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8" r:id="rId6"/>
    <p:sldId id="266" r:id="rId7"/>
    <p:sldId id="26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3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633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0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38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65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9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3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6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6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656" y="330201"/>
            <a:ext cx="6600451" cy="2262781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Network Monitoring and </a:t>
            </a:r>
            <a:r>
              <a:rPr dirty="0" smtClean="0"/>
              <a:t>Alert</a:t>
            </a:r>
            <a:r>
              <a:rPr lang="en-US" dirty="0" smtClean="0"/>
              <a:t> System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2496" y="5153300"/>
            <a:ext cx="6600451" cy="1126283"/>
          </a:xfrm>
        </p:spPr>
        <p:txBody>
          <a:bodyPr/>
          <a:lstStyle/>
          <a:p>
            <a:r>
              <a:rPr dirty="0"/>
              <a:t>Bhavesh Chaudhary</a:t>
            </a:r>
          </a:p>
          <a:p>
            <a:r>
              <a:rPr dirty="0"/>
              <a:t>Date: 2024-07-13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dirty="0" smtClean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415" y="1295035"/>
            <a:ext cx="6591985" cy="3777622"/>
          </a:xfrm>
        </p:spPr>
        <p:txBody>
          <a:bodyPr>
            <a:noAutofit/>
          </a:bodyPr>
          <a:lstStyle/>
          <a:p>
            <a:r>
              <a:rPr sz="1600" b="1" dirty="0" smtClean="0"/>
              <a:t>Overview </a:t>
            </a:r>
            <a:r>
              <a:rPr sz="1600" b="1" dirty="0"/>
              <a:t>of the </a:t>
            </a:r>
            <a:r>
              <a:rPr sz="1600" b="1" dirty="0" smtClean="0"/>
              <a:t>Project</a:t>
            </a:r>
            <a:endParaRPr lang="en-US" sz="1600" b="1" dirty="0"/>
          </a:p>
          <a:p>
            <a:pPr marL="0" indent="0">
              <a:buNone/>
            </a:pPr>
            <a:endParaRPr sz="1600" b="1" dirty="0"/>
          </a:p>
          <a:p>
            <a:pPr marL="0" indent="0">
              <a:buNone/>
            </a:pPr>
            <a:r>
              <a:rPr sz="1600" b="1" dirty="0" smtClean="0"/>
              <a:t>Purpose</a:t>
            </a:r>
            <a:r>
              <a:rPr sz="1600" b="1" dirty="0"/>
              <a:t>: To monitor network devices and send alerts when devices go down or come back online.</a:t>
            </a:r>
          </a:p>
          <a:p>
            <a:pPr marL="0" indent="0">
              <a:buNone/>
            </a:pPr>
            <a:endParaRPr lang="en-US" sz="1600" b="1" dirty="0" smtClean="0"/>
          </a:p>
          <a:p>
            <a:r>
              <a:rPr sz="1600" b="1" dirty="0" smtClean="0"/>
              <a:t>Importance </a:t>
            </a:r>
            <a:r>
              <a:rPr sz="1600" b="1" dirty="0"/>
              <a:t>of Network Monitoring</a:t>
            </a:r>
          </a:p>
          <a:p>
            <a:pPr marL="0" indent="0">
              <a:buNone/>
            </a:pPr>
            <a:r>
              <a:rPr sz="1600" b="1" dirty="0" smtClean="0"/>
              <a:t>Ensures </a:t>
            </a:r>
            <a:r>
              <a:rPr sz="1600" b="1" dirty="0"/>
              <a:t>network reliability and uptime.</a:t>
            </a:r>
          </a:p>
          <a:p>
            <a:pPr marL="0" indent="0">
              <a:buNone/>
            </a:pPr>
            <a:r>
              <a:rPr sz="1600" b="1" dirty="0" smtClean="0"/>
              <a:t>Helps </a:t>
            </a:r>
            <a:r>
              <a:rPr sz="1600" b="1" dirty="0"/>
              <a:t>in early detection of network issues.</a:t>
            </a:r>
          </a:p>
          <a:p>
            <a:pPr marL="0" indent="0">
              <a:buNone/>
            </a:pPr>
            <a:r>
              <a:rPr sz="1600" b="1" dirty="0" smtClean="0"/>
              <a:t>Reduces </a:t>
            </a:r>
            <a:r>
              <a:rPr sz="1600" b="1" dirty="0"/>
              <a:t>downtime and improves productivity.</a:t>
            </a:r>
          </a:p>
          <a:p>
            <a:endParaRPr sz="1600" b="1" dirty="0"/>
          </a:p>
          <a:p>
            <a:r>
              <a:rPr sz="1600" b="1" dirty="0" smtClean="0"/>
              <a:t>Objectives </a:t>
            </a:r>
            <a:r>
              <a:rPr sz="1600" b="1" dirty="0"/>
              <a:t>of the Project</a:t>
            </a:r>
          </a:p>
          <a:p>
            <a:pPr marL="0" indent="0">
              <a:buNone/>
            </a:pPr>
            <a:r>
              <a:rPr sz="1600" b="1" dirty="0" smtClean="0"/>
              <a:t>Automate </a:t>
            </a:r>
            <a:r>
              <a:rPr sz="1600" b="1" dirty="0"/>
              <a:t>the monitoring of network devices.</a:t>
            </a:r>
          </a:p>
          <a:p>
            <a:pPr marL="0" indent="0">
              <a:buNone/>
            </a:pPr>
            <a:r>
              <a:rPr sz="1600" b="1" dirty="0" smtClean="0"/>
              <a:t>Send </a:t>
            </a:r>
            <a:r>
              <a:rPr sz="1600" b="1" dirty="0"/>
              <a:t>timely alerts to relevant stakeholders.</a:t>
            </a:r>
          </a:p>
          <a:p>
            <a:pPr marL="0" indent="0">
              <a:buNone/>
            </a:pPr>
            <a:r>
              <a:rPr sz="1600" b="1" dirty="0" smtClean="0"/>
              <a:t>Log </a:t>
            </a:r>
            <a:r>
              <a:rPr sz="1600" b="1" dirty="0"/>
              <a:t>downtime and provide weekly reports.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524000"/>
            <a:ext cx="6591985" cy="3777622"/>
          </a:xfrm>
        </p:spPr>
        <p:txBody>
          <a:bodyPr>
            <a:noAutofit/>
          </a:bodyPr>
          <a:lstStyle/>
          <a:p>
            <a:r>
              <a:rPr sz="1600" b="1" dirty="0" smtClean="0"/>
              <a:t>Description </a:t>
            </a:r>
            <a:r>
              <a:rPr sz="1600" b="1" dirty="0"/>
              <a:t>of the </a:t>
            </a:r>
            <a:r>
              <a:rPr lang="en-US" sz="1600" b="1" dirty="0" smtClean="0"/>
              <a:t>project </a:t>
            </a:r>
            <a:r>
              <a:rPr sz="1600" b="1" dirty="0" smtClean="0"/>
              <a:t>and </a:t>
            </a:r>
            <a:r>
              <a:rPr sz="1600" b="1" dirty="0"/>
              <a:t>Its Functionality</a:t>
            </a:r>
          </a:p>
          <a:p>
            <a:pPr marL="0" indent="0">
              <a:buNone/>
            </a:pPr>
            <a:r>
              <a:rPr sz="1600" b="1" dirty="0" smtClean="0"/>
              <a:t>designed </a:t>
            </a:r>
            <a:r>
              <a:rPr sz="1600" b="1" dirty="0"/>
              <a:t>to monitor the connectivity of network devices.</a:t>
            </a:r>
          </a:p>
          <a:p>
            <a:pPr marL="0" indent="0">
              <a:buNone/>
            </a:pPr>
            <a:r>
              <a:rPr sz="1600" b="1" dirty="0" smtClean="0"/>
              <a:t>Uses </a:t>
            </a:r>
            <a:r>
              <a:rPr sz="1600" b="1" dirty="0"/>
              <a:t>an Excel file to store device details (name, IP address, email recipients).</a:t>
            </a:r>
          </a:p>
          <a:p>
            <a:endParaRPr sz="1600" b="1" dirty="0"/>
          </a:p>
          <a:p>
            <a:r>
              <a:rPr sz="1600" b="1" dirty="0" smtClean="0"/>
              <a:t>How </a:t>
            </a:r>
            <a:r>
              <a:rPr lang="en-US" sz="1600" b="1" dirty="0" smtClean="0"/>
              <a:t>it </a:t>
            </a:r>
            <a:r>
              <a:rPr sz="1600" b="1" dirty="0" smtClean="0"/>
              <a:t>Monitors </a:t>
            </a:r>
            <a:r>
              <a:rPr sz="1600" b="1" dirty="0"/>
              <a:t>Network Devices</a:t>
            </a:r>
          </a:p>
          <a:p>
            <a:pPr marL="0" indent="0">
              <a:buNone/>
            </a:pPr>
            <a:r>
              <a:rPr lang="en-US" sz="1600" b="1" dirty="0" smtClean="0"/>
              <a:t>It </a:t>
            </a:r>
            <a:r>
              <a:rPr sz="1600" b="1" dirty="0" smtClean="0"/>
              <a:t>continuously </a:t>
            </a:r>
            <a:r>
              <a:rPr sz="1600" b="1" dirty="0"/>
              <a:t>pings the devices to check their connectivity status.</a:t>
            </a:r>
          </a:p>
          <a:p>
            <a:pPr marL="0" indent="0">
              <a:buNone/>
            </a:pPr>
            <a:r>
              <a:rPr sz="1600" b="1" dirty="0" smtClean="0"/>
              <a:t>Tracks </a:t>
            </a:r>
            <a:r>
              <a:rPr sz="1600" b="1" dirty="0"/>
              <a:t>the status (up or down) of each device.</a:t>
            </a:r>
          </a:p>
          <a:p>
            <a:endParaRPr sz="1600" b="1" dirty="0"/>
          </a:p>
          <a:p>
            <a:r>
              <a:rPr sz="1600" b="1" dirty="0" smtClean="0"/>
              <a:t>Alert </a:t>
            </a:r>
            <a:r>
              <a:rPr sz="1600" b="1" dirty="0"/>
              <a:t>Mechanism and Email Notifications</a:t>
            </a:r>
          </a:p>
          <a:p>
            <a:pPr marL="0" indent="0">
              <a:buNone/>
            </a:pPr>
            <a:r>
              <a:rPr sz="1600" b="1" dirty="0" smtClean="0"/>
              <a:t>Sends </a:t>
            </a:r>
            <a:r>
              <a:rPr sz="1600" b="1" dirty="0"/>
              <a:t>email alerts when a device goes down or comes back online.</a:t>
            </a:r>
          </a:p>
          <a:p>
            <a:pPr marL="0" indent="0">
              <a:buNone/>
            </a:pPr>
            <a:r>
              <a:rPr sz="1600" b="1" dirty="0" smtClean="0"/>
              <a:t>Customizable </a:t>
            </a:r>
            <a:r>
              <a:rPr sz="1600" b="1" dirty="0"/>
              <a:t>email content to provide detailed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Which devices compatible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361440"/>
            <a:ext cx="6591985" cy="52324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In this project all network devices are included.</a:t>
            </a:r>
          </a:p>
          <a:p>
            <a:pPr lvl="1"/>
            <a:r>
              <a:rPr lang="en-US" b="1" dirty="0" smtClean="0"/>
              <a:t>ISP lines</a:t>
            </a:r>
          </a:p>
          <a:p>
            <a:pPr lvl="1"/>
            <a:r>
              <a:rPr lang="en-US" b="1" dirty="0" smtClean="0"/>
              <a:t>Firewall</a:t>
            </a:r>
          </a:p>
          <a:p>
            <a:pPr lvl="1"/>
            <a:r>
              <a:rPr lang="en-US" b="1" dirty="0" smtClean="0"/>
              <a:t>Router</a:t>
            </a:r>
          </a:p>
          <a:p>
            <a:pPr lvl="1"/>
            <a:r>
              <a:rPr lang="en-US" b="1" dirty="0" smtClean="0"/>
              <a:t>Switches</a:t>
            </a:r>
          </a:p>
          <a:p>
            <a:pPr lvl="1"/>
            <a:r>
              <a:rPr lang="en-US" b="1" dirty="0" smtClean="0"/>
              <a:t>Access Points</a:t>
            </a:r>
          </a:p>
          <a:p>
            <a:pPr lvl="1"/>
            <a:r>
              <a:rPr lang="en-US" b="1" dirty="0" smtClean="0"/>
              <a:t>Servers</a:t>
            </a:r>
          </a:p>
          <a:p>
            <a:pPr lvl="1"/>
            <a:r>
              <a:rPr lang="en-US" b="1" dirty="0" smtClean="0"/>
              <a:t>Security Compliances</a:t>
            </a:r>
          </a:p>
          <a:p>
            <a:pPr lvl="1"/>
            <a:r>
              <a:rPr lang="en-US" b="1" dirty="0" smtClean="0"/>
              <a:t>CCTV cameras</a:t>
            </a:r>
          </a:p>
          <a:p>
            <a:pPr lvl="1"/>
            <a:r>
              <a:rPr lang="en-US" b="1" dirty="0" smtClean="0"/>
              <a:t>Gateway load balancing</a:t>
            </a:r>
          </a:p>
          <a:p>
            <a:pPr lvl="1"/>
            <a:r>
              <a:rPr lang="en-US" b="1" dirty="0" smtClean="0"/>
              <a:t>Storage devices</a:t>
            </a:r>
          </a:p>
          <a:p>
            <a:pPr lvl="1"/>
            <a:r>
              <a:rPr lang="en-US" b="1" dirty="0" smtClean="0"/>
              <a:t>Workstations and many more devices which is worked on network bases.</a:t>
            </a:r>
          </a:p>
          <a:p>
            <a:pPr lvl="1"/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b="1" dirty="0" smtClean="0"/>
              <a:t>Advantages </a:t>
            </a:r>
            <a:r>
              <a:rPr sz="1600" b="1" dirty="0"/>
              <a:t>of Using the Script</a:t>
            </a:r>
          </a:p>
          <a:p>
            <a:pPr marL="0" indent="0">
              <a:buNone/>
            </a:pPr>
            <a:r>
              <a:rPr sz="1600" b="1" dirty="0" smtClean="0"/>
              <a:t>Automated </a:t>
            </a:r>
            <a:r>
              <a:rPr sz="1600" b="1" dirty="0"/>
              <a:t>network monitoring and alerting.</a:t>
            </a:r>
          </a:p>
          <a:p>
            <a:pPr marL="0" indent="0">
              <a:buNone/>
            </a:pPr>
            <a:r>
              <a:rPr sz="1600" b="1" dirty="0" smtClean="0"/>
              <a:t>Timely </a:t>
            </a:r>
            <a:r>
              <a:rPr sz="1600" b="1" dirty="0"/>
              <a:t>detection of network issues.</a:t>
            </a:r>
          </a:p>
          <a:p>
            <a:pPr marL="0" indent="0">
              <a:buNone/>
            </a:pPr>
            <a:r>
              <a:rPr sz="1600" b="1" dirty="0" smtClean="0"/>
              <a:t>Reduced </a:t>
            </a:r>
            <a:r>
              <a:rPr sz="1600" b="1" dirty="0"/>
              <a:t>downtime and improved network reliability.</a:t>
            </a:r>
          </a:p>
          <a:p>
            <a:endParaRPr sz="1600" b="1" dirty="0"/>
          </a:p>
          <a:p>
            <a:r>
              <a:rPr sz="1600" b="1" dirty="0" smtClean="0"/>
              <a:t>How </a:t>
            </a:r>
            <a:r>
              <a:rPr sz="1600" b="1" dirty="0"/>
              <a:t>It Helps in Maintaining Network Stability</a:t>
            </a:r>
          </a:p>
          <a:p>
            <a:pPr marL="0" indent="0">
              <a:buNone/>
            </a:pPr>
            <a:r>
              <a:rPr sz="1600" b="1" dirty="0" smtClean="0"/>
              <a:t>Early </a:t>
            </a:r>
            <a:r>
              <a:rPr sz="1600" b="1" dirty="0"/>
              <a:t>detection and resolution of network issues.</a:t>
            </a:r>
          </a:p>
          <a:p>
            <a:pPr marL="0" indent="0">
              <a:buNone/>
            </a:pPr>
            <a:r>
              <a:rPr sz="1600" b="1" dirty="0" smtClean="0"/>
              <a:t>Continuous </a:t>
            </a:r>
            <a:r>
              <a:rPr sz="1600" b="1" dirty="0"/>
              <a:t>monitoring ensures high network uptime</a:t>
            </a:r>
            <a:r>
              <a:rPr sz="1600" b="1" dirty="0" smtClean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8276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640" y="2296160"/>
            <a:ext cx="7571735" cy="35969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2640" y="1524000"/>
            <a:ext cx="724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When device went down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764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292640" y="1524000"/>
            <a:ext cx="724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When device come back online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40" y="2396811"/>
            <a:ext cx="7241760" cy="34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5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Open </a:t>
            </a:r>
            <a:r>
              <a:rPr dirty="0"/>
              <a:t>the floor for questions from the audience.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</TotalTime>
  <Words>280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Network Monitoring and Alert System</vt:lpstr>
      <vt:lpstr>Introduction</vt:lpstr>
      <vt:lpstr>Project Description</vt:lpstr>
      <vt:lpstr>Which devices compatible</vt:lpstr>
      <vt:lpstr>Benefits</vt:lpstr>
      <vt:lpstr>Demo</vt:lpstr>
      <vt:lpstr>Demo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Monitoring and Alert System</dc:title>
  <dc:subject/>
  <dc:creator/>
  <cp:keywords/>
  <dc:description>generated using python-pptx</dc:description>
  <cp:lastModifiedBy>ibhavesh</cp:lastModifiedBy>
  <cp:revision>53</cp:revision>
  <dcterms:created xsi:type="dcterms:W3CDTF">2013-01-27T09:14:16Z</dcterms:created>
  <dcterms:modified xsi:type="dcterms:W3CDTF">2024-07-13T14:20:57Z</dcterms:modified>
  <cp:category/>
</cp:coreProperties>
</file>