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 id="2147483669"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Nunito Sans"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de2230b81_4_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ade2230b81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de2230b81_4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ade2230b81_4_2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ade2230b81_4_2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de2230b81_4_3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ade2230b81_4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de2230b81_4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ade2230b81_4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de2230b81_4_1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ade2230b81_4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d46049a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d46049a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de2230b8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de2230b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de2230b8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de2230b8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de2230b81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de2230b81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de2230b81_4_1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ade2230b81_4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de2230b81_4_2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ade2230b81_4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3"/>
        </a:solidFill>
        <a:effectLst/>
      </p:bgPr>
    </p:bg>
    <p:spTree>
      <p:nvGrpSpPr>
        <p:cNvPr id="1" name="Shape 51"/>
        <p:cNvGrpSpPr/>
        <p:nvPr/>
      </p:nvGrpSpPr>
      <p:grpSpPr>
        <a:xfrm>
          <a:off x="0" y="0"/>
          <a:ext cx="0" cy="0"/>
          <a:chOff x="0" y="0"/>
          <a:chExt cx="0" cy="0"/>
        </a:xfrm>
      </p:grpSpPr>
      <p:sp>
        <p:nvSpPr>
          <p:cNvPr id="52" name="Google Shape;52;p14"/>
          <p:cNvSpPr/>
          <p:nvPr/>
        </p:nvSpPr>
        <p:spPr>
          <a:xfrm flipH="1">
            <a:off x="0" y="0"/>
            <a:ext cx="9144001" cy="5143500"/>
          </a:xfrm>
          <a:custGeom>
            <a:avLst/>
            <a:gdLst/>
            <a:ahLst/>
            <a:cxnLst/>
            <a:rect l="l" t="t" r="r" b="b"/>
            <a:pathLst>
              <a:path w="12192001" h="6858000" extrusionOk="0">
                <a:moveTo>
                  <a:pt x="12192001" y="0"/>
                </a:moveTo>
                <a:lnTo>
                  <a:pt x="3518686" y="0"/>
                </a:lnTo>
                <a:lnTo>
                  <a:pt x="0" y="3092154"/>
                </a:lnTo>
                <a:lnTo>
                  <a:pt x="0" y="6858000"/>
                </a:lnTo>
                <a:lnTo>
                  <a:pt x="5603032" y="6858000"/>
                </a:lnTo>
                <a:lnTo>
                  <a:pt x="12192001" y="1067740"/>
                </a:lnTo>
                <a:close/>
              </a:path>
            </a:pathLst>
          </a:custGeom>
          <a:solidFill>
            <a:srgbClr val="8EB3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3"/>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s &amp; Contents Layout">
  <p:cSld name="3_Images &amp; Contents Layout">
    <p:spTree>
      <p:nvGrpSpPr>
        <p:cNvPr id="1" name="Shape 56"/>
        <p:cNvGrpSpPr/>
        <p:nvPr/>
      </p:nvGrpSpPr>
      <p:grpSpPr>
        <a:xfrm>
          <a:off x="0" y="0"/>
          <a:ext cx="0" cy="0"/>
          <a:chOff x="0" y="0"/>
          <a:chExt cx="0" cy="0"/>
        </a:xfrm>
      </p:grpSpPr>
      <p:sp>
        <p:nvSpPr>
          <p:cNvPr id="57" name="Google Shape;57;p18"/>
          <p:cNvSpPr>
            <a:spLocks noGrp="1"/>
          </p:cNvSpPr>
          <p:nvPr>
            <p:ph type="pic" idx="2"/>
          </p:nvPr>
        </p:nvSpPr>
        <p:spPr>
          <a:xfrm>
            <a:off x="0" y="0"/>
            <a:ext cx="9144000" cy="2351315"/>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8" name="Google Shape;58;p18"/>
          <p:cNvSpPr>
            <a:spLocks noGrp="1"/>
          </p:cNvSpPr>
          <p:nvPr>
            <p:ph type="pic" idx="3"/>
          </p:nvPr>
        </p:nvSpPr>
        <p:spPr>
          <a:xfrm>
            <a:off x="679217"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9" name="Google Shape;59;p18"/>
          <p:cNvSpPr>
            <a:spLocks noGrp="1"/>
          </p:cNvSpPr>
          <p:nvPr>
            <p:ph type="pic" idx="4"/>
          </p:nvPr>
        </p:nvSpPr>
        <p:spPr>
          <a:xfrm>
            <a:off x="4711771"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0" name="Google Shape;60;p18"/>
          <p:cNvSpPr>
            <a:spLocks noGrp="1"/>
          </p:cNvSpPr>
          <p:nvPr>
            <p:ph type="pic" idx="5"/>
          </p:nvPr>
        </p:nvSpPr>
        <p:spPr>
          <a:xfrm>
            <a:off x="2695494"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1" name="Google Shape;61;p18"/>
          <p:cNvSpPr>
            <a:spLocks noGrp="1"/>
          </p:cNvSpPr>
          <p:nvPr>
            <p:ph type="pic" idx="6"/>
          </p:nvPr>
        </p:nvSpPr>
        <p:spPr>
          <a:xfrm>
            <a:off x="6728048"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2" name="Google Shape;62;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63"/>
        <p:cNvGrpSpPr/>
        <p:nvPr/>
      </p:nvGrpSpPr>
      <p:grpSpPr>
        <a:xfrm>
          <a:off x="0" y="0"/>
          <a:ext cx="0" cy="0"/>
          <a:chOff x="0" y="0"/>
          <a:chExt cx="0" cy="0"/>
        </a:xfrm>
      </p:grpSpPr>
      <p:sp>
        <p:nvSpPr>
          <p:cNvPr id="64" name="Google Shape;64;p19"/>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4_Images &amp; Contents Layout">
  <p:cSld name="24_Images &amp; Contents Layout">
    <p:spTree>
      <p:nvGrpSpPr>
        <p:cNvPr id="1" name="Shape 66"/>
        <p:cNvGrpSpPr/>
        <p:nvPr/>
      </p:nvGrpSpPr>
      <p:grpSpPr>
        <a:xfrm>
          <a:off x="0" y="0"/>
          <a:ext cx="0" cy="0"/>
          <a:chOff x="0" y="0"/>
          <a:chExt cx="0" cy="0"/>
        </a:xfrm>
      </p:grpSpPr>
      <p:sp>
        <p:nvSpPr>
          <p:cNvPr id="67" name="Google Shape;67;p21"/>
          <p:cNvSpPr/>
          <p:nvPr/>
        </p:nvSpPr>
        <p:spPr>
          <a:xfrm>
            <a:off x="0" y="3526973"/>
            <a:ext cx="9144000" cy="1616528"/>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 name="Google Shape;68;p21"/>
          <p:cNvSpPr>
            <a:spLocks noGrp="1"/>
          </p:cNvSpPr>
          <p:nvPr>
            <p:ph type="pic" idx="2"/>
          </p:nvPr>
        </p:nvSpPr>
        <p:spPr>
          <a:xfrm>
            <a:off x="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9" name="Google Shape;69;p21"/>
          <p:cNvSpPr>
            <a:spLocks noGrp="1"/>
          </p:cNvSpPr>
          <p:nvPr>
            <p:ph type="pic" idx="3"/>
          </p:nvPr>
        </p:nvSpPr>
        <p:spPr>
          <a:xfrm>
            <a:off x="3045600" y="1045027"/>
            <a:ext cx="3055732"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0" name="Google Shape;70;p21"/>
          <p:cNvSpPr>
            <a:spLocks noGrp="1"/>
          </p:cNvSpPr>
          <p:nvPr>
            <p:ph type="pic" idx="4"/>
          </p:nvPr>
        </p:nvSpPr>
        <p:spPr>
          <a:xfrm>
            <a:off x="609840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1" name="Google Shape;71;p21"/>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5_Images &amp; Contents Layout">
  <p:cSld name="25_Images &amp; Contents Layout">
    <p:spTree>
      <p:nvGrpSpPr>
        <p:cNvPr id="1" name="Shape 72"/>
        <p:cNvGrpSpPr/>
        <p:nvPr/>
      </p:nvGrpSpPr>
      <p:grpSpPr>
        <a:xfrm>
          <a:off x="0" y="0"/>
          <a:ext cx="0" cy="0"/>
          <a:chOff x="0" y="0"/>
          <a:chExt cx="0" cy="0"/>
        </a:xfrm>
      </p:grpSpPr>
      <p:sp>
        <p:nvSpPr>
          <p:cNvPr id="73" name="Google Shape;73;p22"/>
          <p:cNvSpPr>
            <a:spLocks noGrp="1"/>
          </p:cNvSpPr>
          <p:nvPr>
            <p:ph type="pic" idx="2"/>
          </p:nvPr>
        </p:nvSpPr>
        <p:spPr>
          <a:xfrm>
            <a:off x="0" y="0"/>
            <a:ext cx="4427537" cy="5143500"/>
          </a:xfrm>
          <a:prstGeom prst="rect">
            <a:avLst/>
          </a:prstGeom>
          <a:solidFill>
            <a:srgbClr val="F2F2F2"/>
          </a:solidFill>
          <a:ln>
            <a:noFill/>
          </a:ln>
        </p:spPr>
        <p:txBody>
          <a:bodyPr spcFirstLastPara="1" wrap="square" lIns="68575" tIns="1431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22"/>
          <p:cNvSpPr>
            <a:spLocks noGrp="1"/>
          </p:cNvSpPr>
          <p:nvPr>
            <p:ph type="pic" idx="3"/>
          </p:nvPr>
        </p:nvSpPr>
        <p:spPr>
          <a:xfrm>
            <a:off x="4861402"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22"/>
          <p:cNvSpPr>
            <a:spLocks noGrp="1"/>
          </p:cNvSpPr>
          <p:nvPr>
            <p:ph type="pic" idx="4"/>
          </p:nvPr>
        </p:nvSpPr>
        <p:spPr>
          <a:xfrm>
            <a:off x="6787730"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23"/>
          <p:cNvGrpSpPr/>
          <p:nvPr/>
        </p:nvGrpSpPr>
        <p:grpSpPr>
          <a:xfrm>
            <a:off x="2296651" y="210400"/>
            <a:ext cx="4550698" cy="2998819"/>
            <a:chOff x="2010490" y="69385"/>
            <a:chExt cx="6067597" cy="3998426"/>
          </a:xfrm>
        </p:grpSpPr>
        <p:sp>
          <p:nvSpPr>
            <p:cNvPr id="81" name="Google Shape;81;p23"/>
            <p:cNvSpPr/>
            <p:nvPr/>
          </p:nvSpPr>
          <p:spPr>
            <a:xfrm>
              <a:off x="4800227" y="1782227"/>
              <a:ext cx="590289" cy="666693"/>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2" name="Google Shape;82;p23"/>
            <p:cNvSpPr/>
            <p:nvPr/>
          </p:nvSpPr>
          <p:spPr>
            <a:xfrm>
              <a:off x="5877356" y="1187920"/>
              <a:ext cx="630815" cy="618490"/>
            </a:xfrm>
            <a:custGeom>
              <a:avLst/>
              <a:gdLst/>
              <a:ahLst/>
              <a:cxnLst/>
              <a:rect l="l" t="t" r="r" b="b"/>
              <a:pathLst>
                <a:path w="3263621" h="3199863" extrusionOk="0">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3" name="Google Shape;83;p23"/>
            <p:cNvSpPr/>
            <p:nvPr/>
          </p:nvSpPr>
          <p:spPr>
            <a:xfrm>
              <a:off x="3663862" y="1179969"/>
              <a:ext cx="626244" cy="527796"/>
            </a:xfrm>
            <a:custGeom>
              <a:avLst/>
              <a:gdLst/>
              <a:ahLst/>
              <a:cxnLst/>
              <a:rect l="l" t="t" r="r" b="b"/>
              <a:pathLst>
                <a:path w="3240000" h="2730652" extrusionOk="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4" name="Google Shape;84;p23"/>
            <p:cNvSpPr/>
            <p:nvPr/>
          </p:nvSpPr>
          <p:spPr>
            <a:xfrm>
              <a:off x="4769069" y="3060549"/>
              <a:ext cx="626244" cy="620754"/>
            </a:xfrm>
            <a:custGeom>
              <a:avLst/>
              <a:gdLst/>
              <a:ahLst/>
              <a:cxnLst/>
              <a:rect l="l" t="t" r="r" b="b"/>
              <a:pathLst>
                <a:path w="3240000" h="3211580" extrusionOk="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5" name="Google Shape;85;p23"/>
            <p:cNvSpPr/>
            <p:nvPr/>
          </p:nvSpPr>
          <p:spPr>
            <a:xfrm rot="2942052">
              <a:off x="4794935" y="521557"/>
              <a:ext cx="582119" cy="619285"/>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6" name="Google Shape;86;p23"/>
            <p:cNvSpPr/>
            <p:nvPr/>
          </p:nvSpPr>
          <p:spPr>
            <a:xfrm>
              <a:off x="5949946" y="2388764"/>
              <a:ext cx="419021" cy="666693"/>
            </a:xfrm>
            <a:custGeom>
              <a:avLst/>
              <a:gdLst/>
              <a:ahLst/>
              <a:cxnLst/>
              <a:rect l="l" t="t" r="r" b="b"/>
              <a:pathLst>
                <a:path w="2016224" h="3207971" extrusionOk="0">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7" name="Google Shape;87;p23"/>
            <p:cNvSpPr/>
            <p:nvPr/>
          </p:nvSpPr>
          <p:spPr>
            <a:xfrm>
              <a:off x="6985679" y="1760667"/>
              <a:ext cx="665788" cy="666693"/>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8" name="Google Shape;88;p23"/>
            <p:cNvSpPr/>
            <p:nvPr/>
          </p:nvSpPr>
          <p:spPr>
            <a:xfrm rot="10800000">
              <a:off x="3611777" y="2385438"/>
              <a:ext cx="690373" cy="748576"/>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89" name="Google Shape;89;p23"/>
            <p:cNvSpPr/>
            <p:nvPr/>
          </p:nvSpPr>
          <p:spPr>
            <a:xfrm>
              <a:off x="2598936" y="1729045"/>
              <a:ext cx="550124" cy="666693"/>
            </a:xfrm>
            <a:custGeom>
              <a:avLst/>
              <a:gdLst/>
              <a:ahLst/>
              <a:cxnLst/>
              <a:rect l="l" t="t" r="r" b="b"/>
              <a:pathLst>
                <a:path w="2664297" h="3228846" extrusionOk="0">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90" name="Google Shape;90;p23"/>
            <p:cNvSpPr/>
            <p:nvPr/>
          </p:nvSpPr>
          <p:spPr>
            <a:xfrm>
              <a:off x="2010490" y="69385"/>
              <a:ext cx="6067597" cy="3998426"/>
            </a:xfrm>
            <a:custGeom>
              <a:avLst/>
              <a:gdLst/>
              <a:ahLst/>
              <a:cxnLst/>
              <a:rect l="l" t="t" r="r" b="b"/>
              <a:pathLst>
                <a:path w="6067597" h="3998426" extrusionOk="0">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1" name="Google Shape;91;p23"/>
          <p:cNvGrpSpPr/>
          <p:nvPr/>
        </p:nvGrpSpPr>
        <p:grpSpPr>
          <a:xfrm>
            <a:off x="4610312" y="2099385"/>
            <a:ext cx="4176319" cy="2515011"/>
            <a:chOff x="4098364" y="1571763"/>
            <a:chExt cx="7301609" cy="4397083"/>
          </a:xfrm>
        </p:grpSpPr>
        <p:grpSp>
          <p:nvGrpSpPr>
            <p:cNvPr id="92" name="Google Shape;92;p23"/>
            <p:cNvGrpSpPr/>
            <p:nvPr/>
          </p:nvGrpSpPr>
          <p:grpSpPr>
            <a:xfrm>
              <a:off x="4910814" y="1571763"/>
              <a:ext cx="5616423" cy="3644405"/>
              <a:chOff x="5769768" y="3217068"/>
              <a:chExt cx="651510" cy="422754"/>
            </a:xfrm>
          </p:grpSpPr>
          <p:sp>
            <p:nvSpPr>
              <p:cNvPr id="93" name="Google Shape;93;p23"/>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23"/>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5" name="Google Shape;95;p23"/>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D8E5E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3"/>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3"/>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3"/>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3"/>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3"/>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3"/>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3"/>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3"/>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3"/>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3"/>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3"/>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3"/>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08" name="Google Shape;108;p23"/>
            <p:cNvGrpSpPr/>
            <p:nvPr/>
          </p:nvGrpSpPr>
          <p:grpSpPr>
            <a:xfrm>
              <a:off x="5370712" y="5206368"/>
              <a:ext cx="4572000" cy="149296"/>
              <a:chOff x="5370712" y="5206368"/>
              <a:chExt cx="4572000" cy="149296"/>
            </a:xfrm>
          </p:grpSpPr>
          <p:sp>
            <p:nvSpPr>
              <p:cNvPr id="109" name="Google Shape;109;p23"/>
              <p:cNvSpPr/>
              <p:nvPr/>
            </p:nvSpPr>
            <p:spPr>
              <a:xfrm>
                <a:off x="5370712" y="5337376"/>
                <a:ext cx="457200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0" name="Google Shape;110;p23"/>
              <p:cNvSpPr/>
              <p:nvPr/>
            </p:nvSpPr>
            <p:spPr>
              <a:xfrm>
                <a:off x="5416432" y="5293706"/>
                <a:ext cx="448056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3"/>
              <p:cNvSpPr/>
              <p:nvPr/>
            </p:nvSpPr>
            <p:spPr>
              <a:xfrm>
                <a:off x="5462152" y="5250037"/>
                <a:ext cx="438912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2" name="Google Shape;112;p23"/>
              <p:cNvSpPr/>
              <p:nvPr/>
            </p:nvSpPr>
            <p:spPr>
              <a:xfrm>
                <a:off x="5507872" y="5206368"/>
                <a:ext cx="429768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3" name="Google Shape;113;p23"/>
            <p:cNvGrpSpPr/>
            <p:nvPr/>
          </p:nvGrpSpPr>
          <p:grpSpPr>
            <a:xfrm>
              <a:off x="7661590" y="1698465"/>
              <a:ext cx="114873" cy="114873"/>
              <a:chOff x="7627525" y="1132589"/>
              <a:chExt cx="234846" cy="234846"/>
            </a:xfrm>
          </p:grpSpPr>
          <p:sp>
            <p:nvSpPr>
              <p:cNvPr id="114" name="Google Shape;114;p23"/>
              <p:cNvSpPr/>
              <p:nvPr/>
            </p:nvSpPr>
            <p:spPr>
              <a:xfrm>
                <a:off x="7627525" y="1132589"/>
                <a:ext cx="234846" cy="234846"/>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5" name="Google Shape;115;p23"/>
              <p:cNvSpPr/>
              <p:nvPr/>
            </p:nvSpPr>
            <p:spPr>
              <a:xfrm>
                <a:off x="7656971" y="1162035"/>
                <a:ext cx="175955" cy="175955"/>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6" name="Google Shape;116;p23"/>
              <p:cNvSpPr/>
              <p:nvPr/>
            </p:nvSpPr>
            <p:spPr>
              <a:xfrm>
                <a:off x="7683825" y="1188889"/>
                <a:ext cx="122247" cy="122247"/>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17" name="Google Shape;117;p23"/>
            <p:cNvSpPr/>
            <p:nvPr/>
          </p:nvSpPr>
          <p:spPr>
            <a:xfrm>
              <a:off x="7370377" y="5752599"/>
              <a:ext cx="748642" cy="88504"/>
            </a:xfrm>
            <a:prstGeom prst="roundRect">
              <a:avLst>
                <a:gd name="adj" fmla="val 50000"/>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3"/>
            <p:cNvSpPr/>
            <p:nvPr/>
          </p:nvSpPr>
          <p:spPr>
            <a:xfrm>
              <a:off x="7133919" y="5752598"/>
              <a:ext cx="101303" cy="101303"/>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9" name="Google Shape;119;p23"/>
          <p:cNvGrpSpPr/>
          <p:nvPr/>
        </p:nvGrpSpPr>
        <p:grpSpPr>
          <a:xfrm flipH="1">
            <a:off x="5501018" y="841763"/>
            <a:ext cx="2333281" cy="3216381"/>
            <a:chOff x="6277020" y="2139413"/>
            <a:chExt cx="3233993" cy="4457995"/>
          </a:xfrm>
        </p:grpSpPr>
        <p:grpSp>
          <p:nvGrpSpPr>
            <p:cNvPr id="120" name="Google Shape;120;p23"/>
            <p:cNvGrpSpPr/>
            <p:nvPr/>
          </p:nvGrpSpPr>
          <p:grpSpPr>
            <a:xfrm>
              <a:off x="6277020" y="2139413"/>
              <a:ext cx="3233993" cy="4457995"/>
              <a:chOff x="6277020" y="2139413"/>
              <a:chExt cx="3233993" cy="4457995"/>
            </a:xfrm>
          </p:grpSpPr>
          <p:sp>
            <p:nvSpPr>
              <p:cNvPr id="121" name="Google Shape;121;p23"/>
              <p:cNvSpPr/>
              <p:nvPr/>
            </p:nvSpPr>
            <p:spPr>
              <a:xfrm>
                <a:off x="7099360" y="2194466"/>
                <a:ext cx="1045418" cy="1664925"/>
              </a:xfrm>
              <a:custGeom>
                <a:avLst/>
                <a:gdLst/>
                <a:ahLst/>
                <a:cxnLst/>
                <a:rect l="l" t="t" r="r" b="b"/>
                <a:pathLst>
                  <a:path w="1045418" h="1664925" extrusionOk="0">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23"/>
              <p:cNvSpPr/>
              <p:nvPr/>
            </p:nvSpPr>
            <p:spPr>
              <a:xfrm>
                <a:off x="7251736" y="3408810"/>
                <a:ext cx="648547" cy="450111"/>
              </a:xfrm>
              <a:custGeom>
                <a:avLst/>
                <a:gdLst/>
                <a:ahLst/>
                <a:cxnLst/>
                <a:rect l="l" t="t" r="r" b="b"/>
                <a:pathLst>
                  <a:path w="648546" h="450110" extrusionOk="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23"/>
              <p:cNvSpPr/>
              <p:nvPr/>
            </p:nvSpPr>
            <p:spPr>
              <a:xfrm>
                <a:off x="8924727" y="6462742"/>
                <a:ext cx="14520" cy="43559"/>
              </a:xfrm>
              <a:custGeom>
                <a:avLst/>
                <a:gdLst/>
                <a:ahLst/>
                <a:cxnLst/>
                <a:rect l="l" t="t" r="r" b="b"/>
                <a:pathLst>
                  <a:path w="14519" h="43559" extrusionOk="0">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23"/>
              <p:cNvSpPr/>
              <p:nvPr/>
            </p:nvSpPr>
            <p:spPr>
              <a:xfrm>
                <a:off x="8902315" y="6372764"/>
                <a:ext cx="14520" cy="24199"/>
              </a:xfrm>
              <a:custGeom>
                <a:avLst/>
                <a:gdLst/>
                <a:ahLst/>
                <a:cxnLst/>
                <a:rect l="l" t="t" r="r" b="b"/>
                <a:pathLst>
                  <a:path w="14519" h="24199" extrusionOk="0">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23"/>
              <p:cNvSpPr/>
              <p:nvPr/>
            </p:nvSpPr>
            <p:spPr>
              <a:xfrm>
                <a:off x="8921980" y="6431327"/>
                <a:ext cx="4840" cy="19360"/>
              </a:xfrm>
              <a:custGeom>
                <a:avLst/>
                <a:gdLst/>
                <a:ahLst/>
                <a:cxnLst/>
                <a:rect l="l" t="t" r="r" b="b"/>
                <a:pathLst>
                  <a:path w="4839" h="19359" extrusionOk="0">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23"/>
              <p:cNvSpPr/>
              <p:nvPr/>
            </p:nvSpPr>
            <p:spPr>
              <a:xfrm>
                <a:off x="7171701" y="3473664"/>
                <a:ext cx="982500" cy="1432610"/>
              </a:xfrm>
              <a:custGeom>
                <a:avLst/>
                <a:gdLst/>
                <a:ahLst/>
                <a:cxnLst/>
                <a:rect l="l" t="t" r="r" b="b"/>
                <a:pathLst>
                  <a:path w="982499" h="1432610" extrusionOk="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23"/>
              <p:cNvSpPr/>
              <p:nvPr/>
            </p:nvSpPr>
            <p:spPr>
              <a:xfrm>
                <a:off x="7690572" y="3865948"/>
                <a:ext cx="469470" cy="1059938"/>
              </a:xfrm>
              <a:custGeom>
                <a:avLst/>
                <a:gdLst/>
                <a:ahLst/>
                <a:cxnLst/>
                <a:rect l="l" t="t" r="r" b="b"/>
                <a:pathLst>
                  <a:path w="469470" h="1059937" extrusionOk="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23"/>
              <p:cNvSpPr/>
              <p:nvPr/>
            </p:nvSpPr>
            <p:spPr>
              <a:xfrm>
                <a:off x="8685419" y="5413012"/>
                <a:ext cx="29039" cy="24199"/>
              </a:xfrm>
              <a:custGeom>
                <a:avLst/>
                <a:gdLst/>
                <a:ahLst/>
                <a:cxnLst/>
                <a:rect l="l" t="t" r="r" b="b"/>
                <a:pathLst>
                  <a:path w="29039" h="24199" extrusionOk="0">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23"/>
              <p:cNvSpPr/>
              <p:nvPr/>
            </p:nvSpPr>
            <p:spPr>
              <a:xfrm>
                <a:off x="8105318" y="3015810"/>
                <a:ext cx="4840" cy="38719"/>
              </a:xfrm>
              <a:custGeom>
                <a:avLst/>
                <a:gdLst/>
                <a:ahLst/>
                <a:cxnLst/>
                <a:rect l="l" t="t" r="r" b="b"/>
                <a:pathLst>
                  <a:path w="120000" h="38719" extrusionOk="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23"/>
              <p:cNvSpPr/>
              <p:nvPr/>
            </p:nvSpPr>
            <p:spPr>
              <a:xfrm>
                <a:off x="8264628" y="3025974"/>
                <a:ext cx="4840" cy="48399"/>
              </a:xfrm>
              <a:custGeom>
                <a:avLst/>
                <a:gdLst/>
                <a:ahLst/>
                <a:cxnLst/>
                <a:rect l="l" t="t" r="r" b="b"/>
                <a:pathLst>
                  <a:path w="4839" h="48398" extrusionOk="0">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23"/>
              <p:cNvSpPr/>
              <p:nvPr/>
            </p:nvSpPr>
            <p:spPr>
              <a:xfrm>
                <a:off x="7094544" y="3195491"/>
                <a:ext cx="4840" cy="4840"/>
              </a:xfrm>
              <a:custGeom>
                <a:avLst/>
                <a:gdLst/>
                <a:ahLst/>
                <a:cxnLst/>
                <a:rect l="l" t="t" r="r" b="b"/>
                <a:pathLst>
                  <a:path w="120000" h="120000" extrusionOk="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23"/>
              <p:cNvSpPr/>
              <p:nvPr/>
            </p:nvSpPr>
            <p:spPr>
              <a:xfrm>
                <a:off x="7001382" y="2139413"/>
                <a:ext cx="1268054" cy="1418090"/>
              </a:xfrm>
              <a:custGeom>
                <a:avLst/>
                <a:gdLst/>
                <a:ahLst/>
                <a:cxnLst/>
                <a:rect l="l" t="t" r="r" b="b"/>
                <a:pathLst>
                  <a:path w="1268053" h="1418090" extrusionOk="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23"/>
              <p:cNvSpPr/>
              <p:nvPr/>
            </p:nvSpPr>
            <p:spPr>
              <a:xfrm>
                <a:off x="6277020" y="3574080"/>
                <a:ext cx="3233993" cy="3023328"/>
              </a:xfrm>
              <a:custGeom>
                <a:avLst/>
                <a:gdLst/>
                <a:ahLst/>
                <a:cxnLst/>
                <a:rect l="l" t="t" r="r" b="b"/>
                <a:pathLst>
                  <a:path w="3233993" h="3023327" extrusionOk="0">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3"/>
              <p:cNvSpPr/>
              <p:nvPr/>
            </p:nvSpPr>
            <p:spPr>
              <a:xfrm>
                <a:off x="8189378" y="2997346"/>
                <a:ext cx="696946" cy="1476169"/>
              </a:xfrm>
              <a:custGeom>
                <a:avLst/>
                <a:gdLst/>
                <a:ahLst/>
                <a:cxnLst/>
                <a:rect l="l" t="t" r="r" b="b"/>
                <a:pathLst>
                  <a:path w="696945" h="1476169" extrusionOk="0">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3"/>
              <p:cNvSpPr/>
              <p:nvPr/>
            </p:nvSpPr>
            <p:spPr>
              <a:xfrm>
                <a:off x="8593853" y="5400576"/>
                <a:ext cx="430751" cy="513029"/>
              </a:xfrm>
              <a:custGeom>
                <a:avLst/>
                <a:gdLst/>
                <a:ahLst/>
                <a:cxnLst/>
                <a:rect l="l" t="t" r="r" b="b"/>
                <a:pathLst>
                  <a:path w="430751" h="513029" extrusionOk="0">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6" name="Google Shape;136;p23"/>
            <p:cNvGrpSpPr/>
            <p:nvPr/>
          </p:nvGrpSpPr>
          <p:grpSpPr>
            <a:xfrm>
              <a:off x="6431625" y="3449583"/>
              <a:ext cx="2166412" cy="1980235"/>
              <a:chOff x="6431625" y="3449583"/>
              <a:chExt cx="2166412" cy="1980235"/>
            </a:xfrm>
          </p:grpSpPr>
          <p:sp>
            <p:nvSpPr>
              <p:cNvPr id="137" name="Google Shape;137;p23"/>
              <p:cNvSpPr/>
              <p:nvPr/>
            </p:nvSpPr>
            <p:spPr>
              <a:xfrm rot="-1668360" flipH="1">
                <a:off x="8267087" y="4744651"/>
                <a:ext cx="268205" cy="335404"/>
              </a:xfrm>
              <a:custGeom>
                <a:avLst/>
                <a:gdLst/>
                <a:ahLst/>
                <a:cxnLst/>
                <a:rect l="l" t="t" r="r" b="b"/>
                <a:pathLst>
                  <a:path w="186130" h="188801" extrusionOk="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3"/>
              <p:cNvSpPr/>
              <p:nvPr/>
            </p:nvSpPr>
            <p:spPr>
              <a:xfrm rot="-1668360" flipH="1">
                <a:off x="8310231" y="4795846"/>
                <a:ext cx="187761" cy="231479"/>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3"/>
              <p:cNvSpPr/>
              <p:nvPr/>
            </p:nvSpPr>
            <p:spPr>
              <a:xfrm rot="-1668360" flipH="1">
                <a:off x="8043551" y="3607496"/>
                <a:ext cx="197809" cy="1198955"/>
              </a:xfrm>
              <a:custGeom>
                <a:avLst/>
                <a:gdLst/>
                <a:ahLst/>
                <a:cxnLst/>
                <a:rect l="l" t="t" r="r" b="b"/>
                <a:pathLst>
                  <a:path w="197809" h="1198955" extrusionOk="0">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0" name="Google Shape;140;p23"/>
              <p:cNvGrpSpPr/>
              <p:nvPr/>
            </p:nvGrpSpPr>
            <p:grpSpPr>
              <a:xfrm rot="-956113">
                <a:off x="6645285" y="3578760"/>
                <a:ext cx="1182013" cy="1721880"/>
                <a:chOff x="6770210" y="4185987"/>
                <a:chExt cx="1010129" cy="1471491"/>
              </a:xfrm>
            </p:grpSpPr>
            <p:sp>
              <p:nvSpPr>
                <p:cNvPr id="141" name="Google Shape;141;p23"/>
                <p:cNvSpPr/>
                <p:nvPr/>
              </p:nvSpPr>
              <p:spPr>
                <a:xfrm rot="-1668360" flipH="1">
                  <a:off x="7411391" y="4964510"/>
                  <a:ext cx="255847" cy="548243"/>
                </a:xfrm>
                <a:custGeom>
                  <a:avLst/>
                  <a:gdLst/>
                  <a:ahLst/>
                  <a:cxnLst/>
                  <a:rect l="l" t="t" r="r" b="b"/>
                  <a:pathLst>
                    <a:path w="144018" h="308610" extrusionOk="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3"/>
                <p:cNvSpPr/>
                <p:nvPr/>
              </p:nvSpPr>
              <p:spPr>
                <a:xfrm rot="-1668360" flipH="1">
                  <a:off x="7124440" y="5091024"/>
                  <a:ext cx="134015" cy="548243"/>
                </a:xfrm>
                <a:custGeom>
                  <a:avLst/>
                  <a:gdLst/>
                  <a:ahLst/>
                  <a:cxnLst/>
                  <a:rect l="l" t="t" r="r" b="b"/>
                  <a:pathLst>
                    <a:path w="75438" h="308610" extrusionOk="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3"/>
                <p:cNvSpPr/>
                <p:nvPr/>
              </p:nvSpPr>
              <p:spPr>
                <a:xfrm rot="-1668360" flipH="1">
                  <a:off x="7505153" y="5519552"/>
                  <a:ext cx="48734" cy="48734"/>
                </a:xfrm>
                <a:custGeom>
                  <a:avLst/>
                  <a:gdLst/>
                  <a:ahLst/>
                  <a:cxnLst/>
                  <a:rect l="l" t="t" r="r" b="b"/>
                  <a:pathLst>
                    <a:path w="27432" h="27432" extrusionOk="0">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3"/>
                <p:cNvSpPr/>
                <p:nvPr/>
              </p:nvSpPr>
              <p:spPr>
                <a:xfrm rot="-1668360" flipH="1">
                  <a:off x="7277561" y="5585872"/>
                  <a:ext cx="60915" cy="60915"/>
                </a:xfrm>
                <a:custGeom>
                  <a:avLst/>
                  <a:gdLst/>
                  <a:ahLst/>
                  <a:cxnLst/>
                  <a:rect l="l" t="t" r="r" b="b"/>
                  <a:pathLst>
                    <a:path w="34290" h="34290" extrusionOk="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3"/>
                <p:cNvSpPr/>
                <p:nvPr/>
              </p:nvSpPr>
              <p:spPr>
                <a:xfrm rot="-1668360" flipH="1">
                  <a:off x="6911434" y="4294138"/>
                  <a:ext cx="653615" cy="767278"/>
                </a:xfrm>
                <a:custGeom>
                  <a:avLst/>
                  <a:gdLst/>
                  <a:ahLst/>
                  <a:cxnLst/>
                  <a:rect l="l" t="t" r="r" b="b"/>
                  <a:pathLst>
                    <a:path w="367924" h="431907" extrusionOk="0">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6" name="Google Shape;146;p23"/>
              <p:cNvSpPr/>
              <p:nvPr/>
            </p:nvSpPr>
            <p:spPr>
              <a:xfrm rot="-1668360" flipH="1">
                <a:off x="8352688" y="4851610"/>
                <a:ext cx="100354" cy="123721"/>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
        <p:nvSpPr>
          <p:cNvPr id="147" name="Google Shape;147;p23"/>
          <p:cNvSpPr txBox="1"/>
          <p:nvPr/>
        </p:nvSpPr>
        <p:spPr>
          <a:xfrm>
            <a:off x="-6543" y="3259919"/>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5000" b="1">
                <a:solidFill>
                  <a:schemeClr val="lt1"/>
                </a:solidFill>
                <a:latin typeface="Arial"/>
                <a:ea typeface="Arial"/>
                <a:cs typeface="Arial"/>
                <a:sym typeface="Arial"/>
              </a:rPr>
              <a:t>DawaiHaq</a:t>
            </a:r>
            <a:endParaRPr sz="5000" b="1">
              <a:solidFill>
                <a:schemeClr val="lt1"/>
              </a:solidFill>
              <a:latin typeface="Arial"/>
              <a:ea typeface="Arial"/>
              <a:cs typeface="Arial"/>
              <a:sym typeface="Arial"/>
            </a:endParaRPr>
          </a:p>
        </p:txBody>
      </p:sp>
      <p:sp>
        <p:nvSpPr>
          <p:cNvPr id="148" name="Google Shape;148;p23"/>
          <p:cNvSpPr txBox="1"/>
          <p:nvPr/>
        </p:nvSpPr>
        <p:spPr>
          <a:xfrm>
            <a:off x="-697422" y="4034976"/>
            <a:ext cx="4720701" cy="27699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The Most Valuable Thing Is Your Health</a:t>
            </a:r>
            <a:endParaRPr sz="14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8" name="Google Shape;408;p32"/>
          <p:cNvPicPr preferRelativeResize="0">
            <a:picLocks noGrp="1"/>
          </p:cNvPicPr>
          <p:nvPr>
            <p:ph type="pic" idx="5"/>
          </p:nvPr>
        </p:nvPicPr>
        <p:blipFill rotWithShape="1">
          <a:blip r:embed="rId3">
            <a:alphaModFix/>
          </a:blip>
          <a:srcRect t="11238" b="11238"/>
          <a:stretch/>
        </p:blipFill>
        <p:spPr>
          <a:xfrm>
            <a:off x="2170157" y="1488529"/>
            <a:ext cx="1723500" cy="1566000"/>
          </a:xfrm>
          <a:prstGeom prst="rect">
            <a:avLst/>
          </a:prstGeom>
          <a:solidFill>
            <a:srgbClr val="F2F2F2"/>
          </a:solidFill>
          <a:ln>
            <a:noFill/>
          </a:ln>
        </p:spPr>
      </p:pic>
      <p:sp>
        <p:nvSpPr>
          <p:cNvPr id="409" name="Google Shape;409;p32"/>
          <p:cNvSpPr/>
          <p:nvPr/>
        </p:nvSpPr>
        <p:spPr>
          <a:xfrm>
            <a:off x="2170157" y="3047220"/>
            <a:ext cx="1723500"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0" name="Google Shape;410;p32"/>
          <p:cNvSpPr/>
          <p:nvPr/>
        </p:nvSpPr>
        <p:spPr>
          <a:xfrm>
            <a:off x="4906245" y="3047211"/>
            <a:ext cx="1728000"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1" name="Google Shape;411;p32"/>
          <p:cNvSpPr txBox="1"/>
          <p:nvPr/>
        </p:nvSpPr>
        <p:spPr>
          <a:xfrm>
            <a:off x="2543627" y="3561997"/>
            <a:ext cx="1350000" cy="1740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Arial"/>
              <a:buNone/>
            </a:pPr>
            <a:endParaRPr sz="1100" b="1">
              <a:solidFill>
                <a:srgbClr val="3F3F3F"/>
              </a:solidFill>
              <a:latin typeface="Arial"/>
              <a:ea typeface="Arial"/>
              <a:cs typeface="Arial"/>
              <a:sym typeface="Arial"/>
            </a:endParaRPr>
          </a:p>
        </p:txBody>
      </p:sp>
      <p:sp>
        <p:nvSpPr>
          <p:cNvPr id="412" name="Google Shape;412;p32"/>
          <p:cNvSpPr txBox="1"/>
          <p:nvPr/>
        </p:nvSpPr>
        <p:spPr>
          <a:xfrm>
            <a:off x="4695571" y="3561996"/>
            <a:ext cx="2200529" cy="1740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600" b="1" dirty="0">
                <a:solidFill>
                  <a:srgbClr val="3F3F3F"/>
                </a:solidFill>
                <a:latin typeface="Arial"/>
                <a:ea typeface="Arial"/>
                <a:cs typeface="Arial"/>
                <a:sym typeface="Arial"/>
              </a:rPr>
              <a:t>Bhavika Malhotra</a:t>
            </a:r>
            <a:endParaRPr sz="1600" dirty="0"/>
          </a:p>
        </p:txBody>
      </p:sp>
      <p:sp>
        <p:nvSpPr>
          <p:cNvPr id="413" name="Google Shape;413;p32"/>
          <p:cNvSpPr txBox="1"/>
          <p:nvPr/>
        </p:nvSpPr>
        <p:spPr>
          <a:xfrm>
            <a:off x="2110740" y="3561996"/>
            <a:ext cx="1786045" cy="1740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600" b="1" dirty="0">
                <a:solidFill>
                  <a:srgbClr val="3F3F3F"/>
                </a:solidFill>
                <a:latin typeface="Arial"/>
                <a:ea typeface="Arial"/>
                <a:cs typeface="Arial"/>
                <a:sym typeface="Arial"/>
              </a:rPr>
              <a:t>Harshit Sharma</a:t>
            </a:r>
            <a:endParaRPr sz="1600" dirty="0"/>
          </a:p>
        </p:txBody>
      </p:sp>
      <p:sp>
        <p:nvSpPr>
          <p:cNvPr id="414" name="Google Shape;414;p32"/>
          <p:cNvSpPr txBox="1"/>
          <p:nvPr/>
        </p:nvSpPr>
        <p:spPr>
          <a:xfrm>
            <a:off x="2982400" y="483949"/>
            <a:ext cx="2663400" cy="810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3000"/>
              <a:buFont typeface="Arial"/>
              <a:buNone/>
            </a:pPr>
            <a:r>
              <a:rPr lang="en" sz="3000" b="1">
                <a:solidFill>
                  <a:srgbClr val="3F3F3F"/>
                </a:solidFill>
                <a:latin typeface="Arial"/>
                <a:ea typeface="Arial"/>
                <a:cs typeface="Arial"/>
                <a:sym typeface="Arial"/>
              </a:rPr>
              <a:t>OUR TEAM</a:t>
            </a:r>
            <a:endParaRPr sz="1100"/>
          </a:p>
        </p:txBody>
      </p:sp>
      <p:pic>
        <p:nvPicPr>
          <p:cNvPr id="1026" name="Picture 2">
            <a:extLst>
              <a:ext uri="{FF2B5EF4-FFF2-40B4-BE49-F238E27FC236}">
                <a16:creationId xmlns:a16="http://schemas.microsoft.com/office/drawing/2014/main" id="{E9FC8E43-36A9-4569-B3AF-A265CA94F88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5625" b="98281" l="10000" r="90000">
                        <a14:foregroundMark x1="42500" y1="8438" x2="44688" y2="5781"/>
                        <a14:foregroundMark x1="41719" y1="81094" x2="29688" y2="79063"/>
                        <a14:foregroundMark x1="29688" y1="79063" x2="33281" y2="75313"/>
                        <a14:foregroundMark x1="39844" y1="72031" x2="21094" y2="76406"/>
                        <a14:foregroundMark x1="21094" y1="76406" x2="20938" y2="76719"/>
                        <a14:foregroundMark x1="38906" y1="72188" x2="26406" y2="87656"/>
                        <a14:foregroundMark x1="33438" y1="83906" x2="26563" y2="93281"/>
                        <a14:foregroundMark x1="46406" y1="87031" x2="30469" y2="95938"/>
                        <a14:foregroundMark x1="45781" y1="84844" x2="57344" y2="91250"/>
                        <a14:foregroundMark x1="57344" y1="91250" x2="56094" y2="90469"/>
                        <a14:foregroundMark x1="46094" y1="87813" x2="54531" y2="70313"/>
                        <a14:foregroundMark x1="48750" y1="84375" x2="54219" y2="83281"/>
                        <a14:foregroundMark x1="50781" y1="79688" x2="53438" y2="85781"/>
                        <a14:foregroundMark x1="45156" y1="87188" x2="52500" y2="91719"/>
                        <a14:foregroundMark x1="47969" y1="92969" x2="55313" y2="92969"/>
                        <a14:foregroundMark x1="46094" y1="95313" x2="58750" y2="94063"/>
                        <a14:foregroundMark x1="48125" y1="95938" x2="66250" y2="94688"/>
                        <a14:foregroundMark x1="47969" y1="98281" x2="55937" y2="97656"/>
                      </a14:backgroundRemoval>
                    </a14:imgEffect>
                  </a14:imgLayer>
                </a14:imgProps>
              </a:ext>
              <a:ext uri="{28A0092B-C50C-407E-A947-70E740481C1C}">
                <a14:useLocalDpi xmlns:a14="http://schemas.microsoft.com/office/drawing/2010/main" val="0"/>
              </a:ext>
            </a:extLst>
          </a:blip>
          <a:srcRect b="15298"/>
          <a:stretch/>
        </p:blipFill>
        <p:spPr bwMode="auto">
          <a:xfrm>
            <a:off x="4761519" y="1341120"/>
            <a:ext cx="2022876" cy="1713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8"/>
        <p:cNvGrpSpPr/>
        <p:nvPr/>
      </p:nvGrpSpPr>
      <p:grpSpPr>
        <a:xfrm>
          <a:off x="0" y="0"/>
          <a:ext cx="0" cy="0"/>
          <a:chOff x="0" y="0"/>
          <a:chExt cx="0" cy="0"/>
        </a:xfrm>
      </p:grpSpPr>
      <p:grpSp>
        <p:nvGrpSpPr>
          <p:cNvPr id="419" name="Google Shape;419;p33"/>
          <p:cNvGrpSpPr/>
          <p:nvPr/>
        </p:nvGrpSpPr>
        <p:grpSpPr>
          <a:xfrm flipH="1">
            <a:off x="495710" y="3369284"/>
            <a:ext cx="4228700" cy="1541997"/>
            <a:chOff x="279806" y="1309619"/>
            <a:chExt cx="11620500" cy="4237421"/>
          </a:xfrm>
        </p:grpSpPr>
        <p:sp>
          <p:nvSpPr>
            <p:cNvPr id="420" name="Google Shape;420;p33"/>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1" name="Google Shape;421;p33"/>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2" name="Google Shape;422;p33"/>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3" name="Google Shape;423;p33"/>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4" name="Google Shape;424;p33"/>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5" name="Google Shape;425;p33"/>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426" name="Google Shape;426;p33"/>
          <p:cNvSpPr/>
          <p:nvPr/>
        </p:nvSpPr>
        <p:spPr>
          <a:xfrm rot="-211504" flipH="1">
            <a:off x="4670003" y="4002330"/>
            <a:ext cx="4474539" cy="808812"/>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7" name="Google Shape;427;p33"/>
          <p:cNvSpPr txBox="1"/>
          <p:nvPr/>
        </p:nvSpPr>
        <p:spPr>
          <a:xfrm>
            <a:off x="0" y="2574853"/>
            <a:ext cx="9144000" cy="746407"/>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4400">
                <a:solidFill>
                  <a:schemeClr val="dk1"/>
                </a:solidFill>
                <a:latin typeface="Arial"/>
                <a:ea typeface="Arial"/>
                <a:cs typeface="Arial"/>
                <a:sym typeface="Arial"/>
              </a:rPr>
              <a:t>Thank You</a:t>
            </a:r>
            <a:endParaRPr sz="4400">
              <a:solidFill>
                <a:schemeClr val="dk1"/>
              </a:solidFill>
              <a:latin typeface="Arial"/>
              <a:ea typeface="Arial"/>
              <a:cs typeface="Arial"/>
              <a:sym typeface="Arial"/>
            </a:endParaRPr>
          </a:p>
        </p:txBody>
      </p:sp>
      <p:sp>
        <p:nvSpPr>
          <p:cNvPr id="428" name="Google Shape;428;p33"/>
          <p:cNvSpPr/>
          <p:nvPr/>
        </p:nvSpPr>
        <p:spPr>
          <a:xfrm rot="212243">
            <a:off x="5214975" y="1442083"/>
            <a:ext cx="3944569" cy="809884"/>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429" name="Google Shape;429;p33"/>
          <p:cNvGrpSpPr/>
          <p:nvPr/>
        </p:nvGrpSpPr>
        <p:grpSpPr>
          <a:xfrm>
            <a:off x="3323256" y="638118"/>
            <a:ext cx="2375872" cy="1210961"/>
            <a:chOff x="394498" y="4213077"/>
            <a:chExt cx="4289882" cy="2186516"/>
          </a:xfrm>
        </p:grpSpPr>
        <p:sp>
          <p:nvSpPr>
            <p:cNvPr id="430" name="Google Shape;430;p33"/>
            <p:cNvSpPr/>
            <p:nvPr/>
          </p:nvSpPr>
          <p:spPr>
            <a:xfrm>
              <a:off x="441750" y="4594260"/>
              <a:ext cx="4166378" cy="864277"/>
            </a:xfrm>
            <a:custGeom>
              <a:avLst/>
              <a:gdLst/>
              <a:ahLst/>
              <a:cxnLst/>
              <a:rect l="l" t="t" r="r" b="b"/>
              <a:pathLst>
                <a:path w="8448675" h="1752600" extrusionOk="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33"/>
            <p:cNvSpPr/>
            <p:nvPr/>
          </p:nvSpPr>
          <p:spPr>
            <a:xfrm>
              <a:off x="394498" y="5468157"/>
              <a:ext cx="4283807" cy="624722"/>
            </a:xfrm>
            <a:custGeom>
              <a:avLst/>
              <a:gdLst/>
              <a:ahLst/>
              <a:cxnLst/>
              <a:rect l="l" t="t" r="r" b="b"/>
              <a:pathLst>
                <a:path w="8686800" h="1266825" extrusionOk="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2" name="Google Shape;432;p33"/>
            <p:cNvSpPr/>
            <p:nvPr/>
          </p:nvSpPr>
          <p:spPr>
            <a:xfrm>
              <a:off x="1173434" y="4213077"/>
              <a:ext cx="3349073" cy="333498"/>
            </a:xfrm>
            <a:custGeom>
              <a:avLst/>
              <a:gdLst/>
              <a:ahLst/>
              <a:cxnLst/>
              <a:rect l="l" t="t" r="r" b="b"/>
              <a:pathLst>
                <a:path w="6791325" h="676275" extrusionOk="0">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3" name="Google Shape;433;p33"/>
            <p:cNvSpPr/>
            <p:nvPr/>
          </p:nvSpPr>
          <p:spPr>
            <a:xfrm>
              <a:off x="426750" y="5448890"/>
              <a:ext cx="4200275" cy="108972"/>
            </a:xfrm>
            <a:custGeom>
              <a:avLst/>
              <a:gdLst/>
              <a:ahLst/>
              <a:cxnLst/>
              <a:rect l="l" t="t" r="r" b="b"/>
              <a:pathLst>
                <a:path w="8534400" h="209550" extrusionOk="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4" name="Google Shape;434;p33"/>
            <p:cNvSpPr/>
            <p:nvPr/>
          </p:nvSpPr>
          <p:spPr>
            <a:xfrm>
              <a:off x="817696" y="5779569"/>
              <a:ext cx="620025" cy="620024"/>
            </a:xfrm>
            <a:custGeom>
              <a:avLst/>
              <a:gdLst/>
              <a:ahLst/>
              <a:cxnLst/>
              <a:rect l="l" t="t" r="r" b="b"/>
              <a:pathLst>
                <a:path w="1257300" h="1257300" extrusionOk="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5" name="Google Shape;435;p33"/>
            <p:cNvSpPr/>
            <p:nvPr/>
          </p:nvSpPr>
          <p:spPr>
            <a:xfrm>
              <a:off x="3505204" y="5779569"/>
              <a:ext cx="620025" cy="620024"/>
            </a:xfrm>
            <a:custGeom>
              <a:avLst/>
              <a:gdLst/>
              <a:ahLst/>
              <a:cxnLst/>
              <a:rect l="l" t="t" r="r" b="b"/>
              <a:pathLst>
                <a:path w="1257300" h="1257300" extrusionOk="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6" name="Google Shape;436;p33"/>
            <p:cNvSpPr/>
            <p:nvPr/>
          </p:nvSpPr>
          <p:spPr>
            <a:xfrm>
              <a:off x="885395" y="4963436"/>
              <a:ext cx="164400" cy="310013"/>
            </a:xfrm>
            <a:custGeom>
              <a:avLst/>
              <a:gdLst/>
              <a:ahLst/>
              <a:cxnLst/>
              <a:rect l="l" t="t" r="r" b="b"/>
              <a:pathLst>
                <a:path w="333375" h="628650" extrusionOk="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7" name="Google Shape;437;p33"/>
            <p:cNvSpPr/>
            <p:nvPr/>
          </p:nvSpPr>
          <p:spPr>
            <a:xfrm>
              <a:off x="4519980" y="5670476"/>
              <a:ext cx="164400" cy="295921"/>
            </a:xfrm>
            <a:custGeom>
              <a:avLst/>
              <a:gdLst/>
              <a:ahLst/>
              <a:cxnLst/>
              <a:rect l="l" t="t" r="r" b="b"/>
              <a:pathLst>
                <a:path w="333375" h="600075" extrusionOk="0">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8" name="Google Shape;438;p33"/>
            <p:cNvSpPr/>
            <p:nvPr/>
          </p:nvSpPr>
          <p:spPr>
            <a:xfrm>
              <a:off x="1034974" y="4686200"/>
              <a:ext cx="549567" cy="540173"/>
            </a:xfrm>
            <a:custGeom>
              <a:avLst/>
              <a:gdLst/>
              <a:ahLst/>
              <a:cxnLst/>
              <a:rect l="l" t="t" r="r" b="b"/>
              <a:pathLst>
                <a:path w="1114425" h="1095375" extrusionOk="0">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9" name="Google Shape;439;p33"/>
            <p:cNvSpPr/>
            <p:nvPr/>
          </p:nvSpPr>
          <p:spPr>
            <a:xfrm>
              <a:off x="1943677" y="4837766"/>
              <a:ext cx="492339" cy="509327"/>
            </a:xfrm>
            <a:custGeom>
              <a:avLst/>
              <a:gdLst/>
              <a:ahLst/>
              <a:cxnLst/>
              <a:rect l="l" t="t" r="r" b="b"/>
              <a:pathLst>
                <a:path w="492339" h="509327" extrusionOk="0">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0" name="Google Shape;440;p33"/>
            <p:cNvSpPr/>
            <p:nvPr/>
          </p:nvSpPr>
          <p:spPr>
            <a:xfrm>
              <a:off x="2582686" y="4872087"/>
              <a:ext cx="1804098" cy="224654"/>
            </a:xfrm>
            <a:custGeom>
              <a:avLst/>
              <a:gdLst/>
              <a:ahLst/>
              <a:cxnLst/>
              <a:rect l="l" t="t" r="r" b="b"/>
              <a:pathLst>
                <a:path w="1804098" h="224654" extrusionOk="0">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1" name="Google Shape;441;p33"/>
            <p:cNvSpPr/>
            <p:nvPr/>
          </p:nvSpPr>
          <p:spPr>
            <a:xfrm>
              <a:off x="3997472" y="4286353"/>
              <a:ext cx="187887" cy="187886"/>
            </a:xfrm>
            <a:custGeom>
              <a:avLst/>
              <a:gdLst/>
              <a:ahLst/>
              <a:cxnLst/>
              <a:rect l="l" t="t" r="r" b="b"/>
              <a:pathLst>
                <a:path w="381000" h="381000" extrusionOk="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2" name="Google Shape;442;p33"/>
            <p:cNvSpPr/>
            <p:nvPr/>
          </p:nvSpPr>
          <p:spPr>
            <a:xfrm>
              <a:off x="4231388" y="4286353"/>
              <a:ext cx="187887" cy="183188"/>
            </a:xfrm>
            <a:custGeom>
              <a:avLst/>
              <a:gdLst/>
              <a:ahLst/>
              <a:cxnLst/>
              <a:rect l="l" t="t" r="r" b="b"/>
              <a:pathLst>
                <a:path w="381000" h="371475" extrusionOk="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3" name="Google Shape;443;p33"/>
            <p:cNvSpPr/>
            <p:nvPr/>
          </p:nvSpPr>
          <p:spPr>
            <a:xfrm>
              <a:off x="1341698" y="4286353"/>
              <a:ext cx="187887" cy="187886"/>
            </a:xfrm>
            <a:custGeom>
              <a:avLst/>
              <a:gdLst/>
              <a:ahLst/>
              <a:cxnLst/>
              <a:rect l="l" t="t" r="r" b="b"/>
              <a:pathLst>
                <a:path w="381000" h="381000" extrusionOk="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4" name="Google Shape;444;p33"/>
            <p:cNvSpPr/>
            <p:nvPr/>
          </p:nvSpPr>
          <p:spPr>
            <a:xfrm>
              <a:off x="1576048" y="4286353"/>
              <a:ext cx="187887" cy="183188"/>
            </a:xfrm>
            <a:custGeom>
              <a:avLst/>
              <a:gdLst/>
              <a:ahLst/>
              <a:cxnLst/>
              <a:rect l="l" t="t" r="r" b="b"/>
              <a:pathLst>
                <a:path w="381000" h="371475" extrusionOk="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5" name="Google Shape;445;p33"/>
            <p:cNvSpPr/>
            <p:nvPr/>
          </p:nvSpPr>
          <p:spPr>
            <a:xfrm>
              <a:off x="949216" y="5911088"/>
              <a:ext cx="356984" cy="356984"/>
            </a:xfrm>
            <a:custGeom>
              <a:avLst/>
              <a:gdLst/>
              <a:ahLst/>
              <a:cxnLst/>
              <a:rect l="l" t="t" r="r" b="b"/>
              <a:pathLst>
                <a:path w="723900" h="723900" extrusionOk="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6" name="Google Shape;446;p33"/>
            <p:cNvSpPr/>
            <p:nvPr/>
          </p:nvSpPr>
          <p:spPr>
            <a:xfrm>
              <a:off x="3636724" y="5911088"/>
              <a:ext cx="356984" cy="356984"/>
            </a:xfrm>
            <a:custGeom>
              <a:avLst/>
              <a:gdLst/>
              <a:ahLst/>
              <a:cxnLst/>
              <a:rect l="l" t="t" r="r" b="b"/>
              <a:pathLst>
                <a:path w="723900" h="723900" extrusionOk="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24"/>
          <p:cNvGrpSpPr/>
          <p:nvPr/>
        </p:nvGrpSpPr>
        <p:grpSpPr>
          <a:xfrm>
            <a:off x="906074" y="380575"/>
            <a:ext cx="2504080" cy="4238962"/>
            <a:chOff x="947897" y="1831704"/>
            <a:chExt cx="2670285" cy="4520317"/>
          </a:xfrm>
        </p:grpSpPr>
        <p:sp>
          <p:nvSpPr>
            <p:cNvPr id="154" name="Google Shape;154;p24"/>
            <p:cNvSpPr/>
            <p:nvPr/>
          </p:nvSpPr>
          <p:spPr>
            <a:xfrm>
              <a:off x="3129268" y="5540427"/>
              <a:ext cx="488914" cy="502556"/>
            </a:xfrm>
            <a:custGeom>
              <a:avLst/>
              <a:gdLst/>
              <a:ahLst/>
              <a:cxnLst/>
              <a:rect l="l" t="t" r="r" b="b"/>
              <a:pathLst>
                <a:path w="488913" h="502555" extrusionOk="0">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24"/>
            <p:cNvSpPr/>
            <p:nvPr/>
          </p:nvSpPr>
          <p:spPr>
            <a:xfrm>
              <a:off x="1674333" y="1831704"/>
              <a:ext cx="273211" cy="158175"/>
            </a:xfrm>
            <a:custGeom>
              <a:avLst/>
              <a:gdLst/>
              <a:ahLst/>
              <a:cxnLst/>
              <a:rect l="l" t="t" r="r" b="b"/>
              <a:pathLst>
                <a:path w="273210" h="158174" extrusionOk="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24"/>
            <p:cNvSpPr/>
            <p:nvPr/>
          </p:nvSpPr>
          <p:spPr>
            <a:xfrm>
              <a:off x="1866868" y="1831704"/>
              <a:ext cx="33552" cy="4793"/>
            </a:xfrm>
            <a:custGeom>
              <a:avLst/>
              <a:gdLst/>
              <a:ahLst/>
              <a:cxnLst/>
              <a:rect l="l" t="t" r="r" b="b"/>
              <a:pathLst>
                <a:path w="33552" h="120000" extrusionOk="0">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24"/>
            <p:cNvSpPr/>
            <p:nvPr/>
          </p:nvSpPr>
          <p:spPr>
            <a:xfrm>
              <a:off x="947897" y="2809870"/>
              <a:ext cx="2478068" cy="3542151"/>
            </a:xfrm>
            <a:custGeom>
              <a:avLst/>
              <a:gdLst/>
              <a:ahLst/>
              <a:cxnLst/>
              <a:rect l="l" t="t" r="r" b="b"/>
              <a:pathLst>
                <a:path w="2478068" h="3542151" extrusionOk="0">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24"/>
            <p:cNvSpPr/>
            <p:nvPr/>
          </p:nvSpPr>
          <p:spPr>
            <a:xfrm>
              <a:off x="1601327" y="1922774"/>
              <a:ext cx="790873" cy="920288"/>
            </a:xfrm>
            <a:custGeom>
              <a:avLst/>
              <a:gdLst/>
              <a:ahLst/>
              <a:cxnLst/>
              <a:rect l="l" t="t" r="r" b="b"/>
              <a:pathLst>
                <a:path w="790872" h="920288" extrusionOk="0">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24"/>
            <p:cNvSpPr/>
            <p:nvPr/>
          </p:nvSpPr>
          <p:spPr>
            <a:xfrm>
              <a:off x="1021833" y="1881553"/>
              <a:ext cx="656664" cy="1054497"/>
            </a:xfrm>
            <a:custGeom>
              <a:avLst/>
              <a:gdLst/>
              <a:ahLst/>
              <a:cxnLst/>
              <a:rect l="l" t="t" r="r" b="b"/>
              <a:pathLst>
                <a:path w="656664" h="1054497" extrusionOk="0">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24"/>
            <p:cNvSpPr/>
            <p:nvPr/>
          </p:nvSpPr>
          <p:spPr>
            <a:xfrm>
              <a:off x="1299963" y="1870238"/>
              <a:ext cx="273211" cy="167761"/>
            </a:xfrm>
            <a:custGeom>
              <a:avLst/>
              <a:gdLst/>
              <a:ahLst/>
              <a:cxnLst/>
              <a:rect l="l" t="t" r="r" b="b"/>
              <a:pathLst>
                <a:path w="273210" h="167760" extrusionOk="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24"/>
            <p:cNvSpPr/>
            <p:nvPr/>
          </p:nvSpPr>
          <p:spPr>
            <a:xfrm>
              <a:off x="3206080" y="5617828"/>
              <a:ext cx="335522" cy="335522"/>
            </a:xfrm>
            <a:custGeom>
              <a:avLst/>
              <a:gdLst/>
              <a:ahLst/>
              <a:cxnLst/>
              <a:rect l="l" t="t" r="r" b="b"/>
              <a:pathLst>
                <a:path w="335521" h="335521" extrusionOk="0">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2" name="Google Shape;162;p24"/>
          <p:cNvSpPr/>
          <p:nvPr/>
        </p:nvSpPr>
        <p:spPr>
          <a:xfrm rot="-934507">
            <a:off x="1628006" y="889613"/>
            <a:ext cx="1878372" cy="1579606"/>
          </a:xfrm>
          <a:prstGeom prst="hear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163" name="Google Shape;163;p24"/>
          <p:cNvGrpSpPr/>
          <p:nvPr/>
        </p:nvGrpSpPr>
        <p:grpSpPr>
          <a:xfrm>
            <a:off x="340836" y="1658087"/>
            <a:ext cx="3803067" cy="2068603"/>
            <a:chOff x="918857" y="2154577"/>
            <a:chExt cx="5070756" cy="2758138"/>
          </a:xfrm>
        </p:grpSpPr>
        <p:grpSp>
          <p:nvGrpSpPr>
            <p:cNvPr id="164" name="Google Shape;164;p24"/>
            <p:cNvGrpSpPr/>
            <p:nvPr/>
          </p:nvGrpSpPr>
          <p:grpSpPr>
            <a:xfrm rot="5400000">
              <a:off x="2075166" y="998268"/>
              <a:ext cx="2758138" cy="5070756"/>
              <a:chOff x="2183130" y="1760603"/>
              <a:chExt cx="2758138" cy="4368220"/>
            </a:xfrm>
          </p:grpSpPr>
          <p:pic>
            <p:nvPicPr>
              <p:cNvPr id="165" name="Google Shape;165;p24" descr="E:\002-KIMS BUSINESS\007-04-1-FIVERR\01-PPT-TEMPLATE\COVER-PSD\05-cut-01.png"/>
              <p:cNvPicPr preferRelativeResize="0"/>
              <p:nvPr/>
            </p:nvPicPr>
            <p:blipFill rotWithShape="1">
              <a:blip r:embed="rId3">
                <a:alphaModFix/>
              </a:blip>
              <a:srcRect/>
              <a:stretch/>
            </p:blipFill>
            <p:spPr>
              <a:xfrm rot="-5400000" flipH="1">
                <a:off x="2619417" y="3677653"/>
                <a:ext cx="4238901" cy="404801"/>
              </a:xfrm>
              <a:prstGeom prst="rect">
                <a:avLst/>
              </a:prstGeom>
              <a:noFill/>
              <a:ln>
                <a:noFill/>
              </a:ln>
            </p:spPr>
          </p:pic>
          <p:pic>
            <p:nvPicPr>
              <p:cNvPr id="166" name="Google Shape;166;p24" descr="E:\002-KIMS BUSINESS\007-04-1-FIVERR\01-PPT-TEMPLATE\COVER-PSD\05-cut-01.png"/>
              <p:cNvPicPr preferRelativeResize="0"/>
              <p:nvPr/>
            </p:nvPicPr>
            <p:blipFill rotWithShape="1">
              <a:blip r:embed="rId3">
                <a:alphaModFix/>
              </a:blip>
              <a:srcRect/>
              <a:stretch/>
            </p:blipFill>
            <p:spPr>
              <a:xfrm rot="5400000">
                <a:off x="208935" y="3734798"/>
                <a:ext cx="4353192" cy="404801"/>
              </a:xfrm>
              <a:prstGeom prst="rect">
                <a:avLst/>
              </a:prstGeom>
              <a:noFill/>
              <a:ln>
                <a:noFill/>
              </a:ln>
            </p:spPr>
          </p:pic>
          <p:sp>
            <p:nvSpPr>
              <p:cNvPr id="167" name="Google Shape;167;p24"/>
              <p:cNvSpPr/>
              <p:nvPr/>
            </p:nvSpPr>
            <p:spPr>
              <a:xfrm>
                <a:off x="2406367" y="1825336"/>
                <a:ext cx="695052" cy="430348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168" name="Google Shape;168;p24"/>
            <p:cNvSpPr/>
            <p:nvPr/>
          </p:nvSpPr>
          <p:spPr>
            <a:xfrm>
              <a:off x="1167897" y="2391203"/>
              <a:ext cx="4821715" cy="226227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69" name="Google Shape;169;p24"/>
          <p:cNvGrpSpPr/>
          <p:nvPr/>
        </p:nvGrpSpPr>
        <p:grpSpPr>
          <a:xfrm>
            <a:off x="747214" y="1908963"/>
            <a:ext cx="2697464" cy="1482073"/>
            <a:chOff x="-548507" y="477868"/>
            <a:chExt cx="11570450" cy="6357177"/>
          </a:xfrm>
        </p:grpSpPr>
        <p:sp>
          <p:nvSpPr>
            <p:cNvPr id="170" name="Google Shape;170;p24"/>
            <p:cNvSpPr/>
            <p:nvPr/>
          </p:nvSpPr>
          <p:spPr>
            <a:xfrm>
              <a:off x="-482765" y="6440599"/>
              <a:ext cx="11438966" cy="394446"/>
            </a:xfrm>
            <a:custGeom>
              <a:avLst/>
              <a:gdLst/>
              <a:ahLst/>
              <a:cxnLst/>
              <a:rect l="l" t="t" r="r" b="b"/>
              <a:pathLst>
                <a:path w="1657350" h="57150" extrusionOk="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 name="Google Shape;171;p24"/>
            <p:cNvSpPr/>
            <p:nvPr/>
          </p:nvSpPr>
          <p:spPr>
            <a:xfrm>
              <a:off x="700575" y="477868"/>
              <a:ext cx="9072285" cy="5916709"/>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 name="Google Shape;172;p24"/>
            <p:cNvSpPr/>
            <p:nvPr/>
          </p:nvSpPr>
          <p:spPr>
            <a:xfrm>
              <a:off x="1088451" y="839448"/>
              <a:ext cx="8283390" cy="5062073"/>
            </a:xfrm>
            <a:custGeom>
              <a:avLst/>
              <a:gdLst/>
              <a:ahLst/>
              <a:cxnLst/>
              <a:rect l="l" t="t" r="r" b="b"/>
              <a:pathLst>
                <a:path w="1200150" h="733425" extrusionOk="0">
                  <a:moveTo>
                    <a:pt x="7144" y="7144"/>
                  </a:moveTo>
                  <a:lnTo>
                    <a:pt x="1196816" y="7144"/>
                  </a:lnTo>
                  <a:lnTo>
                    <a:pt x="1196816" y="730091"/>
                  </a:lnTo>
                  <a:lnTo>
                    <a:pt x="7144" y="730091"/>
                  </a:lnTo>
                  <a:close/>
                </a:path>
              </a:pathLst>
            </a:custGeom>
            <a:solidFill>
              <a:srgbClr val="F2F2F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24"/>
            <p:cNvSpPr/>
            <p:nvPr/>
          </p:nvSpPr>
          <p:spPr>
            <a:xfrm>
              <a:off x="-548507" y="6164484"/>
              <a:ext cx="11570450" cy="460187"/>
            </a:xfrm>
            <a:custGeom>
              <a:avLst/>
              <a:gdLst/>
              <a:ahLst/>
              <a:cxnLst/>
              <a:rect l="l" t="t" r="r" b="b"/>
              <a:pathLst>
                <a:path w="1676400" h="66675" extrusionOk="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 name="Google Shape;174;p24"/>
            <p:cNvSpPr/>
            <p:nvPr/>
          </p:nvSpPr>
          <p:spPr>
            <a:xfrm>
              <a:off x="4438629" y="6215033"/>
              <a:ext cx="1618413" cy="184076"/>
            </a:xfrm>
            <a:custGeom>
              <a:avLst/>
              <a:gdLst/>
              <a:ahLst/>
              <a:cxnLst/>
              <a:rect l="l" t="t" r="r" b="b"/>
              <a:pathLst>
                <a:path w="1618413" h="184076" extrusionOk="0">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75" name="Google Shape;175;p24"/>
            <p:cNvGrpSpPr/>
            <p:nvPr/>
          </p:nvGrpSpPr>
          <p:grpSpPr>
            <a:xfrm>
              <a:off x="1606" y="6382978"/>
              <a:ext cx="413937" cy="115242"/>
              <a:chOff x="5955" y="6353672"/>
              <a:chExt cx="413937" cy="115242"/>
            </a:xfrm>
          </p:grpSpPr>
          <p:sp>
            <p:nvSpPr>
              <p:cNvPr id="176" name="Google Shape;176;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7" name="Google Shape;177;p24"/>
              <p:cNvSpPr/>
              <p:nvPr/>
            </p:nvSpPr>
            <p:spPr>
              <a:xfrm>
                <a:off x="99417" y="6382279"/>
                <a:ext cx="227012"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78" name="Google Shape;178;p24"/>
            <p:cNvGrpSpPr/>
            <p:nvPr/>
          </p:nvGrpSpPr>
          <p:grpSpPr>
            <a:xfrm>
              <a:off x="9855291" y="6381600"/>
              <a:ext cx="885989" cy="115242"/>
              <a:chOff x="5955" y="6353672"/>
              <a:chExt cx="413937" cy="115242"/>
            </a:xfrm>
          </p:grpSpPr>
          <p:sp>
            <p:nvSpPr>
              <p:cNvPr id="179" name="Google Shape;179;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0" name="Google Shape;180;p24"/>
              <p:cNvSpPr/>
              <p:nvPr/>
            </p:nvSpPr>
            <p:spPr>
              <a:xfrm>
                <a:off x="84761" y="6382279"/>
                <a:ext cx="256326"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81" name="Google Shape;181;p24"/>
            <p:cNvSpPr/>
            <p:nvPr/>
          </p:nvSpPr>
          <p:spPr>
            <a:xfrm>
              <a:off x="3892805" y="496953"/>
              <a:ext cx="5479036" cy="5431217"/>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82" name="Google Shape;182;p24"/>
          <p:cNvGrpSpPr/>
          <p:nvPr/>
        </p:nvGrpSpPr>
        <p:grpSpPr>
          <a:xfrm>
            <a:off x="1444594" y="2051712"/>
            <a:ext cx="1436075" cy="1052389"/>
            <a:chOff x="1416767" y="-110"/>
            <a:chExt cx="9353585" cy="6854530"/>
          </a:xfrm>
        </p:grpSpPr>
        <p:sp>
          <p:nvSpPr>
            <p:cNvPr id="183" name="Google Shape;183;p24"/>
            <p:cNvSpPr/>
            <p:nvPr/>
          </p:nvSpPr>
          <p:spPr>
            <a:xfrm>
              <a:off x="3510230" y="5264286"/>
              <a:ext cx="7260122" cy="1396458"/>
            </a:xfrm>
            <a:custGeom>
              <a:avLst/>
              <a:gdLst/>
              <a:ahLst/>
              <a:cxnLst/>
              <a:rect l="l" t="t" r="r" b="b"/>
              <a:pathLst>
                <a:path w="7260121" h="1396458" extrusionOk="0">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4" name="Google Shape;184;p24"/>
            <p:cNvSpPr/>
            <p:nvPr/>
          </p:nvSpPr>
          <p:spPr>
            <a:xfrm>
              <a:off x="2196883" y="1280783"/>
              <a:ext cx="4416026" cy="2025230"/>
            </a:xfrm>
            <a:custGeom>
              <a:avLst/>
              <a:gdLst/>
              <a:ahLst/>
              <a:cxnLst/>
              <a:rect l="l" t="t" r="r" b="b"/>
              <a:pathLst>
                <a:path w="4416025" h="2025230" extrusionOk="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5" name="Google Shape;185;p24"/>
            <p:cNvSpPr/>
            <p:nvPr/>
          </p:nvSpPr>
          <p:spPr>
            <a:xfrm>
              <a:off x="7191289" y="-110"/>
              <a:ext cx="2551644" cy="2171456"/>
            </a:xfrm>
            <a:custGeom>
              <a:avLst/>
              <a:gdLst/>
              <a:ahLst/>
              <a:cxnLst/>
              <a:rect l="l" t="t" r="r" b="b"/>
              <a:pathLst>
                <a:path w="2551643" h="2171456" extrusionOk="0">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6" name="Google Shape;186;p24"/>
            <p:cNvSpPr/>
            <p:nvPr/>
          </p:nvSpPr>
          <p:spPr>
            <a:xfrm>
              <a:off x="3422151" y="2926714"/>
              <a:ext cx="3538670" cy="2251881"/>
            </a:xfrm>
            <a:custGeom>
              <a:avLst/>
              <a:gdLst/>
              <a:ahLst/>
              <a:cxnLst/>
              <a:rect l="l" t="t" r="r" b="b"/>
              <a:pathLst>
                <a:path w="3538669" h="2251880" extrusionOk="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7" name="Google Shape;187;p24"/>
            <p:cNvSpPr/>
            <p:nvPr/>
          </p:nvSpPr>
          <p:spPr>
            <a:xfrm>
              <a:off x="5867983" y="856930"/>
              <a:ext cx="2039853" cy="2076409"/>
            </a:xfrm>
            <a:custGeom>
              <a:avLst/>
              <a:gdLst/>
              <a:ahLst/>
              <a:cxnLst/>
              <a:rect l="l" t="t" r="r" b="b"/>
              <a:pathLst>
                <a:path w="2039852" h="2076409" extrusionOk="0">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8" name="Google Shape;188;p24"/>
            <p:cNvSpPr/>
            <p:nvPr/>
          </p:nvSpPr>
          <p:spPr>
            <a:xfrm>
              <a:off x="3012261" y="1361215"/>
              <a:ext cx="255896" cy="226650"/>
            </a:xfrm>
            <a:custGeom>
              <a:avLst/>
              <a:gdLst/>
              <a:ahLst/>
              <a:cxnLst/>
              <a:rect l="l" t="t" r="r" b="b"/>
              <a:pathLst>
                <a:path w="255895" h="226650" extrusionOk="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9" name="Google Shape;189;p24"/>
            <p:cNvSpPr/>
            <p:nvPr/>
          </p:nvSpPr>
          <p:spPr>
            <a:xfrm>
              <a:off x="1416767" y="4295465"/>
              <a:ext cx="2120277" cy="2558955"/>
            </a:xfrm>
            <a:custGeom>
              <a:avLst/>
              <a:gdLst/>
              <a:ahLst/>
              <a:cxnLst/>
              <a:rect l="l" t="t" r="r" b="b"/>
              <a:pathLst>
                <a:path w="2120277" h="2558955" extrusionOk="0">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0" name="Google Shape;190;p24"/>
            <p:cNvSpPr/>
            <p:nvPr/>
          </p:nvSpPr>
          <p:spPr>
            <a:xfrm>
              <a:off x="1812247" y="5067462"/>
              <a:ext cx="723819" cy="95047"/>
            </a:xfrm>
            <a:custGeom>
              <a:avLst/>
              <a:gdLst/>
              <a:ahLst/>
              <a:cxnLst/>
              <a:rect l="l" t="t" r="r" b="b"/>
              <a:pathLst>
                <a:path w="723818" h="95046" extrusionOk="0">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1" name="Google Shape;191;p24"/>
            <p:cNvSpPr/>
            <p:nvPr/>
          </p:nvSpPr>
          <p:spPr>
            <a:xfrm>
              <a:off x="1934389" y="5315722"/>
              <a:ext cx="519102" cy="109670"/>
            </a:xfrm>
            <a:custGeom>
              <a:avLst/>
              <a:gdLst/>
              <a:ahLst/>
              <a:cxnLst/>
              <a:rect l="l" t="t" r="r" b="b"/>
              <a:pathLst>
                <a:path w="519102" h="109669" extrusionOk="0">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2" name="Google Shape;192;p24"/>
            <p:cNvSpPr/>
            <p:nvPr/>
          </p:nvSpPr>
          <p:spPr>
            <a:xfrm>
              <a:off x="2680885" y="5005787"/>
              <a:ext cx="146226" cy="248584"/>
            </a:xfrm>
            <a:custGeom>
              <a:avLst/>
              <a:gdLst/>
              <a:ahLst/>
              <a:cxnLst/>
              <a:rect l="l" t="t" r="r" b="b"/>
              <a:pathLst>
                <a:path w="146226" h="248584" extrusionOk="0">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3" name="Google Shape;193;p24"/>
            <p:cNvSpPr/>
            <p:nvPr/>
          </p:nvSpPr>
          <p:spPr>
            <a:xfrm>
              <a:off x="2859161" y="5006817"/>
              <a:ext cx="146226" cy="248584"/>
            </a:xfrm>
            <a:custGeom>
              <a:avLst/>
              <a:gdLst/>
              <a:ahLst/>
              <a:cxnLst/>
              <a:rect l="l" t="t" r="r" b="b"/>
              <a:pathLst>
                <a:path w="146226" h="248584" extrusionOk="0">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4" name="Google Shape;194;p24"/>
            <p:cNvSpPr/>
            <p:nvPr/>
          </p:nvSpPr>
          <p:spPr>
            <a:xfrm>
              <a:off x="2792384" y="5372049"/>
              <a:ext cx="168160" cy="255896"/>
            </a:xfrm>
            <a:custGeom>
              <a:avLst/>
              <a:gdLst/>
              <a:ahLst/>
              <a:cxnLst/>
              <a:rect l="l" t="t" r="r" b="b"/>
              <a:pathLst>
                <a:path w="168159" h="255895" extrusionOk="0">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5" name="Google Shape;195;p24"/>
            <p:cNvSpPr/>
            <p:nvPr/>
          </p:nvSpPr>
          <p:spPr>
            <a:xfrm>
              <a:off x="2967392" y="5371590"/>
              <a:ext cx="168160" cy="255896"/>
            </a:xfrm>
            <a:custGeom>
              <a:avLst/>
              <a:gdLst/>
              <a:ahLst/>
              <a:cxnLst/>
              <a:rect l="l" t="t" r="r" b="b"/>
              <a:pathLst>
                <a:path w="168159" h="255895" extrusionOk="0">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6" name="Google Shape;196;p24"/>
            <p:cNvSpPr/>
            <p:nvPr/>
          </p:nvSpPr>
          <p:spPr>
            <a:xfrm>
              <a:off x="3021322" y="5003123"/>
              <a:ext cx="168160" cy="255896"/>
            </a:xfrm>
            <a:custGeom>
              <a:avLst/>
              <a:gdLst/>
              <a:ahLst/>
              <a:cxnLst/>
              <a:rect l="l" t="t" r="r" b="b"/>
              <a:pathLst>
                <a:path w="168159" h="255895" extrusionOk="0">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97" name="Google Shape;197;p24"/>
          <p:cNvSpPr txBox="1"/>
          <p:nvPr/>
        </p:nvSpPr>
        <p:spPr>
          <a:xfrm>
            <a:off x="5366552" y="1009317"/>
            <a:ext cx="1970843"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a:solidFill>
                  <a:schemeClr val="accent1"/>
                </a:solidFill>
                <a:latin typeface="Arial"/>
                <a:ea typeface="Arial"/>
                <a:cs typeface="Arial"/>
                <a:sym typeface="Arial"/>
              </a:rPr>
              <a:t>AGENDA</a:t>
            </a:r>
            <a:endParaRPr sz="3300" b="1">
              <a:solidFill>
                <a:schemeClr val="accent1"/>
              </a:solidFill>
              <a:latin typeface="Arial"/>
              <a:ea typeface="Arial"/>
              <a:cs typeface="Arial"/>
              <a:sym typeface="Arial"/>
            </a:endParaRPr>
          </a:p>
        </p:txBody>
      </p:sp>
      <p:sp>
        <p:nvSpPr>
          <p:cNvPr id="198" name="Google Shape;198;p24"/>
          <p:cNvSpPr txBox="1"/>
          <p:nvPr/>
        </p:nvSpPr>
        <p:spPr>
          <a:xfrm>
            <a:off x="4620633" y="1936793"/>
            <a:ext cx="3696625" cy="145424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i="0">
                <a:solidFill>
                  <a:srgbClr val="616B70"/>
                </a:solidFill>
                <a:latin typeface="Arial"/>
                <a:ea typeface="Arial"/>
                <a:cs typeface="Arial"/>
                <a:sym typeface="Arial"/>
              </a:rPr>
              <a:t>Creating a network between patients, doctors and chemists and hence, making things easier for all of them. For instance, keeping medical records efficiently, creating paperless solution across nation.</a:t>
            </a:r>
            <a:endParaRPr sz="15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p:nvPr/>
        </p:nvSpPr>
        <p:spPr>
          <a:xfrm flipH="1">
            <a:off x="2438265" y="0"/>
            <a:ext cx="6705735" cy="5143500"/>
          </a:xfrm>
          <a:custGeom>
            <a:avLst/>
            <a:gdLst/>
            <a:ahLst/>
            <a:cxnLst/>
            <a:rect l="l" t="t" r="r" b="b"/>
            <a:pathLst>
              <a:path w="8940980" h="6858000" extrusionOk="0">
                <a:moveTo>
                  <a:pt x="8940980" y="0"/>
                </a:moveTo>
                <a:lnTo>
                  <a:pt x="2278043" y="0"/>
                </a:lnTo>
                <a:lnTo>
                  <a:pt x="0" y="5319796"/>
                </a:lnTo>
                <a:lnTo>
                  <a:pt x="0" y="6858000"/>
                </a:lnTo>
                <a:lnTo>
                  <a:pt x="6004247" y="6858000"/>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04" name="Google Shape;204;p25"/>
          <p:cNvGrpSpPr/>
          <p:nvPr/>
        </p:nvGrpSpPr>
        <p:grpSpPr>
          <a:xfrm>
            <a:off x="1318017" y="1807327"/>
            <a:ext cx="857846" cy="1508050"/>
            <a:chOff x="4871870" y="1763729"/>
            <a:chExt cx="2448272" cy="4303935"/>
          </a:xfrm>
        </p:grpSpPr>
        <p:grpSp>
          <p:nvGrpSpPr>
            <p:cNvPr id="205" name="Google Shape;205;p25"/>
            <p:cNvGrpSpPr/>
            <p:nvPr/>
          </p:nvGrpSpPr>
          <p:grpSpPr>
            <a:xfrm>
              <a:off x="4871870" y="1763729"/>
              <a:ext cx="2448272" cy="4303935"/>
              <a:chOff x="445712" y="1449040"/>
              <a:chExt cx="2113018" cy="3924176"/>
            </a:xfrm>
          </p:grpSpPr>
          <p:sp>
            <p:nvSpPr>
              <p:cNvPr id="206" name="Google Shape;206;p25"/>
              <p:cNvSpPr/>
              <p:nvPr/>
            </p:nvSpPr>
            <p:spPr>
              <a:xfrm>
                <a:off x="445712" y="1449040"/>
                <a:ext cx="2113018" cy="3924176"/>
              </a:xfrm>
              <a:prstGeom prst="roundRect">
                <a:avLst>
                  <a:gd name="adj" fmla="val 13580"/>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7" name="Google Shape;207;p25"/>
              <p:cNvSpPr/>
              <p:nvPr/>
            </p:nvSpPr>
            <p:spPr>
              <a:xfrm>
                <a:off x="1379920" y="1650572"/>
                <a:ext cx="216024" cy="34350"/>
              </a:xfrm>
              <a:prstGeom prst="rect">
                <a:avLst/>
              </a:prstGeom>
              <a:solidFill>
                <a:srgbClr val="B0B0B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08" name="Google Shape;208;p25"/>
              <p:cNvGrpSpPr/>
              <p:nvPr/>
            </p:nvGrpSpPr>
            <p:grpSpPr>
              <a:xfrm>
                <a:off x="1407705" y="5045834"/>
                <a:ext cx="211967" cy="211967"/>
                <a:chOff x="1549420" y="5712364"/>
                <a:chExt cx="312583" cy="312583"/>
              </a:xfrm>
            </p:grpSpPr>
            <p:sp>
              <p:nvSpPr>
                <p:cNvPr id="209" name="Google Shape;209;p25"/>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0" name="Google Shape;210;p25"/>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211" name="Google Shape;211;p25"/>
            <p:cNvSpPr txBox="1"/>
            <p:nvPr/>
          </p:nvSpPr>
          <p:spPr>
            <a:xfrm>
              <a:off x="5051890" y="2223507"/>
              <a:ext cx="2088232" cy="3384376"/>
            </a:xfrm>
            <a:prstGeom prst="rect">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3F3F3F"/>
                </a:buClr>
                <a:buSzPts val="900"/>
                <a:buFont typeface="Arial"/>
                <a:buNone/>
              </a:pPr>
              <a:endParaRPr sz="900">
                <a:solidFill>
                  <a:srgbClr val="3F3F3F"/>
                </a:solidFill>
                <a:latin typeface="Arial"/>
                <a:ea typeface="Arial"/>
                <a:cs typeface="Arial"/>
                <a:sym typeface="Arial"/>
              </a:endParaRPr>
            </a:p>
          </p:txBody>
        </p:sp>
      </p:grpSp>
      <p:sp>
        <p:nvSpPr>
          <p:cNvPr id="212" name="Google Shape;212;p25"/>
          <p:cNvSpPr/>
          <p:nvPr/>
        </p:nvSpPr>
        <p:spPr>
          <a:xfrm>
            <a:off x="1424590" y="2234019"/>
            <a:ext cx="655737" cy="655737"/>
          </a:xfrm>
          <a:prstGeom prst="hear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3" name="Google Shape;213;p25"/>
          <p:cNvSpPr/>
          <p:nvPr/>
        </p:nvSpPr>
        <p:spPr>
          <a:xfrm rot="-5400000">
            <a:off x="1124948" y="4484535"/>
            <a:ext cx="1234440" cy="91769"/>
          </a:xfrm>
          <a:prstGeom prst="rec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4" name="Google Shape;214;p25"/>
          <p:cNvSpPr/>
          <p:nvPr/>
        </p:nvSpPr>
        <p:spPr>
          <a:xfrm rot="-5400000">
            <a:off x="1546366" y="2331221"/>
            <a:ext cx="391613" cy="391613"/>
          </a:xfrm>
          <a:prstGeom prst="ellipse">
            <a:avLst/>
          </a:prstGeom>
          <a:gradFill>
            <a:gsLst>
              <a:gs pos="0">
                <a:srgbClr val="FFFFFF"/>
              </a:gs>
              <a:gs pos="35000">
                <a:srgbClr val="FFFFFF"/>
              </a:gs>
              <a:gs pos="100000">
                <a:srgbClr val="A5A5A5"/>
              </a:gs>
            </a:gsLst>
            <a:path path="circle">
              <a:fillToRect l="50000" t="50000" r="50000" b="50000"/>
            </a:path>
            <a:tileRect/>
          </a:gradFill>
          <a:ln>
            <a:noFill/>
          </a:ln>
          <a:effectLst>
            <a:outerShdw blurRad="25400" sx="102000" sy="102000" algn="c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5" name="Google Shape;215;p25"/>
          <p:cNvSpPr/>
          <p:nvPr/>
        </p:nvSpPr>
        <p:spPr>
          <a:xfrm>
            <a:off x="797606" y="2878366"/>
            <a:ext cx="1895649" cy="1116616"/>
          </a:xfrm>
          <a:custGeom>
            <a:avLst/>
            <a:gdLst/>
            <a:ahLst/>
            <a:cxnLst/>
            <a:rect l="l" t="t" r="r" b="b"/>
            <a:pathLst>
              <a:path w="1255887" h="739769" extrusionOk="0">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ED242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6" name="Google Shape;216;p25"/>
          <p:cNvSpPr/>
          <p:nvPr/>
        </p:nvSpPr>
        <p:spPr>
          <a:xfrm>
            <a:off x="632185" y="1398070"/>
            <a:ext cx="2219973" cy="1485277"/>
          </a:xfrm>
          <a:custGeom>
            <a:avLst/>
            <a:gdLst/>
            <a:ahLst/>
            <a:cxnLst/>
            <a:rect l="l" t="t" r="r" b="b"/>
            <a:pathLst>
              <a:path w="1608138" h="1075928" extrusionOk="0">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7" name="Google Shape;217;p25"/>
          <p:cNvSpPr txBox="1"/>
          <p:nvPr/>
        </p:nvSpPr>
        <p:spPr>
          <a:xfrm>
            <a:off x="4716785" y="15635"/>
            <a:ext cx="4519308" cy="692497"/>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4100">
                <a:solidFill>
                  <a:schemeClr val="lt1"/>
                </a:solidFill>
                <a:latin typeface="Arial"/>
                <a:ea typeface="Arial"/>
                <a:cs typeface="Arial"/>
                <a:sym typeface="Arial"/>
              </a:rPr>
              <a:t>About </a:t>
            </a:r>
            <a:endParaRPr sz="4100">
              <a:solidFill>
                <a:schemeClr val="lt1"/>
              </a:solidFill>
              <a:latin typeface="Arial"/>
              <a:ea typeface="Arial"/>
              <a:cs typeface="Arial"/>
              <a:sym typeface="Arial"/>
            </a:endParaRPr>
          </a:p>
        </p:txBody>
      </p:sp>
      <p:grpSp>
        <p:nvGrpSpPr>
          <p:cNvPr id="218" name="Google Shape;218;p25"/>
          <p:cNvGrpSpPr/>
          <p:nvPr/>
        </p:nvGrpSpPr>
        <p:grpSpPr>
          <a:xfrm>
            <a:off x="3303816" y="1106180"/>
            <a:ext cx="3999733" cy="484748"/>
            <a:chOff x="5616952" y="2519949"/>
            <a:chExt cx="5332978" cy="646331"/>
          </a:xfrm>
        </p:grpSpPr>
        <p:sp>
          <p:nvSpPr>
            <p:cNvPr id="219" name="Google Shape;219;p25"/>
            <p:cNvSpPr txBox="1"/>
            <p:nvPr/>
          </p:nvSpPr>
          <p:spPr>
            <a:xfrm>
              <a:off x="6442238" y="2630866"/>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Paperless</a:t>
              </a:r>
              <a:endParaRPr sz="2000" b="1">
                <a:solidFill>
                  <a:schemeClr val="lt1"/>
                </a:solidFill>
                <a:latin typeface="Arial"/>
                <a:ea typeface="Arial"/>
                <a:cs typeface="Arial"/>
                <a:sym typeface="Arial"/>
              </a:endParaRPr>
            </a:p>
          </p:txBody>
        </p:sp>
        <p:sp>
          <p:nvSpPr>
            <p:cNvPr id="220" name="Google Shape;220;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01</a:t>
              </a:r>
              <a:endParaRPr sz="2700" b="1">
                <a:solidFill>
                  <a:schemeClr val="lt1"/>
                </a:solidFill>
                <a:latin typeface="Arial"/>
                <a:ea typeface="Arial"/>
                <a:cs typeface="Arial"/>
                <a:sym typeface="Arial"/>
              </a:endParaRPr>
            </a:p>
          </p:txBody>
        </p:sp>
      </p:grpSp>
      <p:grpSp>
        <p:nvGrpSpPr>
          <p:cNvPr id="221" name="Google Shape;221;p25"/>
          <p:cNvGrpSpPr/>
          <p:nvPr/>
        </p:nvGrpSpPr>
        <p:grpSpPr>
          <a:xfrm>
            <a:off x="3663539" y="1700456"/>
            <a:ext cx="3999733" cy="484748"/>
            <a:chOff x="5616952" y="2519949"/>
            <a:chExt cx="5332978" cy="646331"/>
          </a:xfrm>
        </p:grpSpPr>
        <p:sp>
          <p:nvSpPr>
            <p:cNvPr id="222" name="Google Shape;222;p25"/>
            <p:cNvSpPr txBox="1"/>
            <p:nvPr/>
          </p:nvSpPr>
          <p:spPr>
            <a:xfrm>
              <a:off x="6442238" y="2630866"/>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Biometric</a:t>
              </a:r>
              <a:endParaRPr sz="2000" b="1">
                <a:solidFill>
                  <a:schemeClr val="lt1"/>
                </a:solidFill>
                <a:latin typeface="Arial"/>
                <a:ea typeface="Arial"/>
                <a:cs typeface="Arial"/>
                <a:sym typeface="Arial"/>
              </a:endParaRPr>
            </a:p>
          </p:txBody>
        </p:sp>
        <p:sp>
          <p:nvSpPr>
            <p:cNvPr id="223" name="Google Shape;223;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02</a:t>
              </a:r>
              <a:endParaRPr sz="2700" b="1">
                <a:solidFill>
                  <a:schemeClr val="lt1"/>
                </a:solidFill>
                <a:latin typeface="Arial"/>
                <a:ea typeface="Arial"/>
                <a:cs typeface="Arial"/>
                <a:sym typeface="Arial"/>
              </a:endParaRPr>
            </a:p>
          </p:txBody>
        </p:sp>
      </p:grpSp>
      <p:grpSp>
        <p:nvGrpSpPr>
          <p:cNvPr id="224" name="Google Shape;224;p25"/>
          <p:cNvGrpSpPr/>
          <p:nvPr/>
        </p:nvGrpSpPr>
        <p:grpSpPr>
          <a:xfrm>
            <a:off x="3998212" y="2330616"/>
            <a:ext cx="3999733" cy="484748"/>
            <a:chOff x="5616952" y="2519949"/>
            <a:chExt cx="5332978" cy="646331"/>
          </a:xfrm>
        </p:grpSpPr>
        <p:sp>
          <p:nvSpPr>
            <p:cNvPr id="225" name="Google Shape;225;p25"/>
            <p:cNvSpPr txBox="1"/>
            <p:nvPr/>
          </p:nvSpPr>
          <p:spPr>
            <a:xfrm>
              <a:off x="6442238" y="2630866"/>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Appointment</a:t>
              </a:r>
              <a:endParaRPr sz="2000" b="1">
                <a:solidFill>
                  <a:schemeClr val="lt1"/>
                </a:solidFill>
                <a:latin typeface="Arial"/>
                <a:ea typeface="Arial"/>
                <a:cs typeface="Arial"/>
                <a:sym typeface="Arial"/>
              </a:endParaRPr>
            </a:p>
          </p:txBody>
        </p:sp>
        <p:sp>
          <p:nvSpPr>
            <p:cNvPr id="226" name="Google Shape;226;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03</a:t>
              </a:r>
              <a:endParaRPr sz="2700" b="1">
                <a:solidFill>
                  <a:schemeClr val="lt1"/>
                </a:solidFill>
                <a:latin typeface="Arial"/>
                <a:ea typeface="Arial"/>
                <a:cs typeface="Arial"/>
                <a:sym typeface="Arial"/>
              </a:endParaRPr>
            </a:p>
          </p:txBody>
        </p:sp>
      </p:grpSp>
      <p:grpSp>
        <p:nvGrpSpPr>
          <p:cNvPr id="227" name="Google Shape;227;p25"/>
          <p:cNvGrpSpPr/>
          <p:nvPr/>
        </p:nvGrpSpPr>
        <p:grpSpPr>
          <a:xfrm>
            <a:off x="4282504" y="2981464"/>
            <a:ext cx="3999733" cy="484748"/>
            <a:chOff x="5616952" y="2519949"/>
            <a:chExt cx="5332978" cy="646331"/>
          </a:xfrm>
        </p:grpSpPr>
        <p:sp>
          <p:nvSpPr>
            <p:cNvPr id="228" name="Google Shape;228;p25"/>
            <p:cNvSpPr txBox="1"/>
            <p:nvPr/>
          </p:nvSpPr>
          <p:spPr>
            <a:xfrm>
              <a:off x="6442238" y="2630866"/>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Selfcare</a:t>
              </a:r>
              <a:endParaRPr sz="2000" b="1">
                <a:solidFill>
                  <a:schemeClr val="lt1"/>
                </a:solidFill>
                <a:latin typeface="Arial"/>
                <a:ea typeface="Arial"/>
                <a:cs typeface="Arial"/>
                <a:sym typeface="Arial"/>
              </a:endParaRPr>
            </a:p>
          </p:txBody>
        </p:sp>
        <p:sp>
          <p:nvSpPr>
            <p:cNvPr id="229" name="Google Shape;229;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04</a:t>
              </a:r>
              <a:endParaRPr sz="2700" b="1">
                <a:solidFill>
                  <a:schemeClr val="lt1"/>
                </a:solidFill>
                <a:latin typeface="Arial"/>
                <a:ea typeface="Arial"/>
                <a:cs typeface="Arial"/>
                <a:sym typeface="Arial"/>
              </a:endParaRPr>
            </a:p>
          </p:txBody>
        </p:sp>
      </p:grpSp>
      <p:sp>
        <p:nvSpPr>
          <p:cNvPr id="230" name="Google Shape;230;p25"/>
          <p:cNvSpPr/>
          <p:nvPr/>
        </p:nvSpPr>
        <p:spPr>
          <a:xfrm rot="-5400000">
            <a:off x="518019" y="1179789"/>
            <a:ext cx="2468880" cy="91769"/>
          </a:xfrm>
          <a:prstGeom prst="rec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31" name="Google Shape;231;p25"/>
          <p:cNvGrpSpPr/>
          <p:nvPr/>
        </p:nvGrpSpPr>
        <p:grpSpPr>
          <a:xfrm>
            <a:off x="1601125" y="2385979"/>
            <a:ext cx="282094" cy="282094"/>
            <a:chOff x="1733181" y="3181305"/>
            <a:chExt cx="376126" cy="376126"/>
          </a:xfrm>
        </p:grpSpPr>
        <p:sp>
          <p:nvSpPr>
            <p:cNvPr id="232" name="Google Shape;232;p25"/>
            <p:cNvSpPr/>
            <p:nvPr/>
          </p:nvSpPr>
          <p:spPr>
            <a:xfrm rot="-5400000">
              <a:off x="1733181" y="3181305"/>
              <a:ext cx="376126" cy="376126"/>
            </a:xfrm>
            <a:prstGeom prst="ellipse">
              <a:avLst/>
            </a:pr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3" name="Google Shape;233;p25"/>
            <p:cNvSpPr/>
            <p:nvPr/>
          </p:nvSpPr>
          <p:spPr>
            <a:xfrm rot="-5400000">
              <a:off x="1770777" y="3218901"/>
              <a:ext cx="300935" cy="300935"/>
            </a:xfrm>
            <a:prstGeom prst="ellipse">
              <a:avLst/>
            </a:prstGeom>
            <a:gradFill>
              <a:gsLst>
                <a:gs pos="0">
                  <a:srgbClr val="FFFFFF"/>
                </a:gs>
                <a:gs pos="35000">
                  <a:srgbClr val="FFFFFF"/>
                </a:gs>
                <a:gs pos="100000">
                  <a:srgbClr val="A5A5A5"/>
                </a:gs>
              </a:gsLst>
              <a:path path="circle">
                <a:fillToRect l="50000" t="50000" r="50000" b="50000"/>
              </a:path>
              <a:tileRect/>
            </a:gradFill>
            <a:ln>
              <a:noFill/>
            </a:ln>
            <a:effectLst>
              <a:outerShdw blurRad="25400" sx="102000" sy="102000" algn="c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4" name="Google Shape;234;p25"/>
            <p:cNvSpPr/>
            <p:nvPr/>
          </p:nvSpPr>
          <p:spPr>
            <a:xfrm rot="-5400000" flipH="1">
              <a:off x="1904378" y="3352502"/>
              <a:ext cx="33732" cy="33732"/>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235" name="Google Shape;235;p25"/>
          <p:cNvGrpSpPr/>
          <p:nvPr/>
        </p:nvGrpSpPr>
        <p:grpSpPr>
          <a:xfrm>
            <a:off x="4944397" y="4198232"/>
            <a:ext cx="3999733" cy="484748"/>
            <a:chOff x="5616952" y="2519949"/>
            <a:chExt cx="5332978" cy="646331"/>
          </a:xfrm>
        </p:grpSpPr>
        <p:sp>
          <p:nvSpPr>
            <p:cNvPr id="236" name="Google Shape;236;p25"/>
            <p:cNvSpPr txBox="1"/>
            <p:nvPr/>
          </p:nvSpPr>
          <p:spPr>
            <a:xfrm>
              <a:off x="6442238" y="2630866"/>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Updates</a:t>
              </a:r>
              <a:endParaRPr sz="2000" b="1">
                <a:solidFill>
                  <a:schemeClr val="lt1"/>
                </a:solidFill>
                <a:latin typeface="Arial"/>
                <a:ea typeface="Arial"/>
                <a:cs typeface="Arial"/>
                <a:sym typeface="Arial"/>
              </a:endParaRPr>
            </a:p>
          </p:txBody>
        </p:sp>
        <p:sp>
          <p:nvSpPr>
            <p:cNvPr id="237" name="Google Shape;237;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06</a:t>
              </a:r>
              <a:endParaRPr sz="2700" b="1">
                <a:solidFill>
                  <a:schemeClr val="lt1"/>
                </a:solidFill>
                <a:latin typeface="Arial"/>
                <a:ea typeface="Arial"/>
                <a:cs typeface="Arial"/>
                <a:sym typeface="Arial"/>
              </a:endParaRPr>
            </a:p>
          </p:txBody>
        </p:sp>
      </p:grpSp>
      <p:grpSp>
        <p:nvGrpSpPr>
          <p:cNvPr id="238" name="Google Shape;238;p25"/>
          <p:cNvGrpSpPr/>
          <p:nvPr/>
        </p:nvGrpSpPr>
        <p:grpSpPr>
          <a:xfrm>
            <a:off x="4585111" y="3589848"/>
            <a:ext cx="4049616" cy="484748"/>
            <a:chOff x="5616952" y="2519949"/>
            <a:chExt cx="5399488" cy="646331"/>
          </a:xfrm>
        </p:grpSpPr>
        <p:sp>
          <p:nvSpPr>
            <p:cNvPr id="239" name="Google Shape;239;p25"/>
            <p:cNvSpPr txBox="1"/>
            <p:nvPr/>
          </p:nvSpPr>
          <p:spPr>
            <a:xfrm>
              <a:off x="6508748" y="2622292"/>
              <a:ext cx="4507692" cy="507831"/>
            </a:xfrm>
            <a:prstGeom prst="rect">
              <a:avLst/>
            </a:prstGeom>
            <a:noFill/>
            <a:ln>
              <a:noFill/>
            </a:ln>
          </p:spPr>
          <p:txBody>
            <a:bodyPr spcFirstLastPara="1" wrap="square" lIns="81000" tIns="34275" rIns="81000" bIns="34275" anchor="t" anchorCtr="0">
              <a:noAutofit/>
            </a:bodyPr>
            <a:lstStyle/>
            <a:p>
              <a:pPr marL="0" marR="0" lvl="0" indent="0" algn="l" rtl="0">
                <a:spcBef>
                  <a:spcPts val="0"/>
                </a:spcBef>
                <a:spcAft>
                  <a:spcPts val="0"/>
                </a:spcAft>
                <a:buNone/>
              </a:pPr>
              <a:r>
                <a:rPr lang="en" sz="2000" b="1">
                  <a:solidFill>
                    <a:schemeClr val="lt1"/>
                  </a:solidFill>
                  <a:latin typeface="Arial"/>
                  <a:ea typeface="Arial"/>
                  <a:cs typeface="Arial"/>
                  <a:sym typeface="Arial"/>
                </a:rPr>
                <a:t>Data Privacy</a:t>
              </a:r>
              <a:endParaRPr sz="2000" b="1">
                <a:solidFill>
                  <a:schemeClr val="lt1"/>
                </a:solidFill>
                <a:latin typeface="Arial"/>
                <a:ea typeface="Arial"/>
                <a:cs typeface="Arial"/>
                <a:sym typeface="Arial"/>
              </a:endParaRPr>
            </a:p>
          </p:txBody>
        </p:sp>
        <p:sp>
          <p:nvSpPr>
            <p:cNvPr id="240" name="Google Shape;240;p25"/>
            <p:cNvSpPr txBox="1"/>
            <p:nvPr/>
          </p:nvSpPr>
          <p:spPr>
            <a:xfrm>
              <a:off x="5616952" y="2519949"/>
              <a:ext cx="958096" cy="646331"/>
            </a:xfrm>
            <a:prstGeom prst="rect">
              <a:avLst/>
            </a:prstGeom>
            <a:noFill/>
            <a:ln>
              <a:noFill/>
            </a:ln>
          </p:spPr>
          <p:txBody>
            <a:bodyPr spcFirstLastPara="1" wrap="square" lIns="81000" tIns="34275" rIns="81000" bIns="34275" anchor="t" anchorCtr="0">
              <a:noAutofit/>
            </a:bodyPr>
            <a:lstStyle/>
            <a:p>
              <a:pPr marL="0" marR="0" lvl="0" indent="0" algn="ctr" rtl="0">
                <a:spcBef>
                  <a:spcPts val="0"/>
                </a:spcBef>
                <a:spcAft>
                  <a:spcPts val="0"/>
                </a:spcAft>
                <a:buNone/>
              </a:pPr>
              <a:r>
                <a:rPr lang="en" sz="2700" b="1">
                  <a:solidFill>
                    <a:schemeClr val="lt1"/>
                  </a:solidFill>
                  <a:latin typeface="Arial"/>
                  <a:ea typeface="Arial"/>
                  <a:cs typeface="Arial"/>
                  <a:sym typeface="Arial"/>
                </a:rPr>
                <a:t>05</a:t>
              </a:r>
              <a:endParaRPr sz="2700" b="1">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1845750" y="130625"/>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b="1" u="sng">
                <a:solidFill>
                  <a:srgbClr val="57C3A7"/>
                </a:solidFill>
              </a:rPr>
              <a:t>The Problem </a:t>
            </a:r>
            <a:r>
              <a:rPr lang="en" b="1" u="sng">
                <a:solidFill>
                  <a:srgbClr val="256756"/>
                </a:solidFill>
              </a:rPr>
              <a:t>DAWAIHAQ Solve </a:t>
            </a:r>
            <a:endParaRPr b="1" u="sng">
              <a:solidFill>
                <a:srgbClr val="256756"/>
              </a:solidFill>
            </a:endParaRPr>
          </a:p>
          <a:p>
            <a:pPr marL="0" lvl="0" indent="0" algn="l" rtl="0">
              <a:spcBef>
                <a:spcPts val="0"/>
              </a:spcBef>
              <a:spcAft>
                <a:spcPts val="0"/>
              </a:spcAft>
              <a:buNone/>
            </a:pPr>
            <a:endParaRPr/>
          </a:p>
        </p:txBody>
      </p:sp>
      <p:pic>
        <p:nvPicPr>
          <p:cNvPr id="246" name="Google Shape;246;p26"/>
          <p:cNvPicPr preferRelativeResize="0"/>
          <p:nvPr/>
        </p:nvPicPr>
        <p:blipFill>
          <a:blip r:embed="rId3">
            <a:alphaModFix/>
          </a:blip>
          <a:stretch>
            <a:fillRect/>
          </a:stretch>
        </p:blipFill>
        <p:spPr>
          <a:xfrm>
            <a:off x="4943950" y="838875"/>
            <a:ext cx="975575" cy="975575"/>
          </a:xfrm>
          <a:prstGeom prst="rect">
            <a:avLst/>
          </a:prstGeom>
          <a:noFill/>
          <a:ln>
            <a:noFill/>
          </a:ln>
        </p:spPr>
      </p:pic>
      <p:pic>
        <p:nvPicPr>
          <p:cNvPr id="247" name="Google Shape;247;p26"/>
          <p:cNvPicPr preferRelativeResize="0"/>
          <p:nvPr/>
        </p:nvPicPr>
        <p:blipFill>
          <a:blip r:embed="rId4">
            <a:alphaModFix/>
          </a:blip>
          <a:stretch>
            <a:fillRect/>
          </a:stretch>
        </p:blipFill>
        <p:spPr>
          <a:xfrm>
            <a:off x="1245813" y="3492513"/>
            <a:ext cx="893125" cy="888941"/>
          </a:xfrm>
          <a:prstGeom prst="rect">
            <a:avLst/>
          </a:prstGeom>
          <a:noFill/>
          <a:ln>
            <a:noFill/>
          </a:ln>
        </p:spPr>
      </p:pic>
      <p:pic>
        <p:nvPicPr>
          <p:cNvPr id="248" name="Google Shape;248;p26"/>
          <p:cNvPicPr preferRelativeResize="0"/>
          <p:nvPr/>
        </p:nvPicPr>
        <p:blipFill>
          <a:blip r:embed="rId5">
            <a:alphaModFix/>
          </a:blip>
          <a:stretch>
            <a:fillRect/>
          </a:stretch>
        </p:blipFill>
        <p:spPr>
          <a:xfrm>
            <a:off x="888135" y="878987"/>
            <a:ext cx="893118" cy="895351"/>
          </a:xfrm>
          <a:prstGeom prst="rect">
            <a:avLst/>
          </a:prstGeom>
          <a:noFill/>
          <a:ln>
            <a:noFill/>
          </a:ln>
        </p:spPr>
      </p:pic>
      <p:pic>
        <p:nvPicPr>
          <p:cNvPr id="249" name="Google Shape;249;p26"/>
          <p:cNvPicPr preferRelativeResize="0"/>
          <p:nvPr/>
        </p:nvPicPr>
        <p:blipFill>
          <a:blip r:embed="rId6">
            <a:alphaModFix/>
          </a:blip>
          <a:stretch>
            <a:fillRect/>
          </a:stretch>
        </p:blipFill>
        <p:spPr>
          <a:xfrm>
            <a:off x="3133892" y="911025"/>
            <a:ext cx="614250" cy="831276"/>
          </a:xfrm>
          <a:prstGeom prst="rect">
            <a:avLst/>
          </a:prstGeom>
          <a:noFill/>
          <a:ln>
            <a:noFill/>
          </a:ln>
        </p:spPr>
      </p:pic>
      <p:pic>
        <p:nvPicPr>
          <p:cNvPr id="250" name="Google Shape;250;p26"/>
          <p:cNvPicPr preferRelativeResize="0"/>
          <p:nvPr/>
        </p:nvPicPr>
        <p:blipFill>
          <a:blip r:embed="rId7">
            <a:alphaModFix/>
          </a:blip>
          <a:stretch>
            <a:fillRect/>
          </a:stretch>
        </p:blipFill>
        <p:spPr>
          <a:xfrm>
            <a:off x="7193750" y="838875"/>
            <a:ext cx="893125" cy="893125"/>
          </a:xfrm>
          <a:prstGeom prst="rect">
            <a:avLst/>
          </a:prstGeom>
          <a:noFill/>
          <a:ln>
            <a:noFill/>
          </a:ln>
        </p:spPr>
      </p:pic>
      <p:pic>
        <p:nvPicPr>
          <p:cNvPr id="251" name="Google Shape;251;p26"/>
          <p:cNvPicPr preferRelativeResize="0"/>
          <p:nvPr/>
        </p:nvPicPr>
        <p:blipFill>
          <a:blip r:embed="rId8">
            <a:alphaModFix/>
          </a:blip>
          <a:stretch>
            <a:fillRect/>
          </a:stretch>
        </p:blipFill>
        <p:spPr>
          <a:xfrm>
            <a:off x="5268063" y="3521350"/>
            <a:ext cx="831275" cy="831275"/>
          </a:xfrm>
          <a:prstGeom prst="rect">
            <a:avLst/>
          </a:prstGeom>
          <a:noFill/>
          <a:ln>
            <a:noFill/>
          </a:ln>
        </p:spPr>
      </p:pic>
      <p:sp>
        <p:nvSpPr>
          <p:cNvPr id="252" name="Google Shape;252;p26"/>
          <p:cNvSpPr txBox="1"/>
          <p:nvPr/>
        </p:nvSpPr>
        <p:spPr>
          <a:xfrm>
            <a:off x="564313" y="1999375"/>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Providing a paperless database/record management system to the users which makes it easier to manage and access medical history of a patient</a:t>
            </a:r>
            <a:endParaRPr sz="1100"/>
          </a:p>
        </p:txBody>
      </p:sp>
      <p:sp>
        <p:nvSpPr>
          <p:cNvPr id="253" name="Google Shape;253;p26"/>
          <p:cNvSpPr txBox="1"/>
          <p:nvPr/>
        </p:nvSpPr>
        <p:spPr>
          <a:xfrm>
            <a:off x="696275" y="1668800"/>
            <a:ext cx="1493700" cy="45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Paperless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4" name="Google Shape;254;p26"/>
          <p:cNvSpPr txBox="1"/>
          <p:nvPr/>
        </p:nvSpPr>
        <p:spPr>
          <a:xfrm>
            <a:off x="2804263" y="1652600"/>
            <a:ext cx="1273500" cy="2580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Biometric</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5" name="Google Shape;255;p26"/>
          <p:cNvSpPr txBox="1"/>
          <p:nvPr/>
        </p:nvSpPr>
        <p:spPr>
          <a:xfrm>
            <a:off x="2680688" y="1999375"/>
            <a:ext cx="1878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Immediate access to patient’s details like Blood group and diseases in an instance using biometric authentication during an emergency.</a:t>
            </a:r>
            <a:endParaRPr sz="900"/>
          </a:p>
        </p:txBody>
      </p:sp>
      <p:sp>
        <p:nvSpPr>
          <p:cNvPr id="256" name="Google Shape;256;p26"/>
          <p:cNvSpPr txBox="1"/>
          <p:nvPr/>
        </p:nvSpPr>
        <p:spPr>
          <a:xfrm>
            <a:off x="4692075" y="2060013"/>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For your first visit to hospital, registration and appointment with doctor is made simpler. All you have to do is verify yourself using ID, and view all your recent and previous appointments .</a:t>
            </a:r>
            <a:endParaRPr sz="1100"/>
          </a:p>
        </p:txBody>
      </p:sp>
      <p:sp>
        <p:nvSpPr>
          <p:cNvPr id="257" name="Google Shape;257;p26"/>
          <p:cNvSpPr txBox="1"/>
          <p:nvPr/>
        </p:nvSpPr>
        <p:spPr>
          <a:xfrm>
            <a:off x="4692050" y="1685000"/>
            <a:ext cx="17496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Appointment</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8" name="Google Shape;258;p26"/>
          <p:cNvSpPr txBox="1"/>
          <p:nvPr/>
        </p:nvSpPr>
        <p:spPr>
          <a:xfrm>
            <a:off x="6885100" y="1999375"/>
            <a:ext cx="1620300" cy="10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We keep the patients profile up to date for ease . Appointments and Prescription data is updated as per the visits .</a:t>
            </a:r>
            <a:endParaRPr sz="1100"/>
          </a:p>
        </p:txBody>
      </p:sp>
      <p:sp>
        <p:nvSpPr>
          <p:cNvPr id="259" name="Google Shape;259;p26"/>
          <p:cNvSpPr txBox="1"/>
          <p:nvPr/>
        </p:nvSpPr>
        <p:spPr>
          <a:xfrm>
            <a:off x="7077702" y="1668788"/>
            <a:ext cx="12351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Updates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0" name="Google Shape;260;p26"/>
          <p:cNvSpPr txBox="1"/>
          <p:nvPr/>
        </p:nvSpPr>
        <p:spPr>
          <a:xfrm>
            <a:off x="882225" y="4393800"/>
            <a:ext cx="1620300" cy="330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Data Privacy</a:t>
            </a:r>
            <a:endParaRPr sz="1900" b="1">
              <a:solidFill>
                <a:srgbClr val="576975"/>
              </a:solidFill>
              <a:highlight>
                <a:srgbClr val="FDFDFD"/>
              </a:highlight>
              <a:latin typeface="Roboto"/>
              <a:ea typeface="Roboto"/>
              <a:cs typeface="Roboto"/>
              <a:sym typeface="Roboto"/>
            </a:endParaRPr>
          </a:p>
          <a:p>
            <a:pPr marL="0" lvl="0" indent="0" algn="l" rtl="0">
              <a:lnSpc>
                <a:spcPct val="115000"/>
              </a:lnSpc>
              <a:spcBef>
                <a:spcPts val="1100"/>
              </a:spcBef>
              <a:spcAft>
                <a:spcPts val="0"/>
              </a:spcAft>
              <a:buClr>
                <a:schemeClr val="dk1"/>
              </a:buClr>
              <a:buSzPts val="1100"/>
              <a:buFont typeface="Arial"/>
              <a:buNone/>
            </a:pPr>
            <a:endParaRPr sz="1100">
              <a:solidFill>
                <a:schemeClr val="dk1"/>
              </a:solidFill>
            </a:endParaRPr>
          </a:p>
        </p:txBody>
      </p:sp>
      <p:sp>
        <p:nvSpPr>
          <p:cNvPr id="261" name="Google Shape;261;p26"/>
          <p:cNvSpPr txBox="1"/>
          <p:nvPr/>
        </p:nvSpPr>
        <p:spPr>
          <a:xfrm>
            <a:off x="1988000" y="2958675"/>
            <a:ext cx="2851200" cy="10401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900">
                <a:solidFill>
                  <a:srgbClr val="212529"/>
                </a:solidFill>
                <a:highlight>
                  <a:srgbClr val="FDFDFD"/>
                </a:highlight>
                <a:latin typeface="Roboto"/>
                <a:ea typeface="Roboto"/>
                <a:cs typeface="Roboto"/>
                <a:sym typeface="Roboto"/>
              </a:rPr>
              <a:t>Patient privacy is your right to decide when, how, and to what extent others may access your health information. Patient privacy maintains confidentiality and only shares PHI with those who need it to provide or improve medical care.</a:t>
            </a:r>
            <a:endParaRPr sz="9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
        <p:nvSpPr>
          <p:cNvPr id="262" name="Google Shape;262;p26"/>
          <p:cNvSpPr txBox="1"/>
          <p:nvPr/>
        </p:nvSpPr>
        <p:spPr>
          <a:xfrm>
            <a:off x="5127350" y="4329300"/>
            <a:ext cx="1235100" cy="459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SelfCare</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3" name="Google Shape;263;p26"/>
          <p:cNvSpPr txBox="1"/>
          <p:nvPr/>
        </p:nvSpPr>
        <p:spPr>
          <a:xfrm>
            <a:off x="5812650" y="3168588"/>
            <a:ext cx="3087600" cy="12738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1100">
                <a:solidFill>
                  <a:srgbClr val="212529"/>
                </a:solidFill>
                <a:highlight>
                  <a:srgbClr val="FDFDFD"/>
                </a:highlight>
                <a:latin typeface="Roboto"/>
                <a:ea typeface="Roboto"/>
                <a:cs typeface="Roboto"/>
                <a:sym typeface="Roboto"/>
              </a:rPr>
              <a:t>In healthcare, self-care is any necessary human regulatory function which is under individual control, deliberate and self-initiated.</a:t>
            </a:r>
            <a:endParaRPr sz="11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57C3A7"/>
                </a:solidFill>
              </a:rPr>
              <a:t>Patient’s Profile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pic>
        <p:nvPicPr>
          <p:cNvPr id="269" name="Google Shape;269;p27"/>
          <p:cNvPicPr preferRelativeResize="0"/>
          <p:nvPr/>
        </p:nvPicPr>
        <p:blipFill rotWithShape="1">
          <a:blip r:embed="rId3">
            <a:alphaModFix/>
          </a:blip>
          <a:srcRect l="35546"/>
          <a:stretch/>
        </p:blipFill>
        <p:spPr>
          <a:xfrm>
            <a:off x="287274" y="765150"/>
            <a:ext cx="3166976" cy="2557276"/>
          </a:xfrm>
          <a:prstGeom prst="rect">
            <a:avLst/>
          </a:prstGeom>
          <a:noFill/>
          <a:ln>
            <a:noFill/>
          </a:ln>
        </p:spPr>
      </p:pic>
      <p:sp>
        <p:nvSpPr>
          <p:cNvPr id="270" name="Google Shape;270;p27"/>
          <p:cNvSpPr txBox="1"/>
          <p:nvPr/>
        </p:nvSpPr>
        <p:spPr>
          <a:xfrm>
            <a:off x="294650" y="363375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Patient can check his/her profile by signing in as patient and a unique QR code on his/her dashboard. This page will provide complete info of the patient and his medical history which can be accessed anytime.</a:t>
            </a:r>
            <a:endParaRPr/>
          </a:p>
        </p:txBody>
      </p:sp>
      <p:pic>
        <p:nvPicPr>
          <p:cNvPr id="271" name="Google Shape;271;p27"/>
          <p:cNvPicPr preferRelativeResize="0"/>
          <p:nvPr/>
        </p:nvPicPr>
        <p:blipFill>
          <a:blip r:embed="rId4">
            <a:alphaModFix/>
          </a:blip>
          <a:stretch>
            <a:fillRect/>
          </a:stretch>
        </p:blipFill>
        <p:spPr>
          <a:xfrm>
            <a:off x="3738975" y="968625"/>
            <a:ext cx="5282249" cy="378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p:nvPr/>
        </p:nvSpPr>
        <p:spPr>
          <a:xfrm>
            <a:off x="4797000" y="3648925"/>
            <a:ext cx="36411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doctor access to patient's info and ability to write a new prescription for the patient . </a:t>
            </a:r>
            <a:r>
              <a:rPr lang="en" sz="1200" b="1">
                <a:highlight>
                  <a:srgbClr val="FFFFFF"/>
                </a:highlight>
              </a:rPr>
              <a:t>(Patient's QR Code needs to be provided to access this page)</a:t>
            </a:r>
            <a:endParaRPr b="1"/>
          </a:p>
        </p:txBody>
      </p:sp>
      <p:pic>
        <p:nvPicPr>
          <p:cNvPr id="277" name="Google Shape;277;p28"/>
          <p:cNvPicPr preferRelativeResize="0"/>
          <p:nvPr/>
        </p:nvPicPr>
        <p:blipFill>
          <a:blip r:embed="rId3">
            <a:alphaModFix/>
          </a:blip>
          <a:stretch>
            <a:fillRect/>
          </a:stretch>
        </p:blipFill>
        <p:spPr>
          <a:xfrm>
            <a:off x="4053925" y="200600"/>
            <a:ext cx="4939151" cy="3291287"/>
          </a:xfrm>
          <a:prstGeom prst="rect">
            <a:avLst/>
          </a:prstGeom>
          <a:noFill/>
          <a:ln>
            <a:noFill/>
          </a:ln>
        </p:spPr>
      </p:pic>
      <p:pic>
        <p:nvPicPr>
          <p:cNvPr id="278" name="Google Shape;278;p28"/>
          <p:cNvPicPr preferRelativeResize="0"/>
          <p:nvPr/>
        </p:nvPicPr>
        <p:blipFill rotWithShape="1">
          <a:blip r:embed="rId4">
            <a:alphaModFix/>
          </a:blip>
          <a:srcRect r="34158"/>
          <a:stretch/>
        </p:blipFill>
        <p:spPr>
          <a:xfrm>
            <a:off x="328550" y="140325"/>
            <a:ext cx="2467450" cy="1911200"/>
          </a:xfrm>
          <a:prstGeom prst="rect">
            <a:avLst/>
          </a:prstGeom>
          <a:noFill/>
          <a:ln>
            <a:noFill/>
          </a:ln>
        </p:spPr>
      </p:pic>
      <p:pic>
        <p:nvPicPr>
          <p:cNvPr id="279" name="Google Shape;279;p28"/>
          <p:cNvPicPr preferRelativeResize="0"/>
          <p:nvPr/>
        </p:nvPicPr>
        <p:blipFill rotWithShape="1">
          <a:blip r:embed="rId5">
            <a:alphaModFix/>
          </a:blip>
          <a:srcRect l="23553" r="25074"/>
          <a:stretch/>
        </p:blipFill>
        <p:spPr>
          <a:xfrm>
            <a:off x="425800" y="2051525"/>
            <a:ext cx="3054249" cy="2918850"/>
          </a:xfrm>
          <a:prstGeom prst="rect">
            <a:avLst/>
          </a:prstGeom>
          <a:noFill/>
          <a:ln>
            <a:noFill/>
          </a:ln>
        </p:spPr>
      </p:pic>
      <p:sp>
        <p:nvSpPr>
          <p:cNvPr id="280" name="Google Shape;280;p28"/>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ED2421"/>
                </a:solidFill>
              </a:rPr>
              <a:t>Doctor’s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6FA8DC"/>
                </a:solidFill>
              </a:rPr>
              <a:t>Chemist’s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Clr>
                <a:schemeClr val="dk1"/>
              </a:buClr>
              <a:buFont typeface="Arial"/>
              <a:buNone/>
            </a:pP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
        <p:nvSpPr>
          <p:cNvPr id="286" name="Google Shape;286;p29"/>
          <p:cNvSpPr txBox="1"/>
          <p:nvPr/>
        </p:nvSpPr>
        <p:spPr>
          <a:xfrm>
            <a:off x="4440400" y="3620800"/>
            <a:ext cx="39279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chemist access to patient's name ad age and the latest prescription given to the patient . </a:t>
            </a:r>
            <a:r>
              <a:rPr lang="en" sz="1200" b="1">
                <a:highlight>
                  <a:srgbClr val="FFFFFF"/>
                </a:highlight>
              </a:rPr>
              <a:t>(Patient's QR Code needs to be provided to access this page)</a:t>
            </a:r>
            <a:endParaRPr b="1"/>
          </a:p>
        </p:txBody>
      </p:sp>
      <p:pic>
        <p:nvPicPr>
          <p:cNvPr id="287" name="Google Shape;287;p29"/>
          <p:cNvPicPr preferRelativeResize="0"/>
          <p:nvPr/>
        </p:nvPicPr>
        <p:blipFill rotWithShape="1">
          <a:blip r:embed="rId3">
            <a:alphaModFix/>
          </a:blip>
          <a:srcRect l="25492" r="19496"/>
          <a:stretch/>
        </p:blipFill>
        <p:spPr>
          <a:xfrm>
            <a:off x="302075" y="170778"/>
            <a:ext cx="2346001" cy="2136326"/>
          </a:xfrm>
          <a:prstGeom prst="rect">
            <a:avLst/>
          </a:prstGeom>
          <a:noFill/>
          <a:ln>
            <a:noFill/>
          </a:ln>
        </p:spPr>
      </p:pic>
      <p:pic>
        <p:nvPicPr>
          <p:cNvPr id="288" name="Google Shape;288;p29"/>
          <p:cNvPicPr preferRelativeResize="0"/>
          <p:nvPr/>
        </p:nvPicPr>
        <p:blipFill>
          <a:blip r:embed="rId4">
            <a:alphaModFix/>
          </a:blip>
          <a:stretch>
            <a:fillRect/>
          </a:stretch>
        </p:blipFill>
        <p:spPr>
          <a:xfrm>
            <a:off x="3938212" y="717024"/>
            <a:ext cx="4955275" cy="2718724"/>
          </a:xfrm>
          <a:prstGeom prst="rect">
            <a:avLst/>
          </a:prstGeom>
          <a:noFill/>
          <a:ln>
            <a:noFill/>
          </a:ln>
        </p:spPr>
      </p:pic>
      <p:pic>
        <p:nvPicPr>
          <p:cNvPr id="289" name="Google Shape;289;p29"/>
          <p:cNvPicPr preferRelativeResize="0"/>
          <p:nvPr/>
        </p:nvPicPr>
        <p:blipFill rotWithShape="1">
          <a:blip r:embed="rId5">
            <a:alphaModFix/>
          </a:blip>
          <a:srcRect l="24318" r="23851"/>
          <a:stretch/>
        </p:blipFill>
        <p:spPr>
          <a:xfrm>
            <a:off x="191550" y="2307100"/>
            <a:ext cx="3215374" cy="275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30"/>
          <p:cNvGrpSpPr/>
          <p:nvPr/>
        </p:nvGrpSpPr>
        <p:grpSpPr>
          <a:xfrm rot="-3815813" flipH="1">
            <a:off x="2462595" y="1966207"/>
            <a:ext cx="1776357" cy="1715900"/>
            <a:chOff x="-636114" y="310133"/>
            <a:chExt cx="7074542" cy="6833758"/>
          </a:xfrm>
        </p:grpSpPr>
        <p:grpSp>
          <p:nvGrpSpPr>
            <p:cNvPr id="295" name="Google Shape;295;p30"/>
            <p:cNvGrpSpPr/>
            <p:nvPr/>
          </p:nvGrpSpPr>
          <p:grpSpPr>
            <a:xfrm rot="532827">
              <a:off x="-370914" y="3126388"/>
              <a:ext cx="3901336" cy="3738781"/>
              <a:chOff x="327220" y="1576092"/>
              <a:chExt cx="2521839" cy="2416762"/>
            </a:xfrm>
          </p:grpSpPr>
          <p:sp>
            <p:nvSpPr>
              <p:cNvPr id="296" name="Google Shape;296;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7" name="Google Shape;297;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8" name="Google Shape;298;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9" name="Google Shape;299;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0" name="Google Shape;300;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1" name="Google Shape;301;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2" name="Google Shape;302;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3" name="Google Shape;303;p30"/>
              <p:cNvSpPr/>
              <p:nvPr/>
            </p:nvSpPr>
            <p:spPr>
              <a:xfrm rot="-3536356">
                <a:off x="2339839" y="1665982"/>
                <a:ext cx="49373"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4" name="Google Shape;304;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5" name="Google Shape;305;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6" name="Google Shape;306;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nvGrpSpPr>
            <p:cNvPr id="307" name="Google Shape;307;p30"/>
            <p:cNvGrpSpPr/>
            <p:nvPr/>
          </p:nvGrpSpPr>
          <p:grpSpPr>
            <a:xfrm rot="532827">
              <a:off x="2271891" y="588854"/>
              <a:ext cx="3901336" cy="3738781"/>
              <a:chOff x="327220" y="1576092"/>
              <a:chExt cx="2521839" cy="2416762"/>
            </a:xfrm>
          </p:grpSpPr>
          <p:sp>
            <p:nvSpPr>
              <p:cNvPr id="308" name="Google Shape;308;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9" name="Google Shape;309;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0" name="Google Shape;310;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1" name="Google Shape;311;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2" name="Google Shape;312;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3" name="Google Shape;313;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4" name="Google Shape;314;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5" name="Google Shape;315;p30"/>
              <p:cNvSpPr/>
              <p:nvPr/>
            </p:nvSpPr>
            <p:spPr>
              <a:xfrm rot="-3536356">
                <a:off x="2321860" y="1676143"/>
                <a:ext cx="73094"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6" name="Google Shape;316;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7" name="Google Shape;317;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8" name="Google Shape;318;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9" name="Google Shape;319;p30"/>
              <p:cNvSpPr/>
              <p:nvPr/>
            </p:nvSpPr>
            <p:spPr>
              <a:xfrm rot="-3536356">
                <a:off x="1029053" y="3391349"/>
                <a:ext cx="73094" cy="735402"/>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grpSp>
        <p:nvGrpSpPr>
          <p:cNvPr id="320" name="Google Shape;320;p30"/>
          <p:cNvGrpSpPr/>
          <p:nvPr/>
        </p:nvGrpSpPr>
        <p:grpSpPr>
          <a:xfrm>
            <a:off x="778979" y="456020"/>
            <a:ext cx="2895753" cy="4201868"/>
            <a:chOff x="928131" y="447675"/>
            <a:chExt cx="4082018" cy="5923193"/>
          </a:xfrm>
        </p:grpSpPr>
        <p:grpSp>
          <p:nvGrpSpPr>
            <p:cNvPr id="321" name="Google Shape;321;p30"/>
            <p:cNvGrpSpPr/>
            <p:nvPr/>
          </p:nvGrpSpPr>
          <p:grpSpPr>
            <a:xfrm flipH="1">
              <a:off x="928131" y="447675"/>
              <a:ext cx="4082018" cy="5923193"/>
              <a:chOff x="3730139" y="0"/>
              <a:chExt cx="4725732" cy="6857251"/>
            </a:xfrm>
          </p:grpSpPr>
          <p:sp>
            <p:nvSpPr>
              <p:cNvPr id="322" name="Google Shape;322;p30"/>
              <p:cNvSpPr/>
              <p:nvPr/>
            </p:nvSpPr>
            <p:spPr>
              <a:xfrm>
                <a:off x="3730139" y="366857"/>
                <a:ext cx="4490643" cy="6490394"/>
              </a:xfrm>
              <a:custGeom>
                <a:avLst/>
                <a:gdLst/>
                <a:ahLst/>
                <a:cxnLst/>
                <a:rect l="l" t="t" r="r" b="b"/>
                <a:pathLst>
                  <a:path w="4490643" h="6490394" extrusionOk="0">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3" name="Google Shape;323;p30"/>
              <p:cNvSpPr/>
              <p:nvPr/>
            </p:nvSpPr>
            <p:spPr>
              <a:xfrm>
                <a:off x="4412196" y="2470677"/>
                <a:ext cx="1205391" cy="1272773"/>
              </a:xfrm>
              <a:custGeom>
                <a:avLst/>
                <a:gdLst/>
                <a:ahLst/>
                <a:cxnLst/>
                <a:rect l="l" t="t" r="r" b="b"/>
                <a:pathLst>
                  <a:path w="1205390" h="1272772" extrusionOk="0">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4" name="Google Shape;324;p30"/>
              <p:cNvSpPr/>
              <p:nvPr/>
            </p:nvSpPr>
            <p:spPr>
              <a:xfrm>
                <a:off x="7448134" y="0"/>
                <a:ext cx="973297" cy="1063140"/>
              </a:xfrm>
              <a:custGeom>
                <a:avLst/>
                <a:gdLst/>
                <a:ahLst/>
                <a:cxnLst/>
                <a:rect l="l" t="t" r="r" b="b"/>
                <a:pathLst>
                  <a:path w="973297" h="1063139" extrusionOk="0">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5" name="Google Shape;325;p30"/>
              <p:cNvSpPr/>
              <p:nvPr/>
            </p:nvSpPr>
            <p:spPr>
              <a:xfrm>
                <a:off x="7699694" y="2487897"/>
                <a:ext cx="756177" cy="741203"/>
              </a:xfrm>
              <a:custGeom>
                <a:avLst/>
                <a:gdLst/>
                <a:ahLst/>
                <a:cxnLst/>
                <a:rect l="l" t="t" r="r" b="b"/>
                <a:pathLst>
                  <a:path w="756176" h="741203" extrusionOk="0">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26" name="Google Shape;326;p30"/>
            <p:cNvSpPr/>
            <p:nvPr/>
          </p:nvSpPr>
          <p:spPr>
            <a:xfrm>
              <a:off x="3070673" y="4573635"/>
              <a:ext cx="1715646" cy="5455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27" name="Google Shape;327;p30"/>
          <p:cNvSpPr txBox="1"/>
          <p:nvPr/>
        </p:nvSpPr>
        <p:spPr>
          <a:xfrm>
            <a:off x="4473156" y="1483821"/>
            <a:ext cx="3957055"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Connecting, Chemists, Doctors and Patients altogether.</a:t>
            </a:r>
            <a:endParaRPr sz="1100" b="1">
              <a:solidFill>
                <a:srgbClr val="3F3F3F"/>
              </a:solidFill>
              <a:latin typeface="Arial"/>
              <a:ea typeface="Arial"/>
              <a:cs typeface="Arial"/>
              <a:sym typeface="Arial"/>
            </a:endParaRPr>
          </a:p>
        </p:txBody>
      </p:sp>
      <p:sp>
        <p:nvSpPr>
          <p:cNvPr id="328" name="Google Shape;328;p30"/>
          <p:cNvSpPr txBox="1"/>
          <p:nvPr/>
        </p:nvSpPr>
        <p:spPr>
          <a:xfrm>
            <a:off x="4947905" y="2079035"/>
            <a:ext cx="389987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Making things easier for doctors, patients &amp; chemists.</a:t>
            </a:r>
            <a:endParaRPr sz="1100" b="1">
              <a:solidFill>
                <a:srgbClr val="3F3F3F"/>
              </a:solidFill>
              <a:latin typeface="Arial"/>
              <a:ea typeface="Arial"/>
              <a:cs typeface="Arial"/>
              <a:sym typeface="Arial"/>
            </a:endParaRPr>
          </a:p>
        </p:txBody>
      </p:sp>
      <p:sp>
        <p:nvSpPr>
          <p:cNvPr id="329" name="Google Shape;329;p30"/>
          <p:cNvSpPr txBox="1"/>
          <p:nvPr/>
        </p:nvSpPr>
        <p:spPr>
          <a:xfrm>
            <a:off x="5059817" y="2684748"/>
            <a:ext cx="396128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Least discrepancy of the harmful drugs/medicines.</a:t>
            </a:r>
            <a:endParaRPr sz="1100" b="1">
              <a:solidFill>
                <a:srgbClr val="3F3F3F"/>
              </a:solidFill>
              <a:latin typeface="Arial"/>
              <a:ea typeface="Arial"/>
              <a:cs typeface="Arial"/>
              <a:sym typeface="Arial"/>
            </a:endParaRPr>
          </a:p>
        </p:txBody>
      </p:sp>
      <p:sp>
        <p:nvSpPr>
          <p:cNvPr id="330" name="Google Shape;330;p30"/>
          <p:cNvSpPr txBox="1"/>
          <p:nvPr/>
        </p:nvSpPr>
        <p:spPr>
          <a:xfrm>
            <a:off x="4947905" y="3866641"/>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Suggestions for better maintaining health.</a:t>
            </a:r>
            <a:endParaRPr sz="1100" b="1">
              <a:solidFill>
                <a:srgbClr val="3F3F3F"/>
              </a:solidFill>
              <a:latin typeface="Arial"/>
              <a:ea typeface="Arial"/>
              <a:cs typeface="Arial"/>
              <a:sym typeface="Arial"/>
            </a:endParaRPr>
          </a:p>
        </p:txBody>
      </p:sp>
      <p:sp>
        <p:nvSpPr>
          <p:cNvPr id="331" name="Google Shape;331;p30"/>
          <p:cNvSpPr txBox="1"/>
          <p:nvPr/>
        </p:nvSpPr>
        <p:spPr>
          <a:xfrm>
            <a:off x="5074276" y="3306228"/>
            <a:ext cx="353797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Regular updates to patients regarding their health.</a:t>
            </a:r>
            <a:endParaRPr sz="1100" b="1">
              <a:solidFill>
                <a:srgbClr val="3F3F3F"/>
              </a:solidFill>
              <a:latin typeface="Arial"/>
              <a:ea typeface="Arial"/>
              <a:cs typeface="Arial"/>
              <a:sym typeface="Arial"/>
            </a:endParaRPr>
          </a:p>
        </p:txBody>
      </p:sp>
      <p:grpSp>
        <p:nvGrpSpPr>
          <p:cNvPr id="332" name="Google Shape;332;p30"/>
          <p:cNvGrpSpPr/>
          <p:nvPr/>
        </p:nvGrpSpPr>
        <p:grpSpPr>
          <a:xfrm>
            <a:off x="1480535" y="1340314"/>
            <a:ext cx="3550664" cy="3467369"/>
            <a:chOff x="924229" y="1606109"/>
            <a:chExt cx="4734219" cy="4623159"/>
          </a:xfrm>
        </p:grpSpPr>
        <p:sp>
          <p:nvSpPr>
            <p:cNvPr id="333" name="Google Shape;333;p30"/>
            <p:cNvSpPr/>
            <p:nvPr/>
          </p:nvSpPr>
          <p:spPr>
            <a:xfrm>
              <a:off x="924229" y="1606109"/>
              <a:ext cx="4623159" cy="4623159"/>
            </a:xfrm>
            <a:prstGeom prst="blockArc">
              <a:avLst>
                <a:gd name="adj1" fmla="val 17994494"/>
                <a:gd name="adj2" fmla="val 3631056"/>
                <a:gd name="adj3" fmla="val 1264"/>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34" name="Google Shape;334;p30"/>
            <p:cNvSpPr/>
            <p:nvPr/>
          </p:nvSpPr>
          <p:spPr>
            <a:xfrm>
              <a:off x="4238091" y="1766259"/>
              <a:ext cx="288032" cy="288032"/>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5" name="Google Shape;335;p30"/>
            <p:cNvSpPr/>
            <p:nvPr/>
          </p:nvSpPr>
          <p:spPr>
            <a:xfrm>
              <a:off x="5370416" y="3760400"/>
              <a:ext cx="288032" cy="288032"/>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6" name="Google Shape;336;p30"/>
            <p:cNvSpPr/>
            <p:nvPr/>
          </p:nvSpPr>
          <p:spPr>
            <a:xfrm>
              <a:off x="4238091" y="5754540"/>
              <a:ext cx="288032" cy="288032"/>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7" name="Google Shape;337;p30"/>
            <p:cNvSpPr/>
            <p:nvPr/>
          </p:nvSpPr>
          <p:spPr>
            <a:xfrm>
              <a:off x="5072001" y="2610815"/>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8" name="Google Shape;338;p30"/>
            <p:cNvSpPr/>
            <p:nvPr/>
          </p:nvSpPr>
          <p:spPr>
            <a:xfrm>
              <a:off x="5049075" y="4941168"/>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339" name="Google Shape;339;p30"/>
          <p:cNvSpPr txBox="1"/>
          <p:nvPr/>
        </p:nvSpPr>
        <p:spPr>
          <a:xfrm>
            <a:off x="2606885" y="387088"/>
            <a:ext cx="3053218"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a:solidFill>
                  <a:srgbClr val="3F3F3F"/>
                </a:solidFill>
                <a:latin typeface="Arial"/>
                <a:ea typeface="Arial"/>
                <a:cs typeface="Arial"/>
                <a:sym typeface="Arial"/>
              </a:rPr>
              <a:t>Future Plans</a:t>
            </a:r>
            <a:endParaRPr sz="3300" b="1">
              <a:solidFill>
                <a:srgbClr val="3F3F3F"/>
              </a:solidFill>
              <a:latin typeface="Arial"/>
              <a:ea typeface="Arial"/>
              <a:cs typeface="Arial"/>
              <a:sym typeface="Arial"/>
            </a:endParaRPr>
          </a:p>
        </p:txBody>
      </p:sp>
      <p:sp>
        <p:nvSpPr>
          <p:cNvPr id="340" name="Google Shape;340;p30"/>
          <p:cNvSpPr txBox="1"/>
          <p:nvPr/>
        </p:nvSpPr>
        <p:spPr>
          <a:xfrm>
            <a:off x="4473156" y="4427055"/>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Creating a network for better future.</a:t>
            </a:r>
            <a:endParaRPr sz="1100" b="1">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31"/>
          <p:cNvGrpSpPr/>
          <p:nvPr/>
        </p:nvGrpSpPr>
        <p:grpSpPr>
          <a:xfrm rot="-1305576" flipH="1">
            <a:off x="5434615" y="4035804"/>
            <a:ext cx="2661305" cy="1071795"/>
            <a:chOff x="279806" y="1309619"/>
            <a:chExt cx="11620500" cy="4237421"/>
          </a:xfrm>
        </p:grpSpPr>
        <p:sp>
          <p:nvSpPr>
            <p:cNvPr id="346" name="Google Shape;346;p31"/>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31"/>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8" name="Google Shape;348;p31"/>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9" name="Google Shape;349;p31"/>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31"/>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31"/>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352" name="Google Shape;352;p31"/>
          <p:cNvGrpSpPr/>
          <p:nvPr/>
        </p:nvGrpSpPr>
        <p:grpSpPr>
          <a:xfrm>
            <a:off x="5743243" y="241922"/>
            <a:ext cx="3399883" cy="4158797"/>
            <a:chOff x="6446339" y="1280897"/>
            <a:chExt cx="4320717" cy="5285178"/>
          </a:xfrm>
        </p:grpSpPr>
        <p:sp>
          <p:nvSpPr>
            <p:cNvPr id="353" name="Google Shape;353;p31"/>
            <p:cNvSpPr/>
            <p:nvPr/>
          </p:nvSpPr>
          <p:spPr>
            <a:xfrm>
              <a:off x="7360122" y="5629227"/>
              <a:ext cx="2033648" cy="936848"/>
            </a:xfrm>
            <a:custGeom>
              <a:avLst/>
              <a:gdLst/>
              <a:ahLst/>
              <a:cxnLst/>
              <a:rect l="l" t="t" r="r" b="b"/>
              <a:pathLst>
                <a:path w="847725" h="390525" extrusionOk="0">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4" name="Google Shape;354;p31"/>
            <p:cNvSpPr/>
            <p:nvPr/>
          </p:nvSpPr>
          <p:spPr>
            <a:xfrm>
              <a:off x="7358820" y="5629227"/>
              <a:ext cx="1987948" cy="913998"/>
            </a:xfrm>
            <a:custGeom>
              <a:avLst/>
              <a:gdLst/>
              <a:ahLst/>
              <a:cxnLst/>
              <a:rect l="l" t="t" r="r" b="b"/>
              <a:pathLst>
                <a:path w="828675" h="381000" extrusionOk="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5" name="Google Shape;355;p31"/>
            <p:cNvSpPr/>
            <p:nvPr/>
          </p:nvSpPr>
          <p:spPr>
            <a:xfrm>
              <a:off x="6448412" y="1280897"/>
              <a:ext cx="4318644" cy="4592842"/>
            </a:xfrm>
            <a:custGeom>
              <a:avLst/>
              <a:gdLst/>
              <a:ahLst/>
              <a:cxnLst/>
              <a:rect l="l" t="t" r="r" b="b"/>
              <a:pathLst>
                <a:path w="1800225" h="1914525" extrusionOk="0">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6" name="Google Shape;356;p31"/>
            <p:cNvSpPr/>
            <p:nvPr/>
          </p:nvSpPr>
          <p:spPr>
            <a:xfrm>
              <a:off x="6464696" y="1280897"/>
              <a:ext cx="4250094" cy="3998744"/>
            </a:xfrm>
            <a:custGeom>
              <a:avLst/>
              <a:gdLst/>
              <a:ahLst/>
              <a:cxnLst/>
              <a:rect l="l" t="t" r="r" b="b"/>
              <a:pathLst>
                <a:path w="1771650" h="1666875" extrusionOk="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7" name="Google Shape;357;p31"/>
            <p:cNvSpPr/>
            <p:nvPr/>
          </p:nvSpPr>
          <p:spPr>
            <a:xfrm>
              <a:off x="6572092" y="1577928"/>
              <a:ext cx="3907345" cy="3404644"/>
            </a:xfrm>
            <a:custGeom>
              <a:avLst/>
              <a:gdLst/>
              <a:ahLst/>
              <a:cxnLst/>
              <a:rect l="l" t="t" r="r" b="b"/>
              <a:pathLst>
                <a:path w="1628775" h="1419225" extrusionOk="0">
                  <a:moveTo>
                    <a:pt x="1539716" y="1416844"/>
                  </a:moveTo>
                  <a:lnTo>
                    <a:pt x="7144" y="1357789"/>
                  </a:lnTo>
                  <a:lnTo>
                    <a:pt x="57626" y="363379"/>
                  </a:lnTo>
                  <a:lnTo>
                    <a:pt x="1628299" y="7144"/>
                  </a:lnTo>
                  <a:close/>
                </a:path>
              </a:pathLst>
            </a:custGeom>
            <a:solidFill>
              <a:srgbClr val="E6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8" name="Google Shape;358;p31"/>
            <p:cNvSpPr/>
            <p:nvPr/>
          </p:nvSpPr>
          <p:spPr>
            <a:xfrm>
              <a:off x="6446339" y="4996281"/>
              <a:ext cx="4044444" cy="868298"/>
            </a:xfrm>
            <a:custGeom>
              <a:avLst/>
              <a:gdLst/>
              <a:ahLst/>
              <a:cxnLst/>
              <a:rect l="l" t="t" r="r" b="b"/>
              <a:pathLst>
                <a:path w="1685925" h="361950" extrusionOk="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9" name="Google Shape;359;p31"/>
            <p:cNvSpPr/>
            <p:nvPr/>
          </p:nvSpPr>
          <p:spPr>
            <a:xfrm>
              <a:off x="7715310" y="1593115"/>
              <a:ext cx="2775473" cy="3394037"/>
            </a:xfrm>
            <a:custGeom>
              <a:avLst/>
              <a:gdLst/>
              <a:ahLst/>
              <a:cxnLst/>
              <a:rect l="l" t="t" r="r" b="b"/>
              <a:pathLst>
                <a:path w="2775473" h="3394037" extrusionOk="0">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60" name="Google Shape;360;p31"/>
          <p:cNvSpPr/>
          <p:nvPr/>
        </p:nvSpPr>
        <p:spPr>
          <a:xfrm>
            <a:off x="6707709" y="1106933"/>
            <a:ext cx="1147676" cy="1514215"/>
          </a:xfrm>
          <a:custGeom>
            <a:avLst/>
            <a:gdLst/>
            <a:ahLst/>
            <a:cxnLst/>
            <a:rect l="l" t="t" r="r" b="b"/>
            <a:pathLst>
              <a:path w="741632" h="978491" extrusionOk="0">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61" name="Google Shape;361;p31"/>
          <p:cNvGrpSpPr/>
          <p:nvPr/>
        </p:nvGrpSpPr>
        <p:grpSpPr>
          <a:xfrm flipH="1">
            <a:off x="7186317" y="2569630"/>
            <a:ext cx="2032505" cy="2480702"/>
            <a:chOff x="3734246" y="1262897"/>
            <a:chExt cx="4396751" cy="5366298"/>
          </a:xfrm>
        </p:grpSpPr>
        <p:sp>
          <p:nvSpPr>
            <p:cNvPr id="362" name="Google Shape;362;p31"/>
            <p:cNvSpPr/>
            <p:nvPr/>
          </p:nvSpPr>
          <p:spPr>
            <a:xfrm>
              <a:off x="4537623" y="1262897"/>
              <a:ext cx="2619375" cy="4733925"/>
            </a:xfrm>
            <a:custGeom>
              <a:avLst/>
              <a:gdLst/>
              <a:ahLst/>
              <a:cxnLst/>
              <a:rect l="l" t="t" r="r" b="b"/>
              <a:pathLst>
                <a:path w="2619375" h="4733925" extrusionOk="0">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3" name="Google Shape;363;p31"/>
            <p:cNvSpPr/>
            <p:nvPr/>
          </p:nvSpPr>
          <p:spPr>
            <a:xfrm>
              <a:off x="4604577" y="2503864"/>
              <a:ext cx="2485469" cy="3431741"/>
            </a:xfrm>
            <a:custGeom>
              <a:avLst/>
              <a:gdLst/>
              <a:ahLst/>
              <a:cxnLst/>
              <a:rect l="l" t="t" r="r" b="b"/>
              <a:pathLst>
                <a:path w="2485469" h="3352106" extrusionOk="0">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4" name="Google Shape;364;p31"/>
            <p:cNvSpPr/>
            <p:nvPr/>
          </p:nvSpPr>
          <p:spPr>
            <a:xfrm>
              <a:off x="4601530" y="5049480"/>
              <a:ext cx="2470815" cy="885067"/>
            </a:xfrm>
            <a:custGeom>
              <a:avLst/>
              <a:gdLst/>
              <a:ahLst/>
              <a:cxnLst/>
              <a:rect l="l" t="t" r="r" b="b"/>
              <a:pathLst>
                <a:path w="2470815" h="885067" extrusionOk="0">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5" name="Google Shape;365;p31"/>
            <p:cNvSpPr/>
            <p:nvPr/>
          </p:nvSpPr>
          <p:spPr>
            <a:xfrm>
              <a:off x="4622028" y="6023970"/>
              <a:ext cx="581025" cy="219075"/>
            </a:xfrm>
            <a:custGeom>
              <a:avLst/>
              <a:gdLst/>
              <a:ahLst/>
              <a:cxnLst/>
              <a:rect l="l" t="t" r="r" b="b"/>
              <a:pathLst>
                <a:path w="581025" h="219075" extrusionOk="0">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66" name="Google Shape;366;p31"/>
            <p:cNvGrpSpPr/>
            <p:nvPr/>
          </p:nvGrpSpPr>
          <p:grpSpPr>
            <a:xfrm>
              <a:off x="5785214" y="6136921"/>
              <a:ext cx="782971" cy="492274"/>
              <a:chOff x="5785214" y="6136921"/>
              <a:chExt cx="782971" cy="492274"/>
            </a:xfrm>
          </p:grpSpPr>
          <p:sp>
            <p:nvSpPr>
              <p:cNvPr id="367" name="Google Shape;367;p31"/>
              <p:cNvSpPr/>
              <p:nvPr/>
            </p:nvSpPr>
            <p:spPr>
              <a:xfrm>
                <a:off x="5796706" y="6136921"/>
                <a:ext cx="771479" cy="432741"/>
              </a:xfrm>
              <a:custGeom>
                <a:avLst/>
                <a:gdLst/>
                <a:ahLst/>
                <a:cxnLst/>
                <a:rect l="l" t="t" r="r" b="b"/>
                <a:pathLst>
                  <a:path w="771479" h="432741" extrusionOk="0">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8" name="Google Shape;368;p31"/>
              <p:cNvSpPr/>
              <p:nvPr/>
            </p:nvSpPr>
            <p:spPr>
              <a:xfrm>
                <a:off x="5785214" y="6254136"/>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69" name="Google Shape;369;p31"/>
            <p:cNvSpPr/>
            <p:nvPr/>
          </p:nvSpPr>
          <p:spPr>
            <a:xfrm>
              <a:off x="4632959" y="6162458"/>
              <a:ext cx="561975" cy="180975"/>
            </a:xfrm>
            <a:custGeom>
              <a:avLst/>
              <a:gdLst/>
              <a:ahLst/>
              <a:cxnLst/>
              <a:rect l="l" t="t" r="r" b="b"/>
              <a:pathLst>
                <a:path w="561975" h="180975" extrusionOk="0">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0" name="Google Shape;370;p31"/>
            <p:cNvSpPr/>
            <p:nvPr/>
          </p:nvSpPr>
          <p:spPr>
            <a:xfrm>
              <a:off x="5030716" y="1289195"/>
              <a:ext cx="1606064" cy="419422"/>
            </a:xfrm>
            <a:custGeom>
              <a:avLst/>
              <a:gdLst/>
              <a:ahLst/>
              <a:cxnLst/>
              <a:rect l="l" t="t" r="r" b="b"/>
              <a:pathLst>
                <a:path w="1606064" h="419422" extrusionOk="0">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1" name="Google Shape;371;p31"/>
            <p:cNvSpPr/>
            <p:nvPr/>
          </p:nvSpPr>
          <p:spPr>
            <a:xfrm>
              <a:off x="4974059" y="2427631"/>
              <a:ext cx="1730357" cy="194591"/>
            </a:xfrm>
            <a:custGeom>
              <a:avLst/>
              <a:gdLst/>
              <a:ahLst/>
              <a:cxnLst/>
              <a:rect l="l" t="t" r="r" b="b"/>
              <a:pathLst>
                <a:path w="1642348" h="182955" extrusionOk="0">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2" name="Google Shape;372;p31"/>
            <p:cNvSpPr/>
            <p:nvPr/>
          </p:nvSpPr>
          <p:spPr>
            <a:xfrm>
              <a:off x="5093567" y="2223140"/>
              <a:ext cx="1483913" cy="273596"/>
            </a:xfrm>
            <a:custGeom>
              <a:avLst/>
              <a:gdLst/>
              <a:ahLst/>
              <a:cxnLst/>
              <a:rect l="l" t="t" r="r" b="b"/>
              <a:pathLst>
                <a:path w="1483913" h="273596" extrusionOk="0">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3" name="Google Shape;373;p31"/>
            <p:cNvSpPr/>
            <p:nvPr/>
          </p:nvSpPr>
          <p:spPr>
            <a:xfrm>
              <a:off x="5157059" y="2241254"/>
              <a:ext cx="1343025" cy="209550"/>
            </a:xfrm>
            <a:custGeom>
              <a:avLst/>
              <a:gdLst/>
              <a:ahLst/>
              <a:cxnLst/>
              <a:rect l="l" t="t" r="r" b="b"/>
              <a:pathLst>
                <a:path w="1343025" h="209550" extrusionOk="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4" name="Google Shape;374;p31"/>
            <p:cNvSpPr/>
            <p:nvPr/>
          </p:nvSpPr>
          <p:spPr>
            <a:xfrm>
              <a:off x="4624786" y="2779870"/>
              <a:ext cx="2457639" cy="3050139"/>
            </a:xfrm>
            <a:custGeom>
              <a:avLst/>
              <a:gdLst/>
              <a:ahLst/>
              <a:cxnLst/>
              <a:rect l="l" t="t" r="r" b="b"/>
              <a:pathLst>
                <a:path w="2485469" h="3034864" extrusionOk="0">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5" name="Google Shape;375;p31"/>
            <p:cNvSpPr/>
            <p:nvPr/>
          </p:nvSpPr>
          <p:spPr>
            <a:xfrm>
              <a:off x="4831849" y="2808912"/>
              <a:ext cx="1619250" cy="447675"/>
            </a:xfrm>
            <a:custGeom>
              <a:avLst/>
              <a:gdLst/>
              <a:ahLst/>
              <a:cxnLst/>
              <a:rect l="l" t="t" r="r" b="b"/>
              <a:pathLst>
                <a:path w="1619250" h="447675" extrusionOk="0">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6" name="Google Shape;376;p31"/>
            <p:cNvSpPr/>
            <p:nvPr/>
          </p:nvSpPr>
          <p:spPr>
            <a:xfrm>
              <a:off x="4719301" y="2717372"/>
              <a:ext cx="790575" cy="485775"/>
            </a:xfrm>
            <a:custGeom>
              <a:avLst/>
              <a:gdLst/>
              <a:ahLst/>
              <a:cxnLst/>
              <a:rect l="l" t="t" r="r" b="b"/>
              <a:pathLst>
                <a:path w="790575" h="485775" extrusionOk="0">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7" name="Google Shape;377;p31"/>
            <p:cNvSpPr/>
            <p:nvPr/>
          </p:nvSpPr>
          <p:spPr>
            <a:xfrm>
              <a:off x="6144102" y="2557486"/>
              <a:ext cx="709135" cy="519139"/>
            </a:xfrm>
            <a:custGeom>
              <a:avLst/>
              <a:gdLst/>
              <a:ahLst/>
              <a:cxnLst/>
              <a:rect l="l" t="t" r="r" b="b"/>
              <a:pathLst>
                <a:path w="709135" h="519139" extrusionOk="0">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8" name="Google Shape;378;p31"/>
            <p:cNvSpPr/>
            <p:nvPr/>
          </p:nvSpPr>
          <p:spPr>
            <a:xfrm>
              <a:off x="6150292" y="2767396"/>
              <a:ext cx="428625" cy="228600"/>
            </a:xfrm>
            <a:custGeom>
              <a:avLst/>
              <a:gdLst/>
              <a:ahLst/>
              <a:cxnLst/>
              <a:rect l="l" t="t" r="r" b="b"/>
              <a:pathLst>
                <a:path w="428625" h="228600" extrusionOk="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9" name="Google Shape;379;p31"/>
            <p:cNvSpPr/>
            <p:nvPr/>
          </p:nvSpPr>
          <p:spPr>
            <a:xfrm>
              <a:off x="5022596" y="1515449"/>
              <a:ext cx="1623710" cy="776288"/>
            </a:xfrm>
            <a:custGeom>
              <a:avLst/>
              <a:gdLst/>
              <a:ahLst/>
              <a:cxnLst/>
              <a:rect l="l" t="t" r="r" b="b"/>
              <a:pathLst>
                <a:path w="1623710" h="776288" extrusionOk="0">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0" name="Google Shape;380;p31"/>
            <p:cNvSpPr/>
            <p:nvPr/>
          </p:nvSpPr>
          <p:spPr>
            <a:xfrm>
              <a:off x="5067300" y="1529736"/>
              <a:ext cx="1564005" cy="761047"/>
            </a:xfrm>
            <a:custGeom>
              <a:avLst/>
              <a:gdLst/>
              <a:ahLst/>
              <a:cxnLst/>
              <a:rect l="l" t="t" r="r" b="b"/>
              <a:pathLst>
                <a:path w="1564005" h="761047" extrusionOk="0">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1" name="Google Shape;381;p31"/>
            <p:cNvSpPr/>
            <p:nvPr/>
          </p:nvSpPr>
          <p:spPr>
            <a:xfrm>
              <a:off x="5235831" y="2260109"/>
              <a:ext cx="1188912" cy="95742"/>
            </a:xfrm>
            <a:custGeom>
              <a:avLst/>
              <a:gdLst/>
              <a:ahLst/>
              <a:cxnLst/>
              <a:rect l="l" t="t" r="r" b="b"/>
              <a:pathLst>
                <a:path w="1188912" h="95742" extrusionOk="0">
                  <a:moveTo>
                    <a:pt x="1188912" y="6178"/>
                  </a:moveTo>
                  <a:cubicBezTo>
                    <a:pt x="801588" y="127671"/>
                    <a:pt x="386040" y="125512"/>
                    <a:pt x="0" y="0"/>
                  </a:cubicBezTo>
                  <a:cubicBezTo>
                    <a:pt x="439687" y="82153"/>
                    <a:pt x="799283" y="94224"/>
                    <a:pt x="1188912" y="617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82" name="Google Shape;382;p31"/>
            <p:cNvGrpSpPr/>
            <p:nvPr/>
          </p:nvGrpSpPr>
          <p:grpSpPr>
            <a:xfrm>
              <a:off x="7054086" y="5562869"/>
              <a:ext cx="985290" cy="590977"/>
              <a:chOff x="7054086" y="5562869"/>
              <a:chExt cx="985290" cy="590977"/>
            </a:xfrm>
          </p:grpSpPr>
          <p:sp>
            <p:nvSpPr>
              <p:cNvPr id="383" name="Google Shape;383;p31"/>
              <p:cNvSpPr/>
              <p:nvPr/>
            </p:nvSpPr>
            <p:spPr>
              <a:xfrm flipH="1">
                <a:off x="7547135" y="56603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4" name="Google Shape;384;p31"/>
              <p:cNvSpPr/>
              <p:nvPr/>
            </p:nvSpPr>
            <p:spPr>
              <a:xfrm flipH="1">
                <a:off x="7558628" y="55628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5" name="Google Shape;385;p31"/>
              <p:cNvSpPr/>
              <p:nvPr/>
            </p:nvSpPr>
            <p:spPr>
              <a:xfrm>
                <a:off x="7318163" y="5661571"/>
                <a:ext cx="514350" cy="428625"/>
              </a:xfrm>
              <a:custGeom>
                <a:avLst/>
                <a:gdLst/>
                <a:ahLst/>
                <a:cxnLst/>
                <a:rect l="l" t="t" r="r" b="b"/>
                <a:pathLst>
                  <a:path w="514350" h="428625" extrusionOk="0">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6" name="Google Shape;386;p31"/>
              <p:cNvSpPr/>
              <p:nvPr/>
            </p:nvSpPr>
            <p:spPr>
              <a:xfrm>
                <a:off x="7054086" y="5778787"/>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7" name="Google Shape;387;p31"/>
              <p:cNvSpPr/>
              <p:nvPr/>
            </p:nvSpPr>
            <p:spPr>
              <a:xfrm>
                <a:off x="7065578" y="5820697"/>
                <a:ext cx="258725" cy="187467"/>
              </a:xfrm>
              <a:custGeom>
                <a:avLst/>
                <a:gdLst/>
                <a:ahLst/>
                <a:cxnLst/>
                <a:rect l="l" t="t" r="r" b="b"/>
                <a:pathLst>
                  <a:path w="258725" h="187467" extrusionOk="0">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388" name="Google Shape;388;p31"/>
            <p:cNvGrpSpPr/>
            <p:nvPr/>
          </p:nvGrpSpPr>
          <p:grpSpPr>
            <a:xfrm>
              <a:off x="6794559" y="6184761"/>
              <a:ext cx="492241" cy="316285"/>
              <a:chOff x="7699535" y="5715269"/>
              <a:chExt cx="492241" cy="316285"/>
            </a:xfrm>
          </p:grpSpPr>
          <p:sp>
            <p:nvSpPr>
              <p:cNvPr id="389" name="Google Shape;389;p31"/>
              <p:cNvSpPr/>
              <p:nvPr/>
            </p:nvSpPr>
            <p:spPr>
              <a:xfrm flipH="1">
                <a:off x="7699535" y="58127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0" name="Google Shape;390;p31"/>
              <p:cNvSpPr/>
              <p:nvPr/>
            </p:nvSpPr>
            <p:spPr>
              <a:xfrm flipH="1">
                <a:off x="7711028" y="57152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91" name="Google Shape;391;p31"/>
            <p:cNvSpPr/>
            <p:nvPr/>
          </p:nvSpPr>
          <p:spPr>
            <a:xfrm rot="-2210076">
              <a:off x="4319603" y="2907996"/>
              <a:ext cx="3226038" cy="3027035"/>
            </a:xfrm>
            <a:custGeom>
              <a:avLst/>
              <a:gdLst/>
              <a:ahLst/>
              <a:cxnLst/>
              <a:rect l="l" t="t" r="r" b="b"/>
              <a:pathLst>
                <a:path w="3226038" h="3027035" extrusionOk="0">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92" name="Google Shape;392;p31"/>
            <p:cNvGrpSpPr/>
            <p:nvPr/>
          </p:nvGrpSpPr>
          <p:grpSpPr>
            <a:xfrm>
              <a:off x="5117699" y="3424687"/>
              <a:ext cx="1982312" cy="2237535"/>
              <a:chOff x="5118251" y="3418879"/>
              <a:chExt cx="1982312" cy="2198059"/>
            </a:xfrm>
          </p:grpSpPr>
          <p:sp>
            <p:nvSpPr>
              <p:cNvPr id="393" name="Google Shape;393;p31"/>
              <p:cNvSpPr/>
              <p:nvPr/>
            </p:nvSpPr>
            <p:spPr>
              <a:xfrm>
                <a:off x="5118251" y="3418879"/>
                <a:ext cx="1982312" cy="2198059"/>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4" name="Google Shape;394;p31"/>
              <p:cNvSpPr/>
              <p:nvPr/>
            </p:nvSpPr>
            <p:spPr>
              <a:xfrm>
                <a:off x="5203395" y="3503176"/>
                <a:ext cx="1890999" cy="2028825"/>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99DA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5" name="Google Shape;395;p31"/>
              <p:cNvSpPr/>
              <p:nvPr/>
            </p:nvSpPr>
            <p:spPr>
              <a:xfrm>
                <a:off x="5204661" y="3505277"/>
                <a:ext cx="1890999" cy="1951507"/>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396" name="Google Shape;396;p31"/>
          <p:cNvSpPr txBox="1"/>
          <p:nvPr/>
        </p:nvSpPr>
        <p:spPr>
          <a:xfrm>
            <a:off x="205725" y="646432"/>
            <a:ext cx="5283300" cy="46860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India doesn't have a centralized database system for medical records of individuals residing in the country. People have to rely on stacks of files for keeping record of their medical history.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endParaRPr sz="1100"/>
          </a:p>
          <a:p>
            <a:pPr marL="0" marR="0" lvl="0" indent="0" algn="l" rtl="0">
              <a:spcBef>
                <a:spcPts val="0"/>
              </a:spcBef>
              <a:spcAft>
                <a:spcPts val="0"/>
              </a:spcAft>
              <a:buNone/>
            </a:pPr>
            <a:br>
              <a:rPr lang="en" sz="1200">
                <a:solidFill>
                  <a:schemeClr val="dk1"/>
                </a:solidFill>
                <a:latin typeface="Arial"/>
                <a:ea typeface="Arial"/>
                <a:cs typeface="Arial"/>
                <a:sym typeface="Arial"/>
              </a:rPr>
            </a:br>
            <a:endParaRPr sz="1200">
              <a:solidFill>
                <a:schemeClr val="accent1"/>
              </a:solidFill>
              <a:latin typeface="Arial"/>
              <a:ea typeface="Arial"/>
              <a:cs typeface="Arial"/>
              <a:sym typeface="Arial"/>
            </a:endParaRPr>
          </a:p>
        </p:txBody>
      </p:sp>
      <p:sp>
        <p:nvSpPr>
          <p:cNvPr id="397" name="Google Shape;397;p31"/>
          <p:cNvSpPr/>
          <p:nvPr/>
        </p:nvSpPr>
        <p:spPr>
          <a:xfrm rot="10800000">
            <a:off x="40932" y="645184"/>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8" name="Google Shape;398;p31"/>
          <p:cNvSpPr/>
          <p:nvPr/>
        </p:nvSpPr>
        <p:spPr>
          <a:xfrm rot="10800000">
            <a:off x="41494" y="1425272"/>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9" name="Google Shape;399;p31"/>
          <p:cNvSpPr/>
          <p:nvPr/>
        </p:nvSpPr>
        <p:spPr>
          <a:xfrm rot="10800000">
            <a:off x="40110" y="2517173"/>
            <a:ext cx="207099"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0" name="Google Shape;400;p31"/>
          <p:cNvSpPr/>
          <p:nvPr/>
        </p:nvSpPr>
        <p:spPr>
          <a:xfrm rot="10800000">
            <a:off x="34664" y="3970930"/>
            <a:ext cx="214495"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1" name="Google Shape;401;p31"/>
          <p:cNvSpPr txBox="1"/>
          <p:nvPr/>
        </p:nvSpPr>
        <p:spPr>
          <a:xfrm>
            <a:off x="330367" y="254005"/>
            <a:ext cx="4440628"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1">
                <a:solidFill>
                  <a:schemeClr val="accent1"/>
                </a:solidFill>
                <a:latin typeface="Arial"/>
                <a:ea typeface="Arial"/>
                <a:cs typeface="Arial"/>
                <a:sym typeface="Arial"/>
              </a:rPr>
              <a:t>The Problem </a:t>
            </a:r>
            <a:r>
              <a:rPr lang="en" sz="2100" b="1">
                <a:solidFill>
                  <a:srgbClr val="256756"/>
                </a:solidFill>
                <a:latin typeface="Arial"/>
                <a:ea typeface="Arial"/>
                <a:cs typeface="Arial"/>
                <a:sym typeface="Arial"/>
              </a:rPr>
              <a:t>DAWAIHAQ Solve </a:t>
            </a:r>
            <a:endParaRPr sz="2100" b="1">
              <a:solidFill>
                <a:srgbClr val="25675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Roboto</vt:lpstr>
      <vt:lpstr>Arial</vt:lpstr>
      <vt:lpstr>Nunito Sans</vt:lpstr>
      <vt:lpstr>Simple Light</vt:lpstr>
      <vt:lpstr>Cover and End Slide Master</vt:lpstr>
      <vt:lpstr>Contents Slide Master</vt:lpstr>
      <vt:lpstr>PowerPoint Presentation</vt:lpstr>
      <vt:lpstr>PowerPoint Presentation</vt:lpstr>
      <vt:lpstr>PowerPoint Presentation</vt:lpstr>
      <vt:lpstr>The Problem DAWAIHAQ Solve  </vt:lpstr>
      <vt:lpstr>Patient’s Profile  </vt:lpstr>
      <vt:lpstr>Doctor’s Page  </vt:lpstr>
      <vt:lpstr>Chemist’s Page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Harshit Sharma</cp:lastModifiedBy>
  <cp:revision>1</cp:revision>
  <dcterms:modified xsi:type="dcterms:W3CDTF">2022-02-20T15:35:11Z</dcterms:modified>
</cp:coreProperties>
</file>