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0"/>
  </p:sldMasterIdLst>
  <p:notesMasterIdLst>
    <p:notesMasterId r:id="rId41"/>
  </p:notesMasterIdLst>
  <p:handoutMasterIdLst>
    <p:handoutMasterId r:id="rId42"/>
  </p:handoutMasterIdLst>
  <p:sldIdLst>
    <p:sldId id="260" r:id="rId31"/>
    <p:sldId id="261" r:id="rId32"/>
    <p:sldId id="264" r:id="rId33"/>
    <p:sldId id="267" r:id="rId34"/>
    <p:sldId id="262" r:id="rId35"/>
    <p:sldId id="265" r:id="rId36"/>
    <p:sldId id="266" r:id="rId37"/>
    <p:sldId id="268" r:id="rId38"/>
    <p:sldId id="269" r:id="rId39"/>
    <p:sldId id="27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083" autoAdjust="0"/>
  </p:normalViewPr>
  <p:slideViewPr>
    <p:cSldViewPr snapToGrid="0" showGuides="1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8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9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slide" Target="slides/slide4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slide" Target="slides/slide3.xml"/><Relationship Id="rId38" Type="http://schemas.openxmlformats.org/officeDocument/2006/relationships/slide" Target="slides/slide8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2.xml"/><Relationship Id="rId37" Type="http://schemas.openxmlformats.org/officeDocument/2006/relationships/slide" Target="slides/slide7.xml"/><Relationship Id="rId40" Type="http://schemas.openxmlformats.org/officeDocument/2006/relationships/slide" Target="slides/slide10.xml"/><Relationship Id="rId45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" Target="slides/slide6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1.xml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slideMaster" Target="slideMasters/slideMaster1.xml"/><Relationship Id="rId35" Type="http://schemas.openxmlformats.org/officeDocument/2006/relationships/slide" Target="slides/slide5.xml"/><Relationship Id="rId43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k Munk Hvarregaard" userId="1cfb16d0-a74e-4357-8ae8-78bef1a02d17" providerId="ADAL" clId="{FA86C978-1689-45F4-957D-DDE718BB347A}"/>
    <pc:docChg chg="modSld">
      <pc:chgData name="Henrik Munk Hvarregaard" userId="1cfb16d0-a74e-4357-8ae8-78bef1a02d17" providerId="ADAL" clId="{FA86C978-1689-45F4-957D-DDE718BB347A}" dt="2023-06-05T18:10:04.296" v="30" actId="20577"/>
      <pc:docMkLst>
        <pc:docMk/>
      </pc:docMkLst>
      <pc:sldChg chg="modSp mod">
        <pc:chgData name="Henrik Munk Hvarregaard" userId="1cfb16d0-a74e-4357-8ae8-78bef1a02d17" providerId="ADAL" clId="{FA86C978-1689-45F4-957D-DDE718BB347A}" dt="2023-06-05T18:07:24.220" v="6" actId="20577"/>
        <pc:sldMkLst>
          <pc:docMk/>
          <pc:sldMk cId="763133954" sldId="261"/>
        </pc:sldMkLst>
        <pc:spChg chg="mod">
          <ac:chgData name="Henrik Munk Hvarregaard" userId="1cfb16d0-a74e-4357-8ae8-78bef1a02d17" providerId="ADAL" clId="{FA86C978-1689-45F4-957D-DDE718BB347A}" dt="2023-06-05T18:07:24.220" v="6" actId="20577"/>
          <ac:spMkLst>
            <pc:docMk/>
            <pc:sldMk cId="763133954" sldId="261"/>
            <ac:spMk id="7" creationId="{1F1B51BC-6F37-C73D-D960-DF4AE2819362}"/>
          </ac:spMkLst>
        </pc:spChg>
      </pc:sldChg>
      <pc:sldChg chg="modSp mod">
        <pc:chgData name="Henrik Munk Hvarregaard" userId="1cfb16d0-a74e-4357-8ae8-78bef1a02d17" providerId="ADAL" clId="{FA86C978-1689-45F4-957D-DDE718BB347A}" dt="2023-06-05T18:09:07.400" v="20" actId="20577"/>
        <pc:sldMkLst>
          <pc:docMk/>
          <pc:sldMk cId="1514804367" sldId="265"/>
        </pc:sldMkLst>
        <pc:spChg chg="mod">
          <ac:chgData name="Henrik Munk Hvarregaard" userId="1cfb16d0-a74e-4357-8ae8-78bef1a02d17" providerId="ADAL" clId="{FA86C978-1689-45F4-957D-DDE718BB347A}" dt="2023-06-05T18:09:07.400" v="20" actId="20577"/>
          <ac:spMkLst>
            <pc:docMk/>
            <pc:sldMk cId="1514804367" sldId="265"/>
            <ac:spMk id="3" creationId="{39AB751F-47BE-E95F-C111-2DDE70916218}"/>
          </ac:spMkLst>
        </pc:spChg>
      </pc:sldChg>
      <pc:sldChg chg="modSp mod">
        <pc:chgData name="Henrik Munk Hvarregaard" userId="1cfb16d0-a74e-4357-8ae8-78bef1a02d17" providerId="ADAL" clId="{FA86C978-1689-45F4-957D-DDE718BB347A}" dt="2023-06-05T18:09:54.448" v="24" actId="20577"/>
        <pc:sldMkLst>
          <pc:docMk/>
          <pc:sldMk cId="2742482936" sldId="266"/>
        </pc:sldMkLst>
        <pc:spChg chg="mod">
          <ac:chgData name="Henrik Munk Hvarregaard" userId="1cfb16d0-a74e-4357-8ae8-78bef1a02d17" providerId="ADAL" clId="{FA86C978-1689-45F4-957D-DDE718BB347A}" dt="2023-06-05T18:09:54.448" v="24" actId="20577"/>
          <ac:spMkLst>
            <pc:docMk/>
            <pc:sldMk cId="2742482936" sldId="266"/>
            <ac:spMk id="3" creationId="{39AB751F-47BE-E95F-C111-2DDE70916218}"/>
          </ac:spMkLst>
        </pc:spChg>
      </pc:sldChg>
      <pc:sldChg chg="modSp mod">
        <pc:chgData name="Henrik Munk Hvarregaard" userId="1cfb16d0-a74e-4357-8ae8-78bef1a02d17" providerId="ADAL" clId="{FA86C978-1689-45F4-957D-DDE718BB347A}" dt="2023-06-05T18:08:34.116" v="14" actId="20577"/>
        <pc:sldMkLst>
          <pc:docMk/>
          <pc:sldMk cId="1645455726" sldId="267"/>
        </pc:sldMkLst>
        <pc:spChg chg="mod">
          <ac:chgData name="Henrik Munk Hvarregaard" userId="1cfb16d0-a74e-4357-8ae8-78bef1a02d17" providerId="ADAL" clId="{FA86C978-1689-45F4-957D-DDE718BB347A}" dt="2023-06-05T18:08:34.116" v="14" actId="20577"/>
          <ac:spMkLst>
            <pc:docMk/>
            <pc:sldMk cId="1645455726" sldId="267"/>
            <ac:spMk id="3" creationId="{7DB56CA5-6D82-7DE1-7E13-16180FB613D4}"/>
          </ac:spMkLst>
        </pc:spChg>
      </pc:sldChg>
      <pc:sldChg chg="modSp mod">
        <pc:chgData name="Henrik Munk Hvarregaard" userId="1cfb16d0-a74e-4357-8ae8-78bef1a02d17" providerId="ADAL" clId="{FA86C978-1689-45F4-957D-DDE718BB347A}" dt="2023-06-05T18:10:04.296" v="30" actId="20577"/>
        <pc:sldMkLst>
          <pc:docMk/>
          <pc:sldMk cId="181243736" sldId="268"/>
        </pc:sldMkLst>
        <pc:spChg chg="mod">
          <ac:chgData name="Henrik Munk Hvarregaard" userId="1cfb16d0-a74e-4357-8ae8-78bef1a02d17" providerId="ADAL" clId="{FA86C978-1689-45F4-957D-DDE718BB347A}" dt="2023-06-05T18:10:04.296" v="30" actId="20577"/>
          <ac:spMkLst>
            <pc:docMk/>
            <pc:sldMk cId="181243736" sldId="268"/>
            <ac:spMk id="3" creationId="{6BE7F7B5-5AD8-A9E9-72B4-F473DA7FCFC3}"/>
          </ac:spMkLst>
        </pc:spChg>
      </pc:sldChg>
    </pc:docChg>
  </pc:docChgLst>
  <pc:docChgLst>
    <pc:chgData name="Brian Hvarregaard" userId="6caf5e30-58ef-4552-8ec9-e559973a5389" providerId="ADAL" clId="{C25CD930-5E14-4F5A-9182-8074E52DB73D}"/>
    <pc:docChg chg="custSel modSld">
      <pc:chgData name="Brian Hvarregaard" userId="6caf5e30-58ef-4552-8ec9-e559973a5389" providerId="ADAL" clId="{C25CD930-5E14-4F5A-9182-8074E52DB73D}" dt="2024-08-27T17:59:14.500" v="523" actId="20577"/>
      <pc:docMkLst>
        <pc:docMk/>
      </pc:docMkLst>
      <pc:sldChg chg="modSp mod">
        <pc:chgData name="Brian Hvarregaard" userId="6caf5e30-58ef-4552-8ec9-e559973a5389" providerId="ADAL" clId="{C25CD930-5E14-4F5A-9182-8074E52DB73D}" dt="2024-08-27T17:52:30.738" v="30" actId="20577"/>
        <pc:sldMkLst>
          <pc:docMk/>
          <pc:sldMk cId="1514804367" sldId="265"/>
        </pc:sldMkLst>
        <pc:spChg chg="mod">
          <ac:chgData name="Brian Hvarregaard" userId="6caf5e30-58ef-4552-8ec9-e559973a5389" providerId="ADAL" clId="{C25CD930-5E14-4F5A-9182-8074E52DB73D}" dt="2024-08-27T17:52:30.738" v="30" actId="20577"/>
          <ac:spMkLst>
            <pc:docMk/>
            <pc:sldMk cId="1514804367" sldId="265"/>
            <ac:spMk id="3" creationId="{39AB751F-47BE-E95F-C111-2DDE70916218}"/>
          </ac:spMkLst>
        </pc:spChg>
      </pc:sldChg>
      <pc:sldChg chg="modSp mod">
        <pc:chgData name="Brian Hvarregaard" userId="6caf5e30-58ef-4552-8ec9-e559973a5389" providerId="ADAL" clId="{C25CD930-5E14-4F5A-9182-8074E52DB73D}" dt="2024-08-27T17:51:59.766" v="0" actId="20577"/>
        <pc:sldMkLst>
          <pc:docMk/>
          <pc:sldMk cId="1645455726" sldId="267"/>
        </pc:sldMkLst>
        <pc:spChg chg="mod">
          <ac:chgData name="Brian Hvarregaard" userId="6caf5e30-58ef-4552-8ec9-e559973a5389" providerId="ADAL" clId="{C25CD930-5E14-4F5A-9182-8074E52DB73D}" dt="2024-08-27T17:51:59.766" v="0" actId="20577"/>
          <ac:spMkLst>
            <pc:docMk/>
            <pc:sldMk cId="1645455726" sldId="267"/>
            <ac:spMk id="3" creationId="{7DB56CA5-6D82-7DE1-7E13-16180FB613D4}"/>
          </ac:spMkLst>
        </pc:spChg>
      </pc:sldChg>
      <pc:sldChg chg="modSp mod">
        <pc:chgData name="Brian Hvarregaard" userId="6caf5e30-58ef-4552-8ec9-e559973a5389" providerId="ADAL" clId="{C25CD930-5E14-4F5A-9182-8074E52DB73D}" dt="2024-08-27T17:59:14.500" v="523" actId="20577"/>
        <pc:sldMkLst>
          <pc:docMk/>
          <pc:sldMk cId="2873028073" sldId="270"/>
        </pc:sldMkLst>
        <pc:spChg chg="mod">
          <ac:chgData name="Brian Hvarregaard" userId="6caf5e30-58ef-4552-8ec9-e559973a5389" providerId="ADAL" clId="{C25CD930-5E14-4F5A-9182-8074E52DB73D}" dt="2024-08-27T17:59:14.500" v="523" actId="20577"/>
          <ac:spMkLst>
            <pc:docMk/>
            <pc:sldMk cId="2873028073" sldId="270"/>
            <ac:spMk id="3" creationId="{7F4DD3EB-289C-A080-E9B6-27DF703A97CE}"/>
          </ac:spMkLst>
        </pc:spChg>
      </pc:sldChg>
    </pc:docChg>
  </pc:docChgLst>
  <pc:docChgLst>
    <pc:chgData name="Brian Hvarregaard" userId="6caf5e30-58ef-4552-8ec9-e559973a5389" providerId="ADAL" clId="{4DF0DC08-2140-4EBD-822D-8E3BA3A0011F}"/>
    <pc:docChg chg="addSld modSld">
      <pc:chgData name="Brian Hvarregaard" userId="6caf5e30-58ef-4552-8ec9-e559973a5389" providerId="ADAL" clId="{4DF0DC08-2140-4EBD-822D-8E3BA3A0011F}" dt="2023-06-05T14:25:00.952" v="10" actId="20577"/>
      <pc:docMkLst>
        <pc:docMk/>
      </pc:docMkLst>
      <pc:sldChg chg="modSp new mod">
        <pc:chgData name="Brian Hvarregaard" userId="6caf5e30-58ef-4552-8ec9-e559973a5389" providerId="ADAL" clId="{4DF0DC08-2140-4EBD-822D-8E3BA3A0011F}" dt="2023-06-05T14:25:00.952" v="10" actId="20577"/>
        <pc:sldMkLst>
          <pc:docMk/>
          <pc:sldMk cId="2873028073" sldId="270"/>
        </pc:sldMkLst>
        <pc:spChg chg="mod">
          <ac:chgData name="Brian Hvarregaard" userId="6caf5e30-58ef-4552-8ec9-e559973a5389" providerId="ADAL" clId="{4DF0DC08-2140-4EBD-822D-8E3BA3A0011F}" dt="2023-06-05T14:25:00.952" v="10" actId="20577"/>
          <ac:spMkLst>
            <pc:docMk/>
            <pc:sldMk cId="2873028073" sldId="270"/>
            <ac:spMk id="2" creationId="{A768AA82-9251-83CC-41F4-98D7478BB4A4}"/>
          </ac:spMkLst>
        </pc:spChg>
      </pc:sldChg>
    </pc:docChg>
  </pc:docChgLst>
  <pc:docChgLst>
    <pc:chgData name="Henrik Munk Hvarregaard" userId="S::hemh@ucn.dk::1cfb16d0-a74e-4357-8ae8-78bef1a02d17" providerId="AD" clId="Web-{54F2D6C0-665A-47D1-A8D1-DFB23ECFC394}"/>
    <pc:docChg chg="modSld">
      <pc:chgData name="Henrik Munk Hvarregaard" userId="S::hemh@ucn.dk::1cfb16d0-a74e-4357-8ae8-78bef1a02d17" providerId="AD" clId="Web-{54F2D6C0-665A-47D1-A8D1-DFB23ECFC394}" dt="2023-06-05T16:24:05.434" v="12" actId="20577"/>
      <pc:docMkLst>
        <pc:docMk/>
      </pc:docMkLst>
      <pc:sldChg chg="modSp">
        <pc:chgData name="Henrik Munk Hvarregaard" userId="S::hemh@ucn.dk::1cfb16d0-a74e-4357-8ae8-78bef1a02d17" providerId="AD" clId="Web-{54F2D6C0-665A-47D1-A8D1-DFB23ECFC394}" dt="2023-06-05T16:24:05.434" v="12" actId="20577"/>
        <pc:sldMkLst>
          <pc:docMk/>
          <pc:sldMk cId="684365662" sldId="260"/>
        </pc:sldMkLst>
        <pc:spChg chg="mod">
          <ac:chgData name="Henrik Munk Hvarregaard" userId="S::hemh@ucn.dk::1cfb16d0-a74e-4357-8ae8-78bef1a02d17" providerId="AD" clId="Web-{54F2D6C0-665A-47D1-A8D1-DFB23ECFC394}" dt="2023-06-05T16:24:05.434" v="12" actId="20577"/>
          <ac:spMkLst>
            <pc:docMk/>
            <pc:sldMk cId="684365662" sldId="260"/>
            <ac:spMk id="5" creationId="{75D673AE-A749-C774-9A92-0B1534BE1C1B}"/>
          </ac:spMkLst>
        </pc:spChg>
      </pc:sldChg>
      <pc:sldChg chg="modSp">
        <pc:chgData name="Henrik Munk Hvarregaard" userId="S::hemh@ucn.dk::1cfb16d0-a74e-4357-8ae8-78bef1a02d17" providerId="AD" clId="Web-{54F2D6C0-665A-47D1-A8D1-DFB23ECFC394}" dt="2023-06-05T16:23:32.715" v="9" actId="20577"/>
        <pc:sldMkLst>
          <pc:docMk/>
          <pc:sldMk cId="1645455726" sldId="267"/>
        </pc:sldMkLst>
        <pc:spChg chg="mod">
          <ac:chgData name="Henrik Munk Hvarregaard" userId="S::hemh@ucn.dk::1cfb16d0-a74e-4357-8ae8-78bef1a02d17" providerId="AD" clId="Web-{54F2D6C0-665A-47D1-A8D1-DFB23ECFC394}" dt="2023-06-05T16:23:32.715" v="9" actId="20577"/>
          <ac:spMkLst>
            <pc:docMk/>
            <pc:sldMk cId="1645455726" sldId="267"/>
            <ac:spMk id="3" creationId="{7DB56CA5-6D82-7DE1-7E13-16180FB613D4}"/>
          </ac:spMkLst>
        </pc:spChg>
      </pc:sldChg>
    </pc:docChg>
  </pc:docChgLst>
  <pc:docChgLst>
    <pc:chgData name="Henrik Munk Hvarregaard" userId="S::hemh@ucn.dk::1cfb16d0-a74e-4357-8ae8-78bef1a02d17" providerId="AD" clId="Web-{8DE3809D-D030-48A7-A4B6-29EFD9E11C3B}"/>
    <pc:docChg chg="modSld">
      <pc:chgData name="Henrik Munk Hvarregaard" userId="S::hemh@ucn.dk::1cfb16d0-a74e-4357-8ae8-78bef1a02d17" providerId="AD" clId="Web-{8DE3809D-D030-48A7-A4B6-29EFD9E11C3B}" dt="2023-06-05T18:06:49.446" v="1" actId="20577"/>
      <pc:docMkLst>
        <pc:docMk/>
      </pc:docMkLst>
      <pc:sldChg chg="modSp">
        <pc:chgData name="Henrik Munk Hvarregaard" userId="S::hemh@ucn.dk::1cfb16d0-a74e-4357-8ae8-78bef1a02d17" providerId="AD" clId="Web-{8DE3809D-D030-48A7-A4B6-29EFD9E11C3B}" dt="2023-06-05T18:06:49.446" v="1" actId="20577"/>
        <pc:sldMkLst>
          <pc:docMk/>
          <pc:sldMk cId="763133954" sldId="261"/>
        </pc:sldMkLst>
        <pc:spChg chg="mod">
          <ac:chgData name="Henrik Munk Hvarregaard" userId="S::hemh@ucn.dk::1cfb16d0-a74e-4357-8ae8-78bef1a02d17" providerId="AD" clId="Web-{8DE3809D-D030-48A7-A4B6-29EFD9E11C3B}" dt="2023-06-05T18:06:49.446" v="1" actId="20577"/>
          <ac:spMkLst>
            <pc:docMk/>
            <pc:sldMk cId="763133954" sldId="261"/>
            <ac:spMk id="7" creationId="{1F1B51BC-6F37-C73D-D960-DF4AE281936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382C0-1D05-4229-918E-CDD7B7E48B4A}" type="slidenum">
              <a:rPr lang="en-GB" smtClean="0"/>
              <a:t>‹nr.›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6AEEE-E778-402E-8B8F-9A98AED26EB8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1386E511-D742-4EFE-90B5-C9FC42762E0F}" type="datetimeFigureOut">
              <a:rPr lang="en-GB" smtClean="0"/>
              <a:pPr/>
              <a:t>27/08/2024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A16CFAD1-D197-4A88-B173-A6412E995EE5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endParaRPr lang="en-GB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3" name="Header Placeholder 1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 ver.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3" hidden="1">
            <a:extLst>
              <a:ext uri="{FF2B5EF4-FFF2-40B4-BE49-F238E27FC236}">
                <a16:creationId xmlns:a16="http://schemas.microsoft.com/office/drawing/2014/main" id="{7AEEEBB1-3A26-4EB0-A9B0-CE0EE342F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7" name="Footer Placeholder 4" hidden="1">
            <a:extLst>
              <a:ext uri="{FF2B5EF4-FFF2-40B4-BE49-F238E27FC236}">
                <a16:creationId xmlns:a16="http://schemas.microsoft.com/office/drawing/2014/main" id="{E97B93D8-FB04-4078-95B9-5AAF5D736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8" name="Slide Number Placeholder 5" hidden="1">
            <a:extLst>
              <a:ext uri="{FF2B5EF4-FFF2-40B4-BE49-F238E27FC236}">
                <a16:creationId xmlns:a16="http://schemas.microsoft.com/office/drawing/2014/main" id="{088DDF81-8C54-4915-8516-F84C9DBB7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flipV="1"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"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pic>
        <p:nvPicPr>
          <p:cNvPr id="5" name="Grafik">
            <a:extLst>
              <a:ext uri="{FF2B5EF4-FFF2-40B4-BE49-F238E27FC236}">
                <a16:creationId xmlns:a16="http://schemas.microsoft.com/office/drawing/2014/main" id="{4E3CFF5D-1741-346F-9069-9944027B35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800" y="0"/>
            <a:ext cx="12196800" cy="6860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2399" y="2184850"/>
            <a:ext cx="8402400" cy="1136327"/>
          </a:xfrm>
        </p:spPr>
        <p:txBody>
          <a:bodyPr anchor="b"/>
          <a:lstStyle>
            <a:lvl1pPr algn="l">
              <a:lnSpc>
                <a:spcPct val="87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da-DK" noProof="0" dirty="0"/>
              <a:t>Klik for at indsætte titel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399" y="3416400"/>
            <a:ext cx="8402400" cy="875354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9pPr>
          </a:lstStyle>
          <a:p>
            <a:r>
              <a:rPr lang="da-DK" dirty="0"/>
              <a:t>Klik for at tilføje undertitel</a:t>
            </a:r>
          </a:p>
        </p:txBody>
      </p:sp>
      <p:sp>
        <p:nvSpPr>
          <p:cNvPr id="11" name="text" descr="{&quot;templafy&quot;:{&quot;type&quot;:&quot;text&quot;,&quot;binding&quot;:&quot;UserProfile.Street.Department_{{DocumentLanguage}}&quot;}}" title="UserProfile.Street.Department_{{DocumentLanguage}}">
            <a:extLst>
              <a:ext uri="{FF2B5EF4-FFF2-40B4-BE49-F238E27FC236}">
                <a16:creationId xmlns:a16="http://schemas.microsoft.com/office/drawing/2014/main" id="{F4A62D02-9CEE-4C61-8ED1-E2CEC694FA5F}"/>
              </a:ext>
            </a:extLst>
          </p:cNvPr>
          <p:cNvSpPr/>
          <p:nvPr userDrawn="1"/>
        </p:nvSpPr>
        <p:spPr>
          <a:xfrm>
            <a:off x="6110859" y="6162345"/>
            <a:ext cx="5508000" cy="14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endParaRPr lang="da-DK" sz="900" b="0" noProof="0" dirty="0">
              <a:solidFill>
                <a:schemeClr val="accent1"/>
              </a:solidFill>
            </a:endParaRPr>
          </a:p>
        </p:txBody>
      </p:sp>
      <p:sp>
        <p:nvSpPr>
          <p:cNvPr id="13" name="name" descr="{&quot;templafy&quot;:{&quot;type&quot;:&quot;text&quot;,&quot;binding&quot;:&quot;UserProfile.Name&quot;}}" title="UserProfile.Name">
            <a:extLst>
              <a:ext uri="{FF2B5EF4-FFF2-40B4-BE49-F238E27FC236}">
                <a16:creationId xmlns:a16="http://schemas.microsoft.com/office/drawing/2014/main" id="{E45729F4-332E-4A76-ABB0-7FCBF3868006}"/>
              </a:ext>
            </a:extLst>
          </p:cNvPr>
          <p:cNvSpPr/>
          <p:nvPr userDrawn="1"/>
        </p:nvSpPr>
        <p:spPr>
          <a:xfrm>
            <a:off x="6110859" y="6016601"/>
            <a:ext cx="5508000" cy="14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sz="900" b="0" noProof="0" dirty="0">
              <a:solidFill>
                <a:schemeClr val="accent1"/>
              </a:solidFill>
            </a:endParaRPr>
          </a:p>
        </p:txBody>
      </p:sp>
      <p:sp>
        <p:nvSpPr>
          <p:cNvPr id="15" name="date" descr="{&quot;templafy&quot;:{&quot;type&quot;:&quot;date&quot;,&quot;format&quot;:&quot;{{DateFormats.GeneralDate}}&quot;,&quot;binding&quot;:&quot;Form.Date&quot;,&quot;visibility&quot;:{&quot;action&quot;:&quot;hide&quot;,&quot;compareValue&quot;:&quot;Ingen dato&quot;,&quot;binding&quot;:&quot;Form.IncludeDate.Valg&quot;,&quot;operator&quot;:&quot;equals&quot;,&quot;compareValues&quot;:[]}}}" title="Form.Date">
            <a:extLst>
              <a:ext uri="{FF2B5EF4-FFF2-40B4-BE49-F238E27FC236}">
                <a16:creationId xmlns:a16="http://schemas.microsoft.com/office/drawing/2014/main" id="{348815CD-58ED-4682-86DD-E7001C44AB80}"/>
              </a:ext>
            </a:extLst>
          </p:cNvPr>
          <p:cNvSpPr/>
          <p:nvPr userDrawn="1"/>
        </p:nvSpPr>
        <p:spPr>
          <a:xfrm>
            <a:off x="6110859" y="5870428"/>
            <a:ext cx="5508000" cy="14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sz="900" b="1" noProof="0" dirty="0">
              <a:solidFill>
                <a:schemeClr val="accent1"/>
              </a:solidFill>
            </a:endParaRPr>
          </a:p>
        </p:txBody>
      </p:sp>
      <p:sp>
        <p:nvSpPr>
          <p:cNvPr id="7" name="image" descr="{&quot;templafy&quot;:{&quot;type&quot;:&quot;image&quot;,&quot;binding&quot;:&quot;UserProfile.LogoInsertion.LogoPP_White_{{DocumentLanguage}}&quot;,&quot;height&quot;:&quot;0.9 cm&quot;}}" title="UserProfile.LogoInsertion.LogoPP_White_{{DocumentLanguage}}">
            <a:extLst>
              <a:ext uri="{FF2B5EF4-FFF2-40B4-BE49-F238E27FC236}">
                <a16:creationId xmlns:a16="http://schemas.microsoft.com/office/drawing/2014/main" id="{CBDE8AA3-C3D8-4138-A14A-D8F7FD10218C}"/>
              </a:ext>
            </a:extLst>
          </p:cNvPr>
          <p:cNvSpPr>
            <a:spLocks noChangeAspect="1"/>
          </p:cNvSpPr>
          <p:nvPr userDrawn="1"/>
        </p:nvSpPr>
        <p:spPr>
          <a:xfrm>
            <a:off x="572400" y="5976000"/>
            <a:ext cx="208370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27069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sobjekt og bille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 hidden="1">
            <a:extLst>
              <a:ext uri="{FF2B5EF4-FFF2-40B4-BE49-F238E27FC236}">
                <a16:creationId xmlns:a16="http://schemas.microsoft.com/office/drawing/2014/main" id="{A6716C21-5346-0783-1F86-5E25954F41E8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Rektangel 8">
            <a:extLst>
              <a:ext uri="{FF2B5EF4-FFF2-40B4-BE49-F238E27FC236}">
                <a16:creationId xmlns:a16="http://schemas.microsoft.com/office/drawing/2014/main" id="{F72AC8EA-FB10-1471-7251-25B2BC76E4FB}"/>
              </a:ext>
            </a:extLst>
          </p:cNvPr>
          <p:cNvSpPr/>
          <p:nvPr userDrawn="1"/>
        </p:nvSpPr>
        <p:spPr>
          <a:xfrm rot="18900000">
            <a:off x="8532000" y="-1530000"/>
            <a:ext cx="3042498" cy="3042498"/>
          </a:xfrm>
          <a:custGeom>
            <a:avLst/>
            <a:gdLst>
              <a:gd name="connsiteX0" fmla="*/ 0 w 839893"/>
              <a:gd name="connsiteY0" fmla="*/ 0 h 839893"/>
              <a:gd name="connsiteX1" fmla="*/ 839893 w 839893"/>
              <a:gd name="connsiteY1" fmla="*/ 0 h 839893"/>
              <a:gd name="connsiteX2" fmla="*/ 839893 w 839893"/>
              <a:gd name="connsiteY2" fmla="*/ 839893 h 839893"/>
              <a:gd name="connsiteX3" fmla="*/ 0 w 839893"/>
              <a:gd name="connsiteY3" fmla="*/ 839893 h 839893"/>
              <a:gd name="connsiteX4" fmla="*/ 0 w 839893"/>
              <a:gd name="connsiteY4" fmla="*/ 0 h 839893"/>
              <a:gd name="connsiteX0" fmla="*/ 0 w 839893"/>
              <a:gd name="connsiteY0" fmla="*/ 0 h 839893"/>
              <a:gd name="connsiteX1" fmla="*/ 426720 w 839893"/>
              <a:gd name="connsiteY1" fmla="*/ 406400 h 839893"/>
              <a:gd name="connsiteX2" fmla="*/ 839893 w 839893"/>
              <a:gd name="connsiteY2" fmla="*/ 839893 h 839893"/>
              <a:gd name="connsiteX3" fmla="*/ 0 w 839893"/>
              <a:gd name="connsiteY3" fmla="*/ 839893 h 839893"/>
              <a:gd name="connsiteX4" fmla="*/ 0 w 839893"/>
              <a:gd name="connsiteY4" fmla="*/ 0 h 839893"/>
              <a:gd name="connsiteX0" fmla="*/ 0 w 839893"/>
              <a:gd name="connsiteY0" fmla="*/ 0 h 839893"/>
              <a:gd name="connsiteX1" fmla="*/ 417121 w 839893"/>
              <a:gd name="connsiteY1" fmla="*/ 415959 h 839893"/>
              <a:gd name="connsiteX2" fmla="*/ 839893 w 839893"/>
              <a:gd name="connsiteY2" fmla="*/ 839893 h 839893"/>
              <a:gd name="connsiteX3" fmla="*/ 0 w 839893"/>
              <a:gd name="connsiteY3" fmla="*/ 839893 h 839893"/>
              <a:gd name="connsiteX4" fmla="*/ 0 w 839893"/>
              <a:gd name="connsiteY4" fmla="*/ 0 h 839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9893" h="839893">
                <a:moveTo>
                  <a:pt x="0" y="0"/>
                </a:moveTo>
                <a:lnTo>
                  <a:pt x="417121" y="415959"/>
                </a:lnTo>
                <a:lnTo>
                  <a:pt x="839893" y="839893"/>
                </a:lnTo>
                <a:lnTo>
                  <a:pt x="0" y="839893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chemeClr val="accent1"/>
              </a:gs>
              <a:gs pos="100000">
                <a:srgbClr val="0096A0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2399" y="540000"/>
            <a:ext cx="5745600" cy="910800"/>
          </a:xfrm>
        </p:spPr>
        <p:txBody>
          <a:bodyPr/>
          <a:lstStyle/>
          <a:p>
            <a:r>
              <a:rPr lang="da-DK" noProof="0" dirty="0"/>
              <a:t>Klik for at indsætte titel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7D039E4C-0343-46E8-B632-6DFF92FBF49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72400" y="1658939"/>
            <a:ext cx="5745600" cy="4054260"/>
          </a:xfrm>
        </p:spPr>
        <p:txBody>
          <a:bodyPr/>
          <a:lstStyle/>
          <a:p>
            <a:pPr lvl="0"/>
            <a:r>
              <a:rPr lang="da-DK" noProof="0" dirty="0"/>
              <a:t>Klik for at tilføje tekst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668E8CF5-C426-4878-8555-FDCEE19AE4AE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6638400" y="428400"/>
            <a:ext cx="3420000" cy="3420000"/>
          </a:xfrm>
          <a:prstGeom prst="diamond">
            <a:avLst/>
          </a:prstGeom>
          <a:noFill/>
        </p:spPr>
        <p:txBody>
          <a:bodyPr lIns="72000" tIns="0" rIns="72000" anchor="t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da-DK" noProof="0" dirty="0"/>
              <a:t>Klik på billederammen for at indsætte et billede – via Templafy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3CC8A7A-98C8-1554-F468-E98F3547D417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9205200" y="1274400"/>
            <a:ext cx="2986800" cy="3420000"/>
          </a:xfrm>
          <a:custGeom>
            <a:avLst/>
            <a:gdLst>
              <a:gd name="connsiteX0" fmla="*/ 1710000 w 2986800"/>
              <a:gd name="connsiteY0" fmla="*/ 0 h 3420000"/>
              <a:gd name="connsiteX1" fmla="*/ 2986800 w 2986800"/>
              <a:gd name="connsiteY1" fmla="*/ 1276800 h 3420000"/>
              <a:gd name="connsiteX2" fmla="*/ 2986800 w 2986800"/>
              <a:gd name="connsiteY2" fmla="*/ 2143200 h 3420000"/>
              <a:gd name="connsiteX3" fmla="*/ 1710000 w 2986800"/>
              <a:gd name="connsiteY3" fmla="*/ 3420000 h 3420000"/>
              <a:gd name="connsiteX4" fmla="*/ 0 w 2986800"/>
              <a:gd name="connsiteY4" fmla="*/ 171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6800" h="3420000">
                <a:moveTo>
                  <a:pt x="1710000" y="0"/>
                </a:moveTo>
                <a:lnTo>
                  <a:pt x="2986800" y="1276800"/>
                </a:lnTo>
                <a:lnTo>
                  <a:pt x="2986800" y="2143200"/>
                </a:lnTo>
                <a:lnTo>
                  <a:pt x="1710000" y="3420000"/>
                </a:lnTo>
                <a:lnTo>
                  <a:pt x="0" y="1710000"/>
                </a:lnTo>
                <a:close/>
              </a:path>
            </a:pathLst>
          </a:custGeom>
          <a:noFill/>
        </p:spPr>
        <p:txBody>
          <a:bodyPr wrap="square" lIns="792000" tIns="900000" rIns="576000" anchor="t" anchorCtr="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da-DK" noProof="0" dirty="0"/>
              <a:t>Klik på billederammen for at indsætte et billede – via Templafy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57671-5B7E-1147-3A85-EA6D223444E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B7A54-6EA8-075F-9A1A-141360CCB58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1099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sobjekt og 3 bille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E12AEF02-8E83-8B44-978D-90CB6068501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Baggrund">
            <a:extLst>
              <a:ext uri="{FF2B5EF4-FFF2-40B4-BE49-F238E27FC236}">
                <a16:creationId xmlns:a16="http://schemas.microsoft.com/office/drawing/2014/main" id="{33E21B8F-FB20-1590-E55A-48CF3B1C91A3}"/>
              </a:ext>
            </a:extLst>
          </p:cNvPr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9" name="text" descr="{&quot;templafy&quot;:{&quot;type&quot;:&quot;text&quot;,&quot;binding&quot;:&quot;UserProfile.Street.Department_{{DocumentLanguage}}&quot;}}" title="UserProfile.Street.Department_{{DocumentLanguage}}">
            <a:extLst>
              <a:ext uri="{FF2B5EF4-FFF2-40B4-BE49-F238E27FC236}">
                <a16:creationId xmlns:a16="http://schemas.microsoft.com/office/drawing/2014/main" id="{0CEB194C-5244-26C9-1E6B-2D9504D14DD1}"/>
              </a:ext>
            </a:extLst>
          </p:cNvPr>
          <p:cNvSpPr/>
          <p:nvPr userDrawn="1"/>
        </p:nvSpPr>
        <p:spPr>
          <a:xfrm>
            <a:off x="7232513" y="6172506"/>
            <a:ext cx="3844162" cy="14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endParaRPr lang="da-DK" sz="900" b="0" noProof="0" dirty="0">
              <a:solidFill>
                <a:schemeClr val="accent1"/>
              </a:solidFill>
            </a:endParaRPr>
          </a:p>
        </p:txBody>
      </p:sp>
      <p:sp>
        <p:nvSpPr>
          <p:cNvPr id="11" name="name" descr="{&quot;templafy&quot;:{&quot;binding&quot;:&quot;UserProfile.Name&quot;,&quot;type&quot;:&quot;text&quot;}}" title="UserProfile.Name">
            <a:extLst>
              <a:ext uri="{FF2B5EF4-FFF2-40B4-BE49-F238E27FC236}">
                <a16:creationId xmlns:a16="http://schemas.microsoft.com/office/drawing/2014/main" id="{0890BE9F-C82E-9006-F1BE-E4A824EAB0FF}"/>
              </a:ext>
            </a:extLst>
          </p:cNvPr>
          <p:cNvSpPr/>
          <p:nvPr userDrawn="1"/>
        </p:nvSpPr>
        <p:spPr>
          <a:xfrm>
            <a:off x="7232513" y="6026333"/>
            <a:ext cx="3844162" cy="14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endParaRPr lang="da-DK" sz="900" b="0" noProof="0" dirty="0">
              <a:solidFill>
                <a:schemeClr val="accent1"/>
              </a:solidFill>
            </a:endParaRPr>
          </a:p>
        </p:txBody>
      </p:sp>
      <p:sp>
        <p:nvSpPr>
          <p:cNvPr id="13" name="image" descr="{&quot;templafy&quot;:{&quot;type&quot;:&quot;image&quot;,&quot;binding&quot;:&quot;UserProfile.LogoInsertion.LogoPP_Green_{{DocumentLanguage}}&quot;,&quot;height&quot;:&quot;0.9 cm&quot;}}" title="UserProfile.LogoInsertion.LogoPP_Green_{{DocumentLanguage}}">
            <a:extLst>
              <a:ext uri="{FF2B5EF4-FFF2-40B4-BE49-F238E27FC236}">
                <a16:creationId xmlns:a16="http://schemas.microsoft.com/office/drawing/2014/main" id="{0E9C786B-32DF-B5BB-4BC1-389259E2963B}"/>
              </a:ext>
            </a:extLst>
          </p:cNvPr>
          <p:cNvSpPr>
            <a:spLocks noChangeAspect="1"/>
          </p:cNvSpPr>
          <p:nvPr userDrawn="1"/>
        </p:nvSpPr>
        <p:spPr>
          <a:xfrm>
            <a:off x="572400" y="5976000"/>
            <a:ext cx="208370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000" noProof="0" dirty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31AE1-33AF-6A94-14C4-03A98992A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a-DK" noProof="0" dirty="0"/>
              <a:t>Klik for at indsætte titel</a:t>
            </a:r>
            <a:endParaRPr lang="da-DK" dirty="0"/>
          </a:p>
        </p:txBody>
      </p:sp>
      <p:sp>
        <p:nvSpPr>
          <p:cNvPr id="14" name="Pladsholder til tekst 12">
            <a:extLst>
              <a:ext uri="{FF2B5EF4-FFF2-40B4-BE49-F238E27FC236}">
                <a16:creationId xmlns:a16="http://schemas.microsoft.com/office/drawing/2014/main" id="{C2CB922A-3EE0-51A4-5A65-6420E372615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58978" y="4161429"/>
            <a:ext cx="2876329" cy="1550396"/>
          </a:xfrm>
        </p:spPr>
        <p:txBody>
          <a:bodyPr/>
          <a:lstStyle>
            <a:lvl1pPr marL="0" indent="0" algn="ctr">
              <a:lnSpc>
                <a:spcPct val="99000"/>
              </a:lnSpc>
              <a:spcAft>
                <a:spcPts val="600"/>
              </a:spcAft>
              <a:buFont typeface="Arial" panose="020B0604020202020204" pitchFamily="34" charset="0"/>
              <a:buNone/>
              <a:defRPr sz="1600" b="0"/>
            </a:lvl1pPr>
            <a:lvl2pPr marL="0" indent="0" algn="ctr">
              <a:lnSpc>
                <a:spcPct val="99000"/>
              </a:lnSpc>
              <a:spcAft>
                <a:spcPts val="600"/>
              </a:spcAft>
              <a:buFontTx/>
              <a:buNone/>
              <a:defRPr sz="1600"/>
            </a:lvl2pPr>
            <a:lvl3pPr marL="0" indent="0" algn="ctr">
              <a:lnSpc>
                <a:spcPct val="99000"/>
              </a:lnSpc>
              <a:spcAft>
                <a:spcPts val="600"/>
              </a:spcAft>
              <a:buFontTx/>
              <a:buNone/>
              <a:defRPr sz="1600"/>
            </a:lvl3pPr>
            <a:lvl4pPr marL="0" indent="0" algn="ctr">
              <a:lnSpc>
                <a:spcPct val="99000"/>
              </a:lnSpc>
              <a:spcAft>
                <a:spcPts val="600"/>
              </a:spcAft>
              <a:buFontTx/>
              <a:buNone/>
              <a:defRPr sz="1600"/>
            </a:lvl4pPr>
            <a:lvl5pPr marL="0" indent="0" algn="ctr">
              <a:lnSpc>
                <a:spcPct val="99000"/>
              </a:lnSpc>
              <a:spcAft>
                <a:spcPts val="600"/>
              </a:spcAft>
              <a:buFontTx/>
              <a:buNone/>
              <a:defRPr sz="1600"/>
            </a:lvl5pPr>
            <a:lvl6pPr marL="0" indent="0" algn="ctr">
              <a:lnSpc>
                <a:spcPct val="99000"/>
              </a:lnSpc>
              <a:spcAft>
                <a:spcPts val="600"/>
              </a:spcAft>
              <a:buFontTx/>
              <a:buNone/>
              <a:defRPr sz="1600"/>
            </a:lvl6pPr>
            <a:lvl7pPr marL="0" indent="0" algn="ctr">
              <a:lnSpc>
                <a:spcPct val="99000"/>
              </a:lnSpc>
              <a:spcAft>
                <a:spcPts val="600"/>
              </a:spcAft>
              <a:buFontTx/>
              <a:buNone/>
              <a:defRPr sz="1600"/>
            </a:lvl7pPr>
            <a:lvl8pPr marL="0" indent="0" algn="ctr">
              <a:lnSpc>
                <a:spcPct val="99000"/>
              </a:lnSpc>
              <a:spcAft>
                <a:spcPts val="600"/>
              </a:spcAft>
              <a:buFontTx/>
              <a:buNone/>
              <a:defRPr sz="1600"/>
            </a:lvl8pPr>
            <a:lvl9pPr marL="0" indent="0" algn="ctr">
              <a:lnSpc>
                <a:spcPct val="99000"/>
              </a:lnSpc>
              <a:spcAft>
                <a:spcPts val="600"/>
              </a:spcAft>
              <a:buFontTx/>
              <a:buNone/>
              <a:defRPr sz="1600"/>
            </a:lvl9pPr>
          </a:lstStyle>
          <a:p>
            <a:pPr lvl="0"/>
            <a:r>
              <a:rPr lang="da-DK" noProof="0" dirty="0"/>
              <a:t>Klik og indsæt tekst</a:t>
            </a:r>
            <a:endParaRPr lang="da-DK" dirty="0"/>
          </a:p>
        </p:txBody>
      </p:sp>
      <p:sp>
        <p:nvSpPr>
          <p:cNvPr id="15" name="Pladsholder til tekst 12">
            <a:extLst>
              <a:ext uri="{FF2B5EF4-FFF2-40B4-BE49-F238E27FC236}">
                <a16:creationId xmlns:a16="http://schemas.microsoft.com/office/drawing/2014/main" id="{4D9A3233-2F47-E61E-AC8D-271B8EA4D0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61839" y="4161429"/>
            <a:ext cx="2876329" cy="1550396"/>
          </a:xfrm>
        </p:spPr>
        <p:txBody>
          <a:bodyPr/>
          <a:lstStyle>
            <a:lvl1pPr marL="0" indent="0" algn="ctr">
              <a:lnSpc>
                <a:spcPct val="99000"/>
              </a:lnSpc>
              <a:spcAft>
                <a:spcPts val="600"/>
              </a:spcAft>
              <a:buFont typeface="Arial" panose="020B0604020202020204" pitchFamily="34" charset="0"/>
              <a:buNone/>
              <a:defRPr sz="1600" b="0"/>
            </a:lvl1pPr>
            <a:lvl2pPr marL="0" indent="0" algn="ctr">
              <a:lnSpc>
                <a:spcPct val="99000"/>
              </a:lnSpc>
              <a:spcAft>
                <a:spcPts val="600"/>
              </a:spcAft>
              <a:buFontTx/>
              <a:buNone/>
              <a:defRPr sz="1600"/>
            </a:lvl2pPr>
            <a:lvl3pPr marL="0" indent="0" algn="ctr">
              <a:lnSpc>
                <a:spcPct val="99000"/>
              </a:lnSpc>
              <a:spcAft>
                <a:spcPts val="600"/>
              </a:spcAft>
              <a:buFontTx/>
              <a:buNone/>
              <a:defRPr sz="1600"/>
            </a:lvl3pPr>
            <a:lvl4pPr marL="0" indent="0" algn="ctr">
              <a:lnSpc>
                <a:spcPct val="99000"/>
              </a:lnSpc>
              <a:spcAft>
                <a:spcPts val="600"/>
              </a:spcAft>
              <a:buFontTx/>
              <a:buNone/>
              <a:defRPr sz="1600"/>
            </a:lvl4pPr>
            <a:lvl5pPr marL="0" indent="0" algn="ctr">
              <a:lnSpc>
                <a:spcPct val="99000"/>
              </a:lnSpc>
              <a:spcAft>
                <a:spcPts val="600"/>
              </a:spcAft>
              <a:buFontTx/>
              <a:buNone/>
              <a:defRPr sz="1600"/>
            </a:lvl5pPr>
            <a:lvl6pPr marL="0" indent="0" algn="ctr">
              <a:lnSpc>
                <a:spcPct val="99000"/>
              </a:lnSpc>
              <a:spcAft>
                <a:spcPts val="600"/>
              </a:spcAft>
              <a:buFontTx/>
              <a:buNone/>
              <a:defRPr sz="1600"/>
            </a:lvl6pPr>
            <a:lvl7pPr marL="0" indent="0" algn="ctr">
              <a:lnSpc>
                <a:spcPct val="99000"/>
              </a:lnSpc>
              <a:spcAft>
                <a:spcPts val="600"/>
              </a:spcAft>
              <a:buFontTx/>
              <a:buNone/>
              <a:defRPr sz="1600"/>
            </a:lvl7pPr>
            <a:lvl8pPr marL="0" indent="0" algn="ctr">
              <a:lnSpc>
                <a:spcPct val="99000"/>
              </a:lnSpc>
              <a:spcAft>
                <a:spcPts val="600"/>
              </a:spcAft>
              <a:buFontTx/>
              <a:buNone/>
              <a:defRPr sz="1600"/>
            </a:lvl8pPr>
            <a:lvl9pPr marL="0" indent="0" algn="ctr">
              <a:lnSpc>
                <a:spcPct val="99000"/>
              </a:lnSpc>
              <a:spcAft>
                <a:spcPts val="600"/>
              </a:spcAft>
              <a:buFontTx/>
              <a:buNone/>
              <a:defRPr sz="1600"/>
            </a:lvl9pPr>
          </a:lstStyle>
          <a:p>
            <a:pPr lvl="0"/>
            <a:r>
              <a:rPr lang="da-DK" noProof="0" dirty="0"/>
              <a:t>Klik og indsæt tekst</a:t>
            </a:r>
            <a:endParaRPr lang="da-DK" dirty="0"/>
          </a:p>
        </p:txBody>
      </p:sp>
      <p:sp>
        <p:nvSpPr>
          <p:cNvPr id="16" name="Pladsholder til tekst 12">
            <a:extLst>
              <a:ext uri="{FF2B5EF4-FFF2-40B4-BE49-F238E27FC236}">
                <a16:creationId xmlns:a16="http://schemas.microsoft.com/office/drawing/2014/main" id="{970E5DB3-DEFC-2BBC-A7FB-C9654211EF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64700" y="4161429"/>
            <a:ext cx="2876329" cy="1550396"/>
          </a:xfrm>
        </p:spPr>
        <p:txBody>
          <a:bodyPr/>
          <a:lstStyle>
            <a:lvl1pPr marL="0" indent="0" algn="ctr">
              <a:lnSpc>
                <a:spcPct val="99000"/>
              </a:lnSpc>
              <a:spcAft>
                <a:spcPts val="600"/>
              </a:spcAft>
              <a:buFont typeface="Arial" panose="020B0604020202020204" pitchFamily="34" charset="0"/>
              <a:buNone/>
              <a:defRPr sz="1600" b="0"/>
            </a:lvl1pPr>
            <a:lvl2pPr marL="0" indent="0" algn="ctr">
              <a:lnSpc>
                <a:spcPct val="99000"/>
              </a:lnSpc>
              <a:spcAft>
                <a:spcPts val="600"/>
              </a:spcAft>
              <a:buFontTx/>
              <a:buNone/>
              <a:defRPr sz="1600"/>
            </a:lvl2pPr>
            <a:lvl3pPr marL="0" indent="0" algn="ctr">
              <a:lnSpc>
                <a:spcPct val="99000"/>
              </a:lnSpc>
              <a:spcAft>
                <a:spcPts val="600"/>
              </a:spcAft>
              <a:buFontTx/>
              <a:buNone/>
              <a:defRPr sz="1600"/>
            </a:lvl3pPr>
            <a:lvl4pPr marL="0" indent="0" algn="ctr">
              <a:lnSpc>
                <a:spcPct val="99000"/>
              </a:lnSpc>
              <a:spcAft>
                <a:spcPts val="600"/>
              </a:spcAft>
              <a:buFontTx/>
              <a:buNone/>
              <a:defRPr sz="1600"/>
            </a:lvl4pPr>
            <a:lvl5pPr marL="0" indent="0" algn="ctr">
              <a:lnSpc>
                <a:spcPct val="99000"/>
              </a:lnSpc>
              <a:spcAft>
                <a:spcPts val="600"/>
              </a:spcAft>
              <a:buFontTx/>
              <a:buNone/>
              <a:defRPr sz="1600"/>
            </a:lvl5pPr>
            <a:lvl6pPr marL="0" indent="0" algn="ctr">
              <a:lnSpc>
                <a:spcPct val="99000"/>
              </a:lnSpc>
              <a:spcAft>
                <a:spcPts val="600"/>
              </a:spcAft>
              <a:buFontTx/>
              <a:buNone/>
              <a:defRPr sz="1600"/>
            </a:lvl6pPr>
            <a:lvl7pPr marL="0" indent="0" algn="ctr">
              <a:lnSpc>
                <a:spcPct val="99000"/>
              </a:lnSpc>
              <a:spcAft>
                <a:spcPts val="600"/>
              </a:spcAft>
              <a:buFontTx/>
              <a:buNone/>
              <a:defRPr sz="1600"/>
            </a:lvl7pPr>
            <a:lvl8pPr marL="0" indent="0" algn="ctr">
              <a:lnSpc>
                <a:spcPct val="99000"/>
              </a:lnSpc>
              <a:spcAft>
                <a:spcPts val="600"/>
              </a:spcAft>
              <a:buFontTx/>
              <a:buNone/>
              <a:defRPr sz="1600"/>
            </a:lvl8pPr>
            <a:lvl9pPr marL="0" indent="0" algn="ctr">
              <a:lnSpc>
                <a:spcPct val="99000"/>
              </a:lnSpc>
              <a:spcAft>
                <a:spcPts val="600"/>
              </a:spcAft>
              <a:buFontTx/>
              <a:buNone/>
              <a:defRPr sz="1600"/>
            </a:lvl9pPr>
          </a:lstStyle>
          <a:p>
            <a:pPr lvl="0"/>
            <a:r>
              <a:rPr lang="da-DK" noProof="0" dirty="0"/>
              <a:t>Klik og indsæt tekst</a:t>
            </a:r>
            <a:endParaRPr lang="da-DK" dirty="0"/>
          </a:p>
        </p:txBody>
      </p:sp>
      <p:sp>
        <p:nvSpPr>
          <p:cNvPr id="17" name="Pladsholder til billede 20">
            <a:extLst>
              <a:ext uri="{FF2B5EF4-FFF2-40B4-BE49-F238E27FC236}">
                <a16:creationId xmlns:a16="http://schemas.microsoft.com/office/drawing/2014/main" id="{EA6A5D12-ACAC-8128-78B0-B6EF3AF583E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273142" y="1566656"/>
            <a:ext cx="2448000" cy="2448000"/>
          </a:xfrm>
          <a:prstGeom prst="ellipse">
            <a:avLst/>
          </a:prstGeom>
        </p:spPr>
        <p:txBody>
          <a:bodyPr wrap="square" bIns="792000" rtlCol="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da-DK" noProof="0" dirty="0"/>
              <a:t>Klik på billederammen for at indsætte et billede – via </a:t>
            </a:r>
            <a:r>
              <a:rPr lang="da-DK" noProof="0" dirty="0" err="1"/>
              <a:t>Templafy</a:t>
            </a:r>
            <a:endParaRPr lang="da-DK" noProof="0" dirty="0"/>
          </a:p>
        </p:txBody>
      </p:sp>
      <p:sp>
        <p:nvSpPr>
          <p:cNvPr id="18" name="Pladsholder til billede 20">
            <a:extLst>
              <a:ext uri="{FF2B5EF4-FFF2-40B4-BE49-F238E27FC236}">
                <a16:creationId xmlns:a16="http://schemas.microsoft.com/office/drawing/2014/main" id="{0B139CE5-55C8-1C10-0196-493F92EC2361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872000" y="1566656"/>
            <a:ext cx="2448000" cy="2448000"/>
          </a:xfrm>
          <a:prstGeom prst="ellipse">
            <a:avLst/>
          </a:prstGeom>
        </p:spPr>
        <p:txBody>
          <a:bodyPr wrap="square" bIns="792000" rtlCol="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da-DK" noProof="0" dirty="0"/>
              <a:t>Klik på billederammen for at indsætte et billede – via </a:t>
            </a:r>
            <a:r>
              <a:rPr lang="da-DK" noProof="0" dirty="0" err="1"/>
              <a:t>Templafy</a:t>
            </a:r>
            <a:endParaRPr lang="da-DK" noProof="0" dirty="0"/>
          </a:p>
        </p:txBody>
      </p:sp>
      <p:sp>
        <p:nvSpPr>
          <p:cNvPr id="19" name="Pladsholder til billede 20">
            <a:extLst>
              <a:ext uri="{FF2B5EF4-FFF2-40B4-BE49-F238E27FC236}">
                <a16:creationId xmlns:a16="http://schemas.microsoft.com/office/drawing/2014/main" id="{7ED589FC-F465-6CBC-D39E-4935A1D5A85B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520740" y="1566656"/>
            <a:ext cx="2448000" cy="2448000"/>
          </a:xfrm>
          <a:prstGeom prst="ellipse">
            <a:avLst/>
          </a:prstGeom>
        </p:spPr>
        <p:txBody>
          <a:bodyPr wrap="square" bIns="792000" rtlCol="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da-DK" noProof="0" dirty="0"/>
              <a:t>Klik på billederammen for at indsætte et billede – via </a:t>
            </a:r>
            <a:r>
              <a:rPr lang="da-DK" noProof="0" dirty="0" err="1"/>
              <a:t>Templafy</a:t>
            </a:r>
            <a:endParaRPr lang="da-DK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E2E706-1325-CFE9-8DAF-BB9B1BE4DD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397C5-9BD4-B6DD-147A-19D415EE6B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 dirty="0"/>
          </a:p>
        </p:txBody>
      </p:sp>
      <p:cxnSp>
        <p:nvCxnSpPr>
          <p:cNvPr id="21" name="Lige forbindelse 12">
            <a:extLst>
              <a:ext uri="{FF2B5EF4-FFF2-40B4-BE49-F238E27FC236}">
                <a16:creationId xmlns:a16="http://schemas.microsoft.com/office/drawing/2014/main" id="{5B8C8ADC-C89A-FCE4-C17C-5072CD6EB7CA}"/>
              </a:ext>
            </a:extLst>
          </p:cNvPr>
          <p:cNvCxnSpPr>
            <a:cxnSpLocks/>
          </p:cNvCxnSpPr>
          <p:nvPr userDrawn="1"/>
        </p:nvCxnSpPr>
        <p:spPr>
          <a:xfrm>
            <a:off x="11175833" y="6062400"/>
            <a:ext cx="0" cy="2232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683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5EFB6B25-5517-47BA-9544-F65DF9D91BB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8" name="Baggrund">
            <a:extLst>
              <a:ext uri="{FF2B5EF4-FFF2-40B4-BE49-F238E27FC236}">
                <a16:creationId xmlns:a16="http://schemas.microsoft.com/office/drawing/2014/main" id="{F5B71D56-32F6-F75F-2230-BB58C8841336}"/>
              </a:ext>
            </a:extLst>
          </p:cNvPr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12" name="text" descr="{&quot;templafy&quot;:{&quot;type&quot;:&quot;text&quot;,&quot;binding&quot;:&quot;UserProfile.Street.Department_{{DocumentLanguage}}&quot;}}" title="UserProfile.Street.Department_{{DocumentLanguage}}">
            <a:extLst>
              <a:ext uri="{FF2B5EF4-FFF2-40B4-BE49-F238E27FC236}">
                <a16:creationId xmlns:a16="http://schemas.microsoft.com/office/drawing/2014/main" id="{5AC49C3D-E14E-3958-62AC-EB68ED8DFB27}"/>
              </a:ext>
            </a:extLst>
          </p:cNvPr>
          <p:cNvSpPr/>
          <p:nvPr userDrawn="1"/>
        </p:nvSpPr>
        <p:spPr>
          <a:xfrm>
            <a:off x="7232513" y="6172506"/>
            <a:ext cx="3844162" cy="14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endParaRPr lang="da-DK" sz="900" b="0" noProof="0" dirty="0">
              <a:solidFill>
                <a:schemeClr val="accent1"/>
              </a:solidFill>
            </a:endParaRPr>
          </a:p>
        </p:txBody>
      </p:sp>
      <p:sp>
        <p:nvSpPr>
          <p:cNvPr id="15" name="name" descr="{&quot;templafy&quot;:{&quot;binding&quot;:&quot;UserProfile.Name&quot;,&quot;type&quot;:&quot;text&quot;}}" title="UserProfile.Name">
            <a:extLst>
              <a:ext uri="{FF2B5EF4-FFF2-40B4-BE49-F238E27FC236}">
                <a16:creationId xmlns:a16="http://schemas.microsoft.com/office/drawing/2014/main" id="{0105F052-5775-CF59-B1DD-2CA094F8BBFD}"/>
              </a:ext>
            </a:extLst>
          </p:cNvPr>
          <p:cNvSpPr/>
          <p:nvPr userDrawn="1"/>
        </p:nvSpPr>
        <p:spPr>
          <a:xfrm>
            <a:off x="7232513" y="6026333"/>
            <a:ext cx="3844162" cy="14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endParaRPr lang="da-DK" sz="900" b="0" noProof="0" dirty="0">
              <a:solidFill>
                <a:schemeClr val="accent1"/>
              </a:solidFill>
            </a:endParaRPr>
          </a:p>
        </p:txBody>
      </p:sp>
      <p:sp>
        <p:nvSpPr>
          <p:cNvPr id="17" name="image" descr="{&quot;templafy&quot;:{&quot;type&quot;:&quot;image&quot;,&quot;binding&quot;:&quot;UserProfile.LogoInsertion.LogoPP_Green_{{DocumentLanguage}}&quot;,&quot;height&quot;:&quot;0.9 cm&quot;}}" title="UserProfile.LogoInsertion.LogoPP_Green_{{DocumentLanguage}}">
            <a:extLst>
              <a:ext uri="{FF2B5EF4-FFF2-40B4-BE49-F238E27FC236}">
                <a16:creationId xmlns:a16="http://schemas.microsoft.com/office/drawing/2014/main" id="{06494E95-724D-CC19-8BC5-232D76A88165}"/>
              </a:ext>
            </a:extLst>
          </p:cNvPr>
          <p:cNvSpPr>
            <a:spLocks noChangeAspect="1"/>
          </p:cNvSpPr>
          <p:nvPr userDrawn="1"/>
        </p:nvSpPr>
        <p:spPr>
          <a:xfrm>
            <a:off x="572400" y="5976000"/>
            <a:ext cx="208370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000" noProof="0" dirty="0" err="1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72399" y="540000"/>
            <a:ext cx="11048400" cy="910800"/>
          </a:xfrm>
        </p:spPr>
        <p:txBody>
          <a:bodyPr/>
          <a:lstStyle/>
          <a:p>
            <a:r>
              <a:rPr lang="da-DK" noProof="0" dirty="0"/>
              <a:t>Klik for at indsætte titel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2399" y="1659600"/>
            <a:ext cx="5004000" cy="720000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noProof="0" dirty="0"/>
              <a:t>Klik for at indsætte underoverskrift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16800" y="1659600"/>
            <a:ext cx="5004000" cy="720000"/>
          </a:xfr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noProof="0" dirty="0"/>
              <a:t>Klik for at indsætte underoverskrift</a:t>
            </a:r>
            <a:endParaRPr lang="da-DK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AC3481D0-7AAF-47B5-958C-36320CF6F48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72399" y="2471351"/>
            <a:ext cx="5004000" cy="3243600"/>
          </a:xfrm>
        </p:spPr>
        <p:txBody>
          <a:bodyPr/>
          <a:lstStyle/>
          <a:p>
            <a:pPr lvl="0"/>
            <a:r>
              <a:rPr lang="da-DK" noProof="0" dirty="0"/>
              <a:t>Klik og indsæt tekst</a:t>
            </a:r>
            <a:endParaRPr lang="da-DK" dirty="0"/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  <a:p>
            <a:pPr lvl="5"/>
            <a:r>
              <a:rPr lang="da-DK" dirty="0"/>
              <a:t>6</a:t>
            </a:r>
          </a:p>
          <a:p>
            <a:pPr lvl="6"/>
            <a:r>
              <a:rPr lang="da-DK" dirty="0"/>
              <a:t>7</a:t>
            </a:r>
          </a:p>
          <a:p>
            <a:pPr lvl="7"/>
            <a:r>
              <a:rPr lang="da-DK" dirty="0"/>
              <a:t>8</a:t>
            </a:r>
          </a:p>
          <a:p>
            <a:pPr lvl="8"/>
            <a:r>
              <a:rPr lang="da-DK" dirty="0"/>
              <a:t>9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E20E3B41-8389-4DF2-929E-A1109467437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616800" y="2471351"/>
            <a:ext cx="5004000" cy="3243600"/>
          </a:xfrm>
        </p:spPr>
        <p:txBody>
          <a:bodyPr/>
          <a:lstStyle/>
          <a:p>
            <a:pPr lvl="0"/>
            <a:r>
              <a:rPr lang="da-DK" noProof="0" dirty="0"/>
              <a:t>Klik og indsæt tekst</a:t>
            </a:r>
            <a:endParaRPr lang="da-DK" dirty="0"/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  <a:p>
            <a:pPr lvl="5"/>
            <a:r>
              <a:rPr lang="da-DK" dirty="0"/>
              <a:t>6</a:t>
            </a:r>
          </a:p>
          <a:p>
            <a:pPr lvl="6"/>
            <a:r>
              <a:rPr lang="da-DK" dirty="0"/>
              <a:t>7</a:t>
            </a:r>
          </a:p>
          <a:p>
            <a:pPr lvl="7"/>
            <a:r>
              <a:rPr lang="da-DK" dirty="0"/>
              <a:t>8</a:t>
            </a:r>
          </a:p>
          <a:p>
            <a:pPr lvl="8"/>
            <a:r>
              <a:rPr lang="da-DK" dirty="0"/>
              <a:t>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18612-A7DD-4BF7-8D55-B8B8B96AC00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647F5-A87B-4780-ACBA-A815C9972B2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cxnSp>
        <p:nvCxnSpPr>
          <p:cNvPr id="29" name="Lige forbindelse 12">
            <a:extLst>
              <a:ext uri="{FF2B5EF4-FFF2-40B4-BE49-F238E27FC236}">
                <a16:creationId xmlns:a16="http://schemas.microsoft.com/office/drawing/2014/main" id="{FB806C26-0DE1-C451-1458-632C00DC806A}"/>
              </a:ext>
            </a:extLst>
          </p:cNvPr>
          <p:cNvCxnSpPr>
            <a:cxnSpLocks/>
          </p:cNvCxnSpPr>
          <p:nvPr userDrawn="1"/>
        </p:nvCxnSpPr>
        <p:spPr>
          <a:xfrm>
            <a:off x="11175833" y="6062400"/>
            <a:ext cx="0" cy="2232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74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 med bille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2ED62657-E751-4424-BDAB-9DA024311749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2A985-0CE6-ED79-9EED-2B4C9DC49F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2399" y="540000"/>
            <a:ext cx="5522400" cy="910800"/>
          </a:xfrm>
        </p:spPr>
        <p:txBody>
          <a:bodyPr/>
          <a:lstStyle/>
          <a:p>
            <a:r>
              <a:rPr lang="da-DK" noProof="0" dirty="0"/>
              <a:t>Klik for at indsætte titel</a:t>
            </a:r>
            <a:endParaRPr lang="da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3D6A2-A4E2-440E-827A-F71D64B8342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1500" y="1658938"/>
            <a:ext cx="5526000" cy="4054012"/>
          </a:xfrm>
        </p:spPr>
        <p:txBody>
          <a:bodyPr/>
          <a:lstStyle/>
          <a:p>
            <a:pPr lvl="0"/>
            <a:r>
              <a:rPr lang="da-DK" noProof="0" dirty="0"/>
              <a:t>Klik og indsæt tekst</a:t>
            </a:r>
            <a:endParaRPr lang="da-DK" dirty="0"/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  <a:p>
            <a:pPr lvl="5"/>
            <a:r>
              <a:rPr lang="da-DK" dirty="0"/>
              <a:t>6</a:t>
            </a:r>
          </a:p>
          <a:p>
            <a:pPr lvl="6"/>
            <a:r>
              <a:rPr lang="da-DK" dirty="0"/>
              <a:t>7</a:t>
            </a:r>
          </a:p>
          <a:p>
            <a:pPr lvl="7"/>
            <a:r>
              <a:rPr lang="da-DK" dirty="0"/>
              <a:t>8</a:t>
            </a:r>
          </a:p>
          <a:p>
            <a:pPr lvl="8"/>
            <a:r>
              <a:rPr lang="da-DK" dirty="0"/>
              <a:t>9</a:t>
            </a:r>
          </a:p>
        </p:txBody>
      </p:sp>
      <p:sp>
        <p:nvSpPr>
          <p:cNvPr id="8" name="Pladsholder til indhold 7">
            <a:extLst>
              <a:ext uri="{FF2B5EF4-FFF2-40B4-BE49-F238E27FC236}">
                <a16:creationId xmlns:a16="http://schemas.microsoft.com/office/drawing/2014/main" id="{237AE34E-E747-1AA0-7FFB-19E31F2F9F8A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441440" y="551765"/>
            <a:ext cx="5160060" cy="51600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1417"/>
              </a:spcAft>
              <a:buClr>
                <a:srgbClr val="0096A0"/>
              </a:buClr>
              <a:buSzTx/>
              <a:buFont typeface="Verdana" panose="020B0604030504040204" pitchFamily="34" charset="0"/>
              <a:buNone/>
              <a:tabLst/>
              <a:defRPr/>
            </a:pPr>
            <a:r>
              <a:rPr lang="da-DK" noProof="0" dirty="0"/>
              <a:t>Klik på billederammen for at indsætte et billede – via </a:t>
            </a:r>
            <a:r>
              <a:rPr lang="da-DK" noProof="0" dirty="0" err="1"/>
              <a:t>Templafy</a:t>
            </a:r>
            <a:endParaRPr lang="da-DK" noProof="0" dirty="0"/>
          </a:p>
          <a:p>
            <a:pPr lvl="0"/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CF248-BF34-4B80-A673-90C35961A3A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9019E-F53B-452F-A69F-F21A31A62E8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7906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D9C6BECA-5F92-41F9-ACF1-0ACDE4EE0CF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C3740E63-FE5A-40EF-8F52-2CDC77D09BC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5713200"/>
          </a:xfrm>
        </p:spPr>
        <p:txBody>
          <a:bodyPr lIns="72000" tIns="72000" rIns="72000" anchor="t" anchorCtr="0"/>
          <a:lstStyle>
            <a:lvl1pPr marL="0" indent="0" algn="l">
              <a:buNone/>
              <a:defRPr sz="2000"/>
            </a:lvl1pPr>
          </a:lstStyle>
          <a:p>
            <a:r>
              <a:rPr lang="da-DK" noProof="0" dirty="0"/>
              <a:t>Klik på billederammen for at indsætte et billede – via Templafy</a:t>
            </a:r>
          </a:p>
        </p:txBody>
      </p:sp>
      <p:sp>
        <p:nvSpPr>
          <p:cNvPr id="10" name="Pladsholder til tekst 9">
            <a:extLst>
              <a:ext uri="{FF2B5EF4-FFF2-40B4-BE49-F238E27FC236}">
                <a16:creationId xmlns:a16="http://schemas.microsoft.com/office/drawing/2014/main" id="{C7695C0F-015E-4651-B576-4F0ED589BA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400" y="4708800"/>
            <a:ext cx="2490840" cy="1003801"/>
          </a:xfrm>
          <a:gradFill>
            <a:gsLst>
              <a:gs pos="100000">
                <a:schemeClr val="accent1"/>
              </a:gs>
              <a:gs pos="0">
                <a:srgbClr val="0096A0"/>
              </a:gs>
            </a:gsLst>
            <a:lin ang="5400000" scaled="0"/>
          </a:gradFill>
        </p:spPr>
        <p:txBody>
          <a:bodyPr lIns="252000" tIns="252000" rIns="252000" bIns="252000" anchor="b" anchorCtr="0">
            <a:spAutoFit/>
          </a:bodyPr>
          <a:lstStyle>
            <a:lvl1pPr marL="0" indent="0">
              <a:lnSpc>
                <a:spcPct val="104000"/>
              </a:lnSpc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1pPr>
            <a:lvl2pPr marL="360000" indent="0">
              <a:buNone/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000"/>
            </a:lvl5pPr>
          </a:lstStyle>
          <a:p>
            <a:pPr lvl="0"/>
            <a:r>
              <a:rPr lang="da-DK" dirty="0"/>
              <a:t>Klik for at indsætte titel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9C766A-7CA5-4F7D-B7C8-B0E6121DFE5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922B3-B0ED-4B9F-8F6B-CB243B1D03C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85370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dsholder til dato 16" hidden="1">
            <a:extLst>
              <a:ext uri="{FF2B5EF4-FFF2-40B4-BE49-F238E27FC236}">
                <a16:creationId xmlns:a16="http://schemas.microsoft.com/office/drawing/2014/main" id="{1731C84F-56F7-4A86-93B2-44023FE02AA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3" name="Grafik">
            <a:extLst>
              <a:ext uri="{FF2B5EF4-FFF2-40B4-BE49-F238E27FC236}">
                <a16:creationId xmlns:a16="http://schemas.microsoft.com/office/drawing/2014/main" id="{99DF25C2-0BCA-ABF1-B866-9D917A7EC6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514"/>
            <a:ext cx="12192913" cy="6858514"/>
          </a:xfrm>
          <a:prstGeom prst="rect">
            <a:avLst/>
          </a:prstGeom>
          <a:solidFill>
            <a:srgbClr val="0046AD"/>
          </a:solidFill>
        </p:spPr>
      </p:pic>
      <p:sp>
        <p:nvSpPr>
          <p:cNvPr id="13" name="Citat tegn">
            <a:extLst>
              <a:ext uri="{FF2B5EF4-FFF2-40B4-BE49-F238E27FC236}">
                <a16:creationId xmlns:a16="http://schemas.microsoft.com/office/drawing/2014/main" id="{3C6CD8A6-79D8-40B1-9974-FB9D3ED05BF4}"/>
              </a:ext>
            </a:extLst>
          </p:cNvPr>
          <p:cNvSpPr txBox="1"/>
          <p:nvPr userDrawn="1"/>
        </p:nvSpPr>
        <p:spPr>
          <a:xfrm rot="10800000">
            <a:off x="578174" y="576471"/>
            <a:ext cx="803797" cy="743397"/>
          </a:xfrm>
          <a:custGeom>
            <a:avLst/>
            <a:gdLst/>
            <a:ahLst/>
            <a:cxnLst/>
            <a:rect l="l" t="t" r="r" b="b"/>
            <a:pathLst>
              <a:path w="803797" h="743397">
                <a:moveTo>
                  <a:pt x="68144" y="743396"/>
                </a:moveTo>
                <a:lnTo>
                  <a:pt x="0" y="633436"/>
                </a:lnTo>
                <a:cubicBezTo>
                  <a:pt x="55754" y="610721"/>
                  <a:pt x="97312" y="574842"/>
                  <a:pt x="124673" y="525798"/>
                </a:cubicBezTo>
                <a:cubicBezTo>
                  <a:pt x="152035" y="476755"/>
                  <a:pt x="167264" y="409384"/>
                  <a:pt x="170361" y="323687"/>
                </a:cubicBezTo>
                <a:lnTo>
                  <a:pt x="24779" y="323687"/>
                </a:lnTo>
                <a:lnTo>
                  <a:pt x="24779" y="0"/>
                </a:lnTo>
                <a:lnTo>
                  <a:pt x="323687" y="0"/>
                </a:lnTo>
                <a:lnTo>
                  <a:pt x="323687" y="255542"/>
                </a:lnTo>
                <a:cubicBezTo>
                  <a:pt x="323687" y="393897"/>
                  <a:pt x="307683" y="493533"/>
                  <a:pt x="275676" y="554450"/>
                </a:cubicBezTo>
                <a:cubicBezTo>
                  <a:pt x="231278" y="638082"/>
                  <a:pt x="162101" y="701064"/>
                  <a:pt x="68144" y="743396"/>
                </a:cubicBezTo>
                <a:close/>
                <a:moveTo>
                  <a:pt x="548255" y="743397"/>
                </a:moveTo>
                <a:lnTo>
                  <a:pt x="480110" y="633436"/>
                </a:lnTo>
                <a:cubicBezTo>
                  <a:pt x="535865" y="610721"/>
                  <a:pt x="577423" y="574842"/>
                  <a:pt x="604784" y="525798"/>
                </a:cubicBezTo>
                <a:cubicBezTo>
                  <a:pt x="632145" y="476755"/>
                  <a:pt x="647374" y="409385"/>
                  <a:pt x="650472" y="323687"/>
                </a:cubicBezTo>
                <a:lnTo>
                  <a:pt x="504890" y="323687"/>
                </a:lnTo>
                <a:lnTo>
                  <a:pt x="504890" y="0"/>
                </a:lnTo>
                <a:lnTo>
                  <a:pt x="803797" y="0"/>
                </a:lnTo>
                <a:lnTo>
                  <a:pt x="803797" y="255543"/>
                </a:lnTo>
                <a:cubicBezTo>
                  <a:pt x="803797" y="393897"/>
                  <a:pt x="787793" y="493533"/>
                  <a:pt x="755786" y="554450"/>
                </a:cubicBezTo>
                <a:cubicBezTo>
                  <a:pt x="711389" y="638082"/>
                  <a:pt x="642212" y="701064"/>
                  <a:pt x="548255" y="74339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lnSpc>
                <a:spcPct val="95000"/>
              </a:lnSpc>
              <a:spcAft>
                <a:spcPts val="1417"/>
              </a:spcAft>
              <a:buClr>
                <a:schemeClr val="tx2"/>
              </a:buClr>
              <a:buFont typeface="Verdana" panose="020B0604030504040204" pitchFamily="34" charset="0"/>
              <a:buNone/>
            </a:pPr>
            <a:endParaRPr lang="da-DK" sz="25000" dirty="0">
              <a:solidFill>
                <a:schemeClr val="accent2"/>
              </a:solidFill>
            </a:endParaRPr>
          </a:p>
        </p:txBody>
      </p:sp>
      <p:sp>
        <p:nvSpPr>
          <p:cNvPr id="15" name="Pladsholder til tekst 14">
            <a:extLst>
              <a:ext uri="{FF2B5EF4-FFF2-40B4-BE49-F238E27FC236}">
                <a16:creationId xmlns:a16="http://schemas.microsoft.com/office/drawing/2014/main" id="{07B8917B-F19F-4202-A0E4-A0FDB37265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97050" y="800418"/>
            <a:ext cx="8352000" cy="4911407"/>
          </a:xfrm>
        </p:spPr>
        <p:txBody>
          <a:bodyPr/>
          <a:lstStyle>
            <a:lvl1pPr marL="0" indent="0">
              <a:lnSpc>
                <a:spcPct val="92000"/>
              </a:lnSpc>
              <a:spcAft>
                <a:spcPts val="2400"/>
              </a:spcAft>
              <a:buClrTx/>
              <a:buFont typeface="Arial" panose="020B0604020202020204" pitchFamily="34" charset="0"/>
              <a:buChar char="​"/>
              <a:defRPr sz="3600" b="0">
                <a:solidFill>
                  <a:schemeClr val="bg1"/>
                </a:solidFill>
              </a:defRPr>
            </a:lvl1pPr>
            <a:lvl2pPr marL="0" indent="0">
              <a:lnSpc>
                <a:spcPct val="104000"/>
              </a:lnSpc>
              <a:spcAft>
                <a:spcPts val="0"/>
              </a:spcAft>
              <a:buClrTx/>
              <a:buFont typeface="Arial" panose="020B0604020202020204" pitchFamily="34" charset="0"/>
              <a:buChar char="​"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104000"/>
              </a:lnSpc>
              <a:spcAft>
                <a:spcPts val="0"/>
              </a:spcAft>
              <a:buClrTx/>
              <a:buFont typeface="Arial" panose="020B0604020202020204" pitchFamily="34" charset="0"/>
              <a:buChar char="​"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104000"/>
              </a:lnSpc>
              <a:spcAft>
                <a:spcPts val="0"/>
              </a:spcAft>
              <a:buClrTx/>
              <a:buFont typeface="Arial" panose="020B0604020202020204" pitchFamily="34" charset="0"/>
              <a:buChar char="​"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104000"/>
              </a:lnSpc>
              <a:spcAft>
                <a:spcPts val="0"/>
              </a:spcAft>
              <a:buClrTx/>
              <a:buFont typeface="Arial" panose="020B0604020202020204" pitchFamily="34" charset="0"/>
              <a:buChar char="​"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104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104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104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1600">
                <a:solidFill>
                  <a:schemeClr val="bg1"/>
                </a:solidFill>
              </a:defRPr>
            </a:lvl8pPr>
            <a:lvl9pPr marL="0" indent="0">
              <a:lnSpc>
                <a:spcPct val="104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da-DK" dirty="0"/>
              <a:t>Klik og indsæt tekst                              Klik ENTER og TAB for at kunne skrive navn i 16 pkt.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  <a:p>
            <a:pPr lvl="5"/>
            <a:r>
              <a:rPr lang="da-DK" dirty="0"/>
              <a:t>6</a:t>
            </a:r>
          </a:p>
          <a:p>
            <a:pPr lvl="6"/>
            <a:r>
              <a:rPr lang="da-DK" dirty="0"/>
              <a:t>7</a:t>
            </a:r>
          </a:p>
          <a:p>
            <a:pPr lvl="7"/>
            <a:r>
              <a:rPr lang="da-DK" dirty="0"/>
              <a:t>8</a:t>
            </a:r>
          </a:p>
          <a:p>
            <a:pPr lvl="8"/>
            <a:r>
              <a:rPr lang="da-DK" dirty="0"/>
              <a:t>9</a:t>
            </a:r>
          </a:p>
        </p:txBody>
      </p:sp>
      <p:sp>
        <p:nvSpPr>
          <p:cNvPr id="25" name="text" descr="{&quot;templafy&quot;:{&quot;type&quot;:&quot;text&quot;,&quot;binding&quot;:&quot;UserProfile.Street.Department_{{DocumentLanguage}}&quot;}}" title="UserProfile.Street.Department_{{DocumentLanguage}}">
            <a:extLst>
              <a:ext uri="{FF2B5EF4-FFF2-40B4-BE49-F238E27FC236}">
                <a16:creationId xmlns:a16="http://schemas.microsoft.com/office/drawing/2014/main" id="{4CE5DE65-F7A4-44AE-955F-A78832607FF1}"/>
              </a:ext>
            </a:extLst>
          </p:cNvPr>
          <p:cNvSpPr/>
          <p:nvPr userDrawn="1"/>
        </p:nvSpPr>
        <p:spPr>
          <a:xfrm>
            <a:off x="7232513" y="6172506"/>
            <a:ext cx="3844162" cy="14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endParaRPr lang="da-DK" sz="900" b="0" noProof="0" dirty="0">
              <a:solidFill>
                <a:schemeClr val="bg1"/>
              </a:solidFill>
            </a:endParaRPr>
          </a:p>
        </p:txBody>
      </p:sp>
      <p:sp>
        <p:nvSpPr>
          <p:cNvPr id="26" name="name" descr="{&quot;templafy&quot;:{&quot;binding&quot;:&quot;UserProfile.Name&quot;,&quot;type&quot;:&quot;text&quot;}}" title="UserProfile.Name">
            <a:extLst>
              <a:ext uri="{FF2B5EF4-FFF2-40B4-BE49-F238E27FC236}">
                <a16:creationId xmlns:a16="http://schemas.microsoft.com/office/drawing/2014/main" id="{4A503413-F912-448F-B0A3-0C7A5992723D}"/>
              </a:ext>
            </a:extLst>
          </p:cNvPr>
          <p:cNvSpPr/>
          <p:nvPr userDrawn="1"/>
        </p:nvSpPr>
        <p:spPr>
          <a:xfrm>
            <a:off x="7232513" y="6026333"/>
            <a:ext cx="3844162" cy="14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endParaRPr lang="da-DK" sz="900" b="0" noProof="0" dirty="0">
              <a:solidFill>
                <a:schemeClr val="bg1"/>
              </a:solidFill>
            </a:endParaRPr>
          </a:p>
        </p:txBody>
      </p:sp>
      <p:sp>
        <p:nvSpPr>
          <p:cNvPr id="27" name="image" descr="{&quot;templafy&quot;:{&quot;type&quot;:&quot;image&quot;,&quot;binding&quot;:&quot;UserProfile.LogoInsertion.LogoPP_White_{{DocumentLanguage}}&quot;,&quot;height&quot;:&quot;0.9 cm&quot;}}" title="UserProfile.LogoInsertion.LogoPP_White_{{DocumentLanguage}}">
            <a:extLst>
              <a:ext uri="{FF2B5EF4-FFF2-40B4-BE49-F238E27FC236}">
                <a16:creationId xmlns:a16="http://schemas.microsoft.com/office/drawing/2014/main" id="{E8E9534C-4194-4D6E-9A0A-78A739369754}"/>
              </a:ext>
            </a:extLst>
          </p:cNvPr>
          <p:cNvSpPr>
            <a:spLocks noChangeAspect="1"/>
          </p:cNvSpPr>
          <p:nvPr userDrawn="1"/>
        </p:nvSpPr>
        <p:spPr>
          <a:xfrm>
            <a:off x="572400" y="5976000"/>
            <a:ext cx="208370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000" noProof="0" dirty="0" err="1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B8E6613F-4DA3-4A3D-A327-75A5674427DE}"/>
              </a:ext>
            </a:extLst>
          </p:cNvPr>
          <p:cNvCxnSpPr/>
          <p:nvPr userDrawn="1"/>
        </p:nvCxnSpPr>
        <p:spPr>
          <a:xfrm>
            <a:off x="11175833" y="6062400"/>
            <a:ext cx="0" cy="2232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07811611-E8EB-468F-B4DA-CFAE519B1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5357" y="5823368"/>
            <a:ext cx="434241" cy="51841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8" name="Pladsholder til sidefod 17">
            <a:extLst>
              <a:ext uri="{FF2B5EF4-FFF2-40B4-BE49-F238E27FC236}">
                <a16:creationId xmlns:a16="http://schemas.microsoft.com/office/drawing/2014/main" id="{114B76EA-00CA-49C3-BDB9-BB9265E6917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71382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dsholder til dato 16" hidden="1">
            <a:extLst>
              <a:ext uri="{FF2B5EF4-FFF2-40B4-BE49-F238E27FC236}">
                <a16:creationId xmlns:a16="http://schemas.microsoft.com/office/drawing/2014/main" id="{1731C84F-56F7-4A86-93B2-44023FE02AA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Baggrund">
            <a:extLst>
              <a:ext uri="{FF2B5EF4-FFF2-40B4-BE49-F238E27FC236}">
                <a16:creationId xmlns:a16="http://schemas.microsoft.com/office/drawing/2014/main" id="{F77FE67A-798B-5975-A96F-498A127EF46A}"/>
              </a:ext>
            </a:extLst>
          </p:cNvPr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47000">
                <a:schemeClr val="bg1"/>
              </a:gs>
              <a:gs pos="2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0" name="text" descr="{&quot;templafy&quot;:{&quot;type&quot;:&quot;text&quot;,&quot;binding&quot;:&quot;UserProfile.Street.Department_{{DocumentLanguage}}&quot;}}" title="UserProfile.Street.Department_{{DocumentLanguage}}">
            <a:extLst>
              <a:ext uri="{FF2B5EF4-FFF2-40B4-BE49-F238E27FC236}">
                <a16:creationId xmlns:a16="http://schemas.microsoft.com/office/drawing/2014/main" id="{D99ADD34-3FD0-4A92-910F-B4A830D4042B}"/>
              </a:ext>
            </a:extLst>
          </p:cNvPr>
          <p:cNvSpPr/>
          <p:nvPr userDrawn="1"/>
        </p:nvSpPr>
        <p:spPr>
          <a:xfrm>
            <a:off x="7232513" y="6172506"/>
            <a:ext cx="3844162" cy="14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endParaRPr lang="da-DK" sz="900" b="0" noProof="0" dirty="0">
              <a:solidFill>
                <a:schemeClr val="accent1"/>
              </a:solidFill>
            </a:endParaRPr>
          </a:p>
        </p:txBody>
      </p:sp>
      <p:sp>
        <p:nvSpPr>
          <p:cNvPr id="31" name="name" descr="{&quot;templafy&quot;:{&quot;binding&quot;:&quot;UserProfile.Name&quot;,&quot;type&quot;:&quot;text&quot;}}" title="UserProfile.Name">
            <a:extLst>
              <a:ext uri="{FF2B5EF4-FFF2-40B4-BE49-F238E27FC236}">
                <a16:creationId xmlns:a16="http://schemas.microsoft.com/office/drawing/2014/main" id="{8F9247F2-D5C5-4930-9DB9-72E6E08AABD0}"/>
              </a:ext>
            </a:extLst>
          </p:cNvPr>
          <p:cNvSpPr/>
          <p:nvPr userDrawn="1"/>
        </p:nvSpPr>
        <p:spPr>
          <a:xfrm>
            <a:off x="7232513" y="6026333"/>
            <a:ext cx="3844162" cy="14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endParaRPr lang="da-DK" sz="900" b="0" noProof="0" dirty="0">
              <a:solidFill>
                <a:schemeClr val="accent1"/>
              </a:solidFill>
            </a:endParaRPr>
          </a:p>
        </p:txBody>
      </p:sp>
      <p:sp>
        <p:nvSpPr>
          <p:cNvPr id="32" name="image" descr="{&quot;templafy&quot;:{&quot;type&quot;:&quot;image&quot;,&quot;binding&quot;:&quot;UserProfile.LogoInsertion.LogoPP_Green_{{DocumentLanguage}}&quot;,&quot;height&quot;:&quot;0.9 cm&quot;}}" title="UserProfile.LogoInsertion.LogoPP_Green_{{DocumentLanguage}}">
            <a:extLst>
              <a:ext uri="{FF2B5EF4-FFF2-40B4-BE49-F238E27FC236}">
                <a16:creationId xmlns:a16="http://schemas.microsoft.com/office/drawing/2014/main" id="{F076147A-97F6-499F-83AD-93CD3A8CEDF4}"/>
              </a:ext>
            </a:extLst>
          </p:cNvPr>
          <p:cNvSpPr>
            <a:spLocks noChangeAspect="1"/>
          </p:cNvSpPr>
          <p:nvPr userDrawn="1"/>
        </p:nvSpPr>
        <p:spPr>
          <a:xfrm>
            <a:off x="572400" y="5976000"/>
            <a:ext cx="208370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000" noProof="0" dirty="0" err="1"/>
          </a:p>
        </p:txBody>
      </p:sp>
      <p:sp>
        <p:nvSpPr>
          <p:cNvPr id="3" name="Citat tegn">
            <a:extLst>
              <a:ext uri="{FF2B5EF4-FFF2-40B4-BE49-F238E27FC236}">
                <a16:creationId xmlns:a16="http://schemas.microsoft.com/office/drawing/2014/main" id="{738DAA79-BFE1-8B06-DEAB-7DAC76F05B7D}"/>
              </a:ext>
            </a:extLst>
          </p:cNvPr>
          <p:cNvSpPr txBox="1"/>
          <p:nvPr userDrawn="1"/>
        </p:nvSpPr>
        <p:spPr>
          <a:xfrm rot="10800000">
            <a:off x="578174" y="576471"/>
            <a:ext cx="803797" cy="743397"/>
          </a:xfrm>
          <a:custGeom>
            <a:avLst/>
            <a:gdLst/>
            <a:ahLst/>
            <a:cxnLst/>
            <a:rect l="l" t="t" r="r" b="b"/>
            <a:pathLst>
              <a:path w="803797" h="743397">
                <a:moveTo>
                  <a:pt x="68144" y="743396"/>
                </a:moveTo>
                <a:lnTo>
                  <a:pt x="0" y="633436"/>
                </a:lnTo>
                <a:cubicBezTo>
                  <a:pt x="55754" y="610721"/>
                  <a:pt x="97312" y="574842"/>
                  <a:pt x="124673" y="525798"/>
                </a:cubicBezTo>
                <a:cubicBezTo>
                  <a:pt x="152035" y="476755"/>
                  <a:pt x="167264" y="409384"/>
                  <a:pt x="170361" y="323687"/>
                </a:cubicBezTo>
                <a:lnTo>
                  <a:pt x="24779" y="323687"/>
                </a:lnTo>
                <a:lnTo>
                  <a:pt x="24779" y="0"/>
                </a:lnTo>
                <a:lnTo>
                  <a:pt x="323687" y="0"/>
                </a:lnTo>
                <a:lnTo>
                  <a:pt x="323687" y="255542"/>
                </a:lnTo>
                <a:cubicBezTo>
                  <a:pt x="323687" y="393897"/>
                  <a:pt x="307683" y="493533"/>
                  <a:pt x="275676" y="554450"/>
                </a:cubicBezTo>
                <a:cubicBezTo>
                  <a:pt x="231278" y="638082"/>
                  <a:pt x="162101" y="701064"/>
                  <a:pt x="68144" y="743396"/>
                </a:cubicBezTo>
                <a:close/>
                <a:moveTo>
                  <a:pt x="548255" y="743397"/>
                </a:moveTo>
                <a:lnTo>
                  <a:pt x="480110" y="633436"/>
                </a:lnTo>
                <a:cubicBezTo>
                  <a:pt x="535865" y="610721"/>
                  <a:pt x="577423" y="574842"/>
                  <a:pt x="604784" y="525798"/>
                </a:cubicBezTo>
                <a:cubicBezTo>
                  <a:pt x="632145" y="476755"/>
                  <a:pt x="647374" y="409385"/>
                  <a:pt x="650472" y="323687"/>
                </a:cubicBezTo>
                <a:lnTo>
                  <a:pt x="504890" y="323687"/>
                </a:lnTo>
                <a:lnTo>
                  <a:pt x="504890" y="0"/>
                </a:lnTo>
                <a:lnTo>
                  <a:pt x="803797" y="0"/>
                </a:lnTo>
                <a:lnTo>
                  <a:pt x="803797" y="255543"/>
                </a:lnTo>
                <a:cubicBezTo>
                  <a:pt x="803797" y="393897"/>
                  <a:pt x="787793" y="493533"/>
                  <a:pt x="755786" y="554450"/>
                </a:cubicBezTo>
                <a:cubicBezTo>
                  <a:pt x="711389" y="638082"/>
                  <a:pt x="642212" y="701064"/>
                  <a:pt x="548255" y="74339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lnSpc>
                <a:spcPct val="95000"/>
              </a:lnSpc>
              <a:spcAft>
                <a:spcPts val="1417"/>
              </a:spcAft>
              <a:buClr>
                <a:schemeClr val="tx2"/>
              </a:buClr>
              <a:buFont typeface="Verdana" panose="020B0604030504040204" pitchFamily="34" charset="0"/>
              <a:buNone/>
            </a:pPr>
            <a:endParaRPr lang="da-DK" sz="25000" dirty="0">
              <a:solidFill>
                <a:schemeClr val="accent2"/>
              </a:solidFill>
            </a:endParaRP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9DFFE7E2-7676-2A1E-02D0-D41088639E90}"/>
              </a:ext>
            </a:extLst>
          </p:cNvPr>
          <p:cNvSpPr/>
          <p:nvPr userDrawn="1"/>
        </p:nvSpPr>
        <p:spPr>
          <a:xfrm rot="18900000">
            <a:off x="8494748" y="-879278"/>
            <a:ext cx="1755113" cy="1755113"/>
          </a:xfrm>
          <a:custGeom>
            <a:avLst/>
            <a:gdLst>
              <a:gd name="connsiteX0" fmla="*/ 0 w 839893"/>
              <a:gd name="connsiteY0" fmla="*/ 0 h 839893"/>
              <a:gd name="connsiteX1" fmla="*/ 839893 w 839893"/>
              <a:gd name="connsiteY1" fmla="*/ 0 h 839893"/>
              <a:gd name="connsiteX2" fmla="*/ 839893 w 839893"/>
              <a:gd name="connsiteY2" fmla="*/ 839893 h 839893"/>
              <a:gd name="connsiteX3" fmla="*/ 0 w 839893"/>
              <a:gd name="connsiteY3" fmla="*/ 839893 h 839893"/>
              <a:gd name="connsiteX4" fmla="*/ 0 w 839893"/>
              <a:gd name="connsiteY4" fmla="*/ 0 h 839893"/>
              <a:gd name="connsiteX0" fmla="*/ 0 w 839893"/>
              <a:gd name="connsiteY0" fmla="*/ 0 h 839893"/>
              <a:gd name="connsiteX1" fmla="*/ 426720 w 839893"/>
              <a:gd name="connsiteY1" fmla="*/ 406400 h 839893"/>
              <a:gd name="connsiteX2" fmla="*/ 839893 w 839893"/>
              <a:gd name="connsiteY2" fmla="*/ 839893 h 839893"/>
              <a:gd name="connsiteX3" fmla="*/ 0 w 839893"/>
              <a:gd name="connsiteY3" fmla="*/ 839893 h 839893"/>
              <a:gd name="connsiteX4" fmla="*/ 0 w 839893"/>
              <a:gd name="connsiteY4" fmla="*/ 0 h 839893"/>
              <a:gd name="connsiteX0" fmla="*/ 0 w 839893"/>
              <a:gd name="connsiteY0" fmla="*/ 0 h 839893"/>
              <a:gd name="connsiteX1" fmla="*/ 417121 w 839893"/>
              <a:gd name="connsiteY1" fmla="*/ 415959 h 839893"/>
              <a:gd name="connsiteX2" fmla="*/ 839893 w 839893"/>
              <a:gd name="connsiteY2" fmla="*/ 839893 h 839893"/>
              <a:gd name="connsiteX3" fmla="*/ 0 w 839893"/>
              <a:gd name="connsiteY3" fmla="*/ 839893 h 839893"/>
              <a:gd name="connsiteX4" fmla="*/ 0 w 839893"/>
              <a:gd name="connsiteY4" fmla="*/ 0 h 839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9893" h="839893">
                <a:moveTo>
                  <a:pt x="0" y="0"/>
                </a:moveTo>
                <a:lnTo>
                  <a:pt x="417121" y="415959"/>
                </a:lnTo>
                <a:lnTo>
                  <a:pt x="839893" y="839893"/>
                </a:lnTo>
                <a:lnTo>
                  <a:pt x="0" y="839893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chemeClr val="accent1"/>
              </a:gs>
              <a:gs pos="100000">
                <a:srgbClr val="0096A0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15" name="Pladsholder til tekst 14">
            <a:extLst>
              <a:ext uri="{FF2B5EF4-FFF2-40B4-BE49-F238E27FC236}">
                <a16:creationId xmlns:a16="http://schemas.microsoft.com/office/drawing/2014/main" id="{07B8917B-F19F-4202-A0E4-A0FDB37265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2400" y="1659600"/>
            <a:ext cx="6382800" cy="4053600"/>
          </a:xfrm>
        </p:spPr>
        <p:txBody>
          <a:bodyPr/>
          <a:lstStyle>
            <a:lvl1pPr marL="0" indent="0">
              <a:lnSpc>
                <a:spcPct val="92000"/>
              </a:lnSpc>
              <a:spcAft>
                <a:spcPts val="2400"/>
              </a:spcAft>
              <a:buClrTx/>
              <a:buFont typeface="Arial" panose="020B0604020202020204" pitchFamily="34" charset="0"/>
              <a:buChar char="​"/>
              <a:defRPr sz="3600" b="0">
                <a:solidFill>
                  <a:schemeClr val="accent1"/>
                </a:solidFill>
              </a:defRPr>
            </a:lvl1pPr>
            <a:lvl2pPr marL="0" indent="0">
              <a:lnSpc>
                <a:spcPct val="104000"/>
              </a:lnSpc>
              <a:spcAft>
                <a:spcPts val="0"/>
              </a:spcAft>
              <a:buClrTx/>
              <a:buFont typeface="Arial" panose="020B0604020202020204" pitchFamily="34" charset="0"/>
              <a:buChar char="​"/>
              <a:defRPr sz="1600">
                <a:solidFill>
                  <a:schemeClr val="accent1"/>
                </a:solidFill>
              </a:defRPr>
            </a:lvl2pPr>
            <a:lvl3pPr marL="0" indent="0">
              <a:lnSpc>
                <a:spcPct val="104000"/>
              </a:lnSpc>
              <a:spcAft>
                <a:spcPts val="0"/>
              </a:spcAft>
              <a:buClrTx/>
              <a:buFont typeface="Arial" panose="020B0604020202020204" pitchFamily="34" charset="0"/>
              <a:buChar char="​"/>
              <a:defRPr sz="1600">
                <a:solidFill>
                  <a:schemeClr val="accent1"/>
                </a:solidFill>
              </a:defRPr>
            </a:lvl3pPr>
            <a:lvl4pPr marL="0" indent="0">
              <a:lnSpc>
                <a:spcPct val="104000"/>
              </a:lnSpc>
              <a:spcAft>
                <a:spcPts val="0"/>
              </a:spcAft>
              <a:buClrTx/>
              <a:buFont typeface="Arial" panose="020B0604020202020204" pitchFamily="34" charset="0"/>
              <a:buChar char="​"/>
              <a:defRPr sz="1600">
                <a:solidFill>
                  <a:schemeClr val="accent1"/>
                </a:solidFill>
              </a:defRPr>
            </a:lvl4pPr>
            <a:lvl5pPr marL="0" indent="0">
              <a:lnSpc>
                <a:spcPct val="104000"/>
              </a:lnSpc>
              <a:spcAft>
                <a:spcPts val="0"/>
              </a:spcAft>
              <a:buClrTx/>
              <a:buFont typeface="Arial" panose="020B0604020202020204" pitchFamily="34" charset="0"/>
              <a:buChar char="​"/>
              <a:defRPr sz="1600">
                <a:solidFill>
                  <a:schemeClr val="accent1"/>
                </a:solidFill>
              </a:defRPr>
            </a:lvl5pPr>
            <a:lvl6pPr marL="0" indent="0">
              <a:lnSpc>
                <a:spcPct val="104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1600">
                <a:solidFill>
                  <a:schemeClr val="accent1"/>
                </a:solidFill>
              </a:defRPr>
            </a:lvl6pPr>
            <a:lvl7pPr marL="0" indent="0">
              <a:lnSpc>
                <a:spcPct val="104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1600">
                <a:solidFill>
                  <a:schemeClr val="accent1"/>
                </a:solidFill>
              </a:defRPr>
            </a:lvl7pPr>
            <a:lvl8pPr marL="0" indent="0">
              <a:lnSpc>
                <a:spcPct val="104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1600">
                <a:solidFill>
                  <a:schemeClr val="accent1"/>
                </a:solidFill>
              </a:defRPr>
            </a:lvl8pPr>
            <a:lvl9pPr marL="0" indent="0">
              <a:lnSpc>
                <a:spcPct val="104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da-DK" dirty="0"/>
              <a:t>Klik og indsæt tekst               Klik ENTER og TAB for at kunne skrive navn i 16 pkt.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  <a:p>
            <a:pPr lvl="5"/>
            <a:r>
              <a:rPr lang="da-DK" dirty="0"/>
              <a:t>6</a:t>
            </a:r>
          </a:p>
          <a:p>
            <a:pPr lvl="6"/>
            <a:r>
              <a:rPr lang="da-DK" dirty="0"/>
              <a:t>7</a:t>
            </a:r>
          </a:p>
          <a:p>
            <a:pPr lvl="7"/>
            <a:r>
              <a:rPr lang="da-DK" dirty="0"/>
              <a:t>8</a:t>
            </a:r>
          </a:p>
          <a:p>
            <a:pPr lvl="8"/>
            <a:r>
              <a:rPr lang="da-DK" dirty="0"/>
              <a:t>9</a:t>
            </a:r>
          </a:p>
        </p:txBody>
      </p:sp>
      <p:sp>
        <p:nvSpPr>
          <p:cNvPr id="28" name="Pladsholder til billede 27">
            <a:extLst>
              <a:ext uri="{FF2B5EF4-FFF2-40B4-BE49-F238E27FC236}">
                <a16:creationId xmlns:a16="http://schemas.microsoft.com/office/drawing/2014/main" id="{C0FFD995-9FB3-4061-8FE9-4665D1CCDB04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7124400" y="1234800"/>
            <a:ext cx="4496400" cy="4496400"/>
          </a:xfrm>
          <a:prstGeom prst="ellipse">
            <a:avLst/>
          </a:prstGeom>
        </p:spPr>
        <p:txBody>
          <a:bodyPr wrap="square" lIns="72000" tIns="0" rIns="72000" bIns="72000" anchor="b" anchorCtr="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da-DK" noProof="0" dirty="0"/>
              <a:t>Klik på billederammen for at indsætte et billede – via Templafy</a:t>
            </a:r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B8E6613F-4DA3-4A3D-A327-75A5674427DE}"/>
              </a:ext>
            </a:extLst>
          </p:cNvPr>
          <p:cNvCxnSpPr/>
          <p:nvPr userDrawn="1"/>
        </p:nvCxnSpPr>
        <p:spPr>
          <a:xfrm>
            <a:off x="11175833" y="6062400"/>
            <a:ext cx="0" cy="2232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07811611-E8EB-468F-B4DA-CFAE519B1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5357" y="5823368"/>
            <a:ext cx="434241" cy="51841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8" name="Pladsholder til sidefod 17">
            <a:extLst>
              <a:ext uri="{FF2B5EF4-FFF2-40B4-BE49-F238E27FC236}">
                <a16:creationId xmlns:a16="http://schemas.microsoft.com/office/drawing/2014/main" id="{114B76EA-00CA-49C3-BDB9-BB9265E6917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00539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slide Brand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dsholder til dato 10" hidden="1">
            <a:extLst>
              <a:ext uri="{FF2B5EF4-FFF2-40B4-BE49-F238E27FC236}">
                <a16:creationId xmlns:a16="http://schemas.microsoft.com/office/drawing/2014/main" id="{95B73F71-B6D9-4A05-959D-761DF4880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3" name="Grafik">
            <a:extLst>
              <a:ext uri="{FF2B5EF4-FFF2-40B4-BE49-F238E27FC236}">
                <a16:creationId xmlns:a16="http://schemas.microsoft.com/office/drawing/2014/main" id="{04EB35C8-301F-3B47-C356-C1290A4F2B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343"/>
            <a:ext cx="12192915" cy="6858514"/>
          </a:xfrm>
          <a:prstGeom prst="rect">
            <a:avLst/>
          </a:prstGeom>
          <a:solidFill>
            <a:srgbClr val="0046AD"/>
          </a:solidFill>
        </p:spPr>
      </p:pic>
      <p:sp>
        <p:nvSpPr>
          <p:cNvPr id="17" name="Titel 1">
            <a:extLst>
              <a:ext uri="{FF2B5EF4-FFF2-40B4-BE49-F238E27FC236}">
                <a16:creationId xmlns:a16="http://schemas.microsoft.com/office/drawing/2014/main" id="{A1EB266E-7402-4BF9-9501-305A7ADFC8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2399" y="2822400"/>
            <a:ext cx="1324800" cy="1346400"/>
          </a:xfrm>
        </p:spPr>
        <p:txBody>
          <a:bodyPr/>
          <a:lstStyle>
            <a:lvl1pPr algn="r">
              <a:defRPr sz="10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a-DK" dirty="0"/>
              <a:t>1</a:t>
            </a:r>
          </a:p>
        </p:txBody>
      </p:sp>
      <p:sp>
        <p:nvSpPr>
          <p:cNvPr id="16" name="Pladsholder til tekst 15">
            <a:extLst>
              <a:ext uri="{FF2B5EF4-FFF2-40B4-BE49-F238E27FC236}">
                <a16:creationId xmlns:a16="http://schemas.microsoft.com/office/drawing/2014/main" id="{3DF5D0CE-5089-46C9-AE77-ADCE243028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81600" y="2880000"/>
            <a:ext cx="6462000" cy="1893600"/>
          </a:xfrm>
        </p:spPr>
        <p:txBody>
          <a:bodyPr anchor="t" anchorCtr="0"/>
          <a:lstStyle>
            <a:lvl1pPr marL="0" indent="0" algn="l">
              <a:lnSpc>
                <a:spcPct val="88000"/>
              </a:lnSpc>
              <a:spcAft>
                <a:spcPts val="1800"/>
              </a:spcAft>
              <a:buClrTx/>
              <a:buFont typeface="Arial" panose="020B0604020202020204" pitchFamily="34" charset="0"/>
              <a:buChar char="​"/>
              <a:defRPr sz="36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ClrTx/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ClrTx/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ClrTx/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ClrTx/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9pPr>
          </a:lstStyle>
          <a:p>
            <a:pPr lvl="0"/>
            <a:r>
              <a:rPr lang="da-DK" dirty="0"/>
              <a:t>Klik og indsæt tekst              Klik ENTER og TAB                 for at få næste tekst niveau på 20 pkt.</a:t>
            </a:r>
          </a:p>
          <a:p>
            <a:pPr lvl="1"/>
            <a:r>
              <a:rPr lang="da-DK" dirty="0"/>
              <a:t>Andet niveau</a:t>
            </a:r>
          </a:p>
        </p:txBody>
      </p:sp>
      <p:sp>
        <p:nvSpPr>
          <p:cNvPr id="19" name="text" descr="{&quot;templafy&quot;:{&quot;type&quot;:&quot;text&quot;,&quot;binding&quot;:&quot;UserProfile.Street.Department_{{DocumentLanguage}}&quot;}}" title="UserProfile.Street.Department_{{DocumentLanguage}}">
            <a:extLst>
              <a:ext uri="{FF2B5EF4-FFF2-40B4-BE49-F238E27FC236}">
                <a16:creationId xmlns:a16="http://schemas.microsoft.com/office/drawing/2014/main" id="{3DE321AE-6B72-421F-A637-7B239E15C4D8}"/>
              </a:ext>
            </a:extLst>
          </p:cNvPr>
          <p:cNvSpPr/>
          <p:nvPr userDrawn="1"/>
        </p:nvSpPr>
        <p:spPr>
          <a:xfrm>
            <a:off x="7232513" y="6172506"/>
            <a:ext cx="3844162" cy="14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endParaRPr lang="da-DK" sz="900" b="0" noProof="0" dirty="0">
              <a:solidFill>
                <a:schemeClr val="bg1"/>
              </a:solidFill>
            </a:endParaRPr>
          </a:p>
        </p:txBody>
      </p:sp>
      <p:sp>
        <p:nvSpPr>
          <p:cNvPr id="20" name="name" descr="{&quot;templafy&quot;:{&quot;binding&quot;:&quot;UserProfile.Name&quot;,&quot;type&quot;:&quot;text&quot;}}" title="UserProfile.Name">
            <a:extLst>
              <a:ext uri="{FF2B5EF4-FFF2-40B4-BE49-F238E27FC236}">
                <a16:creationId xmlns:a16="http://schemas.microsoft.com/office/drawing/2014/main" id="{8A527392-5A96-427E-96F9-2FC5F2F9B329}"/>
              </a:ext>
            </a:extLst>
          </p:cNvPr>
          <p:cNvSpPr/>
          <p:nvPr userDrawn="1"/>
        </p:nvSpPr>
        <p:spPr>
          <a:xfrm>
            <a:off x="7232513" y="6026333"/>
            <a:ext cx="3844162" cy="14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endParaRPr lang="da-DK" sz="900" b="0" noProof="0" dirty="0">
              <a:solidFill>
                <a:schemeClr val="bg1"/>
              </a:solidFill>
            </a:endParaRPr>
          </a:p>
        </p:txBody>
      </p:sp>
      <p:sp>
        <p:nvSpPr>
          <p:cNvPr id="25" name="image" descr="{&quot;templafy&quot;:{&quot;type&quot;:&quot;image&quot;,&quot;binding&quot;:&quot;UserProfile.LogoInsertion.LogoPP_White_{{DocumentLanguage}}&quot;,&quot;height&quot;:&quot;0.9 cm&quot;}}" title="UserProfile.LogoInsertion.LogoPP_White_{{DocumentLanguage}}">
            <a:extLst>
              <a:ext uri="{FF2B5EF4-FFF2-40B4-BE49-F238E27FC236}">
                <a16:creationId xmlns:a16="http://schemas.microsoft.com/office/drawing/2014/main" id="{C4F819E3-87FF-4DB7-81BD-03500EEE28D5}"/>
              </a:ext>
            </a:extLst>
          </p:cNvPr>
          <p:cNvSpPr>
            <a:spLocks noChangeAspect="1"/>
          </p:cNvSpPr>
          <p:nvPr userDrawn="1"/>
        </p:nvSpPr>
        <p:spPr>
          <a:xfrm>
            <a:off x="572400" y="5976000"/>
            <a:ext cx="208370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000" noProof="0" dirty="0" err="1"/>
          </a:p>
        </p:txBody>
      </p:sp>
      <p:cxnSp>
        <p:nvCxnSpPr>
          <p:cNvPr id="15" name="Lige forbindelse 14">
            <a:extLst>
              <a:ext uri="{FF2B5EF4-FFF2-40B4-BE49-F238E27FC236}">
                <a16:creationId xmlns:a16="http://schemas.microsoft.com/office/drawing/2014/main" id="{2AF3370C-EC5C-49C6-BD35-04EF6188B30D}"/>
              </a:ext>
            </a:extLst>
          </p:cNvPr>
          <p:cNvCxnSpPr/>
          <p:nvPr userDrawn="1"/>
        </p:nvCxnSpPr>
        <p:spPr>
          <a:xfrm>
            <a:off x="11175833" y="6062400"/>
            <a:ext cx="0" cy="2232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ladsholder til slidenummer 12">
            <a:extLst>
              <a:ext uri="{FF2B5EF4-FFF2-40B4-BE49-F238E27FC236}">
                <a16:creationId xmlns:a16="http://schemas.microsoft.com/office/drawing/2014/main" id="{7BB23314-F5AA-481C-A425-E895EA7E8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5357" y="5823368"/>
            <a:ext cx="434241" cy="51841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2" name="Pladsholder til sidefod 11">
            <a:extLst>
              <a:ext uri="{FF2B5EF4-FFF2-40B4-BE49-F238E27FC236}">
                <a16:creationId xmlns:a16="http://schemas.microsoft.com/office/drawing/2014/main" id="{AE6570E5-F488-41D2-8F8D-EC5555FEE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098559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slide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dsholder til dato 10" hidden="1">
            <a:extLst>
              <a:ext uri="{FF2B5EF4-FFF2-40B4-BE49-F238E27FC236}">
                <a16:creationId xmlns:a16="http://schemas.microsoft.com/office/drawing/2014/main" id="{95B73F71-B6D9-4A05-959D-761DF4880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3" name="Grafik">
            <a:extLst>
              <a:ext uri="{FF2B5EF4-FFF2-40B4-BE49-F238E27FC236}">
                <a16:creationId xmlns:a16="http://schemas.microsoft.com/office/drawing/2014/main" id="{776518AE-94DA-3FDF-A9E2-E097A66C5A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-514"/>
            <a:ext cx="12192913" cy="6858514"/>
          </a:xfrm>
          <a:prstGeom prst="rect">
            <a:avLst/>
          </a:prstGeom>
        </p:spPr>
      </p:pic>
      <p:sp>
        <p:nvSpPr>
          <p:cNvPr id="17" name="Titel 1">
            <a:extLst>
              <a:ext uri="{FF2B5EF4-FFF2-40B4-BE49-F238E27FC236}">
                <a16:creationId xmlns:a16="http://schemas.microsoft.com/office/drawing/2014/main" id="{A1EB266E-7402-4BF9-9501-305A7ADFC8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2399" y="1659600"/>
            <a:ext cx="11048400" cy="910800"/>
          </a:xfrm>
        </p:spPr>
        <p:txBody>
          <a:bodyPr/>
          <a:lstStyle>
            <a:lvl1pPr algn="ctr">
              <a:defRPr sz="60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a-DK" dirty="0"/>
              <a:t>2</a:t>
            </a:r>
          </a:p>
        </p:txBody>
      </p:sp>
      <p:sp>
        <p:nvSpPr>
          <p:cNvPr id="16" name="Pladsholder til tekst 15">
            <a:extLst>
              <a:ext uri="{FF2B5EF4-FFF2-40B4-BE49-F238E27FC236}">
                <a16:creationId xmlns:a16="http://schemas.microsoft.com/office/drawing/2014/main" id="{3DF5D0CE-5089-46C9-AE77-ADCE243028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8800" y="2739600"/>
            <a:ext cx="8352000" cy="2439732"/>
          </a:xfrm>
        </p:spPr>
        <p:txBody>
          <a:bodyPr anchor="t" anchorCtr="0"/>
          <a:lstStyle>
            <a:lvl1pPr marL="0" indent="0" algn="ctr">
              <a:lnSpc>
                <a:spcPct val="88000"/>
              </a:lnSpc>
              <a:spcAft>
                <a:spcPts val="1000"/>
              </a:spcAft>
              <a:buClrTx/>
              <a:buFont typeface="Arial" panose="020B0604020202020204" pitchFamily="34" charset="0"/>
              <a:buChar char="​"/>
              <a:defRPr sz="3600" b="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ClrTx/>
              <a:buFont typeface="Arial" panose="020B0604020202020204" pitchFamily="34" charset="0"/>
              <a:buChar char="​"/>
              <a:defRPr sz="2000">
                <a:solidFill>
                  <a:schemeClr val="accent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ClrTx/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ClrTx/>
              <a:buFont typeface="Arial" panose="020B0604020202020204" pitchFamily="34" charset="0"/>
              <a:buChar char="​"/>
              <a:defRPr sz="2000">
                <a:solidFill>
                  <a:schemeClr val="accent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ClrTx/>
              <a:buFont typeface="Arial" panose="020B0604020202020204" pitchFamily="34" charset="0"/>
              <a:buChar char="​"/>
              <a:defRPr sz="2000">
                <a:solidFill>
                  <a:schemeClr val="accent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accent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accent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accent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accent1"/>
                </a:solidFill>
              </a:defRPr>
            </a:lvl9pPr>
          </a:lstStyle>
          <a:p>
            <a:pPr lvl="0"/>
            <a:r>
              <a:rPr lang="da-DK" dirty="0"/>
              <a:t>Klik og indsæt tekst                              Klik ENTER og TAB                              for at kunne skrive navn i 20 </a:t>
            </a:r>
            <a:r>
              <a:rPr lang="da-DK" dirty="0" err="1"/>
              <a:t>pkt</a:t>
            </a:r>
            <a:endParaRPr lang="da-DK" dirty="0"/>
          </a:p>
          <a:p>
            <a:pPr lvl="1"/>
            <a:r>
              <a:rPr lang="da-DK" dirty="0"/>
              <a:t>Andet niveau</a:t>
            </a:r>
          </a:p>
        </p:txBody>
      </p:sp>
      <p:sp>
        <p:nvSpPr>
          <p:cNvPr id="22" name="text" descr="{&quot;templafy&quot;:{&quot;type&quot;:&quot;text&quot;,&quot;binding&quot;:&quot;UserProfile.Street.Department_{{DocumentLanguage}}&quot;}}" title="UserProfile.Street.Department_{{DocumentLanguage}}">
            <a:extLst>
              <a:ext uri="{FF2B5EF4-FFF2-40B4-BE49-F238E27FC236}">
                <a16:creationId xmlns:a16="http://schemas.microsoft.com/office/drawing/2014/main" id="{EB5B3E89-FF38-458D-8631-B0E5178EA966}"/>
              </a:ext>
            </a:extLst>
          </p:cNvPr>
          <p:cNvSpPr/>
          <p:nvPr userDrawn="1"/>
        </p:nvSpPr>
        <p:spPr>
          <a:xfrm>
            <a:off x="7232513" y="6172506"/>
            <a:ext cx="3844162" cy="14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endParaRPr lang="da-DK" sz="900" b="0" noProof="0" dirty="0">
              <a:solidFill>
                <a:schemeClr val="accent1"/>
              </a:solidFill>
            </a:endParaRPr>
          </a:p>
        </p:txBody>
      </p:sp>
      <p:sp>
        <p:nvSpPr>
          <p:cNvPr id="23" name="name" descr="{&quot;templafy&quot;:{&quot;binding&quot;:&quot;UserProfile.Name&quot;,&quot;type&quot;:&quot;text&quot;}}" title="UserProfile.Name">
            <a:extLst>
              <a:ext uri="{FF2B5EF4-FFF2-40B4-BE49-F238E27FC236}">
                <a16:creationId xmlns:a16="http://schemas.microsoft.com/office/drawing/2014/main" id="{8D47D763-73EF-4BB5-8C76-9DDB61CE2EA2}"/>
              </a:ext>
            </a:extLst>
          </p:cNvPr>
          <p:cNvSpPr/>
          <p:nvPr userDrawn="1"/>
        </p:nvSpPr>
        <p:spPr>
          <a:xfrm>
            <a:off x="7232513" y="6026333"/>
            <a:ext cx="3844162" cy="14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endParaRPr lang="da-DK" sz="900" b="0" noProof="0" dirty="0">
              <a:solidFill>
                <a:schemeClr val="accent1"/>
              </a:solidFill>
            </a:endParaRPr>
          </a:p>
        </p:txBody>
      </p:sp>
      <p:sp>
        <p:nvSpPr>
          <p:cNvPr id="24" name="image" descr="{&quot;templafy&quot;:{&quot;type&quot;:&quot;image&quot;,&quot;binding&quot;:&quot;UserProfile.LogoInsertion.LogoPP_Green_{{DocumentLanguage}}&quot;,&quot;height&quot;:&quot;0.9 cm&quot;}}" title="UserProfile.LogoInsertion.LogoPP_Green_{{DocumentLanguage}}">
            <a:extLst>
              <a:ext uri="{FF2B5EF4-FFF2-40B4-BE49-F238E27FC236}">
                <a16:creationId xmlns:a16="http://schemas.microsoft.com/office/drawing/2014/main" id="{3F8FB927-D9B1-4395-AB52-EF8387B26F64}"/>
              </a:ext>
            </a:extLst>
          </p:cNvPr>
          <p:cNvSpPr>
            <a:spLocks noChangeAspect="1"/>
          </p:cNvSpPr>
          <p:nvPr userDrawn="1"/>
        </p:nvSpPr>
        <p:spPr>
          <a:xfrm>
            <a:off x="572400" y="5976000"/>
            <a:ext cx="208370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000" noProof="0" dirty="0" err="1"/>
          </a:p>
        </p:txBody>
      </p: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9EA7A46A-6D01-4D61-872F-3BB9884F781E}"/>
              </a:ext>
            </a:extLst>
          </p:cNvPr>
          <p:cNvCxnSpPr/>
          <p:nvPr userDrawn="1"/>
        </p:nvCxnSpPr>
        <p:spPr>
          <a:xfrm>
            <a:off x="11175833" y="6062400"/>
            <a:ext cx="0" cy="2232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ladsholder til slidenummer 12">
            <a:extLst>
              <a:ext uri="{FF2B5EF4-FFF2-40B4-BE49-F238E27FC236}">
                <a16:creationId xmlns:a16="http://schemas.microsoft.com/office/drawing/2014/main" id="{0A45EF0C-F6F3-4943-89E1-96DA892B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2" name="Pladsholder til sidefod 11">
            <a:extLst>
              <a:ext uri="{FF2B5EF4-FFF2-40B4-BE49-F238E27FC236}">
                <a16:creationId xmlns:a16="http://schemas.microsoft.com/office/drawing/2014/main" id="{AE6570E5-F488-41D2-8F8D-EC5555FEE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30844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dsholder til dato 10" hidden="1">
            <a:extLst>
              <a:ext uri="{FF2B5EF4-FFF2-40B4-BE49-F238E27FC236}">
                <a16:creationId xmlns:a16="http://schemas.microsoft.com/office/drawing/2014/main" id="{95B73F71-B6D9-4A05-959D-761DF4880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Grafik">
            <a:extLst>
              <a:ext uri="{FF2B5EF4-FFF2-40B4-BE49-F238E27FC236}">
                <a16:creationId xmlns:a16="http://schemas.microsoft.com/office/drawing/2014/main" id="{CE502B11-CF1D-E602-DF46-AE78F0666E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514"/>
            <a:ext cx="12192913" cy="6858514"/>
          </a:xfrm>
          <a:prstGeom prst="rect">
            <a:avLst/>
          </a:prstGeom>
        </p:spPr>
      </p:pic>
      <p:sp>
        <p:nvSpPr>
          <p:cNvPr id="17" name="Titel 1">
            <a:extLst>
              <a:ext uri="{FF2B5EF4-FFF2-40B4-BE49-F238E27FC236}">
                <a16:creationId xmlns:a16="http://schemas.microsoft.com/office/drawing/2014/main" id="{A1EB266E-7402-4BF9-9501-305A7ADFC8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2399" y="1659600"/>
            <a:ext cx="11048400" cy="910800"/>
          </a:xfrm>
        </p:spPr>
        <p:txBody>
          <a:bodyPr/>
          <a:lstStyle>
            <a:lvl1pPr algn="ctr">
              <a:defRPr sz="60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a-DK" dirty="0"/>
              <a:t>2</a:t>
            </a:r>
          </a:p>
        </p:txBody>
      </p:sp>
      <p:sp>
        <p:nvSpPr>
          <p:cNvPr id="16" name="Pladsholder til tekst 15">
            <a:extLst>
              <a:ext uri="{FF2B5EF4-FFF2-40B4-BE49-F238E27FC236}">
                <a16:creationId xmlns:a16="http://schemas.microsoft.com/office/drawing/2014/main" id="{3DF5D0CE-5089-46C9-AE77-ADCE243028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8800" y="2739600"/>
            <a:ext cx="8352000" cy="2439732"/>
          </a:xfrm>
        </p:spPr>
        <p:txBody>
          <a:bodyPr anchor="t" anchorCtr="0"/>
          <a:lstStyle>
            <a:lvl1pPr marL="0" indent="0" algn="ctr">
              <a:lnSpc>
                <a:spcPct val="88000"/>
              </a:lnSpc>
              <a:spcAft>
                <a:spcPts val="1000"/>
              </a:spcAft>
              <a:buClrTx/>
              <a:buFont typeface="Arial" panose="020B0604020202020204" pitchFamily="34" charset="0"/>
              <a:buChar char="​"/>
              <a:defRPr sz="3600" b="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ClrTx/>
              <a:buFont typeface="Arial" panose="020B0604020202020204" pitchFamily="34" charset="0"/>
              <a:buChar char="​"/>
              <a:defRPr sz="2000">
                <a:solidFill>
                  <a:schemeClr val="accent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ClrTx/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ClrTx/>
              <a:buFont typeface="Arial" panose="020B0604020202020204" pitchFamily="34" charset="0"/>
              <a:buChar char="​"/>
              <a:defRPr sz="2000">
                <a:solidFill>
                  <a:schemeClr val="accent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ClrTx/>
              <a:buFont typeface="Arial" panose="020B0604020202020204" pitchFamily="34" charset="0"/>
              <a:buChar char="​"/>
              <a:defRPr sz="2000">
                <a:solidFill>
                  <a:schemeClr val="accent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accent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accent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accent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accent1"/>
                </a:solidFill>
              </a:defRPr>
            </a:lvl9pPr>
          </a:lstStyle>
          <a:p>
            <a:pPr lvl="0"/>
            <a:r>
              <a:rPr lang="da-DK" dirty="0"/>
              <a:t>Klik og indsæt tekst                              Klik ENTER og TAB                              for at kunne skrive navn i 20 </a:t>
            </a:r>
            <a:r>
              <a:rPr lang="da-DK" dirty="0" err="1"/>
              <a:t>pkt</a:t>
            </a:r>
            <a:endParaRPr lang="da-DK" dirty="0"/>
          </a:p>
          <a:p>
            <a:pPr lvl="1"/>
            <a:r>
              <a:rPr lang="da-DK" dirty="0"/>
              <a:t>Andet niveau</a:t>
            </a:r>
          </a:p>
        </p:txBody>
      </p:sp>
      <p:sp>
        <p:nvSpPr>
          <p:cNvPr id="22" name="text" descr="{&quot;templafy&quot;:{&quot;type&quot;:&quot;text&quot;,&quot;binding&quot;:&quot;UserProfile.Street.Department_{{DocumentLanguage}}&quot;}}" title="UserProfile.Street.Department_{{DocumentLanguage}}">
            <a:extLst>
              <a:ext uri="{FF2B5EF4-FFF2-40B4-BE49-F238E27FC236}">
                <a16:creationId xmlns:a16="http://schemas.microsoft.com/office/drawing/2014/main" id="{EB5B3E89-FF38-458D-8631-B0E5178EA966}"/>
              </a:ext>
            </a:extLst>
          </p:cNvPr>
          <p:cNvSpPr/>
          <p:nvPr userDrawn="1"/>
        </p:nvSpPr>
        <p:spPr>
          <a:xfrm>
            <a:off x="7232513" y="6172506"/>
            <a:ext cx="3844162" cy="14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endParaRPr lang="da-DK" sz="900" b="0" noProof="0" dirty="0">
              <a:solidFill>
                <a:schemeClr val="accent1"/>
              </a:solidFill>
            </a:endParaRPr>
          </a:p>
        </p:txBody>
      </p:sp>
      <p:sp>
        <p:nvSpPr>
          <p:cNvPr id="23" name="name" descr="{&quot;templafy&quot;:{&quot;binding&quot;:&quot;UserProfile.Name&quot;,&quot;type&quot;:&quot;text&quot;}}" title="UserProfile.Name">
            <a:extLst>
              <a:ext uri="{FF2B5EF4-FFF2-40B4-BE49-F238E27FC236}">
                <a16:creationId xmlns:a16="http://schemas.microsoft.com/office/drawing/2014/main" id="{8D47D763-73EF-4BB5-8C76-9DDB61CE2EA2}"/>
              </a:ext>
            </a:extLst>
          </p:cNvPr>
          <p:cNvSpPr/>
          <p:nvPr userDrawn="1"/>
        </p:nvSpPr>
        <p:spPr>
          <a:xfrm>
            <a:off x="7232513" y="6026333"/>
            <a:ext cx="3844162" cy="14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endParaRPr lang="da-DK" sz="900" b="0" noProof="0" dirty="0">
              <a:solidFill>
                <a:schemeClr val="accent1"/>
              </a:solidFill>
            </a:endParaRPr>
          </a:p>
        </p:txBody>
      </p:sp>
      <p:sp>
        <p:nvSpPr>
          <p:cNvPr id="24" name="image" descr="{&quot;templafy&quot;:{&quot;type&quot;:&quot;image&quot;,&quot;binding&quot;:&quot;UserProfile.LogoInsertion.LogoPP_Green_{{DocumentLanguage}}&quot;,&quot;height&quot;:&quot;0.9 cm&quot;}}" title="UserProfile.LogoInsertion.LogoPP_Green_{{DocumentLanguage}}">
            <a:extLst>
              <a:ext uri="{FF2B5EF4-FFF2-40B4-BE49-F238E27FC236}">
                <a16:creationId xmlns:a16="http://schemas.microsoft.com/office/drawing/2014/main" id="{3F8FB927-D9B1-4395-AB52-EF8387B26F64}"/>
              </a:ext>
            </a:extLst>
          </p:cNvPr>
          <p:cNvSpPr>
            <a:spLocks noChangeAspect="1"/>
          </p:cNvSpPr>
          <p:nvPr userDrawn="1"/>
        </p:nvSpPr>
        <p:spPr>
          <a:xfrm>
            <a:off x="572400" y="5976000"/>
            <a:ext cx="208370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000" noProof="0" dirty="0" err="1"/>
          </a:p>
        </p:txBody>
      </p: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9EA7A46A-6D01-4D61-872F-3BB9884F781E}"/>
              </a:ext>
            </a:extLst>
          </p:cNvPr>
          <p:cNvCxnSpPr/>
          <p:nvPr userDrawn="1"/>
        </p:nvCxnSpPr>
        <p:spPr>
          <a:xfrm>
            <a:off x="11175833" y="6062400"/>
            <a:ext cx="0" cy="2232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ladsholder til slidenummer 12">
            <a:extLst>
              <a:ext uri="{FF2B5EF4-FFF2-40B4-BE49-F238E27FC236}">
                <a16:creationId xmlns:a16="http://schemas.microsoft.com/office/drawing/2014/main" id="{0A45EF0C-F6F3-4943-89E1-96DA892B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2" name="Pladsholder til sidefod 11">
            <a:extLst>
              <a:ext uri="{FF2B5EF4-FFF2-40B4-BE49-F238E27FC236}">
                <a16:creationId xmlns:a16="http://schemas.microsoft.com/office/drawing/2014/main" id="{AE6570E5-F488-41D2-8F8D-EC5555FEE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142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 ver.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3" hidden="1">
            <a:extLst>
              <a:ext uri="{FF2B5EF4-FFF2-40B4-BE49-F238E27FC236}">
                <a16:creationId xmlns:a16="http://schemas.microsoft.com/office/drawing/2014/main" id="{7AEEEBB1-3A26-4EB0-A9B0-CE0EE342F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7" name="Footer Placeholder 4" hidden="1">
            <a:extLst>
              <a:ext uri="{FF2B5EF4-FFF2-40B4-BE49-F238E27FC236}">
                <a16:creationId xmlns:a16="http://schemas.microsoft.com/office/drawing/2014/main" id="{E97B93D8-FB04-4078-95B9-5AAF5D736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8" name="Slide Number Placeholder 5" hidden="1">
            <a:extLst>
              <a:ext uri="{FF2B5EF4-FFF2-40B4-BE49-F238E27FC236}">
                <a16:creationId xmlns:a16="http://schemas.microsoft.com/office/drawing/2014/main" id="{088DDF81-8C54-4915-8516-F84C9DBB7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flipV="1"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"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4" name="Baggrund">
            <a:extLst>
              <a:ext uri="{FF2B5EF4-FFF2-40B4-BE49-F238E27FC236}">
                <a16:creationId xmlns:a16="http://schemas.microsoft.com/office/drawing/2014/main" id="{9A5BD5E9-EEDC-4E8A-8EA1-D4534B9B742D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pic>
        <p:nvPicPr>
          <p:cNvPr id="6" name="Grafik">
            <a:extLst>
              <a:ext uri="{FF2B5EF4-FFF2-40B4-BE49-F238E27FC236}">
                <a16:creationId xmlns:a16="http://schemas.microsoft.com/office/drawing/2014/main" id="{D6F2482F-6A21-9244-819D-B78F62DDDF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346"/>
            <a:ext cx="12205703" cy="68657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2399" y="2184850"/>
            <a:ext cx="8402400" cy="1136327"/>
          </a:xfrm>
        </p:spPr>
        <p:txBody>
          <a:bodyPr anchor="b"/>
          <a:lstStyle>
            <a:lvl1pPr algn="l">
              <a:lnSpc>
                <a:spcPct val="87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da-DK" noProof="0" dirty="0"/>
              <a:t>Klik for at indsætte titel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399" y="3416400"/>
            <a:ext cx="8402400" cy="875354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accent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accent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accent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accent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accent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accent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accent1"/>
                </a:solidFill>
              </a:defRPr>
            </a:lvl9pPr>
          </a:lstStyle>
          <a:p>
            <a:r>
              <a:rPr lang="da-DK" dirty="0"/>
              <a:t>Klik for at tilføje undertitel</a:t>
            </a:r>
          </a:p>
        </p:txBody>
      </p:sp>
      <p:sp>
        <p:nvSpPr>
          <p:cNvPr id="24" name="text" descr="{&quot;templafy&quot;:{&quot;type&quot;:&quot;text&quot;,&quot;binding&quot;:&quot;UserProfile.Street.Department_{{DocumentLanguage}}&quot;}}" title="UserProfile.Street.Department_{{DocumentLanguage}}">
            <a:extLst>
              <a:ext uri="{FF2B5EF4-FFF2-40B4-BE49-F238E27FC236}">
                <a16:creationId xmlns:a16="http://schemas.microsoft.com/office/drawing/2014/main" id="{DFE41B30-9CD5-4C56-B934-9702339DE8DE}"/>
              </a:ext>
            </a:extLst>
          </p:cNvPr>
          <p:cNvSpPr/>
          <p:nvPr userDrawn="1"/>
        </p:nvSpPr>
        <p:spPr>
          <a:xfrm>
            <a:off x="6110859" y="6162345"/>
            <a:ext cx="5508000" cy="14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endParaRPr lang="da-DK" sz="900" b="0" noProof="0" dirty="0">
              <a:solidFill>
                <a:schemeClr val="accent1"/>
              </a:solidFill>
            </a:endParaRPr>
          </a:p>
        </p:txBody>
      </p:sp>
      <p:sp>
        <p:nvSpPr>
          <p:cNvPr id="25" name="name" descr="{&quot;templafy&quot;:{&quot;type&quot;:&quot;text&quot;,&quot;binding&quot;:&quot;UserProfile.Name&quot;}}" title="UserProfile.Name">
            <a:extLst>
              <a:ext uri="{FF2B5EF4-FFF2-40B4-BE49-F238E27FC236}">
                <a16:creationId xmlns:a16="http://schemas.microsoft.com/office/drawing/2014/main" id="{E71AE462-3B0B-4B67-A5DA-B341CD4193A0}"/>
              </a:ext>
            </a:extLst>
          </p:cNvPr>
          <p:cNvSpPr/>
          <p:nvPr userDrawn="1"/>
        </p:nvSpPr>
        <p:spPr>
          <a:xfrm>
            <a:off x="6110859" y="6016601"/>
            <a:ext cx="5508000" cy="14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sz="900" b="0" noProof="0" dirty="0">
              <a:solidFill>
                <a:schemeClr val="accent1"/>
              </a:solidFill>
            </a:endParaRPr>
          </a:p>
        </p:txBody>
      </p:sp>
      <p:sp>
        <p:nvSpPr>
          <p:cNvPr id="26" name="date" descr="{&quot;templafy&quot;:{&quot;type&quot;:&quot;date&quot;,&quot;format&quot;:&quot;{{DateFormats.GeneralDate}}&quot;,&quot;binding&quot;:&quot;Form.Date&quot;,&quot;visibility&quot;:{&quot;action&quot;:&quot;hide&quot;,&quot;compareValue&quot;:&quot;Ingen dato&quot;,&quot;binding&quot;:&quot;Form.IncludeDate.Valg&quot;,&quot;operator&quot;:&quot;equals&quot;}}}" title="Form.Date">
            <a:extLst>
              <a:ext uri="{FF2B5EF4-FFF2-40B4-BE49-F238E27FC236}">
                <a16:creationId xmlns:a16="http://schemas.microsoft.com/office/drawing/2014/main" id="{499E7713-AD26-4CD7-842B-1A98A998D7C1}"/>
              </a:ext>
            </a:extLst>
          </p:cNvPr>
          <p:cNvSpPr/>
          <p:nvPr userDrawn="1"/>
        </p:nvSpPr>
        <p:spPr>
          <a:xfrm>
            <a:off x="6110859" y="5870428"/>
            <a:ext cx="5508000" cy="14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sz="900" b="1" noProof="0" dirty="0">
              <a:solidFill>
                <a:schemeClr val="accent1"/>
              </a:solidFill>
            </a:endParaRPr>
          </a:p>
        </p:txBody>
      </p:sp>
      <p:sp>
        <p:nvSpPr>
          <p:cNvPr id="27" name="image" descr="{&quot;templafy&quot;:{&quot;type&quot;:&quot;image&quot;,&quot;binding&quot;:&quot;UserProfile.LogoInsertion.LogoPP_Green_{{DocumentLanguage}}&quot;,&quot;height&quot;:&quot;0.9 cm&quot;}}" title="UserProfile.LogoInsertion.LogoPP_Green_{{DocumentLanguage}}">
            <a:extLst>
              <a:ext uri="{FF2B5EF4-FFF2-40B4-BE49-F238E27FC236}">
                <a16:creationId xmlns:a16="http://schemas.microsoft.com/office/drawing/2014/main" id="{497A585D-D6A1-4DA5-8C7E-4E56074D12A3}"/>
              </a:ext>
            </a:extLst>
          </p:cNvPr>
          <p:cNvSpPr>
            <a:spLocks noChangeAspect="1"/>
          </p:cNvSpPr>
          <p:nvPr userDrawn="1"/>
        </p:nvSpPr>
        <p:spPr>
          <a:xfrm>
            <a:off x="572400" y="5976000"/>
            <a:ext cx="208370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3968626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dsholder til dato 10" hidden="1">
            <a:extLst>
              <a:ext uri="{FF2B5EF4-FFF2-40B4-BE49-F238E27FC236}">
                <a16:creationId xmlns:a16="http://schemas.microsoft.com/office/drawing/2014/main" id="{95B73F71-B6D9-4A05-959D-761DF4880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Grafik">
            <a:extLst>
              <a:ext uri="{FF2B5EF4-FFF2-40B4-BE49-F238E27FC236}">
                <a16:creationId xmlns:a16="http://schemas.microsoft.com/office/drawing/2014/main" id="{53BE19C7-BC87-3340-31C4-8160B44F20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0" y="0"/>
            <a:ext cx="12192000" cy="6858000"/>
          </a:xfrm>
          <a:prstGeom prst="rect">
            <a:avLst/>
          </a:prstGeom>
        </p:spPr>
      </p:pic>
      <p:sp>
        <p:nvSpPr>
          <p:cNvPr id="17" name="Titel 1">
            <a:extLst>
              <a:ext uri="{FF2B5EF4-FFF2-40B4-BE49-F238E27FC236}">
                <a16:creationId xmlns:a16="http://schemas.microsoft.com/office/drawing/2014/main" id="{A1EB266E-7402-4BF9-9501-305A7ADFC8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9200" y="2761200"/>
            <a:ext cx="1324800" cy="1346400"/>
          </a:xfrm>
        </p:spPr>
        <p:txBody>
          <a:bodyPr/>
          <a:lstStyle>
            <a:lvl1pPr algn="r">
              <a:defRPr sz="13000" b="1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da-DK" dirty="0"/>
              <a:t>4</a:t>
            </a:r>
          </a:p>
        </p:txBody>
      </p:sp>
      <p:sp>
        <p:nvSpPr>
          <p:cNvPr id="16" name="Pladsholder til tekst 15">
            <a:extLst>
              <a:ext uri="{FF2B5EF4-FFF2-40B4-BE49-F238E27FC236}">
                <a16:creationId xmlns:a16="http://schemas.microsoft.com/office/drawing/2014/main" id="{3DF5D0CE-5089-46C9-AE77-ADCE243028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48800" y="2865600"/>
            <a:ext cx="6987600" cy="2674800"/>
          </a:xfrm>
        </p:spPr>
        <p:txBody>
          <a:bodyPr anchor="t" anchorCtr="0"/>
          <a:lstStyle>
            <a:lvl1pPr marL="0" indent="0" algn="l">
              <a:lnSpc>
                <a:spcPct val="88000"/>
              </a:lnSpc>
              <a:spcAft>
                <a:spcPts val="1000"/>
              </a:spcAft>
              <a:buClrTx/>
              <a:buFont typeface="Arial" panose="020B0604020202020204" pitchFamily="34" charset="0"/>
              <a:buChar char="​"/>
              <a:defRPr sz="3600" b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ClrTx/>
              <a:buFont typeface="Arial" panose="020B0604020202020204" pitchFamily="34" charset="0"/>
              <a:buChar char="​"/>
              <a:defRPr sz="2000" b="0">
                <a:solidFill>
                  <a:schemeClr val="accent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ClrTx/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ClrTx/>
              <a:buFont typeface="Arial" panose="020B0604020202020204" pitchFamily="34" charset="0"/>
              <a:buChar char="​"/>
              <a:defRPr sz="2000">
                <a:solidFill>
                  <a:schemeClr val="accent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ClrTx/>
              <a:buFont typeface="Arial" panose="020B0604020202020204" pitchFamily="34" charset="0"/>
              <a:buChar char="​"/>
              <a:defRPr sz="2000">
                <a:solidFill>
                  <a:schemeClr val="accent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accent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accent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accent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accent1"/>
                </a:solidFill>
              </a:defRPr>
            </a:lvl9pPr>
          </a:lstStyle>
          <a:p>
            <a:pPr lvl="0"/>
            <a:r>
              <a:rPr lang="da-DK" dirty="0"/>
              <a:t>Klik og indsæt tekst                   Klik ENTER og TAB for at få næste tekst niveau på 20 pkt.</a:t>
            </a:r>
          </a:p>
          <a:p>
            <a:pPr lvl="1"/>
            <a:r>
              <a:rPr lang="da-DK" dirty="0"/>
              <a:t>Andet niveau</a:t>
            </a:r>
          </a:p>
        </p:txBody>
      </p:sp>
      <p:sp>
        <p:nvSpPr>
          <p:cNvPr id="21" name="text" descr="{&quot;templafy&quot;:{&quot;type&quot;:&quot;text&quot;,&quot;binding&quot;:&quot;UserProfile.Street.Department_{{DocumentLanguage}}&quot;}}" title="UserProfile.Street.Department_{{DocumentLanguage}}">
            <a:extLst>
              <a:ext uri="{FF2B5EF4-FFF2-40B4-BE49-F238E27FC236}">
                <a16:creationId xmlns:a16="http://schemas.microsoft.com/office/drawing/2014/main" id="{41426583-2C2C-4182-A563-69EFB218E901}"/>
              </a:ext>
            </a:extLst>
          </p:cNvPr>
          <p:cNvSpPr/>
          <p:nvPr userDrawn="1"/>
        </p:nvSpPr>
        <p:spPr>
          <a:xfrm>
            <a:off x="7232513" y="6172506"/>
            <a:ext cx="3844162" cy="14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endParaRPr lang="da-DK" sz="900" b="0" noProof="0" dirty="0">
              <a:solidFill>
                <a:schemeClr val="accent1"/>
              </a:solidFill>
            </a:endParaRPr>
          </a:p>
        </p:txBody>
      </p:sp>
      <p:sp>
        <p:nvSpPr>
          <p:cNvPr id="22" name="name" descr="{&quot;templafy&quot;:{&quot;binding&quot;:&quot;UserProfile.Name&quot;,&quot;type&quot;:&quot;text&quot;}}" title="UserProfile.Name">
            <a:extLst>
              <a:ext uri="{FF2B5EF4-FFF2-40B4-BE49-F238E27FC236}">
                <a16:creationId xmlns:a16="http://schemas.microsoft.com/office/drawing/2014/main" id="{B92BD3E5-EE6A-437A-9CB1-58B3A6F850E4}"/>
              </a:ext>
            </a:extLst>
          </p:cNvPr>
          <p:cNvSpPr/>
          <p:nvPr userDrawn="1"/>
        </p:nvSpPr>
        <p:spPr>
          <a:xfrm>
            <a:off x="7232513" y="6026333"/>
            <a:ext cx="3844162" cy="14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endParaRPr lang="da-DK" sz="900" b="0" noProof="0" dirty="0">
              <a:solidFill>
                <a:schemeClr val="accent1"/>
              </a:solidFill>
            </a:endParaRPr>
          </a:p>
        </p:txBody>
      </p:sp>
      <p:sp>
        <p:nvSpPr>
          <p:cNvPr id="23" name="image" descr="{&quot;templafy&quot;:{&quot;type&quot;:&quot;image&quot;,&quot;binding&quot;:&quot;UserProfile.LogoInsertion.LogoPP_Green_{{DocumentLanguage}}&quot;,&quot;height&quot;:&quot;0.9 cm&quot;}}" title="UserProfile.LogoInsertion.LogoPP_White_{{DocumentLanguage}}">
            <a:extLst>
              <a:ext uri="{FF2B5EF4-FFF2-40B4-BE49-F238E27FC236}">
                <a16:creationId xmlns:a16="http://schemas.microsoft.com/office/drawing/2014/main" id="{14B89860-6EF8-4EA9-B507-C08E72DA1A4A}"/>
              </a:ext>
            </a:extLst>
          </p:cNvPr>
          <p:cNvSpPr>
            <a:spLocks noChangeAspect="1"/>
          </p:cNvSpPr>
          <p:nvPr userDrawn="1"/>
        </p:nvSpPr>
        <p:spPr>
          <a:xfrm>
            <a:off x="572400" y="5976000"/>
            <a:ext cx="208370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000" noProof="0" dirty="0" err="1"/>
          </a:p>
        </p:txBody>
      </p: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9EA7A46A-6D01-4D61-872F-3BB9884F781E}"/>
              </a:ext>
            </a:extLst>
          </p:cNvPr>
          <p:cNvCxnSpPr/>
          <p:nvPr userDrawn="1"/>
        </p:nvCxnSpPr>
        <p:spPr>
          <a:xfrm>
            <a:off x="11175833" y="6062400"/>
            <a:ext cx="0" cy="2232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ladsholder til slidenummer 12">
            <a:extLst>
              <a:ext uri="{FF2B5EF4-FFF2-40B4-BE49-F238E27FC236}">
                <a16:creationId xmlns:a16="http://schemas.microsoft.com/office/drawing/2014/main" id="{0A45EF0C-F6F3-4943-89E1-96DA892B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2" name="Pladsholder til sidefod 11">
            <a:extLst>
              <a:ext uri="{FF2B5EF4-FFF2-40B4-BE49-F238E27FC236}">
                <a16:creationId xmlns:a16="http://schemas.microsoft.com/office/drawing/2014/main" id="{AE6570E5-F488-41D2-8F8D-EC5555FEE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057235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s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dsholder til dato 10" hidden="1">
            <a:extLst>
              <a:ext uri="{FF2B5EF4-FFF2-40B4-BE49-F238E27FC236}">
                <a16:creationId xmlns:a16="http://schemas.microsoft.com/office/drawing/2014/main" id="{95B73F71-B6D9-4A05-959D-761DF4880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5" name="Grafik" descr="{&quot;templafy&quot;:{&quot;type&quot;:&quot;image&quot;,&quot;height&quot;:&quot;&quot;}}">
            <a:extLst>
              <a:ext uri="{FF2B5EF4-FFF2-40B4-BE49-F238E27FC236}">
                <a16:creationId xmlns:a16="http://schemas.microsoft.com/office/drawing/2014/main" id="{8951625E-78A6-F432-F2B5-9AD93E0739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text" descr="{&quot;templafy&quot;:{&quot;type&quot;:&quot;text&quot;,&quot;binding&quot;:&quot;UserProfile.Street.Department_{{DocumentLanguage}}&quot;}}" title="UserProfile.Street.Department_{{DocumentLanguage}}">
            <a:extLst>
              <a:ext uri="{FF2B5EF4-FFF2-40B4-BE49-F238E27FC236}">
                <a16:creationId xmlns:a16="http://schemas.microsoft.com/office/drawing/2014/main" id="{55C898CE-6A45-464D-BDAF-02D8F7CBBDA9}"/>
              </a:ext>
            </a:extLst>
          </p:cNvPr>
          <p:cNvSpPr/>
          <p:nvPr userDrawn="1"/>
        </p:nvSpPr>
        <p:spPr>
          <a:xfrm>
            <a:off x="7232513" y="6172506"/>
            <a:ext cx="3844162" cy="14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endParaRPr lang="da-DK" sz="900" b="0" noProof="0" dirty="0">
              <a:solidFill>
                <a:schemeClr val="bg1"/>
              </a:solidFill>
            </a:endParaRPr>
          </a:p>
        </p:txBody>
      </p:sp>
      <p:sp>
        <p:nvSpPr>
          <p:cNvPr id="28" name="name" descr="{&quot;templafy&quot;:{&quot;binding&quot;:&quot;UserProfile.Name&quot;,&quot;type&quot;:&quot;text&quot;}}" title="UserProfile.Name">
            <a:extLst>
              <a:ext uri="{FF2B5EF4-FFF2-40B4-BE49-F238E27FC236}">
                <a16:creationId xmlns:a16="http://schemas.microsoft.com/office/drawing/2014/main" id="{D720BDF1-23E8-46DD-AD4D-51FA8A6A3C53}"/>
              </a:ext>
            </a:extLst>
          </p:cNvPr>
          <p:cNvSpPr/>
          <p:nvPr userDrawn="1"/>
        </p:nvSpPr>
        <p:spPr>
          <a:xfrm>
            <a:off x="7232513" y="6026333"/>
            <a:ext cx="3844162" cy="14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endParaRPr lang="da-DK" sz="900" b="0" noProof="0" dirty="0">
              <a:solidFill>
                <a:schemeClr val="bg1"/>
              </a:solidFill>
            </a:endParaRPr>
          </a:p>
        </p:txBody>
      </p:sp>
      <p:sp>
        <p:nvSpPr>
          <p:cNvPr id="29" name="image" descr="{&quot;templafy&quot;:{&quot;type&quot;:&quot;image&quot;,&quot;binding&quot;:&quot;UserProfile.LogoInsertion.LogoPP_White_{{DocumentLanguage}}&quot;,&quot;height&quot;:&quot;0.9 cm&quot;}}" title="UserProfile.LogoInsertion.LogoPP_White_{{DocumentLanguage}}">
            <a:extLst>
              <a:ext uri="{FF2B5EF4-FFF2-40B4-BE49-F238E27FC236}">
                <a16:creationId xmlns:a16="http://schemas.microsoft.com/office/drawing/2014/main" id="{54A6442A-0B3B-47DF-91B8-5899779F1065}"/>
              </a:ext>
            </a:extLst>
          </p:cNvPr>
          <p:cNvSpPr>
            <a:spLocks noChangeAspect="1"/>
          </p:cNvSpPr>
          <p:nvPr userDrawn="1"/>
        </p:nvSpPr>
        <p:spPr>
          <a:xfrm>
            <a:off x="572400" y="5976000"/>
            <a:ext cx="208370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000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4C3AD86-1E3E-59D7-FED4-EA4D35B30B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1200" y="2761200"/>
            <a:ext cx="5770800" cy="666000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Klik for at tilføje tekst</a:t>
            </a:r>
          </a:p>
        </p:txBody>
      </p:sp>
      <p:sp>
        <p:nvSpPr>
          <p:cNvPr id="16" name="Pladsholder til tekst 15">
            <a:extLst>
              <a:ext uri="{FF2B5EF4-FFF2-40B4-BE49-F238E27FC236}">
                <a16:creationId xmlns:a16="http://schemas.microsoft.com/office/drawing/2014/main" id="{3DF5D0CE-5089-46C9-AE77-ADCE243028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11200" y="3430800"/>
            <a:ext cx="5770800" cy="666000"/>
          </a:xfrm>
        </p:spPr>
        <p:txBody>
          <a:bodyPr anchor="t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ClrTx/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ClrTx/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ClrTx/>
              <a:buFont typeface="Arial" panose="020B0604020202020204" pitchFamily="34" charset="0"/>
              <a:buChar char="​"/>
              <a:defRPr sz="2000">
                <a:solidFill>
                  <a:schemeClr val="accent6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ClrTx/>
              <a:buFont typeface="Arial" panose="020B0604020202020204" pitchFamily="34" charset="0"/>
              <a:buChar char="​"/>
              <a:defRPr sz="2000">
                <a:solidFill>
                  <a:schemeClr val="accent6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ClrTx/>
              <a:buFont typeface="Arial" panose="020B0604020202020204" pitchFamily="34" charset="0"/>
              <a:buChar char="​"/>
              <a:defRPr sz="2000">
                <a:solidFill>
                  <a:schemeClr val="accent6"/>
                </a:solidFill>
              </a:defRPr>
            </a:lvl5pPr>
          </a:lstStyle>
          <a:p>
            <a:pPr lvl="0"/>
            <a:r>
              <a:rPr lang="da-DK" dirty="0"/>
              <a:t>Klik for at tilføje tekst</a:t>
            </a:r>
          </a:p>
        </p:txBody>
      </p: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9EA7A46A-6D01-4D61-872F-3BB9884F781E}"/>
              </a:ext>
            </a:extLst>
          </p:cNvPr>
          <p:cNvCxnSpPr/>
          <p:nvPr userDrawn="1"/>
        </p:nvCxnSpPr>
        <p:spPr>
          <a:xfrm>
            <a:off x="11175833" y="6062400"/>
            <a:ext cx="0" cy="2232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ladsholder til slidenummer 12">
            <a:extLst>
              <a:ext uri="{FF2B5EF4-FFF2-40B4-BE49-F238E27FC236}">
                <a16:creationId xmlns:a16="http://schemas.microsoft.com/office/drawing/2014/main" id="{0A45EF0C-F6F3-4943-89E1-96DA892B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2" name="Pladsholder til sidefod 11">
            <a:extLst>
              <a:ext uri="{FF2B5EF4-FFF2-40B4-BE49-F238E27FC236}">
                <a16:creationId xmlns:a16="http://schemas.microsoft.com/office/drawing/2014/main" id="{AE6570E5-F488-41D2-8F8D-EC5555FEE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17740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tnings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dsholder til dato 16" hidden="1">
            <a:extLst>
              <a:ext uri="{FF2B5EF4-FFF2-40B4-BE49-F238E27FC236}">
                <a16:creationId xmlns:a16="http://schemas.microsoft.com/office/drawing/2014/main" id="{1731C84F-56F7-4A86-93B2-44023FE02AA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8" name="Pladsholder til sidefod 17" hidden="1">
            <a:extLst>
              <a:ext uri="{FF2B5EF4-FFF2-40B4-BE49-F238E27FC236}">
                <a16:creationId xmlns:a16="http://schemas.microsoft.com/office/drawing/2014/main" id="{114B76EA-00CA-49C3-BDB9-BB9265E6917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4" name="Slide Number Placeholder 5" hidden="1">
            <a:extLst>
              <a:ext uri="{FF2B5EF4-FFF2-40B4-BE49-F238E27FC236}">
                <a16:creationId xmlns:a16="http://schemas.microsoft.com/office/drawing/2014/main" id="{CCC11C80-A7CC-4D2E-A9DB-FFC6D6306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flipV="1"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"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7" name="Baggr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064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15" name="Pladsholder til tekst 14">
            <a:extLst>
              <a:ext uri="{FF2B5EF4-FFF2-40B4-BE49-F238E27FC236}">
                <a16:creationId xmlns:a16="http://schemas.microsoft.com/office/drawing/2014/main" id="{07B8917B-F19F-4202-A0E4-A0FDB37265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82000" y="1990800"/>
            <a:ext cx="8352000" cy="2617470"/>
          </a:xfrm>
        </p:spPr>
        <p:txBody>
          <a:bodyPr/>
          <a:lstStyle>
            <a:lvl1pPr marL="0" indent="0" algn="ctr">
              <a:lnSpc>
                <a:spcPct val="88000"/>
              </a:lnSpc>
              <a:spcAft>
                <a:spcPts val="1000"/>
              </a:spcAft>
              <a:buClrTx/>
              <a:buFont typeface="Arial" panose="020B0604020202020204" pitchFamily="34" charset="0"/>
              <a:buChar char="​"/>
              <a:defRPr sz="3600" b="1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ClrTx/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ClrTx/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ClrTx/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ClrTx/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9pPr>
          </a:lstStyle>
          <a:p>
            <a:pPr lvl="0"/>
            <a:r>
              <a:rPr lang="da-DK" dirty="0"/>
              <a:t>Klik og indsæt tekst                                  Klik ENTER og TAB for at få næste tekst niveau på 20 pkt.</a:t>
            </a:r>
          </a:p>
          <a:p>
            <a:pPr lvl="1"/>
            <a:r>
              <a:rPr lang="da-DK" dirty="0"/>
              <a:t>Andet niveau</a:t>
            </a:r>
          </a:p>
        </p:txBody>
      </p:sp>
      <p:sp>
        <p:nvSpPr>
          <p:cNvPr id="24" name="image" descr="{&quot;templafy&quot;:{&quot;type&quot;:&quot;image&quot;,&quot;binding&quot;:&quot;UserProfile.LogoInsertion.LogoPP_Center_{{DocumentLanguage}}&quot;,&quot;height&quot;:&quot;2.7 cm&quot;}}" title="UserProfile.LogoInsertion.LogoPP_Center_{{DocumentLanguage}}">
            <a:extLst>
              <a:ext uri="{FF2B5EF4-FFF2-40B4-BE49-F238E27FC236}">
                <a16:creationId xmlns:a16="http://schemas.microsoft.com/office/drawing/2014/main" id="{79A383F8-79D1-484E-833F-505A29E034D5}"/>
              </a:ext>
            </a:extLst>
          </p:cNvPr>
          <p:cNvSpPr>
            <a:spLocks noChangeAspect="1"/>
          </p:cNvSpPr>
          <p:nvPr userDrawn="1"/>
        </p:nvSpPr>
        <p:spPr>
          <a:xfrm>
            <a:off x="5124000" y="5415279"/>
            <a:ext cx="1944000" cy="9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15963102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DC582-69C3-42DB-A0C2-AF4C43A376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a-DK" noProof="0" dirty="0"/>
              <a:t>Klik for at indsætte titel</a:t>
            </a:r>
            <a:endParaRPr lang="da-DK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D08215F6-1357-4CE3-B6CB-075C4B14B6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05A5658-A186-496F-9CBB-21B2E977EC4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A63A43E-87BE-4C81-A92E-D2F2620DF66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8" name="Pladsholder til tekst 7">
            <a:extLst>
              <a:ext uri="{FF2B5EF4-FFF2-40B4-BE49-F238E27FC236}">
                <a16:creationId xmlns:a16="http://schemas.microsoft.com/office/drawing/2014/main" id="{CC474FD8-278A-47CD-9D9C-9959CF9DAA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1658938"/>
            <a:ext cx="11047413" cy="4052887"/>
          </a:xfrm>
        </p:spPr>
        <p:txBody>
          <a:bodyPr/>
          <a:lstStyle>
            <a:lvl1pPr marL="360000" indent="-360000">
              <a:lnSpc>
                <a:spcPct val="97000"/>
              </a:lnSpc>
              <a:buSzPct val="90000"/>
              <a:buFontTx/>
              <a:buBlip>
                <a:blip r:embed="rId2"/>
              </a:buBlip>
              <a:defRPr/>
            </a:lvl1pPr>
            <a:lvl2pPr marL="720000" indent="-360000">
              <a:buSzPct val="90000"/>
              <a:buFontTx/>
              <a:buBlip>
                <a:blip r:embed="rId2"/>
              </a:buBlip>
              <a:defRPr/>
            </a:lvl2pPr>
            <a:lvl3pPr marL="1080000" indent="-360000">
              <a:lnSpc>
                <a:spcPct val="101000"/>
              </a:lnSpc>
              <a:buSzPct val="90000"/>
              <a:buFontTx/>
              <a:buBlip>
                <a:blip r:embed="rId2"/>
              </a:buBlip>
              <a:defRPr/>
            </a:lvl3pPr>
            <a:lvl4pPr marL="1440000" indent="-360000">
              <a:lnSpc>
                <a:spcPct val="104000"/>
              </a:lnSpc>
              <a:buSzPct val="90000"/>
              <a:buFontTx/>
              <a:buBlip>
                <a:blip r:embed="rId2"/>
              </a:buBlip>
              <a:defRPr/>
            </a:lvl4pPr>
            <a:lvl5pPr marL="1800000" indent="-360000">
              <a:lnSpc>
                <a:spcPct val="107000"/>
              </a:lnSpc>
              <a:buSzPct val="90000"/>
              <a:buFontTx/>
              <a:buBlip>
                <a:blip r:embed="rId2"/>
              </a:buBlip>
              <a:defRPr/>
            </a:lvl5pPr>
            <a:lvl6pPr marL="360000" indent="-360000">
              <a:lnSpc>
                <a:spcPct val="104000"/>
              </a:lnSpc>
              <a:buClr>
                <a:schemeClr val="accent2"/>
              </a:buClr>
              <a:buSzPct val="100000"/>
              <a:buFont typeface="Verdana" panose="020B0604030504040204" pitchFamily="34" charset="0"/>
              <a:buChar char="●"/>
              <a:defRPr/>
            </a:lvl6pPr>
            <a:lvl7pPr marL="720000" indent="-360000">
              <a:buClr>
                <a:schemeClr val="accent2"/>
              </a:buClr>
              <a:buSzPct val="100000"/>
              <a:buFont typeface="Verdana" panose="020B0604030504040204" pitchFamily="34" charset="0"/>
              <a:buChar char="●"/>
              <a:defRPr/>
            </a:lvl7pPr>
            <a:lvl8pPr marL="1080000" indent="-360000">
              <a:lnSpc>
                <a:spcPct val="100000"/>
              </a:lnSpc>
              <a:buClr>
                <a:schemeClr val="accent2"/>
              </a:buClr>
              <a:buSzPct val="100000"/>
              <a:buFont typeface="Verdana" panose="020B0604030504040204" pitchFamily="34" charset="0"/>
              <a:buChar char="●"/>
              <a:defRPr/>
            </a:lvl8pPr>
            <a:lvl9pPr marL="1440000" indent="-360000">
              <a:lnSpc>
                <a:spcPct val="100000"/>
              </a:lnSpc>
              <a:buClr>
                <a:schemeClr val="accent2"/>
              </a:buClr>
              <a:buSzPct val="100000"/>
              <a:buFont typeface="Verdana" panose="020B0604030504040204" pitchFamily="34" charset="0"/>
              <a:buChar char="●"/>
              <a:defRPr/>
            </a:lvl9pPr>
          </a:lstStyle>
          <a:p>
            <a:pPr lvl="0"/>
            <a:r>
              <a:rPr lang="da-DK" noProof="0" dirty="0"/>
              <a:t>Klik for at tilføje tekst</a:t>
            </a:r>
            <a:endParaRPr lang="da-DK" dirty="0"/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  <a:p>
            <a:pPr lvl="5"/>
            <a:r>
              <a:rPr lang="da-DK" dirty="0"/>
              <a:t>6</a:t>
            </a:r>
          </a:p>
          <a:p>
            <a:pPr lvl="6"/>
            <a:r>
              <a:rPr lang="da-DK" dirty="0"/>
              <a:t>7</a:t>
            </a:r>
          </a:p>
          <a:p>
            <a:pPr lvl="7"/>
            <a:r>
              <a:rPr lang="da-DK" dirty="0"/>
              <a:t>8</a:t>
            </a:r>
          </a:p>
          <a:p>
            <a:pPr lvl="8"/>
            <a:r>
              <a:rPr lang="da-DK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510847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a-DK" noProof="0" dirty="0"/>
              <a:t>Klik for at indsætte titel</a:t>
            </a:r>
            <a:endParaRPr lang="da-DK" dirty="0"/>
          </a:p>
        </p:txBody>
      </p:sp>
      <p:sp>
        <p:nvSpPr>
          <p:cNvPr id="8" name="Pladsholder til slidenummer 7">
            <a:extLst>
              <a:ext uri="{FF2B5EF4-FFF2-40B4-BE49-F238E27FC236}">
                <a16:creationId xmlns:a16="http://schemas.microsoft.com/office/drawing/2014/main" id="{CF183F2D-82B9-456F-A6A5-8377EE1A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7" name="Pladsholder til sidefod 6">
            <a:extLst>
              <a:ext uri="{FF2B5EF4-FFF2-40B4-BE49-F238E27FC236}">
                <a16:creationId xmlns:a16="http://schemas.microsoft.com/office/drawing/2014/main" id="{E6A05CAD-62A2-47A9-8872-E37165C64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ato 5" hidden="1">
            <a:extLst>
              <a:ext uri="{FF2B5EF4-FFF2-40B4-BE49-F238E27FC236}">
                <a16:creationId xmlns:a16="http://schemas.microsoft.com/office/drawing/2014/main" id="{DC6CF77E-777F-4196-B015-EAB90C91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08886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4EF57B5-2368-490B-9547-BB8EDCF4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A91E7A9-0E33-4D5F-A09A-56FBFBFD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dato 4" hidden="1">
            <a:extLst>
              <a:ext uri="{FF2B5EF4-FFF2-40B4-BE49-F238E27FC236}">
                <a16:creationId xmlns:a16="http://schemas.microsoft.com/office/drawing/2014/main" id="{D6C64544-0680-4667-BAF2-4979EC899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439488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ugerguide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3">
            <a:extLst>
              <a:ext uri="{FF2B5EF4-FFF2-40B4-BE49-F238E27FC236}">
                <a16:creationId xmlns:a16="http://schemas.microsoft.com/office/drawing/2014/main" id="{86940190-31B3-4285-B172-A74BDBF7AF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45027" y="1460007"/>
            <a:ext cx="2772000" cy="4693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sz="1600" dirty="0">
                <a:latin typeface="+mn-lt"/>
                <a:cs typeface="Arial" panose="020B0604020202020204" pitchFamily="34" charset="0"/>
              </a:rPr>
              <a:t>BILLEDER</a:t>
            </a:r>
            <a:br>
              <a:rPr lang="da-DK" sz="1600" dirty="0">
                <a:latin typeface="+mn-lt"/>
                <a:cs typeface="Arial" panose="020B0604020202020204" pitchFamily="34" charset="0"/>
              </a:rPr>
            </a:br>
            <a:r>
              <a:rPr 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Indsæt fra Templafy</a:t>
            </a:r>
            <a:endParaRPr lang="da-DK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på den blå </a:t>
            </a:r>
            <a:r>
              <a:rPr lang="da-DK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Templafy </a:t>
            </a:r>
            <a:r>
              <a:rPr lang="da-DK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knap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da-DK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 dropdown menuen, vælg </a:t>
            </a:r>
            <a:r>
              <a:rPr lang="da-DK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Images</a:t>
            </a:r>
            <a:r>
              <a:rPr lang="da-DK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eller klik på </a:t>
            </a:r>
            <a:r>
              <a:rPr lang="da-DK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Images</a:t>
            </a:r>
            <a:r>
              <a:rPr lang="da-DK" altLang="da-DK" sz="900" b="0" i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knappen</a:t>
            </a:r>
            <a:r>
              <a:rPr lang="da-DK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 Templafy vinduet i højre side af skærmen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da-DK" altLang="da-DK" sz="9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Indsæt billede fra andre steder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På slides med billedpladsholder, klik på ikonet og vælg </a:t>
            </a:r>
            <a:r>
              <a:rPr lang="da-DK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Indsæt </a:t>
            </a:r>
            <a: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 at søge efter billede</a:t>
            </a:r>
            <a:endParaRPr lang="da-DK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Beskær billede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</a:t>
            </a:r>
            <a:r>
              <a:rPr lang="da-DK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Beskær</a:t>
            </a:r>
            <a: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for at ændre billedets fokus/størrelse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Ønsker du at skalere billedet, så hold </a:t>
            </a:r>
            <a:r>
              <a:rPr lang="da-DK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</a:t>
            </a:r>
            <a: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-knappen nede, mens du trækker i billedets hjørner</a:t>
            </a:r>
          </a:p>
          <a:p>
            <a:pPr eaLnBrk="1" hangingPunct="1">
              <a:spcAft>
                <a:spcPts val="600"/>
              </a:spcAft>
              <a:defRPr/>
            </a:pPr>
            <a:b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da-DK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TIP: </a:t>
            </a:r>
            <a: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Hvis du sletter billedet og indsætter et nyt, kan billedet lægge sig foran tekst og grafik. Hvis dette sker, højreklik på billedet og vælg </a:t>
            </a:r>
            <a:r>
              <a:rPr lang="da-DK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Placer bagest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sz="1600" dirty="0">
                <a:latin typeface="+mn-lt"/>
                <a:cs typeface="Arial" panose="020B0604020202020204" pitchFamily="34" charset="0"/>
              </a:rPr>
              <a:t>HJÆLPELINJER</a:t>
            </a:r>
            <a:endParaRPr lang="da-DK" altLang="da-DK" sz="16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Vis </a:t>
            </a:r>
            <a: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og sæt hak ved </a:t>
            </a:r>
            <a:r>
              <a:rPr lang="da-DK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Hjælpelinjer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TIP: Alt + F9 </a:t>
            </a:r>
            <a: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 hurtig visning af hjælpelinjer</a:t>
            </a:r>
            <a:b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da-DK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Mac: </a:t>
            </a:r>
            <a:r>
              <a:rPr lang="da-DK" sz="900" b="0" i="0" dirty="0">
                <a:solidFill>
                  <a:srgbClr val="333333"/>
                </a:solidFill>
                <a:effectLst/>
                <a:latin typeface="Arial"/>
              </a:rPr>
              <a:t>⌘ </a:t>
            </a:r>
            <a: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+ option + ctrl + G</a:t>
            </a:r>
            <a:endParaRPr lang="da-DK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19" name="Gruppe 18">
            <a:extLst>
              <a:ext uri="{FF2B5EF4-FFF2-40B4-BE49-F238E27FC236}">
                <a16:creationId xmlns:a16="http://schemas.microsoft.com/office/drawing/2014/main" id="{EB0E7C24-B1F4-440B-ABFD-7BE7799C986C}"/>
              </a:ext>
            </a:extLst>
          </p:cNvPr>
          <p:cNvGrpSpPr/>
          <p:nvPr userDrawn="1"/>
        </p:nvGrpSpPr>
        <p:grpSpPr>
          <a:xfrm>
            <a:off x="7131861" y="1719843"/>
            <a:ext cx="676669" cy="997704"/>
            <a:chOff x="6442771" y="2574072"/>
            <a:chExt cx="676669" cy="997704"/>
          </a:xfrm>
        </p:grpSpPr>
        <p:pic>
          <p:nvPicPr>
            <p:cNvPr id="20" name="Billede 19">
              <a:extLst>
                <a:ext uri="{FF2B5EF4-FFF2-40B4-BE49-F238E27FC236}">
                  <a16:creationId xmlns:a16="http://schemas.microsoft.com/office/drawing/2014/main" id="{97D49D67-0656-4D65-BDC8-19DC3FA200E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442771" y="2574072"/>
              <a:ext cx="305786" cy="365851"/>
            </a:xfrm>
            <a:prstGeom prst="rect">
              <a:avLst/>
            </a:prstGeom>
          </p:spPr>
        </p:pic>
        <p:pic>
          <p:nvPicPr>
            <p:cNvPr id="21" name="Billede 20">
              <a:extLst>
                <a:ext uri="{FF2B5EF4-FFF2-40B4-BE49-F238E27FC236}">
                  <a16:creationId xmlns:a16="http://schemas.microsoft.com/office/drawing/2014/main" id="{0BC3FA04-2488-4F3A-A6FA-54AB316150D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1432" t="16308" r="2422" b="1509"/>
            <a:stretch/>
          </p:blipFill>
          <p:spPr>
            <a:xfrm>
              <a:off x="6444587" y="2943287"/>
              <a:ext cx="674853" cy="628489"/>
            </a:xfrm>
            <a:prstGeom prst="rect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</p:pic>
      </p:grpSp>
      <p:sp>
        <p:nvSpPr>
          <p:cNvPr id="23" name="Text Box 3">
            <a:extLst>
              <a:ext uri="{FF2B5EF4-FFF2-40B4-BE49-F238E27FC236}">
                <a16:creationId xmlns:a16="http://schemas.microsoft.com/office/drawing/2014/main" id="{16A5B6A0-03E8-41F0-86AC-378C5C3FB6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452256" y="1471209"/>
            <a:ext cx="2772000" cy="467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sz="1600" dirty="0">
                <a:latin typeface="+mn-lt"/>
                <a:cs typeface="Arial" panose="020B0604020202020204" pitchFamily="34" charset="0"/>
              </a:rPr>
              <a:t>SIDEHOVED &amp; -FOD</a:t>
            </a:r>
            <a:endParaRPr lang="da-DK" altLang="da-DK" sz="16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Gør dette som</a:t>
            </a:r>
            <a:r>
              <a:rPr lang="da-DK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det sidste i din præsentation, så ændringerne slår igennem på alle slides</a:t>
            </a:r>
            <a:endParaRPr 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</a:t>
            </a:r>
            <a:r>
              <a:rPr lang="da-DK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Sidehoved og Sidefod</a:t>
            </a:r>
            <a: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 fanen </a:t>
            </a:r>
            <a:r>
              <a:rPr lang="da-DK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Indsæt</a:t>
            </a:r>
            <a:b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(indtast evt. tekst i sidefod)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Anvend på alle </a:t>
            </a:r>
            <a: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eller </a:t>
            </a:r>
            <a:r>
              <a:rPr lang="da-DK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Anvend</a:t>
            </a:r>
            <a: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hvis det kun skal være på et enkelt slide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16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COPY/PASTE INDHOLD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Du har 2 muligheder, når du kopierer gammelt indhold over i din nye præsentation: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Best practice: </a:t>
            </a:r>
            <a: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Opret et slide i din nye præsentation og kopier ét indholdselement ad gangen (fx kopier al tekst fra én tekstboks)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Eller kopier et helt slide over i din nye præsentation og vælg derefter et passende layout . 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sz="1600" dirty="0">
                <a:latin typeface="+mn-lt"/>
                <a:cs typeface="Arial" panose="020B0604020202020204" pitchFamily="34" charset="0"/>
              </a:rPr>
              <a:t>SLIDES &amp; SLIDE ELEMENTS</a:t>
            </a:r>
            <a:endParaRPr lang="da-DK" altLang="da-DK" sz="16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Indsæt prædefineret slides og elementer fra </a:t>
            </a:r>
            <a:r>
              <a:rPr lang="da-DK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Templafy</a:t>
            </a:r>
            <a: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knappen. Vælg </a:t>
            </a:r>
            <a:r>
              <a:rPr lang="da-DK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Slides</a:t>
            </a:r>
            <a: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og </a:t>
            </a:r>
            <a:r>
              <a:rPr lang="da-DK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 elements </a:t>
            </a:r>
            <a: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dropdown menuen eller knapperne</a:t>
            </a:r>
            <a:b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 Templafy vinduet i højre side af skærmen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8" name="Text Box 2">
            <a:extLst>
              <a:ext uri="{FF2B5EF4-FFF2-40B4-BE49-F238E27FC236}">
                <a16:creationId xmlns:a16="http://schemas.microsoft.com/office/drawing/2014/main" id="{51D73D8C-1A2D-434D-8578-06D3B043BE4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5744" y="1460007"/>
            <a:ext cx="2772000" cy="468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sz="1600" dirty="0">
                <a:latin typeface="+mn-lt"/>
                <a:cs typeface="Arial" panose="020B0604020202020204" pitchFamily="34" charset="0"/>
              </a:rPr>
              <a:t>TYPOGRAFIER</a:t>
            </a:r>
            <a:endParaRPr lang="da-DK" altLang="da-DK" sz="16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Brug</a:t>
            </a:r>
            <a:r>
              <a:rPr lang="da-DK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</a:t>
            </a:r>
            <a: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 at gå frem i tekst-niveauer. Klik </a:t>
            </a:r>
            <a:r>
              <a:rPr lang="da-DK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ENTER</a:t>
            </a:r>
            <a: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derefter </a:t>
            </a:r>
            <a:r>
              <a:rPr lang="da-DK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for at skifte fra et niveau til et næste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 at gå tilbage i tekst-niveauer, brug </a:t>
            </a:r>
            <a:r>
              <a:rPr lang="da-DK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SHIFT+TAB</a:t>
            </a:r>
            <a:endParaRPr lang="da-DK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Alternativt kan </a:t>
            </a:r>
            <a:r>
              <a:rPr lang="da-DK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Forøg</a:t>
            </a:r>
            <a: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og </a:t>
            </a:r>
            <a:r>
              <a:rPr lang="da-DK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Formindsk</a:t>
            </a:r>
            <a: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listeniveau bruges</a:t>
            </a:r>
            <a:b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da-DK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sz="900" b="1" noProof="1">
                <a:latin typeface="+mn-lt"/>
                <a:cs typeface="Arial" panose="020B0604020202020204" pitchFamily="34" charset="0"/>
              </a:rPr>
              <a:t>TIP: Brug</a:t>
            </a:r>
            <a:r>
              <a:rPr lang="da-DK" sz="900" b="1" baseline="0" noProof="1">
                <a:latin typeface="+mn-lt"/>
                <a:cs typeface="Arial" panose="020B0604020202020204" pitchFamily="34" charset="0"/>
              </a:rPr>
              <a:t> bullet knappen</a:t>
            </a:r>
            <a:endParaRPr lang="da-DK" sz="900" b="1" noProof="1"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Fjern bullet for almindelig tekst.</a:t>
            </a:r>
            <a:b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på bullet knappen for at sætte korrekt bullet igen.</a:t>
            </a:r>
            <a:b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da-DK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da-DK" sz="1600" dirty="0">
                <a:latin typeface="+mn-lt"/>
                <a:cs typeface="Arial" panose="020B0604020202020204" pitchFamily="34" charset="0"/>
              </a:rPr>
              <a:t>SLIDES &amp; LAYOUTS</a:t>
            </a:r>
            <a:br>
              <a:rPr lang="da-DK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da-DK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på menupunktet </a:t>
            </a:r>
            <a:r>
              <a:rPr lang="da-DK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Nyt Slide </a:t>
            </a:r>
            <a: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 </a:t>
            </a:r>
            <a:r>
              <a:rPr lang="da-DK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Hjem</a:t>
            </a:r>
            <a: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fanen for at indsætte nyt slide</a:t>
            </a:r>
            <a:b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da-DK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Ændre layout</a:t>
            </a:r>
            <a:endParaRPr lang="da-DK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på pilen</a:t>
            </a:r>
            <a:r>
              <a:rPr lang="da-DK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ved siden af </a:t>
            </a:r>
            <a:r>
              <a:rPr lang="da-DK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Layout </a:t>
            </a:r>
            <a:r>
              <a:rPr lang="da-DK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 at få vist en dropdown menu af mulige slides layout</a:t>
            </a:r>
            <a:br>
              <a:rPr lang="da-DK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da-DK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Nulstil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på </a:t>
            </a:r>
            <a:r>
              <a:rPr lang="da-DK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Hjem</a:t>
            </a:r>
            <a: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knappen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Nulstil</a:t>
            </a:r>
            <a: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for at nulstille placering, størrelse og formatering af pladsholdere til layoutets oprindelige design i </a:t>
            </a:r>
            <a:r>
              <a:rPr lang="da-DK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Hjem</a:t>
            </a:r>
            <a: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fanen</a:t>
            </a:r>
            <a:endParaRPr 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67CFEA91-5609-48D9-BC31-25A4F250229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45425" y="3201422"/>
            <a:ext cx="257143" cy="285714"/>
          </a:xfrm>
          <a:prstGeom prst="rect">
            <a:avLst/>
          </a:prstGeom>
        </p:spPr>
      </p:pic>
      <p:pic>
        <p:nvPicPr>
          <p:cNvPr id="32" name="Picture 29">
            <a:extLst>
              <a:ext uri="{FF2B5EF4-FFF2-40B4-BE49-F238E27FC236}">
                <a16:creationId xmlns:a16="http://schemas.microsoft.com/office/drawing/2014/main" id="{336B7D6F-306E-4198-B5D8-8300D5EEC9D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345425" y="2460404"/>
            <a:ext cx="457143" cy="257143"/>
          </a:xfrm>
          <a:prstGeom prst="rect">
            <a:avLst/>
          </a:prstGeom>
        </p:spPr>
      </p:pic>
      <p:pic>
        <p:nvPicPr>
          <p:cNvPr id="34" name="Billede 33">
            <a:extLst>
              <a:ext uri="{FF2B5EF4-FFF2-40B4-BE49-F238E27FC236}">
                <a16:creationId xmlns:a16="http://schemas.microsoft.com/office/drawing/2014/main" id="{8B7D4B5D-5105-4B08-9F8D-29962C5C240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345425" y="4091902"/>
            <a:ext cx="308589" cy="528030"/>
          </a:xfrm>
          <a:prstGeom prst="rect">
            <a:avLst/>
          </a:prstGeom>
        </p:spPr>
      </p:pic>
      <p:pic>
        <p:nvPicPr>
          <p:cNvPr id="36" name="Billede 35">
            <a:extLst>
              <a:ext uri="{FF2B5EF4-FFF2-40B4-BE49-F238E27FC236}">
                <a16:creationId xmlns:a16="http://schemas.microsoft.com/office/drawing/2014/main" id="{10574EF6-7E2E-460C-A32A-3DDD4B75BC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l="3031"/>
          <a:stretch/>
        </p:blipFill>
        <p:spPr>
          <a:xfrm>
            <a:off x="3345425" y="5706610"/>
            <a:ext cx="496606" cy="172842"/>
          </a:xfrm>
          <a:prstGeom prst="rect">
            <a:avLst/>
          </a:prstGeom>
        </p:spPr>
      </p:pic>
      <p:pic>
        <p:nvPicPr>
          <p:cNvPr id="38" name="Picture 33">
            <a:extLst>
              <a:ext uri="{FF2B5EF4-FFF2-40B4-BE49-F238E27FC236}">
                <a16:creationId xmlns:a16="http://schemas.microsoft.com/office/drawing/2014/main" id="{26F154F3-5A17-41F1-9B46-FCA4D9945F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3901" t="45142" r="62601" b="9046"/>
          <a:stretch/>
        </p:blipFill>
        <p:spPr>
          <a:xfrm>
            <a:off x="7131861" y="2962572"/>
            <a:ext cx="341204" cy="321707"/>
          </a:xfrm>
          <a:prstGeom prst="rect">
            <a:avLst/>
          </a:prstGeom>
        </p:spPr>
      </p:pic>
      <p:pic>
        <p:nvPicPr>
          <p:cNvPr id="39" name="Billede 38">
            <a:extLst>
              <a:ext uri="{FF2B5EF4-FFF2-40B4-BE49-F238E27FC236}">
                <a16:creationId xmlns:a16="http://schemas.microsoft.com/office/drawing/2014/main" id="{9BB80CE2-5590-41B1-90B8-FB96BC0E66DC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173362" y="3680936"/>
            <a:ext cx="366043" cy="480431"/>
          </a:xfrm>
          <a:prstGeom prst="rect">
            <a:avLst/>
          </a:prstGeom>
        </p:spPr>
      </p:pic>
      <p:sp>
        <p:nvSpPr>
          <p:cNvPr id="44" name="Fast overskrift">
            <a:extLst>
              <a:ext uri="{FF2B5EF4-FFF2-40B4-BE49-F238E27FC236}">
                <a16:creationId xmlns:a16="http://schemas.microsoft.com/office/drawing/2014/main" id="{7AE3BB46-77B5-4BE0-A557-B2DBAB09F17D}"/>
              </a:ext>
            </a:extLst>
          </p:cNvPr>
          <p:cNvSpPr txBox="1"/>
          <p:nvPr userDrawn="1"/>
        </p:nvSpPr>
        <p:spPr>
          <a:xfrm>
            <a:off x="585744" y="555518"/>
            <a:ext cx="11063329" cy="5433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da-DK" sz="32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TIPS &amp; TRICKS - DIN BRUGERGUIDE</a:t>
            </a:r>
          </a:p>
        </p:txBody>
      </p:sp>
      <p:pic>
        <p:nvPicPr>
          <p:cNvPr id="1026" name="Picture 2" descr="C:\Users\MAV~1.SKA\AppData\Local\Temp\SNAGHTMLe48c1e.PNG">
            <a:extLst>
              <a:ext uri="{FF2B5EF4-FFF2-40B4-BE49-F238E27FC236}">
                <a16:creationId xmlns:a16="http://schemas.microsoft.com/office/drawing/2014/main" id="{D585BA4E-F627-486D-80B3-0CE0EDC592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1" y="5164863"/>
            <a:ext cx="650850" cy="97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96A17E0-59D7-48F4-8A7B-898B5B7B3361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345425" y="4794031"/>
            <a:ext cx="475428" cy="176762"/>
          </a:xfrm>
          <a:prstGeom prst="rect">
            <a:avLst/>
          </a:prstGeom>
        </p:spPr>
      </p:pic>
      <p:pic>
        <p:nvPicPr>
          <p:cNvPr id="22" name="Billede 21">
            <a:extLst>
              <a:ext uri="{FF2B5EF4-FFF2-40B4-BE49-F238E27FC236}">
                <a16:creationId xmlns:a16="http://schemas.microsoft.com/office/drawing/2014/main" id="{9D257D03-9779-4535-98A8-F6E165A0B27F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992821" y="2026265"/>
            <a:ext cx="440195" cy="543366"/>
          </a:xfrm>
          <a:prstGeom prst="rect">
            <a:avLst/>
          </a:prstGeom>
        </p:spPr>
      </p:pic>
      <p:sp>
        <p:nvSpPr>
          <p:cNvPr id="26" name="Date Placeholder 6" hidden="1">
            <a:extLst>
              <a:ext uri="{FF2B5EF4-FFF2-40B4-BE49-F238E27FC236}">
                <a16:creationId xmlns:a16="http://schemas.microsoft.com/office/drawing/2014/main" id="{77A12538-135F-4FF2-A008-DD8778997A8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9EDAA162-A7B7-4F9A-9EAF-DA24B6AB9CA5}" type="datetime1">
              <a:rPr lang="da-DK" smtClean="0"/>
              <a:t>27-08-2024</a:t>
            </a:fld>
            <a:endParaRPr lang="da-DK" dirty="0"/>
          </a:p>
        </p:txBody>
      </p:sp>
      <p:sp>
        <p:nvSpPr>
          <p:cNvPr id="30" name="Footer Placeholder 8" hidden="1">
            <a:extLst>
              <a:ext uri="{FF2B5EF4-FFF2-40B4-BE49-F238E27FC236}">
                <a16:creationId xmlns:a16="http://schemas.microsoft.com/office/drawing/2014/main" id="{A42D56E7-CDF6-4E80-AFF3-D415EB0F22A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31" name="Slide Number Placeholder 10" hidden="1">
            <a:extLst>
              <a:ext uri="{FF2B5EF4-FFF2-40B4-BE49-F238E27FC236}">
                <a16:creationId xmlns:a16="http://schemas.microsoft.com/office/drawing/2014/main" id="{42EB6738-FD94-43D4-9716-64D106B23C6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989080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Brug ikke layouts efter dette &gt;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rgbClr val="003755"/>
              </a:buClr>
            </a:pPr>
            <a:endParaRPr lang="da-DK" sz="1400" dirty="0" err="1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>
          <a:xfrm>
            <a:off x="430213" y="656823"/>
            <a:ext cx="11356977" cy="289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da-DK" sz="4400" b="0" noProof="0" dirty="0">
                <a:solidFill>
                  <a:schemeClr val="bg1"/>
                </a:solidFill>
              </a:rPr>
              <a:t>Hvis du ser andre </a:t>
            </a:r>
            <a:r>
              <a:rPr lang="da-DK" sz="4400" b="1" i="1" noProof="0" dirty="0">
                <a:solidFill>
                  <a:schemeClr val="bg1"/>
                </a:solidFill>
              </a:rPr>
              <a:t>layouts efter dette,</a:t>
            </a:r>
            <a:br>
              <a:rPr lang="da-DK" sz="4400" b="0" i="0" noProof="0" dirty="0">
                <a:solidFill>
                  <a:schemeClr val="bg1"/>
                </a:solidFill>
              </a:rPr>
            </a:br>
            <a:r>
              <a:rPr lang="da-DK" sz="4400" b="0" noProof="0" dirty="0">
                <a:solidFill>
                  <a:schemeClr val="bg1"/>
                </a:solidFill>
              </a:rPr>
              <a:t>brug dem ikke. Disse layouts </a:t>
            </a:r>
            <a:r>
              <a:rPr lang="da-DK" sz="4400" b="1" i="1" u="none" noProof="0" dirty="0">
                <a:solidFill>
                  <a:schemeClr val="bg1"/>
                </a:solidFill>
              </a:rPr>
              <a:t>tilhører ikke </a:t>
            </a:r>
            <a:r>
              <a:rPr lang="da-DK" sz="4400" b="0" i="0" u="none" noProof="0" dirty="0">
                <a:solidFill>
                  <a:schemeClr val="bg1"/>
                </a:solidFill>
              </a:rPr>
              <a:t>vores </a:t>
            </a:r>
            <a:r>
              <a:rPr lang="da-DK" sz="4400" b="0" i="0" u="none" noProof="1">
                <a:solidFill>
                  <a:schemeClr val="bg1"/>
                </a:solidFill>
              </a:rPr>
              <a:t>corporate</a:t>
            </a:r>
            <a:r>
              <a:rPr lang="da-DK" sz="4400" b="0" i="0" u="none" noProof="0" dirty="0">
                <a:solidFill>
                  <a:schemeClr val="bg1"/>
                </a:solidFill>
              </a:rPr>
              <a:t> </a:t>
            </a:r>
            <a:r>
              <a:rPr lang="da-DK" sz="4400" b="0" noProof="0" dirty="0">
                <a:solidFill>
                  <a:schemeClr val="bg1"/>
                </a:solidFill>
              </a:rPr>
              <a:t>skabelon.</a:t>
            </a:r>
            <a:br>
              <a:rPr lang="da-DK" sz="2800" b="0" noProof="0" dirty="0">
                <a:solidFill>
                  <a:schemeClr val="bg1"/>
                </a:solidFill>
              </a:rPr>
            </a:br>
            <a:br>
              <a:rPr lang="da-DK" sz="2800" b="0" noProof="0" dirty="0">
                <a:solidFill>
                  <a:schemeClr val="bg1"/>
                </a:solidFill>
              </a:rPr>
            </a:br>
            <a:endParaRPr lang="da-DK" sz="2800" b="0" noProof="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>
          <a:xfrm rot="8100000">
            <a:off x="10404874" y="3325226"/>
            <a:ext cx="1036788" cy="1036788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da-DK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da-DK" sz="14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>
          <a:xfrm>
            <a:off x="472536" y="2986685"/>
            <a:ext cx="1015234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10000" b="1" i="1" noProof="0" dirty="0">
                <a:solidFill>
                  <a:schemeClr val="bg1"/>
                </a:solidFill>
              </a:rPr>
              <a:t>Brug dem ikke </a:t>
            </a:r>
            <a:endParaRPr lang="da-DK" sz="10000" b="1" i="1" noProof="0" dirty="0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>
          <a:xfrm>
            <a:off x="430214" y="5186455"/>
            <a:ext cx="11356974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da-DK" sz="2000" b="0" noProof="0" dirty="0">
                <a:solidFill>
                  <a:schemeClr val="bg1"/>
                </a:solidFill>
              </a:rPr>
              <a:t>Pga. PowerPoints standard Kopier/Indsæt funktionalitet kan ekstra uønskede layouts forekomme.</a:t>
            </a:r>
          </a:p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da-DK" sz="2000" b="0" noProof="0" dirty="0">
                <a:solidFill>
                  <a:schemeClr val="bg1"/>
                </a:solidFill>
              </a:rPr>
              <a:t>OBS! Layouts efter dette kan indeholde potentiel fortrolig information.</a:t>
            </a:r>
            <a:br>
              <a:rPr lang="da-DK" sz="1800" b="0" noProof="0" dirty="0">
                <a:solidFill>
                  <a:schemeClr val="bg1"/>
                </a:solidFill>
              </a:rPr>
            </a:br>
            <a:endParaRPr lang="da-DK" sz="1800" b="0" noProof="0" dirty="0">
              <a:solidFill>
                <a:schemeClr val="bg1"/>
              </a:solidFill>
            </a:endParaRPr>
          </a:p>
        </p:txBody>
      </p:sp>
      <p:sp>
        <p:nvSpPr>
          <p:cNvPr id="9" name="Date Placeholder 2" hidden="1">
            <a:extLst>
              <a:ext uri="{FF2B5EF4-FFF2-40B4-BE49-F238E27FC236}">
                <a16:creationId xmlns:a16="http://schemas.microsoft.com/office/drawing/2014/main" id="{B12B154D-76F1-409D-A798-AA5203EE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10" name="Footer Placeholder 3" hidden="1">
            <a:extLst>
              <a:ext uri="{FF2B5EF4-FFF2-40B4-BE49-F238E27FC236}">
                <a16:creationId xmlns:a16="http://schemas.microsoft.com/office/drawing/2014/main" id="{7D212C3A-1726-4BC5-8AF1-72D08F63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11" name="Slide Number Placeholder 4" hidden="1">
            <a:extLst>
              <a:ext uri="{FF2B5EF4-FFF2-40B4-BE49-F238E27FC236}">
                <a16:creationId xmlns:a16="http://schemas.microsoft.com/office/drawing/2014/main" id="{989D5CFC-5012-4F36-B4E7-CE36F67C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8866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 ver.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3" hidden="1">
            <a:extLst>
              <a:ext uri="{FF2B5EF4-FFF2-40B4-BE49-F238E27FC236}">
                <a16:creationId xmlns:a16="http://schemas.microsoft.com/office/drawing/2014/main" id="{7AEEEBB1-3A26-4EB0-A9B0-CE0EE342F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7" name="Footer Placeholder 4" hidden="1">
            <a:extLst>
              <a:ext uri="{FF2B5EF4-FFF2-40B4-BE49-F238E27FC236}">
                <a16:creationId xmlns:a16="http://schemas.microsoft.com/office/drawing/2014/main" id="{E97B93D8-FB04-4078-95B9-5AAF5D736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8" name="Slide Number Placeholder 5" hidden="1">
            <a:extLst>
              <a:ext uri="{FF2B5EF4-FFF2-40B4-BE49-F238E27FC236}">
                <a16:creationId xmlns:a16="http://schemas.microsoft.com/office/drawing/2014/main" id="{088DDF81-8C54-4915-8516-F84C9DBB7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flipV="1"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"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24" name="Baggrund">
            <a:extLst>
              <a:ext uri="{FF2B5EF4-FFF2-40B4-BE49-F238E27FC236}">
                <a16:creationId xmlns:a16="http://schemas.microsoft.com/office/drawing/2014/main" id="{AF139F6A-D077-4D63-A157-BD83C7C5A1A7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pic>
        <p:nvPicPr>
          <p:cNvPr id="5" name="Grafik">
            <a:extLst>
              <a:ext uri="{FF2B5EF4-FFF2-40B4-BE49-F238E27FC236}">
                <a16:creationId xmlns:a16="http://schemas.microsoft.com/office/drawing/2014/main" id="{5F382D28-9A7E-793E-A335-AA72EAF201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343"/>
            <a:ext cx="12192915" cy="6858514"/>
          </a:xfrm>
          <a:prstGeom prst="rect">
            <a:avLst/>
          </a:prstGeom>
          <a:solidFill>
            <a:srgbClr val="0046AD"/>
          </a:solidFill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2399" y="2790000"/>
            <a:ext cx="8402400" cy="1136327"/>
          </a:xfrm>
        </p:spPr>
        <p:txBody>
          <a:bodyPr anchor="b"/>
          <a:lstStyle>
            <a:lvl1pPr algn="l">
              <a:lnSpc>
                <a:spcPct val="87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da-DK" noProof="0" dirty="0"/>
              <a:t>Klik for at indsætte titel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399" y="4032000"/>
            <a:ext cx="8402400" cy="875354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9pPr>
          </a:lstStyle>
          <a:p>
            <a:r>
              <a:rPr lang="da-DK" dirty="0"/>
              <a:t>Klik for at tilføje undertitel</a:t>
            </a:r>
          </a:p>
        </p:txBody>
      </p:sp>
      <p:sp>
        <p:nvSpPr>
          <p:cNvPr id="25" name="text" descr="{&quot;templafy&quot;:{&quot;type&quot;:&quot;text&quot;,&quot;binding&quot;:&quot;UserProfile.Street.Department_{{DocumentLanguage}}&quot;}}" title="UserProfile.Street.Department_{{DocumentLanguage}}">
            <a:extLst>
              <a:ext uri="{FF2B5EF4-FFF2-40B4-BE49-F238E27FC236}">
                <a16:creationId xmlns:a16="http://schemas.microsoft.com/office/drawing/2014/main" id="{79AAA1E0-014C-4062-A889-813BEF7D4693}"/>
              </a:ext>
            </a:extLst>
          </p:cNvPr>
          <p:cNvSpPr/>
          <p:nvPr userDrawn="1"/>
        </p:nvSpPr>
        <p:spPr>
          <a:xfrm>
            <a:off x="6110859" y="6162345"/>
            <a:ext cx="5508000" cy="14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endParaRPr lang="da-DK" sz="900" b="0" noProof="0" dirty="0"/>
          </a:p>
        </p:txBody>
      </p:sp>
      <p:sp>
        <p:nvSpPr>
          <p:cNvPr id="26" name="name" descr="{&quot;templafy&quot;:{&quot;type&quot;:&quot;text&quot;,&quot;binding&quot;:&quot;UserProfile.Name&quot;}}" title="UserProfile.Name">
            <a:extLst>
              <a:ext uri="{FF2B5EF4-FFF2-40B4-BE49-F238E27FC236}">
                <a16:creationId xmlns:a16="http://schemas.microsoft.com/office/drawing/2014/main" id="{E10F879A-B712-476B-B720-BF0767B1F5E4}"/>
              </a:ext>
            </a:extLst>
          </p:cNvPr>
          <p:cNvSpPr/>
          <p:nvPr userDrawn="1"/>
        </p:nvSpPr>
        <p:spPr>
          <a:xfrm>
            <a:off x="6110859" y="6016601"/>
            <a:ext cx="5508000" cy="14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sz="900" b="0" noProof="0" dirty="0"/>
          </a:p>
        </p:txBody>
      </p:sp>
      <p:sp>
        <p:nvSpPr>
          <p:cNvPr id="27" name="date" descr="{&quot;templafy&quot;:{&quot;type&quot;:&quot;date&quot;,&quot;format&quot;:&quot;{{DateFormats.GeneralDate}}&quot;,&quot;binding&quot;:&quot;Form.Date&quot;,&quot;visibility&quot;:{&quot;action&quot;:&quot;hide&quot;,&quot;compareValue&quot;:&quot;Ingen dato&quot;,&quot;binding&quot;:&quot;Form.IncludeDate.Valg&quot;,&quot;operator&quot;:&quot;equals&quot;}}}" title="Form.Date">
            <a:extLst>
              <a:ext uri="{FF2B5EF4-FFF2-40B4-BE49-F238E27FC236}">
                <a16:creationId xmlns:a16="http://schemas.microsoft.com/office/drawing/2014/main" id="{3B52B98E-4A1E-4D5E-9388-7B5C0747BF3F}"/>
              </a:ext>
            </a:extLst>
          </p:cNvPr>
          <p:cNvSpPr/>
          <p:nvPr userDrawn="1"/>
        </p:nvSpPr>
        <p:spPr>
          <a:xfrm>
            <a:off x="6110859" y="5870428"/>
            <a:ext cx="5508000" cy="14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sz="900" b="1" noProof="0" dirty="0"/>
          </a:p>
        </p:txBody>
      </p:sp>
      <p:sp>
        <p:nvSpPr>
          <p:cNvPr id="28" name="image" descr="{&quot;templafy&quot;:{&quot;type&quot;:&quot;image&quot;,&quot;binding&quot;:&quot;UserProfile.LogoInsertion.LogoPP_White_{{DocumentLanguage}}&quot;,&quot;height&quot;:&quot;0.9  cm&quot;}}" title="UserProfile.LogoInsertion.LogoPP_White_{{DocumentLanguage}}">
            <a:extLst>
              <a:ext uri="{FF2B5EF4-FFF2-40B4-BE49-F238E27FC236}">
                <a16:creationId xmlns:a16="http://schemas.microsoft.com/office/drawing/2014/main" id="{578BE114-0D32-4EAE-81FE-F6D8FBB3DACE}"/>
              </a:ext>
            </a:extLst>
          </p:cNvPr>
          <p:cNvSpPr>
            <a:spLocks noChangeAspect="1"/>
          </p:cNvSpPr>
          <p:nvPr userDrawn="1"/>
        </p:nvSpPr>
        <p:spPr>
          <a:xfrm>
            <a:off x="572400" y="5976000"/>
            <a:ext cx="208370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256806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ver.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3" hidden="1">
            <a:extLst>
              <a:ext uri="{FF2B5EF4-FFF2-40B4-BE49-F238E27FC236}">
                <a16:creationId xmlns:a16="http://schemas.microsoft.com/office/drawing/2014/main" id="{ECC3B2FA-4B7A-4038-8394-5F74577CB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8" name="Footer Placeholder 4" hidden="1">
            <a:extLst>
              <a:ext uri="{FF2B5EF4-FFF2-40B4-BE49-F238E27FC236}">
                <a16:creationId xmlns:a16="http://schemas.microsoft.com/office/drawing/2014/main" id="{38264C62-7B46-417D-A0C3-3A6CF30EC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9" name="Slide Number Placeholder 5" hidden="1">
            <a:extLst>
              <a:ext uri="{FF2B5EF4-FFF2-40B4-BE49-F238E27FC236}">
                <a16:creationId xmlns:a16="http://schemas.microsoft.com/office/drawing/2014/main" id="{514CB69D-8359-454B-942B-E38762398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flipV="1"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"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6" name="Background">
            <a:extLst>
              <a:ext uri="{FF2B5EF4-FFF2-40B4-BE49-F238E27FC236}">
                <a16:creationId xmlns:a16="http://schemas.microsoft.com/office/drawing/2014/main" id="{99243C33-CA81-4371-BDFA-2B24F7E623A2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2"/>
            <a:ext cx="12193200" cy="5713200"/>
          </a:xfrm>
          <a:solidFill>
            <a:schemeClr val="accent3"/>
          </a:solidFill>
        </p:spPr>
        <p:txBody>
          <a:bodyPr lIns="144000" tIns="0" bIns="108000" anchor="b" anchorCtr="0"/>
          <a:lstStyle>
            <a:lvl1pPr marL="0" indent="0" algn="l">
              <a:buNone/>
              <a:defRPr sz="1600"/>
            </a:lvl1pPr>
          </a:lstStyle>
          <a:p>
            <a:r>
              <a:rPr lang="da-DK" dirty="0"/>
              <a:t>Klik på billederammen for at indsætte et billede – via Templafy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3A3E1E7-5B9C-4681-B387-649C07AEADB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12193200" cy="2444400"/>
          </a:xfrm>
          <a:gradFill>
            <a:gsLst>
              <a:gs pos="0">
                <a:schemeClr val="accent1"/>
              </a:gs>
              <a:gs pos="100000">
                <a:schemeClr val="bg1">
                  <a:alpha val="0"/>
                </a:schemeClr>
              </a:gs>
              <a:gs pos="60000">
                <a:srgbClr val="0096A0">
                  <a:alpha val="80000"/>
                </a:srgbClr>
              </a:gs>
            </a:gsLst>
            <a:lin ang="5400000" scaled="0"/>
          </a:gradFill>
        </p:spPr>
        <p:txBody>
          <a:bodyPr lIns="576000" tIns="576000" rIns="576000" bIns="252000" anchor="t" anchorCtr="0"/>
          <a:lstStyle>
            <a:lvl1pPr algn="l">
              <a:lnSpc>
                <a:spcPct val="87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da-DK" noProof="0" dirty="0"/>
              <a:t>Klik for at indsætte titel</a:t>
            </a:r>
            <a:endParaRPr lang="da-DK" dirty="0"/>
          </a:p>
        </p:txBody>
      </p:sp>
      <p:sp>
        <p:nvSpPr>
          <p:cNvPr id="23" name="text" descr="{&quot;templafy&quot;:{&quot;type&quot;:&quot;text&quot;,&quot;binding&quot;:&quot;UserProfile.Street.Department_{{DocumentLanguage}}&quot;}}" title="UserProfile.Street.Department_{{DocumentLanguage}}">
            <a:extLst>
              <a:ext uri="{FF2B5EF4-FFF2-40B4-BE49-F238E27FC236}">
                <a16:creationId xmlns:a16="http://schemas.microsoft.com/office/drawing/2014/main" id="{1479065A-8AD4-4D75-B930-53DC7FD1FDCD}"/>
              </a:ext>
            </a:extLst>
          </p:cNvPr>
          <p:cNvSpPr/>
          <p:nvPr userDrawn="1"/>
        </p:nvSpPr>
        <p:spPr>
          <a:xfrm>
            <a:off x="6110859" y="6162345"/>
            <a:ext cx="5508000" cy="14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endParaRPr lang="da-DK" sz="900" b="0" noProof="0" dirty="0">
              <a:solidFill>
                <a:schemeClr val="accent1"/>
              </a:solidFill>
            </a:endParaRPr>
          </a:p>
        </p:txBody>
      </p:sp>
      <p:sp>
        <p:nvSpPr>
          <p:cNvPr id="24" name="name" descr="{&quot;templafy&quot;:{&quot;type&quot;:&quot;text&quot;,&quot;binding&quot;:&quot;UserProfile.Name&quot;}}" title="UserProfile.Name">
            <a:extLst>
              <a:ext uri="{FF2B5EF4-FFF2-40B4-BE49-F238E27FC236}">
                <a16:creationId xmlns:a16="http://schemas.microsoft.com/office/drawing/2014/main" id="{F87BE626-DDBA-4A5D-A260-B4DD66E00F3E}"/>
              </a:ext>
            </a:extLst>
          </p:cNvPr>
          <p:cNvSpPr/>
          <p:nvPr userDrawn="1"/>
        </p:nvSpPr>
        <p:spPr>
          <a:xfrm>
            <a:off x="6110859" y="6016601"/>
            <a:ext cx="5508000" cy="14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sz="900" b="0" noProof="0" dirty="0">
              <a:solidFill>
                <a:schemeClr val="accent1"/>
              </a:solidFill>
            </a:endParaRPr>
          </a:p>
        </p:txBody>
      </p:sp>
      <p:sp>
        <p:nvSpPr>
          <p:cNvPr id="25" name="date" descr="{&quot;templafy&quot;:{&quot;type&quot;:&quot;date&quot;,&quot;format&quot;:&quot;{{DateFormats.GeneralDate}}&quot;,&quot;binding&quot;:&quot;Form.Date&quot;,&quot;visibility&quot;:{&quot;action&quot;:&quot;hide&quot;,&quot;compareValue&quot;:&quot;Ingen dato&quot;,&quot;binding&quot;:&quot;Form.IncludeDate.Valg&quot;,&quot;operator&quot;:&quot;equals&quot;}}}" title="Form.Date">
            <a:extLst>
              <a:ext uri="{FF2B5EF4-FFF2-40B4-BE49-F238E27FC236}">
                <a16:creationId xmlns:a16="http://schemas.microsoft.com/office/drawing/2014/main" id="{3644BB6D-0E07-49AE-A599-12A9D3F03D52}"/>
              </a:ext>
            </a:extLst>
          </p:cNvPr>
          <p:cNvSpPr/>
          <p:nvPr userDrawn="1"/>
        </p:nvSpPr>
        <p:spPr>
          <a:xfrm>
            <a:off x="6110859" y="5870428"/>
            <a:ext cx="5508000" cy="14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sz="900" b="1" noProof="0" dirty="0">
              <a:solidFill>
                <a:schemeClr val="accent1"/>
              </a:solidFill>
            </a:endParaRPr>
          </a:p>
        </p:txBody>
      </p:sp>
      <p:sp>
        <p:nvSpPr>
          <p:cNvPr id="26" name="image" descr="{&quot;templafy&quot;:{&quot;type&quot;:&quot;image&quot;,&quot;binding&quot;:&quot;UserProfile.LogoInsertion.LogoPP_Green_{{DocumentLanguage}}&quot;,&quot;height&quot;:&quot;0.9  cm&quot;}}" title="UserProfile.LogoInsertion.LogoPP_Green_{{DocumentLanguage}}">
            <a:extLst>
              <a:ext uri="{FF2B5EF4-FFF2-40B4-BE49-F238E27FC236}">
                <a16:creationId xmlns:a16="http://schemas.microsoft.com/office/drawing/2014/main" id="{C49C59CC-441D-491B-88E2-5E4D792B3137}"/>
              </a:ext>
            </a:extLst>
          </p:cNvPr>
          <p:cNvSpPr>
            <a:spLocks noChangeAspect="1"/>
          </p:cNvSpPr>
          <p:nvPr userDrawn="1"/>
        </p:nvSpPr>
        <p:spPr>
          <a:xfrm>
            <a:off x="572400" y="5976000"/>
            <a:ext cx="208370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000" noProof="0" dirty="0" err="1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0A9F6C0-577A-453F-8141-2083A803FE6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8416" y="1210257"/>
            <a:ext cx="8402400" cy="875354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9pPr>
          </a:lstStyle>
          <a:p>
            <a:r>
              <a:rPr lang="da-DK" dirty="0"/>
              <a:t>Klik for at tilføje undertitel</a:t>
            </a:r>
          </a:p>
        </p:txBody>
      </p:sp>
    </p:spTree>
    <p:extLst>
      <p:ext uri="{BB962C8B-B14F-4D97-AF65-F5344CB8AC3E}">
        <p14:creationId xmlns:p14="http://schemas.microsoft.com/office/powerpoint/2010/main" val="1485713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stilling med ta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5488F280-5E91-4E2B-AC08-70C2068E090B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8" name="Baggrund">
            <a:extLst>
              <a:ext uri="{FF2B5EF4-FFF2-40B4-BE49-F238E27FC236}">
                <a16:creationId xmlns:a16="http://schemas.microsoft.com/office/drawing/2014/main" id="{AAB44CB8-1C9C-F568-3B00-E7A999B9038B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064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4D8FC5A-9AF8-8C8A-74F1-6E992BDE395B}"/>
              </a:ext>
            </a:extLst>
          </p:cNvPr>
          <p:cNvSpPr>
            <a:spLocks noGrp="1" noChangeAspect="1"/>
          </p:cNvSpPr>
          <p:nvPr>
            <p:ph type="body" sz="quarter" idx="40" hasCustomPrompt="1"/>
          </p:nvPr>
        </p:nvSpPr>
        <p:spPr>
          <a:xfrm>
            <a:off x="1" y="1350215"/>
            <a:ext cx="588464" cy="1176928"/>
          </a:xfrm>
          <a:custGeom>
            <a:avLst/>
            <a:gdLst>
              <a:gd name="connsiteX0" fmla="*/ 0 w 588464"/>
              <a:gd name="connsiteY0" fmla="*/ 0 h 1176928"/>
              <a:gd name="connsiteX1" fmla="*/ 588464 w 588464"/>
              <a:gd name="connsiteY1" fmla="*/ 588464 h 1176928"/>
              <a:gd name="connsiteX2" fmla="*/ 0 w 588464"/>
              <a:gd name="connsiteY2" fmla="*/ 1176928 h 117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8464" h="1176928">
                <a:moveTo>
                  <a:pt x="0" y="0"/>
                </a:moveTo>
                <a:lnTo>
                  <a:pt x="588464" y="588464"/>
                </a:lnTo>
                <a:lnTo>
                  <a:pt x="0" y="1176928"/>
                </a:lnTo>
                <a:close/>
              </a:path>
            </a:pathLst>
          </a:custGeom>
          <a:gradFill flip="none" rotWithShape="1">
            <a:gsLst>
              <a:gs pos="800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da-DK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80800" y="540000"/>
            <a:ext cx="9540000" cy="910800"/>
          </a:xfrm>
        </p:spPr>
        <p:txBody>
          <a:bodyPr/>
          <a:lstStyle>
            <a:lvl1pPr>
              <a:lnSpc>
                <a:spcPct val="87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da-DK" noProof="0" dirty="0"/>
              <a:t>Klik for at tilføje agenda titel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59600" y="1659600"/>
            <a:ext cx="738000" cy="684000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4000">
                <a:solidFill>
                  <a:schemeClr val="accent2"/>
                </a:solidFill>
                <a:latin typeface="Arial Black" panose="020B0A04020102020204" pitchFamily="34" charset="0"/>
              </a:defRPr>
            </a:lvl1pPr>
            <a:lvl2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 b="1"/>
            </a:lvl2pPr>
            <a:lvl3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3pPr>
            <a:lvl4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4pPr>
            <a:lvl5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5pPr>
            <a:lvl6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6pPr>
            <a:lvl7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7pPr>
            <a:lvl8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8pPr>
            <a:lvl9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pPr lvl="0"/>
            <a:r>
              <a:rPr lang="da-DK" noProof="0" dirty="0"/>
              <a:t>1</a:t>
            </a:r>
          </a:p>
        </p:txBody>
      </p:sp>
      <p:sp>
        <p:nvSpPr>
          <p:cNvPr id="13" name="Pladsholder til tekst 12">
            <a:extLst>
              <a:ext uri="{FF2B5EF4-FFF2-40B4-BE49-F238E27FC236}">
                <a16:creationId xmlns:a16="http://schemas.microsoft.com/office/drawing/2014/main" id="{6D7DE8D1-19BC-4070-8D36-5A696671BC7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80800" y="1659600"/>
            <a:ext cx="9540000" cy="680400"/>
          </a:xfrm>
        </p:spPr>
        <p:txBody>
          <a:bodyPr/>
          <a:lstStyle>
            <a:lvl1pPr marL="0" indent="0">
              <a:lnSpc>
                <a:spcPct val="99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1pPr>
            <a:lvl2pPr marL="432000" indent="-216000">
              <a:lnSpc>
                <a:spcPct val="99000"/>
              </a:lnSpc>
              <a:spcAft>
                <a:spcPts val="600"/>
              </a:spcAft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648000" indent="-216000">
              <a:lnSpc>
                <a:spcPct val="99000"/>
              </a:lnSpc>
              <a:spcAft>
                <a:spcPts val="600"/>
              </a:spcAft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3pPr>
            <a:lvl4pPr marL="864000" indent="-216000">
              <a:lnSpc>
                <a:spcPct val="99000"/>
              </a:lnSpc>
              <a:spcAft>
                <a:spcPts val="600"/>
              </a:spcAft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 marL="1152000" indent="-216000">
              <a:lnSpc>
                <a:spcPct val="99000"/>
              </a:lnSpc>
              <a:spcAft>
                <a:spcPts val="600"/>
              </a:spcAft>
              <a:buClr>
                <a:schemeClr val="accent2"/>
              </a:buClr>
              <a:buFont typeface="Verdana" panose="020B0604030504040204" pitchFamily="34" charset="0"/>
              <a:buChar char="●"/>
              <a:defRPr sz="1600">
                <a:solidFill>
                  <a:schemeClr val="tx1"/>
                </a:solidFill>
              </a:defRPr>
            </a:lvl5pPr>
            <a:lvl6pPr marL="1152000" indent="-216000">
              <a:lnSpc>
                <a:spcPct val="99000"/>
              </a:lnSpc>
              <a:spcAft>
                <a:spcPts val="600"/>
              </a:spcAft>
              <a:buClr>
                <a:schemeClr val="accent2"/>
              </a:buClr>
              <a:buSzPct val="100000"/>
              <a:buFont typeface="Verdana" panose="020B0604030504040204" pitchFamily="34" charset="0"/>
              <a:buChar char="●"/>
              <a:defRPr sz="1600">
                <a:solidFill>
                  <a:schemeClr val="tx1"/>
                </a:solidFill>
              </a:defRPr>
            </a:lvl6pPr>
            <a:lvl7pPr marL="1152000" indent="-216000">
              <a:lnSpc>
                <a:spcPct val="99000"/>
              </a:lnSpc>
              <a:spcAft>
                <a:spcPts val="600"/>
              </a:spcAft>
              <a:buClr>
                <a:schemeClr val="accent2"/>
              </a:buClr>
              <a:buSzPct val="100000"/>
              <a:buFont typeface="Verdana" panose="020B0604030504040204" pitchFamily="34" charset="0"/>
              <a:buChar char="●"/>
              <a:defRPr sz="1600">
                <a:solidFill>
                  <a:schemeClr val="tx1"/>
                </a:solidFill>
              </a:defRPr>
            </a:lvl7pPr>
            <a:lvl8pPr marL="1152000" indent="-216000">
              <a:lnSpc>
                <a:spcPct val="99000"/>
              </a:lnSpc>
              <a:spcAft>
                <a:spcPts val="600"/>
              </a:spcAft>
              <a:buClr>
                <a:schemeClr val="accent2"/>
              </a:buClr>
              <a:buSzPct val="100000"/>
              <a:buFont typeface="Verdana" panose="020B0604030504040204" pitchFamily="34" charset="0"/>
              <a:buChar char="●"/>
              <a:defRPr sz="1600">
                <a:solidFill>
                  <a:schemeClr val="tx1"/>
                </a:solidFill>
              </a:defRPr>
            </a:lvl8pPr>
            <a:lvl9pPr marL="1152000" indent="-216000">
              <a:lnSpc>
                <a:spcPct val="99000"/>
              </a:lnSpc>
              <a:spcAft>
                <a:spcPts val="600"/>
              </a:spcAft>
              <a:buClr>
                <a:schemeClr val="accent2"/>
              </a:buClr>
              <a:buSzPct val="100000"/>
              <a:buFont typeface="Verdana" panose="020B0604030504040204" pitchFamily="34" charset="0"/>
              <a:buChar char="●"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da-DK" noProof="0" dirty="0"/>
              <a:t>Klik og indsæt tekst</a:t>
            </a:r>
            <a:endParaRPr lang="da-DK" dirty="0"/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  <a:p>
            <a:pPr lvl="5"/>
            <a:r>
              <a:rPr lang="da-DK" dirty="0"/>
              <a:t>6</a:t>
            </a:r>
          </a:p>
          <a:p>
            <a:pPr lvl="6"/>
            <a:r>
              <a:rPr lang="da-DK" dirty="0"/>
              <a:t>7</a:t>
            </a:r>
          </a:p>
          <a:p>
            <a:pPr lvl="7"/>
            <a:r>
              <a:rPr lang="da-DK" dirty="0"/>
              <a:t>8</a:t>
            </a:r>
          </a:p>
          <a:p>
            <a:pPr lvl="8"/>
            <a:r>
              <a:rPr lang="da-DK" dirty="0"/>
              <a:t>9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CDF22BE-5801-48C2-A6B5-4576332A97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9600" y="2707200"/>
            <a:ext cx="738000" cy="684000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4000">
                <a:solidFill>
                  <a:schemeClr val="accent2"/>
                </a:solidFill>
                <a:latin typeface="Arial Black" panose="020B0A04020102020204" pitchFamily="34" charset="0"/>
              </a:defRPr>
            </a:lvl1pPr>
            <a:lvl2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 b="1"/>
            </a:lvl2pPr>
            <a:lvl3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3pPr>
            <a:lvl4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4pPr>
            <a:lvl5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5pPr>
            <a:lvl6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6pPr>
            <a:lvl7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7pPr>
            <a:lvl8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8pPr>
            <a:lvl9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pPr lvl="0"/>
            <a:r>
              <a:rPr lang="da-DK" noProof="0" dirty="0"/>
              <a:t>2</a:t>
            </a:r>
          </a:p>
        </p:txBody>
      </p:sp>
      <p:sp>
        <p:nvSpPr>
          <p:cNvPr id="16" name="Pladsholder til tekst 12">
            <a:extLst>
              <a:ext uri="{FF2B5EF4-FFF2-40B4-BE49-F238E27FC236}">
                <a16:creationId xmlns:a16="http://schemas.microsoft.com/office/drawing/2014/main" id="{2C11E6A8-4A8B-4505-9271-9416E3A901D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080800" y="2710800"/>
            <a:ext cx="9540000" cy="680400"/>
          </a:xfrm>
        </p:spPr>
        <p:txBody>
          <a:bodyPr/>
          <a:lstStyle>
            <a:lvl1pPr marL="0" indent="0">
              <a:lnSpc>
                <a:spcPct val="99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1pPr>
            <a:lvl2pPr marL="432000" indent="-216000">
              <a:lnSpc>
                <a:spcPct val="99000"/>
              </a:lnSpc>
              <a:spcAft>
                <a:spcPts val="600"/>
              </a:spcAft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648000" indent="-216000">
              <a:lnSpc>
                <a:spcPct val="99000"/>
              </a:lnSpc>
              <a:spcAft>
                <a:spcPts val="600"/>
              </a:spcAft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3pPr>
            <a:lvl4pPr marL="864000" indent="-216000">
              <a:lnSpc>
                <a:spcPct val="99000"/>
              </a:lnSpc>
              <a:spcAft>
                <a:spcPts val="600"/>
              </a:spcAft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 marL="1152000" indent="-216000">
              <a:lnSpc>
                <a:spcPct val="99000"/>
              </a:lnSpc>
              <a:spcAft>
                <a:spcPts val="600"/>
              </a:spcAft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  <a:lvl6pPr marL="1152000" indent="-216000">
              <a:lnSpc>
                <a:spcPct val="99000"/>
              </a:lnSpc>
              <a:spcAft>
                <a:spcPts val="600"/>
              </a:spcAft>
              <a:buClr>
                <a:schemeClr val="accent2"/>
              </a:buClr>
              <a:buSzPct val="100000"/>
              <a:buFont typeface="Verdana" panose="020B0604030504040204" pitchFamily="34" charset="0"/>
              <a:buChar char="●"/>
              <a:defRPr sz="1600">
                <a:solidFill>
                  <a:schemeClr val="tx1"/>
                </a:solidFill>
              </a:defRPr>
            </a:lvl6pPr>
            <a:lvl7pPr marL="1152000" indent="-216000">
              <a:lnSpc>
                <a:spcPct val="99000"/>
              </a:lnSpc>
              <a:spcAft>
                <a:spcPts val="600"/>
              </a:spcAft>
              <a:buClr>
                <a:schemeClr val="accent2"/>
              </a:buClr>
              <a:buSzPct val="100000"/>
              <a:buFont typeface="Verdana" panose="020B0604030504040204" pitchFamily="34" charset="0"/>
              <a:buChar char="●"/>
              <a:defRPr sz="1600">
                <a:solidFill>
                  <a:schemeClr val="tx1"/>
                </a:solidFill>
              </a:defRPr>
            </a:lvl7pPr>
            <a:lvl8pPr marL="1152000" indent="-216000">
              <a:lnSpc>
                <a:spcPct val="99000"/>
              </a:lnSpc>
              <a:spcAft>
                <a:spcPts val="600"/>
              </a:spcAft>
              <a:buClr>
                <a:schemeClr val="accent2"/>
              </a:buClr>
              <a:buSzPct val="100000"/>
              <a:buFont typeface="Verdana" panose="020B0604030504040204" pitchFamily="34" charset="0"/>
              <a:buChar char="●"/>
              <a:defRPr sz="1600">
                <a:solidFill>
                  <a:schemeClr val="tx1"/>
                </a:solidFill>
              </a:defRPr>
            </a:lvl8pPr>
            <a:lvl9pPr marL="1152000" indent="-216000">
              <a:lnSpc>
                <a:spcPct val="99000"/>
              </a:lnSpc>
              <a:spcAft>
                <a:spcPts val="600"/>
              </a:spcAft>
              <a:buClr>
                <a:schemeClr val="accent2"/>
              </a:buClr>
              <a:buSzPct val="100000"/>
              <a:buFont typeface="Verdana" panose="020B0604030504040204" pitchFamily="34" charset="0"/>
              <a:buChar char="●"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da-DK" noProof="0" dirty="0"/>
              <a:t>Klik og indsæt tekst</a:t>
            </a:r>
            <a:endParaRPr lang="da-DK" dirty="0"/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  <a:p>
            <a:pPr lvl="5"/>
            <a:r>
              <a:rPr lang="da-DK" dirty="0"/>
              <a:t>6</a:t>
            </a:r>
          </a:p>
          <a:p>
            <a:pPr lvl="6"/>
            <a:r>
              <a:rPr lang="da-DK" dirty="0"/>
              <a:t>7</a:t>
            </a:r>
          </a:p>
          <a:p>
            <a:pPr lvl="7"/>
            <a:r>
              <a:rPr lang="da-DK" dirty="0"/>
              <a:t>8</a:t>
            </a:r>
          </a:p>
          <a:p>
            <a:pPr lvl="8"/>
            <a:r>
              <a:rPr lang="da-DK" dirty="0"/>
              <a:t>9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1F02687-CD26-4E8E-9225-DB7A0FF148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9600" y="3747600"/>
            <a:ext cx="738000" cy="684000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4000">
                <a:solidFill>
                  <a:schemeClr val="accent2"/>
                </a:solidFill>
                <a:latin typeface="Arial Black" panose="020B0A04020102020204" pitchFamily="34" charset="0"/>
              </a:defRPr>
            </a:lvl1pPr>
            <a:lvl2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 b="1"/>
            </a:lvl2pPr>
            <a:lvl3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3pPr>
            <a:lvl4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4pPr>
            <a:lvl5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5pPr>
            <a:lvl6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6pPr>
            <a:lvl7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7pPr>
            <a:lvl8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8pPr>
            <a:lvl9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pPr lvl="0"/>
            <a:r>
              <a:rPr lang="da-DK" noProof="0" dirty="0"/>
              <a:t>3</a:t>
            </a:r>
          </a:p>
        </p:txBody>
      </p:sp>
      <p:sp>
        <p:nvSpPr>
          <p:cNvPr id="18" name="Pladsholder til tekst 12">
            <a:extLst>
              <a:ext uri="{FF2B5EF4-FFF2-40B4-BE49-F238E27FC236}">
                <a16:creationId xmlns:a16="http://schemas.microsoft.com/office/drawing/2014/main" id="{3AF64B71-9B5C-4752-930A-6B28B278E19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080800" y="3751200"/>
            <a:ext cx="9540000" cy="680400"/>
          </a:xfrm>
        </p:spPr>
        <p:txBody>
          <a:bodyPr/>
          <a:lstStyle>
            <a:lvl1pPr marL="0" indent="0">
              <a:lnSpc>
                <a:spcPct val="99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1pPr>
            <a:lvl2pPr marL="432000" indent="-216000">
              <a:lnSpc>
                <a:spcPct val="99000"/>
              </a:lnSpc>
              <a:spcAft>
                <a:spcPts val="600"/>
              </a:spcAft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648000" indent="-216000">
              <a:lnSpc>
                <a:spcPct val="99000"/>
              </a:lnSpc>
              <a:spcAft>
                <a:spcPts val="600"/>
              </a:spcAft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3pPr>
            <a:lvl4pPr marL="864000" indent="-216000">
              <a:lnSpc>
                <a:spcPct val="99000"/>
              </a:lnSpc>
              <a:spcAft>
                <a:spcPts val="600"/>
              </a:spcAft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 marL="1152000" indent="-216000">
              <a:lnSpc>
                <a:spcPct val="99000"/>
              </a:lnSpc>
              <a:spcAft>
                <a:spcPts val="600"/>
              </a:spcAft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  <a:lvl6pPr marL="1152000" indent="-216000">
              <a:lnSpc>
                <a:spcPct val="99000"/>
              </a:lnSpc>
              <a:spcAft>
                <a:spcPts val="600"/>
              </a:spcAft>
              <a:buClr>
                <a:schemeClr val="accent2"/>
              </a:buClr>
              <a:buSzPct val="100000"/>
              <a:buFont typeface="Verdana" panose="020B0604030504040204" pitchFamily="34" charset="0"/>
              <a:buChar char="●"/>
              <a:defRPr sz="1600">
                <a:solidFill>
                  <a:schemeClr val="tx1"/>
                </a:solidFill>
              </a:defRPr>
            </a:lvl6pPr>
            <a:lvl7pPr marL="1152000" indent="-216000">
              <a:lnSpc>
                <a:spcPct val="99000"/>
              </a:lnSpc>
              <a:spcAft>
                <a:spcPts val="600"/>
              </a:spcAft>
              <a:buClr>
                <a:schemeClr val="accent2"/>
              </a:buClr>
              <a:buSzPct val="100000"/>
              <a:buFont typeface="Verdana" panose="020B0604030504040204" pitchFamily="34" charset="0"/>
              <a:buChar char="●"/>
              <a:defRPr sz="1600">
                <a:solidFill>
                  <a:schemeClr val="tx1"/>
                </a:solidFill>
              </a:defRPr>
            </a:lvl7pPr>
            <a:lvl8pPr marL="1152000" indent="-216000">
              <a:lnSpc>
                <a:spcPct val="99000"/>
              </a:lnSpc>
              <a:spcAft>
                <a:spcPts val="600"/>
              </a:spcAft>
              <a:buClr>
                <a:schemeClr val="accent2"/>
              </a:buClr>
              <a:buSzPct val="100000"/>
              <a:buFont typeface="Verdana" panose="020B0604030504040204" pitchFamily="34" charset="0"/>
              <a:buChar char="●"/>
              <a:defRPr sz="1600">
                <a:solidFill>
                  <a:schemeClr val="tx1"/>
                </a:solidFill>
              </a:defRPr>
            </a:lvl8pPr>
            <a:lvl9pPr marL="1152000" indent="-216000">
              <a:lnSpc>
                <a:spcPct val="99000"/>
              </a:lnSpc>
              <a:spcAft>
                <a:spcPts val="600"/>
              </a:spcAft>
              <a:buClr>
                <a:schemeClr val="accent2"/>
              </a:buClr>
              <a:buSzPct val="100000"/>
              <a:buFont typeface="Verdana" panose="020B0604030504040204" pitchFamily="34" charset="0"/>
              <a:buChar char="●"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da-DK" noProof="0" dirty="0"/>
              <a:t>Klik og indsæt tekst</a:t>
            </a:r>
            <a:endParaRPr lang="da-DK" dirty="0"/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  <a:p>
            <a:pPr lvl="5"/>
            <a:r>
              <a:rPr lang="da-DK" dirty="0"/>
              <a:t>6</a:t>
            </a:r>
          </a:p>
          <a:p>
            <a:pPr lvl="6"/>
            <a:r>
              <a:rPr lang="da-DK" dirty="0"/>
              <a:t>7</a:t>
            </a:r>
          </a:p>
          <a:p>
            <a:pPr lvl="7"/>
            <a:r>
              <a:rPr lang="da-DK" dirty="0"/>
              <a:t>8</a:t>
            </a:r>
          </a:p>
          <a:p>
            <a:pPr lvl="8"/>
            <a:r>
              <a:rPr lang="da-DK" dirty="0"/>
              <a:t>9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FF36508-58FB-4140-A8F9-90222E66984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59600" y="4788000"/>
            <a:ext cx="738000" cy="684000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4000">
                <a:solidFill>
                  <a:schemeClr val="accent2"/>
                </a:solidFill>
                <a:latin typeface="Arial Black" panose="020B0A04020102020204" pitchFamily="34" charset="0"/>
              </a:defRPr>
            </a:lvl1pPr>
            <a:lvl2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 b="1"/>
            </a:lvl2pPr>
            <a:lvl3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3pPr>
            <a:lvl4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4pPr>
            <a:lvl5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5pPr>
            <a:lvl6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6pPr>
            <a:lvl7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7pPr>
            <a:lvl8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8pPr>
            <a:lvl9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pPr lvl="0"/>
            <a:r>
              <a:rPr lang="da-DK" noProof="0" dirty="0"/>
              <a:t>4</a:t>
            </a:r>
          </a:p>
        </p:txBody>
      </p:sp>
      <p:sp>
        <p:nvSpPr>
          <p:cNvPr id="23" name="Pladsholder til tekst 12">
            <a:extLst>
              <a:ext uri="{FF2B5EF4-FFF2-40B4-BE49-F238E27FC236}">
                <a16:creationId xmlns:a16="http://schemas.microsoft.com/office/drawing/2014/main" id="{6D8C1071-B58C-4E5F-843D-623ACF5E9B3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080800" y="4788000"/>
            <a:ext cx="9540000" cy="680400"/>
          </a:xfrm>
        </p:spPr>
        <p:txBody>
          <a:bodyPr/>
          <a:lstStyle>
            <a:lvl1pPr marL="0" indent="0">
              <a:lnSpc>
                <a:spcPct val="99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1pPr>
            <a:lvl2pPr marL="432000" indent="-216000">
              <a:lnSpc>
                <a:spcPct val="99000"/>
              </a:lnSpc>
              <a:spcAft>
                <a:spcPts val="600"/>
              </a:spcAft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648000" indent="-216000">
              <a:lnSpc>
                <a:spcPct val="99000"/>
              </a:lnSpc>
              <a:spcAft>
                <a:spcPts val="600"/>
              </a:spcAft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3pPr>
            <a:lvl4pPr marL="864000" indent="-216000">
              <a:lnSpc>
                <a:spcPct val="99000"/>
              </a:lnSpc>
              <a:spcAft>
                <a:spcPts val="600"/>
              </a:spcAft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 marL="1152000" indent="-216000">
              <a:lnSpc>
                <a:spcPct val="99000"/>
              </a:lnSpc>
              <a:spcAft>
                <a:spcPts val="600"/>
              </a:spcAft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  <a:lvl6pPr marL="1152000" indent="-216000">
              <a:lnSpc>
                <a:spcPct val="99000"/>
              </a:lnSpc>
              <a:spcAft>
                <a:spcPts val="600"/>
              </a:spcAft>
              <a:buClr>
                <a:schemeClr val="accent2"/>
              </a:buClr>
              <a:buSzPct val="100000"/>
              <a:buFont typeface="Verdana" panose="020B0604030504040204" pitchFamily="34" charset="0"/>
              <a:buChar char="●"/>
              <a:defRPr sz="1600">
                <a:solidFill>
                  <a:schemeClr val="tx1"/>
                </a:solidFill>
              </a:defRPr>
            </a:lvl6pPr>
            <a:lvl7pPr marL="1152000" indent="-216000">
              <a:lnSpc>
                <a:spcPct val="99000"/>
              </a:lnSpc>
              <a:spcAft>
                <a:spcPts val="600"/>
              </a:spcAft>
              <a:buClr>
                <a:schemeClr val="accent2"/>
              </a:buClr>
              <a:buSzPct val="100000"/>
              <a:buFont typeface="Verdana" panose="020B0604030504040204" pitchFamily="34" charset="0"/>
              <a:buChar char="●"/>
              <a:defRPr sz="1600">
                <a:solidFill>
                  <a:schemeClr val="tx1"/>
                </a:solidFill>
              </a:defRPr>
            </a:lvl7pPr>
            <a:lvl8pPr marL="1152000" indent="-216000">
              <a:lnSpc>
                <a:spcPct val="99000"/>
              </a:lnSpc>
              <a:spcAft>
                <a:spcPts val="600"/>
              </a:spcAft>
              <a:buClr>
                <a:schemeClr val="accent2"/>
              </a:buClr>
              <a:buSzPct val="100000"/>
              <a:buFont typeface="Verdana" panose="020B0604030504040204" pitchFamily="34" charset="0"/>
              <a:buChar char="●"/>
              <a:defRPr sz="1600">
                <a:solidFill>
                  <a:schemeClr val="tx1"/>
                </a:solidFill>
              </a:defRPr>
            </a:lvl8pPr>
            <a:lvl9pPr marL="1152000" indent="-216000">
              <a:lnSpc>
                <a:spcPct val="99000"/>
              </a:lnSpc>
              <a:spcAft>
                <a:spcPts val="600"/>
              </a:spcAft>
              <a:buClr>
                <a:schemeClr val="accent2"/>
              </a:buClr>
              <a:buSzPct val="100000"/>
              <a:buFont typeface="Verdana" panose="020B0604030504040204" pitchFamily="34" charset="0"/>
              <a:buChar char="●"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da-DK" noProof="0" dirty="0"/>
              <a:t>Klik og indsæt tekst</a:t>
            </a:r>
            <a:endParaRPr lang="da-DK" dirty="0"/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  <a:p>
            <a:pPr lvl="5"/>
            <a:r>
              <a:rPr lang="da-DK" dirty="0"/>
              <a:t>6</a:t>
            </a:r>
          </a:p>
          <a:p>
            <a:pPr lvl="6"/>
            <a:r>
              <a:rPr lang="da-DK" dirty="0"/>
              <a:t>7</a:t>
            </a:r>
          </a:p>
          <a:p>
            <a:pPr lvl="7"/>
            <a:r>
              <a:rPr lang="da-DK" dirty="0"/>
              <a:t>8</a:t>
            </a:r>
          </a:p>
          <a:p>
            <a:pPr lvl="8"/>
            <a:r>
              <a:rPr lang="da-DK" dirty="0"/>
              <a:t>9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D021510-75FC-3964-D2CC-64F4C2EF1EC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89270" y="1394666"/>
            <a:ext cx="1080000" cy="1080000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40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 b="1"/>
            </a:lvl2pPr>
            <a:lvl3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3pPr>
            <a:lvl4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4pPr>
            <a:lvl5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5pPr>
            <a:lvl6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6pPr>
            <a:lvl7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7pPr>
            <a:lvl8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8pPr>
            <a:lvl9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pPr lvl="0"/>
            <a:r>
              <a:rPr lang="da-DK" noProof="0" dirty="0"/>
              <a:t>1</a:t>
            </a:r>
          </a:p>
        </p:txBody>
      </p:sp>
      <p:sp>
        <p:nvSpPr>
          <p:cNvPr id="19" name="text" descr="{&quot;templafy&quot;:{&quot;type&quot;:&quot;text&quot;,&quot;binding&quot;:&quot;UserProfile.Street.Department_{{DocumentLanguage}}&quot;}}" title="UserProfile.Street.Department_{{DocumentLanguage}}">
            <a:extLst>
              <a:ext uri="{FF2B5EF4-FFF2-40B4-BE49-F238E27FC236}">
                <a16:creationId xmlns:a16="http://schemas.microsoft.com/office/drawing/2014/main" id="{6A220E64-3D6E-4923-25FD-052C4D5B9EB7}"/>
              </a:ext>
            </a:extLst>
          </p:cNvPr>
          <p:cNvSpPr/>
          <p:nvPr userDrawn="1"/>
        </p:nvSpPr>
        <p:spPr>
          <a:xfrm>
            <a:off x="7232513" y="6172506"/>
            <a:ext cx="3844162" cy="14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endParaRPr lang="da-DK" sz="900" b="0" noProof="0" dirty="0">
              <a:solidFill>
                <a:schemeClr val="tx1"/>
              </a:solidFill>
            </a:endParaRPr>
          </a:p>
        </p:txBody>
      </p:sp>
      <p:sp>
        <p:nvSpPr>
          <p:cNvPr id="21" name="name" descr="{&quot;templafy&quot;:{&quot;binding&quot;:&quot;UserProfile.Name&quot;,&quot;type&quot;:&quot;text&quot;}}" title="UserProfile.Name">
            <a:extLst>
              <a:ext uri="{FF2B5EF4-FFF2-40B4-BE49-F238E27FC236}">
                <a16:creationId xmlns:a16="http://schemas.microsoft.com/office/drawing/2014/main" id="{E169C7F7-0AC4-7E75-A3F3-66FA9D1412F8}"/>
              </a:ext>
            </a:extLst>
          </p:cNvPr>
          <p:cNvSpPr/>
          <p:nvPr userDrawn="1"/>
        </p:nvSpPr>
        <p:spPr>
          <a:xfrm>
            <a:off x="7232513" y="6026333"/>
            <a:ext cx="3844162" cy="14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endParaRPr lang="da-DK" sz="900" b="0" noProof="0" dirty="0">
              <a:solidFill>
                <a:schemeClr val="tx1"/>
              </a:solidFill>
            </a:endParaRPr>
          </a:p>
        </p:txBody>
      </p:sp>
      <p:sp>
        <p:nvSpPr>
          <p:cNvPr id="29" name="image" descr="{&quot;templafy&quot;:{&quot;type&quot;:&quot;image&quot;,&quot;binding&quot;:&quot;UserProfile.LogoInsertion.LogoPP_White_{{DocumentLanguage}}&quot;,&quot;height&quot;:&quot;0.9 cm&quot;}}" title="UserProfile.LogoInsertion.LogoPP_White_{{DocumentLanguage}}">
            <a:extLst>
              <a:ext uri="{FF2B5EF4-FFF2-40B4-BE49-F238E27FC236}">
                <a16:creationId xmlns:a16="http://schemas.microsoft.com/office/drawing/2014/main" id="{1D787D3C-B606-28C2-6413-16C533BF885C}"/>
              </a:ext>
            </a:extLst>
          </p:cNvPr>
          <p:cNvSpPr>
            <a:spLocks noChangeAspect="1"/>
          </p:cNvSpPr>
          <p:nvPr userDrawn="1"/>
        </p:nvSpPr>
        <p:spPr>
          <a:xfrm>
            <a:off x="572400" y="5976000"/>
            <a:ext cx="208370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000" noProof="0" dirty="0" err="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98A9E-5939-4F7B-8DA7-C54216170A6A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A4559-A0AF-489D-8109-776B175936D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cxnSp>
        <p:nvCxnSpPr>
          <p:cNvPr id="10" name="Lige forbindelse 24">
            <a:extLst>
              <a:ext uri="{FF2B5EF4-FFF2-40B4-BE49-F238E27FC236}">
                <a16:creationId xmlns:a16="http://schemas.microsoft.com/office/drawing/2014/main" id="{E36D0599-3591-8961-C5F0-570516C573B3}"/>
              </a:ext>
            </a:extLst>
          </p:cNvPr>
          <p:cNvCxnSpPr>
            <a:cxnSpLocks/>
          </p:cNvCxnSpPr>
          <p:nvPr userDrawn="1"/>
        </p:nvCxnSpPr>
        <p:spPr>
          <a:xfrm>
            <a:off x="11175833" y="6062400"/>
            <a:ext cx="0" cy="223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7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stilling med tal ver.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7A0B3-062C-FB40-41DA-4971E38759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a-DK" noProof="0" dirty="0"/>
              <a:t>Klik for at tilføje agenda titel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863C16-5F39-220E-412F-39BD2B9421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2E741-FBC8-D096-C6B2-C67A5680CCA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92163-8B6A-2B5E-487D-7575FA0CAB3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2ED35FA-E681-D29B-0259-D9B4409A5B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1613877"/>
            <a:ext cx="738000" cy="684000"/>
          </a:xfrm>
        </p:spPr>
        <p:txBody>
          <a:bodyPr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4000">
                <a:solidFill>
                  <a:srgbClr val="0096A0"/>
                </a:solidFill>
                <a:latin typeface="Arial Black" panose="020B0A04020102020204" pitchFamily="34" charset="0"/>
              </a:defRPr>
            </a:lvl1pPr>
            <a:lvl2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 b="1"/>
            </a:lvl2pPr>
            <a:lvl3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3pPr>
            <a:lvl4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4pPr>
            <a:lvl5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5pPr>
            <a:lvl6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6pPr>
            <a:lvl7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7pPr>
            <a:lvl8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8pPr>
            <a:lvl9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pPr lvl="0"/>
            <a:r>
              <a:rPr lang="da-DK" noProof="0" dirty="0"/>
              <a:t>01</a:t>
            </a:r>
          </a:p>
        </p:txBody>
      </p:sp>
      <p:sp>
        <p:nvSpPr>
          <p:cNvPr id="7" name="Pladsholder til tekst 12">
            <a:extLst>
              <a:ext uri="{FF2B5EF4-FFF2-40B4-BE49-F238E27FC236}">
                <a16:creationId xmlns:a16="http://schemas.microsoft.com/office/drawing/2014/main" id="{F846DC3D-7AD4-AE30-DEFF-EAFB8F5A61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8258" y="1661282"/>
            <a:ext cx="4190303" cy="1048051"/>
          </a:xfrm>
        </p:spPr>
        <p:txBody>
          <a:bodyPr/>
          <a:lstStyle>
            <a:lvl1pPr marL="0" indent="0">
              <a:lnSpc>
                <a:spcPct val="99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/>
            </a:lvl1pPr>
            <a:lvl2pPr marL="432000" indent="-216000">
              <a:lnSpc>
                <a:spcPct val="99000"/>
              </a:lnSpc>
              <a:spcAft>
                <a:spcPts val="600"/>
              </a:spcAft>
              <a:defRPr sz="1600"/>
            </a:lvl2pPr>
            <a:lvl3pPr marL="648000" indent="-216000">
              <a:lnSpc>
                <a:spcPct val="99000"/>
              </a:lnSpc>
              <a:spcAft>
                <a:spcPts val="600"/>
              </a:spcAft>
              <a:defRPr sz="1600"/>
            </a:lvl3pPr>
            <a:lvl4pPr marL="864000" indent="-216000">
              <a:lnSpc>
                <a:spcPct val="99000"/>
              </a:lnSpc>
              <a:spcAft>
                <a:spcPts val="600"/>
              </a:spcAft>
              <a:defRPr sz="1600"/>
            </a:lvl4pPr>
            <a:lvl5pPr marL="1152000" indent="-216000">
              <a:lnSpc>
                <a:spcPct val="99000"/>
              </a:lnSpc>
              <a:spcAft>
                <a:spcPts val="600"/>
              </a:spcAft>
              <a:defRPr sz="1600"/>
            </a:lvl5pPr>
            <a:lvl6pPr marL="216000" indent="-216000">
              <a:lnSpc>
                <a:spcPct val="99000"/>
              </a:lnSpc>
              <a:spcAft>
                <a:spcPts val="600"/>
              </a:spcAft>
              <a:defRPr sz="1600"/>
            </a:lvl6pPr>
            <a:lvl7pPr marL="216000" indent="-216000">
              <a:lnSpc>
                <a:spcPct val="99000"/>
              </a:lnSpc>
              <a:spcAft>
                <a:spcPts val="600"/>
              </a:spcAft>
              <a:defRPr sz="1600"/>
            </a:lvl7pPr>
            <a:lvl8pPr marL="216000" indent="-216000">
              <a:lnSpc>
                <a:spcPct val="99000"/>
              </a:lnSpc>
              <a:spcAft>
                <a:spcPts val="600"/>
              </a:spcAft>
              <a:defRPr sz="1600"/>
            </a:lvl8pPr>
            <a:lvl9pPr marL="216000" indent="-216000">
              <a:lnSpc>
                <a:spcPct val="99000"/>
              </a:lnSpc>
              <a:spcAft>
                <a:spcPts val="600"/>
              </a:spcAft>
              <a:defRPr sz="1600"/>
            </a:lvl9pPr>
          </a:lstStyle>
          <a:p>
            <a:pPr lvl="0"/>
            <a:r>
              <a:rPr lang="da-DK" noProof="0" dirty="0"/>
              <a:t>Klik og indsæt tekst</a:t>
            </a:r>
            <a:endParaRPr lang="da-DK" dirty="0"/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  <a:p>
            <a:pPr lvl="5"/>
            <a:r>
              <a:rPr lang="da-DK" dirty="0"/>
              <a:t>6</a:t>
            </a:r>
          </a:p>
          <a:p>
            <a:pPr lvl="6"/>
            <a:r>
              <a:rPr lang="da-DK" dirty="0"/>
              <a:t>7</a:t>
            </a:r>
          </a:p>
          <a:p>
            <a:pPr lvl="7"/>
            <a:r>
              <a:rPr lang="da-DK" dirty="0"/>
              <a:t>8</a:t>
            </a:r>
          </a:p>
          <a:p>
            <a:pPr lvl="8"/>
            <a:r>
              <a:rPr lang="da-DK" dirty="0"/>
              <a:t>9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096CC2E-57B0-F7BD-21D5-1D34E99F0D7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71500" y="2920805"/>
            <a:ext cx="738000" cy="684000"/>
          </a:xfrm>
        </p:spPr>
        <p:txBody>
          <a:bodyPr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4000">
                <a:solidFill>
                  <a:srgbClr val="0096A0"/>
                </a:solidFill>
                <a:latin typeface="Arial Black" panose="020B0A04020102020204" pitchFamily="34" charset="0"/>
              </a:defRPr>
            </a:lvl1pPr>
            <a:lvl2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 b="1"/>
            </a:lvl2pPr>
            <a:lvl3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3pPr>
            <a:lvl4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4pPr>
            <a:lvl5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5pPr>
            <a:lvl6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6pPr>
            <a:lvl7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7pPr>
            <a:lvl8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8pPr>
            <a:lvl9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pPr lvl="0"/>
            <a:r>
              <a:rPr lang="da-DK" noProof="0" dirty="0"/>
              <a:t>02</a:t>
            </a:r>
          </a:p>
        </p:txBody>
      </p:sp>
      <p:sp>
        <p:nvSpPr>
          <p:cNvPr id="9" name="Pladsholder til tekst 12">
            <a:extLst>
              <a:ext uri="{FF2B5EF4-FFF2-40B4-BE49-F238E27FC236}">
                <a16:creationId xmlns:a16="http://schemas.microsoft.com/office/drawing/2014/main" id="{17D7F440-2CC5-9CE4-3E36-29917953CA4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647359" y="2983309"/>
            <a:ext cx="4190303" cy="1048051"/>
          </a:xfrm>
        </p:spPr>
        <p:txBody>
          <a:bodyPr/>
          <a:lstStyle>
            <a:lvl1pPr marL="0" indent="0">
              <a:lnSpc>
                <a:spcPct val="99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/>
            </a:lvl1pPr>
            <a:lvl2pPr marL="432000" indent="-216000">
              <a:lnSpc>
                <a:spcPct val="99000"/>
              </a:lnSpc>
              <a:spcAft>
                <a:spcPts val="600"/>
              </a:spcAft>
              <a:defRPr sz="1600"/>
            </a:lvl2pPr>
            <a:lvl3pPr marL="648000" indent="-216000">
              <a:lnSpc>
                <a:spcPct val="99000"/>
              </a:lnSpc>
              <a:spcAft>
                <a:spcPts val="600"/>
              </a:spcAft>
              <a:defRPr sz="1600"/>
            </a:lvl3pPr>
            <a:lvl4pPr marL="864000" indent="-216000">
              <a:lnSpc>
                <a:spcPct val="99000"/>
              </a:lnSpc>
              <a:spcAft>
                <a:spcPts val="600"/>
              </a:spcAft>
              <a:defRPr sz="1600"/>
            </a:lvl4pPr>
            <a:lvl5pPr marL="1152000" indent="-216000">
              <a:lnSpc>
                <a:spcPct val="99000"/>
              </a:lnSpc>
              <a:spcAft>
                <a:spcPts val="600"/>
              </a:spcAft>
              <a:defRPr sz="1600"/>
            </a:lvl5pPr>
            <a:lvl6pPr marL="216000" indent="-216000">
              <a:lnSpc>
                <a:spcPct val="99000"/>
              </a:lnSpc>
              <a:spcAft>
                <a:spcPts val="600"/>
              </a:spcAft>
              <a:defRPr sz="1600"/>
            </a:lvl6pPr>
            <a:lvl7pPr marL="216000" indent="-216000">
              <a:lnSpc>
                <a:spcPct val="99000"/>
              </a:lnSpc>
              <a:spcAft>
                <a:spcPts val="600"/>
              </a:spcAft>
              <a:defRPr sz="1600"/>
            </a:lvl7pPr>
            <a:lvl8pPr marL="216000" indent="-216000">
              <a:lnSpc>
                <a:spcPct val="99000"/>
              </a:lnSpc>
              <a:spcAft>
                <a:spcPts val="600"/>
              </a:spcAft>
              <a:defRPr sz="1600"/>
            </a:lvl8pPr>
            <a:lvl9pPr marL="216000" indent="-216000">
              <a:lnSpc>
                <a:spcPct val="99000"/>
              </a:lnSpc>
              <a:spcAft>
                <a:spcPts val="600"/>
              </a:spcAft>
              <a:defRPr sz="1600"/>
            </a:lvl9pPr>
          </a:lstStyle>
          <a:p>
            <a:pPr lvl="0"/>
            <a:r>
              <a:rPr lang="da-DK" noProof="0" dirty="0"/>
              <a:t>Klik og indsæt tekst</a:t>
            </a:r>
            <a:endParaRPr lang="da-DK" dirty="0"/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DBEACD0-DB40-6679-76CB-453738B5505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69522" y="4227733"/>
            <a:ext cx="738000" cy="684000"/>
          </a:xfrm>
        </p:spPr>
        <p:txBody>
          <a:bodyPr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4000">
                <a:solidFill>
                  <a:srgbClr val="0096A0"/>
                </a:solidFill>
                <a:latin typeface="Arial Black" panose="020B0A04020102020204" pitchFamily="34" charset="0"/>
              </a:defRPr>
            </a:lvl1pPr>
            <a:lvl2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 b="1"/>
            </a:lvl2pPr>
            <a:lvl3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3pPr>
            <a:lvl4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4pPr>
            <a:lvl5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5pPr>
            <a:lvl6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6pPr>
            <a:lvl7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7pPr>
            <a:lvl8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8pPr>
            <a:lvl9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pPr lvl="0"/>
            <a:r>
              <a:rPr lang="da-DK" noProof="0" dirty="0"/>
              <a:t>03</a:t>
            </a:r>
          </a:p>
        </p:txBody>
      </p:sp>
      <p:sp>
        <p:nvSpPr>
          <p:cNvPr id="11" name="Pladsholder til tekst 12">
            <a:extLst>
              <a:ext uri="{FF2B5EF4-FFF2-40B4-BE49-F238E27FC236}">
                <a16:creationId xmlns:a16="http://schemas.microsoft.com/office/drawing/2014/main" id="{8CD1AED7-13B1-4C72-AC11-3960DCE6390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647359" y="4305336"/>
            <a:ext cx="4190303" cy="1048051"/>
          </a:xfrm>
        </p:spPr>
        <p:txBody>
          <a:bodyPr/>
          <a:lstStyle>
            <a:lvl1pPr marL="0" indent="0">
              <a:lnSpc>
                <a:spcPct val="99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/>
            </a:lvl1pPr>
            <a:lvl2pPr marL="432000" indent="-216000">
              <a:lnSpc>
                <a:spcPct val="99000"/>
              </a:lnSpc>
              <a:spcAft>
                <a:spcPts val="600"/>
              </a:spcAft>
              <a:defRPr sz="1600"/>
            </a:lvl2pPr>
            <a:lvl3pPr marL="648000" indent="-216000">
              <a:lnSpc>
                <a:spcPct val="99000"/>
              </a:lnSpc>
              <a:spcAft>
                <a:spcPts val="600"/>
              </a:spcAft>
              <a:defRPr sz="1600"/>
            </a:lvl3pPr>
            <a:lvl4pPr marL="864000" indent="-216000">
              <a:lnSpc>
                <a:spcPct val="99000"/>
              </a:lnSpc>
              <a:spcAft>
                <a:spcPts val="600"/>
              </a:spcAft>
              <a:defRPr sz="1600"/>
            </a:lvl4pPr>
            <a:lvl5pPr marL="1152000" indent="-216000">
              <a:lnSpc>
                <a:spcPct val="99000"/>
              </a:lnSpc>
              <a:spcAft>
                <a:spcPts val="600"/>
              </a:spcAft>
              <a:defRPr sz="1600"/>
            </a:lvl5pPr>
            <a:lvl6pPr marL="216000" indent="-216000">
              <a:lnSpc>
                <a:spcPct val="99000"/>
              </a:lnSpc>
              <a:spcAft>
                <a:spcPts val="600"/>
              </a:spcAft>
              <a:defRPr sz="1600"/>
            </a:lvl6pPr>
            <a:lvl7pPr marL="216000" indent="-216000">
              <a:lnSpc>
                <a:spcPct val="99000"/>
              </a:lnSpc>
              <a:spcAft>
                <a:spcPts val="600"/>
              </a:spcAft>
              <a:defRPr sz="1600"/>
            </a:lvl7pPr>
            <a:lvl8pPr marL="216000" indent="-216000">
              <a:lnSpc>
                <a:spcPct val="99000"/>
              </a:lnSpc>
              <a:spcAft>
                <a:spcPts val="600"/>
              </a:spcAft>
              <a:defRPr sz="1600"/>
            </a:lvl8pPr>
            <a:lvl9pPr marL="216000" indent="-216000">
              <a:lnSpc>
                <a:spcPct val="99000"/>
              </a:lnSpc>
              <a:spcAft>
                <a:spcPts val="600"/>
              </a:spcAft>
              <a:defRPr sz="1600"/>
            </a:lvl9pPr>
          </a:lstStyle>
          <a:p>
            <a:pPr lvl="0"/>
            <a:r>
              <a:rPr lang="da-DK" noProof="0" dirty="0"/>
              <a:t>Klik og indsæt tekst</a:t>
            </a:r>
            <a:endParaRPr lang="da-DK" dirty="0"/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6BE703E-D435-3C32-07CA-A8E5CCB363F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53441" y="1613877"/>
            <a:ext cx="738000" cy="684000"/>
          </a:xfrm>
        </p:spPr>
        <p:txBody>
          <a:bodyPr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4000">
                <a:solidFill>
                  <a:srgbClr val="0096A0"/>
                </a:solidFill>
                <a:latin typeface="Arial Black" panose="020B0A04020102020204" pitchFamily="34" charset="0"/>
              </a:defRPr>
            </a:lvl1pPr>
            <a:lvl2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 b="1"/>
            </a:lvl2pPr>
            <a:lvl3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3pPr>
            <a:lvl4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4pPr>
            <a:lvl5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5pPr>
            <a:lvl6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6pPr>
            <a:lvl7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7pPr>
            <a:lvl8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8pPr>
            <a:lvl9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pPr lvl="0"/>
            <a:r>
              <a:rPr lang="da-DK" noProof="0" dirty="0"/>
              <a:t>04</a:t>
            </a:r>
          </a:p>
        </p:txBody>
      </p:sp>
      <p:sp>
        <p:nvSpPr>
          <p:cNvPr id="13" name="Pladsholder til tekst 12">
            <a:extLst>
              <a:ext uri="{FF2B5EF4-FFF2-40B4-BE49-F238E27FC236}">
                <a16:creationId xmlns:a16="http://schemas.microsoft.com/office/drawing/2014/main" id="{38F1BD8D-C22A-82A2-5235-7DA7D8D1E91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429300" y="1670365"/>
            <a:ext cx="4190303" cy="1048051"/>
          </a:xfrm>
        </p:spPr>
        <p:txBody>
          <a:bodyPr/>
          <a:lstStyle>
            <a:lvl1pPr marL="0" indent="0">
              <a:lnSpc>
                <a:spcPct val="99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/>
            </a:lvl1pPr>
            <a:lvl2pPr marL="432000" indent="-216000">
              <a:lnSpc>
                <a:spcPct val="99000"/>
              </a:lnSpc>
              <a:spcAft>
                <a:spcPts val="600"/>
              </a:spcAft>
              <a:defRPr sz="1600"/>
            </a:lvl2pPr>
            <a:lvl3pPr marL="648000" indent="-216000">
              <a:lnSpc>
                <a:spcPct val="99000"/>
              </a:lnSpc>
              <a:spcAft>
                <a:spcPts val="600"/>
              </a:spcAft>
              <a:defRPr sz="1600"/>
            </a:lvl3pPr>
            <a:lvl4pPr marL="864000" indent="-216000">
              <a:lnSpc>
                <a:spcPct val="99000"/>
              </a:lnSpc>
              <a:spcAft>
                <a:spcPts val="600"/>
              </a:spcAft>
              <a:defRPr sz="1600"/>
            </a:lvl4pPr>
            <a:lvl5pPr marL="1152000" indent="-216000">
              <a:lnSpc>
                <a:spcPct val="99000"/>
              </a:lnSpc>
              <a:spcAft>
                <a:spcPts val="600"/>
              </a:spcAft>
              <a:defRPr sz="1600"/>
            </a:lvl5pPr>
            <a:lvl6pPr marL="216000" indent="-216000">
              <a:lnSpc>
                <a:spcPct val="99000"/>
              </a:lnSpc>
              <a:spcAft>
                <a:spcPts val="600"/>
              </a:spcAft>
              <a:defRPr sz="1600"/>
            </a:lvl6pPr>
            <a:lvl7pPr marL="216000" indent="-216000">
              <a:lnSpc>
                <a:spcPct val="99000"/>
              </a:lnSpc>
              <a:spcAft>
                <a:spcPts val="600"/>
              </a:spcAft>
              <a:defRPr sz="1600"/>
            </a:lvl7pPr>
            <a:lvl8pPr marL="216000" indent="-216000">
              <a:lnSpc>
                <a:spcPct val="99000"/>
              </a:lnSpc>
              <a:spcAft>
                <a:spcPts val="600"/>
              </a:spcAft>
              <a:defRPr sz="1600"/>
            </a:lvl8pPr>
            <a:lvl9pPr marL="216000" indent="-216000">
              <a:lnSpc>
                <a:spcPct val="99000"/>
              </a:lnSpc>
              <a:spcAft>
                <a:spcPts val="600"/>
              </a:spcAft>
              <a:defRPr sz="1600"/>
            </a:lvl9pPr>
          </a:lstStyle>
          <a:p>
            <a:pPr lvl="0"/>
            <a:r>
              <a:rPr lang="da-DK" noProof="0" dirty="0"/>
              <a:t>Klik og indsæt tekst</a:t>
            </a:r>
            <a:endParaRPr lang="da-DK" dirty="0"/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DD5C42B-C644-2ECE-662D-B9E76BFCADF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53441" y="2920805"/>
            <a:ext cx="738000" cy="684000"/>
          </a:xfrm>
        </p:spPr>
        <p:txBody>
          <a:bodyPr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4000">
                <a:solidFill>
                  <a:srgbClr val="0096A0"/>
                </a:solidFill>
                <a:latin typeface="Arial Black" panose="020B0A04020102020204" pitchFamily="34" charset="0"/>
              </a:defRPr>
            </a:lvl1pPr>
            <a:lvl2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 b="1"/>
            </a:lvl2pPr>
            <a:lvl3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3pPr>
            <a:lvl4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4pPr>
            <a:lvl5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5pPr>
            <a:lvl6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6pPr>
            <a:lvl7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7pPr>
            <a:lvl8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8pPr>
            <a:lvl9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pPr lvl="0"/>
            <a:r>
              <a:rPr lang="da-DK" noProof="0" dirty="0"/>
              <a:t>05</a:t>
            </a:r>
          </a:p>
        </p:txBody>
      </p:sp>
      <p:sp>
        <p:nvSpPr>
          <p:cNvPr id="15" name="Pladsholder til tekst 12">
            <a:extLst>
              <a:ext uri="{FF2B5EF4-FFF2-40B4-BE49-F238E27FC236}">
                <a16:creationId xmlns:a16="http://schemas.microsoft.com/office/drawing/2014/main" id="{09D0664C-B27E-41F7-3D4B-B40B32CAF24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429300" y="2983309"/>
            <a:ext cx="4190303" cy="1048051"/>
          </a:xfrm>
        </p:spPr>
        <p:txBody>
          <a:bodyPr/>
          <a:lstStyle>
            <a:lvl1pPr marL="0" indent="0">
              <a:lnSpc>
                <a:spcPct val="99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/>
            </a:lvl1pPr>
            <a:lvl2pPr marL="432000" indent="-216000">
              <a:lnSpc>
                <a:spcPct val="99000"/>
              </a:lnSpc>
              <a:spcAft>
                <a:spcPts val="600"/>
              </a:spcAft>
              <a:defRPr sz="1600"/>
            </a:lvl2pPr>
            <a:lvl3pPr marL="648000" indent="-216000">
              <a:lnSpc>
                <a:spcPct val="99000"/>
              </a:lnSpc>
              <a:spcAft>
                <a:spcPts val="600"/>
              </a:spcAft>
              <a:defRPr sz="1600"/>
            </a:lvl3pPr>
            <a:lvl4pPr marL="864000" indent="-216000">
              <a:lnSpc>
                <a:spcPct val="99000"/>
              </a:lnSpc>
              <a:spcAft>
                <a:spcPts val="600"/>
              </a:spcAft>
              <a:defRPr sz="1600"/>
            </a:lvl4pPr>
            <a:lvl5pPr marL="1152000" indent="-216000">
              <a:lnSpc>
                <a:spcPct val="99000"/>
              </a:lnSpc>
              <a:spcAft>
                <a:spcPts val="600"/>
              </a:spcAft>
              <a:defRPr sz="1600"/>
            </a:lvl5pPr>
            <a:lvl6pPr marL="216000" indent="-216000">
              <a:lnSpc>
                <a:spcPct val="99000"/>
              </a:lnSpc>
              <a:spcAft>
                <a:spcPts val="600"/>
              </a:spcAft>
              <a:defRPr sz="1600"/>
            </a:lvl6pPr>
            <a:lvl7pPr marL="216000" indent="-216000">
              <a:lnSpc>
                <a:spcPct val="99000"/>
              </a:lnSpc>
              <a:spcAft>
                <a:spcPts val="600"/>
              </a:spcAft>
              <a:defRPr sz="1600"/>
            </a:lvl7pPr>
            <a:lvl8pPr marL="216000" indent="-216000">
              <a:lnSpc>
                <a:spcPct val="99000"/>
              </a:lnSpc>
              <a:spcAft>
                <a:spcPts val="600"/>
              </a:spcAft>
              <a:defRPr sz="1600"/>
            </a:lvl8pPr>
            <a:lvl9pPr marL="216000" indent="-216000">
              <a:lnSpc>
                <a:spcPct val="99000"/>
              </a:lnSpc>
              <a:spcAft>
                <a:spcPts val="600"/>
              </a:spcAft>
              <a:defRPr sz="1600"/>
            </a:lvl9pPr>
          </a:lstStyle>
          <a:p>
            <a:pPr lvl="0"/>
            <a:r>
              <a:rPr lang="da-DK" noProof="0" dirty="0"/>
              <a:t>Klik og indsæt tekst</a:t>
            </a:r>
            <a:endParaRPr lang="da-DK" dirty="0"/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C66073F-539B-92D4-3818-BADE90B4F85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53441" y="4227733"/>
            <a:ext cx="738000" cy="684000"/>
          </a:xfrm>
        </p:spPr>
        <p:txBody>
          <a:bodyPr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4000">
                <a:solidFill>
                  <a:srgbClr val="0096A0"/>
                </a:solidFill>
                <a:latin typeface="Arial Black" panose="020B0A04020102020204" pitchFamily="34" charset="0"/>
              </a:defRPr>
            </a:lvl1pPr>
            <a:lvl2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 b="1"/>
            </a:lvl2pPr>
            <a:lvl3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3pPr>
            <a:lvl4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4pPr>
            <a:lvl5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5pPr>
            <a:lvl6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6pPr>
            <a:lvl7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7pPr>
            <a:lvl8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8pPr>
            <a:lvl9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pPr lvl="0"/>
            <a:r>
              <a:rPr lang="da-DK" noProof="0" dirty="0"/>
              <a:t>06</a:t>
            </a:r>
          </a:p>
        </p:txBody>
      </p:sp>
      <p:sp>
        <p:nvSpPr>
          <p:cNvPr id="17" name="Pladsholder til tekst 12">
            <a:extLst>
              <a:ext uri="{FF2B5EF4-FFF2-40B4-BE49-F238E27FC236}">
                <a16:creationId xmlns:a16="http://schemas.microsoft.com/office/drawing/2014/main" id="{4B1FFB40-E351-381D-F401-EB991D29E87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431278" y="4305336"/>
            <a:ext cx="4190303" cy="1048051"/>
          </a:xfrm>
        </p:spPr>
        <p:txBody>
          <a:bodyPr/>
          <a:lstStyle>
            <a:lvl1pPr marL="0" indent="0">
              <a:lnSpc>
                <a:spcPct val="99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/>
            </a:lvl1pPr>
            <a:lvl2pPr marL="432000" indent="-216000">
              <a:lnSpc>
                <a:spcPct val="99000"/>
              </a:lnSpc>
              <a:spcAft>
                <a:spcPts val="600"/>
              </a:spcAft>
              <a:defRPr sz="1600"/>
            </a:lvl2pPr>
            <a:lvl3pPr marL="648000" indent="-216000">
              <a:lnSpc>
                <a:spcPct val="99000"/>
              </a:lnSpc>
              <a:spcAft>
                <a:spcPts val="600"/>
              </a:spcAft>
              <a:defRPr sz="1600"/>
            </a:lvl3pPr>
            <a:lvl4pPr marL="864000" indent="-216000">
              <a:lnSpc>
                <a:spcPct val="99000"/>
              </a:lnSpc>
              <a:spcAft>
                <a:spcPts val="600"/>
              </a:spcAft>
              <a:defRPr sz="1600"/>
            </a:lvl4pPr>
            <a:lvl5pPr marL="1152000" indent="-216000">
              <a:lnSpc>
                <a:spcPct val="99000"/>
              </a:lnSpc>
              <a:spcAft>
                <a:spcPts val="600"/>
              </a:spcAft>
              <a:defRPr sz="1600"/>
            </a:lvl5pPr>
            <a:lvl6pPr marL="216000" indent="-216000">
              <a:lnSpc>
                <a:spcPct val="99000"/>
              </a:lnSpc>
              <a:spcAft>
                <a:spcPts val="600"/>
              </a:spcAft>
              <a:defRPr sz="1600"/>
            </a:lvl6pPr>
            <a:lvl7pPr marL="216000" indent="-216000">
              <a:lnSpc>
                <a:spcPct val="99000"/>
              </a:lnSpc>
              <a:spcAft>
                <a:spcPts val="600"/>
              </a:spcAft>
              <a:defRPr sz="1600"/>
            </a:lvl7pPr>
            <a:lvl8pPr marL="216000" indent="-216000">
              <a:lnSpc>
                <a:spcPct val="99000"/>
              </a:lnSpc>
              <a:spcAft>
                <a:spcPts val="600"/>
              </a:spcAft>
              <a:defRPr sz="1600"/>
            </a:lvl8pPr>
            <a:lvl9pPr marL="216000" indent="-216000">
              <a:lnSpc>
                <a:spcPct val="99000"/>
              </a:lnSpc>
              <a:spcAft>
                <a:spcPts val="600"/>
              </a:spcAft>
              <a:defRPr sz="1600"/>
            </a:lvl9pPr>
          </a:lstStyle>
          <a:p>
            <a:pPr lvl="0"/>
            <a:r>
              <a:rPr lang="da-DK" noProof="0" dirty="0"/>
              <a:t>Klik og indsæt tekst</a:t>
            </a:r>
            <a:endParaRPr lang="da-DK" dirty="0"/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</p:spTree>
    <p:extLst>
      <p:ext uri="{BB962C8B-B14F-4D97-AF65-F5344CB8AC3E}">
        <p14:creationId xmlns:p14="http://schemas.microsoft.com/office/powerpoint/2010/main" val="132208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a-DK" noProof="0" dirty="0"/>
              <a:t>Klik for at indsætte titel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a-DK" noProof="0" dirty="0"/>
              <a:t>Klik og indsæt tekst</a:t>
            </a:r>
            <a:endParaRPr lang="da-DK" dirty="0"/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  <a:p>
            <a:pPr lvl="5"/>
            <a:r>
              <a:rPr lang="da-DK" dirty="0"/>
              <a:t>6</a:t>
            </a:r>
          </a:p>
          <a:p>
            <a:pPr lvl="6"/>
            <a:r>
              <a:rPr lang="da-DK" dirty="0"/>
              <a:t>7</a:t>
            </a:r>
          </a:p>
          <a:p>
            <a:pPr lvl="7"/>
            <a:r>
              <a:rPr lang="da-DK" dirty="0"/>
              <a:t>8</a:t>
            </a:r>
          </a:p>
          <a:p>
            <a:pPr lvl="8"/>
            <a:r>
              <a:rPr lang="da-DK" dirty="0"/>
              <a:t>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0107FF-DA66-4605-966E-B852F496F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F6228-5694-40C9-A0C2-3E1913D8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8E06CC4C-7A01-43BB-8AB2-D4375735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3101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 Brand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aggrund">
            <a:extLst>
              <a:ext uri="{FF2B5EF4-FFF2-40B4-BE49-F238E27FC236}">
                <a16:creationId xmlns:a16="http://schemas.microsoft.com/office/drawing/2014/main" id="{C654B2B5-C5C7-55F2-C200-D546681173F2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064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D8B6B-E666-4086-1334-8EF254D6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a-DK" noProof="0" dirty="0"/>
              <a:t>Klik for at indsætte titel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DE0525-91A0-1B71-0BD8-F0E2792140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3B726-29E0-AD70-816D-884117E9802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579EF-D7BC-A241-B19F-FE69722A45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8998075-7FC2-F9DC-99E7-52489D72DE3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2400" y="1659599"/>
            <a:ext cx="11048400" cy="4053600"/>
          </a:xfr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  <a:lvl6pPr marL="360000" indent="-3600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>
                <a:solidFill>
                  <a:schemeClr val="tx1"/>
                </a:solidFill>
              </a:defRPr>
            </a:lvl6pPr>
            <a:lvl7pPr marL="720000" indent="-3600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>
                <a:solidFill>
                  <a:schemeClr val="tx1"/>
                </a:solidFill>
              </a:defRPr>
            </a:lvl7pPr>
            <a:lvl8pPr marL="1080000" indent="-3600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>
                <a:solidFill>
                  <a:schemeClr val="tx1"/>
                </a:solidFill>
              </a:defRPr>
            </a:lvl8pPr>
            <a:lvl9pPr marL="1440000" indent="-3600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da-DK" noProof="0" dirty="0"/>
              <a:t>Klik for at tilføje tekst</a:t>
            </a:r>
          </a:p>
          <a:p>
            <a:pPr lvl="1"/>
            <a:r>
              <a:rPr lang="da-DK" noProof="0" dirty="0"/>
              <a:t>Second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2"/>
            <a:r>
              <a:rPr lang="da-DK" noProof="0" dirty="0"/>
              <a:t>Third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3"/>
            <a:r>
              <a:rPr lang="da-DK" noProof="0" dirty="0" err="1"/>
              <a:t>Fourth</a:t>
            </a:r>
            <a:r>
              <a:rPr lang="da-DK" noProof="0" dirty="0"/>
              <a:t>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4"/>
            <a:r>
              <a:rPr lang="da-DK" noProof="0" dirty="0"/>
              <a:t>Fifth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5"/>
            <a:r>
              <a:rPr lang="da-DK" noProof="0" dirty="0"/>
              <a:t>6</a:t>
            </a:r>
          </a:p>
          <a:p>
            <a:pPr lvl="6"/>
            <a:r>
              <a:rPr lang="da-DK" noProof="0" dirty="0"/>
              <a:t>7</a:t>
            </a:r>
          </a:p>
          <a:p>
            <a:pPr lvl="7"/>
            <a:r>
              <a:rPr lang="da-DK" noProof="0" dirty="0"/>
              <a:t>8</a:t>
            </a:r>
          </a:p>
          <a:p>
            <a:pPr lvl="8"/>
            <a:r>
              <a:rPr lang="da-DK" noProof="0" dirty="0"/>
              <a:t>9</a:t>
            </a:r>
          </a:p>
        </p:txBody>
      </p:sp>
      <p:cxnSp>
        <p:nvCxnSpPr>
          <p:cNvPr id="14" name="Lige forbindelse 10">
            <a:extLst>
              <a:ext uri="{FF2B5EF4-FFF2-40B4-BE49-F238E27FC236}">
                <a16:creationId xmlns:a16="http://schemas.microsoft.com/office/drawing/2014/main" id="{D7A56648-5D37-90C1-669D-1D10394DF5BC}"/>
              </a:ext>
            </a:extLst>
          </p:cNvPr>
          <p:cNvCxnSpPr>
            <a:cxnSpLocks/>
          </p:cNvCxnSpPr>
          <p:nvPr userDrawn="1"/>
        </p:nvCxnSpPr>
        <p:spPr>
          <a:xfrm>
            <a:off x="11175833" y="6062400"/>
            <a:ext cx="0" cy="223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" descr="{&quot;templafy&quot;:{&quot;type&quot;:&quot;text&quot;,&quot;binding&quot;:&quot;UserProfile.Street.Department_{{DocumentLanguage}}&quot;}}" title="UserProfile.Street.Department_{{DocumentLanguage}}">
            <a:extLst>
              <a:ext uri="{FF2B5EF4-FFF2-40B4-BE49-F238E27FC236}">
                <a16:creationId xmlns:a16="http://schemas.microsoft.com/office/drawing/2014/main" id="{9386D98A-F579-E07A-70A0-7FAE9E43296A}"/>
              </a:ext>
            </a:extLst>
          </p:cNvPr>
          <p:cNvSpPr/>
          <p:nvPr userDrawn="1"/>
        </p:nvSpPr>
        <p:spPr>
          <a:xfrm>
            <a:off x="7232513" y="6172506"/>
            <a:ext cx="3844162" cy="14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endParaRPr lang="da-DK" sz="900" b="0" noProof="0" dirty="0">
              <a:solidFill>
                <a:schemeClr val="tx1"/>
              </a:solidFill>
            </a:endParaRPr>
          </a:p>
        </p:txBody>
      </p:sp>
      <p:sp>
        <p:nvSpPr>
          <p:cNvPr id="18" name="name" descr="{&quot;templafy&quot;:{&quot;binding&quot;:&quot;UserProfile.Name&quot;,&quot;type&quot;:&quot;text&quot;}}" title="UserProfile.Name">
            <a:extLst>
              <a:ext uri="{FF2B5EF4-FFF2-40B4-BE49-F238E27FC236}">
                <a16:creationId xmlns:a16="http://schemas.microsoft.com/office/drawing/2014/main" id="{00193E5F-06E5-34DB-4D5F-ACF31761819E}"/>
              </a:ext>
            </a:extLst>
          </p:cNvPr>
          <p:cNvSpPr/>
          <p:nvPr userDrawn="1"/>
        </p:nvSpPr>
        <p:spPr>
          <a:xfrm>
            <a:off x="7232513" y="6026333"/>
            <a:ext cx="3844162" cy="14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endParaRPr lang="da-DK" sz="900" b="0" noProof="0" dirty="0">
              <a:solidFill>
                <a:schemeClr val="tx1"/>
              </a:solidFill>
            </a:endParaRPr>
          </a:p>
        </p:txBody>
      </p:sp>
      <p:sp>
        <p:nvSpPr>
          <p:cNvPr id="20" name="image" descr="{&quot;templafy&quot;:{&quot;type&quot;:&quot;image&quot;,&quot;binding&quot;:&quot;UserProfile.LogoInsertion.LogoPP_White_{{DocumentLanguage}}&quot;,&quot;height&quot;:&quot;0.9  cm&quot;}}" title="UserProfile.LogoInsertion.LogoPP_White_{{DocumentLanguage}}">
            <a:extLst>
              <a:ext uri="{FF2B5EF4-FFF2-40B4-BE49-F238E27FC236}">
                <a16:creationId xmlns:a16="http://schemas.microsoft.com/office/drawing/2014/main" id="{E28D849C-C25E-9890-8CDA-A6944495E095}"/>
              </a:ext>
            </a:extLst>
          </p:cNvPr>
          <p:cNvSpPr/>
          <p:nvPr userDrawn="1"/>
        </p:nvSpPr>
        <p:spPr>
          <a:xfrm>
            <a:off x="572400" y="5976000"/>
            <a:ext cx="2523600" cy="39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000" noProof="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46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sobjekt og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 hidden="1">
            <a:extLst>
              <a:ext uri="{FF2B5EF4-FFF2-40B4-BE49-F238E27FC236}">
                <a16:creationId xmlns:a16="http://schemas.microsoft.com/office/drawing/2014/main" id="{1D4D144B-3196-2F0A-35D7-C14BB903A70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66A9033-69D9-3A56-5B86-FF7024C1F6C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45200" y="543600"/>
            <a:ext cx="4246800" cy="5173200"/>
          </a:xfrm>
          <a:custGeom>
            <a:avLst/>
            <a:gdLst>
              <a:gd name="connsiteX0" fmla="*/ 2586600 w 4246800"/>
              <a:gd name="connsiteY0" fmla="*/ 0 h 5173200"/>
              <a:gd name="connsiteX1" fmla="*/ 4231918 w 4246800"/>
              <a:gd name="connsiteY1" fmla="*/ 590654 h 5173200"/>
              <a:gd name="connsiteX2" fmla="*/ 4246800 w 4246800"/>
              <a:gd name="connsiteY2" fmla="*/ 604180 h 5173200"/>
              <a:gd name="connsiteX3" fmla="*/ 4246800 w 4246800"/>
              <a:gd name="connsiteY3" fmla="*/ 4569021 h 5173200"/>
              <a:gd name="connsiteX4" fmla="*/ 4231918 w 4246800"/>
              <a:gd name="connsiteY4" fmla="*/ 4582547 h 5173200"/>
              <a:gd name="connsiteX5" fmla="*/ 2586600 w 4246800"/>
              <a:gd name="connsiteY5" fmla="*/ 5173200 h 5173200"/>
              <a:gd name="connsiteX6" fmla="*/ 0 w 4246800"/>
              <a:gd name="connsiteY6" fmla="*/ 2586600 h 5173200"/>
              <a:gd name="connsiteX7" fmla="*/ 2586600 w 4246800"/>
              <a:gd name="connsiteY7" fmla="*/ 0 h 51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46800" h="5173200">
                <a:moveTo>
                  <a:pt x="2586600" y="0"/>
                </a:moveTo>
                <a:cubicBezTo>
                  <a:pt x="3211586" y="0"/>
                  <a:pt x="3784801" y="221660"/>
                  <a:pt x="4231918" y="590654"/>
                </a:cubicBezTo>
                <a:lnTo>
                  <a:pt x="4246800" y="604180"/>
                </a:lnTo>
                <a:lnTo>
                  <a:pt x="4246800" y="4569021"/>
                </a:lnTo>
                <a:lnTo>
                  <a:pt x="4231918" y="4582547"/>
                </a:lnTo>
                <a:cubicBezTo>
                  <a:pt x="3784801" y="4951540"/>
                  <a:pt x="3211586" y="5173200"/>
                  <a:pt x="2586600" y="5173200"/>
                </a:cubicBezTo>
                <a:cubicBezTo>
                  <a:pt x="1158060" y="5173200"/>
                  <a:pt x="0" y="4015140"/>
                  <a:pt x="0" y="2586600"/>
                </a:cubicBezTo>
                <a:cubicBezTo>
                  <a:pt x="0" y="1158060"/>
                  <a:pt x="1158060" y="0"/>
                  <a:pt x="2586600" y="0"/>
                </a:cubicBezTo>
                <a:close/>
              </a:path>
            </a:pathLst>
          </a:custGeom>
          <a:noFill/>
        </p:spPr>
        <p:txBody>
          <a:bodyPr wrap="square" lIns="828000" tIns="504000" rIns="216000" anchor="t" anchorCtr="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da-DK" noProof="0" dirty="0"/>
              <a:t>Klik på billederammen for at indsætte et billede – via Templafy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2400" y="540000"/>
            <a:ext cx="6973200" cy="910800"/>
          </a:xfrm>
        </p:spPr>
        <p:txBody>
          <a:bodyPr/>
          <a:lstStyle/>
          <a:p>
            <a:r>
              <a:rPr lang="da-DK" noProof="0" dirty="0"/>
              <a:t>Klik for at indsætte titel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F46162-0F61-4C68-AE6F-6A8FEE219E5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72400" y="1659599"/>
            <a:ext cx="6973200" cy="4053600"/>
          </a:xfrm>
        </p:spPr>
        <p:txBody>
          <a:bodyPr/>
          <a:lstStyle/>
          <a:p>
            <a:pPr lvl="0"/>
            <a:r>
              <a:rPr lang="da-DK" noProof="0" dirty="0"/>
              <a:t>Klik for at tilføje tekst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4618F-C645-7886-8557-424DFCD0DA1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B4279D1-FADA-512A-3F2D-70ED0B4DF47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5976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C9392247-CE23-49BB-A39E-64C7575B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99" y="540000"/>
            <a:ext cx="11048400" cy="910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400" y="1659599"/>
            <a:ext cx="11048400" cy="4053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a-DK" noProof="0" dirty="0"/>
              <a:t>Level 1</a:t>
            </a:r>
          </a:p>
          <a:p>
            <a:pPr lvl="1"/>
            <a:r>
              <a:rPr lang="da-DK" noProof="0" dirty="0"/>
              <a:t>Level 2</a:t>
            </a:r>
          </a:p>
          <a:p>
            <a:pPr lvl="2"/>
            <a:r>
              <a:rPr lang="da-DK" noProof="0" dirty="0"/>
              <a:t>Level 3</a:t>
            </a:r>
          </a:p>
          <a:p>
            <a:pPr lvl="3"/>
            <a:r>
              <a:rPr lang="da-DK" noProof="0" dirty="0"/>
              <a:t>Level 4</a:t>
            </a:r>
          </a:p>
          <a:p>
            <a:pPr lvl="4"/>
            <a:r>
              <a:rPr lang="da-DK" noProof="0" dirty="0"/>
              <a:t>Level 5</a:t>
            </a:r>
          </a:p>
          <a:p>
            <a:pPr lvl="5"/>
            <a:r>
              <a:rPr lang="da-DK" noProof="0" dirty="0"/>
              <a:t>Level 6</a:t>
            </a:r>
          </a:p>
          <a:p>
            <a:pPr lvl="6"/>
            <a:r>
              <a:rPr lang="da-DK" noProof="0" dirty="0"/>
              <a:t>Level 7</a:t>
            </a:r>
          </a:p>
          <a:p>
            <a:pPr lvl="7"/>
            <a:r>
              <a:rPr lang="da-DK" noProof="0" dirty="0"/>
              <a:t>Level 8</a:t>
            </a:r>
          </a:p>
          <a:p>
            <a:pPr lvl="8"/>
            <a:r>
              <a:rPr lang="da-DK" noProof="0" dirty="0"/>
              <a:t>Level 9</a:t>
            </a:r>
          </a:p>
        </p:txBody>
      </p:sp>
      <p:cxnSp>
        <p:nvCxnSpPr>
          <p:cNvPr id="13" name="Lige forbindelse 12">
            <a:extLst>
              <a:ext uri="{FF2B5EF4-FFF2-40B4-BE49-F238E27FC236}">
                <a16:creationId xmlns:a16="http://schemas.microsoft.com/office/drawing/2014/main" id="{17218222-E267-4BB2-8B16-3365F77E76FA}"/>
              </a:ext>
            </a:extLst>
          </p:cNvPr>
          <p:cNvCxnSpPr/>
          <p:nvPr userDrawn="1"/>
        </p:nvCxnSpPr>
        <p:spPr>
          <a:xfrm>
            <a:off x="11175833" y="6062400"/>
            <a:ext cx="0" cy="2232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" descr="{&quot;templafy&quot;:{&quot;type&quot;:&quot;text&quot;,&quot;binding&quot;:&quot;UserProfile.Street.Department_{{DocumentLanguage}}&quot;}}" title="UserProfile.Street.Department_{{DocumentLanguage}}">
            <a:extLst>
              <a:ext uri="{FF2B5EF4-FFF2-40B4-BE49-F238E27FC236}">
                <a16:creationId xmlns:a16="http://schemas.microsoft.com/office/drawing/2014/main" id="{153823DA-075C-4C52-9F0C-0793B4FB697C}"/>
              </a:ext>
            </a:extLst>
          </p:cNvPr>
          <p:cNvSpPr/>
          <p:nvPr userDrawn="1"/>
        </p:nvSpPr>
        <p:spPr>
          <a:xfrm>
            <a:off x="7232513" y="6172506"/>
            <a:ext cx="3844162" cy="14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endParaRPr lang="da-DK" sz="900" b="0" noProof="0" dirty="0">
              <a:solidFill>
                <a:schemeClr val="accent1"/>
              </a:solidFill>
            </a:endParaRPr>
          </a:p>
        </p:txBody>
      </p:sp>
      <p:sp>
        <p:nvSpPr>
          <p:cNvPr id="15" name="name" descr="{&quot;templafy&quot;:{&quot;binding&quot;:&quot;UserProfile.Name&quot;,&quot;type&quot;:&quot;text&quot;}}" title="UserProfile.Name">
            <a:extLst>
              <a:ext uri="{FF2B5EF4-FFF2-40B4-BE49-F238E27FC236}">
                <a16:creationId xmlns:a16="http://schemas.microsoft.com/office/drawing/2014/main" id="{6E3758D2-74FA-4482-B4DA-C794F9CEDE85}"/>
              </a:ext>
            </a:extLst>
          </p:cNvPr>
          <p:cNvSpPr/>
          <p:nvPr userDrawn="1"/>
        </p:nvSpPr>
        <p:spPr>
          <a:xfrm>
            <a:off x="7232513" y="6026333"/>
            <a:ext cx="3844162" cy="14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endParaRPr lang="da-DK" sz="900" b="0" noProof="0" dirty="0">
              <a:solidFill>
                <a:schemeClr val="accent1"/>
              </a:solidFill>
            </a:endParaRPr>
          </a:p>
        </p:txBody>
      </p:sp>
      <p:sp>
        <p:nvSpPr>
          <p:cNvPr id="18" name="image" descr="{&quot;templafy&quot;:{&quot;type&quot;:&quot;image&quot;,&quot;binding&quot;:&quot;UserProfile.LogoInsertion.LogoPP_Green_{{DocumentLanguage}}&quot;,&quot;height&quot;:&quot;0.9 cm&quot;}}" title="UserProfile.LogoInsertion.LogoPP_Green_{{DocumentLanguage}}">
            <a:extLst>
              <a:ext uri="{FF2B5EF4-FFF2-40B4-BE49-F238E27FC236}">
                <a16:creationId xmlns:a16="http://schemas.microsoft.com/office/drawing/2014/main" id="{1F05344C-B600-4D37-A926-49DD0D6FFA8B}"/>
              </a:ext>
            </a:extLst>
          </p:cNvPr>
          <p:cNvSpPr>
            <a:spLocks noChangeAspect="1"/>
          </p:cNvSpPr>
          <p:nvPr userDrawn="1"/>
        </p:nvSpPr>
        <p:spPr>
          <a:xfrm>
            <a:off x="572400" y="5976000"/>
            <a:ext cx="208370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000" noProof="0" dirty="0" err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85357" y="5823368"/>
            <a:ext cx="434241" cy="51841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6" name="Date Placeholder 3" hidden="1">
            <a:extLst>
              <a:ext uri="{FF2B5EF4-FFF2-40B4-BE49-F238E27FC236}">
                <a16:creationId xmlns:a16="http://schemas.microsoft.com/office/drawing/2014/main" id="{2F29BA83-A4F5-41AE-9C9F-E8CFC0DF4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84ECA6D-5294-41BB-91C1-F71AD6ADE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89031" y="6403783"/>
            <a:ext cx="5905696" cy="147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63" r:id="rId2"/>
    <p:sldLayoutId id="2147483764" r:id="rId3"/>
    <p:sldLayoutId id="2147483730" r:id="rId4"/>
    <p:sldLayoutId id="2147483737" r:id="rId5"/>
    <p:sldLayoutId id="2147483782" r:id="rId6"/>
    <p:sldLayoutId id="2147483732" r:id="rId7"/>
    <p:sldLayoutId id="2147483786" r:id="rId8"/>
    <p:sldLayoutId id="2147483777" r:id="rId9"/>
    <p:sldLayoutId id="2147483778" r:id="rId10"/>
    <p:sldLayoutId id="2147483783" r:id="rId11"/>
    <p:sldLayoutId id="2147483735" r:id="rId12"/>
    <p:sldLayoutId id="2147483757" r:id="rId13"/>
    <p:sldLayoutId id="2147483766" r:id="rId14"/>
    <p:sldLayoutId id="2147483731" r:id="rId15"/>
    <p:sldLayoutId id="2147483770" r:id="rId16"/>
    <p:sldLayoutId id="2147483779" r:id="rId17"/>
    <p:sldLayoutId id="2147483771" r:id="rId18"/>
    <p:sldLayoutId id="2147483784" r:id="rId19"/>
    <p:sldLayoutId id="2147483773" r:id="rId20"/>
    <p:sldLayoutId id="2147483774" r:id="rId21"/>
    <p:sldLayoutId id="2147483775" r:id="rId22"/>
    <p:sldLayoutId id="2147483776" r:id="rId23"/>
    <p:sldLayoutId id="2147483743" r:id="rId24"/>
    <p:sldLayoutId id="2147483744" r:id="rId25"/>
    <p:sldLayoutId id="2147483785" r:id="rId26"/>
    <p:sldLayoutId id="2147483753" r:id="rId27"/>
  </p:sldLayoutIdLst>
  <p:hf hdr="0" ftr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04000"/>
        </a:lnSpc>
        <a:spcBef>
          <a:spcPts val="0"/>
        </a:spcBef>
        <a:spcAft>
          <a:spcPts val="1417"/>
        </a:spcAft>
        <a:buClr>
          <a:schemeClr val="accent2"/>
        </a:buClr>
        <a:buFont typeface="Verdana" panose="020B0604030504040204" pitchFamily="34" charset="0"/>
        <a:buChar char="●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20000" indent="-360000" algn="l" defTabSz="914400" rtl="0" eaLnBrk="1" latinLnBrk="0" hangingPunct="1">
        <a:lnSpc>
          <a:spcPct val="100000"/>
        </a:lnSpc>
        <a:spcBef>
          <a:spcPts val="0"/>
        </a:spcBef>
        <a:spcAft>
          <a:spcPts val="1417"/>
        </a:spcAft>
        <a:buClr>
          <a:schemeClr val="accent2"/>
        </a:buClr>
        <a:buFont typeface="Verdana" panose="020B0604030504040204" pitchFamily="34" charset="0"/>
        <a:buChar char="●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00000"/>
        </a:lnSpc>
        <a:spcBef>
          <a:spcPts val="0"/>
        </a:spcBef>
        <a:spcAft>
          <a:spcPts val="1417"/>
        </a:spcAft>
        <a:buClr>
          <a:schemeClr val="accent2"/>
        </a:buClr>
        <a:buFont typeface="Verdana" panose="020B0604030504040204" pitchFamily="34" charset="0"/>
        <a:buChar char="●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440000" indent="-360000" algn="l" defTabSz="914400" rtl="0" eaLnBrk="1" latinLnBrk="0" hangingPunct="1">
        <a:lnSpc>
          <a:spcPct val="100000"/>
        </a:lnSpc>
        <a:spcBef>
          <a:spcPts val="0"/>
        </a:spcBef>
        <a:spcAft>
          <a:spcPts val="1417"/>
        </a:spcAft>
        <a:buClr>
          <a:schemeClr val="accent2"/>
        </a:buClr>
        <a:buFont typeface="Verdana" panose="020B0604030504040204" pitchFamily="34" charset="0"/>
        <a:buChar char="●"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00000"/>
        </a:lnSpc>
        <a:spcBef>
          <a:spcPts val="0"/>
        </a:spcBef>
        <a:spcAft>
          <a:spcPts val="1417"/>
        </a:spcAft>
        <a:buClr>
          <a:schemeClr val="accent2"/>
        </a:buClr>
        <a:buFont typeface="Verdana" panose="020B0604030504040204" pitchFamily="34" charset="0"/>
        <a:buChar char="●"/>
        <a:tabLst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360000" indent="-360000" algn="l" defTabSz="914400" rtl="0" eaLnBrk="1" latinLnBrk="0" hangingPunct="1">
        <a:lnSpc>
          <a:spcPct val="97000"/>
        </a:lnSpc>
        <a:spcBef>
          <a:spcPts val="0"/>
        </a:spcBef>
        <a:spcAft>
          <a:spcPts val="1417"/>
        </a:spcAft>
        <a:buClr>
          <a:schemeClr val="tx2"/>
        </a:buClr>
        <a:buSzPct val="90000"/>
        <a:buFontTx/>
        <a:buBlip>
          <a:blip r:embed="rId29"/>
        </a:buBlip>
        <a:defRPr sz="2000" b="0" kern="1200">
          <a:solidFill>
            <a:schemeClr val="accent1"/>
          </a:solidFill>
          <a:latin typeface="+mn-lt"/>
          <a:ea typeface="+mn-ea"/>
          <a:cs typeface="+mn-cs"/>
        </a:defRPr>
      </a:lvl6pPr>
      <a:lvl7pPr marL="720000" indent="-360000" algn="l" defTabSz="914400" rtl="0" eaLnBrk="1" latinLnBrk="0" hangingPunct="1">
        <a:lnSpc>
          <a:spcPct val="100000"/>
        </a:lnSpc>
        <a:spcBef>
          <a:spcPts val="0"/>
        </a:spcBef>
        <a:spcAft>
          <a:spcPts val="1417"/>
        </a:spcAft>
        <a:buClr>
          <a:schemeClr val="tx2"/>
        </a:buClr>
        <a:buSzPct val="90000"/>
        <a:buFontTx/>
        <a:buBlip>
          <a:blip r:embed="rId29"/>
        </a:buBlip>
        <a:defRPr sz="1800" b="0" kern="1200" baseline="0">
          <a:solidFill>
            <a:schemeClr val="accent1"/>
          </a:solidFill>
          <a:latin typeface="+mn-lt"/>
          <a:ea typeface="+mn-ea"/>
          <a:cs typeface="+mn-cs"/>
        </a:defRPr>
      </a:lvl7pPr>
      <a:lvl8pPr marL="1080000" indent="-360000" algn="l" defTabSz="914400" rtl="0" eaLnBrk="1" latinLnBrk="0" hangingPunct="1">
        <a:lnSpc>
          <a:spcPct val="101000"/>
        </a:lnSpc>
        <a:spcBef>
          <a:spcPts val="0"/>
        </a:spcBef>
        <a:spcAft>
          <a:spcPts val="1417"/>
        </a:spcAft>
        <a:buClr>
          <a:schemeClr val="tx2"/>
        </a:buClr>
        <a:buSzPct val="90000"/>
        <a:buFontTx/>
        <a:buBlip>
          <a:blip r:embed="rId29"/>
        </a:buBlip>
        <a:defRPr sz="1600" b="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440000" indent="-360000" algn="l" defTabSz="914400" rtl="0" eaLnBrk="1" latinLnBrk="0" hangingPunct="1">
        <a:lnSpc>
          <a:spcPct val="104000"/>
        </a:lnSpc>
        <a:spcBef>
          <a:spcPts val="0"/>
        </a:spcBef>
        <a:spcAft>
          <a:spcPts val="1417"/>
        </a:spcAft>
        <a:buClr>
          <a:schemeClr val="tx2"/>
        </a:buClr>
        <a:buSzPct val="90000"/>
        <a:buFontTx/>
        <a:buBlip>
          <a:blip r:embed="rId29"/>
        </a:buBlip>
        <a:defRPr sz="1400" b="0" kern="1200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60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40" userDrawn="1">
          <p15:clr>
            <a:srgbClr val="F26B43"/>
          </p15:clr>
        </p15:guide>
        <p15:guide id="5" orient="horz" pos="1045" userDrawn="1">
          <p15:clr>
            <a:srgbClr val="F26B43"/>
          </p15:clr>
        </p15:guide>
        <p15:guide id="6" orient="horz" pos="359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CF309AC8-6AF5-D743-68D4-632FC508576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EF21858C-7F03-A53B-5B62-47B92A7C1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1</a:t>
            </a:fld>
            <a:endParaRPr lang="da-DK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7EC60C2-EB75-7A3B-6CCC-A2AE536B63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Overvågning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hændelser</a:t>
            </a:r>
            <a:endParaRPr lang="en-GB" dirty="0"/>
          </a:p>
        </p:txBody>
      </p:sp>
      <p:sp>
        <p:nvSpPr>
          <p:cNvPr id="5" name="Undertitel 4">
            <a:extLst>
              <a:ext uri="{FF2B5EF4-FFF2-40B4-BE49-F238E27FC236}">
                <a16:creationId xmlns:a16="http://schemas.microsoft.com/office/drawing/2014/main" id="{75D673AE-A749-C774-9A92-0B1534BE1C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 dirty="0" err="1"/>
              <a:t>Hurtigt</a:t>
            </a:r>
            <a:r>
              <a:rPr lang="en-GB" dirty="0"/>
              <a:t> </a:t>
            </a:r>
            <a:r>
              <a:rPr lang="en-GB" dirty="0" err="1"/>
              <a:t>glimt</a:t>
            </a:r>
            <a:r>
              <a:rPr lang="en-GB" dirty="0"/>
              <a:t> </a:t>
            </a:r>
            <a:r>
              <a:rPr lang="en-GB" dirty="0" err="1"/>
              <a:t>ind</a:t>
            </a:r>
            <a:r>
              <a:rPr lang="en-GB" dirty="0"/>
              <a:t> </a:t>
            </a:r>
            <a:r>
              <a:rPr lang="en-GB" dirty="0" err="1"/>
              <a:t>i</a:t>
            </a:r>
            <a:r>
              <a:rPr lang="en-GB" dirty="0"/>
              <a:t> Grafana </a:t>
            </a:r>
            <a:r>
              <a:rPr lang="en-GB" dirty="0" err="1"/>
              <a:t>og</a:t>
            </a:r>
            <a:r>
              <a:rPr lang="en-GB" dirty="0"/>
              <a:t> Zabbix</a:t>
            </a:r>
          </a:p>
        </p:txBody>
      </p:sp>
    </p:spTree>
    <p:extLst>
      <p:ext uri="{BB962C8B-B14F-4D97-AF65-F5344CB8AC3E}">
        <p14:creationId xmlns:p14="http://schemas.microsoft.com/office/powerpoint/2010/main" val="684365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8AA82-9251-83CC-41F4-98D7478B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Spørgsmål</a:t>
            </a:r>
            <a:r>
              <a:rPr lang="en-GB" dirty="0"/>
              <a:t>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F4DD3EB-289C-A080-E9B6-27DF703A9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Måske</a:t>
            </a:r>
            <a:r>
              <a:rPr lang="en-GB" dirty="0"/>
              <a:t>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hørt</a:t>
            </a:r>
            <a:r>
              <a:rPr lang="en-GB" dirty="0"/>
              <a:t> </a:t>
            </a:r>
            <a:r>
              <a:rPr lang="en-GB" dirty="0" err="1"/>
              <a:t>disse</a:t>
            </a:r>
            <a:r>
              <a:rPr lang="en-GB" dirty="0"/>
              <a:t> </a:t>
            </a:r>
            <a:r>
              <a:rPr lang="en-GB" dirty="0" err="1"/>
              <a:t>begreber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Prometheus (system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opsamling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data)</a:t>
            </a:r>
          </a:p>
          <a:p>
            <a:pPr lvl="1"/>
            <a:r>
              <a:rPr lang="en-GB" dirty="0"/>
              <a:t>ELK </a:t>
            </a:r>
            <a:r>
              <a:rPr lang="en-GB" dirty="0" err="1"/>
              <a:t>stakken</a:t>
            </a:r>
            <a:r>
              <a:rPr lang="en-GB" dirty="0"/>
              <a:t> (3 programmer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opsamle</a:t>
            </a:r>
            <a:r>
              <a:rPr lang="en-GB" dirty="0"/>
              <a:t>, </a:t>
            </a:r>
            <a:r>
              <a:rPr lang="en-GB" dirty="0" err="1"/>
              <a:t>sortere</a:t>
            </a:r>
            <a:r>
              <a:rPr lang="en-GB" dirty="0"/>
              <a:t> og </a:t>
            </a:r>
            <a:r>
              <a:rPr lang="en-GB" dirty="0" err="1"/>
              <a:t>vise</a:t>
            </a:r>
            <a:r>
              <a:rPr lang="en-GB" dirty="0"/>
              <a:t> data med)</a:t>
            </a:r>
          </a:p>
          <a:p>
            <a:pPr lvl="1"/>
            <a:r>
              <a:rPr lang="en-GB" dirty="0"/>
              <a:t>Grafana (</a:t>
            </a:r>
            <a:r>
              <a:rPr lang="en-GB" dirty="0" err="1"/>
              <a:t>visualisering</a:t>
            </a:r>
            <a:r>
              <a:rPr lang="en-GB" dirty="0"/>
              <a:t>, </a:t>
            </a:r>
            <a:r>
              <a:rPr lang="en-GB" dirty="0" err="1"/>
              <a:t>overvågning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fx</a:t>
            </a:r>
            <a:r>
              <a:rPr lang="en-GB" dirty="0"/>
              <a:t>. </a:t>
            </a:r>
            <a:r>
              <a:rPr lang="en-GB" dirty="0" err="1"/>
              <a:t>Applikation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Kibana (</a:t>
            </a:r>
            <a:r>
              <a:rPr lang="en-GB" dirty="0" err="1"/>
              <a:t>dykke</a:t>
            </a:r>
            <a:r>
              <a:rPr lang="en-GB" dirty="0"/>
              <a:t> ned I data og </a:t>
            </a:r>
            <a:r>
              <a:rPr lang="en-GB" dirty="0" err="1"/>
              <a:t>analysere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BI / Business Intelligence (</a:t>
            </a:r>
            <a:r>
              <a:rPr lang="en-GB" dirty="0" err="1"/>
              <a:t>begreb</a:t>
            </a:r>
            <a:r>
              <a:rPr lang="en-GB" dirty="0"/>
              <a:t> for at </a:t>
            </a:r>
            <a:r>
              <a:rPr lang="en-GB" dirty="0" err="1"/>
              <a:t>træffe</a:t>
            </a:r>
            <a:r>
              <a:rPr lang="en-GB" dirty="0"/>
              <a:t> </a:t>
            </a:r>
            <a:r>
              <a:rPr lang="en-GB" dirty="0" err="1"/>
              <a:t>beslutninger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baggrund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data)</a:t>
            </a:r>
          </a:p>
          <a:p>
            <a:pPr lvl="1"/>
            <a:r>
              <a:rPr lang="en-GB" dirty="0"/>
              <a:t>Microsoft Power BI (</a:t>
            </a:r>
            <a:r>
              <a:rPr lang="en-GB" dirty="0" err="1"/>
              <a:t>visualisering</a:t>
            </a:r>
            <a:r>
              <a:rPr lang="en-GB" dirty="0"/>
              <a:t> og analyse platform)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BE8D7E2E-734D-4994-276C-CC717C12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10</a:t>
            </a:fld>
            <a:endParaRPr lang="da-DK" dirty="0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FA83876-7D10-B430-153B-80E6FD915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7302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7C9A1706-4618-A816-7A41-29F9397B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Overvågning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applikationer</a:t>
            </a:r>
            <a:endParaRPr lang="en-GB" dirty="0"/>
          </a:p>
        </p:txBody>
      </p:sp>
      <p:sp>
        <p:nvSpPr>
          <p:cNvPr id="7" name="Pladsholder til indhold 6">
            <a:extLst>
              <a:ext uri="{FF2B5EF4-FFF2-40B4-BE49-F238E27FC236}">
                <a16:creationId xmlns:a16="http://schemas.microsoft.com/office/drawing/2014/main" id="{1F1B51BC-6F37-C73D-D960-DF4AE2819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359410" indent="-359410"/>
            <a:r>
              <a:rPr lang="da-DK" dirty="0"/>
              <a:t>Når vi har mange applikationer som kører og som er afhængige af hinanden er der et betydeligt arbejde i at overvåge dem.</a:t>
            </a:r>
          </a:p>
          <a:p>
            <a:pPr marL="359410" indent="-359410"/>
            <a:r>
              <a:rPr lang="da-DK" dirty="0"/>
              <a:t>Alle applikationer logger typisk hvis de fejler</a:t>
            </a:r>
            <a:endParaRPr lang="da-DK" dirty="0">
              <a:cs typeface="Arial"/>
            </a:endParaRPr>
          </a:p>
          <a:p>
            <a:pPr marL="719455" lvl="1" indent="-359410"/>
            <a:r>
              <a:rPr lang="da-DK" dirty="0"/>
              <a:t>Fx. forsøger at hente en kunde ud fra et forkert kundenummer</a:t>
            </a:r>
            <a:endParaRPr lang="da-DK" dirty="0">
              <a:cs typeface="Arial"/>
            </a:endParaRPr>
          </a:p>
          <a:p>
            <a:pPr marL="719455" lvl="1" indent="-359410"/>
            <a:r>
              <a:rPr lang="da-DK" dirty="0"/>
              <a:t>Forsøger at divider med 0 (nul)</a:t>
            </a:r>
            <a:endParaRPr lang="da-DK" dirty="0">
              <a:cs typeface="Arial"/>
            </a:endParaRPr>
          </a:p>
          <a:p>
            <a:pPr marL="719455" lvl="1" indent="-359410"/>
            <a:r>
              <a:rPr lang="da-DK" dirty="0"/>
              <a:t>Rabat kommer over virksomhedens standard (fx. Over 15%)</a:t>
            </a:r>
            <a:endParaRPr lang="da-DK" dirty="0">
              <a:cs typeface="Arial"/>
            </a:endParaRPr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6F982995-1B66-A356-9766-359EBCE1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2</a:t>
            </a:fld>
            <a:endParaRPr lang="da-DK" dirty="0"/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C4ABA413-D8EA-DFD0-5D3C-6E91CA305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6313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7C9A1706-4618-A816-7A41-29F9397B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Overvågning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applikationer</a:t>
            </a:r>
            <a:endParaRPr lang="en-GB" dirty="0"/>
          </a:p>
        </p:txBody>
      </p:sp>
      <p:sp>
        <p:nvSpPr>
          <p:cNvPr id="7" name="Pladsholder til indhold 6">
            <a:extLst>
              <a:ext uri="{FF2B5EF4-FFF2-40B4-BE49-F238E27FC236}">
                <a16:creationId xmlns:a16="http://schemas.microsoft.com/office/drawing/2014/main" id="{1F1B51BC-6F37-C73D-D960-DF4AE2819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Overvågningen</a:t>
            </a:r>
            <a:r>
              <a:rPr lang="en-GB" dirty="0"/>
              <a:t> </a:t>
            </a:r>
            <a:r>
              <a:rPr lang="en-GB" dirty="0" err="1"/>
              <a:t>sker</a:t>
            </a:r>
            <a:r>
              <a:rPr lang="en-GB" dirty="0"/>
              <a:t> </a:t>
            </a:r>
            <a:r>
              <a:rPr lang="en-GB" dirty="0" err="1"/>
              <a:t>løbende</a:t>
            </a:r>
            <a:r>
              <a:rPr lang="en-GB" dirty="0"/>
              <a:t> og alle de </a:t>
            </a:r>
            <a:r>
              <a:rPr lang="en-GB" dirty="0" err="1"/>
              <a:t>forskellige</a:t>
            </a:r>
            <a:r>
              <a:rPr lang="en-GB" dirty="0"/>
              <a:t> </a:t>
            </a:r>
            <a:r>
              <a:rPr lang="en-GB" dirty="0" err="1"/>
              <a:t>applikationer</a:t>
            </a:r>
            <a:r>
              <a:rPr lang="en-GB" dirty="0"/>
              <a:t> logger </a:t>
            </a:r>
            <a:r>
              <a:rPr lang="en-GB" dirty="0" err="1"/>
              <a:t>forskelligt</a:t>
            </a:r>
            <a:endParaRPr lang="en-GB" dirty="0"/>
          </a:p>
          <a:p>
            <a:pPr lvl="1"/>
            <a:r>
              <a:rPr lang="en-GB" dirty="0" err="1"/>
              <a:t>Nogle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database</a:t>
            </a:r>
          </a:p>
          <a:p>
            <a:pPr lvl="1"/>
            <a:r>
              <a:rPr lang="en-GB" dirty="0" err="1"/>
              <a:t>Nogle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fil</a:t>
            </a:r>
          </a:p>
          <a:p>
            <a:pPr lvl="1"/>
            <a:r>
              <a:rPr lang="en-GB" dirty="0" err="1"/>
              <a:t>Nogle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dedikeret</a:t>
            </a:r>
            <a:r>
              <a:rPr lang="en-GB" dirty="0"/>
              <a:t> log-service</a:t>
            </a:r>
          </a:p>
          <a:p>
            <a:pPr lvl="1"/>
            <a:r>
              <a:rPr lang="en-GB" dirty="0" err="1"/>
              <a:t>Belasningen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vores</a:t>
            </a:r>
            <a:r>
              <a:rPr lang="en-GB" dirty="0"/>
              <a:t> “</a:t>
            </a:r>
            <a:r>
              <a:rPr lang="en-GB" dirty="0" err="1"/>
              <a:t>servere</a:t>
            </a:r>
            <a:r>
              <a:rPr lang="en-GB" dirty="0"/>
              <a:t>”</a:t>
            </a:r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6F982995-1B66-A356-9766-359EBCE1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3</a:t>
            </a:fld>
            <a:endParaRPr lang="da-DK" dirty="0"/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C4ABA413-D8EA-DFD0-5D3C-6E91CA305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5634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9F6D6F-3C6D-1F30-5C0A-6E095298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Grafana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DB56CA5-6D82-7DE1-7E13-16180FB6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359410" indent="-359410"/>
            <a:r>
              <a:rPr lang="en-GB" dirty="0"/>
              <a:t>Grafana er et </a:t>
            </a:r>
            <a:r>
              <a:rPr lang="en-GB" dirty="0" err="1"/>
              <a:t>blandt</a:t>
            </a:r>
            <a:r>
              <a:rPr lang="en-GB" dirty="0"/>
              <a:t> mange </a:t>
            </a:r>
            <a:r>
              <a:rPr lang="en-GB" dirty="0" err="1"/>
              <a:t>værktøjer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overvåge</a:t>
            </a:r>
            <a:r>
              <a:rPr lang="en-GB" dirty="0"/>
              <a:t> </a:t>
            </a:r>
            <a:r>
              <a:rPr lang="en-GB" dirty="0" err="1"/>
              <a:t>applikationer</a:t>
            </a:r>
            <a:r>
              <a:rPr lang="en-GB" dirty="0"/>
              <a:t> og </a:t>
            </a:r>
            <a:r>
              <a:rPr lang="en-GB" dirty="0" err="1"/>
              <a:t>logge</a:t>
            </a:r>
            <a:r>
              <a:rPr lang="en-GB" dirty="0"/>
              <a:t>.</a:t>
            </a:r>
            <a:endParaRPr lang="da-DK" dirty="0"/>
          </a:p>
          <a:p>
            <a:pPr marL="719455" lvl="1" indent="-359410"/>
            <a:r>
              <a:rPr lang="en-GB" dirty="0"/>
              <a:t>Zabbix er et </a:t>
            </a:r>
            <a:r>
              <a:rPr lang="en-GB" dirty="0" err="1"/>
              <a:t>af</a:t>
            </a:r>
            <a:r>
              <a:rPr lang="en-GB" dirty="0"/>
              <a:t> de </a:t>
            </a:r>
            <a:r>
              <a:rPr lang="en-GB" dirty="0" err="1"/>
              <a:t>andre</a:t>
            </a:r>
            <a:r>
              <a:rPr lang="en-GB" dirty="0"/>
              <a:t>, </a:t>
            </a:r>
            <a:r>
              <a:rPr lang="en-GB" dirty="0" err="1"/>
              <a:t>princip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formål</a:t>
            </a:r>
            <a:r>
              <a:rPr lang="en-GB" dirty="0"/>
              <a:t> er det </a:t>
            </a:r>
            <a:r>
              <a:rPr lang="en-GB" dirty="0" err="1"/>
              <a:t>samme</a:t>
            </a:r>
            <a:endParaRPr lang="en-GB" dirty="0">
              <a:cs typeface="Arial"/>
            </a:endParaRPr>
          </a:p>
          <a:p>
            <a:pPr marL="359410" indent="-359410"/>
            <a:r>
              <a:rPr lang="en-GB" dirty="0"/>
              <a:t>Data </a:t>
            </a:r>
            <a:r>
              <a:rPr lang="en-GB" dirty="0" err="1"/>
              <a:t>kommer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applikationen</a:t>
            </a:r>
            <a:r>
              <a:rPr lang="en-GB" dirty="0"/>
              <a:t> ned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server og </a:t>
            </a:r>
            <a:r>
              <a:rPr lang="en-GB" dirty="0" err="1"/>
              <a:t>så</a:t>
            </a:r>
            <a:r>
              <a:rPr lang="en-GB" dirty="0"/>
              <a:t> </a:t>
            </a:r>
            <a:r>
              <a:rPr lang="en-GB" dirty="0" err="1"/>
              <a:t>bliver</a:t>
            </a:r>
            <a:r>
              <a:rPr lang="en-GB" dirty="0"/>
              <a:t> data </a:t>
            </a:r>
            <a:r>
              <a:rPr lang="en-GB" dirty="0" err="1"/>
              <a:t>klargjort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analyse.</a:t>
            </a:r>
            <a:endParaRPr lang="en-GB" dirty="0">
              <a:cs typeface="Arial"/>
            </a:endParaRPr>
          </a:p>
          <a:p>
            <a:pPr marL="359410" indent="-359410"/>
            <a:r>
              <a:rPr lang="en-GB" dirty="0"/>
              <a:t>Det </a:t>
            </a:r>
            <a:r>
              <a:rPr lang="en-GB" dirty="0" err="1"/>
              <a:t>vil</a:t>
            </a:r>
            <a:r>
              <a:rPr lang="en-GB" dirty="0"/>
              <a:t> </a:t>
            </a:r>
            <a:r>
              <a:rPr lang="en-GB" dirty="0" err="1"/>
              <a:t>sige</a:t>
            </a:r>
            <a:r>
              <a:rPr lang="en-GB" dirty="0"/>
              <a:t> at vi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altid</a:t>
            </a:r>
            <a:r>
              <a:rPr lang="en-GB" dirty="0"/>
              <a:t> </a:t>
            </a:r>
            <a:r>
              <a:rPr lang="en-GB" dirty="0" err="1"/>
              <a:t>arbejder</a:t>
            </a:r>
            <a:r>
              <a:rPr lang="en-GB" dirty="0"/>
              <a:t> </a:t>
            </a:r>
            <a:r>
              <a:rPr lang="en-GB" dirty="0" err="1"/>
              <a:t>direkte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den database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fx</a:t>
            </a:r>
            <a:r>
              <a:rPr lang="en-GB" dirty="0"/>
              <a:t>. </a:t>
            </a:r>
            <a:r>
              <a:rPr lang="en-GB" dirty="0" err="1"/>
              <a:t>tilhører</a:t>
            </a:r>
            <a:r>
              <a:rPr lang="en-GB" dirty="0"/>
              <a:t> </a:t>
            </a:r>
            <a:r>
              <a:rPr lang="en-GB" dirty="0" err="1"/>
              <a:t>lagersystemet</a:t>
            </a:r>
            <a:r>
              <a:rPr lang="en-GB" dirty="0"/>
              <a:t>, men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stedet</a:t>
            </a:r>
            <a:endParaRPr lang="en-GB" dirty="0">
              <a:cs typeface="Arial"/>
            </a:endParaRPr>
          </a:p>
          <a:p>
            <a:pPr marL="719455" lvl="1" indent="-359410"/>
            <a:r>
              <a:rPr lang="en-GB" dirty="0"/>
              <a:t>Laver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besked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messagesystemet</a:t>
            </a:r>
            <a:endParaRPr lang="en-GB" dirty="0">
              <a:cs typeface="Arial"/>
            </a:endParaRPr>
          </a:p>
          <a:p>
            <a:pPr marL="719455" lvl="1" indent="-359410"/>
            <a:r>
              <a:rPr lang="en-GB" dirty="0" err="1"/>
              <a:t>Messagesystemet</a:t>
            </a:r>
            <a:r>
              <a:rPr lang="en-GB" dirty="0"/>
              <a:t> </a:t>
            </a:r>
            <a:r>
              <a:rPr lang="en-GB" dirty="0" err="1"/>
              <a:t>tager</a:t>
            </a:r>
            <a:r>
              <a:rPr lang="en-GB" dirty="0"/>
              <a:t> </a:t>
            </a:r>
            <a:r>
              <a:rPr lang="en-GB" dirty="0" err="1"/>
              <a:t>beskeden</a:t>
            </a:r>
            <a:r>
              <a:rPr lang="en-GB" dirty="0"/>
              <a:t> og </a:t>
            </a:r>
            <a:r>
              <a:rPr lang="en-GB" dirty="0" err="1"/>
              <a:t>behandler</a:t>
            </a:r>
            <a:r>
              <a:rPr lang="en-GB" dirty="0"/>
              <a:t> data (</a:t>
            </a:r>
            <a:r>
              <a:rPr lang="en-GB" dirty="0" err="1"/>
              <a:t>fx</a:t>
            </a:r>
            <a:r>
              <a:rPr lang="en-GB" dirty="0"/>
              <a:t>. </a:t>
            </a:r>
            <a:r>
              <a:rPr lang="en-GB" dirty="0" err="1"/>
              <a:t>Tjekker</a:t>
            </a:r>
            <a:r>
              <a:rPr lang="en-GB" dirty="0"/>
              <a:t> om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grænseværdi</a:t>
            </a:r>
            <a:r>
              <a:rPr lang="en-GB" dirty="0"/>
              <a:t> er </a:t>
            </a:r>
            <a:r>
              <a:rPr lang="en-GB" dirty="0" err="1"/>
              <a:t>overskredet</a:t>
            </a:r>
            <a:r>
              <a:rPr lang="en-GB" dirty="0"/>
              <a:t>)</a:t>
            </a:r>
            <a:endParaRPr lang="en-GB" dirty="0">
              <a:cs typeface="Arial"/>
            </a:endParaRPr>
          </a:p>
          <a:p>
            <a:pPr marL="719455" lvl="1" indent="-359410"/>
            <a:r>
              <a:rPr lang="en-GB" dirty="0" err="1"/>
              <a:t>Messagesystemet</a:t>
            </a:r>
            <a:r>
              <a:rPr lang="en-GB" dirty="0"/>
              <a:t> </a:t>
            </a:r>
            <a:r>
              <a:rPr lang="en-GB" dirty="0" err="1"/>
              <a:t>gemmer</a:t>
            </a:r>
            <a:r>
              <a:rPr lang="en-GB" dirty="0"/>
              <a:t> det </a:t>
            </a:r>
            <a:r>
              <a:rPr lang="en-GB" dirty="0" err="1"/>
              <a:t>i</a:t>
            </a:r>
            <a:r>
              <a:rPr lang="en-GB" dirty="0"/>
              <a:t> analyse database</a:t>
            </a:r>
            <a:endParaRPr lang="en-GB" dirty="0">
              <a:cs typeface="Arial"/>
            </a:endParaRPr>
          </a:p>
          <a:p>
            <a:pPr marL="359410" indent="-359410"/>
            <a:r>
              <a:rPr lang="en-GB" dirty="0" err="1"/>
              <a:t>Formålet</a:t>
            </a:r>
            <a:r>
              <a:rPr lang="en-GB" dirty="0"/>
              <a:t> er nu at vi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har</a:t>
            </a:r>
            <a:r>
              <a:rPr lang="en-GB" dirty="0"/>
              <a:t> “</a:t>
            </a:r>
            <a:r>
              <a:rPr lang="en-GB" dirty="0" err="1"/>
              <a:t>forstyrret</a:t>
            </a:r>
            <a:r>
              <a:rPr lang="en-GB" dirty="0"/>
              <a:t>” </a:t>
            </a:r>
            <a:r>
              <a:rPr lang="en-GB" dirty="0" err="1"/>
              <a:t>nogle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de </a:t>
            </a:r>
            <a:r>
              <a:rPr lang="en-GB" dirty="0" err="1"/>
              <a:t>systemer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er </a:t>
            </a:r>
            <a:r>
              <a:rPr lang="en-GB" dirty="0" err="1"/>
              <a:t>kritiske</a:t>
            </a:r>
            <a:r>
              <a:rPr lang="en-GB" dirty="0"/>
              <a:t>.</a:t>
            </a:r>
            <a:endParaRPr lang="en-GB" dirty="0">
              <a:cs typeface="Arial"/>
            </a:endParaRP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A810C5D-1429-13E9-82A2-E7214D2A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4</a:t>
            </a:fld>
            <a:endParaRPr lang="da-DK" dirty="0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5A48506-4A5D-02EC-D2F9-49ADA8095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4545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4401A3-4D82-E161-EC55-60F78393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Grafana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46E8405-4A9D-0645-34C8-8B7671C22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00" y="1659599"/>
            <a:ext cx="5441125" cy="4053600"/>
          </a:xfrm>
        </p:spPr>
        <p:txBody>
          <a:bodyPr/>
          <a:lstStyle/>
          <a:p>
            <a:r>
              <a:rPr lang="da-DK" dirty="0"/>
              <a:t>Ønsket er at kunne opdage nedbrud</a:t>
            </a:r>
          </a:p>
          <a:p>
            <a:pPr lvl="1"/>
            <a:r>
              <a:rPr lang="da-DK" dirty="0"/>
              <a:t>I en perfekt verden kan vi måske forudsige et stop</a:t>
            </a:r>
          </a:p>
          <a:p>
            <a:r>
              <a:rPr lang="da-DK" dirty="0"/>
              <a:t>Vi vil gerne rette en fejl, inden brugerne ringer ind og siger at vi har en fejl – måske ved vi det slet ikke.</a:t>
            </a:r>
          </a:p>
          <a:p>
            <a:r>
              <a:rPr lang="da-DK" dirty="0"/>
              <a:t>Denne overvågning er en vigtig del af vores drift</a:t>
            </a:r>
            <a:endParaRPr lang="en-GB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21E65B2-8CDF-1A6E-329A-48984E3D2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5</a:t>
            </a:fld>
            <a:endParaRPr lang="da-DK" dirty="0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9565F85-9ECF-CE93-B3F4-3F529BA1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B44A1177-09C1-5D8F-5AE3-130AA780F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477" y="180975"/>
            <a:ext cx="5876925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7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880D7D-7A99-223C-2543-96602DCD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Grafana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9AB751F-47BE-E95F-C111-2DDE70916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Det er op </a:t>
            </a:r>
            <a:r>
              <a:rPr lang="en-GB" dirty="0" err="1"/>
              <a:t>til</a:t>
            </a:r>
            <a:r>
              <a:rPr lang="en-GB" dirty="0"/>
              <a:t> IT-</a:t>
            </a:r>
            <a:r>
              <a:rPr lang="en-GB" dirty="0" err="1"/>
              <a:t>afdelingen</a:t>
            </a:r>
            <a:r>
              <a:rPr lang="en-GB" dirty="0"/>
              <a:t> </a:t>
            </a:r>
            <a:r>
              <a:rPr lang="en-GB" dirty="0" err="1"/>
              <a:t>sammen</a:t>
            </a:r>
            <a:r>
              <a:rPr lang="en-GB" dirty="0"/>
              <a:t> med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repræsentant</a:t>
            </a:r>
            <a:r>
              <a:rPr lang="en-GB" dirty="0"/>
              <a:t> for “</a:t>
            </a:r>
            <a:r>
              <a:rPr lang="en-GB" dirty="0" err="1"/>
              <a:t>ledelsen</a:t>
            </a:r>
            <a:r>
              <a:rPr lang="en-GB" dirty="0"/>
              <a:t>” at </a:t>
            </a:r>
            <a:r>
              <a:rPr lang="en-GB" dirty="0" err="1"/>
              <a:t>fastlægge</a:t>
            </a:r>
            <a:r>
              <a:rPr lang="en-GB" dirty="0"/>
              <a:t> </a:t>
            </a:r>
            <a:r>
              <a:rPr lang="en-GB" dirty="0" err="1"/>
              <a:t>hvilke</a:t>
            </a:r>
            <a:r>
              <a:rPr lang="en-GB" dirty="0"/>
              <a:t> </a:t>
            </a:r>
            <a:r>
              <a:rPr lang="en-GB" dirty="0" err="1"/>
              <a:t>punkter</a:t>
            </a:r>
            <a:r>
              <a:rPr lang="en-GB" dirty="0"/>
              <a:t>, der </a:t>
            </a:r>
            <a:r>
              <a:rPr lang="en-GB" dirty="0" err="1"/>
              <a:t>skal</a:t>
            </a:r>
            <a:r>
              <a:rPr lang="en-GB" dirty="0"/>
              <a:t> </a:t>
            </a:r>
            <a:r>
              <a:rPr lang="en-GB" dirty="0" err="1"/>
              <a:t>måles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. (Husk: IT-Strategy-alignment)</a:t>
            </a:r>
          </a:p>
          <a:p>
            <a:r>
              <a:rPr lang="en-GB" dirty="0"/>
              <a:t>Alt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måles</a:t>
            </a:r>
            <a:r>
              <a:rPr lang="en-GB" dirty="0"/>
              <a:t>, det er bare </a:t>
            </a:r>
            <a:r>
              <a:rPr lang="en-GB" dirty="0" err="1"/>
              <a:t>vigtigt</a:t>
            </a:r>
            <a:r>
              <a:rPr lang="en-GB" dirty="0"/>
              <a:t> at det er relevant det man </a:t>
            </a:r>
            <a:r>
              <a:rPr lang="en-GB" dirty="0" err="1"/>
              <a:t>kigger</a:t>
            </a:r>
            <a:r>
              <a:rPr lang="en-GB" dirty="0"/>
              <a:t> </a:t>
            </a:r>
            <a:r>
              <a:rPr lang="en-GB" dirty="0" err="1"/>
              <a:t>på</a:t>
            </a:r>
            <a:endParaRPr lang="en-GB" dirty="0"/>
          </a:p>
          <a:p>
            <a:r>
              <a:rPr lang="en-GB" dirty="0"/>
              <a:t>Det </a:t>
            </a:r>
            <a:r>
              <a:rPr lang="en-GB" dirty="0" err="1"/>
              <a:t>meste</a:t>
            </a:r>
            <a:r>
              <a:rPr lang="en-GB" dirty="0"/>
              <a:t> </a:t>
            </a:r>
            <a:r>
              <a:rPr lang="en-GB" dirty="0" err="1"/>
              <a:t>overvågning</a:t>
            </a:r>
            <a:r>
              <a:rPr lang="en-GB" dirty="0"/>
              <a:t> starter med </a:t>
            </a:r>
            <a:r>
              <a:rPr lang="en-GB" dirty="0" err="1"/>
              <a:t>næsten</a:t>
            </a:r>
            <a:r>
              <a:rPr lang="en-GB" dirty="0"/>
              <a:t> </a:t>
            </a:r>
            <a:r>
              <a:rPr lang="en-GB" dirty="0" err="1"/>
              <a:t>ingenting</a:t>
            </a:r>
            <a:r>
              <a:rPr lang="en-GB" dirty="0"/>
              <a:t> og </a:t>
            </a:r>
            <a:r>
              <a:rPr lang="en-GB" dirty="0" err="1"/>
              <a:t>udvikler</a:t>
            </a:r>
            <a:r>
              <a:rPr lang="en-GB" dirty="0"/>
              <a:t> sig </a:t>
            </a:r>
            <a:r>
              <a:rPr lang="en-GB" dirty="0" err="1"/>
              <a:t>herfra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Grafana er et </a:t>
            </a:r>
            <a:r>
              <a:rPr lang="en-GB" dirty="0" err="1"/>
              <a:t>stort</a:t>
            </a:r>
            <a:r>
              <a:rPr lang="en-GB" dirty="0"/>
              <a:t> system, man </a:t>
            </a:r>
            <a:r>
              <a:rPr lang="en-GB" dirty="0" err="1"/>
              <a:t>skal</a:t>
            </a:r>
            <a:r>
              <a:rPr lang="en-GB" dirty="0"/>
              <a:t>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nødvendigvis</a:t>
            </a:r>
            <a:r>
              <a:rPr lang="en-GB" dirty="0"/>
              <a:t> </a:t>
            </a:r>
            <a:r>
              <a:rPr lang="en-GB" dirty="0" err="1"/>
              <a:t>måle</a:t>
            </a:r>
            <a:r>
              <a:rPr lang="en-GB" dirty="0"/>
              <a:t> alt, bare </a:t>
            </a:r>
            <a:r>
              <a:rPr lang="en-GB" dirty="0" err="1"/>
              <a:t>fordi</a:t>
            </a:r>
            <a:r>
              <a:rPr lang="en-GB" dirty="0"/>
              <a:t> man </a:t>
            </a:r>
            <a:r>
              <a:rPr lang="en-GB" dirty="0" err="1"/>
              <a:t>kan.</a:t>
            </a:r>
            <a:endParaRPr lang="en-GB" dirty="0"/>
          </a:p>
          <a:p>
            <a:pPr lvl="1"/>
            <a:r>
              <a:rPr lang="en-GB" dirty="0" err="1"/>
              <a:t>Omvendt</a:t>
            </a:r>
            <a:r>
              <a:rPr lang="en-GB" dirty="0"/>
              <a:t>, </a:t>
            </a:r>
            <a:r>
              <a:rPr lang="en-GB" dirty="0" err="1"/>
              <a:t>skal</a:t>
            </a:r>
            <a:r>
              <a:rPr lang="en-GB" dirty="0"/>
              <a:t> man </a:t>
            </a:r>
            <a:r>
              <a:rPr lang="en-GB" dirty="0" err="1"/>
              <a:t>måle</a:t>
            </a:r>
            <a:r>
              <a:rPr lang="en-GB" dirty="0"/>
              <a:t> </a:t>
            </a:r>
            <a:r>
              <a:rPr lang="en-GB" dirty="0" err="1"/>
              <a:t>noget</a:t>
            </a:r>
            <a:r>
              <a:rPr lang="en-GB" dirty="0"/>
              <a:t>, </a:t>
            </a:r>
            <a:r>
              <a:rPr lang="en-GB" dirty="0" err="1"/>
              <a:t>hvis</a:t>
            </a:r>
            <a:r>
              <a:rPr lang="en-GB" dirty="0"/>
              <a:t> man </a:t>
            </a:r>
            <a:r>
              <a:rPr lang="en-GB" dirty="0" err="1"/>
              <a:t>vil</a:t>
            </a:r>
            <a:r>
              <a:rPr lang="en-GB" dirty="0"/>
              <a:t> </a:t>
            </a:r>
            <a:r>
              <a:rPr lang="en-GB" dirty="0" err="1"/>
              <a:t>forbedre</a:t>
            </a:r>
            <a:r>
              <a:rPr lang="en-GB" dirty="0"/>
              <a:t> det.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184B6D5-0890-CE93-E261-CC99FE76E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6</a:t>
            </a:fld>
            <a:endParaRPr lang="da-DK" dirty="0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8DBBF05-0153-3443-2CE2-71A09862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14804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880D7D-7A99-223C-2543-96602DCD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Grafana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9AB751F-47BE-E95F-C111-2DDE70916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Grafana </a:t>
            </a:r>
            <a:r>
              <a:rPr lang="en-GB" dirty="0" err="1"/>
              <a:t>kan</a:t>
            </a:r>
            <a:r>
              <a:rPr lang="en-GB" dirty="0"/>
              <a:t> man </a:t>
            </a:r>
            <a:r>
              <a:rPr lang="en-GB" dirty="0" err="1"/>
              <a:t>nemt</a:t>
            </a:r>
            <a:r>
              <a:rPr lang="en-GB" dirty="0"/>
              <a:t> </a:t>
            </a:r>
            <a:r>
              <a:rPr lang="en-GB" dirty="0" err="1"/>
              <a:t>trykke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knap for at </a:t>
            </a:r>
            <a:r>
              <a:rPr lang="en-GB" dirty="0" err="1"/>
              <a:t>tilføje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ny</a:t>
            </a:r>
            <a:r>
              <a:rPr lang="en-GB" dirty="0"/>
              <a:t> </a:t>
            </a:r>
            <a:r>
              <a:rPr lang="en-GB" dirty="0" err="1"/>
              <a:t>visualisering</a:t>
            </a:r>
            <a:endParaRPr lang="en-GB" dirty="0"/>
          </a:p>
          <a:p>
            <a:pPr lvl="1"/>
            <a:r>
              <a:rPr lang="en-GB" dirty="0" err="1"/>
              <a:t>Fx</a:t>
            </a:r>
            <a:r>
              <a:rPr lang="en-GB" dirty="0"/>
              <a:t>.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oversigt</a:t>
            </a:r>
            <a:r>
              <a:rPr lang="en-GB" dirty="0"/>
              <a:t> over </a:t>
            </a:r>
            <a:r>
              <a:rPr lang="en-GB" dirty="0" err="1"/>
              <a:t>antal</a:t>
            </a:r>
            <a:r>
              <a:rPr lang="en-GB" dirty="0"/>
              <a:t> </a:t>
            </a:r>
            <a:r>
              <a:rPr lang="en-GB" dirty="0" err="1"/>
              <a:t>fejl</a:t>
            </a:r>
            <a:r>
              <a:rPr lang="en-GB" dirty="0"/>
              <a:t>/</a:t>
            </a:r>
            <a:r>
              <a:rPr lang="en-GB" dirty="0" err="1"/>
              <a:t>flaskehalse</a:t>
            </a:r>
            <a:r>
              <a:rPr lang="en-GB" dirty="0"/>
              <a:t> over </a:t>
            </a:r>
            <a:r>
              <a:rPr lang="en-GB" dirty="0" err="1"/>
              <a:t>tid</a:t>
            </a:r>
            <a:r>
              <a:rPr lang="en-GB" dirty="0"/>
              <a:t> (</a:t>
            </a:r>
            <a:r>
              <a:rPr lang="en-GB" dirty="0" err="1"/>
              <a:t>nøglen</a:t>
            </a:r>
            <a:r>
              <a:rPr lang="en-GB" dirty="0"/>
              <a:t> er </a:t>
            </a:r>
            <a:r>
              <a:rPr lang="en-GB" dirty="0" err="1"/>
              <a:t>altid</a:t>
            </a:r>
            <a:r>
              <a:rPr lang="en-GB" dirty="0"/>
              <a:t> at det er </a:t>
            </a:r>
            <a:r>
              <a:rPr lang="en-GB" dirty="0" err="1"/>
              <a:t>tidsstyret</a:t>
            </a:r>
            <a:r>
              <a:rPr lang="en-GB" dirty="0"/>
              <a:t>)</a:t>
            </a:r>
          </a:p>
          <a:p>
            <a:r>
              <a:rPr lang="en-GB" dirty="0"/>
              <a:t>Man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sætte</a:t>
            </a:r>
            <a:r>
              <a:rPr lang="en-GB" dirty="0"/>
              <a:t> sit dashboard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opdatere</a:t>
            </a:r>
            <a:r>
              <a:rPr lang="en-GB" dirty="0"/>
              <a:t>, </a:t>
            </a:r>
            <a:r>
              <a:rPr lang="en-GB" dirty="0" err="1"/>
              <a:t>hvert</a:t>
            </a:r>
            <a:r>
              <a:rPr lang="en-GB" dirty="0"/>
              <a:t> 10 </a:t>
            </a:r>
            <a:r>
              <a:rPr lang="en-GB" dirty="0" err="1"/>
              <a:t>sekund</a:t>
            </a:r>
            <a:r>
              <a:rPr lang="en-GB" dirty="0"/>
              <a:t> </a:t>
            </a:r>
            <a:r>
              <a:rPr lang="en-GB" dirty="0" err="1"/>
              <a:t>eller</a:t>
            </a:r>
            <a:r>
              <a:rPr lang="en-GB" dirty="0"/>
              <a:t> </a:t>
            </a:r>
            <a:r>
              <a:rPr lang="en-GB" dirty="0" err="1"/>
              <a:t>lignende</a:t>
            </a:r>
            <a:r>
              <a:rPr lang="en-GB" dirty="0"/>
              <a:t>, </a:t>
            </a:r>
            <a:r>
              <a:rPr lang="en-GB" dirty="0" err="1"/>
              <a:t>således</a:t>
            </a:r>
            <a:r>
              <a:rPr lang="en-GB" dirty="0"/>
              <a:t> man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“live” </a:t>
            </a:r>
            <a:r>
              <a:rPr lang="en-GB" dirty="0" err="1"/>
              <a:t>skærm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driftscentret</a:t>
            </a:r>
            <a:r>
              <a:rPr lang="en-GB" dirty="0"/>
              <a:t>.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184B6D5-0890-CE93-E261-CC99FE76E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7</a:t>
            </a:fld>
            <a:endParaRPr lang="da-DK" dirty="0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8DBBF05-0153-3443-2CE2-71A09862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42482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E2BEAA-C2B2-6B3F-E6B6-EB1F1718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Grafana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BE7F7B5-5AD8-A9E9-72B4-F473DA7FC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00" y="1659598"/>
            <a:ext cx="4274808" cy="4465993"/>
          </a:xfrm>
        </p:spPr>
        <p:txBody>
          <a:bodyPr/>
          <a:lstStyle/>
          <a:p>
            <a:r>
              <a:rPr lang="en-GB" dirty="0"/>
              <a:t>Alle </a:t>
            </a:r>
            <a:r>
              <a:rPr lang="en-GB" dirty="0" err="1"/>
              <a:t>kan</a:t>
            </a:r>
            <a:r>
              <a:rPr lang="en-GB" dirty="0"/>
              <a:t> lave et dashboard</a:t>
            </a:r>
          </a:p>
          <a:p>
            <a:r>
              <a:rPr lang="en-GB" dirty="0"/>
              <a:t>Det </a:t>
            </a:r>
            <a:r>
              <a:rPr lang="en-GB" dirty="0" err="1"/>
              <a:t>kræver</a:t>
            </a:r>
            <a:r>
              <a:rPr lang="en-GB" dirty="0"/>
              <a:t> </a:t>
            </a:r>
            <a:r>
              <a:rPr lang="en-GB" dirty="0" err="1"/>
              <a:t>lidt</a:t>
            </a:r>
            <a:r>
              <a:rPr lang="en-GB" dirty="0"/>
              <a:t> </a:t>
            </a:r>
            <a:r>
              <a:rPr lang="en-GB" dirty="0" err="1"/>
              <a:t>indsigt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data at </a:t>
            </a:r>
            <a:r>
              <a:rPr lang="en-GB" dirty="0" err="1"/>
              <a:t>forstå</a:t>
            </a:r>
            <a:r>
              <a:rPr lang="en-GB" dirty="0"/>
              <a:t> </a:t>
            </a:r>
            <a:r>
              <a:rPr lang="en-GB" dirty="0" err="1"/>
              <a:t>datagrundlaget</a:t>
            </a:r>
            <a:endParaRPr lang="en-GB" dirty="0"/>
          </a:p>
          <a:p>
            <a:r>
              <a:rPr lang="en-GB" dirty="0" err="1"/>
              <a:t>Hvilken</a:t>
            </a:r>
            <a:r>
              <a:rPr lang="en-GB" dirty="0"/>
              <a:t> handling </a:t>
            </a:r>
            <a:r>
              <a:rPr lang="en-GB" dirty="0" err="1"/>
              <a:t>vil</a:t>
            </a:r>
            <a:r>
              <a:rPr lang="en-GB" dirty="0"/>
              <a:t> man gerne </a:t>
            </a:r>
            <a:r>
              <a:rPr lang="en-GB" dirty="0" err="1"/>
              <a:t>udføre</a:t>
            </a:r>
            <a:r>
              <a:rPr lang="en-GB" dirty="0"/>
              <a:t>, </a:t>
            </a:r>
            <a:r>
              <a:rPr lang="en-GB" dirty="0" err="1"/>
              <a:t>hvilken</a:t>
            </a:r>
            <a:r>
              <a:rPr lang="en-GB" dirty="0"/>
              <a:t> </a:t>
            </a:r>
            <a:r>
              <a:rPr lang="en-GB" dirty="0" err="1"/>
              <a:t>værdi</a:t>
            </a:r>
            <a:r>
              <a:rPr lang="en-GB" dirty="0"/>
              <a:t> </a:t>
            </a:r>
            <a:r>
              <a:rPr lang="en-GB" dirty="0" err="1"/>
              <a:t>skabes</a:t>
            </a:r>
            <a:r>
              <a:rPr lang="en-GB" dirty="0"/>
              <a:t> der?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D5230455-AAA1-705B-0ACD-6F0C2219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8</a:t>
            </a:fld>
            <a:endParaRPr lang="da-DK" dirty="0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79152BC-12E3-5D93-D4EF-DFD44255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F5CA72DD-837D-9DF6-FA0D-111B57BB7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428" y="1144801"/>
            <a:ext cx="6638925" cy="3848100"/>
          </a:xfrm>
          <a:prstGeom prst="rect">
            <a:avLst/>
          </a:prstGeom>
        </p:spPr>
      </p:pic>
      <p:cxnSp>
        <p:nvCxnSpPr>
          <p:cNvPr id="9" name="Lige pilforbindelse 8">
            <a:extLst>
              <a:ext uri="{FF2B5EF4-FFF2-40B4-BE49-F238E27FC236}">
                <a16:creationId xmlns:a16="http://schemas.microsoft.com/office/drawing/2014/main" id="{9682BF9B-F85B-AD5C-388E-19243ED6FD58}"/>
              </a:ext>
            </a:extLst>
          </p:cNvPr>
          <p:cNvCxnSpPr/>
          <p:nvPr/>
        </p:nvCxnSpPr>
        <p:spPr>
          <a:xfrm flipV="1">
            <a:off x="3568823" y="2450237"/>
            <a:ext cx="1669002" cy="168676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43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Kombinationstegning: figur 21">
            <a:extLst>
              <a:ext uri="{FF2B5EF4-FFF2-40B4-BE49-F238E27FC236}">
                <a16:creationId xmlns:a16="http://schemas.microsoft.com/office/drawing/2014/main" id="{01A668A5-A21F-00D1-5857-1F20A53E31E7}"/>
              </a:ext>
            </a:extLst>
          </p:cNvPr>
          <p:cNvSpPr/>
          <p:nvPr/>
        </p:nvSpPr>
        <p:spPr>
          <a:xfrm>
            <a:off x="5956917" y="2334827"/>
            <a:ext cx="3258408" cy="3391270"/>
          </a:xfrm>
          <a:custGeom>
            <a:avLst/>
            <a:gdLst>
              <a:gd name="connsiteX0" fmla="*/ 1056442 w 3258408"/>
              <a:gd name="connsiteY0" fmla="*/ 53266 h 3391270"/>
              <a:gd name="connsiteX1" fmla="*/ 1056442 w 3258408"/>
              <a:gd name="connsiteY1" fmla="*/ 53266 h 3391270"/>
              <a:gd name="connsiteX2" fmla="*/ 736846 w 3258408"/>
              <a:gd name="connsiteY2" fmla="*/ 541538 h 3391270"/>
              <a:gd name="connsiteX3" fmla="*/ 621436 w 3258408"/>
              <a:gd name="connsiteY3" fmla="*/ 648070 h 3391270"/>
              <a:gd name="connsiteX4" fmla="*/ 390617 w 3258408"/>
              <a:gd name="connsiteY4" fmla="*/ 825623 h 3391270"/>
              <a:gd name="connsiteX5" fmla="*/ 213064 w 3258408"/>
              <a:gd name="connsiteY5" fmla="*/ 994299 h 3391270"/>
              <a:gd name="connsiteX6" fmla="*/ 115409 w 3258408"/>
              <a:gd name="connsiteY6" fmla="*/ 1083076 h 3391270"/>
              <a:gd name="connsiteX7" fmla="*/ 8877 w 3258408"/>
              <a:gd name="connsiteY7" fmla="*/ 1367161 h 3391270"/>
              <a:gd name="connsiteX8" fmla="*/ 0 w 3258408"/>
              <a:gd name="connsiteY8" fmla="*/ 1642369 h 3391270"/>
              <a:gd name="connsiteX9" fmla="*/ 53266 w 3258408"/>
              <a:gd name="connsiteY9" fmla="*/ 1988598 h 3391270"/>
              <a:gd name="connsiteX10" fmla="*/ 284085 w 3258408"/>
              <a:gd name="connsiteY10" fmla="*/ 2379216 h 3391270"/>
              <a:gd name="connsiteX11" fmla="*/ 479394 w 3258408"/>
              <a:gd name="connsiteY11" fmla="*/ 2565647 h 3391270"/>
              <a:gd name="connsiteX12" fmla="*/ 798990 w 3258408"/>
              <a:gd name="connsiteY12" fmla="*/ 2796466 h 3391270"/>
              <a:gd name="connsiteX13" fmla="*/ 1633491 w 3258408"/>
              <a:gd name="connsiteY13" fmla="*/ 3338004 h 3391270"/>
              <a:gd name="connsiteX14" fmla="*/ 1997475 w 3258408"/>
              <a:gd name="connsiteY14" fmla="*/ 3391270 h 3391270"/>
              <a:gd name="connsiteX15" fmla="*/ 2476869 w 3258408"/>
              <a:gd name="connsiteY15" fmla="*/ 3284738 h 3391270"/>
              <a:gd name="connsiteX16" fmla="*/ 2698811 w 3258408"/>
              <a:gd name="connsiteY16" fmla="*/ 3107185 h 3391270"/>
              <a:gd name="connsiteX17" fmla="*/ 2849732 w 3258408"/>
              <a:gd name="connsiteY17" fmla="*/ 2858610 h 3391270"/>
              <a:gd name="connsiteX18" fmla="*/ 3187083 w 3258408"/>
              <a:gd name="connsiteY18" fmla="*/ 2104008 h 3391270"/>
              <a:gd name="connsiteX19" fmla="*/ 3258104 w 3258408"/>
              <a:gd name="connsiteY19" fmla="*/ 1740023 h 3391270"/>
              <a:gd name="connsiteX20" fmla="*/ 3053918 w 3258408"/>
              <a:gd name="connsiteY20" fmla="*/ 772357 h 3391270"/>
              <a:gd name="connsiteX21" fmla="*/ 2858609 w 3258408"/>
              <a:gd name="connsiteY21" fmla="*/ 470517 h 3391270"/>
              <a:gd name="connsiteX22" fmla="*/ 2627790 w 3258408"/>
              <a:gd name="connsiteY22" fmla="*/ 230820 h 3391270"/>
              <a:gd name="connsiteX23" fmla="*/ 2539013 w 3258408"/>
              <a:gd name="connsiteY23" fmla="*/ 159798 h 3391270"/>
              <a:gd name="connsiteX24" fmla="*/ 2272683 w 3258408"/>
              <a:gd name="connsiteY24" fmla="*/ 79899 h 3391270"/>
              <a:gd name="connsiteX25" fmla="*/ 2077374 w 3258408"/>
              <a:gd name="connsiteY25" fmla="*/ 53266 h 3391270"/>
              <a:gd name="connsiteX26" fmla="*/ 1908699 w 3258408"/>
              <a:gd name="connsiteY26" fmla="*/ 17756 h 3391270"/>
              <a:gd name="connsiteX27" fmla="*/ 1802166 w 3258408"/>
              <a:gd name="connsiteY27" fmla="*/ 8878 h 3391270"/>
              <a:gd name="connsiteX28" fmla="*/ 1713390 w 3258408"/>
              <a:gd name="connsiteY28" fmla="*/ 0 h 3391270"/>
              <a:gd name="connsiteX29" fmla="*/ 1553592 w 3258408"/>
              <a:gd name="connsiteY29" fmla="*/ 8878 h 3391270"/>
              <a:gd name="connsiteX30" fmla="*/ 1509203 w 3258408"/>
              <a:gd name="connsiteY30" fmla="*/ 26633 h 3391270"/>
              <a:gd name="connsiteX31" fmla="*/ 1340528 w 3258408"/>
              <a:gd name="connsiteY31" fmla="*/ 53266 h 3391270"/>
              <a:gd name="connsiteX32" fmla="*/ 1118586 w 3258408"/>
              <a:gd name="connsiteY32" fmla="*/ 71022 h 3391270"/>
              <a:gd name="connsiteX33" fmla="*/ 1091953 w 3258408"/>
              <a:gd name="connsiteY33" fmla="*/ 97655 h 3391270"/>
              <a:gd name="connsiteX34" fmla="*/ 1074198 w 3258408"/>
              <a:gd name="connsiteY34" fmla="*/ 124288 h 3391270"/>
              <a:gd name="connsiteX35" fmla="*/ 1020932 w 3258408"/>
              <a:gd name="connsiteY35" fmla="*/ 115410 h 3391270"/>
              <a:gd name="connsiteX36" fmla="*/ 1003176 w 3258408"/>
              <a:gd name="connsiteY36" fmla="*/ 79899 h 3391270"/>
              <a:gd name="connsiteX37" fmla="*/ 1056442 w 3258408"/>
              <a:gd name="connsiteY37" fmla="*/ 53266 h 33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258408" h="3391270">
                <a:moveTo>
                  <a:pt x="1056442" y="53266"/>
                </a:moveTo>
                <a:lnTo>
                  <a:pt x="1056442" y="53266"/>
                </a:lnTo>
                <a:cubicBezTo>
                  <a:pt x="929145" y="267125"/>
                  <a:pt x="885972" y="386198"/>
                  <a:pt x="736846" y="541538"/>
                </a:cubicBezTo>
                <a:cubicBezTo>
                  <a:pt x="700589" y="579306"/>
                  <a:pt x="661910" y="614861"/>
                  <a:pt x="621436" y="648070"/>
                </a:cubicBezTo>
                <a:cubicBezTo>
                  <a:pt x="546394" y="709643"/>
                  <a:pt x="460992" y="758766"/>
                  <a:pt x="390617" y="825623"/>
                </a:cubicBezTo>
                <a:lnTo>
                  <a:pt x="213064" y="994299"/>
                </a:lnTo>
                <a:cubicBezTo>
                  <a:pt x="180938" y="1024353"/>
                  <a:pt x="115409" y="1083076"/>
                  <a:pt x="115409" y="1083076"/>
                </a:cubicBezTo>
                <a:cubicBezTo>
                  <a:pt x="86485" y="1150565"/>
                  <a:pt x="18523" y="1299641"/>
                  <a:pt x="8877" y="1367161"/>
                </a:cubicBezTo>
                <a:cubicBezTo>
                  <a:pt x="-4103" y="1458022"/>
                  <a:pt x="2959" y="1550633"/>
                  <a:pt x="0" y="1642369"/>
                </a:cubicBezTo>
                <a:cubicBezTo>
                  <a:pt x="17755" y="1757779"/>
                  <a:pt x="24523" y="1875423"/>
                  <a:pt x="53266" y="1988598"/>
                </a:cubicBezTo>
                <a:cubicBezTo>
                  <a:pt x="96217" y="2157720"/>
                  <a:pt x="167837" y="2253790"/>
                  <a:pt x="284085" y="2379216"/>
                </a:cubicBezTo>
                <a:cubicBezTo>
                  <a:pt x="345265" y="2445226"/>
                  <a:pt x="409469" y="2508984"/>
                  <a:pt x="479394" y="2565647"/>
                </a:cubicBezTo>
                <a:cubicBezTo>
                  <a:pt x="581491" y="2648381"/>
                  <a:pt x="695659" y="2715278"/>
                  <a:pt x="798990" y="2796466"/>
                </a:cubicBezTo>
                <a:cubicBezTo>
                  <a:pt x="1175203" y="3092062"/>
                  <a:pt x="1190349" y="3200477"/>
                  <a:pt x="1633491" y="3338004"/>
                </a:cubicBezTo>
                <a:cubicBezTo>
                  <a:pt x="1750601" y="3374349"/>
                  <a:pt x="1876147" y="3373515"/>
                  <a:pt x="1997475" y="3391270"/>
                </a:cubicBezTo>
                <a:cubicBezTo>
                  <a:pt x="2195399" y="3381373"/>
                  <a:pt x="2270771" y="3393027"/>
                  <a:pt x="2476869" y="3284738"/>
                </a:cubicBezTo>
                <a:cubicBezTo>
                  <a:pt x="2560738" y="3240671"/>
                  <a:pt x="2624830" y="3166369"/>
                  <a:pt x="2698811" y="3107185"/>
                </a:cubicBezTo>
                <a:cubicBezTo>
                  <a:pt x="2749118" y="3024327"/>
                  <a:pt x="2803851" y="2943999"/>
                  <a:pt x="2849732" y="2858610"/>
                </a:cubicBezTo>
                <a:cubicBezTo>
                  <a:pt x="3003151" y="2573079"/>
                  <a:pt x="3060900" y="2409502"/>
                  <a:pt x="3187083" y="2104008"/>
                </a:cubicBezTo>
                <a:cubicBezTo>
                  <a:pt x="3210757" y="1982680"/>
                  <a:pt x="3262855" y="1863548"/>
                  <a:pt x="3258104" y="1740023"/>
                </a:cubicBezTo>
                <a:cubicBezTo>
                  <a:pt x="3242331" y="1329932"/>
                  <a:pt x="3234580" y="1077223"/>
                  <a:pt x="3053918" y="772357"/>
                </a:cubicBezTo>
                <a:cubicBezTo>
                  <a:pt x="2992824" y="669260"/>
                  <a:pt x="2941734" y="556840"/>
                  <a:pt x="2858609" y="470517"/>
                </a:cubicBezTo>
                <a:cubicBezTo>
                  <a:pt x="2781669" y="390618"/>
                  <a:pt x="2714405" y="300112"/>
                  <a:pt x="2627790" y="230820"/>
                </a:cubicBezTo>
                <a:cubicBezTo>
                  <a:pt x="2598198" y="207146"/>
                  <a:pt x="2572380" y="177765"/>
                  <a:pt x="2539013" y="159798"/>
                </a:cubicBezTo>
                <a:cubicBezTo>
                  <a:pt x="2463748" y="119270"/>
                  <a:pt x="2357223" y="93989"/>
                  <a:pt x="2272683" y="79899"/>
                </a:cubicBezTo>
                <a:cubicBezTo>
                  <a:pt x="2207871" y="69097"/>
                  <a:pt x="2142142" y="64324"/>
                  <a:pt x="2077374" y="53266"/>
                </a:cubicBezTo>
                <a:cubicBezTo>
                  <a:pt x="2020736" y="43596"/>
                  <a:pt x="1965423" y="26905"/>
                  <a:pt x="1908699" y="17756"/>
                </a:cubicBezTo>
                <a:cubicBezTo>
                  <a:pt x="1873520" y="12082"/>
                  <a:pt x="1837654" y="12104"/>
                  <a:pt x="1802166" y="8878"/>
                </a:cubicBezTo>
                <a:lnTo>
                  <a:pt x="1713390" y="0"/>
                </a:lnTo>
                <a:cubicBezTo>
                  <a:pt x="1660124" y="2959"/>
                  <a:pt x="1606492" y="1978"/>
                  <a:pt x="1553592" y="8878"/>
                </a:cubicBezTo>
                <a:cubicBezTo>
                  <a:pt x="1537790" y="10939"/>
                  <a:pt x="1524601" y="22527"/>
                  <a:pt x="1509203" y="26633"/>
                </a:cubicBezTo>
                <a:cubicBezTo>
                  <a:pt x="1452993" y="41622"/>
                  <a:pt x="1398171" y="48180"/>
                  <a:pt x="1340528" y="53266"/>
                </a:cubicBezTo>
                <a:lnTo>
                  <a:pt x="1118586" y="71022"/>
                </a:lnTo>
                <a:cubicBezTo>
                  <a:pt x="1109708" y="79900"/>
                  <a:pt x="1099990" y="88010"/>
                  <a:pt x="1091953" y="97655"/>
                </a:cubicBezTo>
                <a:cubicBezTo>
                  <a:pt x="1085123" y="105852"/>
                  <a:pt x="1084549" y="121700"/>
                  <a:pt x="1074198" y="124288"/>
                </a:cubicBezTo>
                <a:cubicBezTo>
                  <a:pt x="1056735" y="128654"/>
                  <a:pt x="1038687" y="118369"/>
                  <a:pt x="1020932" y="115410"/>
                </a:cubicBezTo>
                <a:cubicBezTo>
                  <a:pt x="1015013" y="103573"/>
                  <a:pt x="1003176" y="93133"/>
                  <a:pt x="1003176" y="79899"/>
                </a:cubicBezTo>
                <a:cubicBezTo>
                  <a:pt x="1003176" y="66344"/>
                  <a:pt x="1047564" y="57705"/>
                  <a:pt x="1056442" y="53266"/>
                </a:cubicBez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4" name="Kombinationstegning: figur 13">
            <a:extLst>
              <a:ext uri="{FF2B5EF4-FFF2-40B4-BE49-F238E27FC236}">
                <a16:creationId xmlns:a16="http://schemas.microsoft.com/office/drawing/2014/main" id="{B7F363A1-2F0F-7EA9-09EB-D73678180DE3}"/>
              </a:ext>
            </a:extLst>
          </p:cNvPr>
          <p:cNvSpPr/>
          <p:nvPr/>
        </p:nvSpPr>
        <p:spPr>
          <a:xfrm>
            <a:off x="902284" y="1145219"/>
            <a:ext cx="5969033" cy="3595457"/>
          </a:xfrm>
          <a:custGeom>
            <a:avLst/>
            <a:gdLst>
              <a:gd name="connsiteX0" fmla="*/ 136403 w 5969033"/>
              <a:gd name="connsiteY0" fmla="*/ 3160451 h 3595457"/>
              <a:gd name="connsiteX1" fmla="*/ 136403 w 5969033"/>
              <a:gd name="connsiteY1" fmla="*/ 3160451 h 3595457"/>
              <a:gd name="connsiteX2" fmla="*/ 3238 w 5969033"/>
              <a:gd name="connsiteY2" fmla="*/ 2645546 h 3595457"/>
              <a:gd name="connsiteX3" fmla="*/ 20994 w 5969033"/>
              <a:gd name="connsiteY3" fmla="*/ 2343705 h 3595457"/>
              <a:gd name="connsiteX4" fmla="*/ 251813 w 5969033"/>
              <a:gd name="connsiteY4" fmla="*/ 1979721 h 3595457"/>
              <a:gd name="connsiteX5" fmla="*/ 571409 w 5969033"/>
              <a:gd name="connsiteY5" fmla="*/ 1642369 h 3595457"/>
              <a:gd name="connsiteX6" fmla="*/ 899883 w 5969033"/>
              <a:gd name="connsiteY6" fmla="*/ 1322773 h 3595457"/>
              <a:gd name="connsiteX7" fmla="*/ 1059681 w 5969033"/>
              <a:gd name="connsiteY7" fmla="*/ 1216241 h 3595457"/>
              <a:gd name="connsiteX8" fmla="*/ 1334889 w 5969033"/>
              <a:gd name="connsiteY8" fmla="*/ 976544 h 3595457"/>
              <a:gd name="connsiteX9" fmla="*/ 1405910 w 5969033"/>
              <a:gd name="connsiteY9" fmla="*/ 914400 h 3595457"/>
              <a:gd name="connsiteX10" fmla="*/ 1512442 w 5969033"/>
              <a:gd name="connsiteY10" fmla="*/ 843379 h 3595457"/>
              <a:gd name="connsiteX11" fmla="*/ 1618974 w 5969033"/>
              <a:gd name="connsiteY11" fmla="*/ 781235 h 3595457"/>
              <a:gd name="connsiteX12" fmla="*/ 1689996 w 5969033"/>
              <a:gd name="connsiteY12" fmla="*/ 763480 h 3595457"/>
              <a:gd name="connsiteX13" fmla="*/ 1761017 w 5969033"/>
              <a:gd name="connsiteY13" fmla="*/ 727969 h 3595457"/>
              <a:gd name="connsiteX14" fmla="*/ 1805405 w 5969033"/>
              <a:gd name="connsiteY14" fmla="*/ 701336 h 3595457"/>
              <a:gd name="connsiteX15" fmla="*/ 1894182 w 5969033"/>
              <a:gd name="connsiteY15" fmla="*/ 665826 h 3595457"/>
              <a:gd name="connsiteX16" fmla="*/ 2053980 w 5969033"/>
              <a:gd name="connsiteY16" fmla="*/ 568171 h 3595457"/>
              <a:gd name="connsiteX17" fmla="*/ 2116124 w 5969033"/>
              <a:gd name="connsiteY17" fmla="*/ 532661 h 3595457"/>
              <a:gd name="connsiteX18" fmla="*/ 2204900 w 5969033"/>
              <a:gd name="connsiteY18" fmla="*/ 470517 h 3595457"/>
              <a:gd name="connsiteX19" fmla="*/ 2462353 w 5969033"/>
              <a:gd name="connsiteY19" fmla="*/ 328474 h 3595457"/>
              <a:gd name="connsiteX20" fmla="*/ 2666539 w 5969033"/>
              <a:gd name="connsiteY20" fmla="*/ 186431 h 3595457"/>
              <a:gd name="connsiteX21" fmla="*/ 2817460 w 5969033"/>
              <a:gd name="connsiteY21" fmla="*/ 124288 h 3595457"/>
              <a:gd name="connsiteX22" fmla="*/ 2906236 w 5969033"/>
              <a:gd name="connsiteY22" fmla="*/ 88777 h 3595457"/>
              <a:gd name="connsiteX23" fmla="*/ 3039401 w 5969033"/>
              <a:gd name="connsiteY23" fmla="*/ 35511 h 3595457"/>
              <a:gd name="connsiteX24" fmla="*/ 3101545 w 5969033"/>
              <a:gd name="connsiteY24" fmla="*/ 17756 h 3595457"/>
              <a:gd name="connsiteX25" fmla="*/ 3234710 w 5969033"/>
              <a:gd name="connsiteY25" fmla="*/ 0 h 3595457"/>
              <a:gd name="connsiteX26" fmla="*/ 3660838 w 5969033"/>
              <a:gd name="connsiteY26" fmla="*/ 8878 h 3595457"/>
              <a:gd name="connsiteX27" fmla="*/ 3980434 w 5969033"/>
              <a:gd name="connsiteY27" fmla="*/ 35511 h 3595457"/>
              <a:gd name="connsiteX28" fmla="*/ 5436372 w 5969033"/>
              <a:gd name="connsiteY28" fmla="*/ 53266 h 3595457"/>
              <a:gd name="connsiteX29" fmla="*/ 5738213 w 5969033"/>
              <a:gd name="connsiteY29" fmla="*/ 88777 h 3595457"/>
              <a:gd name="connsiteX30" fmla="*/ 5844745 w 5969033"/>
              <a:gd name="connsiteY30" fmla="*/ 115410 h 3595457"/>
              <a:gd name="connsiteX31" fmla="*/ 5969033 w 5969033"/>
              <a:gd name="connsiteY31" fmla="*/ 346230 h 3595457"/>
              <a:gd name="connsiteX32" fmla="*/ 5951277 w 5969033"/>
              <a:gd name="connsiteY32" fmla="*/ 585927 h 3595457"/>
              <a:gd name="connsiteX33" fmla="*/ 5915766 w 5969033"/>
              <a:gd name="connsiteY33" fmla="*/ 692459 h 3595457"/>
              <a:gd name="connsiteX34" fmla="*/ 5871378 w 5969033"/>
              <a:gd name="connsiteY34" fmla="*/ 861134 h 3595457"/>
              <a:gd name="connsiteX35" fmla="*/ 5693825 w 5969033"/>
              <a:gd name="connsiteY35" fmla="*/ 1154098 h 3595457"/>
              <a:gd name="connsiteX36" fmla="*/ 5631681 w 5969033"/>
              <a:gd name="connsiteY36" fmla="*/ 1225119 h 3595457"/>
              <a:gd name="connsiteX37" fmla="*/ 5551782 w 5969033"/>
              <a:gd name="connsiteY37" fmla="*/ 1287263 h 3595457"/>
              <a:gd name="connsiteX38" fmla="*/ 5285452 w 5969033"/>
              <a:gd name="connsiteY38" fmla="*/ 1438183 h 3595457"/>
              <a:gd name="connsiteX39" fmla="*/ 5090143 w 5969033"/>
              <a:gd name="connsiteY39" fmla="*/ 1526960 h 3595457"/>
              <a:gd name="connsiteX40" fmla="*/ 4735036 w 5969033"/>
              <a:gd name="connsiteY40" fmla="*/ 1704513 h 3595457"/>
              <a:gd name="connsiteX41" fmla="*/ 4646260 w 5969033"/>
              <a:gd name="connsiteY41" fmla="*/ 1757779 h 3595457"/>
              <a:gd name="connsiteX42" fmla="*/ 4459829 w 5969033"/>
              <a:gd name="connsiteY42" fmla="*/ 1846556 h 3595457"/>
              <a:gd name="connsiteX43" fmla="*/ 4157988 w 5969033"/>
              <a:gd name="connsiteY43" fmla="*/ 2032987 h 3595457"/>
              <a:gd name="connsiteX44" fmla="*/ 3953801 w 5969033"/>
              <a:gd name="connsiteY44" fmla="*/ 2219418 h 3595457"/>
              <a:gd name="connsiteX45" fmla="*/ 3776248 w 5969033"/>
              <a:gd name="connsiteY45" fmla="*/ 2450237 h 3595457"/>
              <a:gd name="connsiteX46" fmla="*/ 3580939 w 5969033"/>
              <a:gd name="connsiteY46" fmla="*/ 2805344 h 3595457"/>
              <a:gd name="connsiteX47" fmla="*/ 3492163 w 5969033"/>
              <a:gd name="connsiteY47" fmla="*/ 2938509 h 3595457"/>
              <a:gd name="connsiteX48" fmla="*/ 3412264 w 5969033"/>
              <a:gd name="connsiteY48" fmla="*/ 3071674 h 3595457"/>
              <a:gd name="connsiteX49" fmla="*/ 3154811 w 5969033"/>
              <a:gd name="connsiteY49" fmla="*/ 3400148 h 3595457"/>
              <a:gd name="connsiteX50" fmla="*/ 3003891 w 5969033"/>
              <a:gd name="connsiteY50" fmla="*/ 3497802 h 3595457"/>
              <a:gd name="connsiteX51" fmla="*/ 2719805 w 5969033"/>
              <a:gd name="connsiteY51" fmla="*/ 3586579 h 3595457"/>
              <a:gd name="connsiteX52" fmla="*/ 2560007 w 5969033"/>
              <a:gd name="connsiteY52" fmla="*/ 3595457 h 3595457"/>
              <a:gd name="connsiteX53" fmla="*/ 2080613 w 5969033"/>
              <a:gd name="connsiteY53" fmla="*/ 3586579 h 3595457"/>
              <a:gd name="connsiteX54" fmla="*/ 1752139 w 5969033"/>
              <a:gd name="connsiteY54" fmla="*/ 3559946 h 3595457"/>
              <a:gd name="connsiteX55" fmla="*/ 1539075 w 5969033"/>
              <a:gd name="connsiteY55" fmla="*/ 3551068 h 3595457"/>
              <a:gd name="connsiteX56" fmla="*/ 1361522 w 5969033"/>
              <a:gd name="connsiteY56" fmla="*/ 3533313 h 3595457"/>
              <a:gd name="connsiteX57" fmla="*/ 953149 w 5969033"/>
              <a:gd name="connsiteY57" fmla="*/ 3453414 h 3595457"/>
              <a:gd name="connsiteX58" fmla="*/ 589165 w 5969033"/>
              <a:gd name="connsiteY58" fmla="*/ 3302494 h 3595457"/>
              <a:gd name="connsiteX59" fmla="*/ 420489 w 5969033"/>
              <a:gd name="connsiteY59" fmla="*/ 3222595 h 3595457"/>
              <a:gd name="connsiteX60" fmla="*/ 269568 w 5969033"/>
              <a:gd name="connsiteY60" fmla="*/ 3178206 h 3595457"/>
              <a:gd name="connsiteX61" fmla="*/ 145281 w 5969033"/>
              <a:gd name="connsiteY61" fmla="*/ 3142696 h 3595457"/>
              <a:gd name="connsiteX62" fmla="*/ 100893 w 5969033"/>
              <a:gd name="connsiteY62" fmla="*/ 3107185 h 3595457"/>
              <a:gd name="connsiteX63" fmla="*/ 136403 w 5969033"/>
              <a:gd name="connsiteY63" fmla="*/ 3160451 h 359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5969033" h="3595457">
                <a:moveTo>
                  <a:pt x="136403" y="3160451"/>
                </a:moveTo>
                <a:lnTo>
                  <a:pt x="136403" y="3160451"/>
                </a:lnTo>
                <a:cubicBezTo>
                  <a:pt x="113894" y="3083921"/>
                  <a:pt x="9017" y="2757280"/>
                  <a:pt x="3238" y="2645546"/>
                </a:cubicBezTo>
                <a:cubicBezTo>
                  <a:pt x="-1968" y="2544893"/>
                  <a:pt x="-3840" y="2441385"/>
                  <a:pt x="20994" y="2343705"/>
                </a:cubicBezTo>
                <a:cubicBezTo>
                  <a:pt x="52183" y="2221027"/>
                  <a:pt x="166030" y="2074258"/>
                  <a:pt x="251813" y="1979721"/>
                </a:cubicBezTo>
                <a:cubicBezTo>
                  <a:pt x="355905" y="1865008"/>
                  <a:pt x="465466" y="1755375"/>
                  <a:pt x="571409" y="1642369"/>
                </a:cubicBezTo>
                <a:cubicBezTo>
                  <a:pt x="680196" y="1526329"/>
                  <a:pt x="754920" y="1419415"/>
                  <a:pt x="899883" y="1322773"/>
                </a:cubicBezTo>
                <a:cubicBezTo>
                  <a:pt x="953149" y="1287262"/>
                  <a:pt x="1009215" y="1255629"/>
                  <a:pt x="1059681" y="1216241"/>
                </a:cubicBezTo>
                <a:cubicBezTo>
                  <a:pt x="1072768" y="1206027"/>
                  <a:pt x="1270916" y="1032521"/>
                  <a:pt x="1334889" y="976544"/>
                </a:cubicBezTo>
                <a:cubicBezTo>
                  <a:pt x="1358563" y="955829"/>
                  <a:pt x="1379736" y="931849"/>
                  <a:pt x="1405910" y="914400"/>
                </a:cubicBezTo>
                <a:cubicBezTo>
                  <a:pt x="1441421" y="890726"/>
                  <a:pt x="1476251" y="865999"/>
                  <a:pt x="1512442" y="843379"/>
                </a:cubicBezTo>
                <a:cubicBezTo>
                  <a:pt x="1547304" y="821590"/>
                  <a:pt x="1581484" y="798105"/>
                  <a:pt x="1618974" y="781235"/>
                </a:cubicBezTo>
                <a:cubicBezTo>
                  <a:pt x="1641227" y="771221"/>
                  <a:pt x="1666322" y="769398"/>
                  <a:pt x="1689996" y="763480"/>
                </a:cubicBezTo>
                <a:cubicBezTo>
                  <a:pt x="1713670" y="751643"/>
                  <a:pt x="1737713" y="740518"/>
                  <a:pt x="1761017" y="727969"/>
                </a:cubicBezTo>
                <a:cubicBezTo>
                  <a:pt x="1776209" y="719788"/>
                  <a:pt x="1789769" y="708633"/>
                  <a:pt x="1805405" y="701336"/>
                </a:cubicBezTo>
                <a:cubicBezTo>
                  <a:pt x="1834287" y="687858"/>
                  <a:pt x="1866088" y="680877"/>
                  <a:pt x="1894182" y="665826"/>
                </a:cubicBezTo>
                <a:cubicBezTo>
                  <a:pt x="1949208" y="636348"/>
                  <a:pt x="2000451" y="600288"/>
                  <a:pt x="2053980" y="568171"/>
                </a:cubicBezTo>
                <a:cubicBezTo>
                  <a:pt x="2074438" y="555896"/>
                  <a:pt x="2096579" y="546343"/>
                  <a:pt x="2116124" y="532661"/>
                </a:cubicBezTo>
                <a:cubicBezTo>
                  <a:pt x="2145716" y="511946"/>
                  <a:pt x="2173825" y="488932"/>
                  <a:pt x="2204900" y="470517"/>
                </a:cubicBezTo>
                <a:cubicBezTo>
                  <a:pt x="2347902" y="385775"/>
                  <a:pt x="2338614" y="408905"/>
                  <a:pt x="2462353" y="328474"/>
                </a:cubicBezTo>
                <a:cubicBezTo>
                  <a:pt x="2530130" y="284419"/>
                  <a:pt x="2591541" y="217312"/>
                  <a:pt x="2666539" y="186431"/>
                </a:cubicBezTo>
                <a:lnTo>
                  <a:pt x="2817460" y="124288"/>
                </a:lnTo>
                <a:cubicBezTo>
                  <a:pt x="2846976" y="112263"/>
                  <a:pt x="2877111" y="101721"/>
                  <a:pt x="2906236" y="88777"/>
                </a:cubicBezTo>
                <a:cubicBezTo>
                  <a:pt x="2979613" y="56165"/>
                  <a:pt x="2973656" y="55740"/>
                  <a:pt x="3039401" y="35511"/>
                </a:cubicBezTo>
                <a:cubicBezTo>
                  <a:pt x="3059992" y="29175"/>
                  <a:pt x="3080349" y="21610"/>
                  <a:pt x="3101545" y="17756"/>
                </a:cubicBezTo>
                <a:cubicBezTo>
                  <a:pt x="3145604" y="9745"/>
                  <a:pt x="3190322" y="5919"/>
                  <a:pt x="3234710" y="0"/>
                </a:cubicBezTo>
                <a:cubicBezTo>
                  <a:pt x="3376753" y="2959"/>
                  <a:pt x="3518916" y="2328"/>
                  <a:pt x="3660838" y="8878"/>
                </a:cubicBezTo>
                <a:cubicBezTo>
                  <a:pt x="4124333" y="30270"/>
                  <a:pt x="3475896" y="27240"/>
                  <a:pt x="3980434" y="35511"/>
                </a:cubicBezTo>
                <a:lnTo>
                  <a:pt x="5436372" y="53266"/>
                </a:lnTo>
                <a:cubicBezTo>
                  <a:pt x="5536986" y="65103"/>
                  <a:pt x="5638058" y="73536"/>
                  <a:pt x="5738213" y="88777"/>
                </a:cubicBezTo>
                <a:cubicBezTo>
                  <a:pt x="5774400" y="94284"/>
                  <a:pt x="5816415" y="92231"/>
                  <a:pt x="5844745" y="115410"/>
                </a:cubicBezTo>
                <a:cubicBezTo>
                  <a:pt x="5914621" y="172581"/>
                  <a:pt x="5940037" y="266490"/>
                  <a:pt x="5969033" y="346230"/>
                </a:cubicBezTo>
                <a:cubicBezTo>
                  <a:pt x="5963114" y="426129"/>
                  <a:pt x="5963460" y="506741"/>
                  <a:pt x="5951277" y="585927"/>
                </a:cubicBezTo>
                <a:cubicBezTo>
                  <a:pt x="5945585" y="622923"/>
                  <a:pt x="5926202" y="656512"/>
                  <a:pt x="5915766" y="692459"/>
                </a:cubicBezTo>
                <a:cubicBezTo>
                  <a:pt x="5899556" y="748293"/>
                  <a:pt x="5894876" y="807955"/>
                  <a:pt x="5871378" y="861134"/>
                </a:cubicBezTo>
                <a:cubicBezTo>
                  <a:pt x="5862747" y="880667"/>
                  <a:pt x="5741395" y="1091891"/>
                  <a:pt x="5693825" y="1154098"/>
                </a:cubicBezTo>
                <a:cubicBezTo>
                  <a:pt x="5674716" y="1179086"/>
                  <a:pt x="5654630" y="1203604"/>
                  <a:pt x="5631681" y="1225119"/>
                </a:cubicBezTo>
                <a:cubicBezTo>
                  <a:pt x="5607066" y="1248195"/>
                  <a:pt x="5579135" y="1267508"/>
                  <a:pt x="5551782" y="1287263"/>
                </a:cubicBezTo>
                <a:cubicBezTo>
                  <a:pt x="5461212" y="1352675"/>
                  <a:pt x="5395696" y="1384343"/>
                  <a:pt x="5285452" y="1438183"/>
                </a:cubicBezTo>
                <a:cubicBezTo>
                  <a:pt x="5221193" y="1469565"/>
                  <a:pt x="5154516" y="1495812"/>
                  <a:pt x="5090143" y="1526960"/>
                </a:cubicBezTo>
                <a:cubicBezTo>
                  <a:pt x="4971015" y="1584602"/>
                  <a:pt x="4848517" y="1636424"/>
                  <a:pt x="4735036" y="1704513"/>
                </a:cubicBezTo>
                <a:cubicBezTo>
                  <a:pt x="4705444" y="1722268"/>
                  <a:pt x="4676926" y="1741951"/>
                  <a:pt x="4646260" y="1757779"/>
                </a:cubicBezTo>
                <a:cubicBezTo>
                  <a:pt x="4585096" y="1789347"/>
                  <a:pt x="4520738" y="1814499"/>
                  <a:pt x="4459829" y="1846556"/>
                </a:cubicBezTo>
                <a:cubicBezTo>
                  <a:pt x="4401108" y="1877462"/>
                  <a:pt x="4210231" y="1994226"/>
                  <a:pt x="4157988" y="2032987"/>
                </a:cubicBezTo>
                <a:cubicBezTo>
                  <a:pt x="4090868" y="2082786"/>
                  <a:pt x="4013083" y="2157016"/>
                  <a:pt x="3953801" y="2219418"/>
                </a:cubicBezTo>
                <a:cubicBezTo>
                  <a:pt x="3868654" y="2309047"/>
                  <a:pt x="3841508" y="2338071"/>
                  <a:pt x="3776248" y="2450237"/>
                </a:cubicBezTo>
                <a:cubicBezTo>
                  <a:pt x="3708311" y="2567003"/>
                  <a:pt x="3655874" y="2692941"/>
                  <a:pt x="3580939" y="2805344"/>
                </a:cubicBezTo>
                <a:cubicBezTo>
                  <a:pt x="3551347" y="2849732"/>
                  <a:pt x="3520707" y="2893440"/>
                  <a:pt x="3492163" y="2938509"/>
                </a:cubicBezTo>
                <a:cubicBezTo>
                  <a:pt x="3464466" y="2982241"/>
                  <a:pt x="3440978" y="3028603"/>
                  <a:pt x="3412264" y="3071674"/>
                </a:cubicBezTo>
                <a:cubicBezTo>
                  <a:pt x="3353969" y="3159117"/>
                  <a:pt x="3255073" y="3322166"/>
                  <a:pt x="3154811" y="3400148"/>
                </a:cubicBezTo>
                <a:cubicBezTo>
                  <a:pt x="3107513" y="3436935"/>
                  <a:pt x="3056847" y="3469766"/>
                  <a:pt x="3003891" y="3497802"/>
                </a:cubicBezTo>
                <a:cubicBezTo>
                  <a:pt x="2909939" y="3547542"/>
                  <a:pt x="2824090" y="3573938"/>
                  <a:pt x="2719805" y="3586579"/>
                </a:cubicBezTo>
                <a:cubicBezTo>
                  <a:pt x="2666845" y="3592999"/>
                  <a:pt x="2613273" y="3592498"/>
                  <a:pt x="2560007" y="3595457"/>
                </a:cubicBezTo>
                <a:cubicBezTo>
                  <a:pt x="2400209" y="3592498"/>
                  <a:pt x="2240284" y="3593598"/>
                  <a:pt x="2080613" y="3586579"/>
                </a:cubicBezTo>
                <a:cubicBezTo>
                  <a:pt x="1970868" y="3581755"/>
                  <a:pt x="1861754" y="3567134"/>
                  <a:pt x="1752139" y="3559946"/>
                </a:cubicBezTo>
                <a:cubicBezTo>
                  <a:pt x="1681208" y="3555295"/>
                  <a:pt x="1610096" y="3554027"/>
                  <a:pt x="1539075" y="3551068"/>
                </a:cubicBezTo>
                <a:lnTo>
                  <a:pt x="1361522" y="3533313"/>
                </a:lnTo>
                <a:cubicBezTo>
                  <a:pt x="1209544" y="3517316"/>
                  <a:pt x="1105979" y="3510725"/>
                  <a:pt x="953149" y="3453414"/>
                </a:cubicBezTo>
                <a:cubicBezTo>
                  <a:pt x="774091" y="3386267"/>
                  <a:pt x="795592" y="3397339"/>
                  <a:pt x="589165" y="3302494"/>
                </a:cubicBezTo>
                <a:cubicBezTo>
                  <a:pt x="552958" y="3285858"/>
                  <a:pt x="467763" y="3238353"/>
                  <a:pt x="420489" y="3222595"/>
                </a:cubicBezTo>
                <a:cubicBezTo>
                  <a:pt x="370742" y="3206013"/>
                  <a:pt x="319687" y="3193627"/>
                  <a:pt x="269568" y="3178206"/>
                </a:cubicBezTo>
                <a:cubicBezTo>
                  <a:pt x="152927" y="3142316"/>
                  <a:pt x="229251" y="3159489"/>
                  <a:pt x="145281" y="3142696"/>
                </a:cubicBezTo>
                <a:cubicBezTo>
                  <a:pt x="103852" y="3121981"/>
                  <a:pt x="115688" y="3136777"/>
                  <a:pt x="100893" y="3107185"/>
                </a:cubicBezTo>
                <a:lnTo>
                  <a:pt x="136403" y="3160451"/>
                </a:lnTo>
                <a:close/>
              </a:path>
            </a:pathLst>
          </a:cu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58AF75B-4D1D-3012-1EF1-3913C85F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Grafana – </a:t>
            </a:r>
            <a:r>
              <a:rPr lang="en-GB" dirty="0" err="1"/>
              <a:t>noget</a:t>
            </a:r>
            <a:r>
              <a:rPr lang="en-GB" dirty="0"/>
              <a:t> </a:t>
            </a:r>
            <a:r>
              <a:rPr lang="en-GB" dirty="0" err="1"/>
              <a:t>omkring</a:t>
            </a:r>
            <a:r>
              <a:rPr lang="en-GB" dirty="0"/>
              <a:t> </a:t>
            </a:r>
            <a:r>
              <a:rPr lang="en-GB" dirty="0" err="1"/>
              <a:t>arkitektur</a:t>
            </a:r>
            <a:endParaRPr lang="en-GB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26EE67D8-DB95-9C98-D08E-00868738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9</a:t>
            </a:fld>
            <a:endParaRPr lang="da-DK" dirty="0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412FC51-1414-94E9-5E68-7716C7500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D5167FCA-EA16-F1DE-F9C6-0388BB5F9DF9}"/>
              </a:ext>
            </a:extLst>
          </p:cNvPr>
          <p:cNvSpPr/>
          <p:nvPr/>
        </p:nvSpPr>
        <p:spPr>
          <a:xfrm>
            <a:off x="4057094" y="1305017"/>
            <a:ext cx="2405849" cy="914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GB" sz="2000" noProof="0" dirty="0" err="1"/>
              <a:t>Lagerapplikation</a:t>
            </a:r>
            <a:endParaRPr lang="en-GB" sz="2000" noProof="0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0A0D9318-617C-D7D1-9FCA-584D2F547E93}"/>
              </a:ext>
            </a:extLst>
          </p:cNvPr>
          <p:cNvSpPr/>
          <p:nvPr/>
        </p:nvSpPr>
        <p:spPr>
          <a:xfrm>
            <a:off x="1651245" y="3312850"/>
            <a:ext cx="2405849" cy="914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GB" sz="2000" dirty="0" err="1"/>
              <a:t>Kundesystem</a:t>
            </a:r>
            <a:endParaRPr lang="en-GB" sz="2000" noProof="0" dirty="0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83EB8A7F-5727-1CAE-98E5-9D965AEB31E2}"/>
              </a:ext>
            </a:extLst>
          </p:cNvPr>
          <p:cNvSpPr/>
          <p:nvPr/>
        </p:nvSpPr>
        <p:spPr>
          <a:xfrm rot="16200000">
            <a:off x="7379193" y="2534249"/>
            <a:ext cx="573350" cy="1216152"/>
          </a:xfrm>
          <a:prstGeom prst="can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pic>
        <p:nvPicPr>
          <p:cNvPr id="10" name="Grafik 9" descr="Database kontur">
            <a:extLst>
              <a:ext uri="{FF2B5EF4-FFF2-40B4-BE49-F238E27FC236}">
                <a16:creationId xmlns:a16="http://schemas.microsoft.com/office/drawing/2014/main" id="{9EF420CF-6268-3E20-A9BF-3C6C7AF0F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8668" y="4227250"/>
            <a:ext cx="914400" cy="914400"/>
          </a:xfrm>
          <a:prstGeom prst="rect">
            <a:avLst/>
          </a:prstGeom>
        </p:spPr>
      </p:pic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C9DD840D-3D51-D7B9-6F13-C5C2CA14AD9F}"/>
              </a:ext>
            </a:extLst>
          </p:cNvPr>
          <p:cNvCxnSpPr/>
          <p:nvPr/>
        </p:nvCxnSpPr>
        <p:spPr>
          <a:xfrm flipH="1">
            <a:off x="3835153" y="2281561"/>
            <a:ext cx="692459" cy="860763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00A8E0F1-E104-B8CC-F8B2-54EF773E0DA5}"/>
              </a:ext>
            </a:extLst>
          </p:cNvPr>
          <p:cNvSpPr txBox="1"/>
          <p:nvPr/>
        </p:nvSpPr>
        <p:spPr>
          <a:xfrm>
            <a:off x="1278384" y="2077375"/>
            <a:ext cx="1324080" cy="2923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5000"/>
              </a:lnSpc>
              <a:spcAft>
                <a:spcPts val="1417"/>
              </a:spcAft>
              <a:buClr>
                <a:schemeClr val="accent2"/>
              </a:buClr>
            </a:pPr>
            <a:r>
              <a:rPr lang="en-GB" sz="2000" dirty="0">
                <a:solidFill>
                  <a:schemeClr val="accent1"/>
                </a:solidFill>
              </a:rPr>
              <a:t>Normal drift</a:t>
            </a:r>
          </a:p>
        </p:txBody>
      </p:sp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A871A583-C515-EE2B-0395-4FB7D40A89F3}"/>
              </a:ext>
            </a:extLst>
          </p:cNvPr>
          <p:cNvCxnSpPr/>
          <p:nvPr/>
        </p:nvCxnSpPr>
        <p:spPr>
          <a:xfrm>
            <a:off x="6169981" y="2369763"/>
            <a:ext cx="772357" cy="772561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>
            <a:extLst>
              <a:ext uri="{FF2B5EF4-FFF2-40B4-BE49-F238E27FC236}">
                <a16:creationId xmlns:a16="http://schemas.microsoft.com/office/drawing/2014/main" id="{3A99378E-B217-0E67-8402-AF1780AE06C4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7665868" y="3429000"/>
            <a:ext cx="0" cy="798250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felt 22">
            <a:extLst>
              <a:ext uri="{FF2B5EF4-FFF2-40B4-BE49-F238E27FC236}">
                <a16:creationId xmlns:a16="http://schemas.microsoft.com/office/drawing/2014/main" id="{B9425B2E-E4F1-B710-DD9F-CA4D309C9E8D}"/>
              </a:ext>
            </a:extLst>
          </p:cNvPr>
          <p:cNvSpPr txBox="1"/>
          <p:nvPr/>
        </p:nvSpPr>
        <p:spPr>
          <a:xfrm>
            <a:off x="8665973" y="3681931"/>
            <a:ext cx="2737929" cy="2923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5000"/>
              </a:lnSpc>
              <a:spcAft>
                <a:spcPts val="1417"/>
              </a:spcAft>
              <a:buClr>
                <a:schemeClr val="accent2"/>
              </a:buClr>
            </a:pPr>
            <a:r>
              <a:rPr lang="en-GB" sz="2000" dirty="0" err="1">
                <a:solidFill>
                  <a:schemeClr val="accent1"/>
                </a:solidFill>
              </a:rPr>
              <a:t>Logning</a:t>
            </a:r>
            <a:r>
              <a:rPr lang="en-GB" sz="2000" dirty="0">
                <a:solidFill>
                  <a:schemeClr val="accent1"/>
                </a:solidFill>
              </a:rPr>
              <a:t> og </a:t>
            </a:r>
            <a:r>
              <a:rPr lang="en-GB" sz="2000" dirty="0" err="1">
                <a:solidFill>
                  <a:schemeClr val="accent1"/>
                </a:solidFill>
              </a:rPr>
              <a:t>overvågning</a:t>
            </a:r>
            <a:endParaRPr lang="en-GB" sz="2000" dirty="0">
              <a:solidFill>
                <a:schemeClr val="accent1"/>
              </a:solidFill>
            </a:endParaRP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286EEC8A-8507-A77F-503E-7E6C85DBCD51}"/>
              </a:ext>
            </a:extLst>
          </p:cNvPr>
          <p:cNvSpPr/>
          <p:nvPr/>
        </p:nvSpPr>
        <p:spPr>
          <a:xfrm>
            <a:off x="8558529" y="4227250"/>
            <a:ext cx="2405849" cy="914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GB" sz="2000" dirty="0"/>
              <a:t>Grafana</a:t>
            </a:r>
            <a:endParaRPr lang="en-GB" sz="2000" noProof="0" dirty="0"/>
          </a:p>
        </p:txBody>
      </p:sp>
      <p:cxnSp>
        <p:nvCxnSpPr>
          <p:cNvPr id="26" name="Lige pilforbindelse 25">
            <a:extLst>
              <a:ext uri="{FF2B5EF4-FFF2-40B4-BE49-F238E27FC236}">
                <a16:creationId xmlns:a16="http://schemas.microsoft.com/office/drawing/2014/main" id="{9CA7F7A8-1161-6AD0-3CF9-A48A96BB8BC9}"/>
              </a:ext>
            </a:extLst>
          </p:cNvPr>
          <p:cNvCxnSpPr>
            <a:stCxn id="24" idx="1"/>
            <a:endCxn id="10" idx="3"/>
          </p:cNvCxnSpPr>
          <p:nvPr/>
        </p:nvCxnSpPr>
        <p:spPr>
          <a:xfrm flipH="1">
            <a:off x="8123068" y="4684450"/>
            <a:ext cx="435461" cy="0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felt 26">
            <a:extLst>
              <a:ext uri="{FF2B5EF4-FFF2-40B4-BE49-F238E27FC236}">
                <a16:creationId xmlns:a16="http://schemas.microsoft.com/office/drawing/2014/main" id="{39471FD8-25FA-6479-BDC8-B9F9F4E2F4FA}"/>
              </a:ext>
            </a:extLst>
          </p:cNvPr>
          <p:cNvSpPr txBox="1"/>
          <p:nvPr/>
        </p:nvSpPr>
        <p:spPr>
          <a:xfrm>
            <a:off x="5952247" y="4619305"/>
            <a:ext cx="1569340" cy="11695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5000"/>
              </a:lnSpc>
              <a:spcAft>
                <a:spcPts val="1417"/>
              </a:spcAft>
              <a:buClr>
                <a:schemeClr val="accent2"/>
              </a:buClr>
            </a:pPr>
            <a:r>
              <a:rPr lang="en-GB" sz="2000" dirty="0" err="1">
                <a:solidFill>
                  <a:schemeClr val="accent1"/>
                </a:solidFill>
              </a:rPr>
              <a:t>MySql</a:t>
            </a:r>
            <a:br>
              <a:rPr lang="en-GB" sz="2000" dirty="0">
                <a:solidFill>
                  <a:schemeClr val="accent1"/>
                </a:solidFill>
              </a:rPr>
            </a:br>
            <a:r>
              <a:rPr lang="en-GB" sz="2000" dirty="0" err="1">
                <a:solidFill>
                  <a:schemeClr val="accent1"/>
                </a:solidFill>
              </a:rPr>
              <a:t>InfluxDB</a:t>
            </a:r>
            <a:br>
              <a:rPr lang="en-GB" sz="2000" dirty="0">
                <a:solidFill>
                  <a:schemeClr val="accent1"/>
                </a:solidFill>
              </a:rPr>
            </a:br>
            <a:r>
              <a:rPr lang="en-GB" sz="2000" dirty="0" err="1">
                <a:solidFill>
                  <a:schemeClr val="accent1"/>
                </a:solidFill>
              </a:rPr>
              <a:t>ElasticSearch</a:t>
            </a:r>
            <a:br>
              <a:rPr lang="en-GB" sz="2000" dirty="0">
                <a:solidFill>
                  <a:schemeClr val="accent1"/>
                </a:solidFill>
              </a:rPr>
            </a:br>
            <a:r>
              <a:rPr lang="en-GB" sz="2000" dirty="0">
                <a:solidFill>
                  <a:schemeClr val="accent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8072878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UCN 2022">
      <a:dk1>
        <a:sysClr val="windowText" lastClr="000000"/>
      </a:dk1>
      <a:lt1>
        <a:sysClr val="window" lastClr="FFFFFF"/>
      </a:lt1>
      <a:dk2>
        <a:srgbClr val="00646E"/>
      </a:dk2>
      <a:lt2>
        <a:srgbClr val="A5DCCD"/>
      </a:lt2>
      <a:accent1>
        <a:srgbClr val="004250"/>
      </a:accent1>
      <a:accent2>
        <a:srgbClr val="0096A0"/>
      </a:accent2>
      <a:accent3>
        <a:srgbClr val="BED6DB"/>
      </a:accent3>
      <a:accent4>
        <a:srgbClr val="FFE673"/>
      </a:accent4>
      <a:accent5>
        <a:srgbClr val="FFC87D"/>
      </a:accent5>
      <a:accent6>
        <a:srgbClr val="FFA591"/>
      </a:accent6>
      <a:hlink>
        <a:srgbClr val="0064B4"/>
      </a:hlink>
      <a:folHlink>
        <a:srgbClr val="00646E"/>
      </a:folHlink>
    </a:clrScheme>
    <a:fontScheme name="UC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lIns="72000" tIns="36000" rIns="72000" bIns="36000" rtlCol="0" anchor="ctr"/>
      <a:lstStyle>
        <a:defPPr algn="ctr">
          <a:defRPr sz="2000" noProof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360000" indent="-360000" algn="l">
          <a:lnSpc>
            <a:spcPct val="95000"/>
          </a:lnSpc>
          <a:spcAft>
            <a:spcPts val="1417"/>
          </a:spcAft>
          <a:buClr>
            <a:schemeClr val="accent2"/>
          </a:buClr>
          <a:buFont typeface="Verdana" panose="020B0604030504040204" pitchFamily="34" charset="0"/>
          <a:buChar char="●"/>
          <a:defRPr sz="2000" dirty="0" err="1" smtClean="0">
            <a:solidFill>
              <a:schemeClr val="accent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 Skabelon 2022.pptx" id="{4A6DF57C-0DDE-401F-9BD4-D3A2CDFF9E76}" vid="{9815BA98-ECB2-49CB-B57C-7853CB9F3E6E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TemplafySlideTemplateConfiguration><![CDATA[{"documentContentValidatorConfiguration":{"enableDocumentContentValidator":false,"documentContentValidatorVersion":0},"elementsMetadata":[],"slideId":"637979603563449763","enableDocumentContentUpdater":true,"version":"1.10"}]]></TemplafySlideTemplateConfiguration>
</file>

<file path=customXml/item11.xml><?xml version="1.0" encoding="utf-8"?>
<TemplafySlideTemplateConfiguration><![CDATA[{"documentContentValidatorConfiguration":{"enableDocumentContentValidator":false,"documentContentValidatorVersion":0},"elementsMetadata":[],"slideId":"637136493142190677","enableDocumentContentUpdater":true,"version":"1.10"}]]></TemplafySlideTemplateConfiguration>
</file>

<file path=customXml/item12.xml><?xml version="1.0" encoding="utf-8"?>
<TemplafySlideTemplateConfiguration><![CDATA[{"documentContentValidatorConfiguration":{"enableDocumentContentValidator":false,"documentContentValidatorVersion":0},"elementsMetadata":[],"slideId":"637979603562824609","enableDocumentContentUpdater":true,"version":"1.10"}]]></TemplafySlideTemplateConfiguration>
</file>

<file path=customXml/item13.xml><?xml version="1.0" encoding="utf-8"?>
<TemplafyFormConfiguration><![CDATA[{"formFields":[{"required":false,"helpTexts":{"prefix":"","postfix":""},"spacing":{},"type":"datePicker","name":"Date","label":"Dato","fullyQualifiedName":"Date"},{"dataSource":"IncludeDate","displayColumn":"valg","hideIfNoUserInteractionRequired":false,"distinct":true,"required":false,"autoSelectFirstOption":true,"helpTexts":{"prefix":"","postfix":""},"spacing":{},"type":"dropDown","name":"IncludeDate","label":"Medtag dato på forsiden","fullyQualifiedName":"IncludeDate"}],"formDataEntries":[]}]]></TemplafyFormConfiguration>
</file>

<file path=customXml/item14.xml><?xml version="1.0" encoding="utf-8"?>
<TemplafySlideFormConfiguration><![CDATA[{"formFields":[],"formDataEntries":[]}]]></TemplafySlideFormConfiguration>
</file>

<file path=customXml/item15.xml><?xml version="1.0" encoding="utf-8"?>
<TemplafySlideFormConfiguration><![CDATA[{"formFields":[],"formDataEntries":[]}]]></TemplafySlideFormConfiguration>
</file>

<file path=customXml/item16.xml><?xml version="1.0" encoding="utf-8"?>
<TemplafySlideTemplateConfiguration><![CDATA[{"documentContentValidatorConfiguration":{"enableDocumentContentValidator":false,"documentContentValidatorVersion":0},"elementsMetadata":[],"slideId":"637147678904465260","enableDocumentContentUpdater":true,"version":"1.10"}]]></TemplafySlideTemplateConfiguration>
</file>

<file path=customXml/item17.xml><?xml version="1.0" encoding="utf-8"?>
<TemplafySlideTemplateConfiguration><![CDATA[{"documentContentValidatorConfiguration":{"enableDocumentContentValidator":false,"documentContentValidatorVersion":0},"elementsMetadata":[],"slideId":"637979603563293521","enableDocumentContentUpdater":true,"version":"1.10"}]]></TemplafySlideTemplateConfiguration>
</file>

<file path=customXml/item18.xml><?xml version="1.0" encoding="utf-8"?>
<TemplafySlideFormConfiguration><![CDATA[{"formFields":[],"formDataEntries":[]}]]></TemplafySlideFormConfiguration>
</file>

<file path=customXml/item19.xml><?xml version="1.0" encoding="utf-8"?>
<TemplafySlideFormConfiguration><![CDATA[{"formFields":[],"formDataEntries":[]}]]></TemplafySlideFormConfiguration>
</file>

<file path=customXml/item2.xml><?xml version="1.0" encoding="utf-8"?>
<TemplafySlideTemplateConfiguration><![CDATA[{"documentContentValidatorConfiguration":{"enableDocumentContentValidator":false,"documentContentValidatorVersion":0},"elementsMetadata":[],"slideId":"637136493142034169","enableDocumentContentUpdater":true,"version":"1.10"}]]></TemplafySlideTemplateConfiguration>
</file>

<file path=customXml/item20.xml><?xml version="1.0" encoding="utf-8"?>
<TemplafySlideFormConfiguration><![CDATA[{"formFields":[],"formDataEntries":[]}]]></TemplafySlideFormConfiguration>
</file>

<file path=customXml/item21.xml><?xml version="1.0" encoding="utf-8"?>
<TemplafySlideFormConfiguration><![CDATA[{"formFields":[],"formDataEntries":[]}]]></TemplafySlideFormConfiguration>
</file>

<file path=customXml/item22.xml><?xml version="1.0" encoding="utf-8"?>
<TemplafySlideTemplateConfiguration><![CDATA[{"documentContentValidatorConfiguration":{"enableDocumentContentValidator":false,"documentContentValidatorVersion":0},"elementsMetadata":[],"slideId":"637136493143440626","enableDocumentContentUpdater":true,"version":"1.10"}]]></TemplafySlideTemplateConfiguration>
</file>

<file path=customXml/item2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10C6A243696334AB738D3FEB036B065" ma:contentTypeVersion="4" ma:contentTypeDescription="Opret et nyt dokument." ma:contentTypeScope="" ma:versionID="ba68f7494e3d9a3356f89a801e4dfe2b">
  <xsd:schema xmlns:xsd="http://www.w3.org/2001/XMLSchema" xmlns:xs="http://www.w3.org/2001/XMLSchema" xmlns:p="http://schemas.microsoft.com/office/2006/metadata/properties" xmlns:ns2="1420f89c-78fc-47b0-852f-bf5ac2011ad6" targetNamespace="http://schemas.microsoft.com/office/2006/metadata/properties" ma:root="true" ma:fieldsID="296acc7674107228259139df2e3b2711" ns2:_="">
    <xsd:import namespace="1420f89c-78fc-47b0-852f-bf5ac2011a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0f89c-78fc-47b0-852f-bf5ac2011a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5.xml><?xml version="1.0" encoding="utf-8"?>
<TemplafySlideTemplateConfiguration><![CDATA[{"documentContentValidatorConfiguration":{"enableDocumentContentValidator":false,"documentContentValidatorVersion":0},"elementsMetadata":[],"slideId":"637979603562980841","enableDocumentContentUpdater":true,"version":"1.10"}]]></TemplafySlideTemplateConfiguration>
</file>

<file path=customXml/item26.xml><?xml version="1.0" encoding="utf-8"?>
<TemplafySlideFormConfiguration><![CDATA[{"formFields":[],"formDataEntries":[]}]]></TemplafySlideFormConfiguration>
</file>

<file path=customXml/item27.xml><?xml version="1.0" encoding="utf-8"?>
<TemplafySlideFormConfiguration><![CDATA[{"formFields":[],"formDataEntries":[]}]]></TemplafySlideFormConfiguration>
</file>

<file path=customXml/item28.xml><?xml version="1.0" encoding="utf-8"?>
<TemplafySlideFormConfiguration><![CDATA[{"formFields":[],"formDataEntries":[]}]]></TemplafySlideFormConfiguration>
</file>

<file path=customXml/item29.xml><?xml version="1.0" encoding="utf-8"?>
<TemplafySlideFormConfiguration><![CDATA[{"formFields":[],"formDataEntries":[]}]]></TemplafySlideFormConfiguration>
</file>

<file path=customXml/item3.xml><?xml version="1.0" encoding="utf-8"?>
<TemplafyTemplateConfiguration><![CDATA[{"elementsMetadata":[],"transformationConfigurations":[{"language":"{{DocumentLanguage}}","disableUpdates":false,"type":"proofingLanguage"}],"templateName":"PowerPoint Skabelon","templateDescription":"16:9 til skærmbrug","enableDocumentContentUpdater":true,"version":"1.10"}]]></TemplafyTemplateConfiguration>
</file>

<file path=customXml/item4.xml><?xml version="1.0" encoding="utf-8"?>
<TemplafySlideTemplateConfiguration><![CDATA[{"documentContentValidatorConfiguration":{"enableDocumentContentValidator":false,"documentContentValidatorVersion":0},"elementsMetadata":[],"slideId":"637979603562512088","enableDocumentContentUpdater":true,"version":"1.10"}]]></TemplafySlideTemplateConfiguration>
</file>

<file path=customXml/item5.xml><?xml version="1.0" encoding="utf-8"?>
<TemplafySlideTemplateConfiguration><![CDATA[{"documentContentValidatorConfiguration":{"enableDocumentContentValidator":false,"documentContentValidatorVersion":0},"elementsMetadata":[],"slideId":"637979603563137097","enableDocumentContentUpdater":true,"version":"1.10"}]]></TemplafySlideTemplateConfiguration>
</file>

<file path=customXml/item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documentContentValidatorConfiguration":{"enableDocumentContentValidator":false,"documentContentValidatorVersion":0},"elementsMetadata":[],"slideId":"637979603563137096","enableDocumentContentUpdater":true,"version":"1.10"}]]></TemplafySlideTemplateConfiguration>
</file>

<file path=customXml/item9.xml><?xml version="1.0" encoding="utf-8"?>
<TemplafySlideTemplateConfiguration><![CDATA[{"documentContentValidatorConfiguration":{"enableDocumentContentValidator":false,"documentContentValidatorVersion":0},"elementsMetadata":[],"slideId":"637979603563293522","enableDocumentContentUpdater":true,"version":"1.10"}]]></TemplafySlideTemplateConfiguration>
</file>

<file path=customXml/itemProps1.xml><?xml version="1.0" encoding="utf-8"?>
<ds:datastoreItem xmlns:ds="http://schemas.openxmlformats.org/officeDocument/2006/customXml" ds:itemID="{E3695212-37EF-4564-B915-8EDDC9249151}">
  <ds:schemaRefs/>
</ds:datastoreItem>
</file>

<file path=customXml/itemProps10.xml><?xml version="1.0" encoding="utf-8"?>
<ds:datastoreItem xmlns:ds="http://schemas.openxmlformats.org/officeDocument/2006/customXml" ds:itemID="{3FF58B82-1C1A-435F-95C4-AC83F884E4AC}">
  <ds:schemaRefs/>
</ds:datastoreItem>
</file>

<file path=customXml/itemProps11.xml><?xml version="1.0" encoding="utf-8"?>
<ds:datastoreItem xmlns:ds="http://schemas.openxmlformats.org/officeDocument/2006/customXml" ds:itemID="{9EC51998-ADE9-4223-ACC1-9EDD650C2082}">
  <ds:schemaRefs/>
</ds:datastoreItem>
</file>

<file path=customXml/itemProps12.xml><?xml version="1.0" encoding="utf-8"?>
<ds:datastoreItem xmlns:ds="http://schemas.openxmlformats.org/officeDocument/2006/customXml" ds:itemID="{5F886265-2BBB-40C0-B43A-A77E98AEA401}">
  <ds:schemaRefs/>
</ds:datastoreItem>
</file>

<file path=customXml/itemProps13.xml><?xml version="1.0" encoding="utf-8"?>
<ds:datastoreItem xmlns:ds="http://schemas.openxmlformats.org/officeDocument/2006/customXml" ds:itemID="{B349C44D-80BD-4444-9390-5A0A3CFE3153}">
  <ds:schemaRefs/>
</ds:datastoreItem>
</file>

<file path=customXml/itemProps14.xml><?xml version="1.0" encoding="utf-8"?>
<ds:datastoreItem xmlns:ds="http://schemas.openxmlformats.org/officeDocument/2006/customXml" ds:itemID="{728E1321-6752-43EE-A83D-4C6B7F76E504}">
  <ds:schemaRefs/>
</ds:datastoreItem>
</file>

<file path=customXml/itemProps15.xml><?xml version="1.0" encoding="utf-8"?>
<ds:datastoreItem xmlns:ds="http://schemas.openxmlformats.org/officeDocument/2006/customXml" ds:itemID="{A85C245B-05CF-4585-8196-30B72790B39F}">
  <ds:schemaRefs/>
</ds:datastoreItem>
</file>

<file path=customXml/itemProps16.xml><?xml version="1.0" encoding="utf-8"?>
<ds:datastoreItem xmlns:ds="http://schemas.openxmlformats.org/officeDocument/2006/customXml" ds:itemID="{7CE58C7B-439B-4F0E-8424-7F5DF35EB466}">
  <ds:schemaRefs/>
</ds:datastoreItem>
</file>

<file path=customXml/itemProps17.xml><?xml version="1.0" encoding="utf-8"?>
<ds:datastoreItem xmlns:ds="http://schemas.openxmlformats.org/officeDocument/2006/customXml" ds:itemID="{4BA39D4F-B6B2-4CEB-820D-1A05A87C6E3E}">
  <ds:schemaRefs/>
</ds:datastoreItem>
</file>

<file path=customXml/itemProps18.xml><?xml version="1.0" encoding="utf-8"?>
<ds:datastoreItem xmlns:ds="http://schemas.openxmlformats.org/officeDocument/2006/customXml" ds:itemID="{93AA8449-89FB-4427-87BA-FB038ABBD898}">
  <ds:schemaRefs/>
</ds:datastoreItem>
</file>

<file path=customXml/itemProps19.xml><?xml version="1.0" encoding="utf-8"?>
<ds:datastoreItem xmlns:ds="http://schemas.openxmlformats.org/officeDocument/2006/customXml" ds:itemID="{AC86566C-E5EC-4857-9CB9-08029845C077}">
  <ds:schemaRefs/>
</ds:datastoreItem>
</file>

<file path=customXml/itemProps2.xml><?xml version="1.0" encoding="utf-8"?>
<ds:datastoreItem xmlns:ds="http://schemas.openxmlformats.org/officeDocument/2006/customXml" ds:itemID="{C15C11D9-51EF-4E81-ABC8-4061100F3537}">
  <ds:schemaRefs/>
</ds:datastoreItem>
</file>

<file path=customXml/itemProps20.xml><?xml version="1.0" encoding="utf-8"?>
<ds:datastoreItem xmlns:ds="http://schemas.openxmlformats.org/officeDocument/2006/customXml" ds:itemID="{2DDA08A7-5F1C-45EB-A459-FF3194D7A249}">
  <ds:schemaRefs/>
</ds:datastoreItem>
</file>

<file path=customXml/itemProps21.xml><?xml version="1.0" encoding="utf-8"?>
<ds:datastoreItem xmlns:ds="http://schemas.openxmlformats.org/officeDocument/2006/customXml" ds:itemID="{1D9D81F8-0909-49A0-9087-546D855B8FED}">
  <ds:schemaRefs/>
</ds:datastoreItem>
</file>

<file path=customXml/itemProps22.xml><?xml version="1.0" encoding="utf-8"?>
<ds:datastoreItem xmlns:ds="http://schemas.openxmlformats.org/officeDocument/2006/customXml" ds:itemID="{61836990-3E18-4EB8-B35A-1FD9F16FBC0F}">
  <ds:schemaRefs/>
</ds:datastoreItem>
</file>

<file path=customXml/itemProps23.xml><?xml version="1.0" encoding="utf-8"?>
<ds:datastoreItem xmlns:ds="http://schemas.openxmlformats.org/officeDocument/2006/customXml" ds:itemID="{28A716F5-258E-43B2-AA5F-8FA0B11799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20f89c-78fc-47b0-852f-bf5ac2011a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4.xml><?xml version="1.0" encoding="utf-8"?>
<ds:datastoreItem xmlns:ds="http://schemas.openxmlformats.org/officeDocument/2006/customXml" ds:itemID="{DB07FC92-3897-4198-BD3D-4C0D3614277E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1420f89c-78fc-47b0-852f-bf5ac2011ad6"/>
    <ds:schemaRef ds:uri="http://www.w3.org/XML/1998/namespace"/>
  </ds:schemaRefs>
</ds:datastoreItem>
</file>

<file path=customXml/itemProps25.xml><?xml version="1.0" encoding="utf-8"?>
<ds:datastoreItem xmlns:ds="http://schemas.openxmlformats.org/officeDocument/2006/customXml" ds:itemID="{1719EE6E-0429-4AD6-8B8F-6AC8B0C48580}">
  <ds:schemaRefs/>
</ds:datastoreItem>
</file>

<file path=customXml/itemProps26.xml><?xml version="1.0" encoding="utf-8"?>
<ds:datastoreItem xmlns:ds="http://schemas.openxmlformats.org/officeDocument/2006/customXml" ds:itemID="{A922EA69-2D9A-4CE2-A4B7-1C98BFBF6372}">
  <ds:schemaRefs/>
</ds:datastoreItem>
</file>

<file path=customXml/itemProps27.xml><?xml version="1.0" encoding="utf-8"?>
<ds:datastoreItem xmlns:ds="http://schemas.openxmlformats.org/officeDocument/2006/customXml" ds:itemID="{5501C420-D8A9-45E3-B423-D713956BE668}">
  <ds:schemaRefs/>
</ds:datastoreItem>
</file>

<file path=customXml/itemProps28.xml><?xml version="1.0" encoding="utf-8"?>
<ds:datastoreItem xmlns:ds="http://schemas.openxmlformats.org/officeDocument/2006/customXml" ds:itemID="{8A275B5B-FCAE-435C-A451-E3F958A4119D}">
  <ds:schemaRefs/>
</ds:datastoreItem>
</file>

<file path=customXml/itemProps29.xml><?xml version="1.0" encoding="utf-8"?>
<ds:datastoreItem xmlns:ds="http://schemas.openxmlformats.org/officeDocument/2006/customXml" ds:itemID="{3C93BAB1-D410-4665-8ED2-4862A43BE7A9}">
  <ds:schemaRefs/>
</ds:datastoreItem>
</file>

<file path=customXml/itemProps3.xml><?xml version="1.0" encoding="utf-8"?>
<ds:datastoreItem xmlns:ds="http://schemas.openxmlformats.org/officeDocument/2006/customXml" ds:itemID="{90796D56-7DE8-427A-9901-4436C7B9FDBB}">
  <ds:schemaRefs/>
</ds:datastoreItem>
</file>

<file path=customXml/itemProps4.xml><?xml version="1.0" encoding="utf-8"?>
<ds:datastoreItem xmlns:ds="http://schemas.openxmlformats.org/officeDocument/2006/customXml" ds:itemID="{695599E1-B92F-4F9F-B93B-91ADA20E637F}">
  <ds:schemaRefs/>
</ds:datastoreItem>
</file>

<file path=customXml/itemProps5.xml><?xml version="1.0" encoding="utf-8"?>
<ds:datastoreItem xmlns:ds="http://schemas.openxmlformats.org/officeDocument/2006/customXml" ds:itemID="{8BCB3E46-DC71-49A9-9830-D98F34246BDD}">
  <ds:schemaRefs/>
</ds:datastoreItem>
</file>

<file path=customXml/itemProps6.xml><?xml version="1.0" encoding="utf-8"?>
<ds:datastoreItem xmlns:ds="http://schemas.openxmlformats.org/officeDocument/2006/customXml" ds:itemID="{11A972E5-0884-479C-9F3D-68127B405C5E}">
  <ds:schemaRefs>
    <ds:schemaRef ds:uri="http://schemas.microsoft.com/sharepoint/v3/contenttype/forms"/>
  </ds:schemaRefs>
</ds:datastoreItem>
</file>

<file path=customXml/itemProps7.xml><?xml version="1.0" encoding="utf-8"?>
<ds:datastoreItem xmlns:ds="http://schemas.openxmlformats.org/officeDocument/2006/customXml" ds:itemID="{32530C86-07E8-43A8-AE09-C30ACCE8599C}">
  <ds:schemaRefs/>
</ds:datastoreItem>
</file>

<file path=customXml/itemProps8.xml><?xml version="1.0" encoding="utf-8"?>
<ds:datastoreItem xmlns:ds="http://schemas.openxmlformats.org/officeDocument/2006/customXml" ds:itemID="{D95750DC-154B-4A2A-AC1D-F16B40A4E541}">
  <ds:schemaRefs/>
</ds:datastoreItem>
</file>

<file path=customXml/itemProps9.xml><?xml version="1.0" encoding="utf-8"?>
<ds:datastoreItem xmlns:ds="http://schemas.openxmlformats.org/officeDocument/2006/customXml" ds:itemID="{74DFDD87-524F-46A5-8E31-BDF45155347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213</TotalTime>
  <Words>549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Verdana</vt:lpstr>
      <vt:lpstr>Blank</vt:lpstr>
      <vt:lpstr>Overvågning af hændelser</vt:lpstr>
      <vt:lpstr>Overvågning af applikationer</vt:lpstr>
      <vt:lpstr>Overvågning af applikationer</vt:lpstr>
      <vt:lpstr>Grafana</vt:lpstr>
      <vt:lpstr>Grafana</vt:lpstr>
      <vt:lpstr>Grafana</vt:lpstr>
      <vt:lpstr>Grafana</vt:lpstr>
      <vt:lpstr>Grafana</vt:lpstr>
      <vt:lpstr>Grafana – noget omkring arkitektur</vt:lpstr>
      <vt:lpstr>Spørgsmål?</vt:lpstr>
    </vt:vector>
  </TitlesOfParts>
  <Company>UCN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Overvågning af hændelser</dc:title>
  <dc:creator>Brian Hvarregaard</dc:creator>
  <cp:lastModifiedBy>Brian Hvarregaard</cp:lastModifiedBy>
  <cp:revision>10</cp:revision>
  <dcterms:created xsi:type="dcterms:W3CDTF">2023-06-05T11:01:09Z</dcterms:created>
  <dcterms:modified xsi:type="dcterms:W3CDTF">2024-08-27T17:59:21Z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omnidocs.com</vt:lpwstr>
  </property>
  <property fmtid="{D5CDD505-2E9C-101B-9397-08002B2CF9AE}" pid="3" name="TemplafyTimeStamp">
    <vt:lpwstr>2022-09-05T07:39:15.9239855Z</vt:lpwstr>
  </property>
  <property fmtid="{D5CDD505-2E9C-101B-9397-08002B2CF9AE}" pid="4" name="ContentTypeId">
    <vt:lpwstr>0x010100210C6A243696334AB738D3FEB036B065</vt:lpwstr>
  </property>
</Properties>
</file>