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7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2F67-287C-9145-9FAC-BD54143A39B3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6526-6870-A64A-91F0-AFD65F4BD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02BA-2643-9E49-B890-4923799755BC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Gotham" charset="0"/>
                <a:ea typeface="Gotham" charset="0"/>
                <a:cs typeface="Gotham" charset="0"/>
              </a:rPr>
              <a:t>Identifying Notable Objects from Spitzer Enhanced Imaging Astronomical Observations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IBhojwani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, 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AlexanderTyan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, Sun-Kev, 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tamos</a:t>
            </a:r>
            <a:endParaRPr lang="en-US" dirty="0" smtClean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June 1, 2018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CMSC 12300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The University of Chicago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Goals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Identify notable objects (outliers)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Locate notable objects within the sky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Define an area of interest around that object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Approach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Excess infrared light could mean: 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Young Stellar Objects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Active Galactic </a:t>
            </a:r>
            <a:r>
              <a:rPr lang="en-US" sz="3200" dirty="0" err="1" smtClean="0">
                <a:latin typeface="Gotham" charset="0"/>
                <a:ea typeface="Gotham" charset="0"/>
                <a:cs typeface="Gotham" charset="0"/>
              </a:rPr>
              <a:t>Nucleii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Colliding Galaxies</a:t>
            </a:r>
            <a:br>
              <a:rPr lang="en-US" sz="3200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   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Hypotheses: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Young Stellar Objects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Notable objects can be identified as extrema in terms of infrared light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Some notable objects are grouped into interesting structures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/>
            </a:r>
            <a:br>
              <a:rPr lang="en-US" sz="3200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/>
            </a:r>
            <a:br>
              <a:rPr lang="en-US" sz="3200" dirty="0" smtClean="0">
                <a:latin typeface="Gotham" charset="0"/>
                <a:ea typeface="Gotham" charset="0"/>
                <a:cs typeface="Gotham" charset="0"/>
              </a:rPr>
            </a:b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Data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NASA/IPAC Infrared Science Archive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Wide-field Infrared Survey Explorer (WISE)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Identifies objects, and readings on the energies they emit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800m objects (records),  815 GB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Contains: 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L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ocation (right ascension, declination)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Movement</a:t>
            </a:r>
          </a:p>
          <a:p>
            <a:pPr lvl="1"/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Colour</a:t>
            </a:r>
            <a:endParaRPr lang="en-US" dirty="0" smtClean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R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eadings across a number of bands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otham" charset="0"/>
                <a:ea typeface="Gotham" charset="0"/>
                <a:cs typeface="Gotham" charset="0"/>
              </a:rPr>
              <a:t>Unexpected </a:t>
            </a:r>
            <a:r>
              <a:rPr lang="en-US" sz="4000" dirty="0" err="1" smtClean="0">
                <a:latin typeface="Gotham" charset="0"/>
                <a:ea typeface="Gotham" charset="0"/>
                <a:cs typeface="Gotham" charset="0"/>
              </a:rPr>
              <a:t>Colour</a:t>
            </a:r>
            <a:r>
              <a:rPr lang="en-US" sz="4000" dirty="0" smtClean="0">
                <a:latin typeface="Gotham" charset="0"/>
                <a:ea typeface="Gotham" charset="0"/>
                <a:cs typeface="Gotham" charset="0"/>
              </a:rPr>
              <a:t>      Interesting Object</a:t>
            </a:r>
            <a:endParaRPr lang="fr-FR" sz="4000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77" y="1493926"/>
            <a:ext cx="4676422" cy="4917475"/>
          </a:xfrm>
        </p:spPr>
      </p:pic>
      <p:sp>
        <p:nvSpPr>
          <p:cNvPr id="5" name="Right Arrow 4"/>
          <p:cNvSpPr/>
          <p:nvPr/>
        </p:nvSpPr>
        <p:spPr>
          <a:xfrm>
            <a:off x="5991564" y="829978"/>
            <a:ext cx="595668" cy="4059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9357064" y="604206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Source: 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Gorjian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et al.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Data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NASA/IPAC Infrared Science Archive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Wide-field Infrared Survey Explorer (WISE)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Identifies objects, and readings on the energies they emit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800m objects (records),  815 GB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Contains: 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L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ocation (right ascension, declination)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Movement</a:t>
            </a:r>
          </a:p>
          <a:p>
            <a:pPr lvl="1"/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Colour</a:t>
            </a:r>
            <a:endParaRPr lang="en-US" dirty="0" smtClean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R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eadings across a number of bands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189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Gotham</vt:lpstr>
      <vt:lpstr>Arial</vt:lpstr>
      <vt:lpstr>Office Theme</vt:lpstr>
      <vt:lpstr>Identifying Notable Objects from Spitzer Enhanced Imaging Astronomical Observations</vt:lpstr>
      <vt:lpstr>Goals</vt:lpstr>
      <vt:lpstr>Approach</vt:lpstr>
      <vt:lpstr>Hypotheses: Young Stellar Objects</vt:lpstr>
      <vt:lpstr>Data</vt:lpstr>
      <vt:lpstr>Unexpected Colour      Interesting Object</vt:lpstr>
      <vt:lpstr>Data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Notable Objects from Spitzer Enhanced Imaging Astronomical Observations</dc:title>
  <dc:creator>Alexander Tyan</dc:creator>
  <cp:lastModifiedBy>Alexander Tyan</cp:lastModifiedBy>
  <cp:revision>50</cp:revision>
  <dcterms:created xsi:type="dcterms:W3CDTF">2018-06-01T04:32:24Z</dcterms:created>
  <dcterms:modified xsi:type="dcterms:W3CDTF">2018-06-01T04:49:46Z</dcterms:modified>
</cp:coreProperties>
</file>