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11015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an OS?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47"/>
            <a:ext cx="8222100" cy="12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By :</a:t>
            </a:r>
            <a:br>
              <a:rPr lang="en"/>
            </a:br>
            <a:r>
              <a:rPr lang="en"/>
              <a:t>Afshin Binesh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995" y="0"/>
            <a:ext cx="41680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57375"/>
            <a:ext cx="78105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 very much for all your help!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OS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62" y="874647"/>
            <a:ext cx="6083874" cy="42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makes up an OS?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11700" y="1114333"/>
            <a:ext cx="8520600" cy="6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Operating System</a:t>
            </a:r>
          </a:p>
        </p:txBody>
      </p:sp>
      <p:sp>
        <p:nvSpPr>
          <p:cNvPr id="101" name="Shape 101"/>
          <p:cNvSpPr/>
          <p:nvPr/>
        </p:nvSpPr>
        <p:spPr>
          <a:xfrm>
            <a:off x="3270000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166987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38550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110100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007100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251750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260875" y="1976600"/>
            <a:ext cx="810000" cy="5337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251750" y="259962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Syncroniz-ation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2263575" y="259962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sp>
        <p:nvSpPr>
          <p:cNvPr id="110" name="Shape 110"/>
          <p:cNvSpPr/>
          <p:nvPr/>
        </p:nvSpPr>
        <p:spPr>
          <a:xfrm>
            <a:off x="3275400" y="259962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Security</a:t>
            </a:r>
          </a:p>
        </p:txBody>
      </p:sp>
      <p:sp>
        <p:nvSpPr>
          <p:cNvPr id="111" name="Shape 111"/>
          <p:cNvSpPr/>
          <p:nvPr/>
        </p:nvSpPr>
        <p:spPr>
          <a:xfrm>
            <a:off x="4177800" y="267447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I/O</a:t>
            </a:r>
          </a:p>
        </p:txBody>
      </p:sp>
      <p:sp>
        <p:nvSpPr>
          <p:cNvPr id="112" name="Shape 112"/>
          <p:cNvSpPr/>
          <p:nvPr/>
        </p:nvSpPr>
        <p:spPr>
          <a:xfrm>
            <a:off x="5134912" y="259962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File System</a:t>
            </a:r>
          </a:p>
        </p:txBody>
      </p:sp>
      <p:sp>
        <p:nvSpPr>
          <p:cNvPr id="113" name="Shape 113"/>
          <p:cNvSpPr/>
          <p:nvPr/>
        </p:nvSpPr>
        <p:spPr>
          <a:xfrm>
            <a:off x="6218700" y="259962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scheduling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7103850" y="2599625"/>
            <a:ext cx="788400" cy="81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Threads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210" y="0"/>
            <a:ext cx="46255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" y="952500"/>
            <a:ext cx="88106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107" y="0"/>
            <a:ext cx="49257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614362"/>
            <a:ext cx="64198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145" y="0"/>
            <a:ext cx="38597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344" y="0"/>
            <a:ext cx="64601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