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w Cen MT"/>
      </a:defRPr>
    </a:lvl1pPr>
    <a:lvl2pPr indent="228600" latinLnBrk="0">
      <a:defRPr sz="1200">
        <a:latin typeface="+mn-lt"/>
        <a:ea typeface="+mn-ea"/>
        <a:cs typeface="+mn-cs"/>
        <a:sym typeface="Tw Cen MT"/>
      </a:defRPr>
    </a:lvl2pPr>
    <a:lvl3pPr indent="457200" latinLnBrk="0">
      <a:defRPr sz="1200">
        <a:latin typeface="+mn-lt"/>
        <a:ea typeface="+mn-ea"/>
        <a:cs typeface="+mn-cs"/>
        <a:sym typeface="Tw Cen MT"/>
      </a:defRPr>
    </a:lvl3pPr>
    <a:lvl4pPr indent="685800" latinLnBrk="0">
      <a:defRPr sz="1200">
        <a:latin typeface="+mn-lt"/>
        <a:ea typeface="+mn-ea"/>
        <a:cs typeface="+mn-cs"/>
        <a:sym typeface="Tw Cen MT"/>
      </a:defRPr>
    </a:lvl4pPr>
    <a:lvl5pPr indent="914400" latinLnBrk="0">
      <a:defRPr sz="1200">
        <a:latin typeface="+mn-lt"/>
        <a:ea typeface="+mn-ea"/>
        <a:cs typeface="+mn-cs"/>
        <a:sym typeface="Tw Cen MT"/>
      </a:defRPr>
    </a:lvl5pPr>
    <a:lvl6pPr indent="1143000" latinLnBrk="0">
      <a:defRPr sz="1200">
        <a:latin typeface="+mn-lt"/>
        <a:ea typeface="+mn-ea"/>
        <a:cs typeface="+mn-cs"/>
        <a:sym typeface="Tw Cen MT"/>
      </a:defRPr>
    </a:lvl6pPr>
    <a:lvl7pPr indent="1371600" latinLnBrk="0">
      <a:defRPr sz="1200">
        <a:latin typeface="+mn-lt"/>
        <a:ea typeface="+mn-ea"/>
        <a:cs typeface="+mn-cs"/>
        <a:sym typeface="Tw Cen MT"/>
      </a:defRPr>
    </a:lvl7pPr>
    <a:lvl8pPr indent="1600200" latinLnBrk="0">
      <a:defRPr sz="1200">
        <a:latin typeface="+mn-lt"/>
        <a:ea typeface="+mn-ea"/>
        <a:cs typeface="+mn-cs"/>
        <a:sym typeface="Tw Cen MT"/>
      </a:defRPr>
    </a:lvl8pPr>
    <a:lvl9pPr indent="1828800" latinLnBrk="0">
      <a:defRPr sz="1200">
        <a:latin typeface="+mn-lt"/>
        <a:ea typeface="+mn-ea"/>
        <a:cs typeface="+mn-cs"/>
        <a:sym typeface="Tw Cen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2"/>
            <a:ext cx="12192000" cy="4572005"/>
          </a:xfrm>
          <a:prstGeom prst="rect">
            <a:avLst/>
          </a:prstGeom>
          <a:solidFill>
            <a:srgbClr val="1482A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Shape 13"/>
          <p:cNvSpPr/>
          <p:nvPr/>
        </p:nvSpPr>
        <p:spPr>
          <a:xfrm>
            <a:off x="-3" y="-1"/>
            <a:ext cx="12192005" cy="457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731"/>
                </a:moveTo>
                <a:lnTo>
                  <a:pt x="21600" y="21600"/>
                </a:lnTo>
                <a:lnTo>
                  <a:pt x="21285" y="21600"/>
                </a:lnTo>
                <a:cubicBezTo>
                  <a:pt x="21410" y="21367"/>
                  <a:pt x="21517" y="21071"/>
                  <a:pt x="21600" y="20731"/>
                </a:cubicBezTo>
                <a:close/>
                <a:moveTo>
                  <a:pt x="21600" y="19093"/>
                </a:moveTo>
                <a:lnTo>
                  <a:pt x="21600" y="19722"/>
                </a:lnTo>
                <a:cubicBezTo>
                  <a:pt x="21270" y="20053"/>
                  <a:pt x="21007" y="20738"/>
                  <a:pt x="20882" y="21600"/>
                </a:cubicBezTo>
                <a:lnTo>
                  <a:pt x="20639" y="21600"/>
                </a:lnTo>
                <a:cubicBezTo>
                  <a:pt x="20782" y="20410"/>
                  <a:pt x="21143" y="19471"/>
                  <a:pt x="21600" y="19093"/>
                </a:cubicBezTo>
                <a:close/>
                <a:moveTo>
                  <a:pt x="19076" y="18895"/>
                </a:moveTo>
                <a:lnTo>
                  <a:pt x="19106" y="18903"/>
                </a:lnTo>
                <a:cubicBezTo>
                  <a:pt x="19163" y="18905"/>
                  <a:pt x="19220" y="18919"/>
                  <a:pt x="19275" y="18945"/>
                </a:cubicBezTo>
                <a:cubicBezTo>
                  <a:pt x="19285" y="18943"/>
                  <a:pt x="19294" y="18948"/>
                  <a:pt x="19304" y="18953"/>
                </a:cubicBezTo>
                <a:lnTo>
                  <a:pt x="19304" y="18958"/>
                </a:lnTo>
                <a:cubicBezTo>
                  <a:pt x="19857" y="19202"/>
                  <a:pt x="20305" y="20237"/>
                  <a:pt x="20471" y="21600"/>
                </a:cubicBezTo>
                <a:lnTo>
                  <a:pt x="20227" y="21600"/>
                </a:lnTo>
                <a:cubicBezTo>
                  <a:pt x="20079" y="20586"/>
                  <a:pt x="19742" y="19817"/>
                  <a:pt x="19328" y="19579"/>
                </a:cubicBezTo>
                <a:cubicBezTo>
                  <a:pt x="19389" y="20408"/>
                  <a:pt x="19570" y="21125"/>
                  <a:pt x="19823" y="21600"/>
                </a:cubicBezTo>
                <a:lnTo>
                  <a:pt x="19479" y="21600"/>
                </a:lnTo>
                <a:cubicBezTo>
                  <a:pt x="19273" y="21036"/>
                  <a:pt x="19134" y="20308"/>
                  <a:pt x="19091" y="19500"/>
                </a:cubicBezTo>
                <a:cubicBezTo>
                  <a:pt x="19091" y="19500"/>
                  <a:pt x="19091" y="19500"/>
                  <a:pt x="19090" y="19500"/>
                </a:cubicBezTo>
                <a:lnTo>
                  <a:pt x="19089" y="19468"/>
                </a:lnTo>
                <a:cubicBezTo>
                  <a:pt x="19080" y="19325"/>
                  <a:pt x="19076" y="19179"/>
                  <a:pt x="19076" y="19031"/>
                </a:cubicBezTo>
                <a:cubicBezTo>
                  <a:pt x="19074" y="19005"/>
                  <a:pt x="19074" y="18978"/>
                  <a:pt x="19074" y="18951"/>
                </a:cubicBezTo>
                <a:lnTo>
                  <a:pt x="19075" y="18897"/>
                </a:lnTo>
                <a:lnTo>
                  <a:pt x="19076" y="18897"/>
                </a:lnTo>
                <a:close/>
                <a:moveTo>
                  <a:pt x="19035" y="18895"/>
                </a:moveTo>
                <a:lnTo>
                  <a:pt x="19035" y="18897"/>
                </a:lnTo>
                <a:lnTo>
                  <a:pt x="19036" y="18897"/>
                </a:lnTo>
                <a:lnTo>
                  <a:pt x="19037" y="18951"/>
                </a:lnTo>
                <a:cubicBezTo>
                  <a:pt x="19037" y="18978"/>
                  <a:pt x="19037" y="19005"/>
                  <a:pt x="19035" y="19031"/>
                </a:cubicBezTo>
                <a:cubicBezTo>
                  <a:pt x="19035" y="19179"/>
                  <a:pt x="19031" y="19325"/>
                  <a:pt x="19022" y="19468"/>
                </a:cubicBezTo>
                <a:lnTo>
                  <a:pt x="19021" y="19500"/>
                </a:lnTo>
                <a:cubicBezTo>
                  <a:pt x="19020" y="19500"/>
                  <a:pt x="19020" y="19500"/>
                  <a:pt x="19020" y="19500"/>
                </a:cubicBezTo>
                <a:cubicBezTo>
                  <a:pt x="18977" y="20308"/>
                  <a:pt x="18837" y="21036"/>
                  <a:pt x="18632" y="21600"/>
                </a:cubicBezTo>
                <a:lnTo>
                  <a:pt x="18288" y="21600"/>
                </a:lnTo>
                <a:cubicBezTo>
                  <a:pt x="18541" y="21125"/>
                  <a:pt x="18722" y="20408"/>
                  <a:pt x="18783" y="19579"/>
                </a:cubicBezTo>
                <a:cubicBezTo>
                  <a:pt x="18369" y="19817"/>
                  <a:pt x="18031" y="20586"/>
                  <a:pt x="17884" y="21600"/>
                </a:cubicBezTo>
                <a:lnTo>
                  <a:pt x="17640" y="21600"/>
                </a:lnTo>
                <a:cubicBezTo>
                  <a:pt x="17805" y="20237"/>
                  <a:pt x="18254" y="19202"/>
                  <a:pt x="18807" y="18958"/>
                </a:cubicBezTo>
                <a:lnTo>
                  <a:pt x="18807" y="18953"/>
                </a:lnTo>
                <a:cubicBezTo>
                  <a:pt x="18817" y="18948"/>
                  <a:pt x="18826" y="18943"/>
                  <a:pt x="18836" y="18945"/>
                </a:cubicBezTo>
                <a:cubicBezTo>
                  <a:pt x="18891" y="18919"/>
                  <a:pt x="18948" y="18905"/>
                  <a:pt x="19005" y="18903"/>
                </a:cubicBezTo>
                <a:close/>
                <a:moveTo>
                  <a:pt x="16078" y="18895"/>
                </a:moveTo>
                <a:lnTo>
                  <a:pt x="16108" y="18903"/>
                </a:lnTo>
                <a:cubicBezTo>
                  <a:pt x="16165" y="18905"/>
                  <a:pt x="16222" y="18919"/>
                  <a:pt x="16277" y="18945"/>
                </a:cubicBezTo>
                <a:cubicBezTo>
                  <a:pt x="16287" y="18943"/>
                  <a:pt x="16296" y="18948"/>
                  <a:pt x="16306" y="18953"/>
                </a:cubicBezTo>
                <a:lnTo>
                  <a:pt x="16306" y="18958"/>
                </a:lnTo>
                <a:cubicBezTo>
                  <a:pt x="16859" y="19202"/>
                  <a:pt x="17308" y="20237"/>
                  <a:pt x="17473" y="21600"/>
                </a:cubicBezTo>
                <a:lnTo>
                  <a:pt x="17229" y="21600"/>
                </a:lnTo>
                <a:cubicBezTo>
                  <a:pt x="17082" y="20586"/>
                  <a:pt x="16744" y="19817"/>
                  <a:pt x="16330" y="19579"/>
                </a:cubicBezTo>
                <a:cubicBezTo>
                  <a:pt x="16391" y="20408"/>
                  <a:pt x="16572" y="21125"/>
                  <a:pt x="16825" y="21600"/>
                </a:cubicBezTo>
                <a:lnTo>
                  <a:pt x="16481" y="21600"/>
                </a:lnTo>
                <a:cubicBezTo>
                  <a:pt x="16276" y="21036"/>
                  <a:pt x="16136" y="20308"/>
                  <a:pt x="16093" y="19500"/>
                </a:cubicBezTo>
                <a:cubicBezTo>
                  <a:pt x="16093" y="19500"/>
                  <a:pt x="16093" y="19500"/>
                  <a:pt x="16092" y="19500"/>
                </a:cubicBezTo>
                <a:lnTo>
                  <a:pt x="16091" y="19468"/>
                </a:lnTo>
                <a:cubicBezTo>
                  <a:pt x="16082" y="19325"/>
                  <a:pt x="16078" y="19179"/>
                  <a:pt x="16078" y="19031"/>
                </a:cubicBezTo>
                <a:cubicBezTo>
                  <a:pt x="16076" y="19005"/>
                  <a:pt x="16076" y="18978"/>
                  <a:pt x="16076" y="18951"/>
                </a:cubicBezTo>
                <a:lnTo>
                  <a:pt x="16077" y="18897"/>
                </a:lnTo>
                <a:lnTo>
                  <a:pt x="16078" y="18897"/>
                </a:lnTo>
                <a:close/>
                <a:moveTo>
                  <a:pt x="16037" y="18895"/>
                </a:moveTo>
                <a:lnTo>
                  <a:pt x="16037" y="18897"/>
                </a:lnTo>
                <a:lnTo>
                  <a:pt x="16038" y="18897"/>
                </a:lnTo>
                <a:lnTo>
                  <a:pt x="16039" y="18951"/>
                </a:lnTo>
                <a:cubicBezTo>
                  <a:pt x="16039" y="18978"/>
                  <a:pt x="16039" y="19005"/>
                  <a:pt x="16037" y="19031"/>
                </a:cubicBezTo>
                <a:cubicBezTo>
                  <a:pt x="16037" y="19179"/>
                  <a:pt x="16033" y="19325"/>
                  <a:pt x="16024" y="19468"/>
                </a:cubicBezTo>
                <a:lnTo>
                  <a:pt x="16023" y="19500"/>
                </a:lnTo>
                <a:cubicBezTo>
                  <a:pt x="16022" y="19500"/>
                  <a:pt x="16022" y="19500"/>
                  <a:pt x="16022" y="19500"/>
                </a:cubicBezTo>
                <a:cubicBezTo>
                  <a:pt x="15979" y="20308"/>
                  <a:pt x="15839" y="21036"/>
                  <a:pt x="15634" y="21600"/>
                </a:cubicBezTo>
                <a:lnTo>
                  <a:pt x="15290" y="21600"/>
                </a:lnTo>
                <a:cubicBezTo>
                  <a:pt x="15543" y="21125"/>
                  <a:pt x="15724" y="20408"/>
                  <a:pt x="15785" y="19579"/>
                </a:cubicBezTo>
                <a:cubicBezTo>
                  <a:pt x="15371" y="19817"/>
                  <a:pt x="15034" y="20586"/>
                  <a:pt x="14886" y="21600"/>
                </a:cubicBezTo>
                <a:lnTo>
                  <a:pt x="14642" y="21600"/>
                </a:lnTo>
                <a:cubicBezTo>
                  <a:pt x="14808" y="20237"/>
                  <a:pt x="15256" y="19202"/>
                  <a:pt x="15809" y="18958"/>
                </a:cubicBezTo>
                <a:lnTo>
                  <a:pt x="15809" y="18953"/>
                </a:lnTo>
                <a:cubicBezTo>
                  <a:pt x="15819" y="18948"/>
                  <a:pt x="15828" y="18943"/>
                  <a:pt x="15838" y="18945"/>
                </a:cubicBezTo>
                <a:cubicBezTo>
                  <a:pt x="15893" y="18919"/>
                  <a:pt x="15950" y="18905"/>
                  <a:pt x="16007" y="18903"/>
                </a:cubicBezTo>
                <a:close/>
                <a:moveTo>
                  <a:pt x="13080" y="18895"/>
                </a:moveTo>
                <a:lnTo>
                  <a:pt x="13110" y="18903"/>
                </a:lnTo>
                <a:cubicBezTo>
                  <a:pt x="13167" y="18905"/>
                  <a:pt x="13224" y="18919"/>
                  <a:pt x="13279" y="18945"/>
                </a:cubicBezTo>
                <a:cubicBezTo>
                  <a:pt x="13289" y="18943"/>
                  <a:pt x="13298" y="18948"/>
                  <a:pt x="13308" y="18953"/>
                </a:cubicBezTo>
                <a:lnTo>
                  <a:pt x="13308" y="18958"/>
                </a:lnTo>
                <a:cubicBezTo>
                  <a:pt x="13861" y="19202"/>
                  <a:pt x="14310" y="20237"/>
                  <a:pt x="14475" y="21600"/>
                </a:cubicBezTo>
                <a:lnTo>
                  <a:pt x="14231" y="21600"/>
                </a:lnTo>
                <a:cubicBezTo>
                  <a:pt x="14084" y="20586"/>
                  <a:pt x="13746" y="19817"/>
                  <a:pt x="13332" y="19579"/>
                </a:cubicBezTo>
                <a:cubicBezTo>
                  <a:pt x="13393" y="20408"/>
                  <a:pt x="13574" y="21125"/>
                  <a:pt x="13828" y="21600"/>
                </a:cubicBezTo>
                <a:lnTo>
                  <a:pt x="13483" y="21600"/>
                </a:lnTo>
                <a:cubicBezTo>
                  <a:pt x="13278" y="21036"/>
                  <a:pt x="13138" y="20308"/>
                  <a:pt x="13095" y="19500"/>
                </a:cubicBezTo>
                <a:cubicBezTo>
                  <a:pt x="13095" y="19500"/>
                  <a:pt x="13095" y="19500"/>
                  <a:pt x="13094" y="19500"/>
                </a:cubicBezTo>
                <a:lnTo>
                  <a:pt x="13093" y="19468"/>
                </a:lnTo>
                <a:cubicBezTo>
                  <a:pt x="13084" y="19325"/>
                  <a:pt x="13080" y="19179"/>
                  <a:pt x="13080" y="19031"/>
                </a:cubicBezTo>
                <a:cubicBezTo>
                  <a:pt x="13078" y="19005"/>
                  <a:pt x="13078" y="18978"/>
                  <a:pt x="13078" y="18951"/>
                </a:cubicBezTo>
                <a:lnTo>
                  <a:pt x="13079" y="18897"/>
                </a:lnTo>
                <a:lnTo>
                  <a:pt x="13080" y="18897"/>
                </a:lnTo>
                <a:close/>
                <a:moveTo>
                  <a:pt x="13039" y="18895"/>
                </a:moveTo>
                <a:lnTo>
                  <a:pt x="13040" y="18897"/>
                </a:lnTo>
                <a:lnTo>
                  <a:pt x="13041" y="18951"/>
                </a:lnTo>
                <a:cubicBezTo>
                  <a:pt x="13041" y="18978"/>
                  <a:pt x="13041" y="19005"/>
                  <a:pt x="13039" y="19031"/>
                </a:cubicBezTo>
                <a:cubicBezTo>
                  <a:pt x="13039" y="19179"/>
                  <a:pt x="13035" y="19325"/>
                  <a:pt x="13026" y="19468"/>
                </a:cubicBezTo>
                <a:lnTo>
                  <a:pt x="13025" y="19500"/>
                </a:lnTo>
                <a:cubicBezTo>
                  <a:pt x="13025" y="19500"/>
                  <a:pt x="13024" y="19500"/>
                  <a:pt x="13024" y="19500"/>
                </a:cubicBezTo>
                <a:cubicBezTo>
                  <a:pt x="12981" y="20308"/>
                  <a:pt x="12842" y="21036"/>
                  <a:pt x="12636" y="21600"/>
                </a:cubicBezTo>
                <a:lnTo>
                  <a:pt x="12292" y="21600"/>
                </a:lnTo>
                <a:cubicBezTo>
                  <a:pt x="12545" y="21125"/>
                  <a:pt x="12726" y="20408"/>
                  <a:pt x="12787" y="19579"/>
                </a:cubicBezTo>
                <a:cubicBezTo>
                  <a:pt x="12373" y="19817"/>
                  <a:pt x="12036" y="20586"/>
                  <a:pt x="11888" y="21600"/>
                </a:cubicBezTo>
                <a:lnTo>
                  <a:pt x="11644" y="21600"/>
                </a:lnTo>
                <a:cubicBezTo>
                  <a:pt x="11810" y="20237"/>
                  <a:pt x="12258" y="19202"/>
                  <a:pt x="12811" y="18958"/>
                </a:cubicBezTo>
                <a:lnTo>
                  <a:pt x="12811" y="18953"/>
                </a:lnTo>
                <a:cubicBezTo>
                  <a:pt x="12821" y="18948"/>
                  <a:pt x="12830" y="18943"/>
                  <a:pt x="12840" y="18945"/>
                </a:cubicBezTo>
                <a:cubicBezTo>
                  <a:pt x="12895" y="18919"/>
                  <a:pt x="12952" y="18905"/>
                  <a:pt x="13009" y="18903"/>
                </a:cubicBezTo>
                <a:close/>
                <a:moveTo>
                  <a:pt x="10082" y="18895"/>
                </a:moveTo>
                <a:lnTo>
                  <a:pt x="10112" y="18903"/>
                </a:lnTo>
                <a:cubicBezTo>
                  <a:pt x="10170" y="18905"/>
                  <a:pt x="10226" y="18919"/>
                  <a:pt x="10281" y="18945"/>
                </a:cubicBezTo>
                <a:cubicBezTo>
                  <a:pt x="10291" y="18943"/>
                  <a:pt x="10301" y="18948"/>
                  <a:pt x="10310" y="18953"/>
                </a:cubicBezTo>
                <a:lnTo>
                  <a:pt x="10310" y="18958"/>
                </a:lnTo>
                <a:cubicBezTo>
                  <a:pt x="10863" y="19202"/>
                  <a:pt x="11312" y="20237"/>
                  <a:pt x="11477" y="21600"/>
                </a:cubicBezTo>
                <a:lnTo>
                  <a:pt x="11233" y="21600"/>
                </a:lnTo>
                <a:cubicBezTo>
                  <a:pt x="11086" y="20586"/>
                  <a:pt x="10748" y="19817"/>
                  <a:pt x="10334" y="19579"/>
                </a:cubicBezTo>
                <a:cubicBezTo>
                  <a:pt x="10395" y="20408"/>
                  <a:pt x="10576" y="21125"/>
                  <a:pt x="10830" y="21600"/>
                </a:cubicBezTo>
                <a:lnTo>
                  <a:pt x="10485" y="21600"/>
                </a:lnTo>
                <a:cubicBezTo>
                  <a:pt x="10280" y="21036"/>
                  <a:pt x="10141" y="20308"/>
                  <a:pt x="10097" y="19500"/>
                </a:cubicBezTo>
                <a:cubicBezTo>
                  <a:pt x="10097" y="19500"/>
                  <a:pt x="10097" y="19500"/>
                  <a:pt x="10097" y="19500"/>
                </a:cubicBezTo>
                <a:lnTo>
                  <a:pt x="10096" y="19468"/>
                </a:lnTo>
                <a:cubicBezTo>
                  <a:pt x="10087" y="19325"/>
                  <a:pt x="10082" y="19179"/>
                  <a:pt x="10082" y="19031"/>
                </a:cubicBezTo>
                <a:cubicBezTo>
                  <a:pt x="10080" y="19005"/>
                  <a:pt x="10080" y="18978"/>
                  <a:pt x="10080" y="18951"/>
                </a:cubicBezTo>
                <a:lnTo>
                  <a:pt x="10081" y="18897"/>
                </a:lnTo>
                <a:lnTo>
                  <a:pt x="10082" y="18897"/>
                </a:lnTo>
                <a:close/>
                <a:moveTo>
                  <a:pt x="10042" y="18895"/>
                </a:moveTo>
                <a:lnTo>
                  <a:pt x="10042" y="18897"/>
                </a:lnTo>
                <a:lnTo>
                  <a:pt x="10044" y="18951"/>
                </a:lnTo>
                <a:cubicBezTo>
                  <a:pt x="10044" y="18978"/>
                  <a:pt x="10043" y="19005"/>
                  <a:pt x="10041" y="19031"/>
                </a:cubicBezTo>
                <a:cubicBezTo>
                  <a:pt x="10041" y="19179"/>
                  <a:pt x="10037" y="19325"/>
                  <a:pt x="10028" y="19468"/>
                </a:cubicBezTo>
                <a:lnTo>
                  <a:pt x="10027" y="19500"/>
                </a:lnTo>
                <a:cubicBezTo>
                  <a:pt x="10027" y="19500"/>
                  <a:pt x="10026" y="19500"/>
                  <a:pt x="10026" y="19500"/>
                </a:cubicBezTo>
                <a:cubicBezTo>
                  <a:pt x="9983" y="20308"/>
                  <a:pt x="9844" y="21036"/>
                  <a:pt x="9638" y="21600"/>
                </a:cubicBezTo>
                <a:lnTo>
                  <a:pt x="9294" y="21600"/>
                </a:lnTo>
                <a:cubicBezTo>
                  <a:pt x="9547" y="21125"/>
                  <a:pt x="9728" y="20408"/>
                  <a:pt x="9790" y="19579"/>
                </a:cubicBezTo>
                <a:cubicBezTo>
                  <a:pt x="9375" y="19817"/>
                  <a:pt x="9038" y="20586"/>
                  <a:pt x="8890" y="21600"/>
                </a:cubicBezTo>
                <a:lnTo>
                  <a:pt x="8646" y="21600"/>
                </a:lnTo>
                <a:cubicBezTo>
                  <a:pt x="8812" y="20237"/>
                  <a:pt x="9260" y="19202"/>
                  <a:pt x="9813" y="18958"/>
                </a:cubicBezTo>
                <a:lnTo>
                  <a:pt x="9813" y="18953"/>
                </a:lnTo>
                <a:cubicBezTo>
                  <a:pt x="9823" y="18948"/>
                  <a:pt x="9832" y="18943"/>
                  <a:pt x="9842" y="18945"/>
                </a:cubicBezTo>
                <a:cubicBezTo>
                  <a:pt x="9897" y="18919"/>
                  <a:pt x="9954" y="18905"/>
                  <a:pt x="10011" y="18903"/>
                </a:cubicBezTo>
                <a:close/>
                <a:moveTo>
                  <a:pt x="7084" y="18895"/>
                </a:moveTo>
                <a:lnTo>
                  <a:pt x="7114" y="18903"/>
                </a:lnTo>
                <a:cubicBezTo>
                  <a:pt x="7172" y="18905"/>
                  <a:pt x="7228" y="18919"/>
                  <a:pt x="7283" y="18945"/>
                </a:cubicBezTo>
                <a:cubicBezTo>
                  <a:pt x="7293" y="18943"/>
                  <a:pt x="7303" y="18948"/>
                  <a:pt x="7312" y="18953"/>
                </a:cubicBezTo>
                <a:lnTo>
                  <a:pt x="7312" y="18958"/>
                </a:lnTo>
                <a:cubicBezTo>
                  <a:pt x="7865" y="19202"/>
                  <a:pt x="8314" y="20237"/>
                  <a:pt x="8479" y="21600"/>
                </a:cubicBezTo>
                <a:lnTo>
                  <a:pt x="8236" y="21600"/>
                </a:lnTo>
                <a:cubicBezTo>
                  <a:pt x="8088" y="20586"/>
                  <a:pt x="7751" y="19817"/>
                  <a:pt x="7336" y="19579"/>
                </a:cubicBezTo>
                <a:cubicBezTo>
                  <a:pt x="7397" y="20408"/>
                  <a:pt x="7578" y="21125"/>
                  <a:pt x="7832" y="21600"/>
                </a:cubicBezTo>
                <a:lnTo>
                  <a:pt x="7488" y="21600"/>
                </a:lnTo>
                <a:cubicBezTo>
                  <a:pt x="7282" y="21036"/>
                  <a:pt x="7143" y="20308"/>
                  <a:pt x="7099" y="19500"/>
                </a:cubicBezTo>
                <a:cubicBezTo>
                  <a:pt x="7099" y="19500"/>
                  <a:pt x="7099" y="19500"/>
                  <a:pt x="7099" y="19500"/>
                </a:cubicBezTo>
                <a:lnTo>
                  <a:pt x="7098" y="19468"/>
                </a:lnTo>
                <a:cubicBezTo>
                  <a:pt x="7089" y="19325"/>
                  <a:pt x="7084" y="19179"/>
                  <a:pt x="7084" y="19031"/>
                </a:cubicBezTo>
                <a:cubicBezTo>
                  <a:pt x="7082" y="19005"/>
                  <a:pt x="7082" y="18978"/>
                  <a:pt x="7082" y="18951"/>
                </a:cubicBezTo>
                <a:lnTo>
                  <a:pt x="7083" y="18897"/>
                </a:lnTo>
                <a:lnTo>
                  <a:pt x="7084" y="18897"/>
                </a:lnTo>
                <a:close/>
                <a:moveTo>
                  <a:pt x="7044" y="18895"/>
                </a:moveTo>
                <a:lnTo>
                  <a:pt x="7044" y="18897"/>
                </a:lnTo>
                <a:lnTo>
                  <a:pt x="7045" y="18897"/>
                </a:lnTo>
                <a:lnTo>
                  <a:pt x="7046" y="18951"/>
                </a:lnTo>
                <a:cubicBezTo>
                  <a:pt x="7046" y="18978"/>
                  <a:pt x="7046" y="19005"/>
                  <a:pt x="7043" y="19031"/>
                </a:cubicBezTo>
                <a:cubicBezTo>
                  <a:pt x="7043" y="19179"/>
                  <a:pt x="7039" y="19325"/>
                  <a:pt x="7030" y="19468"/>
                </a:cubicBezTo>
                <a:lnTo>
                  <a:pt x="7029" y="19500"/>
                </a:lnTo>
                <a:cubicBezTo>
                  <a:pt x="7029" y="19500"/>
                  <a:pt x="7028" y="19500"/>
                  <a:pt x="7028" y="19500"/>
                </a:cubicBezTo>
                <a:cubicBezTo>
                  <a:pt x="6985" y="20308"/>
                  <a:pt x="6846" y="21036"/>
                  <a:pt x="6640" y="21600"/>
                </a:cubicBezTo>
                <a:lnTo>
                  <a:pt x="6296" y="21600"/>
                </a:lnTo>
                <a:cubicBezTo>
                  <a:pt x="6549" y="21125"/>
                  <a:pt x="6731" y="20408"/>
                  <a:pt x="6792" y="19579"/>
                </a:cubicBezTo>
                <a:cubicBezTo>
                  <a:pt x="6377" y="19817"/>
                  <a:pt x="6040" y="20586"/>
                  <a:pt x="5892" y="21600"/>
                </a:cubicBezTo>
                <a:lnTo>
                  <a:pt x="5648" y="21600"/>
                </a:lnTo>
                <a:cubicBezTo>
                  <a:pt x="5814" y="20237"/>
                  <a:pt x="6262" y="19202"/>
                  <a:pt x="6815" y="18958"/>
                </a:cubicBezTo>
                <a:lnTo>
                  <a:pt x="6816" y="18953"/>
                </a:lnTo>
                <a:cubicBezTo>
                  <a:pt x="6825" y="18948"/>
                  <a:pt x="6834" y="18943"/>
                  <a:pt x="6844" y="18945"/>
                </a:cubicBezTo>
                <a:cubicBezTo>
                  <a:pt x="6900" y="18919"/>
                  <a:pt x="6956" y="18905"/>
                  <a:pt x="7013" y="18903"/>
                </a:cubicBezTo>
                <a:close/>
                <a:moveTo>
                  <a:pt x="4086" y="18895"/>
                </a:moveTo>
                <a:lnTo>
                  <a:pt x="4116" y="18903"/>
                </a:lnTo>
                <a:cubicBezTo>
                  <a:pt x="4174" y="18905"/>
                  <a:pt x="4230" y="18919"/>
                  <a:pt x="4285" y="18945"/>
                </a:cubicBezTo>
                <a:cubicBezTo>
                  <a:pt x="4295" y="18943"/>
                  <a:pt x="4305" y="18948"/>
                  <a:pt x="4314" y="18953"/>
                </a:cubicBezTo>
                <a:lnTo>
                  <a:pt x="4314" y="18958"/>
                </a:lnTo>
                <a:cubicBezTo>
                  <a:pt x="4867" y="19202"/>
                  <a:pt x="5316" y="20237"/>
                  <a:pt x="5481" y="21600"/>
                </a:cubicBezTo>
                <a:lnTo>
                  <a:pt x="5238" y="21600"/>
                </a:lnTo>
                <a:cubicBezTo>
                  <a:pt x="5090" y="20586"/>
                  <a:pt x="4753" y="19817"/>
                  <a:pt x="4338" y="19579"/>
                </a:cubicBezTo>
                <a:cubicBezTo>
                  <a:pt x="4399" y="20408"/>
                  <a:pt x="4580" y="21125"/>
                  <a:pt x="4834" y="21600"/>
                </a:cubicBezTo>
                <a:lnTo>
                  <a:pt x="4490" y="21600"/>
                </a:lnTo>
                <a:cubicBezTo>
                  <a:pt x="4284" y="21036"/>
                  <a:pt x="4145" y="20308"/>
                  <a:pt x="4102" y="19500"/>
                </a:cubicBezTo>
                <a:cubicBezTo>
                  <a:pt x="4101" y="19500"/>
                  <a:pt x="4101" y="19500"/>
                  <a:pt x="4101" y="19500"/>
                </a:cubicBezTo>
                <a:lnTo>
                  <a:pt x="4100" y="19468"/>
                </a:lnTo>
                <a:cubicBezTo>
                  <a:pt x="4091" y="19325"/>
                  <a:pt x="4086" y="19179"/>
                  <a:pt x="4087" y="19031"/>
                </a:cubicBezTo>
                <a:cubicBezTo>
                  <a:pt x="4084" y="19005"/>
                  <a:pt x="4084" y="18978"/>
                  <a:pt x="4084" y="18951"/>
                </a:cubicBezTo>
                <a:lnTo>
                  <a:pt x="4085" y="18897"/>
                </a:lnTo>
                <a:lnTo>
                  <a:pt x="4086" y="18897"/>
                </a:lnTo>
                <a:close/>
                <a:moveTo>
                  <a:pt x="4046" y="18895"/>
                </a:moveTo>
                <a:lnTo>
                  <a:pt x="4046" y="18897"/>
                </a:lnTo>
                <a:lnTo>
                  <a:pt x="4047" y="18897"/>
                </a:lnTo>
                <a:lnTo>
                  <a:pt x="4048" y="18951"/>
                </a:lnTo>
                <a:cubicBezTo>
                  <a:pt x="4048" y="18978"/>
                  <a:pt x="4048" y="19005"/>
                  <a:pt x="4045" y="19031"/>
                </a:cubicBezTo>
                <a:cubicBezTo>
                  <a:pt x="4045" y="19179"/>
                  <a:pt x="4041" y="19325"/>
                  <a:pt x="4032" y="19468"/>
                </a:cubicBezTo>
                <a:lnTo>
                  <a:pt x="4031" y="19500"/>
                </a:lnTo>
                <a:cubicBezTo>
                  <a:pt x="4031" y="19500"/>
                  <a:pt x="4031" y="19500"/>
                  <a:pt x="4030" y="19500"/>
                </a:cubicBezTo>
                <a:cubicBezTo>
                  <a:pt x="3987" y="20308"/>
                  <a:pt x="3848" y="21036"/>
                  <a:pt x="3642" y="21600"/>
                </a:cubicBezTo>
                <a:lnTo>
                  <a:pt x="3298" y="21600"/>
                </a:lnTo>
                <a:cubicBezTo>
                  <a:pt x="3552" y="21125"/>
                  <a:pt x="3733" y="20408"/>
                  <a:pt x="3794" y="19579"/>
                </a:cubicBezTo>
                <a:cubicBezTo>
                  <a:pt x="3379" y="19817"/>
                  <a:pt x="3042" y="20586"/>
                  <a:pt x="2894" y="21600"/>
                </a:cubicBezTo>
                <a:lnTo>
                  <a:pt x="2650" y="21600"/>
                </a:lnTo>
                <a:cubicBezTo>
                  <a:pt x="2816" y="20237"/>
                  <a:pt x="3265" y="19202"/>
                  <a:pt x="3817" y="18958"/>
                </a:cubicBezTo>
                <a:lnTo>
                  <a:pt x="3818" y="18953"/>
                </a:lnTo>
                <a:cubicBezTo>
                  <a:pt x="3827" y="18948"/>
                  <a:pt x="3836" y="18943"/>
                  <a:pt x="3846" y="18945"/>
                </a:cubicBezTo>
                <a:cubicBezTo>
                  <a:pt x="3902" y="18919"/>
                  <a:pt x="3958" y="18905"/>
                  <a:pt x="4015" y="18903"/>
                </a:cubicBezTo>
                <a:close/>
                <a:moveTo>
                  <a:pt x="1088" y="18895"/>
                </a:moveTo>
                <a:lnTo>
                  <a:pt x="1118" y="18903"/>
                </a:lnTo>
                <a:cubicBezTo>
                  <a:pt x="1176" y="18905"/>
                  <a:pt x="1232" y="18919"/>
                  <a:pt x="1288" y="18945"/>
                </a:cubicBezTo>
                <a:cubicBezTo>
                  <a:pt x="1297" y="18943"/>
                  <a:pt x="1307" y="18948"/>
                  <a:pt x="1316" y="18953"/>
                </a:cubicBezTo>
                <a:lnTo>
                  <a:pt x="1316" y="18958"/>
                </a:lnTo>
                <a:cubicBezTo>
                  <a:pt x="1869" y="19202"/>
                  <a:pt x="2318" y="20237"/>
                  <a:pt x="2483" y="21600"/>
                </a:cubicBezTo>
                <a:lnTo>
                  <a:pt x="2240" y="21600"/>
                </a:lnTo>
                <a:cubicBezTo>
                  <a:pt x="2092" y="20586"/>
                  <a:pt x="1755" y="19817"/>
                  <a:pt x="1340" y="19579"/>
                </a:cubicBezTo>
                <a:cubicBezTo>
                  <a:pt x="1401" y="20408"/>
                  <a:pt x="1582" y="21125"/>
                  <a:pt x="1836" y="21600"/>
                </a:cubicBezTo>
                <a:lnTo>
                  <a:pt x="1492" y="21600"/>
                </a:lnTo>
                <a:cubicBezTo>
                  <a:pt x="1286" y="21036"/>
                  <a:pt x="1147" y="20308"/>
                  <a:pt x="1104" y="19500"/>
                </a:cubicBezTo>
                <a:cubicBezTo>
                  <a:pt x="1103" y="19500"/>
                  <a:pt x="1103" y="19500"/>
                  <a:pt x="1103" y="19500"/>
                </a:cubicBezTo>
                <a:lnTo>
                  <a:pt x="1102" y="19468"/>
                </a:lnTo>
                <a:cubicBezTo>
                  <a:pt x="1093" y="19325"/>
                  <a:pt x="1089" y="19179"/>
                  <a:pt x="1089" y="19031"/>
                </a:cubicBezTo>
                <a:cubicBezTo>
                  <a:pt x="1086" y="19005"/>
                  <a:pt x="1086" y="18978"/>
                  <a:pt x="1086" y="18951"/>
                </a:cubicBezTo>
                <a:lnTo>
                  <a:pt x="1087" y="18897"/>
                </a:lnTo>
                <a:lnTo>
                  <a:pt x="1088" y="18897"/>
                </a:lnTo>
                <a:close/>
                <a:moveTo>
                  <a:pt x="1048" y="18895"/>
                </a:moveTo>
                <a:lnTo>
                  <a:pt x="1048" y="18897"/>
                </a:lnTo>
                <a:lnTo>
                  <a:pt x="1049" y="18897"/>
                </a:lnTo>
                <a:lnTo>
                  <a:pt x="1050" y="18951"/>
                </a:lnTo>
                <a:cubicBezTo>
                  <a:pt x="1050" y="18978"/>
                  <a:pt x="1050" y="19005"/>
                  <a:pt x="1047" y="19031"/>
                </a:cubicBezTo>
                <a:cubicBezTo>
                  <a:pt x="1047" y="19179"/>
                  <a:pt x="1043" y="19325"/>
                  <a:pt x="1034" y="19468"/>
                </a:cubicBezTo>
                <a:lnTo>
                  <a:pt x="1033" y="19500"/>
                </a:lnTo>
                <a:cubicBezTo>
                  <a:pt x="1033" y="19500"/>
                  <a:pt x="1033" y="19500"/>
                  <a:pt x="1032" y="19500"/>
                </a:cubicBezTo>
                <a:cubicBezTo>
                  <a:pt x="989" y="20310"/>
                  <a:pt x="849" y="21039"/>
                  <a:pt x="642" y="21600"/>
                </a:cubicBezTo>
                <a:lnTo>
                  <a:pt x="301" y="21600"/>
                </a:lnTo>
                <a:cubicBezTo>
                  <a:pt x="554" y="21125"/>
                  <a:pt x="735" y="20407"/>
                  <a:pt x="796" y="19579"/>
                </a:cubicBezTo>
                <a:cubicBezTo>
                  <a:pt x="459" y="19772"/>
                  <a:pt x="173" y="20317"/>
                  <a:pt x="0" y="21062"/>
                </a:cubicBezTo>
                <a:lnTo>
                  <a:pt x="0" y="20085"/>
                </a:lnTo>
                <a:cubicBezTo>
                  <a:pt x="215" y="19504"/>
                  <a:pt x="500" y="19099"/>
                  <a:pt x="820" y="18958"/>
                </a:cubicBezTo>
                <a:lnTo>
                  <a:pt x="820" y="18953"/>
                </a:lnTo>
                <a:cubicBezTo>
                  <a:pt x="829" y="18948"/>
                  <a:pt x="839" y="18943"/>
                  <a:pt x="848" y="18945"/>
                </a:cubicBezTo>
                <a:cubicBezTo>
                  <a:pt x="904" y="18919"/>
                  <a:pt x="960" y="18905"/>
                  <a:pt x="1018" y="18903"/>
                </a:cubicBezTo>
                <a:close/>
                <a:moveTo>
                  <a:pt x="20290" y="15614"/>
                </a:moveTo>
                <a:cubicBezTo>
                  <a:pt x="19803" y="15891"/>
                  <a:pt x="19422" y="16898"/>
                  <a:pt x="19328" y="18168"/>
                </a:cubicBezTo>
                <a:cubicBezTo>
                  <a:pt x="19815" y="17890"/>
                  <a:pt x="20196" y="16884"/>
                  <a:pt x="20290" y="15614"/>
                </a:cubicBezTo>
                <a:close/>
                <a:moveTo>
                  <a:pt x="17821" y="15614"/>
                </a:moveTo>
                <a:cubicBezTo>
                  <a:pt x="17915" y="16884"/>
                  <a:pt x="18296" y="17890"/>
                  <a:pt x="18783" y="18168"/>
                </a:cubicBezTo>
                <a:cubicBezTo>
                  <a:pt x="18689" y="16898"/>
                  <a:pt x="18308" y="15891"/>
                  <a:pt x="17821" y="15614"/>
                </a:cubicBezTo>
                <a:close/>
                <a:moveTo>
                  <a:pt x="17292" y="15614"/>
                </a:moveTo>
                <a:cubicBezTo>
                  <a:pt x="16805" y="15891"/>
                  <a:pt x="16424" y="16898"/>
                  <a:pt x="16330" y="18168"/>
                </a:cubicBezTo>
                <a:cubicBezTo>
                  <a:pt x="16817" y="17890"/>
                  <a:pt x="17198" y="16884"/>
                  <a:pt x="17292" y="15614"/>
                </a:cubicBezTo>
                <a:close/>
                <a:moveTo>
                  <a:pt x="14823" y="15614"/>
                </a:moveTo>
                <a:cubicBezTo>
                  <a:pt x="14917" y="16884"/>
                  <a:pt x="15298" y="17890"/>
                  <a:pt x="15785" y="18168"/>
                </a:cubicBezTo>
                <a:cubicBezTo>
                  <a:pt x="15691" y="16898"/>
                  <a:pt x="15310" y="15891"/>
                  <a:pt x="14823" y="15614"/>
                </a:cubicBezTo>
                <a:close/>
                <a:moveTo>
                  <a:pt x="14294" y="15614"/>
                </a:moveTo>
                <a:cubicBezTo>
                  <a:pt x="13807" y="15891"/>
                  <a:pt x="13426" y="16898"/>
                  <a:pt x="13332" y="18168"/>
                </a:cubicBezTo>
                <a:cubicBezTo>
                  <a:pt x="13819" y="17890"/>
                  <a:pt x="14200" y="16884"/>
                  <a:pt x="14294" y="15614"/>
                </a:cubicBezTo>
                <a:close/>
                <a:moveTo>
                  <a:pt x="11825" y="15614"/>
                </a:moveTo>
                <a:cubicBezTo>
                  <a:pt x="11919" y="16884"/>
                  <a:pt x="12300" y="17890"/>
                  <a:pt x="12787" y="18168"/>
                </a:cubicBezTo>
                <a:cubicBezTo>
                  <a:pt x="12693" y="16898"/>
                  <a:pt x="12312" y="15891"/>
                  <a:pt x="11825" y="15614"/>
                </a:cubicBezTo>
                <a:close/>
                <a:moveTo>
                  <a:pt x="11296" y="15614"/>
                </a:moveTo>
                <a:cubicBezTo>
                  <a:pt x="10809" y="15891"/>
                  <a:pt x="10428" y="16898"/>
                  <a:pt x="10334" y="18168"/>
                </a:cubicBezTo>
                <a:cubicBezTo>
                  <a:pt x="10821" y="17890"/>
                  <a:pt x="11202" y="16884"/>
                  <a:pt x="11296" y="15614"/>
                </a:cubicBezTo>
                <a:close/>
                <a:moveTo>
                  <a:pt x="8827" y="15614"/>
                </a:moveTo>
                <a:cubicBezTo>
                  <a:pt x="8921" y="16884"/>
                  <a:pt x="9302" y="17890"/>
                  <a:pt x="9790" y="18168"/>
                </a:cubicBezTo>
                <a:cubicBezTo>
                  <a:pt x="9695" y="16898"/>
                  <a:pt x="9315" y="15891"/>
                  <a:pt x="8827" y="15614"/>
                </a:cubicBezTo>
                <a:close/>
                <a:moveTo>
                  <a:pt x="8299" y="15614"/>
                </a:moveTo>
                <a:cubicBezTo>
                  <a:pt x="7811" y="15891"/>
                  <a:pt x="7430" y="16898"/>
                  <a:pt x="7336" y="18168"/>
                </a:cubicBezTo>
                <a:cubicBezTo>
                  <a:pt x="7824" y="17890"/>
                  <a:pt x="8204" y="16884"/>
                  <a:pt x="8299" y="15614"/>
                </a:cubicBezTo>
                <a:close/>
                <a:moveTo>
                  <a:pt x="5829" y="15614"/>
                </a:moveTo>
                <a:cubicBezTo>
                  <a:pt x="5923" y="16884"/>
                  <a:pt x="6304" y="17890"/>
                  <a:pt x="6792" y="18168"/>
                </a:cubicBezTo>
                <a:cubicBezTo>
                  <a:pt x="6697" y="16898"/>
                  <a:pt x="6317" y="15891"/>
                  <a:pt x="5829" y="15614"/>
                </a:cubicBezTo>
                <a:close/>
                <a:moveTo>
                  <a:pt x="5301" y="15614"/>
                </a:moveTo>
                <a:cubicBezTo>
                  <a:pt x="4813" y="15891"/>
                  <a:pt x="4432" y="16898"/>
                  <a:pt x="4338" y="18168"/>
                </a:cubicBezTo>
                <a:cubicBezTo>
                  <a:pt x="4826" y="17890"/>
                  <a:pt x="5206" y="16884"/>
                  <a:pt x="5301" y="15614"/>
                </a:cubicBezTo>
                <a:close/>
                <a:moveTo>
                  <a:pt x="2831" y="15614"/>
                </a:moveTo>
                <a:cubicBezTo>
                  <a:pt x="2926" y="16884"/>
                  <a:pt x="3306" y="17890"/>
                  <a:pt x="3794" y="18168"/>
                </a:cubicBezTo>
                <a:cubicBezTo>
                  <a:pt x="3699" y="16898"/>
                  <a:pt x="3319" y="15891"/>
                  <a:pt x="2831" y="15614"/>
                </a:cubicBezTo>
                <a:close/>
                <a:moveTo>
                  <a:pt x="2303" y="15614"/>
                </a:moveTo>
                <a:cubicBezTo>
                  <a:pt x="1815" y="15891"/>
                  <a:pt x="1435" y="16898"/>
                  <a:pt x="1340" y="18168"/>
                </a:cubicBezTo>
                <a:cubicBezTo>
                  <a:pt x="1828" y="17890"/>
                  <a:pt x="2208" y="16884"/>
                  <a:pt x="2303" y="15614"/>
                </a:cubicBezTo>
                <a:close/>
                <a:moveTo>
                  <a:pt x="0" y="15122"/>
                </a:moveTo>
                <a:cubicBezTo>
                  <a:pt x="543" y="15550"/>
                  <a:pt x="952" y="16762"/>
                  <a:pt x="1032" y="18246"/>
                </a:cubicBezTo>
                <a:cubicBezTo>
                  <a:pt x="1033" y="18246"/>
                  <a:pt x="1033" y="18246"/>
                  <a:pt x="1033" y="18246"/>
                </a:cubicBezTo>
                <a:lnTo>
                  <a:pt x="1034" y="18278"/>
                </a:lnTo>
                <a:cubicBezTo>
                  <a:pt x="1043" y="18419"/>
                  <a:pt x="1047" y="18564"/>
                  <a:pt x="1047" y="18711"/>
                </a:cubicBezTo>
                <a:cubicBezTo>
                  <a:pt x="1050" y="18737"/>
                  <a:pt x="1050" y="18764"/>
                  <a:pt x="1050" y="18791"/>
                </a:cubicBezTo>
                <a:cubicBezTo>
                  <a:pt x="1050" y="18809"/>
                  <a:pt x="1050" y="18827"/>
                  <a:pt x="1049" y="18844"/>
                </a:cubicBezTo>
                <a:lnTo>
                  <a:pt x="1048" y="18844"/>
                </a:lnTo>
                <a:lnTo>
                  <a:pt x="1048" y="18846"/>
                </a:lnTo>
                <a:lnTo>
                  <a:pt x="1018" y="18839"/>
                </a:lnTo>
                <a:cubicBezTo>
                  <a:pt x="960" y="18836"/>
                  <a:pt x="904" y="18822"/>
                  <a:pt x="848" y="18796"/>
                </a:cubicBezTo>
                <a:cubicBezTo>
                  <a:pt x="839" y="18798"/>
                  <a:pt x="829" y="18794"/>
                  <a:pt x="820" y="18789"/>
                </a:cubicBezTo>
                <a:lnTo>
                  <a:pt x="820" y="18784"/>
                </a:lnTo>
                <a:cubicBezTo>
                  <a:pt x="500" y="18644"/>
                  <a:pt x="215" y="18242"/>
                  <a:pt x="0" y="17666"/>
                </a:cubicBezTo>
                <a:lnTo>
                  <a:pt x="0" y="16696"/>
                </a:lnTo>
                <a:cubicBezTo>
                  <a:pt x="173" y="17436"/>
                  <a:pt x="459" y="17976"/>
                  <a:pt x="796" y="18168"/>
                </a:cubicBezTo>
                <a:cubicBezTo>
                  <a:pt x="713" y="17047"/>
                  <a:pt x="406" y="16131"/>
                  <a:pt x="0" y="15743"/>
                </a:cubicBezTo>
                <a:close/>
                <a:moveTo>
                  <a:pt x="20567" y="14935"/>
                </a:moveTo>
                <a:lnTo>
                  <a:pt x="20597" y="14942"/>
                </a:lnTo>
                <a:cubicBezTo>
                  <a:pt x="20654" y="14945"/>
                  <a:pt x="20711" y="14959"/>
                  <a:pt x="20766" y="14985"/>
                </a:cubicBezTo>
                <a:cubicBezTo>
                  <a:pt x="20776" y="14983"/>
                  <a:pt x="20785" y="14987"/>
                  <a:pt x="20795" y="14992"/>
                </a:cubicBezTo>
                <a:lnTo>
                  <a:pt x="20795" y="14998"/>
                </a:lnTo>
                <a:cubicBezTo>
                  <a:pt x="21108" y="15135"/>
                  <a:pt x="21387" y="15523"/>
                  <a:pt x="21600" y="16080"/>
                </a:cubicBezTo>
                <a:lnTo>
                  <a:pt x="21600" y="17025"/>
                </a:lnTo>
                <a:cubicBezTo>
                  <a:pt x="21426" y="16316"/>
                  <a:pt x="21146" y="15800"/>
                  <a:pt x="20819" y="15614"/>
                </a:cubicBezTo>
                <a:cubicBezTo>
                  <a:pt x="20901" y="16721"/>
                  <a:pt x="21201" y="17629"/>
                  <a:pt x="21600" y="18026"/>
                </a:cubicBezTo>
                <a:lnTo>
                  <a:pt x="21600" y="18650"/>
                </a:lnTo>
                <a:cubicBezTo>
                  <a:pt x="21064" y="18210"/>
                  <a:pt x="20661" y="17006"/>
                  <a:pt x="20582" y="15535"/>
                </a:cubicBezTo>
                <a:cubicBezTo>
                  <a:pt x="20582" y="15535"/>
                  <a:pt x="20582" y="15535"/>
                  <a:pt x="20581" y="15535"/>
                </a:cubicBezTo>
                <a:lnTo>
                  <a:pt x="20580" y="15504"/>
                </a:lnTo>
                <a:cubicBezTo>
                  <a:pt x="20571" y="15362"/>
                  <a:pt x="20567" y="15217"/>
                  <a:pt x="20567" y="15070"/>
                </a:cubicBezTo>
                <a:cubicBezTo>
                  <a:pt x="20565" y="15044"/>
                  <a:pt x="20565" y="15017"/>
                  <a:pt x="20565" y="14991"/>
                </a:cubicBezTo>
                <a:lnTo>
                  <a:pt x="20566" y="14937"/>
                </a:lnTo>
                <a:lnTo>
                  <a:pt x="20567" y="14937"/>
                </a:lnTo>
                <a:close/>
                <a:moveTo>
                  <a:pt x="20542" y="14935"/>
                </a:moveTo>
                <a:lnTo>
                  <a:pt x="20542" y="14937"/>
                </a:lnTo>
                <a:lnTo>
                  <a:pt x="20543" y="14937"/>
                </a:lnTo>
                <a:lnTo>
                  <a:pt x="20544" y="14991"/>
                </a:lnTo>
                <a:cubicBezTo>
                  <a:pt x="20544" y="15017"/>
                  <a:pt x="20544" y="15044"/>
                  <a:pt x="20542" y="15070"/>
                </a:cubicBezTo>
                <a:cubicBezTo>
                  <a:pt x="20542" y="15217"/>
                  <a:pt x="20537" y="15362"/>
                  <a:pt x="20528" y="15504"/>
                </a:cubicBezTo>
                <a:lnTo>
                  <a:pt x="20528" y="15535"/>
                </a:lnTo>
                <a:cubicBezTo>
                  <a:pt x="20527" y="15535"/>
                  <a:pt x="20527" y="15535"/>
                  <a:pt x="20527" y="15535"/>
                </a:cubicBezTo>
                <a:cubicBezTo>
                  <a:pt x="20438" y="17189"/>
                  <a:pt x="19940" y="18505"/>
                  <a:pt x="19304" y="18784"/>
                </a:cubicBezTo>
                <a:lnTo>
                  <a:pt x="19304" y="18789"/>
                </a:lnTo>
                <a:cubicBezTo>
                  <a:pt x="19294" y="18794"/>
                  <a:pt x="19285" y="18798"/>
                  <a:pt x="19275" y="18796"/>
                </a:cubicBezTo>
                <a:cubicBezTo>
                  <a:pt x="19220" y="18822"/>
                  <a:pt x="19163" y="18836"/>
                  <a:pt x="19106" y="18839"/>
                </a:cubicBezTo>
                <a:lnTo>
                  <a:pt x="19076" y="18846"/>
                </a:lnTo>
                <a:lnTo>
                  <a:pt x="19076" y="18844"/>
                </a:lnTo>
                <a:lnTo>
                  <a:pt x="19075" y="18844"/>
                </a:lnTo>
                <a:cubicBezTo>
                  <a:pt x="19074" y="18827"/>
                  <a:pt x="19074" y="18809"/>
                  <a:pt x="19074" y="18791"/>
                </a:cubicBezTo>
                <a:cubicBezTo>
                  <a:pt x="19074" y="18764"/>
                  <a:pt x="19074" y="18737"/>
                  <a:pt x="19076" y="18711"/>
                </a:cubicBezTo>
                <a:cubicBezTo>
                  <a:pt x="19076" y="18564"/>
                  <a:pt x="19080" y="18419"/>
                  <a:pt x="19089" y="18278"/>
                </a:cubicBezTo>
                <a:lnTo>
                  <a:pt x="19090" y="18246"/>
                </a:lnTo>
                <a:cubicBezTo>
                  <a:pt x="19091" y="18246"/>
                  <a:pt x="19091" y="18246"/>
                  <a:pt x="19091" y="18246"/>
                </a:cubicBezTo>
                <a:cubicBezTo>
                  <a:pt x="19180" y="16592"/>
                  <a:pt x="19678" y="15276"/>
                  <a:pt x="20314" y="14998"/>
                </a:cubicBezTo>
                <a:lnTo>
                  <a:pt x="20314" y="14992"/>
                </a:lnTo>
                <a:cubicBezTo>
                  <a:pt x="20323" y="14987"/>
                  <a:pt x="20333" y="14983"/>
                  <a:pt x="20343" y="14985"/>
                </a:cubicBezTo>
                <a:cubicBezTo>
                  <a:pt x="20398" y="14959"/>
                  <a:pt x="20455" y="14945"/>
                  <a:pt x="20512" y="14942"/>
                </a:cubicBezTo>
                <a:close/>
                <a:moveTo>
                  <a:pt x="17569" y="14935"/>
                </a:moveTo>
                <a:lnTo>
                  <a:pt x="17599" y="14942"/>
                </a:lnTo>
                <a:cubicBezTo>
                  <a:pt x="17656" y="14945"/>
                  <a:pt x="17713" y="14959"/>
                  <a:pt x="17768" y="14985"/>
                </a:cubicBezTo>
                <a:cubicBezTo>
                  <a:pt x="17778" y="14983"/>
                  <a:pt x="17787" y="14987"/>
                  <a:pt x="17797" y="14992"/>
                </a:cubicBezTo>
                <a:lnTo>
                  <a:pt x="17797" y="14998"/>
                </a:lnTo>
                <a:cubicBezTo>
                  <a:pt x="18433" y="15276"/>
                  <a:pt x="18931" y="16592"/>
                  <a:pt x="19020" y="18246"/>
                </a:cubicBezTo>
                <a:cubicBezTo>
                  <a:pt x="19020" y="18246"/>
                  <a:pt x="19020" y="18246"/>
                  <a:pt x="19021" y="18246"/>
                </a:cubicBezTo>
                <a:lnTo>
                  <a:pt x="19022" y="18278"/>
                </a:lnTo>
                <a:cubicBezTo>
                  <a:pt x="19031" y="18419"/>
                  <a:pt x="19035" y="18564"/>
                  <a:pt x="19035" y="18711"/>
                </a:cubicBezTo>
                <a:cubicBezTo>
                  <a:pt x="19037" y="18737"/>
                  <a:pt x="19037" y="18764"/>
                  <a:pt x="19037" y="18791"/>
                </a:cubicBezTo>
                <a:cubicBezTo>
                  <a:pt x="19037" y="18809"/>
                  <a:pt x="19037" y="18827"/>
                  <a:pt x="19036" y="18844"/>
                </a:cubicBezTo>
                <a:lnTo>
                  <a:pt x="19035" y="18844"/>
                </a:lnTo>
                <a:lnTo>
                  <a:pt x="19035" y="18846"/>
                </a:lnTo>
                <a:lnTo>
                  <a:pt x="19005" y="18839"/>
                </a:lnTo>
                <a:cubicBezTo>
                  <a:pt x="18948" y="18836"/>
                  <a:pt x="18891" y="18822"/>
                  <a:pt x="18836" y="18796"/>
                </a:cubicBezTo>
                <a:cubicBezTo>
                  <a:pt x="18826" y="18798"/>
                  <a:pt x="18817" y="18794"/>
                  <a:pt x="18807" y="18789"/>
                </a:cubicBezTo>
                <a:lnTo>
                  <a:pt x="18807" y="18784"/>
                </a:lnTo>
                <a:cubicBezTo>
                  <a:pt x="18171" y="18505"/>
                  <a:pt x="17673" y="17189"/>
                  <a:pt x="17584" y="15535"/>
                </a:cubicBezTo>
                <a:cubicBezTo>
                  <a:pt x="17584" y="15535"/>
                  <a:pt x="17584" y="15535"/>
                  <a:pt x="17583" y="15535"/>
                </a:cubicBezTo>
                <a:lnTo>
                  <a:pt x="17582" y="15504"/>
                </a:lnTo>
                <a:cubicBezTo>
                  <a:pt x="17573" y="15362"/>
                  <a:pt x="17569" y="15217"/>
                  <a:pt x="17569" y="15070"/>
                </a:cubicBezTo>
                <a:cubicBezTo>
                  <a:pt x="17567" y="15044"/>
                  <a:pt x="17567" y="15017"/>
                  <a:pt x="17567" y="14991"/>
                </a:cubicBezTo>
                <a:lnTo>
                  <a:pt x="17568" y="14937"/>
                </a:lnTo>
                <a:lnTo>
                  <a:pt x="17569" y="14937"/>
                </a:lnTo>
                <a:close/>
                <a:moveTo>
                  <a:pt x="17544" y="14935"/>
                </a:moveTo>
                <a:lnTo>
                  <a:pt x="17544" y="14937"/>
                </a:lnTo>
                <a:lnTo>
                  <a:pt x="17545" y="14937"/>
                </a:lnTo>
                <a:lnTo>
                  <a:pt x="17546" y="14991"/>
                </a:lnTo>
                <a:cubicBezTo>
                  <a:pt x="17546" y="15017"/>
                  <a:pt x="17546" y="15044"/>
                  <a:pt x="17544" y="15070"/>
                </a:cubicBezTo>
                <a:cubicBezTo>
                  <a:pt x="17544" y="15217"/>
                  <a:pt x="17540" y="15362"/>
                  <a:pt x="17531" y="15504"/>
                </a:cubicBezTo>
                <a:lnTo>
                  <a:pt x="17530" y="15535"/>
                </a:lnTo>
                <a:cubicBezTo>
                  <a:pt x="17529" y="15535"/>
                  <a:pt x="17529" y="15535"/>
                  <a:pt x="17529" y="15535"/>
                </a:cubicBezTo>
                <a:cubicBezTo>
                  <a:pt x="17440" y="17189"/>
                  <a:pt x="16942" y="18505"/>
                  <a:pt x="16306" y="18784"/>
                </a:cubicBezTo>
                <a:lnTo>
                  <a:pt x="16306" y="18789"/>
                </a:lnTo>
                <a:cubicBezTo>
                  <a:pt x="16296" y="18794"/>
                  <a:pt x="16287" y="18798"/>
                  <a:pt x="16277" y="18796"/>
                </a:cubicBezTo>
                <a:cubicBezTo>
                  <a:pt x="16222" y="18822"/>
                  <a:pt x="16165" y="18836"/>
                  <a:pt x="16108" y="18839"/>
                </a:cubicBezTo>
                <a:lnTo>
                  <a:pt x="16078" y="18846"/>
                </a:lnTo>
                <a:lnTo>
                  <a:pt x="16078" y="18844"/>
                </a:lnTo>
                <a:lnTo>
                  <a:pt x="16077" y="18844"/>
                </a:lnTo>
                <a:cubicBezTo>
                  <a:pt x="16076" y="18827"/>
                  <a:pt x="16076" y="18809"/>
                  <a:pt x="16076" y="18791"/>
                </a:cubicBezTo>
                <a:cubicBezTo>
                  <a:pt x="16076" y="18764"/>
                  <a:pt x="16076" y="18737"/>
                  <a:pt x="16078" y="18711"/>
                </a:cubicBezTo>
                <a:cubicBezTo>
                  <a:pt x="16078" y="18564"/>
                  <a:pt x="16082" y="18419"/>
                  <a:pt x="16091" y="18278"/>
                </a:cubicBezTo>
                <a:lnTo>
                  <a:pt x="16092" y="18246"/>
                </a:lnTo>
                <a:cubicBezTo>
                  <a:pt x="16093" y="18246"/>
                  <a:pt x="16093" y="18246"/>
                  <a:pt x="16093" y="18246"/>
                </a:cubicBezTo>
                <a:cubicBezTo>
                  <a:pt x="16182" y="16592"/>
                  <a:pt x="16680" y="15276"/>
                  <a:pt x="17316" y="14998"/>
                </a:cubicBezTo>
                <a:lnTo>
                  <a:pt x="17316" y="14992"/>
                </a:lnTo>
                <a:cubicBezTo>
                  <a:pt x="17326" y="14987"/>
                  <a:pt x="17335" y="14983"/>
                  <a:pt x="17345" y="14985"/>
                </a:cubicBezTo>
                <a:cubicBezTo>
                  <a:pt x="17400" y="14959"/>
                  <a:pt x="17457" y="14945"/>
                  <a:pt x="17514" y="14942"/>
                </a:cubicBezTo>
                <a:close/>
                <a:moveTo>
                  <a:pt x="14571" y="14935"/>
                </a:moveTo>
                <a:lnTo>
                  <a:pt x="14601" y="14942"/>
                </a:lnTo>
                <a:cubicBezTo>
                  <a:pt x="14658" y="14945"/>
                  <a:pt x="14715" y="14959"/>
                  <a:pt x="14770" y="14985"/>
                </a:cubicBezTo>
                <a:cubicBezTo>
                  <a:pt x="14780" y="14983"/>
                  <a:pt x="14790" y="14987"/>
                  <a:pt x="14799" y="14992"/>
                </a:cubicBezTo>
                <a:lnTo>
                  <a:pt x="14799" y="14998"/>
                </a:lnTo>
                <a:cubicBezTo>
                  <a:pt x="15435" y="15276"/>
                  <a:pt x="15933" y="16592"/>
                  <a:pt x="16022" y="18246"/>
                </a:cubicBezTo>
                <a:cubicBezTo>
                  <a:pt x="16022" y="18246"/>
                  <a:pt x="16022" y="18246"/>
                  <a:pt x="16023" y="18246"/>
                </a:cubicBezTo>
                <a:lnTo>
                  <a:pt x="16024" y="18278"/>
                </a:lnTo>
                <a:cubicBezTo>
                  <a:pt x="16033" y="18419"/>
                  <a:pt x="16037" y="18564"/>
                  <a:pt x="16037" y="18711"/>
                </a:cubicBezTo>
                <a:cubicBezTo>
                  <a:pt x="16039" y="18737"/>
                  <a:pt x="16039" y="18764"/>
                  <a:pt x="16039" y="18791"/>
                </a:cubicBezTo>
                <a:cubicBezTo>
                  <a:pt x="16039" y="18809"/>
                  <a:pt x="16039" y="18827"/>
                  <a:pt x="16038" y="18844"/>
                </a:cubicBezTo>
                <a:lnTo>
                  <a:pt x="16037" y="18844"/>
                </a:lnTo>
                <a:lnTo>
                  <a:pt x="16037" y="18846"/>
                </a:lnTo>
                <a:lnTo>
                  <a:pt x="16007" y="18839"/>
                </a:lnTo>
                <a:cubicBezTo>
                  <a:pt x="15950" y="18836"/>
                  <a:pt x="15893" y="18822"/>
                  <a:pt x="15838" y="18796"/>
                </a:cubicBezTo>
                <a:cubicBezTo>
                  <a:pt x="15828" y="18798"/>
                  <a:pt x="15819" y="18794"/>
                  <a:pt x="15809" y="18789"/>
                </a:cubicBezTo>
                <a:lnTo>
                  <a:pt x="15809" y="18784"/>
                </a:lnTo>
                <a:cubicBezTo>
                  <a:pt x="15173" y="18505"/>
                  <a:pt x="14675" y="17189"/>
                  <a:pt x="14586" y="15535"/>
                </a:cubicBezTo>
                <a:cubicBezTo>
                  <a:pt x="14586" y="15535"/>
                  <a:pt x="14586" y="15535"/>
                  <a:pt x="14585" y="15535"/>
                </a:cubicBezTo>
                <a:lnTo>
                  <a:pt x="14584" y="15504"/>
                </a:lnTo>
                <a:cubicBezTo>
                  <a:pt x="14576" y="15362"/>
                  <a:pt x="14571" y="15217"/>
                  <a:pt x="14571" y="15070"/>
                </a:cubicBezTo>
                <a:cubicBezTo>
                  <a:pt x="14569" y="15044"/>
                  <a:pt x="14569" y="15017"/>
                  <a:pt x="14569" y="14991"/>
                </a:cubicBezTo>
                <a:lnTo>
                  <a:pt x="14570" y="14937"/>
                </a:lnTo>
                <a:lnTo>
                  <a:pt x="14571" y="14937"/>
                </a:lnTo>
                <a:close/>
                <a:moveTo>
                  <a:pt x="14546" y="14935"/>
                </a:moveTo>
                <a:lnTo>
                  <a:pt x="14546" y="14937"/>
                </a:lnTo>
                <a:lnTo>
                  <a:pt x="14547" y="14937"/>
                </a:lnTo>
                <a:lnTo>
                  <a:pt x="14548" y="14991"/>
                </a:lnTo>
                <a:cubicBezTo>
                  <a:pt x="14548" y="15017"/>
                  <a:pt x="14548" y="15044"/>
                  <a:pt x="14546" y="15070"/>
                </a:cubicBezTo>
                <a:cubicBezTo>
                  <a:pt x="14546" y="15217"/>
                  <a:pt x="14542" y="15362"/>
                  <a:pt x="14533" y="15504"/>
                </a:cubicBezTo>
                <a:lnTo>
                  <a:pt x="14532" y="15535"/>
                </a:lnTo>
                <a:cubicBezTo>
                  <a:pt x="14531" y="15535"/>
                  <a:pt x="14531" y="15535"/>
                  <a:pt x="14531" y="15535"/>
                </a:cubicBezTo>
                <a:cubicBezTo>
                  <a:pt x="14442" y="17189"/>
                  <a:pt x="13944" y="18505"/>
                  <a:pt x="13308" y="18784"/>
                </a:cubicBezTo>
                <a:lnTo>
                  <a:pt x="13308" y="18789"/>
                </a:lnTo>
                <a:cubicBezTo>
                  <a:pt x="13298" y="18794"/>
                  <a:pt x="13289" y="18798"/>
                  <a:pt x="13279" y="18796"/>
                </a:cubicBezTo>
                <a:cubicBezTo>
                  <a:pt x="13224" y="18822"/>
                  <a:pt x="13167" y="18836"/>
                  <a:pt x="13110" y="18839"/>
                </a:cubicBezTo>
                <a:lnTo>
                  <a:pt x="13080" y="18846"/>
                </a:lnTo>
                <a:lnTo>
                  <a:pt x="13080" y="18844"/>
                </a:lnTo>
                <a:lnTo>
                  <a:pt x="13079" y="18844"/>
                </a:lnTo>
                <a:cubicBezTo>
                  <a:pt x="13078" y="18827"/>
                  <a:pt x="13078" y="18809"/>
                  <a:pt x="13078" y="18791"/>
                </a:cubicBezTo>
                <a:cubicBezTo>
                  <a:pt x="13078" y="18764"/>
                  <a:pt x="13078" y="18737"/>
                  <a:pt x="13080" y="18711"/>
                </a:cubicBezTo>
                <a:cubicBezTo>
                  <a:pt x="13080" y="18564"/>
                  <a:pt x="13084" y="18419"/>
                  <a:pt x="13093" y="18278"/>
                </a:cubicBezTo>
                <a:lnTo>
                  <a:pt x="13094" y="18246"/>
                </a:lnTo>
                <a:cubicBezTo>
                  <a:pt x="13095" y="18246"/>
                  <a:pt x="13095" y="18246"/>
                  <a:pt x="13095" y="18246"/>
                </a:cubicBezTo>
                <a:cubicBezTo>
                  <a:pt x="13184" y="16592"/>
                  <a:pt x="13682" y="15276"/>
                  <a:pt x="14318" y="14998"/>
                </a:cubicBezTo>
                <a:lnTo>
                  <a:pt x="14318" y="14992"/>
                </a:lnTo>
                <a:cubicBezTo>
                  <a:pt x="14328" y="14987"/>
                  <a:pt x="14337" y="14983"/>
                  <a:pt x="14347" y="14985"/>
                </a:cubicBezTo>
                <a:cubicBezTo>
                  <a:pt x="14402" y="14959"/>
                  <a:pt x="14459" y="14945"/>
                  <a:pt x="14516" y="14942"/>
                </a:cubicBezTo>
                <a:close/>
                <a:moveTo>
                  <a:pt x="11573" y="14935"/>
                </a:moveTo>
                <a:lnTo>
                  <a:pt x="11603" y="14942"/>
                </a:lnTo>
                <a:cubicBezTo>
                  <a:pt x="11661" y="14945"/>
                  <a:pt x="11717" y="14959"/>
                  <a:pt x="11772" y="14985"/>
                </a:cubicBezTo>
                <a:cubicBezTo>
                  <a:pt x="11782" y="14983"/>
                  <a:pt x="11792" y="14987"/>
                  <a:pt x="11801" y="14992"/>
                </a:cubicBezTo>
                <a:lnTo>
                  <a:pt x="11801" y="14998"/>
                </a:lnTo>
                <a:cubicBezTo>
                  <a:pt x="12437" y="15276"/>
                  <a:pt x="12935" y="16592"/>
                  <a:pt x="13024" y="18246"/>
                </a:cubicBezTo>
                <a:cubicBezTo>
                  <a:pt x="13024" y="18246"/>
                  <a:pt x="13025" y="18246"/>
                  <a:pt x="13025" y="18246"/>
                </a:cubicBezTo>
                <a:lnTo>
                  <a:pt x="13026" y="18278"/>
                </a:lnTo>
                <a:cubicBezTo>
                  <a:pt x="13035" y="18419"/>
                  <a:pt x="13039" y="18564"/>
                  <a:pt x="13039" y="18711"/>
                </a:cubicBezTo>
                <a:cubicBezTo>
                  <a:pt x="13041" y="18737"/>
                  <a:pt x="13041" y="18764"/>
                  <a:pt x="13041" y="18791"/>
                </a:cubicBezTo>
                <a:cubicBezTo>
                  <a:pt x="13041" y="18809"/>
                  <a:pt x="13041" y="18827"/>
                  <a:pt x="13040" y="18844"/>
                </a:cubicBezTo>
                <a:lnTo>
                  <a:pt x="13039" y="18846"/>
                </a:lnTo>
                <a:lnTo>
                  <a:pt x="13009" y="18839"/>
                </a:lnTo>
                <a:cubicBezTo>
                  <a:pt x="12952" y="18836"/>
                  <a:pt x="12895" y="18822"/>
                  <a:pt x="12840" y="18796"/>
                </a:cubicBezTo>
                <a:cubicBezTo>
                  <a:pt x="12830" y="18798"/>
                  <a:pt x="12821" y="18794"/>
                  <a:pt x="12811" y="18789"/>
                </a:cubicBezTo>
                <a:lnTo>
                  <a:pt x="12811" y="18784"/>
                </a:lnTo>
                <a:cubicBezTo>
                  <a:pt x="12175" y="18505"/>
                  <a:pt x="11677" y="17189"/>
                  <a:pt x="11588" y="15535"/>
                </a:cubicBezTo>
                <a:cubicBezTo>
                  <a:pt x="11588" y="15535"/>
                  <a:pt x="11588" y="15535"/>
                  <a:pt x="11588" y="15535"/>
                </a:cubicBezTo>
                <a:lnTo>
                  <a:pt x="11587" y="15504"/>
                </a:lnTo>
                <a:cubicBezTo>
                  <a:pt x="11578" y="15362"/>
                  <a:pt x="11573" y="15217"/>
                  <a:pt x="11573" y="15070"/>
                </a:cubicBezTo>
                <a:cubicBezTo>
                  <a:pt x="11571" y="15044"/>
                  <a:pt x="11571" y="15017"/>
                  <a:pt x="11571" y="14991"/>
                </a:cubicBezTo>
                <a:lnTo>
                  <a:pt x="11572" y="14937"/>
                </a:lnTo>
                <a:lnTo>
                  <a:pt x="11573" y="14937"/>
                </a:lnTo>
                <a:close/>
                <a:moveTo>
                  <a:pt x="11548" y="14935"/>
                </a:moveTo>
                <a:lnTo>
                  <a:pt x="11549" y="14937"/>
                </a:lnTo>
                <a:lnTo>
                  <a:pt x="11550" y="14991"/>
                </a:lnTo>
                <a:cubicBezTo>
                  <a:pt x="11550" y="15017"/>
                  <a:pt x="11550" y="15044"/>
                  <a:pt x="11548" y="15070"/>
                </a:cubicBezTo>
                <a:cubicBezTo>
                  <a:pt x="11548" y="15217"/>
                  <a:pt x="11544" y="15362"/>
                  <a:pt x="11535" y="15504"/>
                </a:cubicBezTo>
                <a:lnTo>
                  <a:pt x="11534" y="15535"/>
                </a:lnTo>
                <a:cubicBezTo>
                  <a:pt x="11534" y="15535"/>
                  <a:pt x="11533" y="15535"/>
                  <a:pt x="11533" y="15535"/>
                </a:cubicBezTo>
                <a:cubicBezTo>
                  <a:pt x="11444" y="17189"/>
                  <a:pt x="10946" y="18505"/>
                  <a:pt x="10310" y="18784"/>
                </a:cubicBezTo>
                <a:lnTo>
                  <a:pt x="10310" y="18789"/>
                </a:lnTo>
                <a:cubicBezTo>
                  <a:pt x="10301" y="18794"/>
                  <a:pt x="10291" y="18798"/>
                  <a:pt x="10281" y="18796"/>
                </a:cubicBezTo>
                <a:cubicBezTo>
                  <a:pt x="10226" y="18822"/>
                  <a:pt x="10170" y="18836"/>
                  <a:pt x="10112" y="18839"/>
                </a:cubicBezTo>
                <a:lnTo>
                  <a:pt x="10082" y="18846"/>
                </a:lnTo>
                <a:lnTo>
                  <a:pt x="10082" y="18844"/>
                </a:lnTo>
                <a:lnTo>
                  <a:pt x="10081" y="18844"/>
                </a:lnTo>
                <a:cubicBezTo>
                  <a:pt x="10080" y="18827"/>
                  <a:pt x="10080" y="18809"/>
                  <a:pt x="10080" y="18791"/>
                </a:cubicBezTo>
                <a:cubicBezTo>
                  <a:pt x="10080" y="18764"/>
                  <a:pt x="10080" y="18737"/>
                  <a:pt x="10082" y="18711"/>
                </a:cubicBezTo>
                <a:cubicBezTo>
                  <a:pt x="10082" y="18564"/>
                  <a:pt x="10087" y="18419"/>
                  <a:pt x="10096" y="18278"/>
                </a:cubicBezTo>
                <a:lnTo>
                  <a:pt x="10096" y="18246"/>
                </a:lnTo>
                <a:cubicBezTo>
                  <a:pt x="10097" y="18246"/>
                  <a:pt x="10097" y="18246"/>
                  <a:pt x="10097" y="18246"/>
                </a:cubicBezTo>
                <a:cubicBezTo>
                  <a:pt x="10186" y="16592"/>
                  <a:pt x="10684" y="15276"/>
                  <a:pt x="11320" y="14998"/>
                </a:cubicBezTo>
                <a:lnTo>
                  <a:pt x="11320" y="14992"/>
                </a:lnTo>
                <a:cubicBezTo>
                  <a:pt x="11330" y="14987"/>
                  <a:pt x="11339" y="14983"/>
                  <a:pt x="11349" y="14985"/>
                </a:cubicBezTo>
                <a:cubicBezTo>
                  <a:pt x="11404" y="14959"/>
                  <a:pt x="11461" y="14945"/>
                  <a:pt x="11518" y="14942"/>
                </a:cubicBezTo>
                <a:close/>
                <a:moveTo>
                  <a:pt x="8575" y="14935"/>
                </a:moveTo>
                <a:lnTo>
                  <a:pt x="8605" y="14942"/>
                </a:lnTo>
                <a:cubicBezTo>
                  <a:pt x="8663" y="14945"/>
                  <a:pt x="8719" y="14959"/>
                  <a:pt x="8774" y="14985"/>
                </a:cubicBezTo>
                <a:cubicBezTo>
                  <a:pt x="8784" y="14983"/>
                  <a:pt x="8794" y="14987"/>
                  <a:pt x="8803" y="14992"/>
                </a:cubicBezTo>
                <a:lnTo>
                  <a:pt x="8803" y="14998"/>
                </a:lnTo>
                <a:cubicBezTo>
                  <a:pt x="9439" y="15276"/>
                  <a:pt x="9937" y="16592"/>
                  <a:pt x="10026" y="18246"/>
                </a:cubicBezTo>
                <a:cubicBezTo>
                  <a:pt x="10026" y="18246"/>
                  <a:pt x="10027" y="18246"/>
                  <a:pt x="10027" y="18246"/>
                </a:cubicBezTo>
                <a:lnTo>
                  <a:pt x="10028" y="18278"/>
                </a:lnTo>
                <a:cubicBezTo>
                  <a:pt x="10037" y="18419"/>
                  <a:pt x="10041" y="18564"/>
                  <a:pt x="10041" y="18711"/>
                </a:cubicBezTo>
                <a:cubicBezTo>
                  <a:pt x="10043" y="18737"/>
                  <a:pt x="10044" y="18764"/>
                  <a:pt x="10044" y="18791"/>
                </a:cubicBezTo>
                <a:cubicBezTo>
                  <a:pt x="10044" y="18809"/>
                  <a:pt x="10043" y="18827"/>
                  <a:pt x="10042" y="18844"/>
                </a:cubicBezTo>
                <a:lnTo>
                  <a:pt x="10042" y="18846"/>
                </a:lnTo>
                <a:lnTo>
                  <a:pt x="10011" y="18839"/>
                </a:lnTo>
                <a:cubicBezTo>
                  <a:pt x="9954" y="18836"/>
                  <a:pt x="9897" y="18822"/>
                  <a:pt x="9842" y="18796"/>
                </a:cubicBezTo>
                <a:cubicBezTo>
                  <a:pt x="9832" y="18798"/>
                  <a:pt x="9823" y="18794"/>
                  <a:pt x="9813" y="18789"/>
                </a:cubicBezTo>
                <a:lnTo>
                  <a:pt x="9813" y="18784"/>
                </a:lnTo>
                <a:cubicBezTo>
                  <a:pt x="9177" y="18505"/>
                  <a:pt x="8680" y="17189"/>
                  <a:pt x="8591" y="15535"/>
                </a:cubicBezTo>
                <a:cubicBezTo>
                  <a:pt x="8590" y="15535"/>
                  <a:pt x="8590" y="15535"/>
                  <a:pt x="8590" y="15535"/>
                </a:cubicBezTo>
                <a:lnTo>
                  <a:pt x="8589" y="15504"/>
                </a:lnTo>
                <a:cubicBezTo>
                  <a:pt x="8580" y="15362"/>
                  <a:pt x="8575" y="15217"/>
                  <a:pt x="8575" y="15070"/>
                </a:cubicBezTo>
                <a:cubicBezTo>
                  <a:pt x="8573" y="15044"/>
                  <a:pt x="8573" y="15017"/>
                  <a:pt x="8573" y="14991"/>
                </a:cubicBezTo>
                <a:lnTo>
                  <a:pt x="8574" y="14937"/>
                </a:lnTo>
                <a:lnTo>
                  <a:pt x="8575" y="14937"/>
                </a:lnTo>
                <a:close/>
                <a:moveTo>
                  <a:pt x="8551" y="14935"/>
                </a:moveTo>
                <a:lnTo>
                  <a:pt x="8551" y="14937"/>
                </a:lnTo>
                <a:lnTo>
                  <a:pt x="8553" y="14991"/>
                </a:lnTo>
                <a:cubicBezTo>
                  <a:pt x="8553" y="15017"/>
                  <a:pt x="8552" y="15044"/>
                  <a:pt x="8550" y="15070"/>
                </a:cubicBezTo>
                <a:cubicBezTo>
                  <a:pt x="8550" y="15217"/>
                  <a:pt x="8546" y="15362"/>
                  <a:pt x="8537" y="15504"/>
                </a:cubicBezTo>
                <a:lnTo>
                  <a:pt x="8536" y="15535"/>
                </a:lnTo>
                <a:cubicBezTo>
                  <a:pt x="8536" y="15535"/>
                  <a:pt x="8535" y="15535"/>
                  <a:pt x="8535" y="15535"/>
                </a:cubicBezTo>
                <a:cubicBezTo>
                  <a:pt x="8446" y="17189"/>
                  <a:pt x="7948" y="18505"/>
                  <a:pt x="7312" y="18784"/>
                </a:cubicBezTo>
                <a:lnTo>
                  <a:pt x="7312" y="18789"/>
                </a:lnTo>
                <a:cubicBezTo>
                  <a:pt x="7303" y="18794"/>
                  <a:pt x="7293" y="18798"/>
                  <a:pt x="7283" y="18796"/>
                </a:cubicBezTo>
                <a:cubicBezTo>
                  <a:pt x="7228" y="18822"/>
                  <a:pt x="7172" y="18836"/>
                  <a:pt x="7114" y="18839"/>
                </a:cubicBezTo>
                <a:lnTo>
                  <a:pt x="7084" y="18846"/>
                </a:lnTo>
                <a:lnTo>
                  <a:pt x="7084" y="18844"/>
                </a:lnTo>
                <a:lnTo>
                  <a:pt x="7083" y="18844"/>
                </a:lnTo>
                <a:cubicBezTo>
                  <a:pt x="7082" y="18827"/>
                  <a:pt x="7082" y="18809"/>
                  <a:pt x="7082" y="18791"/>
                </a:cubicBezTo>
                <a:cubicBezTo>
                  <a:pt x="7082" y="18764"/>
                  <a:pt x="7082" y="18737"/>
                  <a:pt x="7084" y="18711"/>
                </a:cubicBezTo>
                <a:cubicBezTo>
                  <a:pt x="7084" y="18564"/>
                  <a:pt x="7089" y="18419"/>
                  <a:pt x="7098" y="18278"/>
                </a:cubicBezTo>
                <a:lnTo>
                  <a:pt x="7099" y="18246"/>
                </a:lnTo>
                <a:cubicBezTo>
                  <a:pt x="7099" y="18246"/>
                  <a:pt x="7099" y="18246"/>
                  <a:pt x="7099" y="18246"/>
                </a:cubicBezTo>
                <a:cubicBezTo>
                  <a:pt x="7189" y="16592"/>
                  <a:pt x="7686" y="15276"/>
                  <a:pt x="8322" y="14998"/>
                </a:cubicBezTo>
                <a:lnTo>
                  <a:pt x="8322" y="14992"/>
                </a:lnTo>
                <a:cubicBezTo>
                  <a:pt x="8332" y="14987"/>
                  <a:pt x="8341" y="14983"/>
                  <a:pt x="8351" y="14985"/>
                </a:cubicBezTo>
                <a:cubicBezTo>
                  <a:pt x="8406" y="14959"/>
                  <a:pt x="8463" y="14945"/>
                  <a:pt x="8520" y="14942"/>
                </a:cubicBezTo>
                <a:close/>
                <a:moveTo>
                  <a:pt x="5577" y="14935"/>
                </a:moveTo>
                <a:lnTo>
                  <a:pt x="5607" y="14942"/>
                </a:lnTo>
                <a:cubicBezTo>
                  <a:pt x="5665" y="14945"/>
                  <a:pt x="5721" y="14959"/>
                  <a:pt x="5776" y="14985"/>
                </a:cubicBezTo>
                <a:cubicBezTo>
                  <a:pt x="5786" y="14983"/>
                  <a:pt x="5796" y="14987"/>
                  <a:pt x="5805" y="14992"/>
                </a:cubicBezTo>
                <a:lnTo>
                  <a:pt x="5805" y="14998"/>
                </a:lnTo>
                <a:cubicBezTo>
                  <a:pt x="6441" y="15276"/>
                  <a:pt x="6939" y="16592"/>
                  <a:pt x="7028" y="18246"/>
                </a:cubicBezTo>
                <a:cubicBezTo>
                  <a:pt x="7028" y="18246"/>
                  <a:pt x="7029" y="18246"/>
                  <a:pt x="7029" y="18246"/>
                </a:cubicBezTo>
                <a:lnTo>
                  <a:pt x="7030" y="18278"/>
                </a:lnTo>
                <a:cubicBezTo>
                  <a:pt x="7039" y="18419"/>
                  <a:pt x="7043" y="18564"/>
                  <a:pt x="7043" y="18711"/>
                </a:cubicBezTo>
                <a:cubicBezTo>
                  <a:pt x="7046" y="18737"/>
                  <a:pt x="7046" y="18764"/>
                  <a:pt x="7046" y="18791"/>
                </a:cubicBezTo>
                <a:cubicBezTo>
                  <a:pt x="7046" y="18809"/>
                  <a:pt x="7046" y="18827"/>
                  <a:pt x="7045" y="18844"/>
                </a:cubicBezTo>
                <a:lnTo>
                  <a:pt x="7044" y="18844"/>
                </a:lnTo>
                <a:lnTo>
                  <a:pt x="7044" y="18846"/>
                </a:lnTo>
                <a:lnTo>
                  <a:pt x="7013" y="18839"/>
                </a:lnTo>
                <a:cubicBezTo>
                  <a:pt x="6956" y="18836"/>
                  <a:pt x="6899" y="18822"/>
                  <a:pt x="6844" y="18796"/>
                </a:cubicBezTo>
                <a:cubicBezTo>
                  <a:pt x="6834" y="18798"/>
                  <a:pt x="6825" y="18794"/>
                  <a:pt x="6816" y="18789"/>
                </a:cubicBezTo>
                <a:lnTo>
                  <a:pt x="6815" y="18784"/>
                </a:lnTo>
                <a:cubicBezTo>
                  <a:pt x="6180" y="18505"/>
                  <a:pt x="5682" y="17189"/>
                  <a:pt x="5593" y="15535"/>
                </a:cubicBezTo>
                <a:cubicBezTo>
                  <a:pt x="5592" y="15535"/>
                  <a:pt x="5592" y="15535"/>
                  <a:pt x="5592" y="15535"/>
                </a:cubicBezTo>
                <a:lnTo>
                  <a:pt x="5591" y="15504"/>
                </a:lnTo>
                <a:cubicBezTo>
                  <a:pt x="5582" y="15362"/>
                  <a:pt x="5577" y="15217"/>
                  <a:pt x="5578" y="15070"/>
                </a:cubicBezTo>
                <a:cubicBezTo>
                  <a:pt x="5575" y="15044"/>
                  <a:pt x="5575" y="15017"/>
                  <a:pt x="5575" y="14991"/>
                </a:cubicBezTo>
                <a:lnTo>
                  <a:pt x="5576" y="14937"/>
                </a:lnTo>
                <a:lnTo>
                  <a:pt x="5577" y="14937"/>
                </a:lnTo>
                <a:close/>
                <a:moveTo>
                  <a:pt x="5553" y="14935"/>
                </a:moveTo>
                <a:lnTo>
                  <a:pt x="5553" y="14937"/>
                </a:lnTo>
                <a:lnTo>
                  <a:pt x="5554" y="14937"/>
                </a:lnTo>
                <a:lnTo>
                  <a:pt x="5555" y="14991"/>
                </a:lnTo>
                <a:cubicBezTo>
                  <a:pt x="5555" y="15017"/>
                  <a:pt x="5555" y="15044"/>
                  <a:pt x="5552" y="15070"/>
                </a:cubicBezTo>
                <a:cubicBezTo>
                  <a:pt x="5552" y="15217"/>
                  <a:pt x="5548" y="15362"/>
                  <a:pt x="5539" y="15504"/>
                </a:cubicBezTo>
                <a:lnTo>
                  <a:pt x="5538" y="15535"/>
                </a:lnTo>
                <a:cubicBezTo>
                  <a:pt x="5538" y="15535"/>
                  <a:pt x="5537" y="15535"/>
                  <a:pt x="5537" y="15535"/>
                </a:cubicBezTo>
                <a:cubicBezTo>
                  <a:pt x="5448" y="17189"/>
                  <a:pt x="4950" y="18505"/>
                  <a:pt x="4314" y="18784"/>
                </a:cubicBezTo>
                <a:lnTo>
                  <a:pt x="4314" y="18789"/>
                </a:lnTo>
                <a:cubicBezTo>
                  <a:pt x="4305" y="18794"/>
                  <a:pt x="4295" y="18798"/>
                  <a:pt x="4285" y="18796"/>
                </a:cubicBezTo>
                <a:cubicBezTo>
                  <a:pt x="4230" y="18822"/>
                  <a:pt x="4174" y="18836"/>
                  <a:pt x="4116" y="18839"/>
                </a:cubicBezTo>
                <a:lnTo>
                  <a:pt x="4086" y="18846"/>
                </a:lnTo>
                <a:lnTo>
                  <a:pt x="4086" y="18844"/>
                </a:lnTo>
                <a:lnTo>
                  <a:pt x="4085" y="18844"/>
                </a:lnTo>
                <a:cubicBezTo>
                  <a:pt x="4084" y="18827"/>
                  <a:pt x="4084" y="18809"/>
                  <a:pt x="4084" y="18791"/>
                </a:cubicBezTo>
                <a:cubicBezTo>
                  <a:pt x="4084" y="18764"/>
                  <a:pt x="4084" y="18737"/>
                  <a:pt x="4087" y="18711"/>
                </a:cubicBezTo>
                <a:cubicBezTo>
                  <a:pt x="4086" y="18564"/>
                  <a:pt x="4091" y="18419"/>
                  <a:pt x="4100" y="18278"/>
                </a:cubicBezTo>
                <a:lnTo>
                  <a:pt x="4101" y="18246"/>
                </a:lnTo>
                <a:cubicBezTo>
                  <a:pt x="4101" y="18246"/>
                  <a:pt x="4101" y="18246"/>
                  <a:pt x="4102" y="18246"/>
                </a:cubicBezTo>
                <a:cubicBezTo>
                  <a:pt x="4191" y="16592"/>
                  <a:pt x="4689" y="15276"/>
                  <a:pt x="5324" y="14998"/>
                </a:cubicBezTo>
                <a:lnTo>
                  <a:pt x="5325" y="14992"/>
                </a:lnTo>
                <a:cubicBezTo>
                  <a:pt x="5334" y="14987"/>
                  <a:pt x="5343" y="14983"/>
                  <a:pt x="5353" y="14985"/>
                </a:cubicBezTo>
                <a:cubicBezTo>
                  <a:pt x="5408" y="14959"/>
                  <a:pt x="5465" y="14945"/>
                  <a:pt x="5522" y="14942"/>
                </a:cubicBezTo>
                <a:close/>
                <a:moveTo>
                  <a:pt x="2579" y="14935"/>
                </a:moveTo>
                <a:lnTo>
                  <a:pt x="2609" y="14942"/>
                </a:lnTo>
                <a:cubicBezTo>
                  <a:pt x="2667" y="14945"/>
                  <a:pt x="2723" y="14959"/>
                  <a:pt x="2779" y="14985"/>
                </a:cubicBezTo>
                <a:cubicBezTo>
                  <a:pt x="2788" y="14983"/>
                  <a:pt x="2798" y="14987"/>
                  <a:pt x="2807" y="14992"/>
                </a:cubicBezTo>
                <a:lnTo>
                  <a:pt x="2807" y="14998"/>
                </a:lnTo>
                <a:cubicBezTo>
                  <a:pt x="3443" y="15276"/>
                  <a:pt x="3941" y="16592"/>
                  <a:pt x="4030" y="18246"/>
                </a:cubicBezTo>
                <a:cubicBezTo>
                  <a:pt x="4031" y="18246"/>
                  <a:pt x="4031" y="18246"/>
                  <a:pt x="4031" y="18246"/>
                </a:cubicBezTo>
                <a:lnTo>
                  <a:pt x="4032" y="18278"/>
                </a:lnTo>
                <a:cubicBezTo>
                  <a:pt x="4041" y="18419"/>
                  <a:pt x="4045" y="18564"/>
                  <a:pt x="4045" y="18711"/>
                </a:cubicBezTo>
                <a:cubicBezTo>
                  <a:pt x="4048" y="18737"/>
                  <a:pt x="4048" y="18764"/>
                  <a:pt x="4048" y="18791"/>
                </a:cubicBezTo>
                <a:cubicBezTo>
                  <a:pt x="4048" y="18809"/>
                  <a:pt x="4048" y="18827"/>
                  <a:pt x="4047" y="18844"/>
                </a:cubicBezTo>
                <a:lnTo>
                  <a:pt x="4046" y="18844"/>
                </a:lnTo>
                <a:lnTo>
                  <a:pt x="4046" y="18846"/>
                </a:lnTo>
                <a:lnTo>
                  <a:pt x="4015" y="18839"/>
                </a:lnTo>
                <a:cubicBezTo>
                  <a:pt x="3958" y="18836"/>
                  <a:pt x="3902" y="18822"/>
                  <a:pt x="3846" y="18796"/>
                </a:cubicBezTo>
                <a:cubicBezTo>
                  <a:pt x="3836" y="18798"/>
                  <a:pt x="3827" y="18794"/>
                  <a:pt x="3818" y="18789"/>
                </a:cubicBezTo>
                <a:lnTo>
                  <a:pt x="3817" y="18784"/>
                </a:lnTo>
                <a:cubicBezTo>
                  <a:pt x="3182" y="18505"/>
                  <a:pt x="2684" y="17189"/>
                  <a:pt x="2595" y="15535"/>
                </a:cubicBezTo>
                <a:cubicBezTo>
                  <a:pt x="2594" y="15535"/>
                  <a:pt x="2594" y="15535"/>
                  <a:pt x="2594" y="15535"/>
                </a:cubicBezTo>
                <a:lnTo>
                  <a:pt x="2593" y="15504"/>
                </a:lnTo>
                <a:cubicBezTo>
                  <a:pt x="2584" y="15362"/>
                  <a:pt x="2580" y="15217"/>
                  <a:pt x="2580" y="15070"/>
                </a:cubicBezTo>
                <a:cubicBezTo>
                  <a:pt x="2577" y="15044"/>
                  <a:pt x="2577" y="15017"/>
                  <a:pt x="2577" y="14991"/>
                </a:cubicBezTo>
                <a:lnTo>
                  <a:pt x="2578" y="14937"/>
                </a:lnTo>
                <a:lnTo>
                  <a:pt x="2579" y="14937"/>
                </a:lnTo>
                <a:close/>
                <a:moveTo>
                  <a:pt x="2555" y="14935"/>
                </a:moveTo>
                <a:lnTo>
                  <a:pt x="2555" y="14937"/>
                </a:lnTo>
                <a:lnTo>
                  <a:pt x="2556" y="14937"/>
                </a:lnTo>
                <a:lnTo>
                  <a:pt x="2557" y="14991"/>
                </a:lnTo>
                <a:cubicBezTo>
                  <a:pt x="2557" y="15017"/>
                  <a:pt x="2557" y="15044"/>
                  <a:pt x="2554" y="15070"/>
                </a:cubicBezTo>
                <a:cubicBezTo>
                  <a:pt x="2554" y="15217"/>
                  <a:pt x="2550" y="15362"/>
                  <a:pt x="2541" y="15504"/>
                </a:cubicBezTo>
                <a:lnTo>
                  <a:pt x="2540" y="15535"/>
                </a:lnTo>
                <a:cubicBezTo>
                  <a:pt x="2540" y="15535"/>
                  <a:pt x="2540" y="15535"/>
                  <a:pt x="2539" y="15535"/>
                </a:cubicBezTo>
                <a:cubicBezTo>
                  <a:pt x="2450" y="17189"/>
                  <a:pt x="1952" y="18505"/>
                  <a:pt x="1316" y="18784"/>
                </a:cubicBezTo>
                <a:lnTo>
                  <a:pt x="1316" y="18789"/>
                </a:lnTo>
                <a:cubicBezTo>
                  <a:pt x="1307" y="18794"/>
                  <a:pt x="1297" y="18798"/>
                  <a:pt x="1288" y="18796"/>
                </a:cubicBezTo>
                <a:cubicBezTo>
                  <a:pt x="1232" y="18822"/>
                  <a:pt x="1176" y="18836"/>
                  <a:pt x="1118" y="18839"/>
                </a:cubicBezTo>
                <a:lnTo>
                  <a:pt x="1088" y="18846"/>
                </a:lnTo>
                <a:lnTo>
                  <a:pt x="1088" y="18844"/>
                </a:lnTo>
                <a:lnTo>
                  <a:pt x="1087" y="18844"/>
                </a:lnTo>
                <a:cubicBezTo>
                  <a:pt x="1086" y="18827"/>
                  <a:pt x="1086" y="18809"/>
                  <a:pt x="1086" y="18791"/>
                </a:cubicBezTo>
                <a:cubicBezTo>
                  <a:pt x="1086" y="18764"/>
                  <a:pt x="1086" y="18737"/>
                  <a:pt x="1089" y="18711"/>
                </a:cubicBezTo>
                <a:cubicBezTo>
                  <a:pt x="1089" y="18564"/>
                  <a:pt x="1093" y="18419"/>
                  <a:pt x="1102" y="18278"/>
                </a:cubicBezTo>
                <a:lnTo>
                  <a:pt x="1103" y="18246"/>
                </a:lnTo>
                <a:cubicBezTo>
                  <a:pt x="1103" y="18246"/>
                  <a:pt x="1103" y="18246"/>
                  <a:pt x="1104" y="18246"/>
                </a:cubicBezTo>
                <a:cubicBezTo>
                  <a:pt x="1193" y="16592"/>
                  <a:pt x="1691" y="15276"/>
                  <a:pt x="2326" y="14998"/>
                </a:cubicBezTo>
                <a:lnTo>
                  <a:pt x="2327" y="14992"/>
                </a:lnTo>
                <a:cubicBezTo>
                  <a:pt x="2336" y="14987"/>
                  <a:pt x="2345" y="14983"/>
                  <a:pt x="2355" y="14985"/>
                </a:cubicBezTo>
                <a:cubicBezTo>
                  <a:pt x="2411" y="14959"/>
                  <a:pt x="2467" y="14945"/>
                  <a:pt x="2524" y="14942"/>
                </a:cubicBezTo>
                <a:close/>
                <a:moveTo>
                  <a:pt x="19328" y="11563"/>
                </a:moveTo>
                <a:cubicBezTo>
                  <a:pt x="19422" y="12843"/>
                  <a:pt x="19803" y="13857"/>
                  <a:pt x="20290" y="14137"/>
                </a:cubicBezTo>
                <a:cubicBezTo>
                  <a:pt x="20196" y="12857"/>
                  <a:pt x="19815" y="11842"/>
                  <a:pt x="19328" y="11563"/>
                </a:cubicBezTo>
                <a:close/>
                <a:moveTo>
                  <a:pt x="18783" y="11563"/>
                </a:moveTo>
                <a:cubicBezTo>
                  <a:pt x="18296" y="11842"/>
                  <a:pt x="17915" y="12857"/>
                  <a:pt x="17821" y="14137"/>
                </a:cubicBezTo>
                <a:cubicBezTo>
                  <a:pt x="18308" y="13857"/>
                  <a:pt x="18689" y="12843"/>
                  <a:pt x="18783" y="11563"/>
                </a:cubicBezTo>
                <a:close/>
                <a:moveTo>
                  <a:pt x="16330" y="11563"/>
                </a:moveTo>
                <a:cubicBezTo>
                  <a:pt x="16424" y="12843"/>
                  <a:pt x="16805" y="13857"/>
                  <a:pt x="17292" y="14137"/>
                </a:cubicBezTo>
                <a:cubicBezTo>
                  <a:pt x="17198" y="12857"/>
                  <a:pt x="16817" y="11842"/>
                  <a:pt x="16330" y="11563"/>
                </a:cubicBezTo>
                <a:close/>
                <a:moveTo>
                  <a:pt x="15785" y="11563"/>
                </a:moveTo>
                <a:cubicBezTo>
                  <a:pt x="15298" y="11842"/>
                  <a:pt x="14917" y="12857"/>
                  <a:pt x="14823" y="14137"/>
                </a:cubicBezTo>
                <a:cubicBezTo>
                  <a:pt x="15310" y="13857"/>
                  <a:pt x="15691" y="12843"/>
                  <a:pt x="15785" y="11563"/>
                </a:cubicBezTo>
                <a:close/>
                <a:moveTo>
                  <a:pt x="13332" y="11563"/>
                </a:moveTo>
                <a:cubicBezTo>
                  <a:pt x="13426" y="12843"/>
                  <a:pt x="13807" y="13857"/>
                  <a:pt x="14294" y="14137"/>
                </a:cubicBezTo>
                <a:cubicBezTo>
                  <a:pt x="14200" y="12857"/>
                  <a:pt x="13819" y="11842"/>
                  <a:pt x="13332" y="11563"/>
                </a:cubicBezTo>
                <a:close/>
                <a:moveTo>
                  <a:pt x="12787" y="11563"/>
                </a:moveTo>
                <a:cubicBezTo>
                  <a:pt x="12300" y="11842"/>
                  <a:pt x="11919" y="12857"/>
                  <a:pt x="11825" y="14137"/>
                </a:cubicBezTo>
                <a:cubicBezTo>
                  <a:pt x="12312" y="13857"/>
                  <a:pt x="12693" y="12843"/>
                  <a:pt x="12787" y="11563"/>
                </a:cubicBezTo>
                <a:close/>
                <a:moveTo>
                  <a:pt x="10334" y="11563"/>
                </a:moveTo>
                <a:cubicBezTo>
                  <a:pt x="10428" y="12843"/>
                  <a:pt x="10809" y="13857"/>
                  <a:pt x="11296" y="14137"/>
                </a:cubicBezTo>
                <a:cubicBezTo>
                  <a:pt x="11202" y="12857"/>
                  <a:pt x="10821" y="11842"/>
                  <a:pt x="10334" y="11563"/>
                </a:cubicBezTo>
                <a:close/>
                <a:moveTo>
                  <a:pt x="9790" y="11563"/>
                </a:moveTo>
                <a:cubicBezTo>
                  <a:pt x="9302" y="11842"/>
                  <a:pt x="8921" y="12857"/>
                  <a:pt x="8827" y="14137"/>
                </a:cubicBezTo>
                <a:cubicBezTo>
                  <a:pt x="9315" y="13857"/>
                  <a:pt x="9695" y="12843"/>
                  <a:pt x="9790" y="11563"/>
                </a:cubicBezTo>
                <a:close/>
                <a:moveTo>
                  <a:pt x="7336" y="11563"/>
                </a:moveTo>
                <a:cubicBezTo>
                  <a:pt x="7430" y="12843"/>
                  <a:pt x="7811" y="13857"/>
                  <a:pt x="8299" y="14137"/>
                </a:cubicBezTo>
                <a:cubicBezTo>
                  <a:pt x="8204" y="12857"/>
                  <a:pt x="7824" y="11842"/>
                  <a:pt x="7336" y="11563"/>
                </a:cubicBezTo>
                <a:close/>
                <a:moveTo>
                  <a:pt x="6792" y="11563"/>
                </a:moveTo>
                <a:cubicBezTo>
                  <a:pt x="6304" y="11842"/>
                  <a:pt x="5923" y="12857"/>
                  <a:pt x="5829" y="14137"/>
                </a:cubicBezTo>
                <a:cubicBezTo>
                  <a:pt x="6317" y="13857"/>
                  <a:pt x="6697" y="12843"/>
                  <a:pt x="6792" y="11563"/>
                </a:cubicBezTo>
                <a:close/>
                <a:moveTo>
                  <a:pt x="4338" y="11563"/>
                </a:moveTo>
                <a:cubicBezTo>
                  <a:pt x="4432" y="12843"/>
                  <a:pt x="4813" y="13857"/>
                  <a:pt x="5301" y="14137"/>
                </a:cubicBezTo>
                <a:cubicBezTo>
                  <a:pt x="5206" y="12857"/>
                  <a:pt x="4826" y="11842"/>
                  <a:pt x="4338" y="11563"/>
                </a:cubicBezTo>
                <a:close/>
                <a:moveTo>
                  <a:pt x="3794" y="11563"/>
                </a:moveTo>
                <a:cubicBezTo>
                  <a:pt x="3306" y="11842"/>
                  <a:pt x="2926" y="12857"/>
                  <a:pt x="2831" y="14137"/>
                </a:cubicBezTo>
                <a:cubicBezTo>
                  <a:pt x="3319" y="13857"/>
                  <a:pt x="3699" y="12843"/>
                  <a:pt x="3794" y="11563"/>
                </a:cubicBezTo>
                <a:close/>
                <a:moveTo>
                  <a:pt x="1340" y="11563"/>
                </a:moveTo>
                <a:cubicBezTo>
                  <a:pt x="1435" y="12843"/>
                  <a:pt x="1815" y="13857"/>
                  <a:pt x="2303" y="14137"/>
                </a:cubicBezTo>
                <a:cubicBezTo>
                  <a:pt x="2208" y="12857"/>
                  <a:pt x="1828" y="11842"/>
                  <a:pt x="1340" y="11563"/>
                </a:cubicBezTo>
                <a:close/>
                <a:moveTo>
                  <a:pt x="21600" y="11077"/>
                </a:moveTo>
                <a:lnTo>
                  <a:pt x="21600" y="11705"/>
                </a:lnTo>
                <a:cubicBezTo>
                  <a:pt x="21201" y="12106"/>
                  <a:pt x="20901" y="13020"/>
                  <a:pt x="20819" y="14137"/>
                </a:cubicBezTo>
                <a:cubicBezTo>
                  <a:pt x="21146" y="13949"/>
                  <a:pt x="21426" y="13428"/>
                  <a:pt x="21600" y="12714"/>
                </a:cubicBezTo>
                <a:lnTo>
                  <a:pt x="21600" y="13666"/>
                </a:lnTo>
                <a:cubicBezTo>
                  <a:pt x="21387" y="14229"/>
                  <a:pt x="21108" y="14620"/>
                  <a:pt x="20795" y="14758"/>
                </a:cubicBezTo>
                <a:lnTo>
                  <a:pt x="20795" y="14763"/>
                </a:lnTo>
                <a:cubicBezTo>
                  <a:pt x="20785" y="14768"/>
                  <a:pt x="20776" y="14772"/>
                  <a:pt x="20766" y="14770"/>
                </a:cubicBezTo>
                <a:cubicBezTo>
                  <a:pt x="20711" y="14797"/>
                  <a:pt x="20654" y="14811"/>
                  <a:pt x="20597" y="14813"/>
                </a:cubicBezTo>
                <a:lnTo>
                  <a:pt x="20567" y="14821"/>
                </a:lnTo>
                <a:lnTo>
                  <a:pt x="20567" y="14819"/>
                </a:lnTo>
                <a:lnTo>
                  <a:pt x="20566" y="14819"/>
                </a:lnTo>
                <a:cubicBezTo>
                  <a:pt x="20565" y="14801"/>
                  <a:pt x="20565" y="14783"/>
                  <a:pt x="20565" y="14765"/>
                </a:cubicBezTo>
                <a:cubicBezTo>
                  <a:pt x="20565" y="14738"/>
                  <a:pt x="20565" y="14711"/>
                  <a:pt x="20567" y="14685"/>
                </a:cubicBezTo>
                <a:cubicBezTo>
                  <a:pt x="20567" y="14536"/>
                  <a:pt x="20571" y="14391"/>
                  <a:pt x="20580" y="14248"/>
                </a:cubicBezTo>
                <a:lnTo>
                  <a:pt x="20581" y="14216"/>
                </a:lnTo>
                <a:cubicBezTo>
                  <a:pt x="20582" y="14216"/>
                  <a:pt x="20582" y="14216"/>
                  <a:pt x="20582" y="14216"/>
                </a:cubicBezTo>
                <a:cubicBezTo>
                  <a:pt x="20661" y="12733"/>
                  <a:pt x="21064" y="11520"/>
                  <a:pt x="21600" y="11077"/>
                </a:cubicBezTo>
                <a:close/>
                <a:moveTo>
                  <a:pt x="19076" y="10878"/>
                </a:moveTo>
                <a:lnTo>
                  <a:pt x="19106" y="10886"/>
                </a:lnTo>
                <a:cubicBezTo>
                  <a:pt x="19163" y="10889"/>
                  <a:pt x="19220" y="10903"/>
                  <a:pt x="19275" y="10929"/>
                </a:cubicBezTo>
                <a:cubicBezTo>
                  <a:pt x="19285" y="10927"/>
                  <a:pt x="19294" y="10931"/>
                  <a:pt x="19304" y="10936"/>
                </a:cubicBezTo>
                <a:lnTo>
                  <a:pt x="19304" y="10942"/>
                </a:lnTo>
                <a:cubicBezTo>
                  <a:pt x="19940" y="11222"/>
                  <a:pt x="20438" y="12549"/>
                  <a:pt x="20527" y="14216"/>
                </a:cubicBezTo>
                <a:cubicBezTo>
                  <a:pt x="20527" y="14216"/>
                  <a:pt x="20527" y="14216"/>
                  <a:pt x="20528" y="14216"/>
                </a:cubicBezTo>
                <a:lnTo>
                  <a:pt x="20529" y="14248"/>
                </a:lnTo>
                <a:cubicBezTo>
                  <a:pt x="20537" y="14391"/>
                  <a:pt x="20542" y="14536"/>
                  <a:pt x="20542" y="14685"/>
                </a:cubicBezTo>
                <a:cubicBezTo>
                  <a:pt x="20544" y="14711"/>
                  <a:pt x="20544" y="14738"/>
                  <a:pt x="20544" y="14765"/>
                </a:cubicBezTo>
                <a:cubicBezTo>
                  <a:pt x="20544" y="14783"/>
                  <a:pt x="20544" y="14801"/>
                  <a:pt x="20543" y="14819"/>
                </a:cubicBezTo>
                <a:lnTo>
                  <a:pt x="20542" y="14819"/>
                </a:lnTo>
                <a:lnTo>
                  <a:pt x="20542" y="14821"/>
                </a:lnTo>
                <a:lnTo>
                  <a:pt x="20512" y="14813"/>
                </a:lnTo>
                <a:cubicBezTo>
                  <a:pt x="20454" y="14811"/>
                  <a:pt x="20398" y="14797"/>
                  <a:pt x="20343" y="14770"/>
                </a:cubicBezTo>
                <a:cubicBezTo>
                  <a:pt x="20333" y="14772"/>
                  <a:pt x="20323" y="14768"/>
                  <a:pt x="20314" y="14763"/>
                </a:cubicBezTo>
                <a:lnTo>
                  <a:pt x="20314" y="14758"/>
                </a:lnTo>
                <a:cubicBezTo>
                  <a:pt x="19678" y="14477"/>
                  <a:pt x="19180" y="13151"/>
                  <a:pt x="19091" y="11484"/>
                </a:cubicBezTo>
                <a:cubicBezTo>
                  <a:pt x="19091" y="11483"/>
                  <a:pt x="19091" y="11483"/>
                  <a:pt x="19090" y="11483"/>
                </a:cubicBezTo>
                <a:lnTo>
                  <a:pt x="19089" y="11452"/>
                </a:lnTo>
                <a:cubicBezTo>
                  <a:pt x="19080" y="11309"/>
                  <a:pt x="19076" y="11163"/>
                  <a:pt x="19076" y="11015"/>
                </a:cubicBezTo>
                <a:cubicBezTo>
                  <a:pt x="19074" y="10988"/>
                  <a:pt x="19074" y="10961"/>
                  <a:pt x="19074" y="10935"/>
                </a:cubicBezTo>
                <a:lnTo>
                  <a:pt x="19075" y="10881"/>
                </a:lnTo>
                <a:lnTo>
                  <a:pt x="19076" y="10881"/>
                </a:lnTo>
                <a:close/>
                <a:moveTo>
                  <a:pt x="19035" y="10878"/>
                </a:moveTo>
                <a:lnTo>
                  <a:pt x="19035" y="10881"/>
                </a:lnTo>
                <a:lnTo>
                  <a:pt x="19036" y="10881"/>
                </a:lnTo>
                <a:lnTo>
                  <a:pt x="19037" y="10935"/>
                </a:lnTo>
                <a:cubicBezTo>
                  <a:pt x="19037" y="10961"/>
                  <a:pt x="19037" y="10988"/>
                  <a:pt x="19035" y="11015"/>
                </a:cubicBezTo>
                <a:cubicBezTo>
                  <a:pt x="19035" y="11163"/>
                  <a:pt x="19031" y="11309"/>
                  <a:pt x="19022" y="11452"/>
                </a:cubicBezTo>
                <a:lnTo>
                  <a:pt x="19021" y="11483"/>
                </a:lnTo>
                <a:cubicBezTo>
                  <a:pt x="19020" y="11483"/>
                  <a:pt x="19020" y="11483"/>
                  <a:pt x="19020" y="11484"/>
                </a:cubicBezTo>
                <a:cubicBezTo>
                  <a:pt x="18931" y="13151"/>
                  <a:pt x="18433" y="14477"/>
                  <a:pt x="17797" y="14758"/>
                </a:cubicBezTo>
                <a:lnTo>
                  <a:pt x="17797" y="14763"/>
                </a:lnTo>
                <a:cubicBezTo>
                  <a:pt x="17787" y="14768"/>
                  <a:pt x="17778" y="14772"/>
                  <a:pt x="17768" y="14770"/>
                </a:cubicBezTo>
                <a:cubicBezTo>
                  <a:pt x="17713" y="14797"/>
                  <a:pt x="17656" y="14811"/>
                  <a:pt x="17599" y="14813"/>
                </a:cubicBezTo>
                <a:lnTo>
                  <a:pt x="17569" y="14821"/>
                </a:lnTo>
                <a:lnTo>
                  <a:pt x="17569" y="14819"/>
                </a:lnTo>
                <a:lnTo>
                  <a:pt x="17568" y="14819"/>
                </a:lnTo>
                <a:cubicBezTo>
                  <a:pt x="17567" y="14801"/>
                  <a:pt x="17567" y="14783"/>
                  <a:pt x="17567" y="14765"/>
                </a:cubicBezTo>
                <a:cubicBezTo>
                  <a:pt x="17567" y="14738"/>
                  <a:pt x="17567" y="14711"/>
                  <a:pt x="17569" y="14685"/>
                </a:cubicBezTo>
                <a:cubicBezTo>
                  <a:pt x="17569" y="14536"/>
                  <a:pt x="17573" y="14391"/>
                  <a:pt x="17582" y="14248"/>
                </a:cubicBezTo>
                <a:lnTo>
                  <a:pt x="17583" y="14216"/>
                </a:lnTo>
                <a:cubicBezTo>
                  <a:pt x="17584" y="14216"/>
                  <a:pt x="17584" y="14216"/>
                  <a:pt x="17584" y="14216"/>
                </a:cubicBezTo>
                <a:cubicBezTo>
                  <a:pt x="17673" y="12549"/>
                  <a:pt x="18171" y="11222"/>
                  <a:pt x="18807" y="10942"/>
                </a:cubicBezTo>
                <a:lnTo>
                  <a:pt x="18807" y="10936"/>
                </a:lnTo>
                <a:cubicBezTo>
                  <a:pt x="18817" y="10931"/>
                  <a:pt x="18826" y="10927"/>
                  <a:pt x="18836" y="10929"/>
                </a:cubicBezTo>
                <a:cubicBezTo>
                  <a:pt x="18891" y="10903"/>
                  <a:pt x="18948" y="10889"/>
                  <a:pt x="19005" y="10886"/>
                </a:cubicBezTo>
                <a:close/>
                <a:moveTo>
                  <a:pt x="16078" y="10878"/>
                </a:moveTo>
                <a:lnTo>
                  <a:pt x="16108" y="10886"/>
                </a:lnTo>
                <a:cubicBezTo>
                  <a:pt x="16165" y="10889"/>
                  <a:pt x="16222" y="10903"/>
                  <a:pt x="16277" y="10929"/>
                </a:cubicBezTo>
                <a:cubicBezTo>
                  <a:pt x="16287" y="10927"/>
                  <a:pt x="16296" y="10931"/>
                  <a:pt x="16306" y="10936"/>
                </a:cubicBezTo>
                <a:lnTo>
                  <a:pt x="16306" y="10942"/>
                </a:lnTo>
                <a:cubicBezTo>
                  <a:pt x="16942" y="11222"/>
                  <a:pt x="17440" y="12549"/>
                  <a:pt x="17529" y="14216"/>
                </a:cubicBezTo>
                <a:cubicBezTo>
                  <a:pt x="17529" y="14216"/>
                  <a:pt x="17529" y="14216"/>
                  <a:pt x="17530" y="14216"/>
                </a:cubicBezTo>
                <a:lnTo>
                  <a:pt x="17531" y="14248"/>
                </a:lnTo>
                <a:cubicBezTo>
                  <a:pt x="17540" y="14391"/>
                  <a:pt x="17544" y="14536"/>
                  <a:pt x="17544" y="14685"/>
                </a:cubicBezTo>
                <a:cubicBezTo>
                  <a:pt x="17546" y="14711"/>
                  <a:pt x="17546" y="14738"/>
                  <a:pt x="17546" y="14765"/>
                </a:cubicBezTo>
                <a:cubicBezTo>
                  <a:pt x="17546" y="14783"/>
                  <a:pt x="17546" y="14801"/>
                  <a:pt x="17545" y="14819"/>
                </a:cubicBezTo>
                <a:lnTo>
                  <a:pt x="17544" y="14819"/>
                </a:lnTo>
                <a:lnTo>
                  <a:pt x="17544" y="14821"/>
                </a:lnTo>
                <a:lnTo>
                  <a:pt x="17514" y="14813"/>
                </a:lnTo>
                <a:cubicBezTo>
                  <a:pt x="17457" y="14811"/>
                  <a:pt x="17400" y="14797"/>
                  <a:pt x="17345" y="14770"/>
                </a:cubicBezTo>
                <a:cubicBezTo>
                  <a:pt x="17335" y="14772"/>
                  <a:pt x="17326" y="14768"/>
                  <a:pt x="17316" y="14763"/>
                </a:cubicBezTo>
                <a:lnTo>
                  <a:pt x="17316" y="14758"/>
                </a:lnTo>
                <a:cubicBezTo>
                  <a:pt x="16680" y="14477"/>
                  <a:pt x="16182" y="13151"/>
                  <a:pt x="16093" y="11484"/>
                </a:cubicBezTo>
                <a:cubicBezTo>
                  <a:pt x="16093" y="11483"/>
                  <a:pt x="16093" y="11483"/>
                  <a:pt x="16092" y="11483"/>
                </a:cubicBezTo>
                <a:lnTo>
                  <a:pt x="16091" y="11452"/>
                </a:lnTo>
                <a:cubicBezTo>
                  <a:pt x="16082" y="11309"/>
                  <a:pt x="16078" y="11163"/>
                  <a:pt x="16078" y="11015"/>
                </a:cubicBezTo>
                <a:cubicBezTo>
                  <a:pt x="16076" y="10988"/>
                  <a:pt x="16076" y="10961"/>
                  <a:pt x="16076" y="10935"/>
                </a:cubicBezTo>
                <a:lnTo>
                  <a:pt x="16077" y="10881"/>
                </a:lnTo>
                <a:lnTo>
                  <a:pt x="16078" y="10881"/>
                </a:lnTo>
                <a:close/>
                <a:moveTo>
                  <a:pt x="16037" y="10878"/>
                </a:moveTo>
                <a:lnTo>
                  <a:pt x="16037" y="10881"/>
                </a:lnTo>
                <a:lnTo>
                  <a:pt x="16038" y="10881"/>
                </a:lnTo>
                <a:lnTo>
                  <a:pt x="16039" y="10935"/>
                </a:lnTo>
                <a:cubicBezTo>
                  <a:pt x="16039" y="10961"/>
                  <a:pt x="16039" y="10988"/>
                  <a:pt x="16037" y="11015"/>
                </a:cubicBezTo>
                <a:cubicBezTo>
                  <a:pt x="16037" y="11163"/>
                  <a:pt x="16033" y="11309"/>
                  <a:pt x="16024" y="11452"/>
                </a:cubicBezTo>
                <a:lnTo>
                  <a:pt x="16023" y="11483"/>
                </a:lnTo>
                <a:cubicBezTo>
                  <a:pt x="16022" y="11483"/>
                  <a:pt x="16022" y="11483"/>
                  <a:pt x="16022" y="11484"/>
                </a:cubicBezTo>
                <a:cubicBezTo>
                  <a:pt x="15933" y="13151"/>
                  <a:pt x="15435" y="14477"/>
                  <a:pt x="14799" y="14758"/>
                </a:cubicBezTo>
                <a:lnTo>
                  <a:pt x="14799" y="14763"/>
                </a:lnTo>
                <a:cubicBezTo>
                  <a:pt x="14789" y="14768"/>
                  <a:pt x="14780" y="14772"/>
                  <a:pt x="14770" y="14770"/>
                </a:cubicBezTo>
                <a:cubicBezTo>
                  <a:pt x="14715" y="14797"/>
                  <a:pt x="14658" y="14811"/>
                  <a:pt x="14601" y="14813"/>
                </a:cubicBezTo>
                <a:lnTo>
                  <a:pt x="14571" y="14821"/>
                </a:lnTo>
                <a:lnTo>
                  <a:pt x="14571" y="14819"/>
                </a:lnTo>
                <a:lnTo>
                  <a:pt x="14570" y="14819"/>
                </a:lnTo>
                <a:cubicBezTo>
                  <a:pt x="14569" y="14801"/>
                  <a:pt x="14569" y="14783"/>
                  <a:pt x="14569" y="14765"/>
                </a:cubicBezTo>
                <a:cubicBezTo>
                  <a:pt x="14569" y="14738"/>
                  <a:pt x="14569" y="14711"/>
                  <a:pt x="14571" y="14685"/>
                </a:cubicBezTo>
                <a:cubicBezTo>
                  <a:pt x="14571" y="14536"/>
                  <a:pt x="14576" y="14391"/>
                  <a:pt x="14584" y="14248"/>
                </a:cubicBezTo>
                <a:lnTo>
                  <a:pt x="14585" y="14216"/>
                </a:lnTo>
                <a:cubicBezTo>
                  <a:pt x="14586" y="14216"/>
                  <a:pt x="14586" y="14216"/>
                  <a:pt x="14586" y="14216"/>
                </a:cubicBezTo>
                <a:cubicBezTo>
                  <a:pt x="14675" y="12549"/>
                  <a:pt x="15173" y="11222"/>
                  <a:pt x="15809" y="10942"/>
                </a:cubicBezTo>
                <a:lnTo>
                  <a:pt x="15809" y="10936"/>
                </a:lnTo>
                <a:cubicBezTo>
                  <a:pt x="15819" y="10931"/>
                  <a:pt x="15828" y="10927"/>
                  <a:pt x="15838" y="10929"/>
                </a:cubicBezTo>
                <a:cubicBezTo>
                  <a:pt x="15893" y="10903"/>
                  <a:pt x="15950" y="10889"/>
                  <a:pt x="16007" y="10886"/>
                </a:cubicBezTo>
                <a:close/>
                <a:moveTo>
                  <a:pt x="13080" y="10878"/>
                </a:moveTo>
                <a:lnTo>
                  <a:pt x="13110" y="10886"/>
                </a:lnTo>
                <a:cubicBezTo>
                  <a:pt x="13167" y="10889"/>
                  <a:pt x="13224" y="10903"/>
                  <a:pt x="13279" y="10929"/>
                </a:cubicBezTo>
                <a:cubicBezTo>
                  <a:pt x="13289" y="10927"/>
                  <a:pt x="13298" y="10931"/>
                  <a:pt x="13308" y="10936"/>
                </a:cubicBezTo>
                <a:lnTo>
                  <a:pt x="13308" y="10942"/>
                </a:lnTo>
                <a:cubicBezTo>
                  <a:pt x="13944" y="11222"/>
                  <a:pt x="14442" y="12549"/>
                  <a:pt x="14531" y="14216"/>
                </a:cubicBezTo>
                <a:cubicBezTo>
                  <a:pt x="14531" y="14216"/>
                  <a:pt x="14531" y="14216"/>
                  <a:pt x="14532" y="14216"/>
                </a:cubicBezTo>
                <a:lnTo>
                  <a:pt x="14533" y="14248"/>
                </a:lnTo>
                <a:cubicBezTo>
                  <a:pt x="14542" y="14391"/>
                  <a:pt x="14546" y="14536"/>
                  <a:pt x="14546" y="14685"/>
                </a:cubicBezTo>
                <a:cubicBezTo>
                  <a:pt x="14548" y="14711"/>
                  <a:pt x="14548" y="14738"/>
                  <a:pt x="14548" y="14765"/>
                </a:cubicBezTo>
                <a:cubicBezTo>
                  <a:pt x="14548" y="14783"/>
                  <a:pt x="14548" y="14801"/>
                  <a:pt x="14547" y="14819"/>
                </a:cubicBezTo>
                <a:lnTo>
                  <a:pt x="14546" y="14819"/>
                </a:lnTo>
                <a:lnTo>
                  <a:pt x="14546" y="14821"/>
                </a:lnTo>
                <a:lnTo>
                  <a:pt x="14516" y="14813"/>
                </a:lnTo>
                <a:cubicBezTo>
                  <a:pt x="14459" y="14811"/>
                  <a:pt x="14402" y="14797"/>
                  <a:pt x="14347" y="14770"/>
                </a:cubicBezTo>
                <a:cubicBezTo>
                  <a:pt x="14337" y="14772"/>
                  <a:pt x="14328" y="14768"/>
                  <a:pt x="14318" y="14763"/>
                </a:cubicBezTo>
                <a:lnTo>
                  <a:pt x="14318" y="14758"/>
                </a:lnTo>
                <a:cubicBezTo>
                  <a:pt x="13682" y="14477"/>
                  <a:pt x="13184" y="13151"/>
                  <a:pt x="13095" y="11484"/>
                </a:cubicBezTo>
                <a:cubicBezTo>
                  <a:pt x="13095" y="11483"/>
                  <a:pt x="13095" y="11483"/>
                  <a:pt x="13094" y="11483"/>
                </a:cubicBezTo>
                <a:lnTo>
                  <a:pt x="13093" y="11452"/>
                </a:lnTo>
                <a:cubicBezTo>
                  <a:pt x="13084" y="11309"/>
                  <a:pt x="13080" y="11163"/>
                  <a:pt x="13080" y="11015"/>
                </a:cubicBezTo>
                <a:cubicBezTo>
                  <a:pt x="13078" y="10988"/>
                  <a:pt x="13078" y="10961"/>
                  <a:pt x="13078" y="10935"/>
                </a:cubicBezTo>
                <a:lnTo>
                  <a:pt x="13079" y="10881"/>
                </a:lnTo>
                <a:lnTo>
                  <a:pt x="13080" y="10881"/>
                </a:lnTo>
                <a:close/>
                <a:moveTo>
                  <a:pt x="13039" y="10878"/>
                </a:moveTo>
                <a:lnTo>
                  <a:pt x="13040" y="10881"/>
                </a:lnTo>
                <a:lnTo>
                  <a:pt x="13041" y="10935"/>
                </a:lnTo>
                <a:cubicBezTo>
                  <a:pt x="13041" y="10961"/>
                  <a:pt x="13041" y="10988"/>
                  <a:pt x="13039" y="11015"/>
                </a:cubicBezTo>
                <a:cubicBezTo>
                  <a:pt x="13039" y="11163"/>
                  <a:pt x="13035" y="11309"/>
                  <a:pt x="13026" y="11452"/>
                </a:cubicBezTo>
                <a:lnTo>
                  <a:pt x="13025" y="11483"/>
                </a:lnTo>
                <a:cubicBezTo>
                  <a:pt x="13025" y="11483"/>
                  <a:pt x="13024" y="11483"/>
                  <a:pt x="13024" y="11484"/>
                </a:cubicBezTo>
                <a:cubicBezTo>
                  <a:pt x="12935" y="13151"/>
                  <a:pt x="12437" y="14477"/>
                  <a:pt x="11801" y="14758"/>
                </a:cubicBezTo>
                <a:lnTo>
                  <a:pt x="11801" y="14763"/>
                </a:lnTo>
                <a:cubicBezTo>
                  <a:pt x="11792" y="14768"/>
                  <a:pt x="11782" y="14772"/>
                  <a:pt x="11772" y="14770"/>
                </a:cubicBezTo>
                <a:cubicBezTo>
                  <a:pt x="11717" y="14797"/>
                  <a:pt x="11661" y="14811"/>
                  <a:pt x="11603" y="14813"/>
                </a:cubicBezTo>
                <a:lnTo>
                  <a:pt x="11573" y="14821"/>
                </a:lnTo>
                <a:lnTo>
                  <a:pt x="11573" y="14819"/>
                </a:lnTo>
                <a:lnTo>
                  <a:pt x="11572" y="14819"/>
                </a:lnTo>
                <a:cubicBezTo>
                  <a:pt x="11571" y="14801"/>
                  <a:pt x="11571" y="14783"/>
                  <a:pt x="11571" y="14765"/>
                </a:cubicBezTo>
                <a:cubicBezTo>
                  <a:pt x="11571" y="14738"/>
                  <a:pt x="11571" y="14711"/>
                  <a:pt x="11573" y="14685"/>
                </a:cubicBezTo>
                <a:cubicBezTo>
                  <a:pt x="11573" y="14536"/>
                  <a:pt x="11578" y="14391"/>
                  <a:pt x="11587" y="14248"/>
                </a:cubicBezTo>
                <a:lnTo>
                  <a:pt x="11588" y="14216"/>
                </a:lnTo>
                <a:cubicBezTo>
                  <a:pt x="11588" y="14216"/>
                  <a:pt x="11588" y="14216"/>
                  <a:pt x="11588" y="14216"/>
                </a:cubicBezTo>
                <a:cubicBezTo>
                  <a:pt x="11677" y="12549"/>
                  <a:pt x="12175" y="11222"/>
                  <a:pt x="12811" y="10942"/>
                </a:cubicBezTo>
                <a:lnTo>
                  <a:pt x="12811" y="10936"/>
                </a:lnTo>
                <a:cubicBezTo>
                  <a:pt x="12821" y="10931"/>
                  <a:pt x="12830" y="10927"/>
                  <a:pt x="12840" y="10929"/>
                </a:cubicBezTo>
                <a:cubicBezTo>
                  <a:pt x="12895" y="10903"/>
                  <a:pt x="12952" y="10889"/>
                  <a:pt x="13009" y="10886"/>
                </a:cubicBezTo>
                <a:close/>
                <a:moveTo>
                  <a:pt x="10082" y="10878"/>
                </a:moveTo>
                <a:lnTo>
                  <a:pt x="10112" y="10886"/>
                </a:lnTo>
                <a:cubicBezTo>
                  <a:pt x="10170" y="10889"/>
                  <a:pt x="10226" y="10903"/>
                  <a:pt x="10281" y="10929"/>
                </a:cubicBezTo>
                <a:cubicBezTo>
                  <a:pt x="10291" y="10927"/>
                  <a:pt x="10301" y="10931"/>
                  <a:pt x="10310" y="10936"/>
                </a:cubicBezTo>
                <a:lnTo>
                  <a:pt x="10310" y="10942"/>
                </a:lnTo>
                <a:cubicBezTo>
                  <a:pt x="10946" y="11222"/>
                  <a:pt x="11444" y="12549"/>
                  <a:pt x="11533" y="14216"/>
                </a:cubicBezTo>
                <a:cubicBezTo>
                  <a:pt x="11533" y="14216"/>
                  <a:pt x="11534" y="14216"/>
                  <a:pt x="11534" y="14216"/>
                </a:cubicBezTo>
                <a:lnTo>
                  <a:pt x="11535" y="14248"/>
                </a:lnTo>
                <a:cubicBezTo>
                  <a:pt x="11544" y="14391"/>
                  <a:pt x="11548" y="14536"/>
                  <a:pt x="11548" y="14685"/>
                </a:cubicBezTo>
                <a:cubicBezTo>
                  <a:pt x="11550" y="14711"/>
                  <a:pt x="11550" y="14738"/>
                  <a:pt x="11550" y="14765"/>
                </a:cubicBezTo>
                <a:cubicBezTo>
                  <a:pt x="11550" y="14783"/>
                  <a:pt x="11550" y="14801"/>
                  <a:pt x="11549" y="14819"/>
                </a:cubicBezTo>
                <a:lnTo>
                  <a:pt x="11548" y="14821"/>
                </a:lnTo>
                <a:lnTo>
                  <a:pt x="11518" y="14813"/>
                </a:lnTo>
                <a:cubicBezTo>
                  <a:pt x="11461" y="14811"/>
                  <a:pt x="11404" y="14797"/>
                  <a:pt x="11349" y="14770"/>
                </a:cubicBezTo>
                <a:cubicBezTo>
                  <a:pt x="11339" y="14772"/>
                  <a:pt x="11330" y="14768"/>
                  <a:pt x="11320" y="14763"/>
                </a:cubicBezTo>
                <a:lnTo>
                  <a:pt x="11320" y="14758"/>
                </a:lnTo>
                <a:cubicBezTo>
                  <a:pt x="10684" y="14477"/>
                  <a:pt x="10186" y="13151"/>
                  <a:pt x="10097" y="11484"/>
                </a:cubicBezTo>
                <a:cubicBezTo>
                  <a:pt x="10097" y="11483"/>
                  <a:pt x="10097" y="11483"/>
                  <a:pt x="10097" y="11483"/>
                </a:cubicBezTo>
                <a:lnTo>
                  <a:pt x="10096" y="11452"/>
                </a:lnTo>
                <a:cubicBezTo>
                  <a:pt x="10087" y="11309"/>
                  <a:pt x="10082" y="11163"/>
                  <a:pt x="10082" y="11015"/>
                </a:cubicBezTo>
                <a:cubicBezTo>
                  <a:pt x="10080" y="10988"/>
                  <a:pt x="10080" y="10961"/>
                  <a:pt x="10080" y="10935"/>
                </a:cubicBezTo>
                <a:lnTo>
                  <a:pt x="10081" y="10881"/>
                </a:lnTo>
                <a:lnTo>
                  <a:pt x="10082" y="10881"/>
                </a:lnTo>
                <a:close/>
                <a:moveTo>
                  <a:pt x="10042" y="10878"/>
                </a:moveTo>
                <a:lnTo>
                  <a:pt x="10042" y="10881"/>
                </a:lnTo>
                <a:lnTo>
                  <a:pt x="10044" y="10935"/>
                </a:lnTo>
                <a:cubicBezTo>
                  <a:pt x="10044" y="10961"/>
                  <a:pt x="10043" y="10988"/>
                  <a:pt x="10041" y="11015"/>
                </a:cubicBezTo>
                <a:cubicBezTo>
                  <a:pt x="10041" y="11163"/>
                  <a:pt x="10037" y="11309"/>
                  <a:pt x="10028" y="11452"/>
                </a:cubicBezTo>
                <a:lnTo>
                  <a:pt x="10027" y="11483"/>
                </a:lnTo>
                <a:cubicBezTo>
                  <a:pt x="10027" y="11483"/>
                  <a:pt x="10026" y="11483"/>
                  <a:pt x="10026" y="11484"/>
                </a:cubicBezTo>
                <a:cubicBezTo>
                  <a:pt x="9937" y="13151"/>
                  <a:pt x="9439" y="14477"/>
                  <a:pt x="8803" y="14758"/>
                </a:cubicBezTo>
                <a:lnTo>
                  <a:pt x="8803" y="14763"/>
                </a:lnTo>
                <a:cubicBezTo>
                  <a:pt x="8794" y="14768"/>
                  <a:pt x="8784" y="14772"/>
                  <a:pt x="8774" y="14770"/>
                </a:cubicBezTo>
                <a:cubicBezTo>
                  <a:pt x="8719" y="14797"/>
                  <a:pt x="8663" y="14811"/>
                  <a:pt x="8605" y="14813"/>
                </a:cubicBezTo>
                <a:lnTo>
                  <a:pt x="8575" y="14821"/>
                </a:lnTo>
                <a:lnTo>
                  <a:pt x="8575" y="14819"/>
                </a:lnTo>
                <a:lnTo>
                  <a:pt x="8574" y="14819"/>
                </a:lnTo>
                <a:cubicBezTo>
                  <a:pt x="8573" y="14801"/>
                  <a:pt x="8573" y="14783"/>
                  <a:pt x="8573" y="14765"/>
                </a:cubicBezTo>
                <a:cubicBezTo>
                  <a:pt x="8573" y="14738"/>
                  <a:pt x="8573" y="14711"/>
                  <a:pt x="8575" y="14685"/>
                </a:cubicBezTo>
                <a:cubicBezTo>
                  <a:pt x="8575" y="14536"/>
                  <a:pt x="8580" y="14391"/>
                  <a:pt x="8589" y="14248"/>
                </a:cubicBezTo>
                <a:lnTo>
                  <a:pt x="8590" y="14216"/>
                </a:lnTo>
                <a:cubicBezTo>
                  <a:pt x="8590" y="14216"/>
                  <a:pt x="8590" y="14216"/>
                  <a:pt x="8590" y="14216"/>
                </a:cubicBezTo>
                <a:cubicBezTo>
                  <a:pt x="8680" y="12549"/>
                  <a:pt x="9177" y="11222"/>
                  <a:pt x="9813" y="10942"/>
                </a:cubicBezTo>
                <a:lnTo>
                  <a:pt x="9813" y="10936"/>
                </a:lnTo>
                <a:cubicBezTo>
                  <a:pt x="9823" y="10931"/>
                  <a:pt x="9832" y="10927"/>
                  <a:pt x="9842" y="10929"/>
                </a:cubicBezTo>
                <a:cubicBezTo>
                  <a:pt x="9897" y="10903"/>
                  <a:pt x="9954" y="10889"/>
                  <a:pt x="10011" y="10886"/>
                </a:cubicBezTo>
                <a:close/>
                <a:moveTo>
                  <a:pt x="7084" y="10878"/>
                </a:moveTo>
                <a:lnTo>
                  <a:pt x="7114" y="10886"/>
                </a:lnTo>
                <a:cubicBezTo>
                  <a:pt x="7172" y="10889"/>
                  <a:pt x="7228" y="10903"/>
                  <a:pt x="7283" y="10929"/>
                </a:cubicBezTo>
                <a:cubicBezTo>
                  <a:pt x="7293" y="10927"/>
                  <a:pt x="7303" y="10931"/>
                  <a:pt x="7312" y="10936"/>
                </a:cubicBezTo>
                <a:lnTo>
                  <a:pt x="7312" y="10942"/>
                </a:lnTo>
                <a:cubicBezTo>
                  <a:pt x="7948" y="11222"/>
                  <a:pt x="8446" y="12549"/>
                  <a:pt x="8535" y="14216"/>
                </a:cubicBezTo>
                <a:cubicBezTo>
                  <a:pt x="8535" y="14216"/>
                  <a:pt x="8536" y="14216"/>
                  <a:pt x="8536" y="14216"/>
                </a:cubicBezTo>
                <a:lnTo>
                  <a:pt x="8537" y="14248"/>
                </a:lnTo>
                <a:cubicBezTo>
                  <a:pt x="8546" y="14391"/>
                  <a:pt x="8550" y="14536"/>
                  <a:pt x="8550" y="14685"/>
                </a:cubicBezTo>
                <a:cubicBezTo>
                  <a:pt x="8552" y="14711"/>
                  <a:pt x="8553" y="14738"/>
                  <a:pt x="8553" y="14765"/>
                </a:cubicBezTo>
                <a:cubicBezTo>
                  <a:pt x="8553" y="14783"/>
                  <a:pt x="8552" y="14801"/>
                  <a:pt x="8551" y="14819"/>
                </a:cubicBezTo>
                <a:lnTo>
                  <a:pt x="8551" y="14821"/>
                </a:lnTo>
                <a:lnTo>
                  <a:pt x="8520" y="14813"/>
                </a:lnTo>
                <a:cubicBezTo>
                  <a:pt x="8463" y="14811"/>
                  <a:pt x="8406" y="14797"/>
                  <a:pt x="8351" y="14770"/>
                </a:cubicBezTo>
                <a:cubicBezTo>
                  <a:pt x="8341" y="14772"/>
                  <a:pt x="8332" y="14768"/>
                  <a:pt x="8322" y="14763"/>
                </a:cubicBezTo>
                <a:lnTo>
                  <a:pt x="8322" y="14758"/>
                </a:lnTo>
                <a:cubicBezTo>
                  <a:pt x="7686" y="14477"/>
                  <a:pt x="7189" y="13151"/>
                  <a:pt x="7099" y="11484"/>
                </a:cubicBezTo>
                <a:cubicBezTo>
                  <a:pt x="7099" y="11483"/>
                  <a:pt x="7099" y="11483"/>
                  <a:pt x="7099" y="11483"/>
                </a:cubicBezTo>
                <a:lnTo>
                  <a:pt x="7098" y="11452"/>
                </a:lnTo>
                <a:cubicBezTo>
                  <a:pt x="7089" y="11309"/>
                  <a:pt x="7084" y="11163"/>
                  <a:pt x="7084" y="11015"/>
                </a:cubicBezTo>
                <a:cubicBezTo>
                  <a:pt x="7082" y="10988"/>
                  <a:pt x="7082" y="10961"/>
                  <a:pt x="7082" y="10935"/>
                </a:cubicBezTo>
                <a:lnTo>
                  <a:pt x="7083" y="10881"/>
                </a:lnTo>
                <a:lnTo>
                  <a:pt x="7084" y="10881"/>
                </a:lnTo>
                <a:close/>
                <a:moveTo>
                  <a:pt x="7044" y="10878"/>
                </a:moveTo>
                <a:lnTo>
                  <a:pt x="7044" y="10881"/>
                </a:lnTo>
                <a:lnTo>
                  <a:pt x="7045" y="10881"/>
                </a:lnTo>
                <a:lnTo>
                  <a:pt x="7046" y="10935"/>
                </a:lnTo>
                <a:cubicBezTo>
                  <a:pt x="7046" y="10961"/>
                  <a:pt x="7046" y="10988"/>
                  <a:pt x="7043" y="11015"/>
                </a:cubicBezTo>
                <a:cubicBezTo>
                  <a:pt x="7043" y="11163"/>
                  <a:pt x="7039" y="11309"/>
                  <a:pt x="7030" y="11452"/>
                </a:cubicBezTo>
                <a:lnTo>
                  <a:pt x="7029" y="11483"/>
                </a:lnTo>
                <a:cubicBezTo>
                  <a:pt x="7029" y="11483"/>
                  <a:pt x="7028" y="11483"/>
                  <a:pt x="7028" y="11484"/>
                </a:cubicBezTo>
                <a:cubicBezTo>
                  <a:pt x="6939" y="13151"/>
                  <a:pt x="6441" y="14477"/>
                  <a:pt x="5805" y="14758"/>
                </a:cubicBezTo>
                <a:lnTo>
                  <a:pt x="5805" y="14763"/>
                </a:lnTo>
                <a:cubicBezTo>
                  <a:pt x="5796" y="14768"/>
                  <a:pt x="5786" y="14772"/>
                  <a:pt x="5776" y="14770"/>
                </a:cubicBezTo>
                <a:cubicBezTo>
                  <a:pt x="5721" y="14797"/>
                  <a:pt x="5665" y="14811"/>
                  <a:pt x="5607" y="14813"/>
                </a:cubicBezTo>
                <a:lnTo>
                  <a:pt x="5577" y="14821"/>
                </a:lnTo>
                <a:lnTo>
                  <a:pt x="5577" y="14819"/>
                </a:lnTo>
                <a:lnTo>
                  <a:pt x="5576" y="14819"/>
                </a:lnTo>
                <a:cubicBezTo>
                  <a:pt x="5575" y="14801"/>
                  <a:pt x="5575" y="14783"/>
                  <a:pt x="5575" y="14765"/>
                </a:cubicBezTo>
                <a:cubicBezTo>
                  <a:pt x="5575" y="14738"/>
                  <a:pt x="5575" y="14711"/>
                  <a:pt x="5578" y="14685"/>
                </a:cubicBezTo>
                <a:cubicBezTo>
                  <a:pt x="5577" y="14536"/>
                  <a:pt x="5582" y="14391"/>
                  <a:pt x="5591" y="14248"/>
                </a:cubicBezTo>
                <a:lnTo>
                  <a:pt x="5592" y="14216"/>
                </a:lnTo>
                <a:cubicBezTo>
                  <a:pt x="5592" y="14216"/>
                  <a:pt x="5592" y="14216"/>
                  <a:pt x="5593" y="14216"/>
                </a:cubicBezTo>
                <a:cubicBezTo>
                  <a:pt x="5682" y="12549"/>
                  <a:pt x="6180" y="11222"/>
                  <a:pt x="6815" y="10942"/>
                </a:cubicBezTo>
                <a:lnTo>
                  <a:pt x="6816" y="10936"/>
                </a:lnTo>
                <a:cubicBezTo>
                  <a:pt x="6825" y="10931"/>
                  <a:pt x="6834" y="10927"/>
                  <a:pt x="6844" y="10929"/>
                </a:cubicBezTo>
                <a:cubicBezTo>
                  <a:pt x="6900" y="10903"/>
                  <a:pt x="6956" y="10889"/>
                  <a:pt x="7013" y="10886"/>
                </a:cubicBezTo>
                <a:close/>
                <a:moveTo>
                  <a:pt x="4086" y="10878"/>
                </a:moveTo>
                <a:lnTo>
                  <a:pt x="4116" y="10886"/>
                </a:lnTo>
                <a:cubicBezTo>
                  <a:pt x="4174" y="10889"/>
                  <a:pt x="4230" y="10903"/>
                  <a:pt x="4285" y="10929"/>
                </a:cubicBezTo>
                <a:cubicBezTo>
                  <a:pt x="4295" y="10927"/>
                  <a:pt x="4305" y="10931"/>
                  <a:pt x="4314" y="10936"/>
                </a:cubicBezTo>
                <a:lnTo>
                  <a:pt x="4314" y="10942"/>
                </a:lnTo>
                <a:cubicBezTo>
                  <a:pt x="4950" y="11222"/>
                  <a:pt x="5448" y="12549"/>
                  <a:pt x="5537" y="14216"/>
                </a:cubicBezTo>
                <a:cubicBezTo>
                  <a:pt x="5537" y="14216"/>
                  <a:pt x="5538" y="14216"/>
                  <a:pt x="5538" y="14216"/>
                </a:cubicBezTo>
                <a:lnTo>
                  <a:pt x="5539" y="14248"/>
                </a:lnTo>
                <a:cubicBezTo>
                  <a:pt x="5548" y="14391"/>
                  <a:pt x="5552" y="14536"/>
                  <a:pt x="5552" y="14685"/>
                </a:cubicBezTo>
                <a:cubicBezTo>
                  <a:pt x="5555" y="14711"/>
                  <a:pt x="5555" y="14738"/>
                  <a:pt x="5555" y="14765"/>
                </a:cubicBezTo>
                <a:cubicBezTo>
                  <a:pt x="5555" y="14783"/>
                  <a:pt x="5555" y="14801"/>
                  <a:pt x="5554" y="14819"/>
                </a:cubicBezTo>
                <a:lnTo>
                  <a:pt x="5553" y="14819"/>
                </a:lnTo>
                <a:lnTo>
                  <a:pt x="5553" y="14821"/>
                </a:lnTo>
                <a:lnTo>
                  <a:pt x="5522" y="14813"/>
                </a:lnTo>
                <a:cubicBezTo>
                  <a:pt x="5465" y="14811"/>
                  <a:pt x="5408" y="14797"/>
                  <a:pt x="5353" y="14770"/>
                </a:cubicBezTo>
                <a:cubicBezTo>
                  <a:pt x="5343" y="14772"/>
                  <a:pt x="5334" y="14768"/>
                  <a:pt x="5325" y="14763"/>
                </a:cubicBezTo>
                <a:lnTo>
                  <a:pt x="5324" y="14758"/>
                </a:lnTo>
                <a:cubicBezTo>
                  <a:pt x="4689" y="14477"/>
                  <a:pt x="4191" y="13151"/>
                  <a:pt x="4102" y="11484"/>
                </a:cubicBezTo>
                <a:cubicBezTo>
                  <a:pt x="4101" y="11483"/>
                  <a:pt x="4101" y="11483"/>
                  <a:pt x="4101" y="11483"/>
                </a:cubicBezTo>
                <a:lnTo>
                  <a:pt x="4100" y="11452"/>
                </a:lnTo>
                <a:cubicBezTo>
                  <a:pt x="4091" y="11309"/>
                  <a:pt x="4086" y="11163"/>
                  <a:pt x="4087" y="11015"/>
                </a:cubicBezTo>
                <a:cubicBezTo>
                  <a:pt x="4084" y="10988"/>
                  <a:pt x="4084" y="10961"/>
                  <a:pt x="4084" y="10935"/>
                </a:cubicBezTo>
                <a:lnTo>
                  <a:pt x="4085" y="10881"/>
                </a:lnTo>
                <a:lnTo>
                  <a:pt x="4086" y="10881"/>
                </a:lnTo>
                <a:close/>
                <a:moveTo>
                  <a:pt x="4046" y="10878"/>
                </a:moveTo>
                <a:lnTo>
                  <a:pt x="4046" y="10881"/>
                </a:lnTo>
                <a:lnTo>
                  <a:pt x="4047" y="10881"/>
                </a:lnTo>
                <a:lnTo>
                  <a:pt x="4048" y="10935"/>
                </a:lnTo>
                <a:cubicBezTo>
                  <a:pt x="4048" y="10961"/>
                  <a:pt x="4048" y="10988"/>
                  <a:pt x="4045" y="11015"/>
                </a:cubicBezTo>
                <a:cubicBezTo>
                  <a:pt x="4045" y="11163"/>
                  <a:pt x="4041" y="11309"/>
                  <a:pt x="4032" y="11452"/>
                </a:cubicBezTo>
                <a:lnTo>
                  <a:pt x="4031" y="11483"/>
                </a:lnTo>
                <a:cubicBezTo>
                  <a:pt x="4031" y="11483"/>
                  <a:pt x="4031" y="11483"/>
                  <a:pt x="4030" y="11484"/>
                </a:cubicBezTo>
                <a:cubicBezTo>
                  <a:pt x="3941" y="13151"/>
                  <a:pt x="3443" y="14477"/>
                  <a:pt x="2807" y="14758"/>
                </a:cubicBezTo>
                <a:lnTo>
                  <a:pt x="2807" y="14763"/>
                </a:lnTo>
                <a:cubicBezTo>
                  <a:pt x="2798" y="14768"/>
                  <a:pt x="2788" y="14772"/>
                  <a:pt x="2779" y="14770"/>
                </a:cubicBezTo>
                <a:cubicBezTo>
                  <a:pt x="2723" y="14797"/>
                  <a:pt x="2667" y="14811"/>
                  <a:pt x="2609" y="14813"/>
                </a:cubicBezTo>
                <a:lnTo>
                  <a:pt x="2579" y="14821"/>
                </a:lnTo>
                <a:lnTo>
                  <a:pt x="2579" y="14819"/>
                </a:lnTo>
                <a:lnTo>
                  <a:pt x="2578" y="14819"/>
                </a:lnTo>
                <a:cubicBezTo>
                  <a:pt x="2577" y="14801"/>
                  <a:pt x="2577" y="14783"/>
                  <a:pt x="2577" y="14765"/>
                </a:cubicBezTo>
                <a:cubicBezTo>
                  <a:pt x="2577" y="14738"/>
                  <a:pt x="2577" y="14711"/>
                  <a:pt x="2580" y="14685"/>
                </a:cubicBezTo>
                <a:cubicBezTo>
                  <a:pt x="2580" y="14536"/>
                  <a:pt x="2584" y="14391"/>
                  <a:pt x="2593" y="14248"/>
                </a:cubicBezTo>
                <a:lnTo>
                  <a:pt x="2594" y="14216"/>
                </a:lnTo>
                <a:cubicBezTo>
                  <a:pt x="2594" y="14216"/>
                  <a:pt x="2594" y="14216"/>
                  <a:pt x="2595" y="14216"/>
                </a:cubicBezTo>
                <a:cubicBezTo>
                  <a:pt x="2684" y="12549"/>
                  <a:pt x="3182" y="11222"/>
                  <a:pt x="3817" y="10942"/>
                </a:cubicBezTo>
                <a:lnTo>
                  <a:pt x="3818" y="10936"/>
                </a:lnTo>
                <a:cubicBezTo>
                  <a:pt x="3827" y="10931"/>
                  <a:pt x="3836" y="10927"/>
                  <a:pt x="3846" y="10929"/>
                </a:cubicBezTo>
                <a:cubicBezTo>
                  <a:pt x="3902" y="10903"/>
                  <a:pt x="3958" y="10889"/>
                  <a:pt x="4015" y="10886"/>
                </a:cubicBezTo>
                <a:close/>
                <a:moveTo>
                  <a:pt x="1088" y="10878"/>
                </a:moveTo>
                <a:lnTo>
                  <a:pt x="1118" y="10886"/>
                </a:lnTo>
                <a:cubicBezTo>
                  <a:pt x="1176" y="10889"/>
                  <a:pt x="1232" y="10903"/>
                  <a:pt x="1288" y="10929"/>
                </a:cubicBezTo>
                <a:cubicBezTo>
                  <a:pt x="1297" y="10927"/>
                  <a:pt x="1307" y="10931"/>
                  <a:pt x="1316" y="10936"/>
                </a:cubicBezTo>
                <a:lnTo>
                  <a:pt x="1316" y="10942"/>
                </a:lnTo>
                <a:cubicBezTo>
                  <a:pt x="1952" y="11222"/>
                  <a:pt x="2450" y="12549"/>
                  <a:pt x="2539" y="14216"/>
                </a:cubicBezTo>
                <a:cubicBezTo>
                  <a:pt x="2540" y="14216"/>
                  <a:pt x="2540" y="14216"/>
                  <a:pt x="2540" y="14216"/>
                </a:cubicBezTo>
                <a:lnTo>
                  <a:pt x="2541" y="14248"/>
                </a:lnTo>
                <a:cubicBezTo>
                  <a:pt x="2550" y="14391"/>
                  <a:pt x="2554" y="14536"/>
                  <a:pt x="2554" y="14685"/>
                </a:cubicBezTo>
                <a:cubicBezTo>
                  <a:pt x="2557" y="14711"/>
                  <a:pt x="2557" y="14738"/>
                  <a:pt x="2557" y="14765"/>
                </a:cubicBezTo>
                <a:cubicBezTo>
                  <a:pt x="2557" y="14783"/>
                  <a:pt x="2557" y="14801"/>
                  <a:pt x="2556" y="14819"/>
                </a:cubicBezTo>
                <a:lnTo>
                  <a:pt x="2555" y="14819"/>
                </a:lnTo>
                <a:lnTo>
                  <a:pt x="2555" y="14821"/>
                </a:lnTo>
                <a:lnTo>
                  <a:pt x="2524" y="14813"/>
                </a:lnTo>
                <a:cubicBezTo>
                  <a:pt x="2467" y="14811"/>
                  <a:pt x="2411" y="14797"/>
                  <a:pt x="2355" y="14770"/>
                </a:cubicBezTo>
                <a:cubicBezTo>
                  <a:pt x="2345" y="14772"/>
                  <a:pt x="2336" y="14768"/>
                  <a:pt x="2327" y="14763"/>
                </a:cubicBezTo>
                <a:lnTo>
                  <a:pt x="2326" y="14758"/>
                </a:lnTo>
                <a:cubicBezTo>
                  <a:pt x="1691" y="14477"/>
                  <a:pt x="1193" y="13151"/>
                  <a:pt x="1104" y="11484"/>
                </a:cubicBezTo>
                <a:cubicBezTo>
                  <a:pt x="1103" y="11483"/>
                  <a:pt x="1103" y="11483"/>
                  <a:pt x="1103" y="11483"/>
                </a:cubicBezTo>
                <a:lnTo>
                  <a:pt x="1102" y="11452"/>
                </a:lnTo>
                <a:cubicBezTo>
                  <a:pt x="1093" y="11309"/>
                  <a:pt x="1089" y="11163"/>
                  <a:pt x="1089" y="11015"/>
                </a:cubicBezTo>
                <a:cubicBezTo>
                  <a:pt x="1086" y="10988"/>
                  <a:pt x="1086" y="10961"/>
                  <a:pt x="1086" y="10935"/>
                </a:cubicBezTo>
                <a:lnTo>
                  <a:pt x="1087" y="10881"/>
                </a:lnTo>
                <a:lnTo>
                  <a:pt x="1088" y="10881"/>
                </a:lnTo>
                <a:close/>
                <a:moveTo>
                  <a:pt x="1048" y="10878"/>
                </a:moveTo>
                <a:lnTo>
                  <a:pt x="1048" y="10881"/>
                </a:lnTo>
                <a:lnTo>
                  <a:pt x="1049" y="10881"/>
                </a:lnTo>
                <a:lnTo>
                  <a:pt x="1050" y="10935"/>
                </a:lnTo>
                <a:cubicBezTo>
                  <a:pt x="1050" y="10961"/>
                  <a:pt x="1050" y="10988"/>
                  <a:pt x="1047" y="11015"/>
                </a:cubicBezTo>
                <a:cubicBezTo>
                  <a:pt x="1047" y="11163"/>
                  <a:pt x="1043" y="11309"/>
                  <a:pt x="1034" y="11452"/>
                </a:cubicBezTo>
                <a:lnTo>
                  <a:pt x="1033" y="11483"/>
                </a:lnTo>
                <a:cubicBezTo>
                  <a:pt x="1033" y="11483"/>
                  <a:pt x="1033" y="11483"/>
                  <a:pt x="1032" y="11484"/>
                </a:cubicBezTo>
                <a:cubicBezTo>
                  <a:pt x="952" y="12979"/>
                  <a:pt x="543" y="14201"/>
                  <a:pt x="0" y="14632"/>
                </a:cubicBezTo>
                <a:lnTo>
                  <a:pt x="0" y="14007"/>
                </a:lnTo>
                <a:cubicBezTo>
                  <a:pt x="406" y="13615"/>
                  <a:pt x="713" y="12692"/>
                  <a:pt x="796" y="11563"/>
                </a:cubicBezTo>
                <a:cubicBezTo>
                  <a:pt x="459" y="11756"/>
                  <a:pt x="173" y="12300"/>
                  <a:pt x="0" y="13046"/>
                </a:cubicBezTo>
                <a:lnTo>
                  <a:pt x="0" y="12069"/>
                </a:lnTo>
                <a:cubicBezTo>
                  <a:pt x="215" y="11488"/>
                  <a:pt x="500" y="11083"/>
                  <a:pt x="820" y="10942"/>
                </a:cubicBezTo>
                <a:lnTo>
                  <a:pt x="820" y="10936"/>
                </a:lnTo>
                <a:cubicBezTo>
                  <a:pt x="829" y="10931"/>
                  <a:pt x="839" y="10927"/>
                  <a:pt x="848" y="10929"/>
                </a:cubicBezTo>
                <a:cubicBezTo>
                  <a:pt x="904" y="10903"/>
                  <a:pt x="960" y="10889"/>
                  <a:pt x="1018" y="10886"/>
                </a:cubicBezTo>
                <a:close/>
                <a:moveTo>
                  <a:pt x="20290" y="7597"/>
                </a:moveTo>
                <a:cubicBezTo>
                  <a:pt x="19803" y="7874"/>
                  <a:pt x="19422" y="8881"/>
                  <a:pt x="19328" y="10151"/>
                </a:cubicBezTo>
                <a:cubicBezTo>
                  <a:pt x="19815" y="9874"/>
                  <a:pt x="20196" y="8867"/>
                  <a:pt x="20290" y="7597"/>
                </a:cubicBezTo>
                <a:close/>
                <a:moveTo>
                  <a:pt x="17821" y="7597"/>
                </a:moveTo>
                <a:cubicBezTo>
                  <a:pt x="17915" y="8867"/>
                  <a:pt x="18296" y="9874"/>
                  <a:pt x="18783" y="10151"/>
                </a:cubicBezTo>
                <a:cubicBezTo>
                  <a:pt x="18689" y="8881"/>
                  <a:pt x="18308" y="7874"/>
                  <a:pt x="17821" y="7597"/>
                </a:cubicBezTo>
                <a:close/>
                <a:moveTo>
                  <a:pt x="17292" y="7597"/>
                </a:moveTo>
                <a:cubicBezTo>
                  <a:pt x="16805" y="7874"/>
                  <a:pt x="16424" y="8881"/>
                  <a:pt x="16330" y="10151"/>
                </a:cubicBezTo>
                <a:cubicBezTo>
                  <a:pt x="16817" y="9874"/>
                  <a:pt x="17198" y="8867"/>
                  <a:pt x="17292" y="7597"/>
                </a:cubicBezTo>
                <a:close/>
                <a:moveTo>
                  <a:pt x="14823" y="7597"/>
                </a:moveTo>
                <a:cubicBezTo>
                  <a:pt x="14917" y="8867"/>
                  <a:pt x="15298" y="9874"/>
                  <a:pt x="15785" y="10151"/>
                </a:cubicBezTo>
                <a:cubicBezTo>
                  <a:pt x="15691" y="8881"/>
                  <a:pt x="15310" y="7874"/>
                  <a:pt x="14823" y="7597"/>
                </a:cubicBezTo>
                <a:close/>
                <a:moveTo>
                  <a:pt x="14294" y="7597"/>
                </a:moveTo>
                <a:cubicBezTo>
                  <a:pt x="13807" y="7874"/>
                  <a:pt x="13426" y="8881"/>
                  <a:pt x="13332" y="10151"/>
                </a:cubicBezTo>
                <a:cubicBezTo>
                  <a:pt x="13819" y="9874"/>
                  <a:pt x="14200" y="8867"/>
                  <a:pt x="14294" y="7597"/>
                </a:cubicBezTo>
                <a:close/>
                <a:moveTo>
                  <a:pt x="11825" y="7597"/>
                </a:moveTo>
                <a:cubicBezTo>
                  <a:pt x="11919" y="8867"/>
                  <a:pt x="12300" y="9874"/>
                  <a:pt x="12787" y="10151"/>
                </a:cubicBezTo>
                <a:cubicBezTo>
                  <a:pt x="12693" y="8881"/>
                  <a:pt x="12312" y="7874"/>
                  <a:pt x="11825" y="7597"/>
                </a:cubicBezTo>
                <a:close/>
                <a:moveTo>
                  <a:pt x="11296" y="7597"/>
                </a:moveTo>
                <a:cubicBezTo>
                  <a:pt x="10809" y="7874"/>
                  <a:pt x="10428" y="8881"/>
                  <a:pt x="10334" y="10151"/>
                </a:cubicBezTo>
                <a:cubicBezTo>
                  <a:pt x="10821" y="9874"/>
                  <a:pt x="11202" y="8867"/>
                  <a:pt x="11296" y="7597"/>
                </a:cubicBezTo>
                <a:close/>
                <a:moveTo>
                  <a:pt x="8827" y="7597"/>
                </a:moveTo>
                <a:cubicBezTo>
                  <a:pt x="8921" y="8867"/>
                  <a:pt x="9302" y="9874"/>
                  <a:pt x="9790" y="10151"/>
                </a:cubicBezTo>
                <a:cubicBezTo>
                  <a:pt x="9695" y="8881"/>
                  <a:pt x="9315" y="7874"/>
                  <a:pt x="8827" y="7597"/>
                </a:cubicBezTo>
                <a:close/>
                <a:moveTo>
                  <a:pt x="8299" y="7597"/>
                </a:moveTo>
                <a:cubicBezTo>
                  <a:pt x="7811" y="7874"/>
                  <a:pt x="7430" y="8881"/>
                  <a:pt x="7336" y="10151"/>
                </a:cubicBezTo>
                <a:cubicBezTo>
                  <a:pt x="7824" y="9874"/>
                  <a:pt x="8204" y="8867"/>
                  <a:pt x="8299" y="7597"/>
                </a:cubicBezTo>
                <a:close/>
                <a:moveTo>
                  <a:pt x="5829" y="7597"/>
                </a:moveTo>
                <a:cubicBezTo>
                  <a:pt x="5923" y="8867"/>
                  <a:pt x="6304" y="9874"/>
                  <a:pt x="6792" y="10151"/>
                </a:cubicBezTo>
                <a:cubicBezTo>
                  <a:pt x="6697" y="8881"/>
                  <a:pt x="6317" y="7874"/>
                  <a:pt x="5829" y="7597"/>
                </a:cubicBezTo>
                <a:close/>
                <a:moveTo>
                  <a:pt x="5301" y="7597"/>
                </a:moveTo>
                <a:cubicBezTo>
                  <a:pt x="4813" y="7874"/>
                  <a:pt x="4432" y="8881"/>
                  <a:pt x="4338" y="10151"/>
                </a:cubicBezTo>
                <a:cubicBezTo>
                  <a:pt x="4826" y="9874"/>
                  <a:pt x="5206" y="8867"/>
                  <a:pt x="5301" y="7597"/>
                </a:cubicBezTo>
                <a:close/>
                <a:moveTo>
                  <a:pt x="2831" y="7597"/>
                </a:moveTo>
                <a:cubicBezTo>
                  <a:pt x="2926" y="8867"/>
                  <a:pt x="3306" y="9874"/>
                  <a:pt x="3794" y="10151"/>
                </a:cubicBezTo>
                <a:cubicBezTo>
                  <a:pt x="3699" y="8881"/>
                  <a:pt x="3319" y="7874"/>
                  <a:pt x="2831" y="7597"/>
                </a:cubicBezTo>
                <a:close/>
                <a:moveTo>
                  <a:pt x="2303" y="7597"/>
                </a:moveTo>
                <a:cubicBezTo>
                  <a:pt x="1815" y="7874"/>
                  <a:pt x="1435" y="8881"/>
                  <a:pt x="1340" y="10151"/>
                </a:cubicBezTo>
                <a:cubicBezTo>
                  <a:pt x="1828" y="9874"/>
                  <a:pt x="2208" y="8867"/>
                  <a:pt x="2303" y="7597"/>
                </a:cubicBezTo>
                <a:close/>
                <a:moveTo>
                  <a:pt x="0" y="7106"/>
                </a:moveTo>
                <a:cubicBezTo>
                  <a:pt x="543" y="7533"/>
                  <a:pt x="952" y="8745"/>
                  <a:pt x="1032" y="10230"/>
                </a:cubicBezTo>
                <a:cubicBezTo>
                  <a:pt x="1033" y="10230"/>
                  <a:pt x="1033" y="10230"/>
                  <a:pt x="1033" y="10230"/>
                </a:cubicBezTo>
                <a:lnTo>
                  <a:pt x="1034" y="10261"/>
                </a:lnTo>
                <a:cubicBezTo>
                  <a:pt x="1043" y="10403"/>
                  <a:pt x="1047" y="10548"/>
                  <a:pt x="1047" y="10695"/>
                </a:cubicBezTo>
                <a:cubicBezTo>
                  <a:pt x="1050" y="10721"/>
                  <a:pt x="1050" y="10748"/>
                  <a:pt x="1050" y="10774"/>
                </a:cubicBezTo>
                <a:cubicBezTo>
                  <a:pt x="1050" y="10792"/>
                  <a:pt x="1050" y="10810"/>
                  <a:pt x="1049" y="10828"/>
                </a:cubicBezTo>
                <a:lnTo>
                  <a:pt x="1048" y="10828"/>
                </a:lnTo>
                <a:lnTo>
                  <a:pt x="1048" y="10830"/>
                </a:lnTo>
                <a:lnTo>
                  <a:pt x="1018" y="10822"/>
                </a:lnTo>
                <a:cubicBezTo>
                  <a:pt x="960" y="10820"/>
                  <a:pt x="904" y="10806"/>
                  <a:pt x="848" y="10780"/>
                </a:cubicBezTo>
                <a:cubicBezTo>
                  <a:pt x="839" y="10782"/>
                  <a:pt x="829" y="10777"/>
                  <a:pt x="820" y="10773"/>
                </a:cubicBezTo>
                <a:lnTo>
                  <a:pt x="820" y="10767"/>
                </a:lnTo>
                <a:cubicBezTo>
                  <a:pt x="500" y="10627"/>
                  <a:pt x="215" y="10225"/>
                  <a:pt x="0" y="9649"/>
                </a:cubicBezTo>
                <a:lnTo>
                  <a:pt x="0" y="8680"/>
                </a:lnTo>
                <a:cubicBezTo>
                  <a:pt x="173" y="9419"/>
                  <a:pt x="459" y="9959"/>
                  <a:pt x="796" y="10151"/>
                </a:cubicBezTo>
                <a:cubicBezTo>
                  <a:pt x="713" y="9030"/>
                  <a:pt x="406" y="8114"/>
                  <a:pt x="0" y="7726"/>
                </a:cubicBezTo>
                <a:close/>
                <a:moveTo>
                  <a:pt x="20567" y="6918"/>
                </a:moveTo>
                <a:lnTo>
                  <a:pt x="20597" y="6926"/>
                </a:lnTo>
                <a:cubicBezTo>
                  <a:pt x="20654" y="6928"/>
                  <a:pt x="20711" y="6942"/>
                  <a:pt x="20766" y="6968"/>
                </a:cubicBezTo>
                <a:cubicBezTo>
                  <a:pt x="20776" y="6967"/>
                  <a:pt x="20785" y="6971"/>
                  <a:pt x="20795" y="6976"/>
                </a:cubicBezTo>
                <a:lnTo>
                  <a:pt x="20795" y="6981"/>
                </a:lnTo>
                <a:cubicBezTo>
                  <a:pt x="21108" y="7118"/>
                  <a:pt x="21387" y="7506"/>
                  <a:pt x="21600" y="8064"/>
                </a:cubicBezTo>
                <a:lnTo>
                  <a:pt x="21600" y="9009"/>
                </a:lnTo>
                <a:cubicBezTo>
                  <a:pt x="21426" y="8300"/>
                  <a:pt x="21146" y="7784"/>
                  <a:pt x="20819" y="7597"/>
                </a:cubicBezTo>
                <a:cubicBezTo>
                  <a:pt x="20901" y="8705"/>
                  <a:pt x="21201" y="9612"/>
                  <a:pt x="21600" y="10009"/>
                </a:cubicBezTo>
                <a:lnTo>
                  <a:pt x="21600" y="10633"/>
                </a:lnTo>
                <a:cubicBezTo>
                  <a:pt x="21064" y="10194"/>
                  <a:pt x="20661" y="8990"/>
                  <a:pt x="20582" y="7519"/>
                </a:cubicBezTo>
                <a:cubicBezTo>
                  <a:pt x="20582" y="7519"/>
                  <a:pt x="20582" y="7519"/>
                  <a:pt x="20581" y="7519"/>
                </a:cubicBezTo>
                <a:lnTo>
                  <a:pt x="20580" y="7487"/>
                </a:lnTo>
                <a:cubicBezTo>
                  <a:pt x="20571" y="7345"/>
                  <a:pt x="20567" y="7201"/>
                  <a:pt x="20567" y="7054"/>
                </a:cubicBezTo>
                <a:cubicBezTo>
                  <a:pt x="20565" y="7027"/>
                  <a:pt x="20565" y="7001"/>
                  <a:pt x="20565" y="6974"/>
                </a:cubicBezTo>
                <a:lnTo>
                  <a:pt x="20566" y="6921"/>
                </a:lnTo>
                <a:lnTo>
                  <a:pt x="20567" y="6921"/>
                </a:lnTo>
                <a:close/>
                <a:moveTo>
                  <a:pt x="20542" y="6918"/>
                </a:moveTo>
                <a:lnTo>
                  <a:pt x="20542" y="6921"/>
                </a:lnTo>
                <a:lnTo>
                  <a:pt x="20543" y="6921"/>
                </a:lnTo>
                <a:lnTo>
                  <a:pt x="20544" y="6974"/>
                </a:lnTo>
                <a:cubicBezTo>
                  <a:pt x="20544" y="7001"/>
                  <a:pt x="20544" y="7027"/>
                  <a:pt x="20542" y="7054"/>
                </a:cubicBezTo>
                <a:cubicBezTo>
                  <a:pt x="20542" y="7201"/>
                  <a:pt x="20537" y="7345"/>
                  <a:pt x="20528" y="7487"/>
                </a:cubicBezTo>
                <a:lnTo>
                  <a:pt x="20528" y="7519"/>
                </a:lnTo>
                <a:cubicBezTo>
                  <a:pt x="20527" y="7519"/>
                  <a:pt x="20527" y="7519"/>
                  <a:pt x="20527" y="7519"/>
                </a:cubicBezTo>
                <a:cubicBezTo>
                  <a:pt x="20438" y="9173"/>
                  <a:pt x="19940" y="10489"/>
                  <a:pt x="19304" y="10767"/>
                </a:cubicBezTo>
                <a:lnTo>
                  <a:pt x="19304" y="10773"/>
                </a:lnTo>
                <a:cubicBezTo>
                  <a:pt x="19294" y="10777"/>
                  <a:pt x="19285" y="10782"/>
                  <a:pt x="19275" y="10780"/>
                </a:cubicBezTo>
                <a:cubicBezTo>
                  <a:pt x="19220" y="10806"/>
                  <a:pt x="19163" y="10820"/>
                  <a:pt x="19106" y="10822"/>
                </a:cubicBezTo>
                <a:lnTo>
                  <a:pt x="19076" y="10830"/>
                </a:lnTo>
                <a:lnTo>
                  <a:pt x="19076" y="10828"/>
                </a:lnTo>
                <a:lnTo>
                  <a:pt x="19075" y="10828"/>
                </a:lnTo>
                <a:cubicBezTo>
                  <a:pt x="19074" y="10810"/>
                  <a:pt x="19074" y="10792"/>
                  <a:pt x="19074" y="10774"/>
                </a:cubicBezTo>
                <a:cubicBezTo>
                  <a:pt x="19074" y="10748"/>
                  <a:pt x="19074" y="10721"/>
                  <a:pt x="19076" y="10695"/>
                </a:cubicBezTo>
                <a:cubicBezTo>
                  <a:pt x="19076" y="10548"/>
                  <a:pt x="19080" y="10403"/>
                  <a:pt x="19089" y="10261"/>
                </a:cubicBezTo>
                <a:lnTo>
                  <a:pt x="19090" y="10230"/>
                </a:lnTo>
                <a:cubicBezTo>
                  <a:pt x="19091" y="10230"/>
                  <a:pt x="19091" y="10230"/>
                  <a:pt x="19091" y="10230"/>
                </a:cubicBezTo>
                <a:cubicBezTo>
                  <a:pt x="19180" y="8576"/>
                  <a:pt x="19678" y="7260"/>
                  <a:pt x="20314" y="6981"/>
                </a:cubicBezTo>
                <a:lnTo>
                  <a:pt x="20314" y="6976"/>
                </a:lnTo>
                <a:cubicBezTo>
                  <a:pt x="20323" y="6971"/>
                  <a:pt x="20333" y="6967"/>
                  <a:pt x="20343" y="6968"/>
                </a:cubicBezTo>
                <a:cubicBezTo>
                  <a:pt x="20398" y="6942"/>
                  <a:pt x="20455" y="6928"/>
                  <a:pt x="20512" y="6926"/>
                </a:cubicBezTo>
                <a:close/>
                <a:moveTo>
                  <a:pt x="17569" y="6918"/>
                </a:moveTo>
                <a:lnTo>
                  <a:pt x="17599" y="6926"/>
                </a:lnTo>
                <a:cubicBezTo>
                  <a:pt x="17656" y="6928"/>
                  <a:pt x="17713" y="6942"/>
                  <a:pt x="17768" y="6968"/>
                </a:cubicBezTo>
                <a:cubicBezTo>
                  <a:pt x="17778" y="6967"/>
                  <a:pt x="17787" y="6971"/>
                  <a:pt x="17797" y="6976"/>
                </a:cubicBezTo>
                <a:lnTo>
                  <a:pt x="17797" y="6981"/>
                </a:lnTo>
                <a:cubicBezTo>
                  <a:pt x="18433" y="7260"/>
                  <a:pt x="18931" y="8576"/>
                  <a:pt x="19020" y="10230"/>
                </a:cubicBezTo>
                <a:cubicBezTo>
                  <a:pt x="19020" y="10230"/>
                  <a:pt x="19020" y="10230"/>
                  <a:pt x="19021" y="10230"/>
                </a:cubicBezTo>
                <a:lnTo>
                  <a:pt x="19022" y="10261"/>
                </a:lnTo>
                <a:cubicBezTo>
                  <a:pt x="19031" y="10403"/>
                  <a:pt x="19035" y="10548"/>
                  <a:pt x="19035" y="10695"/>
                </a:cubicBezTo>
                <a:cubicBezTo>
                  <a:pt x="19037" y="10721"/>
                  <a:pt x="19037" y="10748"/>
                  <a:pt x="19037" y="10774"/>
                </a:cubicBezTo>
                <a:cubicBezTo>
                  <a:pt x="19037" y="10792"/>
                  <a:pt x="19037" y="10810"/>
                  <a:pt x="19036" y="10828"/>
                </a:cubicBezTo>
                <a:lnTo>
                  <a:pt x="19035" y="10828"/>
                </a:lnTo>
                <a:lnTo>
                  <a:pt x="19035" y="10830"/>
                </a:lnTo>
                <a:lnTo>
                  <a:pt x="19005" y="10822"/>
                </a:lnTo>
                <a:cubicBezTo>
                  <a:pt x="18948" y="10820"/>
                  <a:pt x="18891" y="10806"/>
                  <a:pt x="18836" y="10780"/>
                </a:cubicBezTo>
                <a:cubicBezTo>
                  <a:pt x="18826" y="10782"/>
                  <a:pt x="18817" y="10777"/>
                  <a:pt x="18807" y="10773"/>
                </a:cubicBezTo>
                <a:lnTo>
                  <a:pt x="18807" y="10767"/>
                </a:lnTo>
                <a:cubicBezTo>
                  <a:pt x="18171" y="10489"/>
                  <a:pt x="17673" y="9173"/>
                  <a:pt x="17584" y="7519"/>
                </a:cubicBezTo>
                <a:cubicBezTo>
                  <a:pt x="17584" y="7519"/>
                  <a:pt x="17584" y="7519"/>
                  <a:pt x="17583" y="7519"/>
                </a:cubicBezTo>
                <a:lnTo>
                  <a:pt x="17582" y="7487"/>
                </a:lnTo>
                <a:cubicBezTo>
                  <a:pt x="17573" y="7345"/>
                  <a:pt x="17569" y="7201"/>
                  <a:pt x="17569" y="7054"/>
                </a:cubicBezTo>
                <a:cubicBezTo>
                  <a:pt x="17567" y="7027"/>
                  <a:pt x="17567" y="7001"/>
                  <a:pt x="17567" y="6974"/>
                </a:cubicBezTo>
                <a:lnTo>
                  <a:pt x="17568" y="6921"/>
                </a:lnTo>
                <a:lnTo>
                  <a:pt x="17569" y="6921"/>
                </a:lnTo>
                <a:close/>
                <a:moveTo>
                  <a:pt x="17544" y="6918"/>
                </a:moveTo>
                <a:lnTo>
                  <a:pt x="17544" y="6921"/>
                </a:lnTo>
                <a:lnTo>
                  <a:pt x="17545" y="6921"/>
                </a:lnTo>
                <a:lnTo>
                  <a:pt x="17546" y="6974"/>
                </a:lnTo>
                <a:cubicBezTo>
                  <a:pt x="17546" y="7001"/>
                  <a:pt x="17546" y="7027"/>
                  <a:pt x="17544" y="7054"/>
                </a:cubicBezTo>
                <a:cubicBezTo>
                  <a:pt x="17544" y="7201"/>
                  <a:pt x="17540" y="7345"/>
                  <a:pt x="17531" y="7487"/>
                </a:cubicBezTo>
                <a:lnTo>
                  <a:pt x="17530" y="7519"/>
                </a:lnTo>
                <a:cubicBezTo>
                  <a:pt x="17529" y="7519"/>
                  <a:pt x="17529" y="7519"/>
                  <a:pt x="17529" y="7519"/>
                </a:cubicBezTo>
                <a:cubicBezTo>
                  <a:pt x="17440" y="9173"/>
                  <a:pt x="16942" y="10489"/>
                  <a:pt x="16306" y="10767"/>
                </a:cubicBezTo>
                <a:lnTo>
                  <a:pt x="16306" y="10773"/>
                </a:lnTo>
                <a:cubicBezTo>
                  <a:pt x="16296" y="10777"/>
                  <a:pt x="16287" y="10782"/>
                  <a:pt x="16277" y="10780"/>
                </a:cubicBezTo>
                <a:cubicBezTo>
                  <a:pt x="16222" y="10806"/>
                  <a:pt x="16165" y="10820"/>
                  <a:pt x="16108" y="10822"/>
                </a:cubicBezTo>
                <a:lnTo>
                  <a:pt x="16078" y="10830"/>
                </a:lnTo>
                <a:lnTo>
                  <a:pt x="16078" y="10828"/>
                </a:lnTo>
                <a:lnTo>
                  <a:pt x="16077" y="10828"/>
                </a:lnTo>
                <a:cubicBezTo>
                  <a:pt x="16076" y="10810"/>
                  <a:pt x="16076" y="10792"/>
                  <a:pt x="16076" y="10774"/>
                </a:cubicBezTo>
                <a:cubicBezTo>
                  <a:pt x="16076" y="10748"/>
                  <a:pt x="16076" y="10721"/>
                  <a:pt x="16078" y="10695"/>
                </a:cubicBezTo>
                <a:cubicBezTo>
                  <a:pt x="16078" y="10548"/>
                  <a:pt x="16082" y="10403"/>
                  <a:pt x="16091" y="10261"/>
                </a:cubicBezTo>
                <a:lnTo>
                  <a:pt x="16092" y="10230"/>
                </a:lnTo>
                <a:cubicBezTo>
                  <a:pt x="16093" y="10230"/>
                  <a:pt x="16093" y="10230"/>
                  <a:pt x="16093" y="10230"/>
                </a:cubicBezTo>
                <a:cubicBezTo>
                  <a:pt x="16182" y="8576"/>
                  <a:pt x="16680" y="7260"/>
                  <a:pt x="17316" y="6981"/>
                </a:cubicBezTo>
                <a:lnTo>
                  <a:pt x="17316" y="6976"/>
                </a:lnTo>
                <a:cubicBezTo>
                  <a:pt x="17326" y="6971"/>
                  <a:pt x="17335" y="6967"/>
                  <a:pt x="17345" y="6968"/>
                </a:cubicBezTo>
                <a:cubicBezTo>
                  <a:pt x="17400" y="6942"/>
                  <a:pt x="17457" y="6928"/>
                  <a:pt x="17514" y="6926"/>
                </a:cubicBezTo>
                <a:close/>
                <a:moveTo>
                  <a:pt x="14571" y="6918"/>
                </a:moveTo>
                <a:lnTo>
                  <a:pt x="14601" y="6926"/>
                </a:lnTo>
                <a:cubicBezTo>
                  <a:pt x="14658" y="6928"/>
                  <a:pt x="14715" y="6942"/>
                  <a:pt x="14770" y="6968"/>
                </a:cubicBezTo>
                <a:cubicBezTo>
                  <a:pt x="14780" y="6967"/>
                  <a:pt x="14790" y="6971"/>
                  <a:pt x="14799" y="6976"/>
                </a:cubicBezTo>
                <a:lnTo>
                  <a:pt x="14799" y="6981"/>
                </a:lnTo>
                <a:cubicBezTo>
                  <a:pt x="15435" y="7260"/>
                  <a:pt x="15933" y="8576"/>
                  <a:pt x="16022" y="10230"/>
                </a:cubicBezTo>
                <a:cubicBezTo>
                  <a:pt x="16022" y="10230"/>
                  <a:pt x="16022" y="10230"/>
                  <a:pt x="16023" y="10230"/>
                </a:cubicBezTo>
                <a:lnTo>
                  <a:pt x="16024" y="10261"/>
                </a:lnTo>
                <a:cubicBezTo>
                  <a:pt x="16033" y="10403"/>
                  <a:pt x="16037" y="10548"/>
                  <a:pt x="16037" y="10695"/>
                </a:cubicBezTo>
                <a:cubicBezTo>
                  <a:pt x="16039" y="10721"/>
                  <a:pt x="16039" y="10748"/>
                  <a:pt x="16039" y="10774"/>
                </a:cubicBezTo>
                <a:cubicBezTo>
                  <a:pt x="16039" y="10792"/>
                  <a:pt x="16039" y="10810"/>
                  <a:pt x="16038" y="10828"/>
                </a:cubicBezTo>
                <a:lnTo>
                  <a:pt x="16037" y="10828"/>
                </a:lnTo>
                <a:lnTo>
                  <a:pt x="16037" y="10830"/>
                </a:lnTo>
                <a:lnTo>
                  <a:pt x="16007" y="10822"/>
                </a:lnTo>
                <a:cubicBezTo>
                  <a:pt x="15950" y="10820"/>
                  <a:pt x="15893" y="10806"/>
                  <a:pt x="15838" y="10780"/>
                </a:cubicBezTo>
                <a:cubicBezTo>
                  <a:pt x="15828" y="10782"/>
                  <a:pt x="15819" y="10777"/>
                  <a:pt x="15809" y="10773"/>
                </a:cubicBezTo>
                <a:lnTo>
                  <a:pt x="15809" y="10767"/>
                </a:lnTo>
                <a:cubicBezTo>
                  <a:pt x="15173" y="10489"/>
                  <a:pt x="14675" y="9173"/>
                  <a:pt x="14586" y="7519"/>
                </a:cubicBezTo>
                <a:cubicBezTo>
                  <a:pt x="14586" y="7519"/>
                  <a:pt x="14586" y="7519"/>
                  <a:pt x="14585" y="7519"/>
                </a:cubicBezTo>
                <a:lnTo>
                  <a:pt x="14584" y="7487"/>
                </a:lnTo>
                <a:cubicBezTo>
                  <a:pt x="14576" y="7345"/>
                  <a:pt x="14571" y="7201"/>
                  <a:pt x="14571" y="7054"/>
                </a:cubicBezTo>
                <a:cubicBezTo>
                  <a:pt x="14569" y="7027"/>
                  <a:pt x="14569" y="7001"/>
                  <a:pt x="14569" y="6974"/>
                </a:cubicBezTo>
                <a:lnTo>
                  <a:pt x="14570" y="6921"/>
                </a:lnTo>
                <a:lnTo>
                  <a:pt x="14571" y="6921"/>
                </a:lnTo>
                <a:close/>
                <a:moveTo>
                  <a:pt x="14546" y="6918"/>
                </a:moveTo>
                <a:lnTo>
                  <a:pt x="14546" y="6921"/>
                </a:lnTo>
                <a:lnTo>
                  <a:pt x="14547" y="6921"/>
                </a:lnTo>
                <a:lnTo>
                  <a:pt x="14548" y="6974"/>
                </a:lnTo>
                <a:cubicBezTo>
                  <a:pt x="14548" y="7001"/>
                  <a:pt x="14548" y="7027"/>
                  <a:pt x="14546" y="7054"/>
                </a:cubicBezTo>
                <a:cubicBezTo>
                  <a:pt x="14546" y="7201"/>
                  <a:pt x="14542" y="7345"/>
                  <a:pt x="14533" y="7487"/>
                </a:cubicBezTo>
                <a:lnTo>
                  <a:pt x="14532" y="7519"/>
                </a:lnTo>
                <a:cubicBezTo>
                  <a:pt x="14531" y="7519"/>
                  <a:pt x="14531" y="7519"/>
                  <a:pt x="14531" y="7519"/>
                </a:cubicBezTo>
                <a:cubicBezTo>
                  <a:pt x="14442" y="9173"/>
                  <a:pt x="13944" y="10489"/>
                  <a:pt x="13308" y="10767"/>
                </a:cubicBezTo>
                <a:lnTo>
                  <a:pt x="13308" y="10773"/>
                </a:lnTo>
                <a:cubicBezTo>
                  <a:pt x="13298" y="10777"/>
                  <a:pt x="13289" y="10782"/>
                  <a:pt x="13279" y="10780"/>
                </a:cubicBezTo>
                <a:cubicBezTo>
                  <a:pt x="13224" y="10806"/>
                  <a:pt x="13167" y="10820"/>
                  <a:pt x="13110" y="10822"/>
                </a:cubicBezTo>
                <a:lnTo>
                  <a:pt x="13080" y="10830"/>
                </a:lnTo>
                <a:lnTo>
                  <a:pt x="13080" y="10828"/>
                </a:lnTo>
                <a:lnTo>
                  <a:pt x="13079" y="10828"/>
                </a:lnTo>
                <a:cubicBezTo>
                  <a:pt x="13078" y="10810"/>
                  <a:pt x="13078" y="10792"/>
                  <a:pt x="13078" y="10774"/>
                </a:cubicBezTo>
                <a:cubicBezTo>
                  <a:pt x="13078" y="10748"/>
                  <a:pt x="13078" y="10721"/>
                  <a:pt x="13080" y="10695"/>
                </a:cubicBezTo>
                <a:cubicBezTo>
                  <a:pt x="13080" y="10548"/>
                  <a:pt x="13084" y="10403"/>
                  <a:pt x="13093" y="10261"/>
                </a:cubicBezTo>
                <a:lnTo>
                  <a:pt x="13094" y="10230"/>
                </a:lnTo>
                <a:cubicBezTo>
                  <a:pt x="13095" y="10230"/>
                  <a:pt x="13095" y="10230"/>
                  <a:pt x="13095" y="10230"/>
                </a:cubicBezTo>
                <a:cubicBezTo>
                  <a:pt x="13184" y="8576"/>
                  <a:pt x="13682" y="7260"/>
                  <a:pt x="14318" y="6981"/>
                </a:cubicBezTo>
                <a:lnTo>
                  <a:pt x="14318" y="6976"/>
                </a:lnTo>
                <a:cubicBezTo>
                  <a:pt x="14328" y="6971"/>
                  <a:pt x="14337" y="6967"/>
                  <a:pt x="14347" y="6968"/>
                </a:cubicBezTo>
                <a:cubicBezTo>
                  <a:pt x="14402" y="6942"/>
                  <a:pt x="14459" y="6928"/>
                  <a:pt x="14516" y="6926"/>
                </a:cubicBezTo>
                <a:close/>
                <a:moveTo>
                  <a:pt x="11573" y="6918"/>
                </a:moveTo>
                <a:lnTo>
                  <a:pt x="11603" y="6926"/>
                </a:lnTo>
                <a:cubicBezTo>
                  <a:pt x="11661" y="6928"/>
                  <a:pt x="11717" y="6942"/>
                  <a:pt x="11772" y="6968"/>
                </a:cubicBezTo>
                <a:cubicBezTo>
                  <a:pt x="11782" y="6967"/>
                  <a:pt x="11792" y="6971"/>
                  <a:pt x="11801" y="6976"/>
                </a:cubicBezTo>
                <a:lnTo>
                  <a:pt x="11801" y="6981"/>
                </a:lnTo>
                <a:cubicBezTo>
                  <a:pt x="12437" y="7260"/>
                  <a:pt x="12935" y="8576"/>
                  <a:pt x="13024" y="10230"/>
                </a:cubicBezTo>
                <a:cubicBezTo>
                  <a:pt x="13024" y="10230"/>
                  <a:pt x="13025" y="10230"/>
                  <a:pt x="13025" y="10230"/>
                </a:cubicBezTo>
                <a:lnTo>
                  <a:pt x="13026" y="10261"/>
                </a:lnTo>
                <a:cubicBezTo>
                  <a:pt x="13035" y="10403"/>
                  <a:pt x="13039" y="10548"/>
                  <a:pt x="13039" y="10695"/>
                </a:cubicBezTo>
                <a:cubicBezTo>
                  <a:pt x="13041" y="10721"/>
                  <a:pt x="13041" y="10748"/>
                  <a:pt x="13041" y="10774"/>
                </a:cubicBezTo>
                <a:cubicBezTo>
                  <a:pt x="13041" y="10792"/>
                  <a:pt x="13041" y="10810"/>
                  <a:pt x="13040" y="10828"/>
                </a:cubicBezTo>
                <a:lnTo>
                  <a:pt x="13039" y="10830"/>
                </a:lnTo>
                <a:lnTo>
                  <a:pt x="13009" y="10822"/>
                </a:lnTo>
                <a:cubicBezTo>
                  <a:pt x="12952" y="10820"/>
                  <a:pt x="12895" y="10806"/>
                  <a:pt x="12840" y="10780"/>
                </a:cubicBezTo>
                <a:cubicBezTo>
                  <a:pt x="12830" y="10782"/>
                  <a:pt x="12821" y="10777"/>
                  <a:pt x="12811" y="10773"/>
                </a:cubicBezTo>
                <a:lnTo>
                  <a:pt x="12811" y="10767"/>
                </a:lnTo>
                <a:cubicBezTo>
                  <a:pt x="12175" y="10489"/>
                  <a:pt x="11677" y="9173"/>
                  <a:pt x="11588" y="7519"/>
                </a:cubicBezTo>
                <a:cubicBezTo>
                  <a:pt x="11588" y="7519"/>
                  <a:pt x="11588" y="7519"/>
                  <a:pt x="11588" y="7519"/>
                </a:cubicBezTo>
                <a:lnTo>
                  <a:pt x="11587" y="7487"/>
                </a:lnTo>
                <a:cubicBezTo>
                  <a:pt x="11578" y="7345"/>
                  <a:pt x="11573" y="7201"/>
                  <a:pt x="11573" y="7054"/>
                </a:cubicBezTo>
                <a:cubicBezTo>
                  <a:pt x="11571" y="7027"/>
                  <a:pt x="11571" y="7001"/>
                  <a:pt x="11571" y="6974"/>
                </a:cubicBezTo>
                <a:lnTo>
                  <a:pt x="11572" y="6921"/>
                </a:lnTo>
                <a:lnTo>
                  <a:pt x="11573" y="6921"/>
                </a:lnTo>
                <a:close/>
                <a:moveTo>
                  <a:pt x="11548" y="6918"/>
                </a:moveTo>
                <a:lnTo>
                  <a:pt x="11549" y="6921"/>
                </a:lnTo>
                <a:lnTo>
                  <a:pt x="11550" y="6974"/>
                </a:lnTo>
                <a:cubicBezTo>
                  <a:pt x="11550" y="7001"/>
                  <a:pt x="11550" y="7027"/>
                  <a:pt x="11548" y="7054"/>
                </a:cubicBezTo>
                <a:cubicBezTo>
                  <a:pt x="11548" y="7201"/>
                  <a:pt x="11544" y="7345"/>
                  <a:pt x="11535" y="7487"/>
                </a:cubicBezTo>
                <a:lnTo>
                  <a:pt x="11534" y="7519"/>
                </a:lnTo>
                <a:cubicBezTo>
                  <a:pt x="11534" y="7519"/>
                  <a:pt x="11533" y="7519"/>
                  <a:pt x="11533" y="7519"/>
                </a:cubicBezTo>
                <a:cubicBezTo>
                  <a:pt x="11444" y="9173"/>
                  <a:pt x="10946" y="10489"/>
                  <a:pt x="10310" y="10767"/>
                </a:cubicBezTo>
                <a:lnTo>
                  <a:pt x="10310" y="10773"/>
                </a:lnTo>
                <a:cubicBezTo>
                  <a:pt x="10301" y="10777"/>
                  <a:pt x="10291" y="10782"/>
                  <a:pt x="10281" y="10780"/>
                </a:cubicBezTo>
                <a:cubicBezTo>
                  <a:pt x="10226" y="10806"/>
                  <a:pt x="10170" y="10820"/>
                  <a:pt x="10112" y="10822"/>
                </a:cubicBezTo>
                <a:lnTo>
                  <a:pt x="10082" y="10830"/>
                </a:lnTo>
                <a:lnTo>
                  <a:pt x="10082" y="10828"/>
                </a:lnTo>
                <a:lnTo>
                  <a:pt x="10081" y="10828"/>
                </a:lnTo>
                <a:cubicBezTo>
                  <a:pt x="10080" y="10810"/>
                  <a:pt x="10080" y="10792"/>
                  <a:pt x="10080" y="10774"/>
                </a:cubicBezTo>
                <a:cubicBezTo>
                  <a:pt x="10080" y="10748"/>
                  <a:pt x="10080" y="10721"/>
                  <a:pt x="10082" y="10695"/>
                </a:cubicBezTo>
                <a:cubicBezTo>
                  <a:pt x="10082" y="10548"/>
                  <a:pt x="10087" y="10403"/>
                  <a:pt x="10096" y="10261"/>
                </a:cubicBezTo>
                <a:lnTo>
                  <a:pt x="10096" y="10230"/>
                </a:lnTo>
                <a:cubicBezTo>
                  <a:pt x="10097" y="10230"/>
                  <a:pt x="10097" y="10230"/>
                  <a:pt x="10097" y="10230"/>
                </a:cubicBezTo>
                <a:cubicBezTo>
                  <a:pt x="10186" y="8576"/>
                  <a:pt x="10684" y="7260"/>
                  <a:pt x="11320" y="6981"/>
                </a:cubicBezTo>
                <a:lnTo>
                  <a:pt x="11320" y="6976"/>
                </a:lnTo>
                <a:cubicBezTo>
                  <a:pt x="11330" y="6971"/>
                  <a:pt x="11339" y="6967"/>
                  <a:pt x="11349" y="6968"/>
                </a:cubicBezTo>
                <a:cubicBezTo>
                  <a:pt x="11404" y="6942"/>
                  <a:pt x="11461" y="6928"/>
                  <a:pt x="11518" y="6926"/>
                </a:cubicBezTo>
                <a:close/>
                <a:moveTo>
                  <a:pt x="8575" y="6918"/>
                </a:moveTo>
                <a:lnTo>
                  <a:pt x="8605" y="6926"/>
                </a:lnTo>
                <a:cubicBezTo>
                  <a:pt x="8663" y="6928"/>
                  <a:pt x="8719" y="6942"/>
                  <a:pt x="8774" y="6968"/>
                </a:cubicBezTo>
                <a:cubicBezTo>
                  <a:pt x="8784" y="6967"/>
                  <a:pt x="8794" y="6971"/>
                  <a:pt x="8803" y="6976"/>
                </a:cubicBezTo>
                <a:lnTo>
                  <a:pt x="8803" y="6981"/>
                </a:lnTo>
                <a:cubicBezTo>
                  <a:pt x="9439" y="7260"/>
                  <a:pt x="9937" y="8576"/>
                  <a:pt x="10026" y="10230"/>
                </a:cubicBezTo>
                <a:cubicBezTo>
                  <a:pt x="10026" y="10230"/>
                  <a:pt x="10027" y="10230"/>
                  <a:pt x="10027" y="10230"/>
                </a:cubicBezTo>
                <a:lnTo>
                  <a:pt x="10028" y="10261"/>
                </a:lnTo>
                <a:cubicBezTo>
                  <a:pt x="10037" y="10403"/>
                  <a:pt x="10041" y="10548"/>
                  <a:pt x="10041" y="10695"/>
                </a:cubicBezTo>
                <a:cubicBezTo>
                  <a:pt x="10043" y="10721"/>
                  <a:pt x="10044" y="10748"/>
                  <a:pt x="10044" y="10774"/>
                </a:cubicBezTo>
                <a:cubicBezTo>
                  <a:pt x="10044" y="10792"/>
                  <a:pt x="10043" y="10810"/>
                  <a:pt x="10042" y="10828"/>
                </a:cubicBezTo>
                <a:lnTo>
                  <a:pt x="10042" y="10830"/>
                </a:lnTo>
                <a:lnTo>
                  <a:pt x="10011" y="10822"/>
                </a:lnTo>
                <a:cubicBezTo>
                  <a:pt x="9954" y="10820"/>
                  <a:pt x="9897" y="10806"/>
                  <a:pt x="9842" y="10780"/>
                </a:cubicBezTo>
                <a:cubicBezTo>
                  <a:pt x="9832" y="10782"/>
                  <a:pt x="9823" y="10777"/>
                  <a:pt x="9813" y="10773"/>
                </a:cubicBezTo>
                <a:lnTo>
                  <a:pt x="9813" y="10767"/>
                </a:lnTo>
                <a:cubicBezTo>
                  <a:pt x="9177" y="10489"/>
                  <a:pt x="8680" y="9173"/>
                  <a:pt x="8591" y="7519"/>
                </a:cubicBezTo>
                <a:cubicBezTo>
                  <a:pt x="8590" y="7519"/>
                  <a:pt x="8590" y="7519"/>
                  <a:pt x="8590" y="7519"/>
                </a:cubicBezTo>
                <a:lnTo>
                  <a:pt x="8589" y="7487"/>
                </a:lnTo>
                <a:cubicBezTo>
                  <a:pt x="8580" y="7345"/>
                  <a:pt x="8575" y="7201"/>
                  <a:pt x="8575" y="7054"/>
                </a:cubicBezTo>
                <a:cubicBezTo>
                  <a:pt x="8573" y="7027"/>
                  <a:pt x="8573" y="7001"/>
                  <a:pt x="8573" y="6974"/>
                </a:cubicBezTo>
                <a:lnTo>
                  <a:pt x="8574" y="6921"/>
                </a:lnTo>
                <a:lnTo>
                  <a:pt x="8575" y="6921"/>
                </a:lnTo>
                <a:close/>
                <a:moveTo>
                  <a:pt x="8551" y="6918"/>
                </a:moveTo>
                <a:lnTo>
                  <a:pt x="8551" y="6921"/>
                </a:lnTo>
                <a:lnTo>
                  <a:pt x="8553" y="6974"/>
                </a:lnTo>
                <a:cubicBezTo>
                  <a:pt x="8553" y="7001"/>
                  <a:pt x="8552" y="7027"/>
                  <a:pt x="8550" y="7054"/>
                </a:cubicBezTo>
                <a:cubicBezTo>
                  <a:pt x="8550" y="7201"/>
                  <a:pt x="8546" y="7345"/>
                  <a:pt x="8537" y="7487"/>
                </a:cubicBezTo>
                <a:lnTo>
                  <a:pt x="8536" y="7519"/>
                </a:lnTo>
                <a:cubicBezTo>
                  <a:pt x="8536" y="7519"/>
                  <a:pt x="8535" y="7519"/>
                  <a:pt x="8535" y="7519"/>
                </a:cubicBezTo>
                <a:cubicBezTo>
                  <a:pt x="8446" y="9173"/>
                  <a:pt x="7948" y="10489"/>
                  <a:pt x="7312" y="10767"/>
                </a:cubicBezTo>
                <a:lnTo>
                  <a:pt x="7312" y="10773"/>
                </a:lnTo>
                <a:cubicBezTo>
                  <a:pt x="7303" y="10777"/>
                  <a:pt x="7293" y="10782"/>
                  <a:pt x="7283" y="10780"/>
                </a:cubicBezTo>
                <a:cubicBezTo>
                  <a:pt x="7228" y="10806"/>
                  <a:pt x="7172" y="10820"/>
                  <a:pt x="7114" y="10822"/>
                </a:cubicBezTo>
                <a:lnTo>
                  <a:pt x="7084" y="10830"/>
                </a:lnTo>
                <a:lnTo>
                  <a:pt x="7084" y="10828"/>
                </a:lnTo>
                <a:lnTo>
                  <a:pt x="7083" y="10828"/>
                </a:lnTo>
                <a:cubicBezTo>
                  <a:pt x="7082" y="10810"/>
                  <a:pt x="7082" y="10792"/>
                  <a:pt x="7082" y="10774"/>
                </a:cubicBezTo>
                <a:cubicBezTo>
                  <a:pt x="7082" y="10748"/>
                  <a:pt x="7082" y="10721"/>
                  <a:pt x="7084" y="10695"/>
                </a:cubicBezTo>
                <a:cubicBezTo>
                  <a:pt x="7084" y="10548"/>
                  <a:pt x="7089" y="10403"/>
                  <a:pt x="7098" y="10261"/>
                </a:cubicBezTo>
                <a:lnTo>
                  <a:pt x="7099" y="10230"/>
                </a:lnTo>
                <a:cubicBezTo>
                  <a:pt x="7099" y="10230"/>
                  <a:pt x="7099" y="10230"/>
                  <a:pt x="7099" y="10230"/>
                </a:cubicBezTo>
                <a:cubicBezTo>
                  <a:pt x="7189" y="8576"/>
                  <a:pt x="7686" y="7260"/>
                  <a:pt x="8322" y="6981"/>
                </a:cubicBezTo>
                <a:lnTo>
                  <a:pt x="8322" y="6976"/>
                </a:lnTo>
                <a:cubicBezTo>
                  <a:pt x="8332" y="6971"/>
                  <a:pt x="8341" y="6967"/>
                  <a:pt x="8351" y="6968"/>
                </a:cubicBezTo>
                <a:cubicBezTo>
                  <a:pt x="8406" y="6942"/>
                  <a:pt x="8463" y="6928"/>
                  <a:pt x="8520" y="6926"/>
                </a:cubicBezTo>
                <a:close/>
                <a:moveTo>
                  <a:pt x="5577" y="6918"/>
                </a:moveTo>
                <a:lnTo>
                  <a:pt x="5607" y="6926"/>
                </a:lnTo>
                <a:cubicBezTo>
                  <a:pt x="5665" y="6928"/>
                  <a:pt x="5721" y="6942"/>
                  <a:pt x="5776" y="6968"/>
                </a:cubicBezTo>
                <a:cubicBezTo>
                  <a:pt x="5786" y="6967"/>
                  <a:pt x="5796" y="6971"/>
                  <a:pt x="5805" y="6976"/>
                </a:cubicBezTo>
                <a:lnTo>
                  <a:pt x="5805" y="6981"/>
                </a:lnTo>
                <a:cubicBezTo>
                  <a:pt x="6441" y="7260"/>
                  <a:pt x="6939" y="8576"/>
                  <a:pt x="7028" y="10230"/>
                </a:cubicBezTo>
                <a:cubicBezTo>
                  <a:pt x="7028" y="10230"/>
                  <a:pt x="7029" y="10230"/>
                  <a:pt x="7029" y="10230"/>
                </a:cubicBezTo>
                <a:lnTo>
                  <a:pt x="7030" y="10261"/>
                </a:lnTo>
                <a:cubicBezTo>
                  <a:pt x="7039" y="10403"/>
                  <a:pt x="7043" y="10548"/>
                  <a:pt x="7043" y="10695"/>
                </a:cubicBezTo>
                <a:cubicBezTo>
                  <a:pt x="7046" y="10721"/>
                  <a:pt x="7046" y="10748"/>
                  <a:pt x="7046" y="10774"/>
                </a:cubicBezTo>
                <a:cubicBezTo>
                  <a:pt x="7046" y="10792"/>
                  <a:pt x="7046" y="10810"/>
                  <a:pt x="7045" y="10828"/>
                </a:cubicBezTo>
                <a:lnTo>
                  <a:pt x="7044" y="10828"/>
                </a:lnTo>
                <a:lnTo>
                  <a:pt x="7044" y="10830"/>
                </a:lnTo>
                <a:lnTo>
                  <a:pt x="7013" y="10822"/>
                </a:lnTo>
                <a:cubicBezTo>
                  <a:pt x="6956" y="10820"/>
                  <a:pt x="6899" y="10806"/>
                  <a:pt x="6844" y="10780"/>
                </a:cubicBezTo>
                <a:cubicBezTo>
                  <a:pt x="6834" y="10782"/>
                  <a:pt x="6825" y="10777"/>
                  <a:pt x="6816" y="10773"/>
                </a:cubicBezTo>
                <a:lnTo>
                  <a:pt x="6815" y="10767"/>
                </a:lnTo>
                <a:cubicBezTo>
                  <a:pt x="6180" y="10489"/>
                  <a:pt x="5682" y="9173"/>
                  <a:pt x="5593" y="7519"/>
                </a:cubicBezTo>
                <a:cubicBezTo>
                  <a:pt x="5592" y="7519"/>
                  <a:pt x="5592" y="7519"/>
                  <a:pt x="5592" y="7519"/>
                </a:cubicBezTo>
                <a:lnTo>
                  <a:pt x="5591" y="7487"/>
                </a:lnTo>
                <a:cubicBezTo>
                  <a:pt x="5582" y="7345"/>
                  <a:pt x="5577" y="7201"/>
                  <a:pt x="5578" y="7054"/>
                </a:cubicBezTo>
                <a:cubicBezTo>
                  <a:pt x="5575" y="7027"/>
                  <a:pt x="5575" y="7001"/>
                  <a:pt x="5575" y="6974"/>
                </a:cubicBezTo>
                <a:lnTo>
                  <a:pt x="5576" y="6921"/>
                </a:lnTo>
                <a:lnTo>
                  <a:pt x="5577" y="6921"/>
                </a:lnTo>
                <a:close/>
                <a:moveTo>
                  <a:pt x="5553" y="6918"/>
                </a:moveTo>
                <a:lnTo>
                  <a:pt x="5553" y="6921"/>
                </a:lnTo>
                <a:lnTo>
                  <a:pt x="5554" y="6921"/>
                </a:lnTo>
                <a:lnTo>
                  <a:pt x="5555" y="6974"/>
                </a:lnTo>
                <a:cubicBezTo>
                  <a:pt x="5555" y="7001"/>
                  <a:pt x="5555" y="7027"/>
                  <a:pt x="5552" y="7054"/>
                </a:cubicBezTo>
                <a:cubicBezTo>
                  <a:pt x="5552" y="7201"/>
                  <a:pt x="5548" y="7345"/>
                  <a:pt x="5539" y="7487"/>
                </a:cubicBezTo>
                <a:lnTo>
                  <a:pt x="5538" y="7519"/>
                </a:lnTo>
                <a:cubicBezTo>
                  <a:pt x="5538" y="7519"/>
                  <a:pt x="5537" y="7519"/>
                  <a:pt x="5537" y="7519"/>
                </a:cubicBezTo>
                <a:cubicBezTo>
                  <a:pt x="5448" y="9173"/>
                  <a:pt x="4950" y="10489"/>
                  <a:pt x="4314" y="10767"/>
                </a:cubicBezTo>
                <a:lnTo>
                  <a:pt x="4314" y="10773"/>
                </a:lnTo>
                <a:cubicBezTo>
                  <a:pt x="4305" y="10777"/>
                  <a:pt x="4295" y="10782"/>
                  <a:pt x="4285" y="10780"/>
                </a:cubicBezTo>
                <a:cubicBezTo>
                  <a:pt x="4230" y="10806"/>
                  <a:pt x="4174" y="10820"/>
                  <a:pt x="4116" y="10822"/>
                </a:cubicBezTo>
                <a:lnTo>
                  <a:pt x="4086" y="10830"/>
                </a:lnTo>
                <a:lnTo>
                  <a:pt x="4086" y="10828"/>
                </a:lnTo>
                <a:lnTo>
                  <a:pt x="4085" y="10828"/>
                </a:lnTo>
                <a:cubicBezTo>
                  <a:pt x="4084" y="10810"/>
                  <a:pt x="4084" y="10792"/>
                  <a:pt x="4084" y="10774"/>
                </a:cubicBezTo>
                <a:cubicBezTo>
                  <a:pt x="4084" y="10748"/>
                  <a:pt x="4084" y="10721"/>
                  <a:pt x="4087" y="10695"/>
                </a:cubicBezTo>
                <a:cubicBezTo>
                  <a:pt x="4086" y="10548"/>
                  <a:pt x="4091" y="10403"/>
                  <a:pt x="4100" y="10261"/>
                </a:cubicBezTo>
                <a:lnTo>
                  <a:pt x="4101" y="10230"/>
                </a:lnTo>
                <a:cubicBezTo>
                  <a:pt x="4101" y="10230"/>
                  <a:pt x="4101" y="10230"/>
                  <a:pt x="4102" y="10230"/>
                </a:cubicBezTo>
                <a:cubicBezTo>
                  <a:pt x="4191" y="8576"/>
                  <a:pt x="4689" y="7260"/>
                  <a:pt x="5324" y="6981"/>
                </a:cubicBezTo>
                <a:lnTo>
                  <a:pt x="5325" y="6976"/>
                </a:lnTo>
                <a:cubicBezTo>
                  <a:pt x="5334" y="6971"/>
                  <a:pt x="5343" y="6967"/>
                  <a:pt x="5353" y="6968"/>
                </a:cubicBezTo>
                <a:cubicBezTo>
                  <a:pt x="5408" y="6942"/>
                  <a:pt x="5465" y="6928"/>
                  <a:pt x="5522" y="6926"/>
                </a:cubicBezTo>
                <a:close/>
                <a:moveTo>
                  <a:pt x="2579" y="6918"/>
                </a:moveTo>
                <a:lnTo>
                  <a:pt x="2609" y="6926"/>
                </a:lnTo>
                <a:cubicBezTo>
                  <a:pt x="2667" y="6928"/>
                  <a:pt x="2723" y="6942"/>
                  <a:pt x="2779" y="6968"/>
                </a:cubicBezTo>
                <a:cubicBezTo>
                  <a:pt x="2788" y="6967"/>
                  <a:pt x="2798" y="6971"/>
                  <a:pt x="2807" y="6976"/>
                </a:cubicBezTo>
                <a:lnTo>
                  <a:pt x="2807" y="6981"/>
                </a:lnTo>
                <a:cubicBezTo>
                  <a:pt x="3443" y="7260"/>
                  <a:pt x="3941" y="8576"/>
                  <a:pt x="4030" y="10230"/>
                </a:cubicBezTo>
                <a:cubicBezTo>
                  <a:pt x="4031" y="10230"/>
                  <a:pt x="4031" y="10230"/>
                  <a:pt x="4031" y="10230"/>
                </a:cubicBezTo>
                <a:lnTo>
                  <a:pt x="4032" y="10261"/>
                </a:lnTo>
                <a:cubicBezTo>
                  <a:pt x="4041" y="10403"/>
                  <a:pt x="4045" y="10548"/>
                  <a:pt x="4045" y="10695"/>
                </a:cubicBezTo>
                <a:cubicBezTo>
                  <a:pt x="4048" y="10721"/>
                  <a:pt x="4048" y="10748"/>
                  <a:pt x="4048" y="10774"/>
                </a:cubicBezTo>
                <a:cubicBezTo>
                  <a:pt x="4048" y="10792"/>
                  <a:pt x="4048" y="10810"/>
                  <a:pt x="4047" y="10828"/>
                </a:cubicBezTo>
                <a:lnTo>
                  <a:pt x="4046" y="10828"/>
                </a:lnTo>
                <a:lnTo>
                  <a:pt x="4046" y="10830"/>
                </a:lnTo>
                <a:lnTo>
                  <a:pt x="4015" y="10822"/>
                </a:lnTo>
                <a:cubicBezTo>
                  <a:pt x="3958" y="10820"/>
                  <a:pt x="3902" y="10806"/>
                  <a:pt x="3846" y="10780"/>
                </a:cubicBezTo>
                <a:cubicBezTo>
                  <a:pt x="3836" y="10782"/>
                  <a:pt x="3827" y="10777"/>
                  <a:pt x="3818" y="10773"/>
                </a:cubicBezTo>
                <a:lnTo>
                  <a:pt x="3817" y="10767"/>
                </a:lnTo>
                <a:cubicBezTo>
                  <a:pt x="3182" y="10489"/>
                  <a:pt x="2684" y="9173"/>
                  <a:pt x="2595" y="7519"/>
                </a:cubicBezTo>
                <a:cubicBezTo>
                  <a:pt x="2594" y="7519"/>
                  <a:pt x="2594" y="7519"/>
                  <a:pt x="2594" y="7519"/>
                </a:cubicBezTo>
                <a:lnTo>
                  <a:pt x="2593" y="7487"/>
                </a:lnTo>
                <a:cubicBezTo>
                  <a:pt x="2584" y="7345"/>
                  <a:pt x="2580" y="7201"/>
                  <a:pt x="2580" y="7054"/>
                </a:cubicBezTo>
                <a:cubicBezTo>
                  <a:pt x="2577" y="7027"/>
                  <a:pt x="2577" y="7001"/>
                  <a:pt x="2577" y="6974"/>
                </a:cubicBezTo>
                <a:lnTo>
                  <a:pt x="2578" y="6921"/>
                </a:lnTo>
                <a:lnTo>
                  <a:pt x="2579" y="6921"/>
                </a:lnTo>
                <a:close/>
                <a:moveTo>
                  <a:pt x="2555" y="6918"/>
                </a:moveTo>
                <a:lnTo>
                  <a:pt x="2555" y="6921"/>
                </a:lnTo>
                <a:lnTo>
                  <a:pt x="2556" y="6921"/>
                </a:lnTo>
                <a:lnTo>
                  <a:pt x="2557" y="6974"/>
                </a:lnTo>
                <a:cubicBezTo>
                  <a:pt x="2557" y="7001"/>
                  <a:pt x="2557" y="7027"/>
                  <a:pt x="2554" y="7054"/>
                </a:cubicBezTo>
                <a:cubicBezTo>
                  <a:pt x="2554" y="7201"/>
                  <a:pt x="2550" y="7345"/>
                  <a:pt x="2541" y="7487"/>
                </a:cubicBezTo>
                <a:lnTo>
                  <a:pt x="2540" y="7519"/>
                </a:lnTo>
                <a:cubicBezTo>
                  <a:pt x="2540" y="7519"/>
                  <a:pt x="2540" y="7519"/>
                  <a:pt x="2539" y="7519"/>
                </a:cubicBezTo>
                <a:cubicBezTo>
                  <a:pt x="2450" y="9173"/>
                  <a:pt x="1952" y="10489"/>
                  <a:pt x="1316" y="10767"/>
                </a:cubicBezTo>
                <a:lnTo>
                  <a:pt x="1316" y="10773"/>
                </a:lnTo>
                <a:cubicBezTo>
                  <a:pt x="1307" y="10777"/>
                  <a:pt x="1297" y="10782"/>
                  <a:pt x="1288" y="10780"/>
                </a:cubicBezTo>
                <a:cubicBezTo>
                  <a:pt x="1232" y="10806"/>
                  <a:pt x="1176" y="10820"/>
                  <a:pt x="1118" y="10822"/>
                </a:cubicBezTo>
                <a:lnTo>
                  <a:pt x="1088" y="10830"/>
                </a:lnTo>
                <a:lnTo>
                  <a:pt x="1088" y="10828"/>
                </a:lnTo>
                <a:lnTo>
                  <a:pt x="1087" y="10828"/>
                </a:lnTo>
                <a:cubicBezTo>
                  <a:pt x="1086" y="10810"/>
                  <a:pt x="1086" y="10792"/>
                  <a:pt x="1086" y="10774"/>
                </a:cubicBezTo>
                <a:cubicBezTo>
                  <a:pt x="1086" y="10748"/>
                  <a:pt x="1086" y="10721"/>
                  <a:pt x="1089" y="10695"/>
                </a:cubicBezTo>
                <a:cubicBezTo>
                  <a:pt x="1089" y="10548"/>
                  <a:pt x="1093" y="10403"/>
                  <a:pt x="1102" y="10261"/>
                </a:cubicBezTo>
                <a:lnTo>
                  <a:pt x="1103" y="10230"/>
                </a:lnTo>
                <a:cubicBezTo>
                  <a:pt x="1103" y="10230"/>
                  <a:pt x="1103" y="10230"/>
                  <a:pt x="1104" y="10230"/>
                </a:cubicBezTo>
                <a:cubicBezTo>
                  <a:pt x="1193" y="8576"/>
                  <a:pt x="1691" y="7260"/>
                  <a:pt x="2326" y="6981"/>
                </a:cubicBezTo>
                <a:lnTo>
                  <a:pt x="2327" y="6976"/>
                </a:lnTo>
                <a:cubicBezTo>
                  <a:pt x="2336" y="6971"/>
                  <a:pt x="2345" y="6967"/>
                  <a:pt x="2355" y="6968"/>
                </a:cubicBezTo>
                <a:cubicBezTo>
                  <a:pt x="2411" y="6942"/>
                  <a:pt x="2467" y="6928"/>
                  <a:pt x="2524" y="6926"/>
                </a:cubicBezTo>
                <a:close/>
                <a:moveTo>
                  <a:pt x="19328" y="3546"/>
                </a:moveTo>
                <a:cubicBezTo>
                  <a:pt x="19422" y="4826"/>
                  <a:pt x="19803" y="5841"/>
                  <a:pt x="20290" y="6120"/>
                </a:cubicBezTo>
                <a:cubicBezTo>
                  <a:pt x="20196" y="4840"/>
                  <a:pt x="19815" y="3826"/>
                  <a:pt x="19328" y="3546"/>
                </a:cubicBezTo>
                <a:close/>
                <a:moveTo>
                  <a:pt x="18783" y="3546"/>
                </a:moveTo>
                <a:cubicBezTo>
                  <a:pt x="18296" y="3826"/>
                  <a:pt x="17915" y="4840"/>
                  <a:pt x="17821" y="6120"/>
                </a:cubicBezTo>
                <a:cubicBezTo>
                  <a:pt x="18308" y="5841"/>
                  <a:pt x="18689" y="4826"/>
                  <a:pt x="18783" y="3546"/>
                </a:cubicBezTo>
                <a:close/>
                <a:moveTo>
                  <a:pt x="16330" y="3546"/>
                </a:moveTo>
                <a:cubicBezTo>
                  <a:pt x="16424" y="4826"/>
                  <a:pt x="16805" y="5841"/>
                  <a:pt x="17292" y="6120"/>
                </a:cubicBezTo>
                <a:cubicBezTo>
                  <a:pt x="17198" y="4840"/>
                  <a:pt x="16817" y="3826"/>
                  <a:pt x="16330" y="3546"/>
                </a:cubicBezTo>
                <a:close/>
                <a:moveTo>
                  <a:pt x="15785" y="3546"/>
                </a:moveTo>
                <a:cubicBezTo>
                  <a:pt x="15298" y="3826"/>
                  <a:pt x="14917" y="4840"/>
                  <a:pt x="14823" y="6120"/>
                </a:cubicBezTo>
                <a:cubicBezTo>
                  <a:pt x="15310" y="5841"/>
                  <a:pt x="15691" y="4826"/>
                  <a:pt x="15785" y="3546"/>
                </a:cubicBezTo>
                <a:close/>
                <a:moveTo>
                  <a:pt x="13332" y="3546"/>
                </a:moveTo>
                <a:cubicBezTo>
                  <a:pt x="13426" y="4826"/>
                  <a:pt x="13807" y="5841"/>
                  <a:pt x="14294" y="6120"/>
                </a:cubicBezTo>
                <a:cubicBezTo>
                  <a:pt x="14200" y="4840"/>
                  <a:pt x="13819" y="3826"/>
                  <a:pt x="13332" y="3546"/>
                </a:cubicBezTo>
                <a:close/>
                <a:moveTo>
                  <a:pt x="12787" y="3546"/>
                </a:moveTo>
                <a:cubicBezTo>
                  <a:pt x="12300" y="3826"/>
                  <a:pt x="11919" y="4840"/>
                  <a:pt x="11825" y="6120"/>
                </a:cubicBezTo>
                <a:cubicBezTo>
                  <a:pt x="12312" y="5841"/>
                  <a:pt x="12693" y="4826"/>
                  <a:pt x="12787" y="3546"/>
                </a:cubicBezTo>
                <a:close/>
                <a:moveTo>
                  <a:pt x="10334" y="3546"/>
                </a:moveTo>
                <a:cubicBezTo>
                  <a:pt x="10428" y="4826"/>
                  <a:pt x="10809" y="5841"/>
                  <a:pt x="11296" y="6120"/>
                </a:cubicBezTo>
                <a:cubicBezTo>
                  <a:pt x="11202" y="4840"/>
                  <a:pt x="10821" y="3826"/>
                  <a:pt x="10334" y="3546"/>
                </a:cubicBezTo>
                <a:close/>
                <a:moveTo>
                  <a:pt x="9790" y="3546"/>
                </a:moveTo>
                <a:cubicBezTo>
                  <a:pt x="9302" y="3826"/>
                  <a:pt x="8921" y="4840"/>
                  <a:pt x="8827" y="6120"/>
                </a:cubicBezTo>
                <a:cubicBezTo>
                  <a:pt x="9315" y="5841"/>
                  <a:pt x="9695" y="4826"/>
                  <a:pt x="9790" y="3546"/>
                </a:cubicBezTo>
                <a:close/>
                <a:moveTo>
                  <a:pt x="7336" y="3546"/>
                </a:moveTo>
                <a:cubicBezTo>
                  <a:pt x="7430" y="4826"/>
                  <a:pt x="7811" y="5841"/>
                  <a:pt x="8299" y="6120"/>
                </a:cubicBezTo>
                <a:cubicBezTo>
                  <a:pt x="8204" y="4840"/>
                  <a:pt x="7824" y="3826"/>
                  <a:pt x="7336" y="3546"/>
                </a:cubicBezTo>
                <a:close/>
                <a:moveTo>
                  <a:pt x="6792" y="3546"/>
                </a:moveTo>
                <a:cubicBezTo>
                  <a:pt x="6304" y="3826"/>
                  <a:pt x="5923" y="4840"/>
                  <a:pt x="5829" y="6120"/>
                </a:cubicBezTo>
                <a:cubicBezTo>
                  <a:pt x="6317" y="5841"/>
                  <a:pt x="6697" y="4826"/>
                  <a:pt x="6792" y="3546"/>
                </a:cubicBezTo>
                <a:close/>
                <a:moveTo>
                  <a:pt x="4338" y="3546"/>
                </a:moveTo>
                <a:cubicBezTo>
                  <a:pt x="4432" y="4826"/>
                  <a:pt x="4813" y="5841"/>
                  <a:pt x="5301" y="6120"/>
                </a:cubicBezTo>
                <a:cubicBezTo>
                  <a:pt x="5206" y="4840"/>
                  <a:pt x="4826" y="3826"/>
                  <a:pt x="4338" y="3546"/>
                </a:cubicBezTo>
                <a:close/>
                <a:moveTo>
                  <a:pt x="3794" y="3546"/>
                </a:moveTo>
                <a:cubicBezTo>
                  <a:pt x="3306" y="3826"/>
                  <a:pt x="2926" y="4840"/>
                  <a:pt x="2831" y="6120"/>
                </a:cubicBezTo>
                <a:cubicBezTo>
                  <a:pt x="3319" y="5841"/>
                  <a:pt x="3699" y="4826"/>
                  <a:pt x="3794" y="3546"/>
                </a:cubicBezTo>
                <a:close/>
                <a:moveTo>
                  <a:pt x="1340" y="3546"/>
                </a:moveTo>
                <a:cubicBezTo>
                  <a:pt x="1435" y="4826"/>
                  <a:pt x="1815" y="5841"/>
                  <a:pt x="2303" y="6120"/>
                </a:cubicBezTo>
                <a:cubicBezTo>
                  <a:pt x="2208" y="4840"/>
                  <a:pt x="1828" y="3826"/>
                  <a:pt x="1340" y="3546"/>
                </a:cubicBezTo>
                <a:close/>
                <a:moveTo>
                  <a:pt x="21600" y="3060"/>
                </a:moveTo>
                <a:lnTo>
                  <a:pt x="21600" y="3689"/>
                </a:lnTo>
                <a:cubicBezTo>
                  <a:pt x="21201" y="4089"/>
                  <a:pt x="20901" y="5004"/>
                  <a:pt x="20819" y="6120"/>
                </a:cubicBezTo>
                <a:cubicBezTo>
                  <a:pt x="21146" y="5932"/>
                  <a:pt x="21426" y="5412"/>
                  <a:pt x="21600" y="4698"/>
                </a:cubicBezTo>
                <a:lnTo>
                  <a:pt x="21600" y="5650"/>
                </a:lnTo>
                <a:cubicBezTo>
                  <a:pt x="21387" y="6212"/>
                  <a:pt x="21108" y="6603"/>
                  <a:pt x="20795" y="6741"/>
                </a:cubicBezTo>
                <a:lnTo>
                  <a:pt x="20795" y="6747"/>
                </a:lnTo>
                <a:cubicBezTo>
                  <a:pt x="20785" y="6751"/>
                  <a:pt x="20776" y="6756"/>
                  <a:pt x="20766" y="6754"/>
                </a:cubicBezTo>
                <a:cubicBezTo>
                  <a:pt x="20711" y="6780"/>
                  <a:pt x="20654" y="6794"/>
                  <a:pt x="20597" y="6797"/>
                </a:cubicBezTo>
                <a:lnTo>
                  <a:pt x="20567" y="6804"/>
                </a:lnTo>
                <a:lnTo>
                  <a:pt x="20567" y="6802"/>
                </a:lnTo>
                <a:lnTo>
                  <a:pt x="20566" y="6802"/>
                </a:lnTo>
                <a:cubicBezTo>
                  <a:pt x="20565" y="6784"/>
                  <a:pt x="20565" y="6766"/>
                  <a:pt x="20565" y="6748"/>
                </a:cubicBezTo>
                <a:cubicBezTo>
                  <a:pt x="20565" y="6721"/>
                  <a:pt x="20565" y="6695"/>
                  <a:pt x="20567" y="6668"/>
                </a:cubicBezTo>
                <a:cubicBezTo>
                  <a:pt x="20567" y="6520"/>
                  <a:pt x="20571" y="6374"/>
                  <a:pt x="20580" y="6231"/>
                </a:cubicBezTo>
                <a:lnTo>
                  <a:pt x="20581" y="6200"/>
                </a:lnTo>
                <a:cubicBezTo>
                  <a:pt x="20582" y="6200"/>
                  <a:pt x="20582" y="6200"/>
                  <a:pt x="20582" y="6199"/>
                </a:cubicBezTo>
                <a:cubicBezTo>
                  <a:pt x="20661" y="4717"/>
                  <a:pt x="21064" y="3503"/>
                  <a:pt x="21600" y="3060"/>
                </a:cubicBezTo>
                <a:close/>
                <a:moveTo>
                  <a:pt x="19076" y="2862"/>
                </a:moveTo>
                <a:lnTo>
                  <a:pt x="19106" y="2870"/>
                </a:lnTo>
                <a:cubicBezTo>
                  <a:pt x="19163" y="2872"/>
                  <a:pt x="19220" y="2886"/>
                  <a:pt x="19275" y="2912"/>
                </a:cubicBezTo>
                <a:cubicBezTo>
                  <a:pt x="19285" y="2910"/>
                  <a:pt x="19294" y="2915"/>
                  <a:pt x="19304" y="2920"/>
                </a:cubicBezTo>
                <a:lnTo>
                  <a:pt x="19304" y="2925"/>
                </a:lnTo>
                <a:cubicBezTo>
                  <a:pt x="19940" y="3206"/>
                  <a:pt x="20438" y="4532"/>
                  <a:pt x="20527" y="6199"/>
                </a:cubicBezTo>
                <a:cubicBezTo>
                  <a:pt x="20527" y="6200"/>
                  <a:pt x="20527" y="6200"/>
                  <a:pt x="20528" y="6200"/>
                </a:cubicBezTo>
                <a:lnTo>
                  <a:pt x="20529" y="6231"/>
                </a:lnTo>
                <a:cubicBezTo>
                  <a:pt x="20537" y="6374"/>
                  <a:pt x="20542" y="6520"/>
                  <a:pt x="20542" y="6668"/>
                </a:cubicBezTo>
                <a:cubicBezTo>
                  <a:pt x="20544" y="6695"/>
                  <a:pt x="20544" y="6721"/>
                  <a:pt x="20544" y="6748"/>
                </a:cubicBezTo>
                <a:cubicBezTo>
                  <a:pt x="20544" y="6766"/>
                  <a:pt x="20544" y="6784"/>
                  <a:pt x="20543" y="6802"/>
                </a:cubicBezTo>
                <a:lnTo>
                  <a:pt x="20542" y="6802"/>
                </a:lnTo>
                <a:lnTo>
                  <a:pt x="20542" y="6804"/>
                </a:lnTo>
                <a:lnTo>
                  <a:pt x="20512" y="6797"/>
                </a:lnTo>
                <a:cubicBezTo>
                  <a:pt x="20454" y="6794"/>
                  <a:pt x="20398" y="6780"/>
                  <a:pt x="20343" y="6754"/>
                </a:cubicBezTo>
                <a:cubicBezTo>
                  <a:pt x="20333" y="6756"/>
                  <a:pt x="20323" y="6751"/>
                  <a:pt x="20314" y="6747"/>
                </a:cubicBezTo>
                <a:lnTo>
                  <a:pt x="20314" y="6741"/>
                </a:lnTo>
                <a:cubicBezTo>
                  <a:pt x="19678" y="6461"/>
                  <a:pt x="19180" y="5134"/>
                  <a:pt x="19091" y="3467"/>
                </a:cubicBezTo>
                <a:cubicBezTo>
                  <a:pt x="19091" y="3467"/>
                  <a:pt x="19091" y="3467"/>
                  <a:pt x="19090" y="3467"/>
                </a:cubicBezTo>
                <a:lnTo>
                  <a:pt x="19089" y="3435"/>
                </a:lnTo>
                <a:cubicBezTo>
                  <a:pt x="19080" y="3292"/>
                  <a:pt x="19076" y="3146"/>
                  <a:pt x="19076" y="2998"/>
                </a:cubicBezTo>
                <a:cubicBezTo>
                  <a:pt x="19074" y="2972"/>
                  <a:pt x="19074" y="2945"/>
                  <a:pt x="19074" y="2918"/>
                </a:cubicBezTo>
                <a:lnTo>
                  <a:pt x="19075" y="2864"/>
                </a:lnTo>
                <a:lnTo>
                  <a:pt x="19076" y="2864"/>
                </a:lnTo>
                <a:close/>
                <a:moveTo>
                  <a:pt x="19035" y="2862"/>
                </a:moveTo>
                <a:lnTo>
                  <a:pt x="19035" y="2864"/>
                </a:lnTo>
                <a:lnTo>
                  <a:pt x="19036" y="2864"/>
                </a:lnTo>
                <a:lnTo>
                  <a:pt x="19037" y="2918"/>
                </a:lnTo>
                <a:cubicBezTo>
                  <a:pt x="19037" y="2945"/>
                  <a:pt x="19037" y="2972"/>
                  <a:pt x="19035" y="2998"/>
                </a:cubicBezTo>
                <a:cubicBezTo>
                  <a:pt x="19035" y="3146"/>
                  <a:pt x="19031" y="3292"/>
                  <a:pt x="19022" y="3435"/>
                </a:cubicBezTo>
                <a:lnTo>
                  <a:pt x="19021" y="3467"/>
                </a:lnTo>
                <a:cubicBezTo>
                  <a:pt x="19020" y="3467"/>
                  <a:pt x="19020" y="3467"/>
                  <a:pt x="19020" y="3467"/>
                </a:cubicBezTo>
                <a:cubicBezTo>
                  <a:pt x="18931" y="5134"/>
                  <a:pt x="18433" y="6461"/>
                  <a:pt x="17797" y="6741"/>
                </a:cubicBezTo>
                <a:lnTo>
                  <a:pt x="17797" y="6747"/>
                </a:lnTo>
                <a:cubicBezTo>
                  <a:pt x="17787" y="6751"/>
                  <a:pt x="17778" y="6756"/>
                  <a:pt x="17768" y="6754"/>
                </a:cubicBezTo>
                <a:cubicBezTo>
                  <a:pt x="17713" y="6780"/>
                  <a:pt x="17656" y="6794"/>
                  <a:pt x="17599" y="6797"/>
                </a:cubicBezTo>
                <a:lnTo>
                  <a:pt x="17569" y="6804"/>
                </a:lnTo>
                <a:lnTo>
                  <a:pt x="17569" y="6802"/>
                </a:lnTo>
                <a:lnTo>
                  <a:pt x="17568" y="6802"/>
                </a:lnTo>
                <a:cubicBezTo>
                  <a:pt x="17567" y="6784"/>
                  <a:pt x="17567" y="6766"/>
                  <a:pt x="17567" y="6748"/>
                </a:cubicBezTo>
                <a:cubicBezTo>
                  <a:pt x="17567" y="6721"/>
                  <a:pt x="17567" y="6695"/>
                  <a:pt x="17569" y="6668"/>
                </a:cubicBezTo>
                <a:cubicBezTo>
                  <a:pt x="17569" y="6520"/>
                  <a:pt x="17573" y="6374"/>
                  <a:pt x="17582" y="6231"/>
                </a:cubicBezTo>
                <a:lnTo>
                  <a:pt x="17583" y="6200"/>
                </a:lnTo>
                <a:cubicBezTo>
                  <a:pt x="17584" y="6200"/>
                  <a:pt x="17584" y="6200"/>
                  <a:pt x="17584" y="6199"/>
                </a:cubicBezTo>
                <a:cubicBezTo>
                  <a:pt x="17673" y="4532"/>
                  <a:pt x="18171" y="3206"/>
                  <a:pt x="18807" y="2925"/>
                </a:cubicBezTo>
                <a:lnTo>
                  <a:pt x="18807" y="2920"/>
                </a:lnTo>
                <a:cubicBezTo>
                  <a:pt x="18817" y="2915"/>
                  <a:pt x="18826" y="2910"/>
                  <a:pt x="18836" y="2912"/>
                </a:cubicBezTo>
                <a:cubicBezTo>
                  <a:pt x="18891" y="2886"/>
                  <a:pt x="18948" y="2872"/>
                  <a:pt x="19005" y="2870"/>
                </a:cubicBezTo>
                <a:close/>
                <a:moveTo>
                  <a:pt x="16078" y="2862"/>
                </a:moveTo>
                <a:lnTo>
                  <a:pt x="16108" y="2870"/>
                </a:lnTo>
                <a:cubicBezTo>
                  <a:pt x="16165" y="2872"/>
                  <a:pt x="16222" y="2886"/>
                  <a:pt x="16277" y="2912"/>
                </a:cubicBezTo>
                <a:cubicBezTo>
                  <a:pt x="16287" y="2910"/>
                  <a:pt x="16296" y="2915"/>
                  <a:pt x="16306" y="2920"/>
                </a:cubicBezTo>
                <a:lnTo>
                  <a:pt x="16306" y="2925"/>
                </a:lnTo>
                <a:cubicBezTo>
                  <a:pt x="16942" y="3206"/>
                  <a:pt x="17440" y="4532"/>
                  <a:pt x="17529" y="6199"/>
                </a:cubicBezTo>
                <a:cubicBezTo>
                  <a:pt x="17529" y="6200"/>
                  <a:pt x="17529" y="6200"/>
                  <a:pt x="17530" y="6200"/>
                </a:cubicBezTo>
                <a:lnTo>
                  <a:pt x="17531" y="6231"/>
                </a:lnTo>
                <a:cubicBezTo>
                  <a:pt x="17540" y="6374"/>
                  <a:pt x="17544" y="6520"/>
                  <a:pt x="17544" y="6668"/>
                </a:cubicBezTo>
                <a:cubicBezTo>
                  <a:pt x="17546" y="6695"/>
                  <a:pt x="17546" y="6721"/>
                  <a:pt x="17546" y="6748"/>
                </a:cubicBezTo>
                <a:cubicBezTo>
                  <a:pt x="17546" y="6766"/>
                  <a:pt x="17546" y="6784"/>
                  <a:pt x="17545" y="6802"/>
                </a:cubicBezTo>
                <a:lnTo>
                  <a:pt x="17544" y="6802"/>
                </a:lnTo>
                <a:lnTo>
                  <a:pt x="17544" y="6804"/>
                </a:lnTo>
                <a:lnTo>
                  <a:pt x="17514" y="6797"/>
                </a:lnTo>
                <a:cubicBezTo>
                  <a:pt x="17457" y="6794"/>
                  <a:pt x="17400" y="6780"/>
                  <a:pt x="17345" y="6754"/>
                </a:cubicBezTo>
                <a:cubicBezTo>
                  <a:pt x="17335" y="6756"/>
                  <a:pt x="17326" y="6751"/>
                  <a:pt x="17316" y="6747"/>
                </a:cubicBezTo>
                <a:lnTo>
                  <a:pt x="17316" y="6741"/>
                </a:lnTo>
                <a:cubicBezTo>
                  <a:pt x="16680" y="6461"/>
                  <a:pt x="16182" y="5134"/>
                  <a:pt x="16093" y="3467"/>
                </a:cubicBezTo>
                <a:cubicBezTo>
                  <a:pt x="16093" y="3467"/>
                  <a:pt x="16093" y="3467"/>
                  <a:pt x="16092" y="3467"/>
                </a:cubicBezTo>
                <a:lnTo>
                  <a:pt x="16091" y="3435"/>
                </a:lnTo>
                <a:cubicBezTo>
                  <a:pt x="16082" y="3292"/>
                  <a:pt x="16078" y="3146"/>
                  <a:pt x="16078" y="2998"/>
                </a:cubicBezTo>
                <a:cubicBezTo>
                  <a:pt x="16076" y="2972"/>
                  <a:pt x="16076" y="2945"/>
                  <a:pt x="16076" y="2918"/>
                </a:cubicBezTo>
                <a:lnTo>
                  <a:pt x="16077" y="2864"/>
                </a:lnTo>
                <a:lnTo>
                  <a:pt x="16078" y="2864"/>
                </a:lnTo>
                <a:close/>
                <a:moveTo>
                  <a:pt x="16037" y="2862"/>
                </a:moveTo>
                <a:lnTo>
                  <a:pt x="16037" y="2864"/>
                </a:lnTo>
                <a:lnTo>
                  <a:pt x="16038" y="2864"/>
                </a:lnTo>
                <a:lnTo>
                  <a:pt x="16039" y="2918"/>
                </a:lnTo>
                <a:cubicBezTo>
                  <a:pt x="16039" y="2945"/>
                  <a:pt x="16039" y="2972"/>
                  <a:pt x="16037" y="2998"/>
                </a:cubicBezTo>
                <a:cubicBezTo>
                  <a:pt x="16037" y="3146"/>
                  <a:pt x="16033" y="3292"/>
                  <a:pt x="16024" y="3435"/>
                </a:cubicBezTo>
                <a:lnTo>
                  <a:pt x="16023" y="3467"/>
                </a:lnTo>
                <a:cubicBezTo>
                  <a:pt x="16022" y="3467"/>
                  <a:pt x="16022" y="3467"/>
                  <a:pt x="16022" y="3467"/>
                </a:cubicBezTo>
                <a:cubicBezTo>
                  <a:pt x="15933" y="5134"/>
                  <a:pt x="15435" y="6461"/>
                  <a:pt x="14799" y="6741"/>
                </a:cubicBezTo>
                <a:lnTo>
                  <a:pt x="14799" y="6747"/>
                </a:lnTo>
                <a:cubicBezTo>
                  <a:pt x="14789" y="6751"/>
                  <a:pt x="14780" y="6756"/>
                  <a:pt x="14770" y="6754"/>
                </a:cubicBezTo>
                <a:cubicBezTo>
                  <a:pt x="14715" y="6780"/>
                  <a:pt x="14658" y="6794"/>
                  <a:pt x="14601" y="6797"/>
                </a:cubicBezTo>
                <a:lnTo>
                  <a:pt x="14571" y="6804"/>
                </a:lnTo>
                <a:lnTo>
                  <a:pt x="14571" y="6802"/>
                </a:lnTo>
                <a:lnTo>
                  <a:pt x="14570" y="6802"/>
                </a:lnTo>
                <a:cubicBezTo>
                  <a:pt x="14569" y="6784"/>
                  <a:pt x="14569" y="6766"/>
                  <a:pt x="14569" y="6748"/>
                </a:cubicBezTo>
                <a:cubicBezTo>
                  <a:pt x="14569" y="6721"/>
                  <a:pt x="14569" y="6695"/>
                  <a:pt x="14571" y="6668"/>
                </a:cubicBezTo>
                <a:cubicBezTo>
                  <a:pt x="14571" y="6520"/>
                  <a:pt x="14576" y="6374"/>
                  <a:pt x="14584" y="6231"/>
                </a:cubicBezTo>
                <a:lnTo>
                  <a:pt x="14585" y="6200"/>
                </a:lnTo>
                <a:cubicBezTo>
                  <a:pt x="14586" y="6200"/>
                  <a:pt x="14586" y="6200"/>
                  <a:pt x="14586" y="6199"/>
                </a:cubicBezTo>
                <a:cubicBezTo>
                  <a:pt x="14675" y="4532"/>
                  <a:pt x="15173" y="3206"/>
                  <a:pt x="15809" y="2925"/>
                </a:cubicBezTo>
                <a:lnTo>
                  <a:pt x="15809" y="2920"/>
                </a:lnTo>
                <a:cubicBezTo>
                  <a:pt x="15819" y="2915"/>
                  <a:pt x="15828" y="2910"/>
                  <a:pt x="15838" y="2912"/>
                </a:cubicBezTo>
                <a:cubicBezTo>
                  <a:pt x="15893" y="2886"/>
                  <a:pt x="15950" y="2872"/>
                  <a:pt x="16007" y="2870"/>
                </a:cubicBezTo>
                <a:close/>
                <a:moveTo>
                  <a:pt x="13080" y="2862"/>
                </a:moveTo>
                <a:lnTo>
                  <a:pt x="13110" y="2870"/>
                </a:lnTo>
                <a:cubicBezTo>
                  <a:pt x="13167" y="2872"/>
                  <a:pt x="13224" y="2886"/>
                  <a:pt x="13279" y="2912"/>
                </a:cubicBezTo>
                <a:cubicBezTo>
                  <a:pt x="13289" y="2910"/>
                  <a:pt x="13298" y="2915"/>
                  <a:pt x="13308" y="2920"/>
                </a:cubicBezTo>
                <a:lnTo>
                  <a:pt x="13308" y="2925"/>
                </a:lnTo>
                <a:cubicBezTo>
                  <a:pt x="13944" y="3206"/>
                  <a:pt x="14442" y="4532"/>
                  <a:pt x="14531" y="6199"/>
                </a:cubicBezTo>
                <a:cubicBezTo>
                  <a:pt x="14531" y="6200"/>
                  <a:pt x="14531" y="6200"/>
                  <a:pt x="14532" y="6200"/>
                </a:cubicBezTo>
                <a:lnTo>
                  <a:pt x="14533" y="6231"/>
                </a:lnTo>
                <a:cubicBezTo>
                  <a:pt x="14542" y="6374"/>
                  <a:pt x="14546" y="6520"/>
                  <a:pt x="14546" y="6668"/>
                </a:cubicBezTo>
                <a:cubicBezTo>
                  <a:pt x="14548" y="6695"/>
                  <a:pt x="14548" y="6721"/>
                  <a:pt x="14548" y="6748"/>
                </a:cubicBezTo>
                <a:cubicBezTo>
                  <a:pt x="14548" y="6766"/>
                  <a:pt x="14548" y="6784"/>
                  <a:pt x="14547" y="6802"/>
                </a:cubicBezTo>
                <a:lnTo>
                  <a:pt x="14546" y="6802"/>
                </a:lnTo>
                <a:lnTo>
                  <a:pt x="14546" y="6804"/>
                </a:lnTo>
                <a:lnTo>
                  <a:pt x="14516" y="6797"/>
                </a:lnTo>
                <a:cubicBezTo>
                  <a:pt x="14459" y="6794"/>
                  <a:pt x="14402" y="6780"/>
                  <a:pt x="14347" y="6754"/>
                </a:cubicBezTo>
                <a:cubicBezTo>
                  <a:pt x="14337" y="6756"/>
                  <a:pt x="14328" y="6751"/>
                  <a:pt x="14318" y="6747"/>
                </a:cubicBezTo>
                <a:lnTo>
                  <a:pt x="14318" y="6741"/>
                </a:lnTo>
                <a:cubicBezTo>
                  <a:pt x="13682" y="6461"/>
                  <a:pt x="13184" y="5134"/>
                  <a:pt x="13095" y="3467"/>
                </a:cubicBezTo>
                <a:cubicBezTo>
                  <a:pt x="13095" y="3467"/>
                  <a:pt x="13095" y="3467"/>
                  <a:pt x="13094" y="3467"/>
                </a:cubicBezTo>
                <a:lnTo>
                  <a:pt x="13093" y="3435"/>
                </a:lnTo>
                <a:cubicBezTo>
                  <a:pt x="13084" y="3292"/>
                  <a:pt x="13080" y="3146"/>
                  <a:pt x="13080" y="2998"/>
                </a:cubicBezTo>
                <a:cubicBezTo>
                  <a:pt x="13078" y="2972"/>
                  <a:pt x="13078" y="2945"/>
                  <a:pt x="13078" y="2918"/>
                </a:cubicBezTo>
                <a:lnTo>
                  <a:pt x="13079" y="2864"/>
                </a:lnTo>
                <a:lnTo>
                  <a:pt x="13080" y="2864"/>
                </a:lnTo>
                <a:close/>
                <a:moveTo>
                  <a:pt x="10082" y="2862"/>
                </a:moveTo>
                <a:lnTo>
                  <a:pt x="10112" y="2870"/>
                </a:lnTo>
                <a:cubicBezTo>
                  <a:pt x="10170" y="2872"/>
                  <a:pt x="10226" y="2886"/>
                  <a:pt x="10281" y="2912"/>
                </a:cubicBezTo>
                <a:cubicBezTo>
                  <a:pt x="10291" y="2910"/>
                  <a:pt x="10301" y="2915"/>
                  <a:pt x="10310" y="2920"/>
                </a:cubicBezTo>
                <a:lnTo>
                  <a:pt x="10310" y="2925"/>
                </a:lnTo>
                <a:cubicBezTo>
                  <a:pt x="10946" y="3206"/>
                  <a:pt x="11444" y="4532"/>
                  <a:pt x="11533" y="6199"/>
                </a:cubicBezTo>
                <a:cubicBezTo>
                  <a:pt x="11533" y="6200"/>
                  <a:pt x="11534" y="6200"/>
                  <a:pt x="11534" y="6200"/>
                </a:cubicBezTo>
                <a:lnTo>
                  <a:pt x="11535" y="6231"/>
                </a:lnTo>
                <a:cubicBezTo>
                  <a:pt x="11544" y="6374"/>
                  <a:pt x="11548" y="6520"/>
                  <a:pt x="11548" y="6668"/>
                </a:cubicBezTo>
                <a:cubicBezTo>
                  <a:pt x="11550" y="6695"/>
                  <a:pt x="11550" y="6721"/>
                  <a:pt x="11550" y="6748"/>
                </a:cubicBezTo>
                <a:cubicBezTo>
                  <a:pt x="11550" y="6766"/>
                  <a:pt x="11550" y="6784"/>
                  <a:pt x="11549" y="6802"/>
                </a:cubicBezTo>
                <a:lnTo>
                  <a:pt x="11548" y="6804"/>
                </a:lnTo>
                <a:lnTo>
                  <a:pt x="11518" y="6797"/>
                </a:lnTo>
                <a:cubicBezTo>
                  <a:pt x="11461" y="6794"/>
                  <a:pt x="11404" y="6780"/>
                  <a:pt x="11349" y="6754"/>
                </a:cubicBezTo>
                <a:cubicBezTo>
                  <a:pt x="11339" y="6756"/>
                  <a:pt x="11330" y="6751"/>
                  <a:pt x="11320" y="6747"/>
                </a:cubicBezTo>
                <a:lnTo>
                  <a:pt x="11320" y="6741"/>
                </a:lnTo>
                <a:cubicBezTo>
                  <a:pt x="10684" y="6461"/>
                  <a:pt x="10186" y="5134"/>
                  <a:pt x="10097" y="3467"/>
                </a:cubicBezTo>
                <a:cubicBezTo>
                  <a:pt x="10097" y="3467"/>
                  <a:pt x="10097" y="3467"/>
                  <a:pt x="10097" y="3467"/>
                </a:cubicBezTo>
                <a:lnTo>
                  <a:pt x="10096" y="3435"/>
                </a:lnTo>
                <a:cubicBezTo>
                  <a:pt x="10087" y="3292"/>
                  <a:pt x="10082" y="3146"/>
                  <a:pt x="10082" y="2998"/>
                </a:cubicBezTo>
                <a:cubicBezTo>
                  <a:pt x="10080" y="2972"/>
                  <a:pt x="10080" y="2945"/>
                  <a:pt x="10080" y="2918"/>
                </a:cubicBezTo>
                <a:lnTo>
                  <a:pt x="10081" y="2864"/>
                </a:lnTo>
                <a:lnTo>
                  <a:pt x="10082" y="2864"/>
                </a:lnTo>
                <a:close/>
                <a:moveTo>
                  <a:pt x="10042" y="2862"/>
                </a:moveTo>
                <a:lnTo>
                  <a:pt x="10042" y="2864"/>
                </a:lnTo>
                <a:lnTo>
                  <a:pt x="10044" y="2918"/>
                </a:lnTo>
                <a:cubicBezTo>
                  <a:pt x="10044" y="2945"/>
                  <a:pt x="10043" y="2972"/>
                  <a:pt x="10041" y="2998"/>
                </a:cubicBezTo>
                <a:cubicBezTo>
                  <a:pt x="10041" y="3146"/>
                  <a:pt x="10037" y="3292"/>
                  <a:pt x="10028" y="3435"/>
                </a:cubicBezTo>
                <a:lnTo>
                  <a:pt x="10027" y="3467"/>
                </a:lnTo>
                <a:cubicBezTo>
                  <a:pt x="10027" y="3467"/>
                  <a:pt x="10026" y="3467"/>
                  <a:pt x="10026" y="3467"/>
                </a:cubicBezTo>
                <a:cubicBezTo>
                  <a:pt x="9937" y="5134"/>
                  <a:pt x="9439" y="6461"/>
                  <a:pt x="8803" y="6741"/>
                </a:cubicBezTo>
                <a:lnTo>
                  <a:pt x="8803" y="6747"/>
                </a:lnTo>
                <a:cubicBezTo>
                  <a:pt x="8794" y="6751"/>
                  <a:pt x="8784" y="6756"/>
                  <a:pt x="8774" y="6754"/>
                </a:cubicBezTo>
                <a:cubicBezTo>
                  <a:pt x="8719" y="6780"/>
                  <a:pt x="8663" y="6794"/>
                  <a:pt x="8605" y="6797"/>
                </a:cubicBezTo>
                <a:lnTo>
                  <a:pt x="8575" y="6804"/>
                </a:lnTo>
                <a:lnTo>
                  <a:pt x="8575" y="6802"/>
                </a:lnTo>
                <a:lnTo>
                  <a:pt x="8574" y="6802"/>
                </a:lnTo>
                <a:cubicBezTo>
                  <a:pt x="8573" y="6784"/>
                  <a:pt x="8573" y="6766"/>
                  <a:pt x="8573" y="6748"/>
                </a:cubicBezTo>
                <a:cubicBezTo>
                  <a:pt x="8573" y="6721"/>
                  <a:pt x="8573" y="6695"/>
                  <a:pt x="8575" y="6668"/>
                </a:cubicBezTo>
                <a:cubicBezTo>
                  <a:pt x="8575" y="6520"/>
                  <a:pt x="8580" y="6374"/>
                  <a:pt x="8589" y="6231"/>
                </a:cubicBezTo>
                <a:lnTo>
                  <a:pt x="8590" y="6200"/>
                </a:lnTo>
                <a:cubicBezTo>
                  <a:pt x="8590" y="6200"/>
                  <a:pt x="8590" y="6200"/>
                  <a:pt x="8590" y="6199"/>
                </a:cubicBezTo>
                <a:cubicBezTo>
                  <a:pt x="8680" y="4532"/>
                  <a:pt x="9177" y="3206"/>
                  <a:pt x="9813" y="2925"/>
                </a:cubicBezTo>
                <a:lnTo>
                  <a:pt x="9813" y="2920"/>
                </a:lnTo>
                <a:cubicBezTo>
                  <a:pt x="9823" y="2915"/>
                  <a:pt x="9832" y="2910"/>
                  <a:pt x="9842" y="2912"/>
                </a:cubicBezTo>
                <a:cubicBezTo>
                  <a:pt x="9897" y="2886"/>
                  <a:pt x="9954" y="2872"/>
                  <a:pt x="10011" y="2870"/>
                </a:cubicBezTo>
                <a:close/>
                <a:moveTo>
                  <a:pt x="7084" y="2862"/>
                </a:moveTo>
                <a:lnTo>
                  <a:pt x="7114" y="2870"/>
                </a:lnTo>
                <a:cubicBezTo>
                  <a:pt x="7172" y="2872"/>
                  <a:pt x="7228" y="2886"/>
                  <a:pt x="7283" y="2912"/>
                </a:cubicBezTo>
                <a:cubicBezTo>
                  <a:pt x="7293" y="2910"/>
                  <a:pt x="7303" y="2915"/>
                  <a:pt x="7312" y="2920"/>
                </a:cubicBezTo>
                <a:lnTo>
                  <a:pt x="7312" y="2925"/>
                </a:lnTo>
                <a:cubicBezTo>
                  <a:pt x="7948" y="3206"/>
                  <a:pt x="8446" y="4532"/>
                  <a:pt x="8535" y="6199"/>
                </a:cubicBezTo>
                <a:cubicBezTo>
                  <a:pt x="8535" y="6200"/>
                  <a:pt x="8536" y="6200"/>
                  <a:pt x="8536" y="6200"/>
                </a:cubicBezTo>
                <a:lnTo>
                  <a:pt x="8537" y="6231"/>
                </a:lnTo>
                <a:cubicBezTo>
                  <a:pt x="8546" y="6374"/>
                  <a:pt x="8550" y="6520"/>
                  <a:pt x="8550" y="6668"/>
                </a:cubicBezTo>
                <a:cubicBezTo>
                  <a:pt x="8552" y="6695"/>
                  <a:pt x="8553" y="6721"/>
                  <a:pt x="8553" y="6748"/>
                </a:cubicBezTo>
                <a:cubicBezTo>
                  <a:pt x="8553" y="6766"/>
                  <a:pt x="8552" y="6784"/>
                  <a:pt x="8551" y="6802"/>
                </a:cubicBezTo>
                <a:lnTo>
                  <a:pt x="8551" y="6804"/>
                </a:lnTo>
                <a:lnTo>
                  <a:pt x="8520" y="6797"/>
                </a:lnTo>
                <a:cubicBezTo>
                  <a:pt x="8463" y="6794"/>
                  <a:pt x="8406" y="6780"/>
                  <a:pt x="8351" y="6754"/>
                </a:cubicBezTo>
                <a:cubicBezTo>
                  <a:pt x="8341" y="6756"/>
                  <a:pt x="8332" y="6751"/>
                  <a:pt x="8322" y="6747"/>
                </a:cubicBezTo>
                <a:lnTo>
                  <a:pt x="8322" y="6741"/>
                </a:lnTo>
                <a:cubicBezTo>
                  <a:pt x="7686" y="6461"/>
                  <a:pt x="7189" y="5134"/>
                  <a:pt x="7099" y="3467"/>
                </a:cubicBezTo>
                <a:cubicBezTo>
                  <a:pt x="7099" y="3467"/>
                  <a:pt x="7099" y="3467"/>
                  <a:pt x="7099" y="3467"/>
                </a:cubicBezTo>
                <a:lnTo>
                  <a:pt x="7098" y="3435"/>
                </a:lnTo>
                <a:cubicBezTo>
                  <a:pt x="7089" y="3292"/>
                  <a:pt x="7084" y="3146"/>
                  <a:pt x="7084" y="2998"/>
                </a:cubicBezTo>
                <a:cubicBezTo>
                  <a:pt x="7082" y="2972"/>
                  <a:pt x="7082" y="2945"/>
                  <a:pt x="7082" y="2918"/>
                </a:cubicBezTo>
                <a:lnTo>
                  <a:pt x="7083" y="2864"/>
                </a:lnTo>
                <a:lnTo>
                  <a:pt x="7084" y="2864"/>
                </a:lnTo>
                <a:close/>
                <a:moveTo>
                  <a:pt x="7044" y="2862"/>
                </a:moveTo>
                <a:lnTo>
                  <a:pt x="7044" y="2864"/>
                </a:lnTo>
                <a:lnTo>
                  <a:pt x="7045" y="2864"/>
                </a:lnTo>
                <a:lnTo>
                  <a:pt x="7046" y="2918"/>
                </a:lnTo>
                <a:cubicBezTo>
                  <a:pt x="7046" y="2945"/>
                  <a:pt x="7046" y="2972"/>
                  <a:pt x="7043" y="2998"/>
                </a:cubicBezTo>
                <a:cubicBezTo>
                  <a:pt x="7043" y="3146"/>
                  <a:pt x="7039" y="3292"/>
                  <a:pt x="7030" y="3435"/>
                </a:cubicBezTo>
                <a:lnTo>
                  <a:pt x="7029" y="3467"/>
                </a:lnTo>
                <a:cubicBezTo>
                  <a:pt x="7029" y="3467"/>
                  <a:pt x="7028" y="3467"/>
                  <a:pt x="7028" y="3467"/>
                </a:cubicBezTo>
                <a:cubicBezTo>
                  <a:pt x="6939" y="5134"/>
                  <a:pt x="6441" y="6461"/>
                  <a:pt x="5805" y="6741"/>
                </a:cubicBezTo>
                <a:lnTo>
                  <a:pt x="5805" y="6747"/>
                </a:lnTo>
                <a:cubicBezTo>
                  <a:pt x="5796" y="6751"/>
                  <a:pt x="5786" y="6756"/>
                  <a:pt x="5776" y="6754"/>
                </a:cubicBezTo>
                <a:cubicBezTo>
                  <a:pt x="5721" y="6780"/>
                  <a:pt x="5665" y="6794"/>
                  <a:pt x="5607" y="6797"/>
                </a:cubicBezTo>
                <a:lnTo>
                  <a:pt x="5577" y="6804"/>
                </a:lnTo>
                <a:lnTo>
                  <a:pt x="5577" y="6802"/>
                </a:lnTo>
                <a:lnTo>
                  <a:pt x="5576" y="6802"/>
                </a:lnTo>
                <a:cubicBezTo>
                  <a:pt x="5575" y="6784"/>
                  <a:pt x="5575" y="6766"/>
                  <a:pt x="5575" y="6748"/>
                </a:cubicBezTo>
                <a:cubicBezTo>
                  <a:pt x="5575" y="6721"/>
                  <a:pt x="5575" y="6695"/>
                  <a:pt x="5578" y="6668"/>
                </a:cubicBezTo>
                <a:cubicBezTo>
                  <a:pt x="5577" y="6520"/>
                  <a:pt x="5582" y="6374"/>
                  <a:pt x="5591" y="6231"/>
                </a:cubicBezTo>
                <a:lnTo>
                  <a:pt x="5592" y="6200"/>
                </a:lnTo>
                <a:cubicBezTo>
                  <a:pt x="5592" y="6200"/>
                  <a:pt x="5592" y="6200"/>
                  <a:pt x="5593" y="6199"/>
                </a:cubicBezTo>
                <a:cubicBezTo>
                  <a:pt x="5682" y="4532"/>
                  <a:pt x="6180" y="3206"/>
                  <a:pt x="6815" y="2925"/>
                </a:cubicBezTo>
                <a:lnTo>
                  <a:pt x="6816" y="2920"/>
                </a:lnTo>
                <a:cubicBezTo>
                  <a:pt x="6825" y="2915"/>
                  <a:pt x="6834" y="2910"/>
                  <a:pt x="6844" y="2912"/>
                </a:cubicBezTo>
                <a:cubicBezTo>
                  <a:pt x="6900" y="2886"/>
                  <a:pt x="6956" y="2872"/>
                  <a:pt x="7013" y="2870"/>
                </a:cubicBezTo>
                <a:close/>
                <a:moveTo>
                  <a:pt x="4086" y="2862"/>
                </a:moveTo>
                <a:lnTo>
                  <a:pt x="4116" y="2870"/>
                </a:lnTo>
                <a:cubicBezTo>
                  <a:pt x="4174" y="2872"/>
                  <a:pt x="4230" y="2886"/>
                  <a:pt x="4285" y="2912"/>
                </a:cubicBezTo>
                <a:cubicBezTo>
                  <a:pt x="4295" y="2910"/>
                  <a:pt x="4305" y="2915"/>
                  <a:pt x="4314" y="2920"/>
                </a:cubicBezTo>
                <a:lnTo>
                  <a:pt x="4314" y="2925"/>
                </a:lnTo>
                <a:cubicBezTo>
                  <a:pt x="4950" y="3206"/>
                  <a:pt x="5448" y="4532"/>
                  <a:pt x="5537" y="6199"/>
                </a:cubicBezTo>
                <a:cubicBezTo>
                  <a:pt x="5537" y="6200"/>
                  <a:pt x="5538" y="6200"/>
                  <a:pt x="5538" y="6200"/>
                </a:cubicBezTo>
                <a:lnTo>
                  <a:pt x="5539" y="6231"/>
                </a:lnTo>
                <a:cubicBezTo>
                  <a:pt x="5548" y="6374"/>
                  <a:pt x="5552" y="6520"/>
                  <a:pt x="5552" y="6668"/>
                </a:cubicBezTo>
                <a:cubicBezTo>
                  <a:pt x="5555" y="6695"/>
                  <a:pt x="5555" y="6721"/>
                  <a:pt x="5555" y="6748"/>
                </a:cubicBezTo>
                <a:cubicBezTo>
                  <a:pt x="5555" y="6766"/>
                  <a:pt x="5555" y="6784"/>
                  <a:pt x="5554" y="6802"/>
                </a:cubicBezTo>
                <a:lnTo>
                  <a:pt x="5553" y="6802"/>
                </a:lnTo>
                <a:lnTo>
                  <a:pt x="5553" y="6804"/>
                </a:lnTo>
                <a:lnTo>
                  <a:pt x="5522" y="6797"/>
                </a:lnTo>
                <a:cubicBezTo>
                  <a:pt x="5465" y="6794"/>
                  <a:pt x="5408" y="6780"/>
                  <a:pt x="5353" y="6754"/>
                </a:cubicBezTo>
                <a:cubicBezTo>
                  <a:pt x="5343" y="6756"/>
                  <a:pt x="5334" y="6751"/>
                  <a:pt x="5325" y="6747"/>
                </a:cubicBezTo>
                <a:lnTo>
                  <a:pt x="5324" y="6741"/>
                </a:lnTo>
                <a:cubicBezTo>
                  <a:pt x="4689" y="6461"/>
                  <a:pt x="4191" y="5134"/>
                  <a:pt x="4102" y="3467"/>
                </a:cubicBezTo>
                <a:cubicBezTo>
                  <a:pt x="4101" y="3467"/>
                  <a:pt x="4101" y="3467"/>
                  <a:pt x="4101" y="3467"/>
                </a:cubicBezTo>
                <a:lnTo>
                  <a:pt x="4100" y="3435"/>
                </a:lnTo>
                <a:cubicBezTo>
                  <a:pt x="4091" y="3292"/>
                  <a:pt x="4086" y="3146"/>
                  <a:pt x="4087" y="2998"/>
                </a:cubicBezTo>
                <a:cubicBezTo>
                  <a:pt x="4084" y="2972"/>
                  <a:pt x="4084" y="2945"/>
                  <a:pt x="4084" y="2918"/>
                </a:cubicBezTo>
                <a:lnTo>
                  <a:pt x="4085" y="2864"/>
                </a:lnTo>
                <a:lnTo>
                  <a:pt x="4086" y="2864"/>
                </a:lnTo>
                <a:close/>
                <a:moveTo>
                  <a:pt x="4046" y="2862"/>
                </a:moveTo>
                <a:lnTo>
                  <a:pt x="4046" y="2864"/>
                </a:lnTo>
                <a:lnTo>
                  <a:pt x="4047" y="2864"/>
                </a:lnTo>
                <a:lnTo>
                  <a:pt x="4048" y="2918"/>
                </a:lnTo>
                <a:cubicBezTo>
                  <a:pt x="4048" y="2945"/>
                  <a:pt x="4048" y="2972"/>
                  <a:pt x="4045" y="2998"/>
                </a:cubicBezTo>
                <a:cubicBezTo>
                  <a:pt x="4045" y="3146"/>
                  <a:pt x="4041" y="3292"/>
                  <a:pt x="4032" y="3435"/>
                </a:cubicBezTo>
                <a:lnTo>
                  <a:pt x="4031" y="3467"/>
                </a:lnTo>
                <a:cubicBezTo>
                  <a:pt x="4031" y="3467"/>
                  <a:pt x="4031" y="3467"/>
                  <a:pt x="4030" y="3467"/>
                </a:cubicBezTo>
                <a:cubicBezTo>
                  <a:pt x="3941" y="5134"/>
                  <a:pt x="3443" y="6461"/>
                  <a:pt x="2807" y="6741"/>
                </a:cubicBezTo>
                <a:lnTo>
                  <a:pt x="2807" y="6747"/>
                </a:lnTo>
                <a:cubicBezTo>
                  <a:pt x="2798" y="6751"/>
                  <a:pt x="2788" y="6756"/>
                  <a:pt x="2779" y="6754"/>
                </a:cubicBezTo>
                <a:cubicBezTo>
                  <a:pt x="2723" y="6780"/>
                  <a:pt x="2667" y="6794"/>
                  <a:pt x="2609" y="6797"/>
                </a:cubicBezTo>
                <a:lnTo>
                  <a:pt x="2579" y="6804"/>
                </a:lnTo>
                <a:lnTo>
                  <a:pt x="2579" y="6802"/>
                </a:lnTo>
                <a:lnTo>
                  <a:pt x="2578" y="6802"/>
                </a:lnTo>
                <a:cubicBezTo>
                  <a:pt x="2577" y="6784"/>
                  <a:pt x="2577" y="6766"/>
                  <a:pt x="2577" y="6748"/>
                </a:cubicBezTo>
                <a:cubicBezTo>
                  <a:pt x="2577" y="6721"/>
                  <a:pt x="2577" y="6695"/>
                  <a:pt x="2580" y="6668"/>
                </a:cubicBezTo>
                <a:cubicBezTo>
                  <a:pt x="2580" y="6520"/>
                  <a:pt x="2584" y="6374"/>
                  <a:pt x="2593" y="6231"/>
                </a:cubicBezTo>
                <a:lnTo>
                  <a:pt x="2594" y="6200"/>
                </a:lnTo>
                <a:cubicBezTo>
                  <a:pt x="2594" y="6200"/>
                  <a:pt x="2594" y="6200"/>
                  <a:pt x="2595" y="6199"/>
                </a:cubicBezTo>
                <a:cubicBezTo>
                  <a:pt x="2684" y="4532"/>
                  <a:pt x="3182" y="3206"/>
                  <a:pt x="3817" y="2925"/>
                </a:cubicBezTo>
                <a:lnTo>
                  <a:pt x="3818" y="2920"/>
                </a:lnTo>
                <a:cubicBezTo>
                  <a:pt x="3827" y="2915"/>
                  <a:pt x="3836" y="2910"/>
                  <a:pt x="3846" y="2912"/>
                </a:cubicBezTo>
                <a:cubicBezTo>
                  <a:pt x="3902" y="2886"/>
                  <a:pt x="3958" y="2872"/>
                  <a:pt x="4015" y="2870"/>
                </a:cubicBezTo>
                <a:close/>
                <a:moveTo>
                  <a:pt x="1088" y="2862"/>
                </a:moveTo>
                <a:lnTo>
                  <a:pt x="1118" y="2870"/>
                </a:lnTo>
                <a:cubicBezTo>
                  <a:pt x="1176" y="2872"/>
                  <a:pt x="1232" y="2886"/>
                  <a:pt x="1288" y="2912"/>
                </a:cubicBezTo>
                <a:cubicBezTo>
                  <a:pt x="1297" y="2910"/>
                  <a:pt x="1307" y="2915"/>
                  <a:pt x="1316" y="2920"/>
                </a:cubicBezTo>
                <a:lnTo>
                  <a:pt x="1316" y="2925"/>
                </a:lnTo>
                <a:cubicBezTo>
                  <a:pt x="1952" y="3206"/>
                  <a:pt x="2450" y="4532"/>
                  <a:pt x="2539" y="6199"/>
                </a:cubicBezTo>
                <a:cubicBezTo>
                  <a:pt x="2540" y="6200"/>
                  <a:pt x="2540" y="6200"/>
                  <a:pt x="2540" y="6200"/>
                </a:cubicBezTo>
                <a:lnTo>
                  <a:pt x="2541" y="6231"/>
                </a:lnTo>
                <a:cubicBezTo>
                  <a:pt x="2550" y="6374"/>
                  <a:pt x="2554" y="6520"/>
                  <a:pt x="2554" y="6668"/>
                </a:cubicBezTo>
                <a:cubicBezTo>
                  <a:pt x="2557" y="6695"/>
                  <a:pt x="2557" y="6721"/>
                  <a:pt x="2557" y="6748"/>
                </a:cubicBezTo>
                <a:cubicBezTo>
                  <a:pt x="2557" y="6766"/>
                  <a:pt x="2557" y="6784"/>
                  <a:pt x="2556" y="6802"/>
                </a:cubicBezTo>
                <a:lnTo>
                  <a:pt x="2555" y="6802"/>
                </a:lnTo>
                <a:lnTo>
                  <a:pt x="2555" y="6804"/>
                </a:lnTo>
                <a:lnTo>
                  <a:pt x="2524" y="6797"/>
                </a:lnTo>
                <a:cubicBezTo>
                  <a:pt x="2467" y="6794"/>
                  <a:pt x="2411" y="6780"/>
                  <a:pt x="2355" y="6754"/>
                </a:cubicBezTo>
                <a:cubicBezTo>
                  <a:pt x="2345" y="6756"/>
                  <a:pt x="2336" y="6751"/>
                  <a:pt x="2327" y="6747"/>
                </a:cubicBezTo>
                <a:lnTo>
                  <a:pt x="2326" y="6741"/>
                </a:lnTo>
                <a:cubicBezTo>
                  <a:pt x="1691" y="6461"/>
                  <a:pt x="1193" y="5134"/>
                  <a:pt x="1104" y="3467"/>
                </a:cubicBezTo>
                <a:cubicBezTo>
                  <a:pt x="1103" y="3467"/>
                  <a:pt x="1103" y="3467"/>
                  <a:pt x="1103" y="3467"/>
                </a:cubicBezTo>
                <a:lnTo>
                  <a:pt x="1102" y="3435"/>
                </a:lnTo>
                <a:cubicBezTo>
                  <a:pt x="1093" y="3292"/>
                  <a:pt x="1089" y="3146"/>
                  <a:pt x="1089" y="2998"/>
                </a:cubicBezTo>
                <a:cubicBezTo>
                  <a:pt x="1086" y="2972"/>
                  <a:pt x="1086" y="2945"/>
                  <a:pt x="1086" y="2918"/>
                </a:cubicBezTo>
                <a:lnTo>
                  <a:pt x="1087" y="2864"/>
                </a:lnTo>
                <a:lnTo>
                  <a:pt x="1088" y="2864"/>
                </a:lnTo>
                <a:close/>
                <a:moveTo>
                  <a:pt x="13039" y="2862"/>
                </a:moveTo>
                <a:lnTo>
                  <a:pt x="13040" y="2864"/>
                </a:lnTo>
                <a:lnTo>
                  <a:pt x="13041" y="2918"/>
                </a:lnTo>
                <a:cubicBezTo>
                  <a:pt x="13041" y="2945"/>
                  <a:pt x="13041" y="2972"/>
                  <a:pt x="13039" y="2998"/>
                </a:cubicBezTo>
                <a:cubicBezTo>
                  <a:pt x="13039" y="3146"/>
                  <a:pt x="13035" y="3292"/>
                  <a:pt x="13026" y="3435"/>
                </a:cubicBezTo>
                <a:lnTo>
                  <a:pt x="13025" y="3467"/>
                </a:lnTo>
                <a:cubicBezTo>
                  <a:pt x="13025" y="3467"/>
                  <a:pt x="13024" y="3467"/>
                  <a:pt x="13024" y="3467"/>
                </a:cubicBezTo>
                <a:cubicBezTo>
                  <a:pt x="12935" y="5134"/>
                  <a:pt x="12437" y="6461"/>
                  <a:pt x="11801" y="6741"/>
                </a:cubicBezTo>
                <a:lnTo>
                  <a:pt x="11801" y="6747"/>
                </a:lnTo>
                <a:cubicBezTo>
                  <a:pt x="11792" y="6751"/>
                  <a:pt x="11782" y="6756"/>
                  <a:pt x="11772" y="6754"/>
                </a:cubicBezTo>
                <a:cubicBezTo>
                  <a:pt x="11717" y="6780"/>
                  <a:pt x="11661" y="6794"/>
                  <a:pt x="11603" y="6797"/>
                </a:cubicBezTo>
                <a:lnTo>
                  <a:pt x="11573" y="6804"/>
                </a:lnTo>
                <a:lnTo>
                  <a:pt x="11573" y="6802"/>
                </a:lnTo>
                <a:lnTo>
                  <a:pt x="11572" y="6802"/>
                </a:lnTo>
                <a:cubicBezTo>
                  <a:pt x="11571" y="6784"/>
                  <a:pt x="11571" y="6766"/>
                  <a:pt x="11571" y="6748"/>
                </a:cubicBezTo>
                <a:cubicBezTo>
                  <a:pt x="11571" y="6721"/>
                  <a:pt x="11571" y="6695"/>
                  <a:pt x="11573" y="6668"/>
                </a:cubicBezTo>
                <a:cubicBezTo>
                  <a:pt x="11573" y="6520"/>
                  <a:pt x="11578" y="6374"/>
                  <a:pt x="11587" y="6231"/>
                </a:cubicBezTo>
                <a:lnTo>
                  <a:pt x="11588" y="6200"/>
                </a:lnTo>
                <a:cubicBezTo>
                  <a:pt x="11588" y="6200"/>
                  <a:pt x="11588" y="6200"/>
                  <a:pt x="11588" y="6199"/>
                </a:cubicBezTo>
                <a:cubicBezTo>
                  <a:pt x="11677" y="4532"/>
                  <a:pt x="12175" y="3206"/>
                  <a:pt x="12811" y="2925"/>
                </a:cubicBezTo>
                <a:lnTo>
                  <a:pt x="12811" y="2920"/>
                </a:lnTo>
                <a:cubicBezTo>
                  <a:pt x="12821" y="2915"/>
                  <a:pt x="12830" y="2910"/>
                  <a:pt x="12840" y="2912"/>
                </a:cubicBezTo>
                <a:cubicBezTo>
                  <a:pt x="12895" y="2886"/>
                  <a:pt x="12952" y="2872"/>
                  <a:pt x="13009" y="2870"/>
                </a:cubicBezTo>
                <a:close/>
                <a:moveTo>
                  <a:pt x="1048" y="2862"/>
                </a:moveTo>
                <a:lnTo>
                  <a:pt x="1048" y="2864"/>
                </a:lnTo>
                <a:lnTo>
                  <a:pt x="1049" y="2864"/>
                </a:lnTo>
                <a:lnTo>
                  <a:pt x="1050" y="2918"/>
                </a:lnTo>
                <a:cubicBezTo>
                  <a:pt x="1050" y="2945"/>
                  <a:pt x="1050" y="2972"/>
                  <a:pt x="1047" y="2998"/>
                </a:cubicBezTo>
                <a:cubicBezTo>
                  <a:pt x="1047" y="3146"/>
                  <a:pt x="1043" y="3292"/>
                  <a:pt x="1034" y="3435"/>
                </a:cubicBezTo>
                <a:lnTo>
                  <a:pt x="1033" y="3467"/>
                </a:lnTo>
                <a:cubicBezTo>
                  <a:pt x="1033" y="3467"/>
                  <a:pt x="1033" y="3467"/>
                  <a:pt x="1032" y="3467"/>
                </a:cubicBezTo>
                <a:cubicBezTo>
                  <a:pt x="952" y="4963"/>
                  <a:pt x="543" y="6185"/>
                  <a:pt x="0" y="6615"/>
                </a:cubicBezTo>
                <a:lnTo>
                  <a:pt x="0" y="5990"/>
                </a:lnTo>
                <a:cubicBezTo>
                  <a:pt x="406" y="5599"/>
                  <a:pt x="713" y="4676"/>
                  <a:pt x="796" y="3546"/>
                </a:cubicBezTo>
                <a:cubicBezTo>
                  <a:pt x="459" y="3739"/>
                  <a:pt x="173" y="4284"/>
                  <a:pt x="0" y="5029"/>
                </a:cubicBezTo>
                <a:lnTo>
                  <a:pt x="0" y="4052"/>
                </a:lnTo>
                <a:cubicBezTo>
                  <a:pt x="215" y="3471"/>
                  <a:pt x="500" y="3066"/>
                  <a:pt x="820" y="2925"/>
                </a:cubicBezTo>
                <a:lnTo>
                  <a:pt x="820" y="2920"/>
                </a:lnTo>
                <a:cubicBezTo>
                  <a:pt x="829" y="2915"/>
                  <a:pt x="839" y="2910"/>
                  <a:pt x="848" y="2912"/>
                </a:cubicBezTo>
                <a:cubicBezTo>
                  <a:pt x="904" y="2886"/>
                  <a:pt x="960" y="2872"/>
                  <a:pt x="1018" y="2870"/>
                </a:cubicBezTo>
                <a:close/>
                <a:moveTo>
                  <a:pt x="21205" y="0"/>
                </a:moveTo>
                <a:lnTo>
                  <a:pt x="21579" y="0"/>
                </a:lnTo>
                <a:cubicBezTo>
                  <a:pt x="21587" y="13"/>
                  <a:pt x="21593" y="30"/>
                  <a:pt x="21600" y="47"/>
                </a:cubicBezTo>
                <a:lnTo>
                  <a:pt x="21600" y="992"/>
                </a:lnTo>
                <a:cubicBezTo>
                  <a:pt x="21500" y="586"/>
                  <a:pt x="21366" y="243"/>
                  <a:pt x="21205" y="0"/>
                </a:cubicBezTo>
                <a:close/>
                <a:moveTo>
                  <a:pt x="20623" y="0"/>
                </a:moveTo>
                <a:lnTo>
                  <a:pt x="20862" y="0"/>
                </a:lnTo>
                <a:cubicBezTo>
                  <a:pt x="20980" y="915"/>
                  <a:pt x="21253" y="1647"/>
                  <a:pt x="21600" y="1993"/>
                </a:cubicBezTo>
                <a:lnTo>
                  <a:pt x="21600" y="2617"/>
                </a:lnTo>
                <a:cubicBezTo>
                  <a:pt x="21126" y="2228"/>
                  <a:pt x="20756" y="1241"/>
                  <a:pt x="20623" y="0"/>
                </a:cubicBezTo>
                <a:close/>
                <a:moveTo>
                  <a:pt x="19530" y="0"/>
                </a:moveTo>
                <a:lnTo>
                  <a:pt x="19899" y="0"/>
                </a:lnTo>
                <a:cubicBezTo>
                  <a:pt x="19606" y="463"/>
                  <a:pt x="19395" y="1232"/>
                  <a:pt x="19328" y="2135"/>
                </a:cubicBezTo>
                <a:cubicBezTo>
                  <a:pt x="19760" y="1889"/>
                  <a:pt x="20108" y="1069"/>
                  <a:pt x="20246" y="0"/>
                </a:cubicBezTo>
                <a:lnTo>
                  <a:pt x="20484" y="0"/>
                </a:lnTo>
                <a:cubicBezTo>
                  <a:pt x="20334" y="1417"/>
                  <a:pt x="19874" y="2501"/>
                  <a:pt x="19304" y="2751"/>
                </a:cubicBezTo>
                <a:lnTo>
                  <a:pt x="19304" y="2756"/>
                </a:lnTo>
                <a:cubicBezTo>
                  <a:pt x="19294" y="2761"/>
                  <a:pt x="19285" y="2765"/>
                  <a:pt x="19275" y="2763"/>
                </a:cubicBezTo>
                <a:cubicBezTo>
                  <a:pt x="19220" y="2789"/>
                  <a:pt x="19163" y="2803"/>
                  <a:pt x="19106" y="2806"/>
                </a:cubicBezTo>
                <a:lnTo>
                  <a:pt x="19076" y="2813"/>
                </a:lnTo>
                <a:lnTo>
                  <a:pt x="19076" y="2811"/>
                </a:lnTo>
                <a:lnTo>
                  <a:pt x="19075" y="2811"/>
                </a:lnTo>
                <a:cubicBezTo>
                  <a:pt x="19074" y="2794"/>
                  <a:pt x="19074" y="2776"/>
                  <a:pt x="19074" y="2758"/>
                </a:cubicBezTo>
                <a:cubicBezTo>
                  <a:pt x="19074" y="2731"/>
                  <a:pt x="19074" y="2705"/>
                  <a:pt x="19076" y="2678"/>
                </a:cubicBezTo>
                <a:cubicBezTo>
                  <a:pt x="19076" y="2531"/>
                  <a:pt x="19080" y="2387"/>
                  <a:pt x="19089" y="2245"/>
                </a:cubicBezTo>
                <a:lnTo>
                  <a:pt x="19090" y="2213"/>
                </a:lnTo>
                <a:cubicBezTo>
                  <a:pt x="19091" y="2213"/>
                  <a:pt x="19091" y="2213"/>
                  <a:pt x="19091" y="2213"/>
                </a:cubicBezTo>
                <a:cubicBezTo>
                  <a:pt x="19138" y="1348"/>
                  <a:pt x="19296" y="575"/>
                  <a:pt x="19530" y="0"/>
                </a:cubicBezTo>
                <a:close/>
                <a:moveTo>
                  <a:pt x="17627" y="0"/>
                </a:moveTo>
                <a:lnTo>
                  <a:pt x="17865" y="0"/>
                </a:lnTo>
                <a:cubicBezTo>
                  <a:pt x="18003" y="1069"/>
                  <a:pt x="18351" y="1889"/>
                  <a:pt x="18783" y="2135"/>
                </a:cubicBezTo>
                <a:cubicBezTo>
                  <a:pt x="18716" y="1232"/>
                  <a:pt x="18505" y="463"/>
                  <a:pt x="18211" y="0"/>
                </a:cubicBezTo>
                <a:lnTo>
                  <a:pt x="18581" y="0"/>
                </a:lnTo>
                <a:cubicBezTo>
                  <a:pt x="18815" y="575"/>
                  <a:pt x="18973" y="1348"/>
                  <a:pt x="19020" y="2213"/>
                </a:cubicBezTo>
                <a:cubicBezTo>
                  <a:pt x="19020" y="2213"/>
                  <a:pt x="19020" y="2213"/>
                  <a:pt x="19021" y="2213"/>
                </a:cubicBezTo>
                <a:lnTo>
                  <a:pt x="19022" y="2245"/>
                </a:lnTo>
                <a:cubicBezTo>
                  <a:pt x="19031" y="2387"/>
                  <a:pt x="19035" y="2531"/>
                  <a:pt x="19035" y="2678"/>
                </a:cubicBezTo>
                <a:cubicBezTo>
                  <a:pt x="19037" y="2705"/>
                  <a:pt x="19037" y="2731"/>
                  <a:pt x="19037" y="2758"/>
                </a:cubicBezTo>
                <a:cubicBezTo>
                  <a:pt x="19037" y="2776"/>
                  <a:pt x="19037" y="2794"/>
                  <a:pt x="19036" y="2811"/>
                </a:cubicBezTo>
                <a:lnTo>
                  <a:pt x="19035" y="2811"/>
                </a:lnTo>
                <a:lnTo>
                  <a:pt x="19035" y="2813"/>
                </a:lnTo>
                <a:lnTo>
                  <a:pt x="19005" y="2806"/>
                </a:lnTo>
                <a:cubicBezTo>
                  <a:pt x="18948" y="2803"/>
                  <a:pt x="18891" y="2789"/>
                  <a:pt x="18836" y="2763"/>
                </a:cubicBezTo>
                <a:cubicBezTo>
                  <a:pt x="18826" y="2765"/>
                  <a:pt x="18817" y="2761"/>
                  <a:pt x="18807" y="2756"/>
                </a:cubicBezTo>
                <a:lnTo>
                  <a:pt x="18807" y="2751"/>
                </a:lnTo>
                <a:cubicBezTo>
                  <a:pt x="18237" y="2501"/>
                  <a:pt x="17777" y="1417"/>
                  <a:pt x="17627" y="0"/>
                </a:cubicBezTo>
                <a:close/>
                <a:moveTo>
                  <a:pt x="16532" y="0"/>
                </a:moveTo>
                <a:lnTo>
                  <a:pt x="16901" y="0"/>
                </a:lnTo>
                <a:cubicBezTo>
                  <a:pt x="16608" y="463"/>
                  <a:pt x="16397" y="1232"/>
                  <a:pt x="16330" y="2135"/>
                </a:cubicBezTo>
                <a:cubicBezTo>
                  <a:pt x="16762" y="1889"/>
                  <a:pt x="17110" y="1069"/>
                  <a:pt x="17248" y="0"/>
                </a:cubicBezTo>
                <a:lnTo>
                  <a:pt x="17486" y="0"/>
                </a:lnTo>
                <a:cubicBezTo>
                  <a:pt x="17336" y="1417"/>
                  <a:pt x="16876" y="2501"/>
                  <a:pt x="16306" y="2751"/>
                </a:cubicBezTo>
                <a:lnTo>
                  <a:pt x="16306" y="2756"/>
                </a:lnTo>
                <a:cubicBezTo>
                  <a:pt x="16296" y="2761"/>
                  <a:pt x="16287" y="2765"/>
                  <a:pt x="16277" y="2763"/>
                </a:cubicBezTo>
                <a:cubicBezTo>
                  <a:pt x="16222" y="2789"/>
                  <a:pt x="16165" y="2803"/>
                  <a:pt x="16108" y="2806"/>
                </a:cubicBezTo>
                <a:lnTo>
                  <a:pt x="16078" y="2813"/>
                </a:lnTo>
                <a:lnTo>
                  <a:pt x="16078" y="2811"/>
                </a:lnTo>
                <a:lnTo>
                  <a:pt x="16077" y="2811"/>
                </a:lnTo>
                <a:cubicBezTo>
                  <a:pt x="16076" y="2794"/>
                  <a:pt x="16076" y="2776"/>
                  <a:pt x="16076" y="2758"/>
                </a:cubicBezTo>
                <a:cubicBezTo>
                  <a:pt x="16076" y="2731"/>
                  <a:pt x="16076" y="2705"/>
                  <a:pt x="16078" y="2678"/>
                </a:cubicBezTo>
                <a:cubicBezTo>
                  <a:pt x="16078" y="2531"/>
                  <a:pt x="16082" y="2387"/>
                  <a:pt x="16091" y="2245"/>
                </a:cubicBezTo>
                <a:lnTo>
                  <a:pt x="16092" y="2213"/>
                </a:lnTo>
                <a:cubicBezTo>
                  <a:pt x="16093" y="2213"/>
                  <a:pt x="16093" y="2213"/>
                  <a:pt x="16093" y="2213"/>
                </a:cubicBezTo>
                <a:cubicBezTo>
                  <a:pt x="16140" y="1348"/>
                  <a:pt x="16298" y="575"/>
                  <a:pt x="16532" y="0"/>
                </a:cubicBezTo>
                <a:close/>
                <a:moveTo>
                  <a:pt x="14629" y="0"/>
                </a:moveTo>
                <a:lnTo>
                  <a:pt x="14867" y="0"/>
                </a:lnTo>
                <a:cubicBezTo>
                  <a:pt x="15005" y="1069"/>
                  <a:pt x="15353" y="1889"/>
                  <a:pt x="15785" y="2135"/>
                </a:cubicBezTo>
                <a:cubicBezTo>
                  <a:pt x="15718" y="1232"/>
                  <a:pt x="15507" y="463"/>
                  <a:pt x="15214" y="0"/>
                </a:cubicBezTo>
                <a:lnTo>
                  <a:pt x="15583" y="0"/>
                </a:lnTo>
                <a:cubicBezTo>
                  <a:pt x="15817" y="575"/>
                  <a:pt x="15975" y="1348"/>
                  <a:pt x="16022" y="2213"/>
                </a:cubicBezTo>
                <a:cubicBezTo>
                  <a:pt x="16022" y="2213"/>
                  <a:pt x="16022" y="2213"/>
                  <a:pt x="16023" y="2213"/>
                </a:cubicBezTo>
                <a:lnTo>
                  <a:pt x="16024" y="2245"/>
                </a:lnTo>
                <a:cubicBezTo>
                  <a:pt x="16033" y="2387"/>
                  <a:pt x="16037" y="2531"/>
                  <a:pt x="16037" y="2678"/>
                </a:cubicBezTo>
                <a:cubicBezTo>
                  <a:pt x="16039" y="2705"/>
                  <a:pt x="16039" y="2731"/>
                  <a:pt x="16039" y="2758"/>
                </a:cubicBezTo>
                <a:cubicBezTo>
                  <a:pt x="16039" y="2776"/>
                  <a:pt x="16039" y="2794"/>
                  <a:pt x="16038" y="2811"/>
                </a:cubicBezTo>
                <a:lnTo>
                  <a:pt x="16037" y="2811"/>
                </a:lnTo>
                <a:lnTo>
                  <a:pt x="16037" y="2813"/>
                </a:lnTo>
                <a:lnTo>
                  <a:pt x="16007" y="2806"/>
                </a:lnTo>
                <a:cubicBezTo>
                  <a:pt x="15950" y="2803"/>
                  <a:pt x="15893" y="2789"/>
                  <a:pt x="15838" y="2763"/>
                </a:cubicBezTo>
                <a:cubicBezTo>
                  <a:pt x="15828" y="2765"/>
                  <a:pt x="15819" y="2761"/>
                  <a:pt x="15809" y="2756"/>
                </a:cubicBezTo>
                <a:lnTo>
                  <a:pt x="15809" y="2751"/>
                </a:lnTo>
                <a:cubicBezTo>
                  <a:pt x="15239" y="2501"/>
                  <a:pt x="14779" y="1417"/>
                  <a:pt x="14629" y="0"/>
                </a:cubicBezTo>
                <a:close/>
                <a:moveTo>
                  <a:pt x="13534" y="0"/>
                </a:moveTo>
                <a:lnTo>
                  <a:pt x="13904" y="0"/>
                </a:lnTo>
                <a:cubicBezTo>
                  <a:pt x="13610" y="463"/>
                  <a:pt x="13399" y="1232"/>
                  <a:pt x="13332" y="2135"/>
                </a:cubicBezTo>
                <a:cubicBezTo>
                  <a:pt x="13764" y="1889"/>
                  <a:pt x="14112" y="1069"/>
                  <a:pt x="14250" y="0"/>
                </a:cubicBezTo>
                <a:lnTo>
                  <a:pt x="14488" y="0"/>
                </a:lnTo>
                <a:cubicBezTo>
                  <a:pt x="14338" y="1417"/>
                  <a:pt x="13878" y="2501"/>
                  <a:pt x="13308" y="2751"/>
                </a:cubicBezTo>
                <a:lnTo>
                  <a:pt x="13308" y="2756"/>
                </a:lnTo>
                <a:cubicBezTo>
                  <a:pt x="13298" y="2761"/>
                  <a:pt x="13289" y="2765"/>
                  <a:pt x="13279" y="2763"/>
                </a:cubicBezTo>
                <a:cubicBezTo>
                  <a:pt x="13224" y="2789"/>
                  <a:pt x="13167" y="2803"/>
                  <a:pt x="13110" y="2806"/>
                </a:cubicBezTo>
                <a:lnTo>
                  <a:pt x="13080" y="2813"/>
                </a:lnTo>
                <a:lnTo>
                  <a:pt x="13080" y="2811"/>
                </a:lnTo>
                <a:lnTo>
                  <a:pt x="13079" y="2811"/>
                </a:lnTo>
                <a:cubicBezTo>
                  <a:pt x="13078" y="2794"/>
                  <a:pt x="13078" y="2776"/>
                  <a:pt x="13078" y="2758"/>
                </a:cubicBezTo>
                <a:cubicBezTo>
                  <a:pt x="13078" y="2731"/>
                  <a:pt x="13078" y="2705"/>
                  <a:pt x="13080" y="2678"/>
                </a:cubicBezTo>
                <a:cubicBezTo>
                  <a:pt x="13080" y="2531"/>
                  <a:pt x="13084" y="2387"/>
                  <a:pt x="13093" y="2245"/>
                </a:cubicBezTo>
                <a:lnTo>
                  <a:pt x="13094" y="2213"/>
                </a:lnTo>
                <a:cubicBezTo>
                  <a:pt x="13095" y="2213"/>
                  <a:pt x="13095" y="2213"/>
                  <a:pt x="13095" y="2213"/>
                </a:cubicBezTo>
                <a:cubicBezTo>
                  <a:pt x="13142" y="1348"/>
                  <a:pt x="13300" y="575"/>
                  <a:pt x="13534" y="0"/>
                </a:cubicBezTo>
                <a:close/>
                <a:moveTo>
                  <a:pt x="11631" y="0"/>
                </a:moveTo>
                <a:lnTo>
                  <a:pt x="11869" y="0"/>
                </a:lnTo>
                <a:cubicBezTo>
                  <a:pt x="12007" y="1069"/>
                  <a:pt x="12355" y="1889"/>
                  <a:pt x="12787" y="2135"/>
                </a:cubicBezTo>
                <a:cubicBezTo>
                  <a:pt x="12720" y="1232"/>
                  <a:pt x="12509" y="463"/>
                  <a:pt x="12216" y="0"/>
                </a:cubicBezTo>
                <a:lnTo>
                  <a:pt x="12585" y="0"/>
                </a:lnTo>
                <a:cubicBezTo>
                  <a:pt x="12819" y="575"/>
                  <a:pt x="12977" y="1348"/>
                  <a:pt x="13024" y="2213"/>
                </a:cubicBezTo>
                <a:cubicBezTo>
                  <a:pt x="13024" y="2213"/>
                  <a:pt x="13025" y="2213"/>
                  <a:pt x="13025" y="2213"/>
                </a:cubicBezTo>
                <a:lnTo>
                  <a:pt x="13026" y="2245"/>
                </a:lnTo>
                <a:cubicBezTo>
                  <a:pt x="13035" y="2387"/>
                  <a:pt x="13039" y="2531"/>
                  <a:pt x="13039" y="2678"/>
                </a:cubicBezTo>
                <a:cubicBezTo>
                  <a:pt x="13041" y="2705"/>
                  <a:pt x="13041" y="2731"/>
                  <a:pt x="13041" y="2758"/>
                </a:cubicBezTo>
                <a:cubicBezTo>
                  <a:pt x="13041" y="2776"/>
                  <a:pt x="13041" y="2794"/>
                  <a:pt x="13040" y="2811"/>
                </a:cubicBezTo>
                <a:lnTo>
                  <a:pt x="13039" y="2813"/>
                </a:lnTo>
                <a:lnTo>
                  <a:pt x="13009" y="2806"/>
                </a:lnTo>
                <a:cubicBezTo>
                  <a:pt x="12952" y="2803"/>
                  <a:pt x="12895" y="2789"/>
                  <a:pt x="12840" y="2763"/>
                </a:cubicBezTo>
                <a:cubicBezTo>
                  <a:pt x="12830" y="2765"/>
                  <a:pt x="12821" y="2761"/>
                  <a:pt x="12811" y="2756"/>
                </a:cubicBezTo>
                <a:lnTo>
                  <a:pt x="12811" y="2751"/>
                </a:lnTo>
                <a:cubicBezTo>
                  <a:pt x="12241" y="2501"/>
                  <a:pt x="11782" y="1417"/>
                  <a:pt x="11631" y="0"/>
                </a:cubicBezTo>
                <a:close/>
                <a:moveTo>
                  <a:pt x="10536" y="0"/>
                </a:moveTo>
                <a:lnTo>
                  <a:pt x="10906" y="0"/>
                </a:lnTo>
                <a:cubicBezTo>
                  <a:pt x="10612" y="463"/>
                  <a:pt x="10401" y="1232"/>
                  <a:pt x="10334" y="2135"/>
                </a:cubicBezTo>
                <a:cubicBezTo>
                  <a:pt x="10766" y="1889"/>
                  <a:pt x="11115" y="1069"/>
                  <a:pt x="11253" y="0"/>
                </a:cubicBezTo>
                <a:lnTo>
                  <a:pt x="11490" y="0"/>
                </a:lnTo>
                <a:cubicBezTo>
                  <a:pt x="11340" y="1417"/>
                  <a:pt x="10880" y="2501"/>
                  <a:pt x="10310" y="2751"/>
                </a:cubicBezTo>
                <a:lnTo>
                  <a:pt x="10310" y="2756"/>
                </a:lnTo>
                <a:cubicBezTo>
                  <a:pt x="10301" y="2761"/>
                  <a:pt x="10291" y="2765"/>
                  <a:pt x="10281" y="2763"/>
                </a:cubicBezTo>
                <a:cubicBezTo>
                  <a:pt x="10226" y="2789"/>
                  <a:pt x="10170" y="2803"/>
                  <a:pt x="10112" y="2806"/>
                </a:cubicBezTo>
                <a:lnTo>
                  <a:pt x="10082" y="2813"/>
                </a:lnTo>
                <a:lnTo>
                  <a:pt x="10082" y="2811"/>
                </a:lnTo>
                <a:lnTo>
                  <a:pt x="10081" y="2811"/>
                </a:lnTo>
                <a:cubicBezTo>
                  <a:pt x="10080" y="2794"/>
                  <a:pt x="10080" y="2776"/>
                  <a:pt x="10080" y="2758"/>
                </a:cubicBezTo>
                <a:cubicBezTo>
                  <a:pt x="10080" y="2731"/>
                  <a:pt x="10080" y="2705"/>
                  <a:pt x="10082" y="2678"/>
                </a:cubicBezTo>
                <a:cubicBezTo>
                  <a:pt x="10082" y="2531"/>
                  <a:pt x="10087" y="2387"/>
                  <a:pt x="10096" y="2245"/>
                </a:cubicBezTo>
                <a:lnTo>
                  <a:pt x="10096" y="2213"/>
                </a:lnTo>
                <a:cubicBezTo>
                  <a:pt x="10097" y="2213"/>
                  <a:pt x="10097" y="2213"/>
                  <a:pt x="10097" y="2213"/>
                </a:cubicBezTo>
                <a:cubicBezTo>
                  <a:pt x="10144" y="1348"/>
                  <a:pt x="10302" y="575"/>
                  <a:pt x="10536" y="0"/>
                </a:cubicBezTo>
                <a:close/>
                <a:moveTo>
                  <a:pt x="8633" y="0"/>
                </a:moveTo>
                <a:lnTo>
                  <a:pt x="8871" y="0"/>
                </a:lnTo>
                <a:cubicBezTo>
                  <a:pt x="9009" y="1069"/>
                  <a:pt x="9357" y="1889"/>
                  <a:pt x="9790" y="2135"/>
                </a:cubicBezTo>
                <a:cubicBezTo>
                  <a:pt x="9722" y="1232"/>
                  <a:pt x="9511" y="463"/>
                  <a:pt x="9218" y="0"/>
                </a:cubicBezTo>
                <a:lnTo>
                  <a:pt x="9588" y="0"/>
                </a:lnTo>
                <a:cubicBezTo>
                  <a:pt x="9821" y="575"/>
                  <a:pt x="9979" y="1348"/>
                  <a:pt x="10026" y="2213"/>
                </a:cubicBezTo>
                <a:cubicBezTo>
                  <a:pt x="10026" y="2213"/>
                  <a:pt x="10027" y="2213"/>
                  <a:pt x="10027" y="2213"/>
                </a:cubicBezTo>
                <a:lnTo>
                  <a:pt x="10028" y="2245"/>
                </a:lnTo>
                <a:cubicBezTo>
                  <a:pt x="10037" y="2387"/>
                  <a:pt x="10041" y="2531"/>
                  <a:pt x="10041" y="2678"/>
                </a:cubicBezTo>
                <a:cubicBezTo>
                  <a:pt x="10043" y="2705"/>
                  <a:pt x="10044" y="2731"/>
                  <a:pt x="10044" y="2758"/>
                </a:cubicBezTo>
                <a:cubicBezTo>
                  <a:pt x="10044" y="2776"/>
                  <a:pt x="10043" y="2794"/>
                  <a:pt x="10042" y="2811"/>
                </a:cubicBezTo>
                <a:lnTo>
                  <a:pt x="10042" y="2813"/>
                </a:lnTo>
                <a:lnTo>
                  <a:pt x="10011" y="2806"/>
                </a:lnTo>
                <a:cubicBezTo>
                  <a:pt x="9954" y="2803"/>
                  <a:pt x="9897" y="2789"/>
                  <a:pt x="9842" y="2763"/>
                </a:cubicBezTo>
                <a:cubicBezTo>
                  <a:pt x="9832" y="2765"/>
                  <a:pt x="9823" y="2761"/>
                  <a:pt x="9813" y="2756"/>
                </a:cubicBezTo>
                <a:lnTo>
                  <a:pt x="9813" y="2751"/>
                </a:lnTo>
                <a:cubicBezTo>
                  <a:pt x="9243" y="2501"/>
                  <a:pt x="8784" y="1417"/>
                  <a:pt x="8633" y="0"/>
                </a:cubicBezTo>
                <a:close/>
                <a:moveTo>
                  <a:pt x="7538" y="0"/>
                </a:moveTo>
                <a:lnTo>
                  <a:pt x="7908" y="0"/>
                </a:lnTo>
                <a:cubicBezTo>
                  <a:pt x="7615" y="463"/>
                  <a:pt x="7403" y="1232"/>
                  <a:pt x="7336" y="2135"/>
                </a:cubicBezTo>
                <a:cubicBezTo>
                  <a:pt x="7768" y="1889"/>
                  <a:pt x="8117" y="1069"/>
                  <a:pt x="8255" y="0"/>
                </a:cubicBezTo>
                <a:lnTo>
                  <a:pt x="8492" y="0"/>
                </a:lnTo>
                <a:cubicBezTo>
                  <a:pt x="8342" y="1417"/>
                  <a:pt x="7883" y="2501"/>
                  <a:pt x="7312" y="2751"/>
                </a:cubicBezTo>
                <a:lnTo>
                  <a:pt x="7312" y="2756"/>
                </a:lnTo>
                <a:cubicBezTo>
                  <a:pt x="7303" y="2761"/>
                  <a:pt x="7293" y="2765"/>
                  <a:pt x="7283" y="2763"/>
                </a:cubicBezTo>
                <a:cubicBezTo>
                  <a:pt x="7228" y="2789"/>
                  <a:pt x="7172" y="2803"/>
                  <a:pt x="7114" y="2806"/>
                </a:cubicBezTo>
                <a:lnTo>
                  <a:pt x="7084" y="2813"/>
                </a:lnTo>
                <a:lnTo>
                  <a:pt x="7084" y="2811"/>
                </a:lnTo>
                <a:lnTo>
                  <a:pt x="7083" y="2811"/>
                </a:lnTo>
                <a:cubicBezTo>
                  <a:pt x="7082" y="2794"/>
                  <a:pt x="7082" y="2776"/>
                  <a:pt x="7082" y="2758"/>
                </a:cubicBezTo>
                <a:cubicBezTo>
                  <a:pt x="7082" y="2731"/>
                  <a:pt x="7082" y="2705"/>
                  <a:pt x="7084" y="2678"/>
                </a:cubicBezTo>
                <a:cubicBezTo>
                  <a:pt x="7084" y="2531"/>
                  <a:pt x="7089" y="2387"/>
                  <a:pt x="7098" y="2245"/>
                </a:cubicBezTo>
                <a:lnTo>
                  <a:pt x="7099" y="2213"/>
                </a:lnTo>
                <a:cubicBezTo>
                  <a:pt x="7099" y="2213"/>
                  <a:pt x="7099" y="2213"/>
                  <a:pt x="7099" y="2213"/>
                </a:cubicBezTo>
                <a:cubicBezTo>
                  <a:pt x="7146" y="1348"/>
                  <a:pt x="7305" y="575"/>
                  <a:pt x="7538" y="0"/>
                </a:cubicBezTo>
                <a:close/>
                <a:moveTo>
                  <a:pt x="5636" y="0"/>
                </a:moveTo>
                <a:lnTo>
                  <a:pt x="5873" y="0"/>
                </a:lnTo>
                <a:cubicBezTo>
                  <a:pt x="6011" y="1069"/>
                  <a:pt x="6359" y="1889"/>
                  <a:pt x="6792" y="2135"/>
                </a:cubicBezTo>
                <a:cubicBezTo>
                  <a:pt x="6725" y="1232"/>
                  <a:pt x="6513" y="463"/>
                  <a:pt x="6220" y="0"/>
                </a:cubicBezTo>
                <a:lnTo>
                  <a:pt x="6590" y="0"/>
                </a:lnTo>
                <a:cubicBezTo>
                  <a:pt x="6823" y="575"/>
                  <a:pt x="6982" y="1348"/>
                  <a:pt x="7028" y="2213"/>
                </a:cubicBezTo>
                <a:cubicBezTo>
                  <a:pt x="7028" y="2213"/>
                  <a:pt x="7029" y="2213"/>
                  <a:pt x="7029" y="2213"/>
                </a:cubicBezTo>
                <a:lnTo>
                  <a:pt x="7030" y="2245"/>
                </a:lnTo>
                <a:cubicBezTo>
                  <a:pt x="7039" y="2387"/>
                  <a:pt x="7043" y="2531"/>
                  <a:pt x="7043" y="2678"/>
                </a:cubicBezTo>
                <a:cubicBezTo>
                  <a:pt x="7046" y="2705"/>
                  <a:pt x="7046" y="2731"/>
                  <a:pt x="7046" y="2758"/>
                </a:cubicBezTo>
                <a:cubicBezTo>
                  <a:pt x="7046" y="2776"/>
                  <a:pt x="7046" y="2794"/>
                  <a:pt x="7045" y="2811"/>
                </a:cubicBezTo>
                <a:lnTo>
                  <a:pt x="7044" y="2811"/>
                </a:lnTo>
                <a:lnTo>
                  <a:pt x="7044" y="2813"/>
                </a:lnTo>
                <a:lnTo>
                  <a:pt x="7013" y="2806"/>
                </a:lnTo>
                <a:cubicBezTo>
                  <a:pt x="6956" y="2803"/>
                  <a:pt x="6899" y="2789"/>
                  <a:pt x="6844" y="2763"/>
                </a:cubicBezTo>
                <a:cubicBezTo>
                  <a:pt x="6834" y="2765"/>
                  <a:pt x="6825" y="2761"/>
                  <a:pt x="6816" y="2756"/>
                </a:cubicBezTo>
                <a:lnTo>
                  <a:pt x="6815" y="2751"/>
                </a:lnTo>
                <a:cubicBezTo>
                  <a:pt x="6245" y="2501"/>
                  <a:pt x="5786" y="1417"/>
                  <a:pt x="5636" y="0"/>
                </a:cubicBezTo>
                <a:close/>
                <a:moveTo>
                  <a:pt x="4540" y="0"/>
                </a:moveTo>
                <a:lnTo>
                  <a:pt x="4910" y="0"/>
                </a:lnTo>
                <a:cubicBezTo>
                  <a:pt x="4617" y="463"/>
                  <a:pt x="4405" y="1232"/>
                  <a:pt x="4338" y="2135"/>
                </a:cubicBezTo>
                <a:cubicBezTo>
                  <a:pt x="4770" y="1889"/>
                  <a:pt x="5119" y="1069"/>
                  <a:pt x="5257" y="0"/>
                </a:cubicBezTo>
                <a:lnTo>
                  <a:pt x="5494" y="0"/>
                </a:lnTo>
                <a:cubicBezTo>
                  <a:pt x="5344" y="1417"/>
                  <a:pt x="4885" y="2501"/>
                  <a:pt x="4314" y="2751"/>
                </a:cubicBezTo>
                <a:lnTo>
                  <a:pt x="4314" y="2756"/>
                </a:lnTo>
                <a:cubicBezTo>
                  <a:pt x="4305" y="2761"/>
                  <a:pt x="4295" y="2765"/>
                  <a:pt x="4285" y="2763"/>
                </a:cubicBezTo>
                <a:cubicBezTo>
                  <a:pt x="4230" y="2789"/>
                  <a:pt x="4174" y="2803"/>
                  <a:pt x="4116" y="2806"/>
                </a:cubicBezTo>
                <a:lnTo>
                  <a:pt x="4086" y="2813"/>
                </a:lnTo>
                <a:lnTo>
                  <a:pt x="4086" y="2811"/>
                </a:lnTo>
                <a:lnTo>
                  <a:pt x="4085" y="2811"/>
                </a:lnTo>
                <a:cubicBezTo>
                  <a:pt x="4084" y="2794"/>
                  <a:pt x="4084" y="2776"/>
                  <a:pt x="4084" y="2758"/>
                </a:cubicBezTo>
                <a:cubicBezTo>
                  <a:pt x="4084" y="2731"/>
                  <a:pt x="4084" y="2705"/>
                  <a:pt x="4087" y="2678"/>
                </a:cubicBezTo>
                <a:cubicBezTo>
                  <a:pt x="4086" y="2531"/>
                  <a:pt x="4091" y="2387"/>
                  <a:pt x="4100" y="2245"/>
                </a:cubicBezTo>
                <a:lnTo>
                  <a:pt x="4101" y="2213"/>
                </a:lnTo>
                <a:cubicBezTo>
                  <a:pt x="4101" y="2213"/>
                  <a:pt x="4101" y="2213"/>
                  <a:pt x="4102" y="2213"/>
                </a:cubicBezTo>
                <a:cubicBezTo>
                  <a:pt x="4148" y="1348"/>
                  <a:pt x="4307" y="575"/>
                  <a:pt x="4540" y="0"/>
                </a:cubicBezTo>
                <a:close/>
                <a:moveTo>
                  <a:pt x="2638" y="0"/>
                </a:moveTo>
                <a:lnTo>
                  <a:pt x="2875" y="0"/>
                </a:lnTo>
                <a:cubicBezTo>
                  <a:pt x="3013" y="1069"/>
                  <a:pt x="3361" y="1889"/>
                  <a:pt x="3794" y="2135"/>
                </a:cubicBezTo>
                <a:cubicBezTo>
                  <a:pt x="3727" y="1232"/>
                  <a:pt x="3515" y="463"/>
                  <a:pt x="3222" y="0"/>
                </a:cubicBezTo>
                <a:lnTo>
                  <a:pt x="3592" y="0"/>
                </a:lnTo>
                <a:cubicBezTo>
                  <a:pt x="3825" y="575"/>
                  <a:pt x="3984" y="1348"/>
                  <a:pt x="4030" y="2213"/>
                </a:cubicBezTo>
                <a:cubicBezTo>
                  <a:pt x="4031" y="2213"/>
                  <a:pt x="4031" y="2213"/>
                  <a:pt x="4031" y="2213"/>
                </a:cubicBezTo>
                <a:lnTo>
                  <a:pt x="4032" y="2245"/>
                </a:lnTo>
                <a:cubicBezTo>
                  <a:pt x="4041" y="2387"/>
                  <a:pt x="4045" y="2531"/>
                  <a:pt x="4045" y="2678"/>
                </a:cubicBezTo>
                <a:cubicBezTo>
                  <a:pt x="4048" y="2705"/>
                  <a:pt x="4048" y="2731"/>
                  <a:pt x="4048" y="2758"/>
                </a:cubicBezTo>
                <a:cubicBezTo>
                  <a:pt x="4048" y="2776"/>
                  <a:pt x="4048" y="2794"/>
                  <a:pt x="4047" y="2811"/>
                </a:cubicBezTo>
                <a:lnTo>
                  <a:pt x="4046" y="2811"/>
                </a:lnTo>
                <a:lnTo>
                  <a:pt x="4046" y="2813"/>
                </a:lnTo>
                <a:lnTo>
                  <a:pt x="4015" y="2806"/>
                </a:lnTo>
                <a:cubicBezTo>
                  <a:pt x="3958" y="2803"/>
                  <a:pt x="3902" y="2789"/>
                  <a:pt x="3846" y="2763"/>
                </a:cubicBezTo>
                <a:cubicBezTo>
                  <a:pt x="3836" y="2765"/>
                  <a:pt x="3827" y="2761"/>
                  <a:pt x="3818" y="2756"/>
                </a:cubicBezTo>
                <a:lnTo>
                  <a:pt x="3817" y="2751"/>
                </a:lnTo>
                <a:cubicBezTo>
                  <a:pt x="3247" y="2501"/>
                  <a:pt x="2788" y="1417"/>
                  <a:pt x="2638" y="0"/>
                </a:cubicBezTo>
                <a:close/>
                <a:moveTo>
                  <a:pt x="1542" y="0"/>
                </a:moveTo>
                <a:lnTo>
                  <a:pt x="1912" y="0"/>
                </a:lnTo>
                <a:cubicBezTo>
                  <a:pt x="1619" y="463"/>
                  <a:pt x="1407" y="1232"/>
                  <a:pt x="1340" y="2135"/>
                </a:cubicBezTo>
                <a:cubicBezTo>
                  <a:pt x="1773" y="1889"/>
                  <a:pt x="2121" y="1069"/>
                  <a:pt x="2259" y="0"/>
                </a:cubicBezTo>
                <a:lnTo>
                  <a:pt x="2496" y="0"/>
                </a:lnTo>
                <a:cubicBezTo>
                  <a:pt x="2346" y="1417"/>
                  <a:pt x="1887" y="2501"/>
                  <a:pt x="1316" y="2751"/>
                </a:cubicBezTo>
                <a:lnTo>
                  <a:pt x="1316" y="2756"/>
                </a:lnTo>
                <a:cubicBezTo>
                  <a:pt x="1307" y="2761"/>
                  <a:pt x="1297" y="2765"/>
                  <a:pt x="1288" y="2763"/>
                </a:cubicBezTo>
                <a:cubicBezTo>
                  <a:pt x="1232" y="2789"/>
                  <a:pt x="1176" y="2803"/>
                  <a:pt x="1118" y="2806"/>
                </a:cubicBezTo>
                <a:lnTo>
                  <a:pt x="1088" y="2813"/>
                </a:lnTo>
                <a:lnTo>
                  <a:pt x="1088" y="2811"/>
                </a:lnTo>
                <a:lnTo>
                  <a:pt x="1087" y="2811"/>
                </a:lnTo>
                <a:cubicBezTo>
                  <a:pt x="1086" y="2794"/>
                  <a:pt x="1086" y="2776"/>
                  <a:pt x="1086" y="2758"/>
                </a:cubicBezTo>
                <a:cubicBezTo>
                  <a:pt x="1086" y="2731"/>
                  <a:pt x="1086" y="2705"/>
                  <a:pt x="1089" y="2678"/>
                </a:cubicBezTo>
                <a:cubicBezTo>
                  <a:pt x="1089" y="2531"/>
                  <a:pt x="1093" y="2387"/>
                  <a:pt x="1102" y="2245"/>
                </a:cubicBezTo>
                <a:lnTo>
                  <a:pt x="1103" y="2213"/>
                </a:lnTo>
                <a:cubicBezTo>
                  <a:pt x="1103" y="2213"/>
                  <a:pt x="1103" y="2213"/>
                  <a:pt x="1104" y="2213"/>
                </a:cubicBezTo>
                <a:cubicBezTo>
                  <a:pt x="1150" y="1348"/>
                  <a:pt x="1309" y="575"/>
                  <a:pt x="1542" y="0"/>
                </a:cubicBezTo>
                <a:close/>
                <a:moveTo>
                  <a:pt x="224" y="0"/>
                </a:moveTo>
                <a:lnTo>
                  <a:pt x="592" y="0"/>
                </a:lnTo>
                <a:cubicBezTo>
                  <a:pt x="827" y="573"/>
                  <a:pt x="986" y="1347"/>
                  <a:pt x="1032" y="2213"/>
                </a:cubicBezTo>
                <a:cubicBezTo>
                  <a:pt x="1033" y="2213"/>
                  <a:pt x="1033" y="2213"/>
                  <a:pt x="1033" y="2213"/>
                </a:cubicBezTo>
                <a:lnTo>
                  <a:pt x="1034" y="2245"/>
                </a:lnTo>
                <a:cubicBezTo>
                  <a:pt x="1043" y="2387"/>
                  <a:pt x="1047" y="2531"/>
                  <a:pt x="1047" y="2678"/>
                </a:cubicBezTo>
                <a:cubicBezTo>
                  <a:pt x="1050" y="2705"/>
                  <a:pt x="1050" y="2731"/>
                  <a:pt x="1050" y="2758"/>
                </a:cubicBezTo>
                <a:cubicBezTo>
                  <a:pt x="1050" y="2776"/>
                  <a:pt x="1050" y="2794"/>
                  <a:pt x="1049" y="2811"/>
                </a:cubicBezTo>
                <a:lnTo>
                  <a:pt x="1048" y="2811"/>
                </a:lnTo>
                <a:lnTo>
                  <a:pt x="1048" y="2813"/>
                </a:lnTo>
                <a:lnTo>
                  <a:pt x="1018" y="2806"/>
                </a:lnTo>
                <a:cubicBezTo>
                  <a:pt x="960" y="2803"/>
                  <a:pt x="904" y="2789"/>
                  <a:pt x="848" y="2763"/>
                </a:cubicBezTo>
                <a:cubicBezTo>
                  <a:pt x="839" y="2765"/>
                  <a:pt x="829" y="2761"/>
                  <a:pt x="820" y="2756"/>
                </a:cubicBezTo>
                <a:lnTo>
                  <a:pt x="820" y="2751"/>
                </a:lnTo>
                <a:cubicBezTo>
                  <a:pt x="500" y="2611"/>
                  <a:pt x="215" y="2209"/>
                  <a:pt x="0" y="1633"/>
                </a:cubicBezTo>
                <a:lnTo>
                  <a:pt x="0" y="663"/>
                </a:lnTo>
                <a:cubicBezTo>
                  <a:pt x="173" y="1403"/>
                  <a:pt x="459" y="1943"/>
                  <a:pt x="796" y="2135"/>
                </a:cubicBezTo>
                <a:cubicBezTo>
                  <a:pt x="729" y="1232"/>
                  <a:pt x="517" y="463"/>
                  <a:pt x="22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457200" y="4960137"/>
            <a:ext cx="7772400" cy="1463042"/>
          </a:xfrm>
          <a:prstGeom prst="rect">
            <a:avLst/>
          </a:prstGeom>
        </p:spPr>
        <p:txBody>
          <a:bodyPr/>
          <a:lstStyle>
            <a:lvl1pPr algn="r">
              <a:defRPr spc="2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8610600" y="4960137"/>
            <a:ext cx="3200400" cy="146304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2pPr>
            <a:lvl3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3pPr>
            <a:lvl4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4pPr>
            <a:lvl5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/>
        </p:nvSpPr>
        <p:spPr>
          <a:xfrm flipV="1">
            <a:off x="8386843" y="5264105"/>
            <a:ext cx="2" cy="914401"/>
          </a:xfrm>
          <a:prstGeom prst="line">
            <a:avLst/>
          </a:prstGeom>
          <a:ln w="19050">
            <a:solidFill>
              <a:srgbClr val="1482A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1024127" y="2286000"/>
            <a:ext cx="9720075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8724900" y="762000"/>
            <a:ext cx="2628901" cy="5410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990600" y="762000"/>
            <a:ext cx="7581901" cy="5410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/>
          <p:nvPr/>
        </p:nvSpPr>
        <p:spPr>
          <a:xfrm>
            <a:off x="9601834" y="515828"/>
            <a:ext cx="914402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1024127" y="2286000"/>
            <a:ext cx="9720075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-2"/>
            <a:ext cx="12192000" cy="4572005"/>
          </a:xfrm>
          <a:prstGeom prst="rect">
            <a:avLst/>
          </a:prstGeom>
          <a:solidFill>
            <a:srgbClr val="1D9AA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Shape 34"/>
          <p:cNvSpPr/>
          <p:nvPr/>
        </p:nvSpPr>
        <p:spPr>
          <a:xfrm>
            <a:off x="-3" y="-1"/>
            <a:ext cx="12192005" cy="457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731"/>
                </a:moveTo>
                <a:lnTo>
                  <a:pt x="21600" y="21600"/>
                </a:lnTo>
                <a:lnTo>
                  <a:pt x="21285" y="21600"/>
                </a:lnTo>
                <a:cubicBezTo>
                  <a:pt x="21410" y="21367"/>
                  <a:pt x="21517" y="21071"/>
                  <a:pt x="21600" y="20731"/>
                </a:cubicBezTo>
                <a:close/>
                <a:moveTo>
                  <a:pt x="21600" y="19093"/>
                </a:moveTo>
                <a:lnTo>
                  <a:pt x="21600" y="19722"/>
                </a:lnTo>
                <a:cubicBezTo>
                  <a:pt x="21270" y="20053"/>
                  <a:pt x="21007" y="20738"/>
                  <a:pt x="20882" y="21600"/>
                </a:cubicBezTo>
                <a:lnTo>
                  <a:pt x="20639" y="21600"/>
                </a:lnTo>
                <a:cubicBezTo>
                  <a:pt x="20782" y="20410"/>
                  <a:pt x="21143" y="19471"/>
                  <a:pt x="21600" y="19093"/>
                </a:cubicBezTo>
                <a:close/>
                <a:moveTo>
                  <a:pt x="19076" y="18895"/>
                </a:moveTo>
                <a:lnTo>
                  <a:pt x="19106" y="18903"/>
                </a:lnTo>
                <a:cubicBezTo>
                  <a:pt x="19163" y="18905"/>
                  <a:pt x="19220" y="18919"/>
                  <a:pt x="19275" y="18945"/>
                </a:cubicBezTo>
                <a:cubicBezTo>
                  <a:pt x="19285" y="18943"/>
                  <a:pt x="19294" y="18948"/>
                  <a:pt x="19304" y="18953"/>
                </a:cubicBezTo>
                <a:lnTo>
                  <a:pt x="19304" y="18958"/>
                </a:lnTo>
                <a:cubicBezTo>
                  <a:pt x="19857" y="19202"/>
                  <a:pt x="20305" y="20237"/>
                  <a:pt x="20471" y="21600"/>
                </a:cubicBezTo>
                <a:lnTo>
                  <a:pt x="20227" y="21600"/>
                </a:lnTo>
                <a:cubicBezTo>
                  <a:pt x="20079" y="20586"/>
                  <a:pt x="19742" y="19817"/>
                  <a:pt x="19328" y="19579"/>
                </a:cubicBezTo>
                <a:cubicBezTo>
                  <a:pt x="19389" y="20408"/>
                  <a:pt x="19570" y="21125"/>
                  <a:pt x="19823" y="21600"/>
                </a:cubicBezTo>
                <a:lnTo>
                  <a:pt x="19479" y="21600"/>
                </a:lnTo>
                <a:cubicBezTo>
                  <a:pt x="19273" y="21036"/>
                  <a:pt x="19134" y="20308"/>
                  <a:pt x="19091" y="19500"/>
                </a:cubicBezTo>
                <a:cubicBezTo>
                  <a:pt x="19091" y="19500"/>
                  <a:pt x="19091" y="19500"/>
                  <a:pt x="19090" y="19500"/>
                </a:cubicBezTo>
                <a:lnTo>
                  <a:pt x="19089" y="19468"/>
                </a:lnTo>
                <a:cubicBezTo>
                  <a:pt x="19080" y="19325"/>
                  <a:pt x="19076" y="19179"/>
                  <a:pt x="19076" y="19031"/>
                </a:cubicBezTo>
                <a:cubicBezTo>
                  <a:pt x="19074" y="19005"/>
                  <a:pt x="19074" y="18978"/>
                  <a:pt x="19074" y="18951"/>
                </a:cubicBezTo>
                <a:lnTo>
                  <a:pt x="19075" y="18897"/>
                </a:lnTo>
                <a:lnTo>
                  <a:pt x="19076" y="18897"/>
                </a:lnTo>
                <a:close/>
                <a:moveTo>
                  <a:pt x="19035" y="18895"/>
                </a:moveTo>
                <a:lnTo>
                  <a:pt x="19035" y="18897"/>
                </a:lnTo>
                <a:lnTo>
                  <a:pt x="19036" y="18897"/>
                </a:lnTo>
                <a:lnTo>
                  <a:pt x="19037" y="18951"/>
                </a:lnTo>
                <a:cubicBezTo>
                  <a:pt x="19037" y="18978"/>
                  <a:pt x="19037" y="19005"/>
                  <a:pt x="19035" y="19031"/>
                </a:cubicBezTo>
                <a:cubicBezTo>
                  <a:pt x="19035" y="19179"/>
                  <a:pt x="19031" y="19325"/>
                  <a:pt x="19022" y="19468"/>
                </a:cubicBezTo>
                <a:lnTo>
                  <a:pt x="19021" y="19500"/>
                </a:lnTo>
                <a:cubicBezTo>
                  <a:pt x="19020" y="19500"/>
                  <a:pt x="19020" y="19500"/>
                  <a:pt x="19020" y="19500"/>
                </a:cubicBezTo>
                <a:cubicBezTo>
                  <a:pt x="18977" y="20308"/>
                  <a:pt x="18837" y="21036"/>
                  <a:pt x="18632" y="21600"/>
                </a:cubicBezTo>
                <a:lnTo>
                  <a:pt x="18288" y="21600"/>
                </a:lnTo>
                <a:cubicBezTo>
                  <a:pt x="18541" y="21125"/>
                  <a:pt x="18722" y="20408"/>
                  <a:pt x="18783" y="19579"/>
                </a:cubicBezTo>
                <a:cubicBezTo>
                  <a:pt x="18369" y="19817"/>
                  <a:pt x="18031" y="20586"/>
                  <a:pt x="17884" y="21600"/>
                </a:cubicBezTo>
                <a:lnTo>
                  <a:pt x="17640" y="21600"/>
                </a:lnTo>
                <a:cubicBezTo>
                  <a:pt x="17805" y="20237"/>
                  <a:pt x="18254" y="19202"/>
                  <a:pt x="18807" y="18958"/>
                </a:cubicBezTo>
                <a:lnTo>
                  <a:pt x="18807" y="18953"/>
                </a:lnTo>
                <a:cubicBezTo>
                  <a:pt x="18817" y="18948"/>
                  <a:pt x="18826" y="18943"/>
                  <a:pt x="18836" y="18945"/>
                </a:cubicBezTo>
                <a:cubicBezTo>
                  <a:pt x="18891" y="18919"/>
                  <a:pt x="18948" y="18905"/>
                  <a:pt x="19005" y="18903"/>
                </a:cubicBezTo>
                <a:close/>
                <a:moveTo>
                  <a:pt x="16078" y="18895"/>
                </a:moveTo>
                <a:lnTo>
                  <a:pt x="16108" y="18903"/>
                </a:lnTo>
                <a:cubicBezTo>
                  <a:pt x="16165" y="18905"/>
                  <a:pt x="16222" y="18919"/>
                  <a:pt x="16277" y="18945"/>
                </a:cubicBezTo>
                <a:cubicBezTo>
                  <a:pt x="16287" y="18943"/>
                  <a:pt x="16296" y="18948"/>
                  <a:pt x="16306" y="18953"/>
                </a:cubicBezTo>
                <a:lnTo>
                  <a:pt x="16306" y="18958"/>
                </a:lnTo>
                <a:cubicBezTo>
                  <a:pt x="16859" y="19202"/>
                  <a:pt x="17308" y="20237"/>
                  <a:pt x="17473" y="21600"/>
                </a:cubicBezTo>
                <a:lnTo>
                  <a:pt x="17229" y="21600"/>
                </a:lnTo>
                <a:cubicBezTo>
                  <a:pt x="17082" y="20586"/>
                  <a:pt x="16744" y="19817"/>
                  <a:pt x="16330" y="19579"/>
                </a:cubicBezTo>
                <a:cubicBezTo>
                  <a:pt x="16391" y="20408"/>
                  <a:pt x="16572" y="21125"/>
                  <a:pt x="16825" y="21600"/>
                </a:cubicBezTo>
                <a:lnTo>
                  <a:pt x="16481" y="21600"/>
                </a:lnTo>
                <a:cubicBezTo>
                  <a:pt x="16276" y="21036"/>
                  <a:pt x="16136" y="20308"/>
                  <a:pt x="16093" y="19500"/>
                </a:cubicBezTo>
                <a:cubicBezTo>
                  <a:pt x="16093" y="19500"/>
                  <a:pt x="16093" y="19500"/>
                  <a:pt x="16092" y="19500"/>
                </a:cubicBezTo>
                <a:lnTo>
                  <a:pt x="16091" y="19468"/>
                </a:lnTo>
                <a:cubicBezTo>
                  <a:pt x="16082" y="19325"/>
                  <a:pt x="16078" y="19179"/>
                  <a:pt x="16078" y="19031"/>
                </a:cubicBezTo>
                <a:cubicBezTo>
                  <a:pt x="16076" y="19005"/>
                  <a:pt x="16076" y="18978"/>
                  <a:pt x="16076" y="18951"/>
                </a:cubicBezTo>
                <a:lnTo>
                  <a:pt x="16077" y="18897"/>
                </a:lnTo>
                <a:lnTo>
                  <a:pt x="16078" y="18897"/>
                </a:lnTo>
                <a:close/>
                <a:moveTo>
                  <a:pt x="16037" y="18895"/>
                </a:moveTo>
                <a:lnTo>
                  <a:pt x="16037" y="18897"/>
                </a:lnTo>
                <a:lnTo>
                  <a:pt x="16038" y="18897"/>
                </a:lnTo>
                <a:lnTo>
                  <a:pt x="16039" y="18951"/>
                </a:lnTo>
                <a:cubicBezTo>
                  <a:pt x="16039" y="18978"/>
                  <a:pt x="16039" y="19005"/>
                  <a:pt x="16037" y="19031"/>
                </a:cubicBezTo>
                <a:cubicBezTo>
                  <a:pt x="16037" y="19179"/>
                  <a:pt x="16033" y="19325"/>
                  <a:pt x="16024" y="19468"/>
                </a:cubicBezTo>
                <a:lnTo>
                  <a:pt x="16023" y="19500"/>
                </a:lnTo>
                <a:cubicBezTo>
                  <a:pt x="16022" y="19500"/>
                  <a:pt x="16022" y="19500"/>
                  <a:pt x="16022" y="19500"/>
                </a:cubicBezTo>
                <a:cubicBezTo>
                  <a:pt x="15979" y="20308"/>
                  <a:pt x="15839" y="21036"/>
                  <a:pt x="15634" y="21600"/>
                </a:cubicBezTo>
                <a:lnTo>
                  <a:pt x="15290" y="21600"/>
                </a:lnTo>
                <a:cubicBezTo>
                  <a:pt x="15543" y="21125"/>
                  <a:pt x="15724" y="20408"/>
                  <a:pt x="15785" y="19579"/>
                </a:cubicBezTo>
                <a:cubicBezTo>
                  <a:pt x="15371" y="19817"/>
                  <a:pt x="15034" y="20586"/>
                  <a:pt x="14886" y="21600"/>
                </a:cubicBezTo>
                <a:lnTo>
                  <a:pt x="14642" y="21600"/>
                </a:lnTo>
                <a:cubicBezTo>
                  <a:pt x="14808" y="20237"/>
                  <a:pt x="15256" y="19202"/>
                  <a:pt x="15809" y="18958"/>
                </a:cubicBezTo>
                <a:lnTo>
                  <a:pt x="15809" y="18953"/>
                </a:lnTo>
                <a:cubicBezTo>
                  <a:pt x="15819" y="18948"/>
                  <a:pt x="15828" y="18943"/>
                  <a:pt x="15838" y="18945"/>
                </a:cubicBezTo>
                <a:cubicBezTo>
                  <a:pt x="15893" y="18919"/>
                  <a:pt x="15950" y="18905"/>
                  <a:pt x="16007" y="18903"/>
                </a:cubicBezTo>
                <a:close/>
                <a:moveTo>
                  <a:pt x="13080" y="18895"/>
                </a:moveTo>
                <a:lnTo>
                  <a:pt x="13110" y="18903"/>
                </a:lnTo>
                <a:cubicBezTo>
                  <a:pt x="13167" y="18905"/>
                  <a:pt x="13224" y="18919"/>
                  <a:pt x="13279" y="18945"/>
                </a:cubicBezTo>
                <a:cubicBezTo>
                  <a:pt x="13289" y="18943"/>
                  <a:pt x="13298" y="18948"/>
                  <a:pt x="13308" y="18953"/>
                </a:cubicBezTo>
                <a:lnTo>
                  <a:pt x="13308" y="18958"/>
                </a:lnTo>
                <a:cubicBezTo>
                  <a:pt x="13861" y="19202"/>
                  <a:pt x="14310" y="20237"/>
                  <a:pt x="14475" y="21600"/>
                </a:cubicBezTo>
                <a:lnTo>
                  <a:pt x="14231" y="21600"/>
                </a:lnTo>
                <a:cubicBezTo>
                  <a:pt x="14084" y="20586"/>
                  <a:pt x="13746" y="19817"/>
                  <a:pt x="13332" y="19579"/>
                </a:cubicBezTo>
                <a:cubicBezTo>
                  <a:pt x="13393" y="20408"/>
                  <a:pt x="13574" y="21125"/>
                  <a:pt x="13828" y="21600"/>
                </a:cubicBezTo>
                <a:lnTo>
                  <a:pt x="13483" y="21600"/>
                </a:lnTo>
                <a:cubicBezTo>
                  <a:pt x="13278" y="21036"/>
                  <a:pt x="13138" y="20308"/>
                  <a:pt x="13095" y="19500"/>
                </a:cubicBezTo>
                <a:cubicBezTo>
                  <a:pt x="13095" y="19500"/>
                  <a:pt x="13095" y="19500"/>
                  <a:pt x="13094" y="19500"/>
                </a:cubicBezTo>
                <a:lnTo>
                  <a:pt x="13093" y="19468"/>
                </a:lnTo>
                <a:cubicBezTo>
                  <a:pt x="13084" y="19325"/>
                  <a:pt x="13080" y="19179"/>
                  <a:pt x="13080" y="19031"/>
                </a:cubicBezTo>
                <a:cubicBezTo>
                  <a:pt x="13078" y="19005"/>
                  <a:pt x="13078" y="18978"/>
                  <a:pt x="13078" y="18951"/>
                </a:cubicBezTo>
                <a:lnTo>
                  <a:pt x="13079" y="18897"/>
                </a:lnTo>
                <a:lnTo>
                  <a:pt x="13080" y="18897"/>
                </a:lnTo>
                <a:close/>
                <a:moveTo>
                  <a:pt x="13039" y="18895"/>
                </a:moveTo>
                <a:lnTo>
                  <a:pt x="13040" y="18897"/>
                </a:lnTo>
                <a:lnTo>
                  <a:pt x="13041" y="18951"/>
                </a:lnTo>
                <a:cubicBezTo>
                  <a:pt x="13041" y="18978"/>
                  <a:pt x="13041" y="19005"/>
                  <a:pt x="13039" y="19031"/>
                </a:cubicBezTo>
                <a:cubicBezTo>
                  <a:pt x="13039" y="19179"/>
                  <a:pt x="13035" y="19325"/>
                  <a:pt x="13026" y="19468"/>
                </a:cubicBezTo>
                <a:lnTo>
                  <a:pt x="13025" y="19500"/>
                </a:lnTo>
                <a:cubicBezTo>
                  <a:pt x="13025" y="19500"/>
                  <a:pt x="13024" y="19500"/>
                  <a:pt x="13024" y="19500"/>
                </a:cubicBezTo>
                <a:cubicBezTo>
                  <a:pt x="12981" y="20308"/>
                  <a:pt x="12842" y="21036"/>
                  <a:pt x="12636" y="21600"/>
                </a:cubicBezTo>
                <a:lnTo>
                  <a:pt x="12292" y="21600"/>
                </a:lnTo>
                <a:cubicBezTo>
                  <a:pt x="12545" y="21125"/>
                  <a:pt x="12726" y="20408"/>
                  <a:pt x="12787" y="19579"/>
                </a:cubicBezTo>
                <a:cubicBezTo>
                  <a:pt x="12373" y="19817"/>
                  <a:pt x="12036" y="20586"/>
                  <a:pt x="11888" y="21600"/>
                </a:cubicBezTo>
                <a:lnTo>
                  <a:pt x="11644" y="21600"/>
                </a:lnTo>
                <a:cubicBezTo>
                  <a:pt x="11810" y="20237"/>
                  <a:pt x="12258" y="19202"/>
                  <a:pt x="12811" y="18958"/>
                </a:cubicBezTo>
                <a:lnTo>
                  <a:pt x="12811" y="18953"/>
                </a:lnTo>
                <a:cubicBezTo>
                  <a:pt x="12821" y="18948"/>
                  <a:pt x="12830" y="18943"/>
                  <a:pt x="12840" y="18945"/>
                </a:cubicBezTo>
                <a:cubicBezTo>
                  <a:pt x="12895" y="18919"/>
                  <a:pt x="12952" y="18905"/>
                  <a:pt x="13009" y="18903"/>
                </a:cubicBezTo>
                <a:close/>
                <a:moveTo>
                  <a:pt x="10082" y="18895"/>
                </a:moveTo>
                <a:lnTo>
                  <a:pt x="10112" y="18903"/>
                </a:lnTo>
                <a:cubicBezTo>
                  <a:pt x="10170" y="18905"/>
                  <a:pt x="10226" y="18919"/>
                  <a:pt x="10281" y="18945"/>
                </a:cubicBezTo>
                <a:cubicBezTo>
                  <a:pt x="10291" y="18943"/>
                  <a:pt x="10301" y="18948"/>
                  <a:pt x="10310" y="18953"/>
                </a:cubicBezTo>
                <a:lnTo>
                  <a:pt x="10310" y="18958"/>
                </a:lnTo>
                <a:cubicBezTo>
                  <a:pt x="10863" y="19202"/>
                  <a:pt x="11312" y="20237"/>
                  <a:pt x="11477" y="21600"/>
                </a:cubicBezTo>
                <a:lnTo>
                  <a:pt x="11233" y="21600"/>
                </a:lnTo>
                <a:cubicBezTo>
                  <a:pt x="11086" y="20586"/>
                  <a:pt x="10748" y="19817"/>
                  <a:pt x="10334" y="19579"/>
                </a:cubicBezTo>
                <a:cubicBezTo>
                  <a:pt x="10395" y="20408"/>
                  <a:pt x="10576" y="21125"/>
                  <a:pt x="10830" y="21600"/>
                </a:cubicBezTo>
                <a:lnTo>
                  <a:pt x="10485" y="21600"/>
                </a:lnTo>
                <a:cubicBezTo>
                  <a:pt x="10280" y="21036"/>
                  <a:pt x="10141" y="20308"/>
                  <a:pt x="10097" y="19500"/>
                </a:cubicBezTo>
                <a:cubicBezTo>
                  <a:pt x="10097" y="19500"/>
                  <a:pt x="10097" y="19500"/>
                  <a:pt x="10097" y="19500"/>
                </a:cubicBezTo>
                <a:lnTo>
                  <a:pt x="10096" y="19468"/>
                </a:lnTo>
                <a:cubicBezTo>
                  <a:pt x="10087" y="19325"/>
                  <a:pt x="10082" y="19179"/>
                  <a:pt x="10082" y="19031"/>
                </a:cubicBezTo>
                <a:cubicBezTo>
                  <a:pt x="10080" y="19005"/>
                  <a:pt x="10080" y="18978"/>
                  <a:pt x="10080" y="18951"/>
                </a:cubicBezTo>
                <a:lnTo>
                  <a:pt x="10081" y="18897"/>
                </a:lnTo>
                <a:lnTo>
                  <a:pt x="10082" y="18897"/>
                </a:lnTo>
                <a:close/>
                <a:moveTo>
                  <a:pt x="10042" y="18895"/>
                </a:moveTo>
                <a:lnTo>
                  <a:pt x="10042" y="18897"/>
                </a:lnTo>
                <a:lnTo>
                  <a:pt x="10044" y="18951"/>
                </a:lnTo>
                <a:cubicBezTo>
                  <a:pt x="10044" y="18978"/>
                  <a:pt x="10043" y="19005"/>
                  <a:pt x="10041" y="19031"/>
                </a:cubicBezTo>
                <a:cubicBezTo>
                  <a:pt x="10041" y="19179"/>
                  <a:pt x="10037" y="19325"/>
                  <a:pt x="10028" y="19468"/>
                </a:cubicBezTo>
                <a:lnTo>
                  <a:pt x="10027" y="19500"/>
                </a:lnTo>
                <a:cubicBezTo>
                  <a:pt x="10027" y="19500"/>
                  <a:pt x="10026" y="19500"/>
                  <a:pt x="10026" y="19500"/>
                </a:cubicBezTo>
                <a:cubicBezTo>
                  <a:pt x="9983" y="20308"/>
                  <a:pt x="9844" y="21036"/>
                  <a:pt x="9638" y="21600"/>
                </a:cubicBezTo>
                <a:lnTo>
                  <a:pt x="9294" y="21600"/>
                </a:lnTo>
                <a:cubicBezTo>
                  <a:pt x="9547" y="21125"/>
                  <a:pt x="9728" y="20408"/>
                  <a:pt x="9790" y="19579"/>
                </a:cubicBezTo>
                <a:cubicBezTo>
                  <a:pt x="9375" y="19817"/>
                  <a:pt x="9038" y="20586"/>
                  <a:pt x="8890" y="21600"/>
                </a:cubicBezTo>
                <a:lnTo>
                  <a:pt x="8646" y="21600"/>
                </a:lnTo>
                <a:cubicBezTo>
                  <a:pt x="8812" y="20237"/>
                  <a:pt x="9260" y="19202"/>
                  <a:pt x="9813" y="18958"/>
                </a:cubicBezTo>
                <a:lnTo>
                  <a:pt x="9813" y="18953"/>
                </a:lnTo>
                <a:cubicBezTo>
                  <a:pt x="9823" y="18948"/>
                  <a:pt x="9832" y="18943"/>
                  <a:pt x="9842" y="18945"/>
                </a:cubicBezTo>
                <a:cubicBezTo>
                  <a:pt x="9897" y="18919"/>
                  <a:pt x="9954" y="18905"/>
                  <a:pt x="10011" y="18903"/>
                </a:cubicBezTo>
                <a:close/>
                <a:moveTo>
                  <a:pt x="7084" y="18895"/>
                </a:moveTo>
                <a:lnTo>
                  <a:pt x="7114" y="18903"/>
                </a:lnTo>
                <a:cubicBezTo>
                  <a:pt x="7172" y="18905"/>
                  <a:pt x="7228" y="18919"/>
                  <a:pt x="7283" y="18945"/>
                </a:cubicBezTo>
                <a:cubicBezTo>
                  <a:pt x="7293" y="18943"/>
                  <a:pt x="7303" y="18948"/>
                  <a:pt x="7312" y="18953"/>
                </a:cubicBezTo>
                <a:lnTo>
                  <a:pt x="7312" y="18958"/>
                </a:lnTo>
                <a:cubicBezTo>
                  <a:pt x="7865" y="19202"/>
                  <a:pt x="8314" y="20237"/>
                  <a:pt x="8479" y="21600"/>
                </a:cubicBezTo>
                <a:lnTo>
                  <a:pt x="8236" y="21600"/>
                </a:lnTo>
                <a:cubicBezTo>
                  <a:pt x="8088" y="20586"/>
                  <a:pt x="7751" y="19817"/>
                  <a:pt x="7336" y="19579"/>
                </a:cubicBezTo>
                <a:cubicBezTo>
                  <a:pt x="7397" y="20408"/>
                  <a:pt x="7578" y="21125"/>
                  <a:pt x="7832" y="21600"/>
                </a:cubicBezTo>
                <a:lnTo>
                  <a:pt x="7488" y="21600"/>
                </a:lnTo>
                <a:cubicBezTo>
                  <a:pt x="7282" y="21036"/>
                  <a:pt x="7143" y="20308"/>
                  <a:pt x="7099" y="19500"/>
                </a:cubicBezTo>
                <a:cubicBezTo>
                  <a:pt x="7099" y="19500"/>
                  <a:pt x="7099" y="19500"/>
                  <a:pt x="7099" y="19500"/>
                </a:cubicBezTo>
                <a:lnTo>
                  <a:pt x="7098" y="19468"/>
                </a:lnTo>
                <a:cubicBezTo>
                  <a:pt x="7089" y="19325"/>
                  <a:pt x="7084" y="19179"/>
                  <a:pt x="7084" y="19031"/>
                </a:cubicBezTo>
                <a:cubicBezTo>
                  <a:pt x="7082" y="19005"/>
                  <a:pt x="7082" y="18978"/>
                  <a:pt x="7082" y="18951"/>
                </a:cubicBezTo>
                <a:lnTo>
                  <a:pt x="7083" y="18897"/>
                </a:lnTo>
                <a:lnTo>
                  <a:pt x="7084" y="18897"/>
                </a:lnTo>
                <a:close/>
                <a:moveTo>
                  <a:pt x="7044" y="18895"/>
                </a:moveTo>
                <a:lnTo>
                  <a:pt x="7044" y="18897"/>
                </a:lnTo>
                <a:lnTo>
                  <a:pt x="7045" y="18897"/>
                </a:lnTo>
                <a:lnTo>
                  <a:pt x="7046" y="18951"/>
                </a:lnTo>
                <a:cubicBezTo>
                  <a:pt x="7046" y="18978"/>
                  <a:pt x="7046" y="19005"/>
                  <a:pt x="7043" y="19031"/>
                </a:cubicBezTo>
                <a:cubicBezTo>
                  <a:pt x="7043" y="19179"/>
                  <a:pt x="7039" y="19325"/>
                  <a:pt x="7030" y="19468"/>
                </a:cubicBezTo>
                <a:lnTo>
                  <a:pt x="7029" y="19500"/>
                </a:lnTo>
                <a:cubicBezTo>
                  <a:pt x="7029" y="19500"/>
                  <a:pt x="7028" y="19500"/>
                  <a:pt x="7028" y="19500"/>
                </a:cubicBezTo>
                <a:cubicBezTo>
                  <a:pt x="6985" y="20308"/>
                  <a:pt x="6846" y="21036"/>
                  <a:pt x="6640" y="21600"/>
                </a:cubicBezTo>
                <a:lnTo>
                  <a:pt x="6296" y="21600"/>
                </a:lnTo>
                <a:cubicBezTo>
                  <a:pt x="6549" y="21125"/>
                  <a:pt x="6731" y="20408"/>
                  <a:pt x="6792" y="19579"/>
                </a:cubicBezTo>
                <a:cubicBezTo>
                  <a:pt x="6377" y="19817"/>
                  <a:pt x="6040" y="20586"/>
                  <a:pt x="5892" y="21600"/>
                </a:cubicBezTo>
                <a:lnTo>
                  <a:pt x="5648" y="21600"/>
                </a:lnTo>
                <a:cubicBezTo>
                  <a:pt x="5814" y="20237"/>
                  <a:pt x="6262" y="19202"/>
                  <a:pt x="6815" y="18958"/>
                </a:cubicBezTo>
                <a:lnTo>
                  <a:pt x="6816" y="18953"/>
                </a:lnTo>
                <a:cubicBezTo>
                  <a:pt x="6825" y="18948"/>
                  <a:pt x="6834" y="18943"/>
                  <a:pt x="6844" y="18945"/>
                </a:cubicBezTo>
                <a:cubicBezTo>
                  <a:pt x="6900" y="18919"/>
                  <a:pt x="6956" y="18905"/>
                  <a:pt x="7013" y="18903"/>
                </a:cubicBezTo>
                <a:close/>
                <a:moveTo>
                  <a:pt x="4086" y="18895"/>
                </a:moveTo>
                <a:lnTo>
                  <a:pt x="4116" y="18903"/>
                </a:lnTo>
                <a:cubicBezTo>
                  <a:pt x="4174" y="18905"/>
                  <a:pt x="4230" y="18919"/>
                  <a:pt x="4285" y="18945"/>
                </a:cubicBezTo>
                <a:cubicBezTo>
                  <a:pt x="4295" y="18943"/>
                  <a:pt x="4305" y="18948"/>
                  <a:pt x="4314" y="18953"/>
                </a:cubicBezTo>
                <a:lnTo>
                  <a:pt x="4314" y="18958"/>
                </a:lnTo>
                <a:cubicBezTo>
                  <a:pt x="4867" y="19202"/>
                  <a:pt x="5316" y="20237"/>
                  <a:pt x="5481" y="21600"/>
                </a:cubicBezTo>
                <a:lnTo>
                  <a:pt x="5238" y="21600"/>
                </a:lnTo>
                <a:cubicBezTo>
                  <a:pt x="5090" y="20586"/>
                  <a:pt x="4753" y="19817"/>
                  <a:pt x="4338" y="19579"/>
                </a:cubicBezTo>
                <a:cubicBezTo>
                  <a:pt x="4399" y="20408"/>
                  <a:pt x="4580" y="21125"/>
                  <a:pt x="4834" y="21600"/>
                </a:cubicBezTo>
                <a:lnTo>
                  <a:pt x="4490" y="21600"/>
                </a:lnTo>
                <a:cubicBezTo>
                  <a:pt x="4284" y="21036"/>
                  <a:pt x="4145" y="20308"/>
                  <a:pt x="4102" y="19500"/>
                </a:cubicBezTo>
                <a:cubicBezTo>
                  <a:pt x="4101" y="19500"/>
                  <a:pt x="4101" y="19500"/>
                  <a:pt x="4101" y="19500"/>
                </a:cubicBezTo>
                <a:lnTo>
                  <a:pt x="4100" y="19468"/>
                </a:lnTo>
                <a:cubicBezTo>
                  <a:pt x="4091" y="19325"/>
                  <a:pt x="4086" y="19179"/>
                  <a:pt x="4087" y="19031"/>
                </a:cubicBezTo>
                <a:cubicBezTo>
                  <a:pt x="4084" y="19005"/>
                  <a:pt x="4084" y="18978"/>
                  <a:pt x="4084" y="18951"/>
                </a:cubicBezTo>
                <a:lnTo>
                  <a:pt x="4085" y="18897"/>
                </a:lnTo>
                <a:lnTo>
                  <a:pt x="4086" y="18897"/>
                </a:lnTo>
                <a:close/>
                <a:moveTo>
                  <a:pt x="4046" y="18895"/>
                </a:moveTo>
                <a:lnTo>
                  <a:pt x="4046" y="18897"/>
                </a:lnTo>
                <a:lnTo>
                  <a:pt x="4047" y="18897"/>
                </a:lnTo>
                <a:lnTo>
                  <a:pt x="4048" y="18951"/>
                </a:lnTo>
                <a:cubicBezTo>
                  <a:pt x="4048" y="18978"/>
                  <a:pt x="4048" y="19005"/>
                  <a:pt x="4045" y="19031"/>
                </a:cubicBezTo>
                <a:cubicBezTo>
                  <a:pt x="4045" y="19179"/>
                  <a:pt x="4041" y="19325"/>
                  <a:pt x="4032" y="19468"/>
                </a:cubicBezTo>
                <a:lnTo>
                  <a:pt x="4031" y="19500"/>
                </a:lnTo>
                <a:cubicBezTo>
                  <a:pt x="4031" y="19500"/>
                  <a:pt x="4031" y="19500"/>
                  <a:pt x="4030" y="19500"/>
                </a:cubicBezTo>
                <a:cubicBezTo>
                  <a:pt x="3987" y="20308"/>
                  <a:pt x="3848" y="21036"/>
                  <a:pt x="3642" y="21600"/>
                </a:cubicBezTo>
                <a:lnTo>
                  <a:pt x="3298" y="21600"/>
                </a:lnTo>
                <a:cubicBezTo>
                  <a:pt x="3552" y="21125"/>
                  <a:pt x="3733" y="20408"/>
                  <a:pt x="3794" y="19579"/>
                </a:cubicBezTo>
                <a:cubicBezTo>
                  <a:pt x="3379" y="19817"/>
                  <a:pt x="3042" y="20586"/>
                  <a:pt x="2894" y="21600"/>
                </a:cubicBezTo>
                <a:lnTo>
                  <a:pt x="2650" y="21600"/>
                </a:lnTo>
                <a:cubicBezTo>
                  <a:pt x="2816" y="20237"/>
                  <a:pt x="3265" y="19202"/>
                  <a:pt x="3817" y="18958"/>
                </a:cubicBezTo>
                <a:lnTo>
                  <a:pt x="3818" y="18953"/>
                </a:lnTo>
                <a:cubicBezTo>
                  <a:pt x="3827" y="18948"/>
                  <a:pt x="3836" y="18943"/>
                  <a:pt x="3846" y="18945"/>
                </a:cubicBezTo>
                <a:cubicBezTo>
                  <a:pt x="3902" y="18919"/>
                  <a:pt x="3958" y="18905"/>
                  <a:pt x="4015" y="18903"/>
                </a:cubicBezTo>
                <a:close/>
                <a:moveTo>
                  <a:pt x="1088" y="18895"/>
                </a:moveTo>
                <a:lnTo>
                  <a:pt x="1118" y="18903"/>
                </a:lnTo>
                <a:cubicBezTo>
                  <a:pt x="1176" y="18905"/>
                  <a:pt x="1232" y="18919"/>
                  <a:pt x="1288" y="18945"/>
                </a:cubicBezTo>
                <a:cubicBezTo>
                  <a:pt x="1297" y="18943"/>
                  <a:pt x="1307" y="18948"/>
                  <a:pt x="1316" y="18953"/>
                </a:cubicBezTo>
                <a:lnTo>
                  <a:pt x="1316" y="18958"/>
                </a:lnTo>
                <a:cubicBezTo>
                  <a:pt x="1869" y="19202"/>
                  <a:pt x="2318" y="20237"/>
                  <a:pt x="2483" y="21600"/>
                </a:cubicBezTo>
                <a:lnTo>
                  <a:pt x="2240" y="21600"/>
                </a:lnTo>
                <a:cubicBezTo>
                  <a:pt x="2092" y="20586"/>
                  <a:pt x="1755" y="19817"/>
                  <a:pt x="1340" y="19579"/>
                </a:cubicBezTo>
                <a:cubicBezTo>
                  <a:pt x="1401" y="20408"/>
                  <a:pt x="1582" y="21125"/>
                  <a:pt x="1836" y="21600"/>
                </a:cubicBezTo>
                <a:lnTo>
                  <a:pt x="1492" y="21600"/>
                </a:lnTo>
                <a:cubicBezTo>
                  <a:pt x="1286" y="21036"/>
                  <a:pt x="1147" y="20308"/>
                  <a:pt x="1104" y="19500"/>
                </a:cubicBezTo>
                <a:cubicBezTo>
                  <a:pt x="1103" y="19500"/>
                  <a:pt x="1103" y="19500"/>
                  <a:pt x="1103" y="19500"/>
                </a:cubicBezTo>
                <a:lnTo>
                  <a:pt x="1102" y="19468"/>
                </a:lnTo>
                <a:cubicBezTo>
                  <a:pt x="1093" y="19325"/>
                  <a:pt x="1089" y="19179"/>
                  <a:pt x="1089" y="19031"/>
                </a:cubicBezTo>
                <a:cubicBezTo>
                  <a:pt x="1086" y="19005"/>
                  <a:pt x="1086" y="18978"/>
                  <a:pt x="1086" y="18951"/>
                </a:cubicBezTo>
                <a:lnTo>
                  <a:pt x="1087" y="18897"/>
                </a:lnTo>
                <a:lnTo>
                  <a:pt x="1088" y="18897"/>
                </a:lnTo>
                <a:close/>
                <a:moveTo>
                  <a:pt x="1048" y="18895"/>
                </a:moveTo>
                <a:lnTo>
                  <a:pt x="1048" y="18897"/>
                </a:lnTo>
                <a:lnTo>
                  <a:pt x="1049" y="18897"/>
                </a:lnTo>
                <a:lnTo>
                  <a:pt x="1050" y="18951"/>
                </a:lnTo>
                <a:cubicBezTo>
                  <a:pt x="1050" y="18978"/>
                  <a:pt x="1050" y="19005"/>
                  <a:pt x="1047" y="19031"/>
                </a:cubicBezTo>
                <a:cubicBezTo>
                  <a:pt x="1047" y="19179"/>
                  <a:pt x="1043" y="19325"/>
                  <a:pt x="1034" y="19468"/>
                </a:cubicBezTo>
                <a:lnTo>
                  <a:pt x="1033" y="19500"/>
                </a:lnTo>
                <a:cubicBezTo>
                  <a:pt x="1033" y="19500"/>
                  <a:pt x="1033" y="19500"/>
                  <a:pt x="1032" y="19500"/>
                </a:cubicBezTo>
                <a:cubicBezTo>
                  <a:pt x="989" y="20310"/>
                  <a:pt x="849" y="21039"/>
                  <a:pt x="642" y="21600"/>
                </a:cubicBezTo>
                <a:lnTo>
                  <a:pt x="301" y="21600"/>
                </a:lnTo>
                <a:cubicBezTo>
                  <a:pt x="554" y="21125"/>
                  <a:pt x="735" y="20407"/>
                  <a:pt x="796" y="19579"/>
                </a:cubicBezTo>
                <a:cubicBezTo>
                  <a:pt x="459" y="19772"/>
                  <a:pt x="173" y="20317"/>
                  <a:pt x="0" y="21062"/>
                </a:cubicBezTo>
                <a:lnTo>
                  <a:pt x="0" y="20085"/>
                </a:lnTo>
                <a:cubicBezTo>
                  <a:pt x="215" y="19504"/>
                  <a:pt x="500" y="19099"/>
                  <a:pt x="820" y="18958"/>
                </a:cubicBezTo>
                <a:lnTo>
                  <a:pt x="820" y="18953"/>
                </a:lnTo>
                <a:cubicBezTo>
                  <a:pt x="829" y="18948"/>
                  <a:pt x="839" y="18943"/>
                  <a:pt x="848" y="18945"/>
                </a:cubicBezTo>
                <a:cubicBezTo>
                  <a:pt x="904" y="18919"/>
                  <a:pt x="960" y="18905"/>
                  <a:pt x="1018" y="18903"/>
                </a:cubicBezTo>
                <a:close/>
                <a:moveTo>
                  <a:pt x="20290" y="15614"/>
                </a:moveTo>
                <a:cubicBezTo>
                  <a:pt x="19803" y="15891"/>
                  <a:pt x="19422" y="16898"/>
                  <a:pt x="19328" y="18168"/>
                </a:cubicBezTo>
                <a:cubicBezTo>
                  <a:pt x="19815" y="17890"/>
                  <a:pt x="20196" y="16884"/>
                  <a:pt x="20290" y="15614"/>
                </a:cubicBezTo>
                <a:close/>
                <a:moveTo>
                  <a:pt x="17821" y="15614"/>
                </a:moveTo>
                <a:cubicBezTo>
                  <a:pt x="17915" y="16884"/>
                  <a:pt x="18296" y="17890"/>
                  <a:pt x="18783" y="18168"/>
                </a:cubicBezTo>
                <a:cubicBezTo>
                  <a:pt x="18689" y="16898"/>
                  <a:pt x="18308" y="15891"/>
                  <a:pt x="17821" y="15614"/>
                </a:cubicBezTo>
                <a:close/>
                <a:moveTo>
                  <a:pt x="17292" y="15614"/>
                </a:moveTo>
                <a:cubicBezTo>
                  <a:pt x="16805" y="15891"/>
                  <a:pt x="16424" y="16898"/>
                  <a:pt x="16330" y="18168"/>
                </a:cubicBezTo>
                <a:cubicBezTo>
                  <a:pt x="16817" y="17890"/>
                  <a:pt x="17198" y="16884"/>
                  <a:pt x="17292" y="15614"/>
                </a:cubicBezTo>
                <a:close/>
                <a:moveTo>
                  <a:pt x="14823" y="15614"/>
                </a:moveTo>
                <a:cubicBezTo>
                  <a:pt x="14917" y="16884"/>
                  <a:pt x="15298" y="17890"/>
                  <a:pt x="15785" y="18168"/>
                </a:cubicBezTo>
                <a:cubicBezTo>
                  <a:pt x="15691" y="16898"/>
                  <a:pt x="15310" y="15891"/>
                  <a:pt x="14823" y="15614"/>
                </a:cubicBezTo>
                <a:close/>
                <a:moveTo>
                  <a:pt x="14294" y="15614"/>
                </a:moveTo>
                <a:cubicBezTo>
                  <a:pt x="13807" y="15891"/>
                  <a:pt x="13426" y="16898"/>
                  <a:pt x="13332" y="18168"/>
                </a:cubicBezTo>
                <a:cubicBezTo>
                  <a:pt x="13819" y="17890"/>
                  <a:pt x="14200" y="16884"/>
                  <a:pt x="14294" y="15614"/>
                </a:cubicBezTo>
                <a:close/>
                <a:moveTo>
                  <a:pt x="11825" y="15614"/>
                </a:moveTo>
                <a:cubicBezTo>
                  <a:pt x="11919" y="16884"/>
                  <a:pt x="12300" y="17890"/>
                  <a:pt x="12787" y="18168"/>
                </a:cubicBezTo>
                <a:cubicBezTo>
                  <a:pt x="12693" y="16898"/>
                  <a:pt x="12312" y="15891"/>
                  <a:pt x="11825" y="15614"/>
                </a:cubicBezTo>
                <a:close/>
                <a:moveTo>
                  <a:pt x="11296" y="15614"/>
                </a:moveTo>
                <a:cubicBezTo>
                  <a:pt x="10809" y="15891"/>
                  <a:pt x="10428" y="16898"/>
                  <a:pt x="10334" y="18168"/>
                </a:cubicBezTo>
                <a:cubicBezTo>
                  <a:pt x="10821" y="17890"/>
                  <a:pt x="11202" y="16884"/>
                  <a:pt x="11296" y="15614"/>
                </a:cubicBezTo>
                <a:close/>
                <a:moveTo>
                  <a:pt x="8827" y="15614"/>
                </a:moveTo>
                <a:cubicBezTo>
                  <a:pt x="8921" y="16884"/>
                  <a:pt x="9302" y="17890"/>
                  <a:pt x="9790" y="18168"/>
                </a:cubicBezTo>
                <a:cubicBezTo>
                  <a:pt x="9695" y="16898"/>
                  <a:pt x="9315" y="15891"/>
                  <a:pt x="8827" y="15614"/>
                </a:cubicBezTo>
                <a:close/>
                <a:moveTo>
                  <a:pt x="8299" y="15614"/>
                </a:moveTo>
                <a:cubicBezTo>
                  <a:pt x="7811" y="15891"/>
                  <a:pt x="7430" y="16898"/>
                  <a:pt x="7336" y="18168"/>
                </a:cubicBezTo>
                <a:cubicBezTo>
                  <a:pt x="7824" y="17890"/>
                  <a:pt x="8204" y="16884"/>
                  <a:pt x="8299" y="15614"/>
                </a:cubicBezTo>
                <a:close/>
                <a:moveTo>
                  <a:pt x="5829" y="15614"/>
                </a:moveTo>
                <a:cubicBezTo>
                  <a:pt x="5923" y="16884"/>
                  <a:pt x="6304" y="17890"/>
                  <a:pt x="6792" y="18168"/>
                </a:cubicBezTo>
                <a:cubicBezTo>
                  <a:pt x="6697" y="16898"/>
                  <a:pt x="6317" y="15891"/>
                  <a:pt x="5829" y="15614"/>
                </a:cubicBezTo>
                <a:close/>
                <a:moveTo>
                  <a:pt x="5301" y="15614"/>
                </a:moveTo>
                <a:cubicBezTo>
                  <a:pt x="4813" y="15891"/>
                  <a:pt x="4432" y="16898"/>
                  <a:pt x="4338" y="18168"/>
                </a:cubicBezTo>
                <a:cubicBezTo>
                  <a:pt x="4826" y="17890"/>
                  <a:pt x="5206" y="16884"/>
                  <a:pt x="5301" y="15614"/>
                </a:cubicBezTo>
                <a:close/>
                <a:moveTo>
                  <a:pt x="2831" y="15614"/>
                </a:moveTo>
                <a:cubicBezTo>
                  <a:pt x="2926" y="16884"/>
                  <a:pt x="3306" y="17890"/>
                  <a:pt x="3794" y="18168"/>
                </a:cubicBezTo>
                <a:cubicBezTo>
                  <a:pt x="3699" y="16898"/>
                  <a:pt x="3319" y="15891"/>
                  <a:pt x="2831" y="15614"/>
                </a:cubicBezTo>
                <a:close/>
                <a:moveTo>
                  <a:pt x="2303" y="15614"/>
                </a:moveTo>
                <a:cubicBezTo>
                  <a:pt x="1815" y="15891"/>
                  <a:pt x="1435" y="16898"/>
                  <a:pt x="1340" y="18168"/>
                </a:cubicBezTo>
                <a:cubicBezTo>
                  <a:pt x="1828" y="17890"/>
                  <a:pt x="2208" y="16884"/>
                  <a:pt x="2303" y="15614"/>
                </a:cubicBezTo>
                <a:close/>
                <a:moveTo>
                  <a:pt x="0" y="15122"/>
                </a:moveTo>
                <a:cubicBezTo>
                  <a:pt x="543" y="15550"/>
                  <a:pt x="952" y="16762"/>
                  <a:pt x="1032" y="18246"/>
                </a:cubicBezTo>
                <a:cubicBezTo>
                  <a:pt x="1033" y="18246"/>
                  <a:pt x="1033" y="18246"/>
                  <a:pt x="1033" y="18246"/>
                </a:cubicBezTo>
                <a:lnTo>
                  <a:pt x="1034" y="18278"/>
                </a:lnTo>
                <a:cubicBezTo>
                  <a:pt x="1043" y="18419"/>
                  <a:pt x="1047" y="18564"/>
                  <a:pt x="1047" y="18711"/>
                </a:cubicBezTo>
                <a:cubicBezTo>
                  <a:pt x="1050" y="18737"/>
                  <a:pt x="1050" y="18764"/>
                  <a:pt x="1050" y="18791"/>
                </a:cubicBezTo>
                <a:cubicBezTo>
                  <a:pt x="1050" y="18809"/>
                  <a:pt x="1050" y="18827"/>
                  <a:pt x="1049" y="18844"/>
                </a:cubicBezTo>
                <a:lnTo>
                  <a:pt x="1048" y="18844"/>
                </a:lnTo>
                <a:lnTo>
                  <a:pt x="1048" y="18846"/>
                </a:lnTo>
                <a:lnTo>
                  <a:pt x="1018" y="18839"/>
                </a:lnTo>
                <a:cubicBezTo>
                  <a:pt x="960" y="18836"/>
                  <a:pt x="904" y="18822"/>
                  <a:pt x="848" y="18796"/>
                </a:cubicBezTo>
                <a:cubicBezTo>
                  <a:pt x="839" y="18798"/>
                  <a:pt x="829" y="18794"/>
                  <a:pt x="820" y="18789"/>
                </a:cubicBezTo>
                <a:lnTo>
                  <a:pt x="820" y="18784"/>
                </a:lnTo>
                <a:cubicBezTo>
                  <a:pt x="500" y="18644"/>
                  <a:pt x="215" y="18242"/>
                  <a:pt x="0" y="17666"/>
                </a:cubicBezTo>
                <a:lnTo>
                  <a:pt x="0" y="16696"/>
                </a:lnTo>
                <a:cubicBezTo>
                  <a:pt x="173" y="17436"/>
                  <a:pt x="459" y="17976"/>
                  <a:pt x="796" y="18168"/>
                </a:cubicBezTo>
                <a:cubicBezTo>
                  <a:pt x="713" y="17047"/>
                  <a:pt x="406" y="16131"/>
                  <a:pt x="0" y="15743"/>
                </a:cubicBezTo>
                <a:close/>
                <a:moveTo>
                  <a:pt x="20567" y="14935"/>
                </a:moveTo>
                <a:lnTo>
                  <a:pt x="20597" y="14942"/>
                </a:lnTo>
                <a:cubicBezTo>
                  <a:pt x="20654" y="14945"/>
                  <a:pt x="20711" y="14959"/>
                  <a:pt x="20766" y="14985"/>
                </a:cubicBezTo>
                <a:cubicBezTo>
                  <a:pt x="20776" y="14983"/>
                  <a:pt x="20785" y="14987"/>
                  <a:pt x="20795" y="14992"/>
                </a:cubicBezTo>
                <a:lnTo>
                  <a:pt x="20795" y="14998"/>
                </a:lnTo>
                <a:cubicBezTo>
                  <a:pt x="21108" y="15135"/>
                  <a:pt x="21387" y="15523"/>
                  <a:pt x="21600" y="16080"/>
                </a:cubicBezTo>
                <a:lnTo>
                  <a:pt x="21600" y="17025"/>
                </a:lnTo>
                <a:cubicBezTo>
                  <a:pt x="21426" y="16316"/>
                  <a:pt x="21146" y="15800"/>
                  <a:pt x="20819" y="15614"/>
                </a:cubicBezTo>
                <a:cubicBezTo>
                  <a:pt x="20901" y="16721"/>
                  <a:pt x="21201" y="17629"/>
                  <a:pt x="21600" y="18026"/>
                </a:cubicBezTo>
                <a:lnTo>
                  <a:pt x="21600" y="18650"/>
                </a:lnTo>
                <a:cubicBezTo>
                  <a:pt x="21064" y="18210"/>
                  <a:pt x="20661" y="17006"/>
                  <a:pt x="20582" y="15535"/>
                </a:cubicBezTo>
                <a:cubicBezTo>
                  <a:pt x="20582" y="15535"/>
                  <a:pt x="20582" y="15535"/>
                  <a:pt x="20581" y="15535"/>
                </a:cubicBezTo>
                <a:lnTo>
                  <a:pt x="20580" y="15504"/>
                </a:lnTo>
                <a:cubicBezTo>
                  <a:pt x="20571" y="15362"/>
                  <a:pt x="20567" y="15217"/>
                  <a:pt x="20567" y="15070"/>
                </a:cubicBezTo>
                <a:cubicBezTo>
                  <a:pt x="20565" y="15044"/>
                  <a:pt x="20565" y="15017"/>
                  <a:pt x="20565" y="14991"/>
                </a:cubicBezTo>
                <a:lnTo>
                  <a:pt x="20566" y="14937"/>
                </a:lnTo>
                <a:lnTo>
                  <a:pt x="20567" y="14937"/>
                </a:lnTo>
                <a:close/>
                <a:moveTo>
                  <a:pt x="20542" y="14935"/>
                </a:moveTo>
                <a:lnTo>
                  <a:pt x="20542" y="14937"/>
                </a:lnTo>
                <a:lnTo>
                  <a:pt x="20543" y="14937"/>
                </a:lnTo>
                <a:lnTo>
                  <a:pt x="20544" y="14991"/>
                </a:lnTo>
                <a:cubicBezTo>
                  <a:pt x="20544" y="15017"/>
                  <a:pt x="20544" y="15044"/>
                  <a:pt x="20542" y="15070"/>
                </a:cubicBezTo>
                <a:cubicBezTo>
                  <a:pt x="20542" y="15217"/>
                  <a:pt x="20537" y="15362"/>
                  <a:pt x="20528" y="15504"/>
                </a:cubicBezTo>
                <a:lnTo>
                  <a:pt x="20528" y="15535"/>
                </a:lnTo>
                <a:cubicBezTo>
                  <a:pt x="20527" y="15535"/>
                  <a:pt x="20527" y="15535"/>
                  <a:pt x="20527" y="15535"/>
                </a:cubicBezTo>
                <a:cubicBezTo>
                  <a:pt x="20438" y="17189"/>
                  <a:pt x="19940" y="18505"/>
                  <a:pt x="19304" y="18784"/>
                </a:cubicBezTo>
                <a:lnTo>
                  <a:pt x="19304" y="18789"/>
                </a:lnTo>
                <a:cubicBezTo>
                  <a:pt x="19294" y="18794"/>
                  <a:pt x="19285" y="18798"/>
                  <a:pt x="19275" y="18796"/>
                </a:cubicBezTo>
                <a:cubicBezTo>
                  <a:pt x="19220" y="18822"/>
                  <a:pt x="19163" y="18836"/>
                  <a:pt x="19106" y="18839"/>
                </a:cubicBezTo>
                <a:lnTo>
                  <a:pt x="19076" y="18846"/>
                </a:lnTo>
                <a:lnTo>
                  <a:pt x="19076" y="18844"/>
                </a:lnTo>
                <a:lnTo>
                  <a:pt x="19075" y="18844"/>
                </a:lnTo>
                <a:cubicBezTo>
                  <a:pt x="19074" y="18827"/>
                  <a:pt x="19074" y="18809"/>
                  <a:pt x="19074" y="18791"/>
                </a:cubicBezTo>
                <a:cubicBezTo>
                  <a:pt x="19074" y="18764"/>
                  <a:pt x="19074" y="18737"/>
                  <a:pt x="19076" y="18711"/>
                </a:cubicBezTo>
                <a:cubicBezTo>
                  <a:pt x="19076" y="18564"/>
                  <a:pt x="19080" y="18419"/>
                  <a:pt x="19089" y="18278"/>
                </a:cubicBezTo>
                <a:lnTo>
                  <a:pt x="19090" y="18246"/>
                </a:lnTo>
                <a:cubicBezTo>
                  <a:pt x="19091" y="18246"/>
                  <a:pt x="19091" y="18246"/>
                  <a:pt x="19091" y="18246"/>
                </a:cubicBezTo>
                <a:cubicBezTo>
                  <a:pt x="19180" y="16592"/>
                  <a:pt x="19678" y="15276"/>
                  <a:pt x="20314" y="14998"/>
                </a:cubicBezTo>
                <a:lnTo>
                  <a:pt x="20314" y="14992"/>
                </a:lnTo>
                <a:cubicBezTo>
                  <a:pt x="20323" y="14987"/>
                  <a:pt x="20333" y="14983"/>
                  <a:pt x="20343" y="14985"/>
                </a:cubicBezTo>
                <a:cubicBezTo>
                  <a:pt x="20398" y="14959"/>
                  <a:pt x="20455" y="14945"/>
                  <a:pt x="20512" y="14942"/>
                </a:cubicBezTo>
                <a:close/>
                <a:moveTo>
                  <a:pt x="17569" y="14935"/>
                </a:moveTo>
                <a:lnTo>
                  <a:pt x="17599" y="14942"/>
                </a:lnTo>
                <a:cubicBezTo>
                  <a:pt x="17656" y="14945"/>
                  <a:pt x="17713" y="14959"/>
                  <a:pt x="17768" y="14985"/>
                </a:cubicBezTo>
                <a:cubicBezTo>
                  <a:pt x="17778" y="14983"/>
                  <a:pt x="17787" y="14987"/>
                  <a:pt x="17797" y="14992"/>
                </a:cubicBezTo>
                <a:lnTo>
                  <a:pt x="17797" y="14998"/>
                </a:lnTo>
                <a:cubicBezTo>
                  <a:pt x="18433" y="15276"/>
                  <a:pt x="18931" y="16592"/>
                  <a:pt x="19020" y="18246"/>
                </a:cubicBezTo>
                <a:cubicBezTo>
                  <a:pt x="19020" y="18246"/>
                  <a:pt x="19020" y="18246"/>
                  <a:pt x="19021" y="18246"/>
                </a:cubicBezTo>
                <a:lnTo>
                  <a:pt x="19022" y="18278"/>
                </a:lnTo>
                <a:cubicBezTo>
                  <a:pt x="19031" y="18419"/>
                  <a:pt x="19035" y="18564"/>
                  <a:pt x="19035" y="18711"/>
                </a:cubicBezTo>
                <a:cubicBezTo>
                  <a:pt x="19037" y="18737"/>
                  <a:pt x="19037" y="18764"/>
                  <a:pt x="19037" y="18791"/>
                </a:cubicBezTo>
                <a:cubicBezTo>
                  <a:pt x="19037" y="18809"/>
                  <a:pt x="19037" y="18827"/>
                  <a:pt x="19036" y="18844"/>
                </a:cubicBezTo>
                <a:lnTo>
                  <a:pt x="19035" y="18844"/>
                </a:lnTo>
                <a:lnTo>
                  <a:pt x="19035" y="18846"/>
                </a:lnTo>
                <a:lnTo>
                  <a:pt x="19005" y="18839"/>
                </a:lnTo>
                <a:cubicBezTo>
                  <a:pt x="18948" y="18836"/>
                  <a:pt x="18891" y="18822"/>
                  <a:pt x="18836" y="18796"/>
                </a:cubicBezTo>
                <a:cubicBezTo>
                  <a:pt x="18826" y="18798"/>
                  <a:pt x="18817" y="18794"/>
                  <a:pt x="18807" y="18789"/>
                </a:cubicBezTo>
                <a:lnTo>
                  <a:pt x="18807" y="18784"/>
                </a:lnTo>
                <a:cubicBezTo>
                  <a:pt x="18171" y="18505"/>
                  <a:pt x="17673" y="17189"/>
                  <a:pt x="17584" y="15535"/>
                </a:cubicBezTo>
                <a:cubicBezTo>
                  <a:pt x="17584" y="15535"/>
                  <a:pt x="17584" y="15535"/>
                  <a:pt x="17583" y="15535"/>
                </a:cubicBezTo>
                <a:lnTo>
                  <a:pt x="17582" y="15504"/>
                </a:lnTo>
                <a:cubicBezTo>
                  <a:pt x="17573" y="15362"/>
                  <a:pt x="17569" y="15217"/>
                  <a:pt x="17569" y="15070"/>
                </a:cubicBezTo>
                <a:cubicBezTo>
                  <a:pt x="17567" y="15044"/>
                  <a:pt x="17567" y="15017"/>
                  <a:pt x="17567" y="14991"/>
                </a:cubicBezTo>
                <a:lnTo>
                  <a:pt x="17568" y="14937"/>
                </a:lnTo>
                <a:lnTo>
                  <a:pt x="17569" y="14937"/>
                </a:lnTo>
                <a:close/>
                <a:moveTo>
                  <a:pt x="17544" y="14935"/>
                </a:moveTo>
                <a:lnTo>
                  <a:pt x="17544" y="14937"/>
                </a:lnTo>
                <a:lnTo>
                  <a:pt x="17545" y="14937"/>
                </a:lnTo>
                <a:lnTo>
                  <a:pt x="17546" y="14991"/>
                </a:lnTo>
                <a:cubicBezTo>
                  <a:pt x="17546" y="15017"/>
                  <a:pt x="17546" y="15044"/>
                  <a:pt x="17544" y="15070"/>
                </a:cubicBezTo>
                <a:cubicBezTo>
                  <a:pt x="17544" y="15217"/>
                  <a:pt x="17540" y="15362"/>
                  <a:pt x="17531" y="15504"/>
                </a:cubicBezTo>
                <a:lnTo>
                  <a:pt x="17530" y="15535"/>
                </a:lnTo>
                <a:cubicBezTo>
                  <a:pt x="17529" y="15535"/>
                  <a:pt x="17529" y="15535"/>
                  <a:pt x="17529" y="15535"/>
                </a:cubicBezTo>
                <a:cubicBezTo>
                  <a:pt x="17440" y="17189"/>
                  <a:pt x="16942" y="18505"/>
                  <a:pt x="16306" y="18784"/>
                </a:cubicBezTo>
                <a:lnTo>
                  <a:pt x="16306" y="18789"/>
                </a:lnTo>
                <a:cubicBezTo>
                  <a:pt x="16296" y="18794"/>
                  <a:pt x="16287" y="18798"/>
                  <a:pt x="16277" y="18796"/>
                </a:cubicBezTo>
                <a:cubicBezTo>
                  <a:pt x="16222" y="18822"/>
                  <a:pt x="16165" y="18836"/>
                  <a:pt x="16108" y="18839"/>
                </a:cubicBezTo>
                <a:lnTo>
                  <a:pt x="16078" y="18846"/>
                </a:lnTo>
                <a:lnTo>
                  <a:pt x="16078" y="18844"/>
                </a:lnTo>
                <a:lnTo>
                  <a:pt x="16077" y="18844"/>
                </a:lnTo>
                <a:cubicBezTo>
                  <a:pt x="16076" y="18827"/>
                  <a:pt x="16076" y="18809"/>
                  <a:pt x="16076" y="18791"/>
                </a:cubicBezTo>
                <a:cubicBezTo>
                  <a:pt x="16076" y="18764"/>
                  <a:pt x="16076" y="18737"/>
                  <a:pt x="16078" y="18711"/>
                </a:cubicBezTo>
                <a:cubicBezTo>
                  <a:pt x="16078" y="18564"/>
                  <a:pt x="16082" y="18419"/>
                  <a:pt x="16091" y="18278"/>
                </a:cubicBezTo>
                <a:lnTo>
                  <a:pt x="16092" y="18246"/>
                </a:lnTo>
                <a:cubicBezTo>
                  <a:pt x="16093" y="18246"/>
                  <a:pt x="16093" y="18246"/>
                  <a:pt x="16093" y="18246"/>
                </a:cubicBezTo>
                <a:cubicBezTo>
                  <a:pt x="16182" y="16592"/>
                  <a:pt x="16680" y="15276"/>
                  <a:pt x="17316" y="14998"/>
                </a:cubicBezTo>
                <a:lnTo>
                  <a:pt x="17316" y="14992"/>
                </a:lnTo>
                <a:cubicBezTo>
                  <a:pt x="17326" y="14987"/>
                  <a:pt x="17335" y="14983"/>
                  <a:pt x="17345" y="14985"/>
                </a:cubicBezTo>
                <a:cubicBezTo>
                  <a:pt x="17400" y="14959"/>
                  <a:pt x="17457" y="14945"/>
                  <a:pt x="17514" y="14942"/>
                </a:cubicBezTo>
                <a:close/>
                <a:moveTo>
                  <a:pt x="14571" y="14935"/>
                </a:moveTo>
                <a:lnTo>
                  <a:pt x="14601" y="14942"/>
                </a:lnTo>
                <a:cubicBezTo>
                  <a:pt x="14658" y="14945"/>
                  <a:pt x="14715" y="14959"/>
                  <a:pt x="14770" y="14985"/>
                </a:cubicBezTo>
                <a:cubicBezTo>
                  <a:pt x="14780" y="14983"/>
                  <a:pt x="14790" y="14987"/>
                  <a:pt x="14799" y="14992"/>
                </a:cubicBezTo>
                <a:lnTo>
                  <a:pt x="14799" y="14998"/>
                </a:lnTo>
                <a:cubicBezTo>
                  <a:pt x="15435" y="15276"/>
                  <a:pt x="15933" y="16592"/>
                  <a:pt x="16022" y="18246"/>
                </a:cubicBezTo>
                <a:cubicBezTo>
                  <a:pt x="16022" y="18246"/>
                  <a:pt x="16022" y="18246"/>
                  <a:pt x="16023" y="18246"/>
                </a:cubicBezTo>
                <a:lnTo>
                  <a:pt x="16024" y="18278"/>
                </a:lnTo>
                <a:cubicBezTo>
                  <a:pt x="16033" y="18419"/>
                  <a:pt x="16037" y="18564"/>
                  <a:pt x="16037" y="18711"/>
                </a:cubicBezTo>
                <a:cubicBezTo>
                  <a:pt x="16039" y="18737"/>
                  <a:pt x="16039" y="18764"/>
                  <a:pt x="16039" y="18791"/>
                </a:cubicBezTo>
                <a:cubicBezTo>
                  <a:pt x="16039" y="18809"/>
                  <a:pt x="16039" y="18827"/>
                  <a:pt x="16038" y="18844"/>
                </a:cubicBezTo>
                <a:lnTo>
                  <a:pt x="16037" y="18844"/>
                </a:lnTo>
                <a:lnTo>
                  <a:pt x="16037" y="18846"/>
                </a:lnTo>
                <a:lnTo>
                  <a:pt x="16007" y="18839"/>
                </a:lnTo>
                <a:cubicBezTo>
                  <a:pt x="15950" y="18836"/>
                  <a:pt x="15893" y="18822"/>
                  <a:pt x="15838" y="18796"/>
                </a:cubicBezTo>
                <a:cubicBezTo>
                  <a:pt x="15828" y="18798"/>
                  <a:pt x="15819" y="18794"/>
                  <a:pt x="15809" y="18789"/>
                </a:cubicBezTo>
                <a:lnTo>
                  <a:pt x="15809" y="18784"/>
                </a:lnTo>
                <a:cubicBezTo>
                  <a:pt x="15173" y="18505"/>
                  <a:pt x="14675" y="17189"/>
                  <a:pt x="14586" y="15535"/>
                </a:cubicBezTo>
                <a:cubicBezTo>
                  <a:pt x="14586" y="15535"/>
                  <a:pt x="14586" y="15535"/>
                  <a:pt x="14585" y="15535"/>
                </a:cubicBezTo>
                <a:lnTo>
                  <a:pt x="14584" y="15504"/>
                </a:lnTo>
                <a:cubicBezTo>
                  <a:pt x="14576" y="15362"/>
                  <a:pt x="14571" y="15217"/>
                  <a:pt x="14571" y="15070"/>
                </a:cubicBezTo>
                <a:cubicBezTo>
                  <a:pt x="14569" y="15044"/>
                  <a:pt x="14569" y="15017"/>
                  <a:pt x="14569" y="14991"/>
                </a:cubicBezTo>
                <a:lnTo>
                  <a:pt x="14570" y="14937"/>
                </a:lnTo>
                <a:lnTo>
                  <a:pt x="14571" y="14937"/>
                </a:lnTo>
                <a:close/>
                <a:moveTo>
                  <a:pt x="14546" y="14935"/>
                </a:moveTo>
                <a:lnTo>
                  <a:pt x="14546" y="14937"/>
                </a:lnTo>
                <a:lnTo>
                  <a:pt x="14547" y="14937"/>
                </a:lnTo>
                <a:lnTo>
                  <a:pt x="14548" y="14991"/>
                </a:lnTo>
                <a:cubicBezTo>
                  <a:pt x="14548" y="15017"/>
                  <a:pt x="14548" y="15044"/>
                  <a:pt x="14546" y="15070"/>
                </a:cubicBezTo>
                <a:cubicBezTo>
                  <a:pt x="14546" y="15217"/>
                  <a:pt x="14542" y="15362"/>
                  <a:pt x="14533" y="15504"/>
                </a:cubicBezTo>
                <a:lnTo>
                  <a:pt x="14532" y="15535"/>
                </a:lnTo>
                <a:cubicBezTo>
                  <a:pt x="14531" y="15535"/>
                  <a:pt x="14531" y="15535"/>
                  <a:pt x="14531" y="15535"/>
                </a:cubicBezTo>
                <a:cubicBezTo>
                  <a:pt x="14442" y="17189"/>
                  <a:pt x="13944" y="18505"/>
                  <a:pt x="13308" y="18784"/>
                </a:cubicBezTo>
                <a:lnTo>
                  <a:pt x="13308" y="18789"/>
                </a:lnTo>
                <a:cubicBezTo>
                  <a:pt x="13298" y="18794"/>
                  <a:pt x="13289" y="18798"/>
                  <a:pt x="13279" y="18796"/>
                </a:cubicBezTo>
                <a:cubicBezTo>
                  <a:pt x="13224" y="18822"/>
                  <a:pt x="13167" y="18836"/>
                  <a:pt x="13110" y="18839"/>
                </a:cubicBezTo>
                <a:lnTo>
                  <a:pt x="13080" y="18846"/>
                </a:lnTo>
                <a:lnTo>
                  <a:pt x="13080" y="18844"/>
                </a:lnTo>
                <a:lnTo>
                  <a:pt x="13079" y="18844"/>
                </a:lnTo>
                <a:cubicBezTo>
                  <a:pt x="13078" y="18827"/>
                  <a:pt x="13078" y="18809"/>
                  <a:pt x="13078" y="18791"/>
                </a:cubicBezTo>
                <a:cubicBezTo>
                  <a:pt x="13078" y="18764"/>
                  <a:pt x="13078" y="18737"/>
                  <a:pt x="13080" y="18711"/>
                </a:cubicBezTo>
                <a:cubicBezTo>
                  <a:pt x="13080" y="18564"/>
                  <a:pt x="13084" y="18419"/>
                  <a:pt x="13093" y="18278"/>
                </a:cubicBezTo>
                <a:lnTo>
                  <a:pt x="13094" y="18246"/>
                </a:lnTo>
                <a:cubicBezTo>
                  <a:pt x="13095" y="18246"/>
                  <a:pt x="13095" y="18246"/>
                  <a:pt x="13095" y="18246"/>
                </a:cubicBezTo>
                <a:cubicBezTo>
                  <a:pt x="13184" y="16592"/>
                  <a:pt x="13682" y="15276"/>
                  <a:pt x="14318" y="14998"/>
                </a:cubicBezTo>
                <a:lnTo>
                  <a:pt x="14318" y="14992"/>
                </a:lnTo>
                <a:cubicBezTo>
                  <a:pt x="14328" y="14987"/>
                  <a:pt x="14337" y="14983"/>
                  <a:pt x="14347" y="14985"/>
                </a:cubicBezTo>
                <a:cubicBezTo>
                  <a:pt x="14402" y="14959"/>
                  <a:pt x="14459" y="14945"/>
                  <a:pt x="14516" y="14942"/>
                </a:cubicBezTo>
                <a:close/>
                <a:moveTo>
                  <a:pt x="11573" y="14935"/>
                </a:moveTo>
                <a:lnTo>
                  <a:pt x="11603" y="14942"/>
                </a:lnTo>
                <a:cubicBezTo>
                  <a:pt x="11661" y="14945"/>
                  <a:pt x="11717" y="14959"/>
                  <a:pt x="11772" y="14985"/>
                </a:cubicBezTo>
                <a:cubicBezTo>
                  <a:pt x="11782" y="14983"/>
                  <a:pt x="11792" y="14987"/>
                  <a:pt x="11801" y="14992"/>
                </a:cubicBezTo>
                <a:lnTo>
                  <a:pt x="11801" y="14998"/>
                </a:lnTo>
                <a:cubicBezTo>
                  <a:pt x="12437" y="15276"/>
                  <a:pt x="12935" y="16592"/>
                  <a:pt x="13024" y="18246"/>
                </a:cubicBezTo>
                <a:cubicBezTo>
                  <a:pt x="13024" y="18246"/>
                  <a:pt x="13025" y="18246"/>
                  <a:pt x="13025" y="18246"/>
                </a:cubicBezTo>
                <a:lnTo>
                  <a:pt x="13026" y="18278"/>
                </a:lnTo>
                <a:cubicBezTo>
                  <a:pt x="13035" y="18419"/>
                  <a:pt x="13039" y="18564"/>
                  <a:pt x="13039" y="18711"/>
                </a:cubicBezTo>
                <a:cubicBezTo>
                  <a:pt x="13041" y="18737"/>
                  <a:pt x="13041" y="18764"/>
                  <a:pt x="13041" y="18791"/>
                </a:cubicBezTo>
                <a:cubicBezTo>
                  <a:pt x="13041" y="18809"/>
                  <a:pt x="13041" y="18827"/>
                  <a:pt x="13040" y="18844"/>
                </a:cubicBezTo>
                <a:lnTo>
                  <a:pt x="13039" y="18846"/>
                </a:lnTo>
                <a:lnTo>
                  <a:pt x="13009" y="18839"/>
                </a:lnTo>
                <a:cubicBezTo>
                  <a:pt x="12952" y="18836"/>
                  <a:pt x="12895" y="18822"/>
                  <a:pt x="12840" y="18796"/>
                </a:cubicBezTo>
                <a:cubicBezTo>
                  <a:pt x="12830" y="18798"/>
                  <a:pt x="12821" y="18794"/>
                  <a:pt x="12811" y="18789"/>
                </a:cubicBezTo>
                <a:lnTo>
                  <a:pt x="12811" y="18784"/>
                </a:lnTo>
                <a:cubicBezTo>
                  <a:pt x="12175" y="18505"/>
                  <a:pt x="11677" y="17189"/>
                  <a:pt x="11588" y="15535"/>
                </a:cubicBezTo>
                <a:cubicBezTo>
                  <a:pt x="11588" y="15535"/>
                  <a:pt x="11588" y="15535"/>
                  <a:pt x="11588" y="15535"/>
                </a:cubicBezTo>
                <a:lnTo>
                  <a:pt x="11587" y="15504"/>
                </a:lnTo>
                <a:cubicBezTo>
                  <a:pt x="11578" y="15362"/>
                  <a:pt x="11573" y="15217"/>
                  <a:pt x="11573" y="15070"/>
                </a:cubicBezTo>
                <a:cubicBezTo>
                  <a:pt x="11571" y="15044"/>
                  <a:pt x="11571" y="15017"/>
                  <a:pt x="11571" y="14991"/>
                </a:cubicBezTo>
                <a:lnTo>
                  <a:pt x="11572" y="14937"/>
                </a:lnTo>
                <a:lnTo>
                  <a:pt x="11573" y="14937"/>
                </a:lnTo>
                <a:close/>
                <a:moveTo>
                  <a:pt x="11548" y="14935"/>
                </a:moveTo>
                <a:lnTo>
                  <a:pt x="11549" y="14937"/>
                </a:lnTo>
                <a:lnTo>
                  <a:pt x="11550" y="14991"/>
                </a:lnTo>
                <a:cubicBezTo>
                  <a:pt x="11550" y="15017"/>
                  <a:pt x="11550" y="15044"/>
                  <a:pt x="11548" y="15070"/>
                </a:cubicBezTo>
                <a:cubicBezTo>
                  <a:pt x="11548" y="15217"/>
                  <a:pt x="11544" y="15362"/>
                  <a:pt x="11535" y="15504"/>
                </a:cubicBezTo>
                <a:lnTo>
                  <a:pt x="11534" y="15535"/>
                </a:lnTo>
                <a:cubicBezTo>
                  <a:pt x="11534" y="15535"/>
                  <a:pt x="11533" y="15535"/>
                  <a:pt x="11533" y="15535"/>
                </a:cubicBezTo>
                <a:cubicBezTo>
                  <a:pt x="11444" y="17189"/>
                  <a:pt x="10946" y="18505"/>
                  <a:pt x="10310" y="18784"/>
                </a:cubicBezTo>
                <a:lnTo>
                  <a:pt x="10310" y="18789"/>
                </a:lnTo>
                <a:cubicBezTo>
                  <a:pt x="10301" y="18794"/>
                  <a:pt x="10291" y="18798"/>
                  <a:pt x="10281" y="18796"/>
                </a:cubicBezTo>
                <a:cubicBezTo>
                  <a:pt x="10226" y="18822"/>
                  <a:pt x="10170" y="18836"/>
                  <a:pt x="10112" y="18839"/>
                </a:cubicBezTo>
                <a:lnTo>
                  <a:pt x="10082" y="18846"/>
                </a:lnTo>
                <a:lnTo>
                  <a:pt x="10082" y="18844"/>
                </a:lnTo>
                <a:lnTo>
                  <a:pt x="10081" y="18844"/>
                </a:lnTo>
                <a:cubicBezTo>
                  <a:pt x="10080" y="18827"/>
                  <a:pt x="10080" y="18809"/>
                  <a:pt x="10080" y="18791"/>
                </a:cubicBezTo>
                <a:cubicBezTo>
                  <a:pt x="10080" y="18764"/>
                  <a:pt x="10080" y="18737"/>
                  <a:pt x="10082" y="18711"/>
                </a:cubicBezTo>
                <a:cubicBezTo>
                  <a:pt x="10082" y="18564"/>
                  <a:pt x="10087" y="18419"/>
                  <a:pt x="10096" y="18278"/>
                </a:cubicBezTo>
                <a:lnTo>
                  <a:pt x="10096" y="18246"/>
                </a:lnTo>
                <a:cubicBezTo>
                  <a:pt x="10097" y="18246"/>
                  <a:pt x="10097" y="18246"/>
                  <a:pt x="10097" y="18246"/>
                </a:cubicBezTo>
                <a:cubicBezTo>
                  <a:pt x="10186" y="16592"/>
                  <a:pt x="10684" y="15276"/>
                  <a:pt x="11320" y="14998"/>
                </a:cubicBezTo>
                <a:lnTo>
                  <a:pt x="11320" y="14992"/>
                </a:lnTo>
                <a:cubicBezTo>
                  <a:pt x="11330" y="14987"/>
                  <a:pt x="11339" y="14983"/>
                  <a:pt x="11349" y="14985"/>
                </a:cubicBezTo>
                <a:cubicBezTo>
                  <a:pt x="11404" y="14959"/>
                  <a:pt x="11461" y="14945"/>
                  <a:pt x="11518" y="14942"/>
                </a:cubicBezTo>
                <a:close/>
                <a:moveTo>
                  <a:pt x="8575" y="14935"/>
                </a:moveTo>
                <a:lnTo>
                  <a:pt x="8605" y="14942"/>
                </a:lnTo>
                <a:cubicBezTo>
                  <a:pt x="8663" y="14945"/>
                  <a:pt x="8719" y="14959"/>
                  <a:pt x="8774" y="14985"/>
                </a:cubicBezTo>
                <a:cubicBezTo>
                  <a:pt x="8784" y="14983"/>
                  <a:pt x="8794" y="14987"/>
                  <a:pt x="8803" y="14992"/>
                </a:cubicBezTo>
                <a:lnTo>
                  <a:pt x="8803" y="14998"/>
                </a:lnTo>
                <a:cubicBezTo>
                  <a:pt x="9439" y="15276"/>
                  <a:pt x="9937" y="16592"/>
                  <a:pt x="10026" y="18246"/>
                </a:cubicBezTo>
                <a:cubicBezTo>
                  <a:pt x="10026" y="18246"/>
                  <a:pt x="10027" y="18246"/>
                  <a:pt x="10027" y="18246"/>
                </a:cubicBezTo>
                <a:lnTo>
                  <a:pt x="10028" y="18278"/>
                </a:lnTo>
                <a:cubicBezTo>
                  <a:pt x="10037" y="18419"/>
                  <a:pt x="10041" y="18564"/>
                  <a:pt x="10041" y="18711"/>
                </a:cubicBezTo>
                <a:cubicBezTo>
                  <a:pt x="10043" y="18737"/>
                  <a:pt x="10044" y="18764"/>
                  <a:pt x="10044" y="18791"/>
                </a:cubicBezTo>
                <a:cubicBezTo>
                  <a:pt x="10044" y="18809"/>
                  <a:pt x="10043" y="18827"/>
                  <a:pt x="10042" y="18844"/>
                </a:cubicBezTo>
                <a:lnTo>
                  <a:pt x="10042" y="18846"/>
                </a:lnTo>
                <a:lnTo>
                  <a:pt x="10011" y="18839"/>
                </a:lnTo>
                <a:cubicBezTo>
                  <a:pt x="9954" y="18836"/>
                  <a:pt x="9897" y="18822"/>
                  <a:pt x="9842" y="18796"/>
                </a:cubicBezTo>
                <a:cubicBezTo>
                  <a:pt x="9832" y="18798"/>
                  <a:pt x="9823" y="18794"/>
                  <a:pt x="9813" y="18789"/>
                </a:cubicBezTo>
                <a:lnTo>
                  <a:pt x="9813" y="18784"/>
                </a:lnTo>
                <a:cubicBezTo>
                  <a:pt x="9177" y="18505"/>
                  <a:pt x="8680" y="17189"/>
                  <a:pt x="8591" y="15535"/>
                </a:cubicBezTo>
                <a:cubicBezTo>
                  <a:pt x="8590" y="15535"/>
                  <a:pt x="8590" y="15535"/>
                  <a:pt x="8590" y="15535"/>
                </a:cubicBezTo>
                <a:lnTo>
                  <a:pt x="8589" y="15504"/>
                </a:lnTo>
                <a:cubicBezTo>
                  <a:pt x="8580" y="15362"/>
                  <a:pt x="8575" y="15217"/>
                  <a:pt x="8575" y="15070"/>
                </a:cubicBezTo>
                <a:cubicBezTo>
                  <a:pt x="8573" y="15044"/>
                  <a:pt x="8573" y="15017"/>
                  <a:pt x="8573" y="14991"/>
                </a:cubicBezTo>
                <a:lnTo>
                  <a:pt x="8574" y="14937"/>
                </a:lnTo>
                <a:lnTo>
                  <a:pt x="8575" y="14937"/>
                </a:lnTo>
                <a:close/>
                <a:moveTo>
                  <a:pt x="8551" y="14935"/>
                </a:moveTo>
                <a:lnTo>
                  <a:pt x="8551" y="14937"/>
                </a:lnTo>
                <a:lnTo>
                  <a:pt x="8553" y="14991"/>
                </a:lnTo>
                <a:cubicBezTo>
                  <a:pt x="8553" y="15017"/>
                  <a:pt x="8552" y="15044"/>
                  <a:pt x="8550" y="15070"/>
                </a:cubicBezTo>
                <a:cubicBezTo>
                  <a:pt x="8550" y="15217"/>
                  <a:pt x="8546" y="15362"/>
                  <a:pt x="8537" y="15504"/>
                </a:cubicBezTo>
                <a:lnTo>
                  <a:pt x="8536" y="15535"/>
                </a:lnTo>
                <a:cubicBezTo>
                  <a:pt x="8536" y="15535"/>
                  <a:pt x="8535" y="15535"/>
                  <a:pt x="8535" y="15535"/>
                </a:cubicBezTo>
                <a:cubicBezTo>
                  <a:pt x="8446" y="17189"/>
                  <a:pt x="7948" y="18505"/>
                  <a:pt x="7312" y="18784"/>
                </a:cubicBezTo>
                <a:lnTo>
                  <a:pt x="7312" y="18789"/>
                </a:lnTo>
                <a:cubicBezTo>
                  <a:pt x="7303" y="18794"/>
                  <a:pt x="7293" y="18798"/>
                  <a:pt x="7283" y="18796"/>
                </a:cubicBezTo>
                <a:cubicBezTo>
                  <a:pt x="7228" y="18822"/>
                  <a:pt x="7172" y="18836"/>
                  <a:pt x="7114" y="18839"/>
                </a:cubicBezTo>
                <a:lnTo>
                  <a:pt x="7084" y="18846"/>
                </a:lnTo>
                <a:lnTo>
                  <a:pt x="7084" y="18844"/>
                </a:lnTo>
                <a:lnTo>
                  <a:pt x="7083" y="18844"/>
                </a:lnTo>
                <a:cubicBezTo>
                  <a:pt x="7082" y="18827"/>
                  <a:pt x="7082" y="18809"/>
                  <a:pt x="7082" y="18791"/>
                </a:cubicBezTo>
                <a:cubicBezTo>
                  <a:pt x="7082" y="18764"/>
                  <a:pt x="7082" y="18737"/>
                  <a:pt x="7084" y="18711"/>
                </a:cubicBezTo>
                <a:cubicBezTo>
                  <a:pt x="7084" y="18564"/>
                  <a:pt x="7089" y="18419"/>
                  <a:pt x="7098" y="18278"/>
                </a:cubicBezTo>
                <a:lnTo>
                  <a:pt x="7099" y="18246"/>
                </a:lnTo>
                <a:cubicBezTo>
                  <a:pt x="7099" y="18246"/>
                  <a:pt x="7099" y="18246"/>
                  <a:pt x="7099" y="18246"/>
                </a:cubicBezTo>
                <a:cubicBezTo>
                  <a:pt x="7189" y="16592"/>
                  <a:pt x="7686" y="15276"/>
                  <a:pt x="8322" y="14998"/>
                </a:cubicBezTo>
                <a:lnTo>
                  <a:pt x="8322" y="14992"/>
                </a:lnTo>
                <a:cubicBezTo>
                  <a:pt x="8332" y="14987"/>
                  <a:pt x="8341" y="14983"/>
                  <a:pt x="8351" y="14985"/>
                </a:cubicBezTo>
                <a:cubicBezTo>
                  <a:pt x="8406" y="14959"/>
                  <a:pt x="8463" y="14945"/>
                  <a:pt x="8520" y="14942"/>
                </a:cubicBezTo>
                <a:close/>
                <a:moveTo>
                  <a:pt x="5577" y="14935"/>
                </a:moveTo>
                <a:lnTo>
                  <a:pt x="5607" y="14942"/>
                </a:lnTo>
                <a:cubicBezTo>
                  <a:pt x="5665" y="14945"/>
                  <a:pt x="5721" y="14959"/>
                  <a:pt x="5776" y="14985"/>
                </a:cubicBezTo>
                <a:cubicBezTo>
                  <a:pt x="5786" y="14983"/>
                  <a:pt x="5796" y="14987"/>
                  <a:pt x="5805" y="14992"/>
                </a:cubicBezTo>
                <a:lnTo>
                  <a:pt x="5805" y="14998"/>
                </a:lnTo>
                <a:cubicBezTo>
                  <a:pt x="6441" y="15276"/>
                  <a:pt x="6939" y="16592"/>
                  <a:pt x="7028" y="18246"/>
                </a:cubicBezTo>
                <a:cubicBezTo>
                  <a:pt x="7028" y="18246"/>
                  <a:pt x="7029" y="18246"/>
                  <a:pt x="7029" y="18246"/>
                </a:cubicBezTo>
                <a:lnTo>
                  <a:pt x="7030" y="18278"/>
                </a:lnTo>
                <a:cubicBezTo>
                  <a:pt x="7039" y="18419"/>
                  <a:pt x="7043" y="18564"/>
                  <a:pt x="7043" y="18711"/>
                </a:cubicBezTo>
                <a:cubicBezTo>
                  <a:pt x="7046" y="18737"/>
                  <a:pt x="7046" y="18764"/>
                  <a:pt x="7046" y="18791"/>
                </a:cubicBezTo>
                <a:cubicBezTo>
                  <a:pt x="7046" y="18809"/>
                  <a:pt x="7046" y="18827"/>
                  <a:pt x="7045" y="18844"/>
                </a:cubicBezTo>
                <a:lnTo>
                  <a:pt x="7044" y="18844"/>
                </a:lnTo>
                <a:lnTo>
                  <a:pt x="7044" y="18846"/>
                </a:lnTo>
                <a:lnTo>
                  <a:pt x="7013" y="18839"/>
                </a:lnTo>
                <a:cubicBezTo>
                  <a:pt x="6956" y="18836"/>
                  <a:pt x="6899" y="18822"/>
                  <a:pt x="6844" y="18796"/>
                </a:cubicBezTo>
                <a:cubicBezTo>
                  <a:pt x="6834" y="18798"/>
                  <a:pt x="6825" y="18794"/>
                  <a:pt x="6816" y="18789"/>
                </a:cubicBezTo>
                <a:lnTo>
                  <a:pt x="6815" y="18784"/>
                </a:lnTo>
                <a:cubicBezTo>
                  <a:pt x="6180" y="18505"/>
                  <a:pt x="5682" y="17189"/>
                  <a:pt x="5593" y="15535"/>
                </a:cubicBezTo>
                <a:cubicBezTo>
                  <a:pt x="5592" y="15535"/>
                  <a:pt x="5592" y="15535"/>
                  <a:pt x="5592" y="15535"/>
                </a:cubicBezTo>
                <a:lnTo>
                  <a:pt x="5591" y="15504"/>
                </a:lnTo>
                <a:cubicBezTo>
                  <a:pt x="5582" y="15362"/>
                  <a:pt x="5577" y="15217"/>
                  <a:pt x="5578" y="15070"/>
                </a:cubicBezTo>
                <a:cubicBezTo>
                  <a:pt x="5575" y="15044"/>
                  <a:pt x="5575" y="15017"/>
                  <a:pt x="5575" y="14991"/>
                </a:cubicBezTo>
                <a:lnTo>
                  <a:pt x="5576" y="14937"/>
                </a:lnTo>
                <a:lnTo>
                  <a:pt x="5577" y="14937"/>
                </a:lnTo>
                <a:close/>
                <a:moveTo>
                  <a:pt x="5553" y="14935"/>
                </a:moveTo>
                <a:lnTo>
                  <a:pt x="5553" y="14937"/>
                </a:lnTo>
                <a:lnTo>
                  <a:pt x="5554" y="14937"/>
                </a:lnTo>
                <a:lnTo>
                  <a:pt x="5555" y="14991"/>
                </a:lnTo>
                <a:cubicBezTo>
                  <a:pt x="5555" y="15017"/>
                  <a:pt x="5555" y="15044"/>
                  <a:pt x="5552" y="15070"/>
                </a:cubicBezTo>
                <a:cubicBezTo>
                  <a:pt x="5552" y="15217"/>
                  <a:pt x="5548" y="15362"/>
                  <a:pt x="5539" y="15504"/>
                </a:cubicBezTo>
                <a:lnTo>
                  <a:pt x="5538" y="15535"/>
                </a:lnTo>
                <a:cubicBezTo>
                  <a:pt x="5538" y="15535"/>
                  <a:pt x="5537" y="15535"/>
                  <a:pt x="5537" y="15535"/>
                </a:cubicBezTo>
                <a:cubicBezTo>
                  <a:pt x="5448" y="17189"/>
                  <a:pt x="4950" y="18505"/>
                  <a:pt x="4314" y="18784"/>
                </a:cubicBezTo>
                <a:lnTo>
                  <a:pt x="4314" y="18789"/>
                </a:lnTo>
                <a:cubicBezTo>
                  <a:pt x="4305" y="18794"/>
                  <a:pt x="4295" y="18798"/>
                  <a:pt x="4285" y="18796"/>
                </a:cubicBezTo>
                <a:cubicBezTo>
                  <a:pt x="4230" y="18822"/>
                  <a:pt x="4174" y="18836"/>
                  <a:pt x="4116" y="18839"/>
                </a:cubicBezTo>
                <a:lnTo>
                  <a:pt x="4086" y="18846"/>
                </a:lnTo>
                <a:lnTo>
                  <a:pt x="4086" y="18844"/>
                </a:lnTo>
                <a:lnTo>
                  <a:pt x="4085" y="18844"/>
                </a:lnTo>
                <a:cubicBezTo>
                  <a:pt x="4084" y="18827"/>
                  <a:pt x="4084" y="18809"/>
                  <a:pt x="4084" y="18791"/>
                </a:cubicBezTo>
                <a:cubicBezTo>
                  <a:pt x="4084" y="18764"/>
                  <a:pt x="4084" y="18737"/>
                  <a:pt x="4087" y="18711"/>
                </a:cubicBezTo>
                <a:cubicBezTo>
                  <a:pt x="4086" y="18564"/>
                  <a:pt x="4091" y="18419"/>
                  <a:pt x="4100" y="18278"/>
                </a:cubicBezTo>
                <a:lnTo>
                  <a:pt x="4101" y="18246"/>
                </a:lnTo>
                <a:cubicBezTo>
                  <a:pt x="4101" y="18246"/>
                  <a:pt x="4101" y="18246"/>
                  <a:pt x="4102" y="18246"/>
                </a:cubicBezTo>
                <a:cubicBezTo>
                  <a:pt x="4191" y="16592"/>
                  <a:pt x="4689" y="15276"/>
                  <a:pt x="5324" y="14998"/>
                </a:cubicBezTo>
                <a:lnTo>
                  <a:pt x="5325" y="14992"/>
                </a:lnTo>
                <a:cubicBezTo>
                  <a:pt x="5334" y="14987"/>
                  <a:pt x="5343" y="14983"/>
                  <a:pt x="5353" y="14985"/>
                </a:cubicBezTo>
                <a:cubicBezTo>
                  <a:pt x="5408" y="14959"/>
                  <a:pt x="5465" y="14945"/>
                  <a:pt x="5522" y="14942"/>
                </a:cubicBezTo>
                <a:close/>
                <a:moveTo>
                  <a:pt x="2579" y="14935"/>
                </a:moveTo>
                <a:lnTo>
                  <a:pt x="2609" y="14942"/>
                </a:lnTo>
                <a:cubicBezTo>
                  <a:pt x="2667" y="14945"/>
                  <a:pt x="2723" y="14959"/>
                  <a:pt x="2779" y="14985"/>
                </a:cubicBezTo>
                <a:cubicBezTo>
                  <a:pt x="2788" y="14983"/>
                  <a:pt x="2798" y="14987"/>
                  <a:pt x="2807" y="14992"/>
                </a:cubicBezTo>
                <a:lnTo>
                  <a:pt x="2807" y="14998"/>
                </a:lnTo>
                <a:cubicBezTo>
                  <a:pt x="3443" y="15276"/>
                  <a:pt x="3941" y="16592"/>
                  <a:pt x="4030" y="18246"/>
                </a:cubicBezTo>
                <a:cubicBezTo>
                  <a:pt x="4031" y="18246"/>
                  <a:pt x="4031" y="18246"/>
                  <a:pt x="4031" y="18246"/>
                </a:cubicBezTo>
                <a:lnTo>
                  <a:pt x="4032" y="18278"/>
                </a:lnTo>
                <a:cubicBezTo>
                  <a:pt x="4041" y="18419"/>
                  <a:pt x="4045" y="18564"/>
                  <a:pt x="4045" y="18711"/>
                </a:cubicBezTo>
                <a:cubicBezTo>
                  <a:pt x="4048" y="18737"/>
                  <a:pt x="4048" y="18764"/>
                  <a:pt x="4048" y="18791"/>
                </a:cubicBezTo>
                <a:cubicBezTo>
                  <a:pt x="4048" y="18809"/>
                  <a:pt x="4048" y="18827"/>
                  <a:pt x="4047" y="18844"/>
                </a:cubicBezTo>
                <a:lnTo>
                  <a:pt x="4046" y="18844"/>
                </a:lnTo>
                <a:lnTo>
                  <a:pt x="4046" y="18846"/>
                </a:lnTo>
                <a:lnTo>
                  <a:pt x="4015" y="18839"/>
                </a:lnTo>
                <a:cubicBezTo>
                  <a:pt x="3958" y="18836"/>
                  <a:pt x="3902" y="18822"/>
                  <a:pt x="3846" y="18796"/>
                </a:cubicBezTo>
                <a:cubicBezTo>
                  <a:pt x="3836" y="18798"/>
                  <a:pt x="3827" y="18794"/>
                  <a:pt x="3818" y="18789"/>
                </a:cubicBezTo>
                <a:lnTo>
                  <a:pt x="3817" y="18784"/>
                </a:lnTo>
                <a:cubicBezTo>
                  <a:pt x="3182" y="18505"/>
                  <a:pt x="2684" y="17189"/>
                  <a:pt x="2595" y="15535"/>
                </a:cubicBezTo>
                <a:cubicBezTo>
                  <a:pt x="2594" y="15535"/>
                  <a:pt x="2594" y="15535"/>
                  <a:pt x="2594" y="15535"/>
                </a:cubicBezTo>
                <a:lnTo>
                  <a:pt x="2593" y="15504"/>
                </a:lnTo>
                <a:cubicBezTo>
                  <a:pt x="2584" y="15362"/>
                  <a:pt x="2580" y="15217"/>
                  <a:pt x="2580" y="15070"/>
                </a:cubicBezTo>
                <a:cubicBezTo>
                  <a:pt x="2577" y="15044"/>
                  <a:pt x="2577" y="15017"/>
                  <a:pt x="2577" y="14991"/>
                </a:cubicBezTo>
                <a:lnTo>
                  <a:pt x="2578" y="14937"/>
                </a:lnTo>
                <a:lnTo>
                  <a:pt x="2579" y="14937"/>
                </a:lnTo>
                <a:close/>
                <a:moveTo>
                  <a:pt x="2555" y="14935"/>
                </a:moveTo>
                <a:lnTo>
                  <a:pt x="2555" y="14937"/>
                </a:lnTo>
                <a:lnTo>
                  <a:pt x="2556" y="14937"/>
                </a:lnTo>
                <a:lnTo>
                  <a:pt x="2557" y="14991"/>
                </a:lnTo>
                <a:cubicBezTo>
                  <a:pt x="2557" y="15017"/>
                  <a:pt x="2557" y="15044"/>
                  <a:pt x="2554" y="15070"/>
                </a:cubicBezTo>
                <a:cubicBezTo>
                  <a:pt x="2554" y="15217"/>
                  <a:pt x="2550" y="15362"/>
                  <a:pt x="2541" y="15504"/>
                </a:cubicBezTo>
                <a:lnTo>
                  <a:pt x="2540" y="15535"/>
                </a:lnTo>
                <a:cubicBezTo>
                  <a:pt x="2540" y="15535"/>
                  <a:pt x="2540" y="15535"/>
                  <a:pt x="2539" y="15535"/>
                </a:cubicBezTo>
                <a:cubicBezTo>
                  <a:pt x="2450" y="17189"/>
                  <a:pt x="1952" y="18505"/>
                  <a:pt x="1316" y="18784"/>
                </a:cubicBezTo>
                <a:lnTo>
                  <a:pt x="1316" y="18789"/>
                </a:lnTo>
                <a:cubicBezTo>
                  <a:pt x="1307" y="18794"/>
                  <a:pt x="1297" y="18798"/>
                  <a:pt x="1288" y="18796"/>
                </a:cubicBezTo>
                <a:cubicBezTo>
                  <a:pt x="1232" y="18822"/>
                  <a:pt x="1176" y="18836"/>
                  <a:pt x="1118" y="18839"/>
                </a:cubicBezTo>
                <a:lnTo>
                  <a:pt x="1088" y="18846"/>
                </a:lnTo>
                <a:lnTo>
                  <a:pt x="1088" y="18844"/>
                </a:lnTo>
                <a:lnTo>
                  <a:pt x="1087" y="18844"/>
                </a:lnTo>
                <a:cubicBezTo>
                  <a:pt x="1086" y="18827"/>
                  <a:pt x="1086" y="18809"/>
                  <a:pt x="1086" y="18791"/>
                </a:cubicBezTo>
                <a:cubicBezTo>
                  <a:pt x="1086" y="18764"/>
                  <a:pt x="1086" y="18737"/>
                  <a:pt x="1089" y="18711"/>
                </a:cubicBezTo>
                <a:cubicBezTo>
                  <a:pt x="1089" y="18564"/>
                  <a:pt x="1093" y="18419"/>
                  <a:pt x="1102" y="18278"/>
                </a:cubicBezTo>
                <a:lnTo>
                  <a:pt x="1103" y="18246"/>
                </a:lnTo>
                <a:cubicBezTo>
                  <a:pt x="1103" y="18246"/>
                  <a:pt x="1103" y="18246"/>
                  <a:pt x="1104" y="18246"/>
                </a:cubicBezTo>
                <a:cubicBezTo>
                  <a:pt x="1193" y="16592"/>
                  <a:pt x="1691" y="15276"/>
                  <a:pt x="2326" y="14998"/>
                </a:cubicBezTo>
                <a:lnTo>
                  <a:pt x="2327" y="14992"/>
                </a:lnTo>
                <a:cubicBezTo>
                  <a:pt x="2336" y="14987"/>
                  <a:pt x="2345" y="14983"/>
                  <a:pt x="2355" y="14985"/>
                </a:cubicBezTo>
                <a:cubicBezTo>
                  <a:pt x="2411" y="14959"/>
                  <a:pt x="2467" y="14945"/>
                  <a:pt x="2524" y="14942"/>
                </a:cubicBezTo>
                <a:close/>
                <a:moveTo>
                  <a:pt x="19328" y="11563"/>
                </a:moveTo>
                <a:cubicBezTo>
                  <a:pt x="19422" y="12843"/>
                  <a:pt x="19803" y="13857"/>
                  <a:pt x="20290" y="14137"/>
                </a:cubicBezTo>
                <a:cubicBezTo>
                  <a:pt x="20196" y="12857"/>
                  <a:pt x="19815" y="11842"/>
                  <a:pt x="19328" y="11563"/>
                </a:cubicBezTo>
                <a:close/>
                <a:moveTo>
                  <a:pt x="18783" y="11563"/>
                </a:moveTo>
                <a:cubicBezTo>
                  <a:pt x="18296" y="11842"/>
                  <a:pt x="17915" y="12857"/>
                  <a:pt x="17821" y="14137"/>
                </a:cubicBezTo>
                <a:cubicBezTo>
                  <a:pt x="18308" y="13857"/>
                  <a:pt x="18689" y="12843"/>
                  <a:pt x="18783" y="11563"/>
                </a:cubicBezTo>
                <a:close/>
                <a:moveTo>
                  <a:pt x="16330" y="11563"/>
                </a:moveTo>
                <a:cubicBezTo>
                  <a:pt x="16424" y="12843"/>
                  <a:pt x="16805" y="13857"/>
                  <a:pt x="17292" y="14137"/>
                </a:cubicBezTo>
                <a:cubicBezTo>
                  <a:pt x="17198" y="12857"/>
                  <a:pt x="16817" y="11842"/>
                  <a:pt x="16330" y="11563"/>
                </a:cubicBezTo>
                <a:close/>
                <a:moveTo>
                  <a:pt x="15785" y="11563"/>
                </a:moveTo>
                <a:cubicBezTo>
                  <a:pt x="15298" y="11842"/>
                  <a:pt x="14917" y="12857"/>
                  <a:pt x="14823" y="14137"/>
                </a:cubicBezTo>
                <a:cubicBezTo>
                  <a:pt x="15310" y="13857"/>
                  <a:pt x="15691" y="12843"/>
                  <a:pt x="15785" y="11563"/>
                </a:cubicBezTo>
                <a:close/>
                <a:moveTo>
                  <a:pt x="13332" y="11563"/>
                </a:moveTo>
                <a:cubicBezTo>
                  <a:pt x="13426" y="12843"/>
                  <a:pt x="13807" y="13857"/>
                  <a:pt x="14294" y="14137"/>
                </a:cubicBezTo>
                <a:cubicBezTo>
                  <a:pt x="14200" y="12857"/>
                  <a:pt x="13819" y="11842"/>
                  <a:pt x="13332" y="11563"/>
                </a:cubicBezTo>
                <a:close/>
                <a:moveTo>
                  <a:pt x="12787" y="11563"/>
                </a:moveTo>
                <a:cubicBezTo>
                  <a:pt x="12300" y="11842"/>
                  <a:pt x="11919" y="12857"/>
                  <a:pt x="11825" y="14137"/>
                </a:cubicBezTo>
                <a:cubicBezTo>
                  <a:pt x="12312" y="13857"/>
                  <a:pt x="12693" y="12843"/>
                  <a:pt x="12787" y="11563"/>
                </a:cubicBezTo>
                <a:close/>
                <a:moveTo>
                  <a:pt x="10334" y="11563"/>
                </a:moveTo>
                <a:cubicBezTo>
                  <a:pt x="10428" y="12843"/>
                  <a:pt x="10809" y="13857"/>
                  <a:pt x="11296" y="14137"/>
                </a:cubicBezTo>
                <a:cubicBezTo>
                  <a:pt x="11202" y="12857"/>
                  <a:pt x="10821" y="11842"/>
                  <a:pt x="10334" y="11563"/>
                </a:cubicBezTo>
                <a:close/>
                <a:moveTo>
                  <a:pt x="9790" y="11563"/>
                </a:moveTo>
                <a:cubicBezTo>
                  <a:pt x="9302" y="11842"/>
                  <a:pt x="8921" y="12857"/>
                  <a:pt x="8827" y="14137"/>
                </a:cubicBezTo>
                <a:cubicBezTo>
                  <a:pt x="9315" y="13857"/>
                  <a:pt x="9695" y="12843"/>
                  <a:pt x="9790" y="11563"/>
                </a:cubicBezTo>
                <a:close/>
                <a:moveTo>
                  <a:pt x="7336" y="11563"/>
                </a:moveTo>
                <a:cubicBezTo>
                  <a:pt x="7430" y="12843"/>
                  <a:pt x="7811" y="13857"/>
                  <a:pt x="8299" y="14137"/>
                </a:cubicBezTo>
                <a:cubicBezTo>
                  <a:pt x="8204" y="12857"/>
                  <a:pt x="7824" y="11842"/>
                  <a:pt x="7336" y="11563"/>
                </a:cubicBezTo>
                <a:close/>
                <a:moveTo>
                  <a:pt x="6792" y="11563"/>
                </a:moveTo>
                <a:cubicBezTo>
                  <a:pt x="6304" y="11842"/>
                  <a:pt x="5923" y="12857"/>
                  <a:pt x="5829" y="14137"/>
                </a:cubicBezTo>
                <a:cubicBezTo>
                  <a:pt x="6317" y="13857"/>
                  <a:pt x="6697" y="12843"/>
                  <a:pt x="6792" y="11563"/>
                </a:cubicBezTo>
                <a:close/>
                <a:moveTo>
                  <a:pt x="4338" y="11563"/>
                </a:moveTo>
                <a:cubicBezTo>
                  <a:pt x="4432" y="12843"/>
                  <a:pt x="4813" y="13857"/>
                  <a:pt x="5301" y="14137"/>
                </a:cubicBezTo>
                <a:cubicBezTo>
                  <a:pt x="5206" y="12857"/>
                  <a:pt x="4826" y="11842"/>
                  <a:pt x="4338" y="11563"/>
                </a:cubicBezTo>
                <a:close/>
                <a:moveTo>
                  <a:pt x="3794" y="11563"/>
                </a:moveTo>
                <a:cubicBezTo>
                  <a:pt x="3306" y="11842"/>
                  <a:pt x="2926" y="12857"/>
                  <a:pt x="2831" y="14137"/>
                </a:cubicBezTo>
                <a:cubicBezTo>
                  <a:pt x="3319" y="13857"/>
                  <a:pt x="3699" y="12843"/>
                  <a:pt x="3794" y="11563"/>
                </a:cubicBezTo>
                <a:close/>
                <a:moveTo>
                  <a:pt x="1340" y="11563"/>
                </a:moveTo>
                <a:cubicBezTo>
                  <a:pt x="1435" y="12843"/>
                  <a:pt x="1815" y="13857"/>
                  <a:pt x="2303" y="14137"/>
                </a:cubicBezTo>
                <a:cubicBezTo>
                  <a:pt x="2208" y="12857"/>
                  <a:pt x="1828" y="11842"/>
                  <a:pt x="1340" y="11563"/>
                </a:cubicBezTo>
                <a:close/>
                <a:moveTo>
                  <a:pt x="21600" y="11077"/>
                </a:moveTo>
                <a:lnTo>
                  <a:pt x="21600" y="11705"/>
                </a:lnTo>
                <a:cubicBezTo>
                  <a:pt x="21201" y="12106"/>
                  <a:pt x="20901" y="13020"/>
                  <a:pt x="20819" y="14137"/>
                </a:cubicBezTo>
                <a:cubicBezTo>
                  <a:pt x="21146" y="13949"/>
                  <a:pt x="21426" y="13428"/>
                  <a:pt x="21600" y="12714"/>
                </a:cubicBezTo>
                <a:lnTo>
                  <a:pt x="21600" y="13666"/>
                </a:lnTo>
                <a:cubicBezTo>
                  <a:pt x="21387" y="14229"/>
                  <a:pt x="21108" y="14620"/>
                  <a:pt x="20795" y="14758"/>
                </a:cubicBezTo>
                <a:lnTo>
                  <a:pt x="20795" y="14763"/>
                </a:lnTo>
                <a:cubicBezTo>
                  <a:pt x="20785" y="14768"/>
                  <a:pt x="20776" y="14772"/>
                  <a:pt x="20766" y="14770"/>
                </a:cubicBezTo>
                <a:cubicBezTo>
                  <a:pt x="20711" y="14797"/>
                  <a:pt x="20654" y="14811"/>
                  <a:pt x="20597" y="14813"/>
                </a:cubicBezTo>
                <a:lnTo>
                  <a:pt x="20567" y="14821"/>
                </a:lnTo>
                <a:lnTo>
                  <a:pt x="20567" y="14819"/>
                </a:lnTo>
                <a:lnTo>
                  <a:pt x="20566" y="14819"/>
                </a:lnTo>
                <a:cubicBezTo>
                  <a:pt x="20565" y="14801"/>
                  <a:pt x="20565" y="14783"/>
                  <a:pt x="20565" y="14765"/>
                </a:cubicBezTo>
                <a:cubicBezTo>
                  <a:pt x="20565" y="14738"/>
                  <a:pt x="20565" y="14711"/>
                  <a:pt x="20567" y="14685"/>
                </a:cubicBezTo>
                <a:cubicBezTo>
                  <a:pt x="20567" y="14536"/>
                  <a:pt x="20571" y="14391"/>
                  <a:pt x="20580" y="14248"/>
                </a:cubicBezTo>
                <a:lnTo>
                  <a:pt x="20581" y="14216"/>
                </a:lnTo>
                <a:cubicBezTo>
                  <a:pt x="20582" y="14216"/>
                  <a:pt x="20582" y="14216"/>
                  <a:pt x="20582" y="14216"/>
                </a:cubicBezTo>
                <a:cubicBezTo>
                  <a:pt x="20661" y="12733"/>
                  <a:pt x="21064" y="11520"/>
                  <a:pt x="21600" y="11077"/>
                </a:cubicBezTo>
                <a:close/>
                <a:moveTo>
                  <a:pt x="19076" y="10878"/>
                </a:moveTo>
                <a:lnTo>
                  <a:pt x="19106" y="10886"/>
                </a:lnTo>
                <a:cubicBezTo>
                  <a:pt x="19163" y="10889"/>
                  <a:pt x="19220" y="10903"/>
                  <a:pt x="19275" y="10929"/>
                </a:cubicBezTo>
                <a:cubicBezTo>
                  <a:pt x="19285" y="10927"/>
                  <a:pt x="19294" y="10931"/>
                  <a:pt x="19304" y="10936"/>
                </a:cubicBezTo>
                <a:lnTo>
                  <a:pt x="19304" y="10942"/>
                </a:lnTo>
                <a:cubicBezTo>
                  <a:pt x="19940" y="11222"/>
                  <a:pt x="20438" y="12549"/>
                  <a:pt x="20527" y="14216"/>
                </a:cubicBezTo>
                <a:cubicBezTo>
                  <a:pt x="20527" y="14216"/>
                  <a:pt x="20527" y="14216"/>
                  <a:pt x="20528" y="14216"/>
                </a:cubicBezTo>
                <a:lnTo>
                  <a:pt x="20529" y="14248"/>
                </a:lnTo>
                <a:cubicBezTo>
                  <a:pt x="20537" y="14391"/>
                  <a:pt x="20542" y="14536"/>
                  <a:pt x="20542" y="14685"/>
                </a:cubicBezTo>
                <a:cubicBezTo>
                  <a:pt x="20544" y="14711"/>
                  <a:pt x="20544" y="14738"/>
                  <a:pt x="20544" y="14765"/>
                </a:cubicBezTo>
                <a:cubicBezTo>
                  <a:pt x="20544" y="14783"/>
                  <a:pt x="20544" y="14801"/>
                  <a:pt x="20543" y="14819"/>
                </a:cubicBezTo>
                <a:lnTo>
                  <a:pt x="20542" y="14819"/>
                </a:lnTo>
                <a:lnTo>
                  <a:pt x="20542" y="14821"/>
                </a:lnTo>
                <a:lnTo>
                  <a:pt x="20512" y="14813"/>
                </a:lnTo>
                <a:cubicBezTo>
                  <a:pt x="20454" y="14811"/>
                  <a:pt x="20398" y="14797"/>
                  <a:pt x="20343" y="14770"/>
                </a:cubicBezTo>
                <a:cubicBezTo>
                  <a:pt x="20333" y="14772"/>
                  <a:pt x="20323" y="14768"/>
                  <a:pt x="20314" y="14763"/>
                </a:cubicBezTo>
                <a:lnTo>
                  <a:pt x="20314" y="14758"/>
                </a:lnTo>
                <a:cubicBezTo>
                  <a:pt x="19678" y="14477"/>
                  <a:pt x="19180" y="13151"/>
                  <a:pt x="19091" y="11484"/>
                </a:cubicBezTo>
                <a:cubicBezTo>
                  <a:pt x="19091" y="11483"/>
                  <a:pt x="19091" y="11483"/>
                  <a:pt x="19090" y="11483"/>
                </a:cubicBezTo>
                <a:lnTo>
                  <a:pt x="19089" y="11452"/>
                </a:lnTo>
                <a:cubicBezTo>
                  <a:pt x="19080" y="11309"/>
                  <a:pt x="19076" y="11163"/>
                  <a:pt x="19076" y="11015"/>
                </a:cubicBezTo>
                <a:cubicBezTo>
                  <a:pt x="19074" y="10988"/>
                  <a:pt x="19074" y="10961"/>
                  <a:pt x="19074" y="10935"/>
                </a:cubicBezTo>
                <a:lnTo>
                  <a:pt x="19075" y="10881"/>
                </a:lnTo>
                <a:lnTo>
                  <a:pt x="19076" y="10881"/>
                </a:lnTo>
                <a:close/>
                <a:moveTo>
                  <a:pt x="19035" y="10878"/>
                </a:moveTo>
                <a:lnTo>
                  <a:pt x="19035" y="10881"/>
                </a:lnTo>
                <a:lnTo>
                  <a:pt x="19036" y="10881"/>
                </a:lnTo>
                <a:lnTo>
                  <a:pt x="19037" y="10935"/>
                </a:lnTo>
                <a:cubicBezTo>
                  <a:pt x="19037" y="10961"/>
                  <a:pt x="19037" y="10988"/>
                  <a:pt x="19035" y="11015"/>
                </a:cubicBezTo>
                <a:cubicBezTo>
                  <a:pt x="19035" y="11163"/>
                  <a:pt x="19031" y="11309"/>
                  <a:pt x="19022" y="11452"/>
                </a:cubicBezTo>
                <a:lnTo>
                  <a:pt x="19021" y="11483"/>
                </a:lnTo>
                <a:cubicBezTo>
                  <a:pt x="19020" y="11483"/>
                  <a:pt x="19020" y="11483"/>
                  <a:pt x="19020" y="11484"/>
                </a:cubicBezTo>
                <a:cubicBezTo>
                  <a:pt x="18931" y="13151"/>
                  <a:pt x="18433" y="14477"/>
                  <a:pt x="17797" y="14758"/>
                </a:cubicBezTo>
                <a:lnTo>
                  <a:pt x="17797" y="14763"/>
                </a:lnTo>
                <a:cubicBezTo>
                  <a:pt x="17787" y="14768"/>
                  <a:pt x="17778" y="14772"/>
                  <a:pt x="17768" y="14770"/>
                </a:cubicBezTo>
                <a:cubicBezTo>
                  <a:pt x="17713" y="14797"/>
                  <a:pt x="17656" y="14811"/>
                  <a:pt x="17599" y="14813"/>
                </a:cubicBezTo>
                <a:lnTo>
                  <a:pt x="17569" y="14821"/>
                </a:lnTo>
                <a:lnTo>
                  <a:pt x="17569" y="14819"/>
                </a:lnTo>
                <a:lnTo>
                  <a:pt x="17568" y="14819"/>
                </a:lnTo>
                <a:cubicBezTo>
                  <a:pt x="17567" y="14801"/>
                  <a:pt x="17567" y="14783"/>
                  <a:pt x="17567" y="14765"/>
                </a:cubicBezTo>
                <a:cubicBezTo>
                  <a:pt x="17567" y="14738"/>
                  <a:pt x="17567" y="14711"/>
                  <a:pt x="17569" y="14685"/>
                </a:cubicBezTo>
                <a:cubicBezTo>
                  <a:pt x="17569" y="14536"/>
                  <a:pt x="17573" y="14391"/>
                  <a:pt x="17582" y="14248"/>
                </a:cubicBezTo>
                <a:lnTo>
                  <a:pt x="17583" y="14216"/>
                </a:lnTo>
                <a:cubicBezTo>
                  <a:pt x="17584" y="14216"/>
                  <a:pt x="17584" y="14216"/>
                  <a:pt x="17584" y="14216"/>
                </a:cubicBezTo>
                <a:cubicBezTo>
                  <a:pt x="17673" y="12549"/>
                  <a:pt x="18171" y="11222"/>
                  <a:pt x="18807" y="10942"/>
                </a:cubicBezTo>
                <a:lnTo>
                  <a:pt x="18807" y="10936"/>
                </a:lnTo>
                <a:cubicBezTo>
                  <a:pt x="18817" y="10931"/>
                  <a:pt x="18826" y="10927"/>
                  <a:pt x="18836" y="10929"/>
                </a:cubicBezTo>
                <a:cubicBezTo>
                  <a:pt x="18891" y="10903"/>
                  <a:pt x="18948" y="10889"/>
                  <a:pt x="19005" y="10886"/>
                </a:cubicBezTo>
                <a:close/>
                <a:moveTo>
                  <a:pt x="16078" y="10878"/>
                </a:moveTo>
                <a:lnTo>
                  <a:pt x="16108" y="10886"/>
                </a:lnTo>
                <a:cubicBezTo>
                  <a:pt x="16165" y="10889"/>
                  <a:pt x="16222" y="10903"/>
                  <a:pt x="16277" y="10929"/>
                </a:cubicBezTo>
                <a:cubicBezTo>
                  <a:pt x="16287" y="10927"/>
                  <a:pt x="16296" y="10931"/>
                  <a:pt x="16306" y="10936"/>
                </a:cubicBezTo>
                <a:lnTo>
                  <a:pt x="16306" y="10942"/>
                </a:lnTo>
                <a:cubicBezTo>
                  <a:pt x="16942" y="11222"/>
                  <a:pt x="17440" y="12549"/>
                  <a:pt x="17529" y="14216"/>
                </a:cubicBezTo>
                <a:cubicBezTo>
                  <a:pt x="17529" y="14216"/>
                  <a:pt x="17529" y="14216"/>
                  <a:pt x="17530" y="14216"/>
                </a:cubicBezTo>
                <a:lnTo>
                  <a:pt x="17531" y="14248"/>
                </a:lnTo>
                <a:cubicBezTo>
                  <a:pt x="17540" y="14391"/>
                  <a:pt x="17544" y="14536"/>
                  <a:pt x="17544" y="14685"/>
                </a:cubicBezTo>
                <a:cubicBezTo>
                  <a:pt x="17546" y="14711"/>
                  <a:pt x="17546" y="14738"/>
                  <a:pt x="17546" y="14765"/>
                </a:cubicBezTo>
                <a:cubicBezTo>
                  <a:pt x="17546" y="14783"/>
                  <a:pt x="17546" y="14801"/>
                  <a:pt x="17545" y="14819"/>
                </a:cubicBezTo>
                <a:lnTo>
                  <a:pt x="17544" y="14819"/>
                </a:lnTo>
                <a:lnTo>
                  <a:pt x="17544" y="14821"/>
                </a:lnTo>
                <a:lnTo>
                  <a:pt x="17514" y="14813"/>
                </a:lnTo>
                <a:cubicBezTo>
                  <a:pt x="17457" y="14811"/>
                  <a:pt x="17400" y="14797"/>
                  <a:pt x="17345" y="14770"/>
                </a:cubicBezTo>
                <a:cubicBezTo>
                  <a:pt x="17335" y="14772"/>
                  <a:pt x="17326" y="14768"/>
                  <a:pt x="17316" y="14763"/>
                </a:cubicBezTo>
                <a:lnTo>
                  <a:pt x="17316" y="14758"/>
                </a:lnTo>
                <a:cubicBezTo>
                  <a:pt x="16680" y="14477"/>
                  <a:pt x="16182" y="13151"/>
                  <a:pt x="16093" y="11484"/>
                </a:cubicBezTo>
                <a:cubicBezTo>
                  <a:pt x="16093" y="11483"/>
                  <a:pt x="16093" y="11483"/>
                  <a:pt x="16092" y="11483"/>
                </a:cubicBezTo>
                <a:lnTo>
                  <a:pt x="16091" y="11452"/>
                </a:lnTo>
                <a:cubicBezTo>
                  <a:pt x="16082" y="11309"/>
                  <a:pt x="16078" y="11163"/>
                  <a:pt x="16078" y="11015"/>
                </a:cubicBezTo>
                <a:cubicBezTo>
                  <a:pt x="16076" y="10988"/>
                  <a:pt x="16076" y="10961"/>
                  <a:pt x="16076" y="10935"/>
                </a:cubicBezTo>
                <a:lnTo>
                  <a:pt x="16077" y="10881"/>
                </a:lnTo>
                <a:lnTo>
                  <a:pt x="16078" y="10881"/>
                </a:lnTo>
                <a:close/>
                <a:moveTo>
                  <a:pt x="16037" y="10878"/>
                </a:moveTo>
                <a:lnTo>
                  <a:pt x="16037" y="10881"/>
                </a:lnTo>
                <a:lnTo>
                  <a:pt x="16038" y="10881"/>
                </a:lnTo>
                <a:lnTo>
                  <a:pt x="16039" y="10935"/>
                </a:lnTo>
                <a:cubicBezTo>
                  <a:pt x="16039" y="10961"/>
                  <a:pt x="16039" y="10988"/>
                  <a:pt x="16037" y="11015"/>
                </a:cubicBezTo>
                <a:cubicBezTo>
                  <a:pt x="16037" y="11163"/>
                  <a:pt x="16033" y="11309"/>
                  <a:pt x="16024" y="11452"/>
                </a:cubicBezTo>
                <a:lnTo>
                  <a:pt x="16023" y="11483"/>
                </a:lnTo>
                <a:cubicBezTo>
                  <a:pt x="16022" y="11483"/>
                  <a:pt x="16022" y="11483"/>
                  <a:pt x="16022" y="11484"/>
                </a:cubicBezTo>
                <a:cubicBezTo>
                  <a:pt x="15933" y="13151"/>
                  <a:pt x="15435" y="14477"/>
                  <a:pt x="14799" y="14758"/>
                </a:cubicBezTo>
                <a:lnTo>
                  <a:pt x="14799" y="14763"/>
                </a:lnTo>
                <a:cubicBezTo>
                  <a:pt x="14789" y="14768"/>
                  <a:pt x="14780" y="14772"/>
                  <a:pt x="14770" y="14770"/>
                </a:cubicBezTo>
                <a:cubicBezTo>
                  <a:pt x="14715" y="14797"/>
                  <a:pt x="14658" y="14811"/>
                  <a:pt x="14601" y="14813"/>
                </a:cubicBezTo>
                <a:lnTo>
                  <a:pt x="14571" y="14821"/>
                </a:lnTo>
                <a:lnTo>
                  <a:pt x="14571" y="14819"/>
                </a:lnTo>
                <a:lnTo>
                  <a:pt x="14570" y="14819"/>
                </a:lnTo>
                <a:cubicBezTo>
                  <a:pt x="14569" y="14801"/>
                  <a:pt x="14569" y="14783"/>
                  <a:pt x="14569" y="14765"/>
                </a:cubicBezTo>
                <a:cubicBezTo>
                  <a:pt x="14569" y="14738"/>
                  <a:pt x="14569" y="14711"/>
                  <a:pt x="14571" y="14685"/>
                </a:cubicBezTo>
                <a:cubicBezTo>
                  <a:pt x="14571" y="14536"/>
                  <a:pt x="14576" y="14391"/>
                  <a:pt x="14584" y="14248"/>
                </a:cubicBezTo>
                <a:lnTo>
                  <a:pt x="14585" y="14216"/>
                </a:lnTo>
                <a:cubicBezTo>
                  <a:pt x="14586" y="14216"/>
                  <a:pt x="14586" y="14216"/>
                  <a:pt x="14586" y="14216"/>
                </a:cubicBezTo>
                <a:cubicBezTo>
                  <a:pt x="14675" y="12549"/>
                  <a:pt x="15173" y="11222"/>
                  <a:pt x="15809" y="10942"/>
                </a:cubicBezTo>
                <a:lnTo>
                  <a:pt x="15809" y="10936"/>
                </a:lnTo>
                <a:cubicBezTo>
                  <a:pt x="15819" y="10931"/>
                  <a:pt x="15828" y="10927"/>
                  <a:pt x="15838" y="10929"/>
                </a:cubicBezTo>
                <a:cubicBezTo>
                  <a:pt x="15893" y="10903"/>
                  <a:pt x="15950" y="10889"/>
                  <a:pt x="16007" y="10886"/>
                </a:cubicBezTo>
                <a:close/>
                <a:moveTo>
                  <a:pt x="13080" y="10878"/>
                </a:moveTo>
                <a:lnTo>
                  <a:pt x="13110" y="10886"/>
                </a:lnTo>
                <a:cubicBezTo>
                  <a:pt x="13167" y="10889"/>
                  <a:pt x="13224" y="10903"/>
                  <a:pt x="13279" y="10929"/>
                </a:cubicBezTo>
                <a:cubicBezTo>
                  <a:pt x="13289" y="10927"/>
                  <a:pt x="13298" y="10931"/>
                  <a:pt x="13308" y="10936"/>
                </a:cubicBezTo>
                <a:lnTo>
                  <a:pt x="13308" y="10942"/>
                </a:lnTo>
                <a:cubicBezTo>
                  <a:pt x="13944" y="11222"/>
                  <a:pt x="14442" y="12549"/>
                  <a:pt x="14531" y="14216"/>
                </a:cubicBezTo>
                <a:cubicBezTo>
                  <a:pt x="14531" y="14216"/>
                  <a:pt x="14531" y="14216"/>
                  <a:pt x="14532" y="14216"/>
                </a:cubicBezTo>
                <a:lnTo>
                  <a:pt x="14533" y="14248"/>
                </a:lnTo>
                <a:cubicBezTo>
                  <a:pt x="14542" y="14391"/>
                  <a:pt x="14546" y="14536"/>
                  <a:pt x="14546" y="14685"/>
                </a:cubicBezTo>
                <a:cubicBezTo>
                  <a:pt x="14548" y="14711"/>
                  <a:pt x="14548" y="14738"/>
                  <a:pt x="14548" y="14765"/>
                </a:cubicBezTo>
                <a:cubicBezTo>
                  <a:pt x="14548" y="14783"/>
                  <a:pt x="14548" y="14801"/>
                  <a:pt x="14547" y="14819"/>
                </a:cubicBezTo>
                <a:lnTo>
                  <a:pt x="14546" y="14819"/>
                </a:lnTo>
                <a:lnTo>
                  <a:pt x="14546" y="14821"/>
                </a:lnTo>
                <a:lnTo>
                  <a:pt x="14516" y="14813"/>
                </a:lnTo>
                <a:cubicBezTo>
                  <a:pt x="14459" y="14811"/>
                  <a:pt x="14402" y="14797"/>
                  <a:pt x="14347" y="14770"/>
                </a:cubicBezTo>
                <a:cubicBezTo>
                  <a:pt x="14337" y="14772"/>
                  <a:pt x="14328" y="14768"/>
                  <a:pt x="14318" y="14763"/>
                </a:cubicBezTo>
                <a:lnTo>
                  <a:pt x="14318" y="14758"/>
                </a:lnTo>
                <a:cubicBezTo>
                  <a:pt x="13682" y="14477"/>
                  <a:pt x="13184" y="13151"/>
                  <a:pt x="13095" y="11484"/>
                </a:cubicBezTo>
                <a:cubicBezTo>
                  <a:pt x="13095" y="11483"/>
                  <a:pt x="13095" y="11483"/>
                  <a:pt x="13094" y="11483"/>
                </a:cubicBezTo>
                <a:lnTo>
                  <a:pt x="13093" y="11452"/>
                </a:lnTo>
                <a:cubicBezTo>
                  <a:pt x="13084" y="11309"/>
                  <a:pt x="13080" y="11163"/>
                  <a:pt x="13080" y="11015"/>
                </a:cubicBezTo>
                <a:cubicBezTo>
                  <a:pt x="13078" y="10988"/>
                  <a:pt x="13078" y="10961"/>
                  <a:pt x="13078" y="10935"/>
                </a:cubicBezTo>
                <a:lnTo>
                  <a:pt x="13079" y="10881"/>
                </a:lnTo>
                <a:lnTo>
                  <a:pt x="13080" y="10881"/>
                </a:lnTo>
                <a:close/>
                <a:moveTo>
                  <a:pt x="13039" y="10878"/>
                </a:moveTo>
                <a:lnTo>
                  <a:pt x="13040" y="10881"/>
                </a:lnTo>
                <a:lnTo>
                  <a:pt x="13041" y="10935"/>
                </a:lnTo>
                <a:cubicBezTo>
                  <a:pt x="13041" y="10961"/>
                  <a:pt x="13041" y="10988"/>
                  <a:pt x="13039" y="11015"/>
                </a:cubicBezTo>
                <a:cubicBezTo>
                  <a:pt x="13039" y="11163"/>
                  <a:pt x="13035" y="11309"/>
                  <a:pt x="13026" y="11452"/>
                </a:cubicBezTo>
                <a:lnTo>
                  <a:pt x="13025" y="11483"/>
                </a:lnTo>
                <a:cubicBezTo>
                  <a:pt x="13025" y="11483"/>
                  <a:pt x="13024" y="11483"/>
                  <a:pt x="13024" y="11484"/>
                </a:cubicBezTo>
                <a:cubicBezTo>
                  <a:pt x="12935" y="13151"/>
                  <a:pt x="12437" y="14477"/>
                  <a:pt x="11801" y="14758"/>
                </a:cubicBezTo>
                <a:lnTo>
                  <a:pt x="11801" y="14763"/>
                </a:lnTo>
                <a:cubicBezTo>
                  <a:pt x="11792" y="14768"/>
                  <a:pt x="11782" y="14772"/>
                  <a:pt x="11772" y="14770"/>
                </a:cubicBezTo>
                <a:cubicBezTo>
                  <a:pt x="11717" y="14797"/>
                  <a:pt x="11661" y="14811"/>
                  <a:pt x="11603" y="14813"/>
                </a:cubicBezTo>
                <a:lnTo>
                  <a:pt x="11573" y="14821"/>
                </a:lnTo>
                <a:lnTo>
                  <a:pt x="11573" y="14819"/>
                </a:lnTo>
                <a:lnTo>
                  <a:pt x="11572" y="14819"/>
                </a:lnTo>
                <a:cubicBezTo>
                  <a:pt x="11571" y="14801"/>
                  <a:pt x="11571" y="14783"/>
                  <a:pt x="11571" y="14765"/>
                </a:cubicBezTo>
                <a:cubicBezTo>
                  <a:pt x="11571" y="14738"/>
                  <a:pt x="11571" y="14711"/>
                  <a:pt x="11573" y="14685"/>
                </a:cubicBezTo>
                <a:cubicBezTo>
                  <a:pt x="11573" y="14536"/>
                  <a:pt x="11578" y="14391"/>
                  <a:pt x="11587" y="14248"/>
                </a:cubicBezTo>
                <a:lnTo>
                  <a:pt x="11588" y="14216"/>
                </a:lnTo>
                <a:cubicBezTo>
                  <a:pt x="11588" y="14216"/>
                  <a:pt x="11588" y="14216"/>
                  <a:pt x="11588" y="14216"/>
                </a:cubicBezTo>
                <a:cubicBezTo>
                  <a:pt x="11677" y="12549"/>
                  <a:pt x="12175" y="11222"/>
                  <a:pt x="12811" y="10942"/>
                </a:cubicBezTo>
                <a:lnTo>
                  <a:pt x="12811" y="10936"/>
                </a:lnTo>
                <a:cubicBezTo>
                  <a:pt x="12821" y="10931"/>
                  <a:pt x="12830" y="10927"/>
                  <a:pt x="12840" y="10929"/>
                </a:cubicBezTo>
                <a:cubicBezTo>
                  <a:pt x="12895" y="10903"/>
                  <a:pt x="12952" y="10889"/>
                  <a:pt x="13009" y="10886"/>
                </a:cubicBezTo>
                <a:close/>
                <a:moveTo>
                  <a:pt x="10082" y="10878"/>
                </a:moveTo>
                <a:lnTo>
                  <a:pt x="10112" y="10886"/>
                </a:lnTo>
                <a:cubicBezTo>
                  <a:pt x="10170" y="10889"/>
                  <a:pt x="10226" y="10903"/>
                  <a:pt x="10281" y="10929"/>
                </a:cubicBezTo>
                <a:cubicBezTo>
                  <a:pt x="10291" y="10927"/>
                  <a:pt x="10301" y="10931"/>
                  <a:pt x="10310" y="10936"/>
                </a:cubicBezTo>
                <a:lnTo>
                  <a:pt x="10310" y="10942"/>
                </a:lnTo>
                <a:cubicBezTo>
                  <a:pt x="10946" y="11222"/>
                  <a:pt x="11444" y="12549"/>
                  <a:pt x="11533" y="14216"/>
                </a:cubicBezTo>
                <a:cubicBezTo>
                  <a:pt x="11533" y="14216"/>
                  <a:pt x="11534" y="14216"/>
                  <a:pt x="11534" y="14216"/>
                </a:cubicBezTo>
                <a:lnTo>
                  <a:pt x="11535" y="14248"/>
                </a:lnTo>
                <a:cubicBezTo>
                  <a:pt x="11544" y="14391"/>
                  <a:pt x="11548" y="14536"/>
                  <a:pt x="11548" y="14685"/>
                </a:cubicBezTo>
                <a:cubicBezTo>
                  <a:pt x="11550" y="14711"/>
                  <a:pt x="11550" y="14738"/>
                  <a:pt x="11550" y="14765"/>
                </a:cubicBezTo>
                <a:cubicBezTo>
                  <a:pt x="11550" y="14783"/>
                  <a:pt x="11550" y="14801"/>
                  <a:pt x="11549" y="14819"/>
                </a:cubicBezTo>
                <a:lnTo>
                  <a:pt x="11548" y="14821"/>
                </a:lnTo>
                <a:lnTo>
                  <a:pt x="11518" y="14813"/>
                </a:lnTo>
                <a:cubicBezTo>
                  <a:pt x="11461" y="14811"/>
                  <a:pt x="11404" y="14797"/>
                  <a:pt x="11349" y="14770"/>
                </a:cubicBezTo>
                <a:cubicBezTo>
                  <a:pt x="11339" y="14772"/>
                  <a:pt x="11330" y="14768"/>
                  <a:pt x="11320" y="14763"/>
                </a:cubicBezTo>
                <a:lnTo>
                  <a:pt x="11320" y="14758"/>
                </a:lnTo>
                <a:cubicBezTo>
                  <a:pt x="10684" y="14477"/>
                  <a:pt x="10186" y="13151"/>
                  <a:pt x="10097" y="11484"/>
                </a:cubicBezTo>
                <a:cubicBezTo>
                  <a:pt x="10097" y="11483"/>
                  <a:pt x="10097" y="11483"/>
                  <a:pt x="10097" y="11483"/>
                </a:cubicBezTo>
                <a:lnTo>
                  <a:pt x="10096" y="11452"/>
                </a:lnTo>
                <a:cubicBezTo>
                  <a:pt x="10087" y="11309"/>
                  <a:pt x="10082" y="11163"/>
                  <a:pt x="10082" y="11015"/>
                </a:cubicBezTo>
                <a:cubicBezTo>
                  <a:pt x="10080" y="10988"/>
                  <a:pt x="10080" y="10961"/>
                  <a:pt x="10080" y="10935"/>
                </a:cubicBezTo>
                <a:lnTo>
                  <a:pt x="10081" y="10881"/>
                </a:lnTo>
                <a:lnTo>
                  <a:pt x="10082" y="10881"/>
                </a:lnTo>
                <a:close/>
                <a:moveTo>
                  <a:pt x="10042" y="10878"/>
                </a:moveTo>
                <a:lnTo>
                  <a:pt x="10042" y="10881"/>
                </a:lnTo>
                <a:lnTo>
                  <a:pt x="10044" y="10935"/>
                </a:lnTo>
                <a:cubicBezTo>
                  <a:pt x="10044" y="10961"/>
                  <a:pt x="10043" y="10988"/>
                  <a:pt x="10041" y="11015"/>
                </a:cubicBezTo>
                <a:cubicBezTo>
                  <a:pt x="10041" y="11163"/>
                  <a:pt x="10037" y="11309"/>
                  <a:pt x="10028" y="11452"/>
                </a:cubicBezTo>
                <a:lnTo>
                  <a:pt x="10027" y="11483"/>
                </a:lnTo>
                <a:cubicBezTo>
                  <a:pt x="10027" y="11483"/>
                  <a:pt x="10026" y="11483"/>
                  <a:pt x="10026" y="11484"/>
                </a:cubicBezTo>
                <a:cubicBezTo>
                  <a:pt x="9937" y="13151"/>
                  <a:pt x="9439" y="14477"/>
                  <a:pt x="8803" y="14758"/>
                </a:cubicBezTo>
                <a:lnTo>
                  <a:pt x="8803" y="14763"/>
                </a:lnTo>
                <a:cubicBezTo>
                  <a:pt x="8794" y="14768"/>
                  <a:pt x="8784" y="14772"/>
                  <a:pt x="8774" y="14770"/>
                </a:cubicBezTo>
                <a:cubicBezTo>
                  <a:pt x="8719" y="14797"/>
                  <a:pt x="8663" y="14811"/>
                  <a:pt x="8605" y="14813"/>
                </a:cubicBezTo>
                <a:lnTo>
                  <a:pt x="8575" y="14821"/>
                </a:lnTo>
                <a:lnTo>
                  <a:pt x="8575" y="14819"/>
                </a:lnTo>
                <a:lnTo>
                  <a:pt x="8574" y="14819"/>
                </a:lnTo>
                <a:cubicBezTo>
                  <a:pt x="8573" y="14801"/>
                  <a:pt x="8573" y="14783"/>
                  <a:pt x="8573" y="14765"/>
                </a:cubicBezTo>
                <a:cubicBezTo>
                  <a:pt x="8573" y="14738"/>
                  <a:pt x="8573" y="14711"/>
                  <a:pt x="8575" y="14685"/>
                </a:cubicBezTo>
                <a:cubicBezTo>
                  <a:pt x="8575" y="14536"/>
                  <a:pt x="8580" y="14391"/>
                  <a:pt x="8589" y="14248"/>
                </a:cubicBezTo>
                <a:lnTo>
                  <a:pt x="8590" y="14216"/>
                </a:lnTo>
                <a:cubicBezTo>
                  <a:pt x="8590" y="14216"/>
                  <a:pt x="8590" y="14216"/>
                  <a:pt x="8590" y="14216"/>
                </a:cubicBezTo>
                <a:cubicBezTo>
                  <a:pt x="8680" y="12549"/>
                  <a:pt x="9177" y="11222"/>
                  <a:pt x="9813" y="10942"/>
                </a:cubicBezTo>
                <a:lnTo>
                  <a:pt x="9813" y="10936"/>
                </a:lnTo>
                <a:cubicBezTo>
                  <a:pt x="9823" y="10931"/>
                  <a:pt x="9832" y="10927"/>
                  <a:pt x="9842" y="10929"/>
                </a:cubicBezTo>
                <a:cubicBezTo>
                  <a:pt x="9897" y="10903"/>
                  <a:pt x="9954" y="10889"/>
                  <a:pt x="10011" y="10886"/>
                </a:cubicBezTo>
                <a:close/>
                <a:moveTo>
                  <a:pt x="7084" y="10878"/>
                </a:moveTo>
                <a:lnTo>
                  <a:pt x="7114" y="10886"/>
                </a:lnTo>
                <a:cubicBezTo>
                  <a:pt x="7172" y="10889"/>
                  <a:pt x="7228" y="10903"/>
                  <a:pt x="7283" y="10929"/>
                </a:cubicBezTo>
                <a:cubicBezTo>
                  <a:pt x="7293" y="10927"/>
                  <a:pt x="7303" y="10931"/>
                  <a:pt x="7312" y="10936"/>
                </a:cubicBezTo>
                <a:lnTo>
                  <a:pt x="7312" y="10942"/>
                </a:lnTo>
                <a:cubicBezTo>
                  <a:pt x="7948" y="11222"/>
                  <a:pt x="8446" y="12549"/>
                  <a:pt x="8535" y="14216"/>
                </a:cubicBezTo>
                <a:cubicBezTo>
                  <a:pt x="8535" y="14216"/>
                  <a:pt x="8536" y="14216"/>
                  <a:pt x="8536" y="14216"/>
                </a:cubicBezTo>
                <a:lnTo>
                  <a:pt x="8537" y="14248"/>
                </a:lnTo>
                <a:cubicBezTo>
                  <a:pt x="8546" y="14391"/>
                  <a:pt x="8550" y="14536"/>
                  <a:pt x="8550" y="14685"/>
                </a:cubicBezTo>
                <a:cubicBezTo>
                  <a:pt x="8552" y="14711"/>
                  <a:pt x="8553" y="14738"/>
                  <a:pt x="8553" y="14765"/>
                </a:cubicBezTo>
                <a:cubicBezTo>
                  <a:pt x="8553" y="14783"/>
                  <a:pt x="8552" y="14801"/>
                  <a:pt x="8551" y="14819"/>
                </a:cubicBezTo>
                <a:lnTo>
                  <a:pt x="8551" y="14821"/>
                </a:lnTo>
                <a:lnTo>
                  <a:pt x="8520" y="14813"/>
                </a:lnTo>
                <a:cubicBezTo>
                  <a:pt x="8463" y="14811"/>
                  <a:pt x="8406" y="14797"/>
                  <a:pt x="8351" y="14770"/>
                </a:cubicBezTo>
                <a:cubicBezTo>
                  <a:pt x="8341" y="14772"/>
                  <a:pt x="8332" y="14768"/>
                  <a:pt x="8322" y="14763"/>
                </a:cubicBezTo>
                <a:lnTo>
                  <a:pt x="8322" y="14758"/>
                </a:lnTo>
                <a:cubicBezTo>
                  <a:pt x="7686" y="14477"/>
                  <a:pt x="7189" y="13151"/>
                  <a:pt x="7099" y="11484"/>
                </a:cubicBezTo>
                <a:cubicBezTo>
                  <a:pt x="7099" y="11483"/>
                  <a:pt x="7099" y="11483"/>
                  <a:pt x="7099" y="11483"/>
                </a:cubicBezTo>
                <a:lnTo>
                  <a:pt x="7098" y="11452"/>
                </a:lnTo>
                <a:cubicBezTo>
                  <a:pt x="7089" y="11309"/>
                  <a:pt x="7084" y="11163"/>
                  <a:pt x="7084" y="11015"/>
                </a:cubicBezTo>
                <a:cubicBezTo>
                  <a:pt x="7082" y="10988"/>
                  <a:pt x="7082" y="10961"/>
                  <a:pt x="7082" y="10935"/>
                </a:cubicBezTo>
                <a:lnTo>
                  <a:pt x="7083" y="10881"/>
                </a:lnTo>
                <a:lnTo>
                  <a:pt x="7084" y="10881"/>
                </a:lnTo>
                <a:close/>
                <a:moveTo>
                  <a:pt x="7044" y="10878"/>
                </a:moveTo>
                <a:lnTo>
                  <a:pt x="7044" y="10881"/>
                </a:lnTo>
                <a:lnTo>
                  <a:pt x="7045" y="10881"/>
                </a:lnTo>
                <a:lnTo>
                  <a:pt x="7046" y="10935"/>
                </a:lnTo>
                <a:cubicBezTo>
                  <a:pt x="7046" y="10961"/>
                  <a:pt x="7046" y="10988"/>
                  <a:pt x="7043" y="11015"/>
                </a:cubicBezTo>
                <a:cubicBezTo>
                  <a:pt x="7043" y="11163"/>
                  <a:pt x="7039" y="11309"/>
                  <a:pt x="7030" y="11452"/>
                </a:cubicBezTo>
                <a:lnTo>
                  <a:pt x="7029" y="11483"/>
                </a:lnTo>
                <a:cubicBezTo>
                  <a:pt x="7029" y="11483"/>
                  <a:pt x="7028" y="11483"/>
                  <a:pt x="7028" y="11484"/>
                </a:cubicBezTo>
                <a:cubicBezTo>
                  <a:pt x="6939" y="13151"/>
                  <a:pt x="6441" y="14477"/>
                  <a:pt x="5805" y="14758"/>
                </a:cubicBezTo>
                <a:lnTo>
                  <a:pt x="5805" y="14763"/>
                </a:lnTo>
                <a:cubicBezTo>
                  <a:pt x="5796" y="14768"/>
                  <a:pt x="5786" y="14772"/>
                  <a:pt x="5776" y="14770"/>
                </a:cubicBezTo>
                <a:cubicBezTo>
                  <a:pt x="5721" y="14797"/>
                  <a:pt x="5665" y="14811"/>
                  <a:pt x="5607" y="14813"/>
                </a:cubicBezTo>
                <a:lnTo>
                  <a:pt x="5577" y="14821"/>
                </a:lnTo>
                <a:lnTo>
                  <a:pt x="5577" y="14819"/>
                </a:lnTo>
                <a:lnTo>
                  <a:pt x="5576" y="14819"/>
                </a:lnTo>
                <a:cubicBezTo>
                  <a:pt x="5575" y="14801"/>
                  <a:pt x="5575" y="14783"/>
                  <a:pt x="5575" y="14765"/>
                </a:cubicBezTo>
                <a:cubicBezTo>
                  <a:pt x="5575" y="14738"/>
                  <a:pt x="5575" y="14711"/>
                  <a:pt x="5578" y="14685"/>
                </a:cubicBezTo>
                <a:cubicBezTo>
                  <a:pt x="5577" y="14536"/>
                  <a:pt x="5582" y="14391"/>
                  <a:pt x="5591" y="14248"/>
                </a:cubicBezTo>
                <a:lnTo>
                  <a:pt x="5592" y="14216"/>
                </a:lnTo>
                <a:cubicBezTo>
                  <a:pt x="5592" y="14216"/>
                  <a:pt x="5592" y="14216"/>
                  <a:pt x="5593" y="14216"/>
                </a:cubicBezTo>
                <a:cubicBezTo>
                  <a:pt x="5682" y="12549"/>
                  <a:pt x="6180" y="11222"/>
                  <a:pt x="6815" y="10942"/>
                </a:cubicBezTo>
                <a:lnTo>
                  <a:pt x="6816" y="10936"/>
                </a:lnTo>
                <a:cubicBezTo>
                  <a:pt x="6825" y="10931"/>
                  <a:pt x="6834" y="10927"/>
                  <a:pt x="6844" y="10929"/>
                </a:cubicBezTo>
                <a:cubicBezTo>
                  <a:pt x="6900" y="10903"/>
                  <a:pt x="6956" y="10889"/>
                  <a:pt x="7013" y="10886"/>
                </a:cubicBezTo>
                <a:close/>
                <a:moveTo>
                  <a:pt x="4086" y="10878"/>
                </a:moveTo>
                <a:lnTo>
                  <a:pt x="4116" y="10886"/>
                </a:lnTo>
                <a:cubicBezTo>
                  <a:pt x="4174" y="10889"/>
                  <a:pt x="4230" y="10903"/>
                  <a:pt x="4285" y="10929"/>
                </a:cubicBezTo>
                <a:cubicBezTo>
                  <a:pt x="4295" y="10927"/>
                  <a:pt x="4305" y="10931"/>
                  <a:pt x="4314" y="10936"/>
                </a:cubicBezTo>
                <a:lnTo>
                  <a:pt x="4314" y="10942"/>
                </a:lnTo>
                <a:cubicBezTo>
                  <a:pt x="4950" y="11222"/>
                  <a:pt x="5448" y="12549"/>
                  <a:pt x="5537" y="14216"/>
                </a:cubicBezTo>
                <a:cubicBezTo>
                  <a:pt x="5537" y="14216"/>
                  <a:pt x="5538" y="14216"/>
                  <a:pt x="5538" y="14216"/>
                </a:cubicBezTo>
                <a:lnTo>
                  <a:pt x="5539" y="14248"/>
                </a:lnTo>
                <a:cubicBezTo>
                  <a:pt x="5548" y="14391"/>
                  <a:pt x="5552" y="14536"/>
                  <a:pt x="5552" y="14685"/>
                </a:cubicBezTo>
                <a:cubicBezTo>
                  <a:pt x="5555" y="14711"/>
                  <a:pt x="5555" y="14738"/>
                  <a:pt x="5555" y="14765"/>
                </a:cubicBezTo>
                <a:cubicBezTo>
                  <a:pt x="5555" y="14783"/>
                  <a:pt x="5555" y="14801"/>
                  <a:pt x="5554" y="14819"/>
                </a:cubicBezTo>
                <a:lnTo>
                  <a:pt x="5553" y="14819"/>
                </a:lnTo>
                <a:lnTo>
                  <a:pt x="5553" y="14821"/>
                </a:lnTo>
                <a:lnTo>
                  <a:pt x="5522" y="14813"/>
                </a:lnTo>
                <a:cubicBezTo>
                  <a:pt x="5465" y="14811"/>
                  <a:pt x="5408" y="14797"/>
                  <a:pt x="5353" y="14770"/>
                </a:cubicBezTo>
                <a:cubicBezTo>
                  <a:pt x="5343" y="14772"/>
                  <a:pt x="5334" y="14768"/>
                  <a:pt x="5325" y="14763"/>
                </a:cubicBezTo>
                <a:lnTo>
                  <a:pt x="5324" y="14758"/>
                </a:lnTo>
                <a:cubicBezTo>
                  <a:pt x="4689" y="14477"/>
                  <a:pt x="4191" y="13151"/>
                  <a:pt x="4102" y="11484"/>
                </a:cubicBezTo>
                <a:cubicBezTo>
                  <a:pt x="4101" y="11483"/>
                  <a:pt x="4101" y="11483"/>
                  <a:pt x="4101" y="11483"/>
                </a:cubicBezTo>
                <a:lnTo>
                  <a:pt x="4100" y="11452"/>
                </a:lnTo>
                <a:cubicBezTo>
                  <a:pt x="4091" y="11309"/>
                  <a:pt x="4086" y="11163"/>
                  <a:pt x="4087" y="11015"/>
                </a:cubicBezTo>
                <a:cubicBezTo>
                  <a:pt x="4084" y="10988"/>
                  <a:pt x="4084" y="10961"/>
                  <a:pt x="4084" y="10935"/>
                </a:cubicBezTo>
                <a:lnTo>
                  <a:pt x="4085" y="10881"/>
                </a:lnTo>
                <a:lnTo>
                  <a:pt x="4086" y="10881"/>
                </a:lnTo>
                <a:close/>
                <a:moveTo>
                  <a:pt x="4046" y="10878"/>
                </a:moveTo>
                <a:lnTo>
                  <a:pt x="4046" y="10881"/>
                </a:lnTo>
                <a:lnTo>
                  <a:pt x="4047" y="10881"/>
                </a:lnTo>
                <a:lnTo>
                  <a:pt x="4048" y="10935"/>
                </a:lnTo>
                <a:cubicBezTo>
                  <a:pt x="4048" y="10961"/>
                  <a:pt x="4048" y="10988"/>
                  <a:pt x="4045" y="11015"/>
                </a:cubicBezTo>
                <a:cubicBezTo>
                  <a:pt x="4045" y="11163"/>
                  <a:pt x="4041" y="11309"/>
                  <a:pt x="4032" y="11452"/>
                </a:cubicBezTo>
                <a:lnTo>
                  <a:pt x="4031" y="11483"/>
                </a:lnTo>
                <a:cubicBezTo>
                  <a:pt x="4031" y="11483"/>
                  <a:pt x="4031" y="11483"/>
                  <a:pt x="4030" y="11484"/>
                </a:cubicBezTo>
                <a:cubicBezTo>
                  <a:pt x="3941" y="13151"/>
                  <a:pt x="3443" y="14477"/>
                  <a:pt x="2807" y="14758"/>
                </a:cubicBezTo>
                <a:lnTo>
                  <a:pt x="2807" y="14763"/>
                </a:lnTo>
                <a:cubicBezTo>
                  <a:pt x="2798" y="14768"/>
                  <a:pt x="2788" y="14772"/>
                  <a:pt x="2779" y="14770"/>
                </a:cubicBezTo>
                <a:cubicBezTo>
                  <a:pt x="2723" y="14797"/>
                  <a:pt x="2667" y="14811"/>
                  <a:pt x="2609" y="14813"/>
                </a:cubicBezTo>
                <a:lnTo>
                  <a:pt x="2579" y="14821"/>
                </a:lnTo>
                <a:lnTo>
                  <a:pt x="2579" y="14819"/>
                </a:lnTo>
                <a:lnTo>
                  <a:pt x="2578" y="14819"/>
                </a:lnTo>
                <a:cubicBezTo>
                  <a:pt x="2577" y="14801"/>
                  <a:pt x="2577" y="14783"/>
                  <a:pt x="2577" y="14765"/>
                </a:cubicBezTo>
                <a:cubicBezTo>
                  <a:pt x="2577" y="14738"/>
                  <a:pt x="2577" y="14711"/>
                  <a:pt x="2580" y="14685"/>
                </a:cubicBezTo>
                <a:cubicBezTo>
                  <a:pt x="2580" y="14536"/>
                  <a:pt x="2584" y="14391"/>
                  <a:pt x="2593" y="14248"/>
                </a:cubicBezTo>
                <a:lnTo>
                  <a:pt x="2594" y="14216"/>
                </a:lnTo>
                <a:cubicBezTo>
                  <a:pt x="2594" y="14216"/>
                  <a:pt x="2594" y="14216"/>
                  <a:pt x="2595" y="14216"/>
                </a:cubicBezTo>
                <a:cubicBezTo>
                  <a:pt x="2684" y="12549"/>
                  <a:pt x="3182" y="11222"/>
                  <a:pt x="3817" y="10942"/>
                </a:cubicBezTo>
                <a:lnTo>
                  <a:pt x="3818" y="10936"/>
                </a:lnTo>
                <a:cubicBezTo>
                  <a:pt x="3827" y="10931"/>
                  <a:pt x="3836" y="10927"/>
                  <a:pt x="3846" y="10929"/>
                </a:cubicBezTo>
                <a:cubicBezTo>
                  <a:pt x="3902" y="10903"/>
                  <a:pt x="3958" y="10889"/>
                  <a:pt x="4015" y="10886"/>
                </a:cubicBezTo>
                <a:close/>
                <a:moveTo>
                  <a:pt x="1088" y="10878"/>
                </a:moveTo>
                <a:lnTo>
                  <a:pt x="1118" y="10886"/>
                </a:lnTo>
                <a:cubicBezTo>
                  <a:pt x="1176" y="10889"/>
                  <a:pt x="1232" y="10903"/>
                  <a:pt x="1288" y="10929"/>
                </a:cubicBezTo>
                <a:cubicBezTo>
                  <a:pt x="1297" y="10927"/>
                  <a:pt x="1307" y="10931"/>
                  <a:pt x="1316" y="10936"/>
                </a:cubicBezTo>
                <a:lnTo>
                  <a:pt x="1316" y="10942"/>
                </a:lnTo>
                <a:cubicBezTo>
                  <a:pt x="1952" y="11222"/>
                  <a:pt x="2450" y="12549"/>
                  <a:pt x="2539" y="14216"/>
                </a:cubicBezTo>
                <a:cubicBezTo>
                  <a:pt x="2540" y="14216"/>
                  <a:pt x="2540" y="14216"/>
                  <a:pt x="2540" y="14216"/>
                </a:cubicBezTo>
                <a:lnTo>
                  <a:pt x="2541" y="14248"/>
                </a:lnTo>
                <a:cubicBezTo>
                  <a:pt x="2550" y="14391"/>
                  <a:pt x="2554" y="14536"/>
                  <a:pt x="2554" y="14685"/>
                </a:cubicBezTo>
                <a:cubicBezTo>
                  <a:pt x="2557" y="14711"/>
                  <a:pt x="2557" y="14738"/>
                  <a:pt x="2557" y="14765"/>
                </a:cubicBezTo>
                <a:cubicBezTo>
                  <a:pt x="2557" y="14783"/>
                  <a:pt x="2557" y="14801"/>
                  <a:pt x="2556" y="14819"/>
                </a:cubicBezTo>
                <a:lnTo>
                  <a:pt x="2555" y="14819"/>
                </a:lnTo>
                <a:lnTo>
                  <a:pt x="2555" y="14821"/>
                </a:lnTo>
                <a:lnTo>
                  <a:pt x="2524" y="14813"/>
                </a:lnTo>
                <a:cubicBezTo>
                  <a:pt x="2467" y="14811"/>
                  <a:pt x="2411" y="14797"/>
                  <a:pt x="2355" y="14770"/>
                </a:cubicBezTo>
                <a:cubicBezTo>
                  <a:pt x="2345" y="14772"/>
                  <a:pt x="2336" y="14768"/>
                  <a:pt x="2327" y="14763"/>
                </a:cubicBezTo>
                <a:lnTo>
                  <a:pt x="2326" y="14758"/>
                </a:lnTo>
                <a:cubicBezTo>
                  <a:pt x="1691" y="14477"/>
                  <a:pt x="1193" y="13151"/>
                  <a:pt x="1104" y="11484"/>
                </a:cubicBezTo>
                <a:cubicBezTo>
                  <a:pt x="1103" y="11483"/>
                  <a:pt x="1103" y="11483"/>
                  <a:pt x="1103" y="11483"/>
                </a:cubicBezTo>
                <a:lnTo>
                  <a:pt x="1102" y="11452"/>
                </a:lnTo>
                <a:cubicBezTo>
                  <a:pt x="1093" y="11309"/>
                  <a:pt x="1089" y="11163"/>
                  <a:pt x="1089" y="11015"/>
                </a:cubicBezTo>
                <a:cubicBezTo>
                  <a:pt x="1086" y="10988"/>
                  <a:pt x="1086" y="10961"/>
                  <a:pt x="1086" y="10935"/>
                </a:cubicBezTo>
                <a:lnTo>
                  <a:pt x="1087" y="10881"/>
                </a:lnTo>
                <a:lnTo>
                  <a:pt x="1088" y="10881"/>
                </a:lnTo>
                <a:close/>
                <a:moveTo>
                  <a:pt x="1048" y="10878"/>
                </a:moveTo>
                <a:lnTo>
                  <a:pt x="1048" y="10881"/>
                </a:lnTo>
                <a:lnTo>
                  <a:pt x="1049" y="10881"/>
                </a:lnTo>
                <a:lnTo>
                  <a:pt x="1050" y="10935"/>
                </a:lnTo>
                <a:cubicBezTo>
                  <a:pt x="1050" y="10961"/>
                  <a:pt x="1050" y="10988"/>
                  <a:pt x="1047" y="11015"/>
                </a:cubicBezTo>
                <a:cubicBezTo>
                  <a:pt x="1047" y="11163"/>
                  <a:pt x="1043" y="11309"/>
                  <a:pt x="1034" y="11452"/>
                </a:cubicBezTo>
                <a:lnTo>
                  <a:pt x="1033" y="11483"/>
                </a:lnTo>
                <a:cubicBezTo>
                  <a:pt x="1033" y="11483"/>
                  <a:pt x="1033" y="11483"/>
                  <a:pt x="1032" y="11484"/>
                </a:cubicBezTo>
                <a:cubicBezTo>
                  <a:pt x="952" y="12979"/>
                  <a:pt x="543" y="14201"/>
                  <a:pt x="0" y="14632"/>
                </a:cubicBezTo>
                <a:lnTo>
                  <a:pt x="0" y="14007"/>
                </a:lnTo>
                <a:cubicBezTo>
                  <a:pt x="406" y="13615"/>
                  <a:pt x="713" y="12692"/>
                  <a:pt x="796" y="11563"/>
                </a:cubicBezTo>
                <a:cubicBezTo>
                  <a:pt x="459" y="11756"/>
                  <a:pt x="173" y="12300"/>
                  <a:pt x="0" y="13046"/>
                </a:cubicBezTo>
                <a:lnTo>
                  <a:pt x="0" y="12069"/>
                </a:lnTo>
                <a:cubicBezTo>
                  <a:pt x="215" y="11488"/>
                  <a:pt x="500" y="11083"/>
                  <a:pt x="820" y="10942"/>
                </a:cubicBezTo>
                <a:lnTo>
                  <a:pt x="820" y="10936"/>
                </a:lnTo>
                <a:cubicBezTo>
                  <a:pt x="829" y="10931"/>
                  <a:pt x="839" y="10927"/>
                  <a:pt x="848" y="10929"/>
                </a:cubicBezTo>
                <a:cubicBezTo>
                  <a:pt x="904" y="10903"/>
                  <a:pt x="960" y="10889"/>
                  <a:pt x="1018" y="10886"/>
                </a:cubicBezTo>
                <a:close/>
                <a:moveTo>
                  <a:pt x="20290" y="7597"/>
                </a:moveTo>
                <a:cubicBezTo>
                  <a:pt x="19803" y="7874"/>
                  <a:pt x="19422" y="8881"/>
                  <a:pt x="19328" y="10151"/>
                </a:cubicBezTo>
                <a:cubicBezTo>
                  <a:pt x="19815" y="9874"/>
                  <a:pt x="20196" y="8867"/>
                  <a:pt x="20290" y="7597"/>
                </a:cubicBezTo>
                <a:close/>
                <a:moveTo>
                  <a:pt x="17821" y="7597"/>
                </a:moveTo>
                <a:cubicBezTo>
                  <a:pt x="17915" y="8867"/>
                  <a:pt x="18296" y="9874"/>
                  <a:pt x="18783" y="10151"/>
                </a:cubicBezTo>
                <a:cubicBezTo>
                  <a:pt x="18689" y="8881"/>
                  <a:pt x="18308" y="7874"/>
                  <a:pt x="17821" y="7597"/>
                </a:cubicBezTo>
                <a:close/>
                <a:moveTo>
                  <a:pt x="17292" y="7597"/>
                </a:moveTo>
                <a:cubicBezTo>
                  <a:pt x="16805" y="7874"/>
                  <a:pt x="16424" y="8881"/>
                  <a:pt x="16330" y="10151"/>
                </a:cubicBezTo>
                <a:cubicBezTo>
                  <a:pt x="16817" y="9874"/>
                  <a:pt x="17198" y="8867"/>
                  <a:pt x="17292" y="7597"/>
                </a:cubicBezTo>
                <a:close/>
                <a:moveTo>
                  <a:pt x="14823" y="7597"/>
                </a:moveTo>
                <a:cubicBezTo>
                  <a:pt x="14917" y="8867"/>
                  <a:pt x="15298" y="9874"/>
                  <a:pt x="15785" y="10151"/>
                </a:cubicBezTo>
                <a:cubicBezTo>
                  <a:pt x="15691" y="8881"/>
                  <a:pt x="15310" y="7874"/>
                  <a:pt x="14823" y="7597"/>
                </a:cubicBezTo>
                <a:close/>
                <a:moveTo>
                  <a:pt x="14294" y="7597"/>
                </a:moveTo>
                <a:cubicBezTo>
                  <a:pt x="13807" y="7874"/>
                  <a:pt x="13426" y="8881"/>
                  <a:pt x="13332" y="10151"/>
                </a:cubicBezTo>
                <a:cubicBezTo>
                  <a:pt x="13819" y="9874"/>
                  <a:pt x="14200" y="8867"/>
                  <a:pt x="14294" y="7597"/>
                </a:cubicBezTo>
                <a:close/>
                <a:moveTo>
                  <a:pt x="11825" y="7597"/>
                </a:moveTo>
                <a:cubicBezTo>
                  <a:pt x="11919" y="8867"/>
                  <a:pt x="12300" y="9874"/>
                  <a:pt x="12787" y="10151"/>
                </a:cubicBezTo>
                <a:cubicBezTo>
                  <a:pt x="12693" y="8881"/>
                  <a:pt x="12312" y="7874"/>
                  <a:pt x="11825" y="7597"/>
                </a:cubicBezTo>
                <a:close/>
                <a:moveTo>
                  <a:pt x="11296" y="7597"/>
                </a:moveTo>
                <a:cubicBezTo>
                  <a:pt x="10809" y="7874"/>
                  <a:pt x="10428" y="8881"/>
                  <a:pt x="10334" y="10151"/>
                </a:cubicBezTo>
                <a:cubicBezTo>
                  <a:pt x="10821" y="9874"/>
                  <a:pt x="11202" y="8867"/>
                  <a:pt x="11296" y="7597"/>
                </a:cubicBezTo>
                <a:close/>
                <a:moveTo>
                  <a:pt x="8827" y="7597"/>
                </a:moveTo>
                <a:cubicBezTo>
                  <a:pt x="8921" y="8867"/>
                  <a:pt x="9302" y="9874"/>
                  <a:pt x="9790" y="10151"/>
                </a:cubicBezTo>
                <a:cubicBezTo>
                  <a:pt x="9695" y="8881"/>
                  <a:pt x="9315" y="7874"/>
                  <a:pt x="8827" y="7597"/>
                </a:cubicBezTo>
                <a:close/>
                <a:moveTo>
                  <a:pt x="8299" y="7597"/>
                </a:moveTo>
                <a:cubicBezTo>
                  <a:pt x="7811" y="7874"/>
                  <a:pt x="7430" y="8881"/>
                  <a:pt x="7336" y="10151"/>
                </a:cubicBezTo>
                <a:cubicBezTo>
                  <a:pt x="7824" y="9874"/>
                  <a:pt x="8204" y="8867"/>
                  <a:pt x="8299" y="7597"/>
                </a:cubicBezTo>
                <a:close/>
                <a:moveTo>
                  <a:pt x="5829" y="7597"/>
                </a:moveTo>
                <a:cubicBezTo>
                  <a:pt x="5923" y="8867"/>
                  <a:pt x="6304" y="9874"/>
                  <a:pt x="6792" y="10151"/>
                </a:cubicBezTo>
                <a:cubicBezTo>
                  <a:pt x="6697" y="8881"/>
                  <a:pt x="6317" y="7874"/>
                  <a:pt x="5829" y="7597"/>
                </a:cubicBezTo>
                <a:close/>
                <a:moveTo>
                  <a:pt x="5301" y="7597"/>
                </a:moveTo>
                <a:cubicBezTo>
                  <a:pt x="4813" y="7874"/>
                  <a:pt x="4432" y="8881"/>
                  <a:pt x="4338" y="10151"/>
                </a:cubicBezTo>
                <a:cubicBezTo>
                  <a:pt x="4826" y="9874"/>
                  <a:pt x="5206" y="8867"/>
                  <a:pt x="5301" y="7597"/>
                </a:cubicBezTo>
                <a:close/>
                <a:moveTo>
                  <a:pt x="2831" y="7597"/>
                </a:moveTo>
                <a:cubicBezTo>
                  <a:pt x="2926" y="8867"/>
                  <a:pt x="3306" y="9874"/>
                  <a:pt x="3794" y="10151"/>
                </a:cubicBezTo>
                <a:cubicBezTo>
                  <a:pt x="3699" y="8881"/>
                  <a:pt x="3319" y="7874"/>
                  <a:pt x="2831" y="7597"/>
                </a:cubicBezTo>
                <a:close/>
                <a:moveTo>
                  <a:pt x="2303" y="7597"/>
                </a:moveTo>
                <a:cubicBezTo>
                  <a:pt x="1815" y="7874"/>
                  <a:pt x="1435" y="8881"/>
                  <a:pt x="1340" y="10151"/>
                </a:cubicBezTo>
                <a:cubicBezTo>
                  <a:pt x="1828" y="9874"/>
                  <a:pt x="2208" y="8867"/>
                  <a:pt x="2303" y="7597"/>
                </a:cubicBezTo>
                <a:close/>
                <a:moveTo>
                  <a:pt x="0" y="7106"/>
                </a:moveTo>
                <a:cubicBezTo>
                  <a:pt x="543" y="7533"/>
                  <a:pt x="952" y="8745"/>
                  <a:pt x="1032" y="10230"/>
                </a:cubicBezTo>
                <a:cubicBezTo>
                  <a:pt x="1033" y="10230"/>
                  <a:pt x="1033" y="10230"/>
                  <a:pt x="1033" y="10230"/>
                </a:cubicBezTo>
                <a:lnTo>
                  <a:pt x="1034" y="10261"/>
                </a:lnTo>
                <a:cubicBezTo>
                  <a:pt x="1043" y="10403"/>
                  <a:pt x="1047" y="10548"/>
                  <a:pt x="1047" y="10695"/>
                </a:cubicBezTo>
                <a:cubicBezTo>
                  <a:pt x="1050" y="10721"/>
                  <a:pt x="1050" y="10748"/>
                  <a:pt x="1050" y="10774"/>
                </a:cubicBezTo>
                <a:cubicBezTo>
                  <a:pt x="1050" y="10792"/>
                  <a:pt x="1050" y="10810"/>
                  <a:pt x="1049" y="10828"/>
                </a:cubicBezTo>
                <a:lnTo>
                  <a:pt x="1048" y="10828"/>
                </a:lnTo>
                <a:lnTo>
                  <a:pt x="1048" y="10830"/>
                </a:lnTo>
                <a:lnTo>
                  <a:pt x="1018" y="10822"/>
                </a:lnTo>
                <a:cubicBezTo>
                  <a:pt x="960" y="10820"/>
                  <a:pt x="904" y="10806"/>
                  <a:pt x="848" y="10780"/>
                </a:cubicBezTo>
                <a:cubicBezTo>
                  <a:pt x="839" y="10782"/>
                  <a:pt x="829" y="10777"/>
                  <a:pt x="820" y="10773"/>
                </a:cubicBezTo>
                <a:lnTo>
                  <a:pt x="820" y="10767"/>
                </a:lnTo>
                <a:cubicBezTo>
                  <a:pt x="500" y="10627"/>
                  <a:pt x="215" y="10225"/>
                  <a:pt x="0" y="9649"/>
                </a:cubicBezTo>
                <a:lnTo>
                  <a:pt x="0" y="8680"/>
                </a:lnTo>
                <a:cubicBezTo>
                  <a:pt x="173" y="9419"/>
                  <a:pt x="459" y="9959"/>
                  <a:pt x="796" y="10151"/>
                </a:cubicBezTo>
                <a:cubicBezTo>
                  <a:pt x="713" y="9030"/>
                  <a:pt x="406" y="8114"/>
                  <a:pt x="0" y="7726"/>
                </a:cubicBezTo>
                <a:close/>
                <a:moveTo>
                  <a:pt x="20567" y="6918"/>
                </a:moveTo>
                <a:lnTo>
                  <a:pt x="20597" y="6926"/>
                </a:lnTo>
                <a:cubicBezTo>
                  <a:pt x="20654" y="6928"/>
                  <a:pt x="20711" y="6942"/>
                  <a:pt x="20766" y="6968"/>
                </a:cubicBezTo>
                <a:cubicBezTo>
                  <a:pt x="20776" y="6967"/>
                  <a:pt x="20785" y="6971"/>
                  <a:pt x="20795" y="6976"/>
                </a:cubicBezTo>
                <a:lnTo>
                  <a:pt x="20795" y="6981"/>
                </a:lnTo>
                <a:cubicBezTo>
                  <a:pt x="21108" y="7118"/>
                  <a:pt x="21387" y="7506"/>
                  <a:pt x="21600" y="8064"/>
                </a:cubicBezTo>
                <a:lnTo>
                  <a:pt x="21600" y="9009"/>
                </a:lnTo>
                <a:cubicBezTo>
                  <a:pt x="21426" y="8300"/>
                  <a:pt x="21146" y="7784"/>
                  <a:pt x="20819" y="7597"/>
                </a:cubicBezTo>
                <a:cubicBezTo>
                  <a:pt x="20901" y="8705"/>
                  <a:pt x="21201" y="9612"/>
                  <a:pt x="21600" y="10009"/>
                </a:cubicBezTo>
                <a:lnTo>
                  <a:pt x="21600" y="10633"/>
                </a:lnTo>
                <a:cubicBezTo>
                  <a:pt x="21064" y="10194"/>
                  <a:pt x="20661" y="8990"/>
                  <a:pt x="20582" y="7519"/>
                </a:cubicBezTo>
                <a:cubicBezTo>
                  <a:pt x="20582" y="7519"/>
                  <a:pt x="20582" y="7519"/>
                  <a:pt x="20581" y="7519"/>
                </a:cubicBezTo>
                <a:lnTo>
                  <a:pt x="20580" y="7487"/>
                </a:lnTo>
                <a:cubicBezTo>
                  <a:pt x="20571" y="7345"/>
                  <a:pt x="20567" y="7201"/>
                  <a:pt x="20567" y="7054"/>
                </a:cubicBezTo>
                <a:cubicBezTo>
                  <a:pt x="20565" y="7027"/>
                  <a:pt x="20565" y="7001"/>
                  <a:pt x="20565" y="6974"/>
                </a:cubicBezTo>
                <a:lnTo>
                  <a:pt x="20566" y="6921"/>
                </a:lnTo>
                <a:lnTo>
                  <a:pt x="20567" y="6921"/>
                </a:lnTo>
                <a:close/>
                <a:moveTo>
                  <a:pt x="20542" y="6918"/>
                </a:moveTo>
                <a:lnTo>
                  <a:pt x="20542" y="6921"/>
                </a:lnTo>
                <a:lnTo>
                  <a:pt x="20543" y="6921"/>
                </a:lnTo>
                <a:lnTo>
                  <a:pt x="20544" y="6974"/>
                </a:lnTo>
                <a:cubicBezTo>
                  <a:pt x="20544" y="7001"/>
                  <a:pt x="20544" y="7027"/>
                  <a:pt x="20542" y="7054"/>
                </a:cubicBezTo>
                <a:cubicBezTo>
                  <a:pt x="20542" y="7201"/>
                  <a:pt x="20537" y="7345"/>
                  <a:pt x="20528" y="7487"/>
                </a:cubicBezTo>
                <a:lnTo>
                  <a:pt x="20528" y="7519"/>
                </a:lnTo>
                <a:cubicBezTo>
                  <a:pt x="20527" y="7519"/>
                  <a:pt x="20527" y="7519"/>
                  <a:pt x="20527" y="7519"/>
                </a:cubicBezTo>
                <a:cubicBezTo>
                  <a:pt x="20438" y="9173"/>
                  <a:pt x="19940" y="10489"/>
                  <a:pt x="19304" y="10767"/>
                </a:cubicBezTo>
                <a:lnTo>
                  <a:pt x="19304" y="10773"/>
                </a:lnTo>
                <a:cubicBezTo>
                  <a:pt x="19294" y="10777"/>
                  <a:pt x="19285" y="10782"/>
                  <a:pt x="19275" y="10780"/>
                </a:cubicBezTo>
                <a:cubicBezTo>
                  <a:pt x="19220" y="10806"/>
                  <a:pt x="19163" y="10820"/>
                  <a:pt x="19106" y="10822"/>
                </a:cubicBezTo>
                <a:lnTo>
                  <a:pt x="19076" y="10830"/>
                </a:lnTo>
                <a:lnTo>
                  <a:pt x="19076" y="10828"/>
                </a:lnTo>
                <a:lnTo>
                  <a:pt x="19075" y="10828"/>
                </a:lnTo>
                <a:cubicBezTo>
                  <a:pt x="19074" y="10810"/>
                  <a:pt x="19074" y="10792"/>
                  <a:pt x="19074" y="10774"/>
                </a:cubicBezTo>
                <a:cubicBezTo>
                  <a:pt x="19074" y="10748"/>
                  <a:pt x="19074" y="10721"/>
                  <a:pt x="19076" y="10695"/>
                </a:cubicBezTo>
                <a:cubicBezTo>
                  <a:pt x="19076" y="10548"/>
                  <a:pt x="19080" y="10403"/>
                  <a:pt x="19089" y="10261"/>
                </a:cubicBezTo>
                <a:lnTo>
                  <a:pt x="19090" y="10230"/>
                </a:lnTo>
                <a:cubicBezTo>
                  <a:pt x="19091" y="10230"/>
                  <a:pt x="19091" y="10230"/>
                  <a:pt x="19091" y="10230"/>
                </a:cubicBezTo>
                <a:cubicBezTo>
                  <a:pt x="19180" y="8576"/>
                  <a:pt x="19678" y="7260"/>
                  <a:pt x="20314" y="6981"/>
                </a:cubicBezTo>
                <a:lnTo>
                  <a:pt x="20314" y="6976"/>
                </a:lnTo>
                <a:cubicBezTo>
                  <a:pt x="20323" y="6971"/>
                  <a:pt x="20333" y="6967"/>
                  <a:pt x="20343" y="6968"/>
                </a:cubicBezTo>
                <a:cubicBezTo>
                  <a:pt x="20398" y="6942"/>
                  <a:pt x="20455" y="6928"/>
                  <a:pt x="20512" y="6926"/>
                </a:cubicBezTo>
                <a:close/>
                <a:moveTo>
                  <a:pt x="17569" y="6918"/>
                </a:moveTo>
                <a:lnTo>
                  <a:pt x="17599" y="6926"/>
                </a:lnTo>
                <a:cubicBezTo>
                  <a:pt x="17656" y="6928"/>
                  <a:pt x="17713" y="6942"/>
                  <a:pt x="17768" y="6968"/>
                </a:cubicBezTo>
                <a:cubicBezTo>
                  <a:pt x="17778" y="6967"/>
                  <a:pt x="17787" y="6971"/>
                  <a:pt x="17797" y="6976"/>
                </a:cubicBezTo>
                <a:lnTo>
                  <a:pt x="17797" y="6981"/>
                </a:lnTo>
                <a:cubicBezTo>
                  <a:pt x="18433" y="7260"/>
                  <a:pt x="18931" y="8576"/>
                  <a:pt x="19020" y="10230"/>
                </a:cubicBezTo>
                <a:cubicBezTo>
                  <a:pt x="19020" y="10230"/>
                  <a:pt x="19020" y="10230"/>
                  <a:pt x="19021" y="10230"/>
                </a:cubicBezTo>
                <a:lnTo>
                  <a:pt x="19022" y="10261"/>
                </a:lnTo>
                <a:cubicBezTo>
                  <a:pt x="19031" y="10403"/>
                  <a:pt x="19035" y="10548"/>
                  <a:pt x="19035" y="10695"/>
                </a:cubicBezTo>
                <a:cubicBezTo>
                  <a:pt x="19037" y="10721"/>
                  <a:pt x="19037" y="10748"/>
                  <a:pt x="19037" y="10774"/>
                </a:cubicBezTo>
                <a:cubicBezTo>
                  <a:pt x="19037" y="10792"/>
                  <a:pt x="19037" y="10810"/>
                  <a:pt x="19036" y="10828"/>
                </a:cubicBezTo>
                <a:lnTo>
                  <a:pt x="19035" y="10828"/>
                </a:lnTo>
                <a:lnTo>
                  <a:pt x="19035" y="10830"/>
                </a:lnTo>
                <a:lnTo>
                  <a:pt x="19005" y="10822"/>
                </a:lnTo>
                <a:cubicBezTo>
                  <a:pt x="18948" y="10820"/>
                  <a:pt x="18891" y="10806"/>
                  <a:pt x="18836" y="10780"/>
                </a:cubicBezTo>
                <a:cubicBezTo>
                  <a:pt x="18826" y="10782"/>
                  <a:pt x="18817" y="10777"/>
                  <a:pt x="18807" y="10773"/>
                </a:cubicBezTo>
                <a:lnTo>
                  <a:pt x="18807" y="10767"/>
                </a:lnTo>
                <a:cubicBezTo>
                  <a:pt x="18171" y="10489"/>
                  <a:pt x="17673" y="9173"/>
                  <a:pt x="17584" y="7519"/>
                </a:cubicBezTo>
                <a:cubicBezTo>
                  <a:pt x="17584" y="7519"/>
                  <a:pt x="17584" y="7519"/>
                  <a:pt x="17583" y="7519"/>
                </a:cubicBezTo>
                <a:lnTo>
                  <a:pt x="17582" y="7487"/>
                </a:lnTo>
                <a:cubicBezTo>
                  <a:pt x="17573" y="7345"/>
                  <a:pt x="17569" y="7201"/>
                  <a:pt x="17569" y="7054"/>
                </a:cubicBezTo>
                <a:cubicBezTo>
                  <a:pt x="17567" y="7027"/>
                  <a:pt x="17567" y="7001"/>
                  <a:pt x="17567" y="6974"/>
                </a:cubicBezTo>
                <a:lnTo>
                  <a:pt x="17568" y="6921"/>
                </a:lnTo>
                <a:lnTo>
                  <a:pt x="17569" y="6921"/>
                </a:lnTo>
                <a:close/>
                <a:moveTo>
                  <a:pt x="17544" y="6918"/>
                </a:moveTo>
                <a:lnTo>
                  <a:pt x="17544" y="6921"/>
                </a:lnTo>
                <a:lnTo>
                  <a:pt x="17545" y="6921"/>
                </a:lnTo>
                <a:lnTo>
                  <a:pt x="17546" y="6974"/>
                </a:lnTo>
                <a:cubicBezTo>
                  <a:pt x="17546" y="7001"/>
                  <a:pt x="17546" y="7027"/>
                  <a:pt x="17544" y="7054"/>
                </a:cubicBezTo>
                <a:cubicBezTo>
                  <a:pt x="17544" y="7201"/>
                  <a:pt x="17540" y="7345"/>
                  <a:pt x="17531" y="7487"/>
                </a:cubicBezTo>
                <a:lnTo>
                  <a:pt x="17530" y="7519"/>
                </a:lnTo>
                <a:cubicBezTo>
                  <a:pt x="17529" y="7519"/>
                  <a:pt x="17529" y="7519"/>
                  <a:pt x="17529" y="7519"/>
                </a:cubicBezTo>
                <a:cubicBezTo>
                  <a:pt x="17440" y="9173"/>
                  <a:pt x="16942" y="10489"/>
                  <a:pt x="16306" y="10767"/>
                </a:cubicBezTo>
                <a:lnTo>
                  <a:pt x="16306" y="10773"/>
                </a:lnTo>
                <a:cubicBezTo>
                  <a:pt x="16296" y="10777"/>
                  <a:pt x="16287" y="10782"/>
                  <a:pt x="16277" y="10780"/>
                </a:cubicBezTo>
                <a:cubicBezTo>
                  <a:pt x="16222" y="10806"/>
                  <a:pt x="16165" y="10820"/>
                  <a:pt x="16108" y="10822"/>
                </a:cubicBezTo>
                <a:lnTo>
                  <a:pt x="16078" y="10830"/>
                </a:lnTo>
                <a:lnTo>
                  <a:pt x="16078" y="10828"/>
                </a:lnTo>
                <a:lnTo>
                  <a:pt x="16077" y="10828"/>
                </a:lnTo>
                <a:cubicBezTo>
                  <a:pt x="16076" y="10810"/>
                  <a:pt x="16076" y="10792"/>
                  <a:pt x="16076" y="10774"/>
                </a:cubicBezTo>
                <a:cubicBezTo>
                  <a:pt x="16076" y="10748"/>
                  <a:pt x="16076" y="10721"/>
                  <a:pt x="16078" y="10695"/>
                </a:cubicBezTo>
                <a:cubicBezTo>
                  <a:pt x="16078" y="10548"/>
                  <a:pt x="16082" y="10403"/>
                  <a:pt x="16091" y="10261"/>
                </a:cubicBezTo>
                <a:lnTo>
                  <a:pt x="16092" y="10230"/>
                </a:lnTo>
                <a:cubicBezTo>
                  <a:pt x="16093" y="10230"/>
                  <a:pt x="16093" y="10230"/>
                  <a:pt x="16093" y="10230"/>
                </a:cubicBezTo>
                <a:cubicBezTo>
                  <a:pt x="16182" y="8576"/>
                  <a:pt x="16680" y="7260"/>
                  <a:pt x="17316" y="6981"/>
                </a:cubicBezTo>
                <a:lnTo>
                  <a:pt x="17316" y="6976"/>
                </a:lnTo>
                <a:cubicBezTo>
                  <a:pt x="17326" y="6971"/>
                  <a:pt x="17335" y="6967"/>
                  <a:pt x="17345" y="6968"/>
                </a:cubicBezTo>
                <a:cubicBezTo>
                  <a:pt x="17400" y="6942"/>
                  <a:pt x="17457" y="6928"/>
                  <a:pt x="17514" y="6926"/>
                </a:cubicBezTo>
                <a:close/>
                <a:moveTo>
                  <a:pt x="14571" y="6918"/>
                </a:moveTo>
                <a:lnTo>
                  <a:pt x="14601" y="6926"/>
                </a:lnTo>
                <a:cubicBezTo>
                  <a:pt x="14658" y="6928"/>
                  <a:pt x="14715" y="6942"/>
                  <a:pt x="14770" y="6968"/>
                </a:cubicBezTo>
                <a:cubicBezTo>
                  <a:pt x="14780" y="6967"/>
                  <a:pt x="14790" y="6971"/>
                  <a:pt x="14799" y="6976"/>
                </a:cubicBezTo>
                <a:lnTo>
                  <a:pt x="14799" y="6981"/>
                </a:lnTo>
                <a:cubicBezTo>
                  <a:pt x="15435" y="7260"/>
                  <a:pt x="15933" y="8576"/>
                  <a:pt x="16022" y="10230"/>
                </a:cubicBezTo>
                <a:cubicBezTo>
                  <a:pt x="16022" y="10230"/>
                  <a:pt x="16022" y="10230"/>
                  <a:pt x="16023" y="10230"/>
                </a:cubicBezTo>
                <a:lnTo>
                  <a:pt x="16024" y="10261"/>
                </a:lnTo>
                <a:cubicBezTo>
                  <a:pt x="16033" y="10403"/>
                  <a:pt x="16037" y="10548"/>
                  <a:pt x="16037" y="10695"/>
                </a:cubicBezTo>
                <a:cubicBezTo>
                  <a:pt x="16039" y="10721"/>
                  <a:pt x="16039" y="10748"/>
                  <a:pt x="16039" y="10774"/>
                </a:cubicBezTo>
                <a:cubicBezTo>
                  <a:pt x="16039" y="10792"/>
                  <a:pt x="16039" y="10810"/>
                  <a:pt x="16038" y="10828"/>
                </a:cubicBezTo>
                <a:lnTo>
                  <a:pt x="16037" y="10828"/>
                </a:lnTo>
                <a:lnTo>
                  <a:pt x="16037" y="10830"/>
                </a:lnTo>
                <a:lnTo>
                  <a:pt x="16007" y="10822"/>
                </a:lnTo>
                <a:cubicBezTo>
                  <a:pt x="15950" y="10820"/>
                  <a:pt x="15893" y="10806"/>
                  <a:pt x="15838" y="10780"/>
                </a:cubicBezTo>
                <a:cubicBezTo>
                  <a:pt x="15828" y="10782"/>
                  <a:pt x="15819" y="10777"/>
                  <a:pt x="15809" y="10773"/>
                </a:cubicBezTo>
                <a:lnTo>
                  <a:pt x="15809" y="10767"/>
                </a:lnTo>
                <a:cubicBezTo>
                  <a:pt x="15173" y="10489"/>
                  <a:pt x="14675" y="9173"/>
                  <a:pt x="14586" y="7519"/>
                </a:cubicBezTo>
                <a:cubicBezTo>
                  <a:pt x="14586" y="7519"/>
                  <a:pt x="14586" y="7519"/>
                  <a:pt x="14585" y="7519"/>
                </a:cubicBezTo>
                <a:lnTo>
                  <a:pt x="14584" y="7487"/>
                </a:lnTo>
                <a:cubicBezTo>
                  <a:pt x="14576" y="7345"/>
                  <a:pt x="14571" y="7201"/>
                  <a:pt x="14571" y="7054"/>
                </a:cubicBezTo>
                <a:cubicBezTo>
                  <a:pt x="14569" y="7027"/>
                  <a:pt x="14569" y="7001"/>
                  <a:pt x="14569" y="6974"/>
                </a:cubicBezTo>
                <a:lnTo>
                  <a:pt x="14570" y="6921"/>
                </a:lnTo>
                <a:lnTo>
                  <a:pt x="14571" y="6921"/>
                </a:lnTo>
                <a:close/>
                <a:moveTo>
                  <a:pt x="14546" y="6918"/>
                </a:moveTo>
                <a:lnTo>
                  <a:pt x="14546" y="6921"/>
                </a:lnTo>
                <a:lnTo>
                  <a:pt x="14547" y="6921"/>
                </a:lnTo>
                <a:lnTo>
                  <a:pt x="14548" y="6974"/>
                </a:lnTo>
                <a:cubicBezTo>
                  <a:pt x="14548" y="7001"/>
                  <a:pt x="14548" y="7027"/>
                  <a:pt x="14546" y="7054"/>
                </a:cubicBezTo>
                <a:cubicBezTo>
                  <a:pt x="14546" y="7201"/>
                  <a:pt x="14542" y="7345"/>
                  <a:pt x="14533" y="7487"/>
                </a:cubicBezTo>
                <a:lnTo>
                  <a:pt x="14532" y="7519"/>
                </a:lnTo>
                <a:cubicBezTo>
                  <a:pt x="14531" y="7519"/>
                  <a:pt x="14531" y="7519"/>
                  <a:pt x="14531" y="7519"/>
                </a:cubicBezTo>
                <a:cubicBezTo>
                  <a:pt x="14442" y="9173"/>
                  <a:pt x="13944" y="10489"/>
                  <a:pt x="13308" y="10767"/>
                </a:cubicBezTo>
                <a:lnTo>
                  <a:pt x="13308" y="10773"/>
                </a:lnTo>
                <a:cubicBezTo>
                  <a:pt x="13298" y="10777"/>
                  <a:pt x="13289" y="10782"/>
                  <a:pt x="13279" y="10780"/>
                </a:cubicBezTo>
                <a:cubicBezTo>
                  <a:pt x="13224" y="10806"/>
                  <a:pt x="13167" y="10820"/>
                  <a:pt x="13110" y="10822"/>
                </a:cubicBezTo>
                <a:lnTo>
                  <a:pt x="13080" y="10830"/>
                </a:lnTo>
                <a:lnTo>
                  <a:pt x="13080" y="10828"/>
                </a:lnTo>
                <a:lnTo>
                  <a:pt x="13079" y="10828"/>
                </a:lnTo>
                <a:cubicBezTo>
                  <a:pt x="13078" y="10810"/>
                  <a:pt x="13078" y="10792"/>
                  <a:pt x="13078" y="10774"/>
                </a:cubicBezTo>
                <a:cubicBezTo>
                  <a:pt x="13078" y="10748"/>
                  <a:pt x="13078" y="10721"/>
                  <a:pt x="13080" y="10695"/>
                </a:cubicBezTo>
                <a:cubicBezTo>
                  <a:pt x="13080" y="10548"/>
                  <a:pt x="13084" y="10403"/>
                  <a:pt x="13093" y="10261"/>
                </a:cubicBezTo>
                <a:lnTo>
                  <a:pt x="13094" y="10230"/>
                </a:lnTo>
                <a:cubicBezTo>
                  <a:pt x="13095" y="10230"/>
                  <a:pt x="13095" y="10230"/>
                  <a:pt x="13095" y="10230"/>
                </a:cubicBezTo>
                <a:cubicBezTo>
                  <a:pt x="13184" y="8576"/>
                  <a:pt x="13682" y="7260"/>
                  <a:pt x="14318" y="6981"/>
                </a:cubicBezTo>
                <a:lnTo>
                  <a:pt x="14318" y="6976"/>
                </a:lnTo>
                <a:cubicBezTo>
                  <a:pt x="14328" y="6971"/>
                  <a:pt x="14337" y="6967"/>
                  <a:pt x="14347" y="6968"/>
                </a:cubicBezTo>
                <a:cubicBezTo>
                  <a:pt x="14402" y="6942"/>
                  <a:pt x="14459" y="6928"/>
                  <a:pt x="14516" y="6926"/>
                </a:cubicBezTo>
                <a:close/>
                <a:moveTo>
                  <a:pt x="11573" y="6918"/>
                </a:moveTo>
                <a:lnTo>
                  <a:pt x="11603" y="6926"/>
                </a:lnTo>
                <a:cubicBezTo>
                  <a:pt x="11661" y="6928"/>
                  <a:pt x="11717" y="6942"/>
                  <a:pt x="11772" y="6968"/>
                </a:cubicBezTo>
                <a:cubicBezTo>
                  <a:pt x="11782" y="6967"/>
                  <a:pt x="11792" y="6971"/>
                  <a:pt x="11801" y="6976"/>
                </a:cubicBezTo>
                <a:lnTo>
                  <a:pt x="11801" y="6981"/>
                </a:lnTo>
                <a:cubicBezTo>
                  <a:pt x="12437" y="7260"/>
                  <a:pt x="12935" y="8576"/>
                  <a:pt x="13024" y="10230"/>
                </a:cubicBezTo>
                <a:cubicBezTo>
                  <a:pt x="13024" y="10230"/>
                  <a:pt x="13025" y="10230"/>
                  <a:pt x="13025" y="10230"/>
                </a:cubicBezTo>
                <a:lnTo>
                  <a:pt x="13026" y="10261"/>
                </a:lnTo>
                <a:cubicBezTo>
                  <a:pt x="13035" y="10403"/>
                  <a:pt x="13039" y="10548"/>
                  <a:pt x="13039" y="10695"/>
                </a:cubicBezTo>
                <a:cubicBezTo>
                  <a:pt x="13041" y="10721"/>
                  <a:pt x="13041" y="10748"/>
                  <a:pt x="13041" y="10774"/>
                </a:cubicBezTo>
                <a:cubicBezTo>
                  <a:pt x="13041" y="10792"/>
                  <a:pt x="13041" y="10810"/>
                  <a:pt x="13040" y="10828"/>
                </a:cubicBezTo>
                <a:lnTo>
                  <a:pt x="13039" y="10830"/>
                </a:lnTo>
                <a:lnTo>
                  <a:pt x="13009" y="10822"/>
                </a:lnTo>
                <a:cubicBezTo>
                  <a:pt x="12952" y="10820"/>
                  <a:pt x="12895" y="10806"/>
                  <a:pt x="12840" y="10780"/>
                </a:cubicBezTo>
                <a:cubicBezTo>
                  <a:pt x="12830" y="10782"/>
                  <a:pt x="12821" y="10777"/>
                  <a:pt x="12811" y="10773"/>
                </a:cubicBezTo>
                <a:lnTo>
                  <a:pt x="12811" y="10767"/>
                </a:lnTo>
                <a:cubicBezTo>
                  <a:pt x="12175" y="10489"/>
                  <a:pt x="11677" y="9173"/>
                  <a:pt x="11588" y="7519"/>
                </a:cubicBezTo>
                <a:cubicBezTo>
                  <a:pt x="11588" y="7519"/>
                  <a:pt x="11588" y="7519"/>
                  <a:pt x="11588" y="7519"/>
                </a:cubicBezTo>
                <a:lnTo>
                  <a:pt x="11587" y="7487"/>
                </a:lnTo>
                <a:cubicBezTo>
                  <a:pt x="11578" y="7345"/>
                  <a:pt x="11573" y="7201"/>
                  <a:pt x="11573" y="7054"/>
                </a:cubicBezTo>
                <a:cubicBezTo>
                  <a:pt x="11571" y="7027"/>
                  <a:pt x="11571" y="7001"/>
                  <a:pt x="11571" y="6974"/>
                </a:cubicBezTo>
                <a:lnTo>
                  <a:pt x="11572" y="6921"/>
                </a:lnTo>
                <a:lnTo>
                  <a:pt x="11573" y="6921"/>
                </a:lnTo>
                <a:close/>
                <a:moveTo>
                  <a:pt x="11548" y="6918"/>
                </a:moveTo>
                <a:lnTo>
                  <a:pt x="11549" y="6921"/>
                </a:lnTo>
                <a:lnTo>
                  <a:pt x="11550" y="6974"/>
                </a:lnTo>
                <a:cubicBezTo>
                  <a:pt x="11550" y="7001"/>
                  <a:pt x="11550" y="7027"/>
                  <a:pt x="11548" y="7054"/>
                </a:cubicBezTo>
                <a:cubicBezTo>
                  <a:pt x="11548" y="7201"/>
                  <a:pt x="11544" y="7345"/>
                  <a:pt x="11535" y="7487"/>
                </a:cubicBezTo>
                <a:lnTo>
                  <a:pt x="11534" y="7519"/>
                </a:lnTo>
                <a:cubicBezTo>
                  <a:pt x="11534" y="7519"/>
                  <a:pt x="11533" y="7519"/>
                  <a:pt x="11533" y="7519"/>
                </a:cubicBezTo>
                <a:cubicBezTo>
                  <a:pt x="11444" y="9173"/>
                  <a:pt x="10946" y="10489"/>
                  <a:pt x="10310" y="10767"/>
                </a:cubicBezTo>
                <a:lnTo>
                  <a:pt x="10310" y="10773"/>
                </a:lnTo>
                <a:cubicBezTo>
                  <a:pt x="10301" y="10777"/>
                  <a:pt x="10291" y="10782"/>
                  <a:pt x="10281" y="10780"/>
                </a:cubicBezTo>
                <a:cubicBezTo>
                  <a:pt x="10226" y="10806"/>
                  <a:pt x="10170" y="10820"/>
                  <a:pt x="10112" y="10822"/>
                </a:cubicBezTo>
                <a:lnTo>
                  <a:pt x="10082" y="10830"/>
                </a:lnTo>
                <a:lnTo>
                  <a:pt x="10082" y="10828"/>
                </a:lnTo>
                <a:lnTo>
                  <a:pt x="10081" y="10828"/>
                </a:lnTo>
                <a:cubicBezTo>
                  <a:pt x="10080" y="10810"/>
                  <a:pt x="10080" y="10792"/>
                  <a:pt x="10080" y="10774"/>
                </a:cubicBezTo>
                <a:cubicBezTo>
                  <a:pt x="10080" y="10748"/>
                  <a:pt x="10080" y="10721"/>
                  <a:pt x="10082" y="10695"/>
                </a:cubicBezTo>
                <a:cubicBezTo>
                  <a:pt x="10082" y="10548"/>
                  <a:pt x="10087" y="10403"/>
                  <a:pt x="10096" y="10261"/>
                </a:cubicBezTo>
                <a:lnTo>
                  <a:pt x="10096" y="10230"/>
                </a:lnTo>
                <a:cubicBezTo>
                  <a:pt x="10097" y="10230"/>
                  <a:pt x="10097" y="10230"/>
                  <a:pt x="10097" y="10230"/>
                </a:cubicBezTo>
                <a:cubicBezTo>
                  <a:pt x="10186" y="8576"/>
                  <a:pt x="10684" y="7260"/>
                  <a:pt x="11320" y="6981"/>
                </a:cubicBezTo>
                <a:lnTo>
                  <a:pt x="11320" y="6976"/>
                </a:lnTo>
                <a:cubicBezTo>
                  <a:pt x="11330" y="6971"/>
                  <a:pt x="11339" y="6967"/>
                  <a:pt x="11349" y="6968"/>
                </a:cubicBezTo>
                <a:cubicBezTo>
                  <a:pt x="11404" y="6942"/>
                  <a:pt x="11461" y="6928"/>
                  <a:pt x="11518" y="6926"/>
                </a:cubicBezTo>
                <a:close/>
                <a:moveTo>
                  <a:pt x="8575" y="6918"/>
                </a:moveTo>
                <a:lnTo>
                  <a:pt x="8605" y="6926"/>
                </a:lnTo>
                <a:cubicBezTo>
                  <a:pt x="8663" y="6928"/>
                  <a:pt x="8719" y="6942"/>
                  <a:pt x="8774" y="6968"/>
                </a:cubicBezTo>
                <a:cubicBezTo>
                  <a:pt x="8784" y="6967"/>
                  <a:pt x="8794" y="6971"/>
                  <a:pt x="8803" y="6976"/>
                </a:cubicBezTo>
                <a:lnTo>
                  <a:pt x="8803" y="6981"/>
                </a:lnTo>
                <a:cubicBezTo>
                  <a:pt x="9439" y="7260"/>
                  <a:pt x="9937" y="8576"/>
                  <a:pt x="10026" y="10230"/>
                </a:cubicBezTo>
                <a:cubicBezTo>
                  <a:pt x="10026" y="10230"/>
                  <a:pt x="10027" y="10230"/>
                  <a:pt x="10027" y="10230"/>
                </a:cubicBezTo>
                <a:lnTo>
                  <a:pt x="10028" y="10261"/>
                </a:lnTo>
                <a:cubicBezTo>
                  <a:pt x="10037" y="10403"/>
                  <a:pt x="10041" y="10548"/>
                  <a:pt x="10041" y="10695"/>
                </a:cubicBezTo>
                <a:cubicBezTo>
                  <a:pt x="10043" y="10721"/>
                  <a:pt x="10044" y="10748"/>
                  <a:pt x="10044" y="10774"/>
                </a:cubicBezTo>
                <a:cubicBezTo>
                  <a:pt x="10044" y="10792"/>
                  <a:pt x="10043" y="10810"/>
                  <a:pt x="10042" y="10828"/>
                </a:cubicBezTo>
                <a:lnTo>
                  <a:pt x="10042" y="10830"/>
                </a:lnTo>
                <a:lnTo>
                  <a:pt x="10011" y="10822"/>
                </a:lnTo>
                <a:cubicBezTo>
                  <a:pt x="9954" y="10820"/>
                  <a:pt x="9897" y="10806"/>
                  <a:pt x="9842" y="10780"/>
                </a:cubicBezTo>
                <a:cubicBezTo>
                  <a:pt x="9832" y="10782"/>
                  <a:pt x="9823" y="10777"/>
                  <a:pt x="9813" y="10773"/>
                </a:cubicBezTo>
                <a:lnTo>
                  <a:pt x="9813" y="10767"/>
                </a:lnTo>
                <a:cubicBezTo>
                  <a:pt x="9177" y="10489"/>
                  <a:pt x="8680" y="9173"/>
                  <a:pt x="8591" y="7519"/>
                </a:cubicBezTo>
                <a:cubicBezTo>
                  <a:pt x="8590" y="7519"/>
                  <a:pt x="8590" y="7519"/>
                  <a:pt x="8590" y="7519"/>
                </a:cubicBezTo>
                <a:lnTo>
                  <a:pt x="8589" y="7487"/>
                </a:lnTo>
                <a:cubicBezTo>
                  <a:pt x="8580" y="7345"/>
                  <a:pt x="8575" y="7201"/>
                  <a:pt x="8575" y="7054"/>
                </a:cubicBezTo>
                <a:cubicBezTo>
                  <a:pt x="8573" y="7027"/>
                  <a:pt x="8573" y="7001"/>
                  <a:pt x="8573" y="6974"/>
                </a:cubicBezTo>
                <a:lnTo>
                  <a:pt x="8574" y="6921"/>
                </a:lnTo>
                <a:lnTo>
                  <a:pt x="8575" y="6921"/>
                </a:lnTo>
                <a:close/>
                <a:moveTo>
                  <a:pt x="8551" y="6918"/>
                </a:moveTo>
                <a:lnTo>
                  <a:pt x="8551" y="6921"/>
                </a:lnTo>
                <a:lnTo>
                  <a:pt x="8553" y="6974"/>
                </a:lnTo>
                <a:cubicBezTo>
                  <a:pt x="8553" y="7001"/>
                  <a:pt x="8552" y="7027"/>
                  <a:pt x="8550" y="7054"/>
                </a:cubicBezTo>
                <a:cubicBezTo>
                  <a:pt x="8550" y="7201"/>
                  <a:pt x="8546" y="7345"/>
                  <a:pt x="8537" y="7487"/>
                </a:cubicBezTo>
                <a:lnTo>
                  <a:pt x="8536" y="7519"/>
                </a:lnTo>
                <a:cubicBezTo>
                  <a:pt x="8536" y="7519"/>
                  <a:pt x="8535" y="7519"/>
                  <a:pt x="8535" y="7519"/>
                </a:cubicBezTo>
                <a:cubicBezTo>
                  <a:pt x="8446" y="9173"/>
                  <a:pt x="7948" y="10489"/>
                  <a:pt x="7312" y="10767"/>
                </a:cubicBezTo>
                <a:lnTo>
                  <a:pt x="7312" y="10773"/>
                </a:lnTo>
                <a:cubicBezTo>
                  <a:pt x="7303" y="10777"/>
                  <a:pt x="7293" y="10782"/>
                  <a:pt x="7283" y="10780"/>
                </a:cubicBezTo>
                <a:cubicBezTo>
                  <a:pt x="7228" y="10806"/>
                  <a:pt x="7172" y="10820"/>
                  <a:pt x="7114" y="10822"/>
                </a:cubicBezTo>
                <a:lnTo>
                  <a:pt x="7084" y="10830"/>
                </a:lnTo>
                <a:lnTo>
                  <a:pt x="7084" y="10828"/>
                </a:lnTo>
                <a:lnTo>
                  <a:pt x="7083" y="10828"/>
                </a:lnTo>
                <a:cubicBezTo>
                  <a:pt x="7082" y="10810"/>
                  <a:pt x="7082" y="10792"/>
                  <a:pt x="7082" y="10774"/>
                </a:cubicBezTo>
                <a:cubicBezTo>
                  <a:pt x="7082" y="10748"/>
                  <a:pt x="7082" y="10721"/>
                  <a:pt x="7084" y="10695"/>
                </a:cubicBezTo>
                <a:cubicBezTo>
                  <a:pt x="7084" y="10548"/>
                  <a:pt x="7089" y="10403"/>
                  <a:pt x="7098" y="10261"/>
                </a:cubicBezTo>
                <a:lnTo>
                  <a:pt x="7099" y="10230"/>
                </a:lnTo>
                <a:cubicBezTo>
                  <a:pt x="7099" y="10230"/>
                  <a:pt x="7099" y="10230"/>
                  <a:pt x="7099" y="10230"/>
                </a:cubicBezTo>
                <a:cubicBezTo>
                  <a:pt x="7189" y="8576"/>
                  <a:pt x="7686" y="7260"/>
                  <a:pt x="8322" y="6981"/>
                </a:cubicBezTo>
                <a:lnTo>
                  <a:pt x="8322" y="6976"/>
                </a:lnTo>
                <a:cubicBezTo>
                  <a:pt x="8332" y="6971"/>
                  <a:pt x="8341" y="6967"/>
                  <a:pt x="8351" y="6968"/>
                </a:cubicBezTo>
                <a:cubicBezTo>
                  <a:pt x="8406" y="6942"/>
                  <a:pt x="8463" y="6928"/>
                  <a:pt x="8520" y="6926"/>
                </a:cubicBezTo>
                <a:close/>
                <a:moveTo>
                  <a:pt x="5577" y="6918"/>
                </a:moveTo>
                <a:lnTo>
                  <a:pt x="5607" y="6926"/>
                </a:lnTo>
                <a:cubicBezTo>
                  <a:pt x="5665" y="6928"/>
                  <a:pt x="5721" y="6942"/>
                  <a:pt x="5776" y="6968"/>
                </a:cubicBezTo>
                <a:cubicBezTo>
                  <a:pt x="5786" y="6967"/>
                  <a:pt x="5796" y="6971"/>
                  <a:pt x="5805" y="6976"/>
                </a:cubicBezTo>
                <a:lnTo>
                  <a:pt x="5805" y="6981"/>
                </a:lnTo>
                <a:cubicBezTo>
                  <a:pt x="6441" y="7260"/>
                  <a:pt x="6939" y="8576"/>
                  <a:pt x="7028" y="10230"/>
                </a:cubicBezTo>
                <a:cubicBezTo>
                  <a:pt x="7028" y="10230"/>
                  <a:pt x="7029" y="10230"/>
                  <a:pt x="7029" y="10230"/>
                </a:cubicBezTo>
                <a:lnTo>
                  <a:pt x="7030" y="10261"/>
                </a:lnTo>
                <a:cubicBezTo>
                  <a:pt x="7039" y="10403"/>
                  <a:pt x="7043" y="10548"/>
                  <a:pt x="7043" y="10695"/>
                </a:cubicBezTo>
                <a:cubicBezTo>
                  <a:pt x="7046" y="10721"/>
                  <a:pt x="7046" y="10748"/>
                  <a:pt x="7046" y="10774"/>
                </a:cubicBezTo>
                <a:cubicBezTo>
                  <a:pt x="7046" y="10792"/>
                  <a:pt x="7046" y="10810"/>
                  <a:pt x="7045" y="10828"/>
                </a:cubicBezTo>
                <a:lnTo>
                  <a:pt x="7044" y="10828"/>
                </a:lnTo>
                <a:lnTo>
                  <a:pt x="7044" y="10830"/>
                </a:lnTo>
                <a:lnTo>
                  <a:pt x="7013" y="10822"/>
                </a:lnTo>
                <a:cubicBezTo>
                  <a:pt x="6956" y="10820"/>
                  <a:pt x="6899" y="10806"/>
                  <a:pt x="6844" y="10780"/>
                </a:cubicBezTo>
                <a:cubicBezTo>
                  <a:pt x="6834" y="10782"/>
                  <a:pt x="6825" y="10777"/>
                  <a:pt x="6816" y="10773"/>
                </a:cubicBezTo>
                <a:lnTo>
                  <a:pt x="6815" y="10767"/>
                </a:lnTo>
                <a:cubicBezTo>
                  <a:pt x="6180" y="10489"/>
                  <a:pt x="5682" y="9173"/>
                  <a:pt x="5593" y="7519"/>
                </a:cubicBezTo>
                <a:cubicBezTo>
                  <a:pt x="5592" y="7519"/>
                  <a:pt x="5592" y="7519"/>
                  <a:pt x="5592" y="7519"/>
                </a:cubicBezTo>
                <a:lnTo>
                  <a:pt x="5591" y="7487"/>
                </a:lnTo>
                <a:cubicBezTo>
                  <a:pt x="5582" y="7345"/>
                  <a:pt x="5577" y="7201"/>
                  <a:pt x="5578" y="7054"/>
                </a:cubicBezTo>
                <a:cubicBezTo>
                  <a:pt x="5575" y="7027"/>
                  <a:pt x="5575" y="7001"/>
                  <a:pt x="5575" y="6974"/>
                </a:cubicBezTo>
                <a:lnTo>
                  <a:pt x="5576" y="6921"/>
                </a:lnTo>
                <a:lnTo>
                  <a:pt x="5577" y="6921"/>
                </a:lnTo>
                <a:close/>
                <a:moveTo>
                  <a:pt x="5553" y="6918"/>
                </a:moveTo>
                <a:lnTo>
                  <a:pt x="5553" y="6921"/>
                </a:lnTo>
                <a:lnTo>
                  <a:pt x="5554" y="6921"/>
                </a:lnTo>
                <a:lnTo>
                  <a:pt x="5555" y="6974"/>
                </a:lnTo>
                <a:cubicBezTo>
                  <a:pt x="5555" y="7001"/>
                  <a:pt x="5555" y="7027"/>
                  <a:pt x="5552" y="7054"/>
                </a:cubicBezTo>
                <a:cubicBezTo>
                  <a:pt x="5552" y="7201"/>
                  <a:pt x="5548" y="7345"/>
                  <a:pt x="5539" y="7487"/>
                </a:cubicBezTo>
                <a:lnTo>
                  <a:pt x="5538" y="7519"/>
                </a:lnTo>
                <a:cubicBezTo>
                  <a:pt x="5538" y="7519"/>
                  <a:pt x="5537" y="7519"/>
                  <a:pt x="5537" y="7519"/>
                </a:cubicBezTo>
                <a:cubicBezTo>
                  <a:pt x="5448" y="9173"/>
                  <a:pt x="4950" y="10489"/>
                  <a:pt x="4314" y="10767"/>
                </a:cubicBezTo>
                <a:lnTo>
                  <a:pt x="4314" y="10773"/>
                </a:lnTo>
                <a:cubicBezTo>
                  <a:pt x="4305" y="10777"/>
                  <a:pt x="4295" y="10782"/>
                  <a:pt x="4285" y="10780"/>
                </a:cubicBezTo>
                <a:cubicBezTo>
                  <a:pt x="4230" y="10806"/>
                  <a:pt x="4174" y="10820"/>
                  <a:pt x="4116" y="10822"/>
                </a:cubicBezTo>
                <a:lnTo>
                  <a:pt x="4086" y="10830"/>
                </a:lnTo>
                <a:lnTo>
                  <a:pt x="4086" y="10828"/>
                </a:lnTo>
                <a:lnTo>
                  <a:pt x="4085" y="10828"/>
                </a:lnTo>
                <a:cubicBezTo>
                  <a:pt x="4084" y="10810"/>
                  <a:pt x="4084" y="10792"/>
                  <a:pt x="4084" y="10774"/>
                </a:cubicBezTo>
                <a:cubicBezTo>
                  <a:pt x="4084" y="10748"/>
                  <a:pt x="4084" y="10721"/>
                  <a:pt x="4087" y="10695"/>
                </a:cubicBezTo>
                <a:cubicBezTo>
                  <a:pt x="4086" y="10548"/>
                  <a:pt x="4091" y="10403"/>
                  <a:pt x="4100" y="10261"/>
                </a:cubicBezTo>
                <a:lnTo>
                  <a:pt x="4101" y="10230"/>
                </a:lnTo>
                <a:cubicBezTo>
                  <a:pt x="4101" y="10230"/>
                  <a:pt x="4101" y="10230"/>
                  <a:pt x="4102" y="10230"/>
                </a:cubicBezTo>
                <a:cubicBezTo>
                  <a:pt x="4191" y="8576"/>
                  <a:pt x="4689" y="7260"/>
                  <a:pt x="5324" y="6981"/>
                </a:cubicBezTo>
                <a:lnTo>
                  <a:pt x="5325" y="6976"/>
                </a:lnTo>
                <a:cubicBezTo>
                  <a:pt x="5334" y="6971"/>
                  <a:pt x="5343" y="6967"/>
                  <a:pt x="5353" y="6968"/>
                </a:cubicBezTo>
                <a:cubicBezTo>
                  <a:pt x="5408" y="6942"/>
                  <a:pt x="5465" y="6928"/>
                  <a:pt x="5522" y="6926"/>
                </a:cubicBezTo>
                <a:close/>
                <a:moveTo>
                  <a:pt x="2579" y="6918"/>
                </a:moveTo>
                <a:lnTo>
                  <a:pt x="2609" y="6926"/>
                </a:lnTo>
                <a:cubicBezTo>
                  <a:pt x="2667" y="6928"/>
                  <a:pt x="2723" y="6942"/>
                  <a:pt x="2779" y="6968"/>
                </a:cubicBezTo>
                <a:cubicBezTo>
                  <a:pt x="2788" y="6967"/>
                  <a:pt x="2798" y="6971"/>
                  <a:pt x="2807" y="6976"/>
                </a:cubicBezTo>
                <a:lnTo>
                  <a:pt x="2807" y="6981"/>
                </a:lnTo>
                <a:cubicBezTo>
                  <a:pt x="3443" y="7260"/>
                  <a:pt x="3941" y="8576"/>
                  <a:pt x="4030" y="10230"/>
                </a:cubicBezTo>
                <a:cubicBezTo>
                  <a:pt x="4031" y="10230"/>
                  <a:pt x="4031" y="10230"/>
                  <a:pt x="4031" y="10230"/>
                </a:cubicBezTo>
                <a:lnTo>
                  <a:pt x="4032" y="10261"/>
                </a:lnTo>
                <a:cubicBezTo>
                  <a:pt x="4041" y="10403"/>
                  <a:pt x="4045" y="10548"/>
                  <a:pt x="4045" y="10695"/>
                </a:cubicBezTo>
                <a:cubicBezTo>
                  <a:pt x="4048" y="10721"/>
                  <a:pt x="4048" y="10748"/>
                  <a:pt x="4048" y="10774"/>
                </a:cubicBezTo>
                <a:cubicBezTo>
                  <a:pt x="4048" y="10792"/>
                  <a:pt x="4048" y="10810"/>
                  <a:pt x="4047" y="10828"/>
                </a:cubicBezTo>
                <a:lnTo>
                  <a:pt x="4046" y="10828"/>
                </a:lnTo>
                <a:lnTo>
                  <a:pt x="4046" y="10830"/>
                </a:lnTo>
                <a:lnTo>
                  <a:pt x="4015" y="10822"/>
                </a:lnTo>
                <a:cubicBezTo>
                  <a:pt x="3958" y="10820"/>
                  <a:pt x="3902" y="10806"/>
                  <a:pt x="3846" y="10780"/>
                </a:cubicBezTo>
                <a:cubicBezTo>
                  <a:pt x="3836" y="10782"/>
                  <a:pt x="3827" y="10777"/>
                  <a:pt x="3818" y="10773"/>
                </a:cubicBezTo>
                <a:lnTo>
                  <a:pt x="3817" y="10767"/>
                </a:lnTo>
                <a:cubicBezTo>
                  <a:pt x="3182" y="10489"/>
                  <a:pt x="2684" y="9173"/>
                  <a:pt x="2595" y="7519"/>
                </a:cubicBezTo>
                <a:cubicBezTo>
                  <a:pt x="2594" y="7519"/>
                  <a:pt x="2594" y="7519"/>
                  <a:pt x="2594" y="7519"/>
                </a:cubicBezTo>
                <a:lnTo>
                  <a:pt x="2593" y="7487"/>
                </a:lnTo>
                <a:cubicBezTo>
                  <a:pt x="2584" y="7345"/>
                  <a:pt x="2580" y="7201"/>
                  <a:pt x="2580" y="7054"/>
                </a:cubicBezTo>
                <a:cubicBezTo>
                  <a:pt x="2577" y="7027"/>
                  <a:pt x="2577" y="7001"/>
                  <a:pt x="2577" y="6974"/>
                </a:cubicBezTo>
                <a:lnTo>
                  <a:pt x="2578" y="6921"/>
                </a:lnTo>
                <a:lnTo>
                  <a:pt x="2579" y="6921"/>
                </a:lnTo>
                <a:close/>
                <a:moveTo>
                  <a:pt x="2555" y="6918"/>
                </a:moveTo>
                <a:lnTo>
                  <a:pt x="2555" y="6921"/>
                </a:lnTo>
                <a:lnTo>
                  <a:pt x="2556" y="6921"/>
                </a:lnTo>
                <a:lnTo>
                  <a:pt x="2557" y="6974"/>
                </a:lnTo>
                <a:cubicBezTo>
                  <a:pt x="2557" y="7001"/>
                  <a:pt x="2557" y="7027"/>
                  <a:pt x="2554" y="7054"/>
                </a:cubicBezTo>
                <a:cubicBezTo>
                  <a:pt x="2554" y="7201"/>
                  <a:pt x="2550" y="7345"/>
                  <a:pt x="2541" y="7487"/>
                </a:cubicBezTo>
                <a:lnTo>
                  <a:pt x="2540" y="7519"/>
                </a:lnTo>
                <a:cubicBezTo>
                  <a:pt x="2540" y="7519"/>
                  <a:pt x="2540" y="7519"/>
                  <a:pt x="2539" y="7519"/>
                </a:cubicBezTo>
                <a:cubicBezTo>
                  <a:pt x="2450" y="9173"/>
                  <a:pt x="1952" y="10489"/>
                  <a:pt x="1316" y="10767"/>
                </a:cubicBezTo>
                <a:lnTo>
                  <a:pt x="1316" y="10773"/>
                </a:lnTo>
                <a:cubicBezTo>
                  <a:pt x="1307" y="10777"/>
                  <a:pt x="1297" y="10782"/>
                  <a:pt x="1288" y="10780"/>
                </a:cubicBezTo>
                <a:cubicBezTo>
                  <a:pt x="1232" y="10806"/>
                  <a:pt x="1176" y="10820"/>
                  <a:pt x="1118" y="10822"/>
                </a:cubicBezTo>
                <a:lnTo>
                  <a:pt x="1088" y="10830"/>
                </a:lnTo>
                <a:lnTo>
                  <a:pt x="1088" y="10828"/>
                </a:lnTo>
                <a:lnTo>
                  <a:pt x="1087" y="10828"/>
                </a:lnTo>
                <a:cubicBezTo>
                  <a:pt x="1086" y="10810"/>
                  <a:pt x="1086" y="10792"/>
                  <a:pt x="1086" y="10774"/>
                </a:cubicBezTo>
                <a:cubicBezTo>
                  <a:pt x="1086" y="10748"/>
                  <a:pt x="1086" y="10721"/>
                  <a:pt x="1089" y="10695"/>
                </a:cubicBezTo>
                <a:cubicBezTo>
                  <a:pt x="1089" y="10548"/>
                  <a:pt x="1093" y="10403"/>
                  <a:pt x="1102" y="10261"/>
                </a:cubicBezTo>
                <a:lnTo>
                  <a:pt x="1103" y="10230"/>
                </a:lnTo>
                <a:cubicBezTo>
                  <a:pt x="1103" y="10230"/>
                  <a:pt x="1103" y="10230"/>
                  <a:pt x="1104" y="10230"/>
                </a:cubicBezTo>
                <a:cubicBezTo>
                  <a:pt x="1193" y="8576"/>
                  <a:pt x="1691" y="7260"/>
                  <a:pt x="2326" y="6981"/>
                </a:cubicBezTo>
                <a:lnTo>
                  <a:pt x="2327" y="6976"/>
                </a:lnTo>
                <a:cubicBezTo>
                  <a:pt x="2336" y="6971"/>
                  <a:pt x="2345" y="6967"/>
                  <a:pt x="2355" y="6968"/>
                </a:cubicBezTo>
                <a:cubicBezTo>
                  <a:pt x="2411" y="6942"/>
                  <a:pt x="2467" y="6928"/>
                  <a:pt x="2524" y="6926"/>
                </a:cubicBezTo>
                <a:close/>
                <a:moveTo>
                  <a:pt x="19328" y="3546"/>
                </a:moveTo>
                <a:cubicBezTo>
                  <a:pt x="19422" y="4826"/>
                  <a:pt x="19803" y="5841"/>
                  <a:pt x="20290" y="6120"/>
                </a:cubicBezTo>
                <a:cubicBezTo>
                  <a:pt x="20196" y="4840"/>
                  <a:pt x="19815" y="3826"/>
                  <a:pt x="19328" y="3546"/>
                </a:cubicBezTo>
                <a:close/>
                <a:moveTo>
                  <a:pt x="18783" y="3546"/>
                </a:moveTo>
                <a:cubicBezTo>
                  <a:pt x="18296" y="3826"/>
                  <a:pt x="17915" y="4840"/>
                  <a:pt x="17821" y="6120"/>
                </a:cubicBezTo>
                <a:cubicBezTo>
                  <a:pt x="18308" y="5841"/>
                  <a:pt x="18689" y="4826"/>
                  <a:pt x="18783" y="3546"/>
                </a:cubicBezTo>
                <a:close/>
                <a:moveTo>
                  <a:pt x="16330" y="3546"/>
                </a:moveTo>
                <a:cubicBezTo>
                  <a:pt x="16424" y="4826"/>
                  <a:pt x="16805" y="5841"/>
                  <a:pt x="17292" y="6120"/>
                </a:cubicBezTo>
                <a:cubicBezTo>
                  <a:pt x="17198" y="4840"/>
                  <a:pt x="16817" y="3826"/>
                  <a:pt x="16330" y="3546"/>
                </a:cubicBezTo>
                <a:close/>
                <a:moveTo>
                  <a:pt x="15785" y="3546"/>
                </a:moveTo>
                <a:cubicBezTo>
                  <a:pt x="15298" y="3826"/>
                  <a:pt x="14917" y="4840"/>
                  <a:pt x="14823" y="6120"/>
                </a:cubicBezTo>
                <a:cubicBezTo>
                  <a:pt x="15310" y="5841"/>
                  <a:pt x="15691" y="4826"/>
                  <a:pt x="15785" y="3546"/>
                </a:cubicBezTo>
                <a:close/>
                <a:moveTo>
                  <a:pt x="13332" y="3546"/>
                </a:moveTo>
                <a:cubicBezTo>
                  <a:pt x="13426" y="4826"/>
                  <a:pt x="13807" y="5841"/>
                  <a:pt x="14294" y="6120"/>
                </a:cubicBezTo>
                <a:cubicBezTo>
                  <a:pt x="14200" y="4840"/>
                  <a:pt x="13819" y="3826"/>
                  <a:pt x="13332" y="3546"/>
                </a:cubicBezTo>
                <a:close/>
                <a:moveTo>
                  <a:pt x="12787" y="3546"/>
                </a:moveTo>
                <a:cubicBezTo>
                  <a:pt x="12300" y="3826"/>
                  <a:pt x="11919" y="4840"/>
                  <a:pt x="11825" y="6120"/>
                </a:cubicBezTo>
                <a:cubicBezTo>
                  <a:pt x="12312" y="5841"/>
                  <a:pt x="12693" y="4826"/>
                  <a:pt x="12787" y="3546"/>
                </a:cubicBezTo>
                <a:close/>
                <a:moveTo>
                  <a:pt x="10334" y="3546"/>
                </a:moveTo>
                <a:cubicBezTo>
                  <a:pt x="10428" y="4826"/>
                  <a:pt x="10809" y="5841"/>
                  <a:pt x="11296" y="6120"/>
                </a:cubicBezTo>
                <a:cubicBezTo>
                  <a:pt x="11202" y="4840"/>
                  <a:pt x="10821" y="3826"/>
                  <a:pt x="10334" y="3546"/>
                </a:cubicBezTo>
                <a:close/>
                <a:moveTo>
                  <a:pt x="9790" y="3546"/>
                </a:moveTo>
                <a:cubicBezTo>
                  <a:pt x="9302" y="3826"/>
                  <a:pt x="8921" y="4840"/>
                  <a:pt x="8827" y="6120"/>
                </a:cubicBezTo>
                <a:cubicBezTo>
                  <a:pt x="9315" y="5841"/>
                  <a:pt x="9695" y="4826"/>
                  <a:pt x="9790" y="3546"/>
                </a:cubicBezTo>
                <a:close/>
                <a:moveTo>
                  <a:pt x="7336" y="3546"/>
                </a:moveTo>
                <a:cubicBezTo>
                  <a:pt x="7430" y="4826"/>
                  <a:pt x="7811" y="5841"/>
                  <a:pt x="8299" y="6120"/>
                </a:cubicBezTo>
                <a:cubicBezTo>
                  <a:pt x="8204" y="4840"/>
                  <a:pt x="7824" y="3826"/>
                  <a:pt x="7336" y="3546"/>
                </a:cubicBezTo>
                <a:close/>
                <a:moveTo>
                  <a:pt x="6792" y="3546"/>
                </a:moveTo>
                <a:cubicBezTo>
                  <a:pt x="6304" y="3826"/>
                  <a:pt x="5923" y="4840"/>
                  <a:pt x="5829" y="6120"/>
                </a:cubicBezTo>
                <a:cubicBezTo>
                  <a:pt x="6317" y="5841"/>
                  <a:pt x="6697" y="4826"/>
                  <a:pt x="6792" y="3546"/>
                </a:cubicBezTo>
                <a:close/>
                <a:moveTo>
                  <a:pt x="4338" y="3546"/>
                </a:moveTo>
                <a:cubicBezTo>
                  <a:pt x="4432" y="4826"/>
                  <a:pt x="4813" y="5841"/>
                  <a:pt x="5301" y="6120"/>
                </a:cubicBezTo>
                <a:cubicBezTo>
                  <a:pt x="5206" y="4840"/>
                  <a:pt x="4826" y="3826"/>
                  <a:pt x="4338" y="3546"/>
                </a:cubicBezTo>
                <a:close/>
                <a:moveTo>
                  <a:pt x="3794" y="3546"/>
                </a:moveTo>
                <a:cubicBezTo>
                  <a:pt x="3306" y="3826"/>
                  <a:pt x="2926" y="4840"/>
                  <a:pt x="2831" y="6120"/>
                </a:cubicBezTo>
                <a:cubicBezTo>
                  <a:pt x="3319" y="5841"/>
                  <a:pt x="3699" y="4826"/>
                  <a:pt x="3794" y="3546"/>
                </a:cubicBezTo>
                <a:close/>
                <a:moveTo>
                  <a:pt x="1340" y="3546"/>
                </a:moveTo>
                <a:cubicBezTo>
                  <a:pt x="1435" y="4826"/>
                  <a:pt x="1815" y="5841"/>
                  <a:pt x="2303" y="6120"/>
                </a:cubicBezTo>
                <a:cubicBezTo>
                  <a:pt x="2208" y="4840"/>
                  <a:pt x="1828" y="3826"/>
                  <a:pt x="1340" y="3546"/>
                </a:cubicBezTo>
                <a:close/>
                <a:moveTo>
                  <a:pt x="21600" y="3060"/>
                </a:moveTo>
                <a:lnTo>
                  <a:pt x="21600" y="3689"/>
                </a:lnTo>
                <a:cubicBezTo>
                  <a:pt x="21201" y="4089"/>
                  <a:pt x="20901" y="5004"/>
                  <a:pt x="20819" y="6120"/>
                </a:cubicBezTo>
                <a:cubicBezTo>
                  <a:pt x="21146" y="5932"/>
                  <a:pt x="21426" y="5412"/>
                  <a:pt x="21600" y="4698"/>
                </a:cubicBezTo>
                <a:lnTo>
                  <a:pt x="21600" y="5650"/>
                </a:lnTo>
                <a:cubicBezTo>
                  <a:pt x="21387" y="6212"/>
                  <a:pt x="21108" y="6603"/>
                  <a:pt x="20795" y="6741"/>
                </a:cubicBezTo>
                <a:lnTo>
                  <a:pt x="20795" y="6747"/>
                </a:lnTo>
                <a:cubicBezTo>
                  <a:pt x="20785" y="6751"/>
                  <a:pt x="20776" y="6756"/>
                  <a:pt x="20766" y="6754"/>
                </a:cubicBezTo>
                <a:cubicBezTo>
                  <a:pt x="20711" y="6780"/>
                  <a:pt x="20654" y="6794"/>
                  <a:pt x="20597" y="6797"/>
                </a:cubicBezTo>
                <a:lnTo>
                  <a:pt x="20567" y="6804"/>
                </a:lnTo>
                <a:lnTo>
                  <a:pt x="20567" y="6802"/>
                </a:lnTo>
                <a:lnTo>
                  <a:pt x="20566" y="6802"/>
                </a:lnTo>
                <a:cubicBezTo>
                  <a:pt x="20565" y="6784"/>
                  <a:pt x="20565" y="6766"/>
                  <a:pt x="20565" y="6748"/>
                </a:cubicBezTo>
                <a:cubicBezTo>
                  <a:pt x="20565" y="6721"/>
                  <a:pt x="20565" y="6695"/>
                  <a:pt x="20567" y="6668"/>
                </a:cubicBezTo>
                <a:cubicBezTo>
                  <a:pt x="20567" y="6520"/>
                  <a:pt x="20571" y="6374"/>
                  <a:pt x="20580" y="6231"/>
                </a:cubicBezTo>
                <a:lnTo>
                  <a:pt x="20581" y="6200"/>
                </a:lnTo>
                <a:cubicBezTo>
                  <a:pt x="20582" y="6200"/>
                  <a:pt x="20582" y="6200"/>
                  <a:pt x="20582" y="6199"/>
                </a:cubicBezTo>
                <a:cubicBezTo>
                  <a:pt x="20661" y="4717"/>
                  <a:pt x="21064" y="3503"/>
                  <a:pt x="21600" y="3060"/>
                </a:cubicBezTo>
                <a:close/>
                <a:moveTo>
                  <a:pt x="19076" y="2862"/>
                </a:moveTo>
                <a:lnTo>
                  <a:pt x="19106" y="2870"/>
                </a:lnTo>
                <a:cubicBezTo>
                  <a:pt x="19163" y="2872"/>
                  <a:pt x="19220" y="2886"/>
                  <a:pt x="19275" y="2912"/>
                </a:cubicBezTo>
                <a:cubicBezTo>
                  <a:pt x="19285" y="2910"/>
                  <a:pt x="19294" y="2915"/>
                  <a:pt x="19304" y="2920"/>
                </a:cubicBezTo>
                <a:lnTo>
                  <a:pt x="19304" y="2925"/>
                </a:lnTo>
                <a:cubicBezTo>
                  <a:pt x="19940" y="3206"/>
                  <a:pt x="20438" y="4532"/>
                  <a:pt x="20527" y="6199"/>
                </a:cubicBezTo>
                <a:cubicBezTo>
                  <a:pt x="20527" y="6200"/>
                  <a:pt x="20527" y="6200"/>
                  <a:pt x="20528" y="6200"/>
                </a:cubicBezTo>
                <a:lnTo>
                  <a:pt x="20529" y="6231"/>
                </a:lnTo>
                <a:cubicBezTo>
                  <a:pt x="20537" y="6374"/>
                  <a:pt x="20542" y="6520"/>
                  <a:pt x="20542" y="6668"/>
                </a:cubicBezTo>
                <a:cubicBezTo>
                  <a:pt x="20544" y="6695"/>
                  <a:pt x="20544" y="6721"/>
                  <a:pt x="20544" y="6748"/>
                </a:cubicBezTo>
                <a:cubicBezTo>
                  <a:pt x="20544" y="6766"/>
                  <a:pt x="20544" y="6784"/>
                  <a:pt x="20543" y="6802"/>
                </a:cubicBezTo>
                <a:lnTo>
                  <a:pt x="20542" y="6802"/>
                </a:lnTo>
                <a:lnTo>
                  <a:pt x="20542" y="6804"/>
                </a:lnTo>
                <a:lnTo>
                  <a:pt x="20512" y="6797"/>
                </a:lnTo>
                <a:cubicBezTo>
                  <a:pt x="20454" y="6794"/>
                  <a:pt x="20398" y="6780"/>
                  <a:pt x="20343" y="6754"/>
                </a:cubicBezTo>
                <a:cubicBezTo>
                  <a:pt x="20333" y="6756"/>
                  <a:pt x="20323" y="6751"/>
                  <a:pt x="20314" y="6747"/>
                </a:cubicBezTo>
                <a:lnTo>
                  <a:pt x="20314" y="6741"/>
                </a:lnTo>
                <a:cubicBezTo>
                  <a:pt x="19678" y="6461"/>
                  <a:pt x="19180" y="5134"/>
                  <a:pt x="19091" y="3467"/>
                </a:cubicBezTo>
                <a:cubicBezTo>
                  <a:pt x="19091" y="3467"/>
                  <a:pt x="19091" y="3467"/>
                  <a:pt x="19090" y="3467"/>
                </a:cubicBezTo>
                <a:lnTo>
                  <a:pt x="19089" y="3435"/>
                </a:lnTo>
                <a:cubicBezTo>
                  <a:pt x="19080" y="3292"/>
                  <a:pt x="19076" y="3146"/>
                  <a:pt x="19076" y="2998"/>
                </a:cubicBezTo>
                <a:cubicBezTo>
                  <a:pt x="19074" y="2972"/>
                  <a:pt x="19074" y="2945"/>
                  <a:pt x="19074" y="2918"/>
                </a:cubicBezTo>
                <a:lnTo>
                  <a:pt x="19075" y="2864"/>
                </a:lnTo>
                <a:lnTo>
                  <a:pt x="19076" y="2864"/>
                </a:lnTo>
                <a:close/>
                <a:moveTo>
                  <a:pt x="19035" y="2862"/>
                </a:moveTo>
                <a:lnTo>
                  <a:pt x="19035" y="2864"/>
                </a:lnTo>
                <a:lnTo>
                  <a:pt x="19036" y="2864"/>
                </a:lnTo>
                <a:lnTo>
                  <a:pt x="19037" y="2918"/>
                </a:lnTo>
                <a:cubicBezTo>
                  <a:pt x="19037" y="2945"/>
                  <a:pt x="19037" y="2972"/>
                  <a:pt x="19035" y="2998"/>
                </a:cubicBezTo>
                <a:cubicBezTo>
                  <a:pt x="19035" y="3146"/>
                  <a:pt x="19031" y="3292"/>
                  <a:pt x="19022" y="3435"/>
                </a:cubicBezTo>
                <a:lnTo>
                  <a:pt x="19021" y="3467"/>
                </a:lnTo>
                <a:cubicBezTo>
                  <a:pt x="19020" y="3467"/>
                  <a:pt x="19020" y="3467"/>
                  <a:pt x="19020" y="3467"/>
                </a:cubicBezTo>
                <a:cubicBezTo>
                  <a:pt x="18931" y="5134"/>
                  <a:pt x="18433" y="6461"/>
                  <a:pt x="17797" y="6741"/>
                </a:cubicBezTo>
                <a:lnTo>
                  <a:pt x="17797" y="6747"/>
                </a:lnTo>
                <a:cubicBezTo>
                  <a:pt x="17787" y="6751"/>
                  <a:pt x="17778" y="6756"/>
                  <a:pt x="17768" y="6754"/>
                </a:cubicBezTo>
                <a:cubicBezTo>
                  <a:pt x="17713" y="6780"/>
                  <a:pt x="17656" y="6794"/>
                  <a:pt x="17599" y="6797"/>
                </a:cubicBezTo>
                <a:lnTo>
                  <a:pt x="17569" y="6804"/>
                </a:lnTo>
                <a:lnTo>
                  <a:pt x="17569" y="6802"/>
                </a:lnTo>
                <a:lnTo>
                  <a:pt x="17568" y="6802"/>
                </a:lnTo>
                <a:cubicBezTo>
                  <a:pt x="17567" y="6784"/>
                  <a:pt x="17567" y="6766"/>
                  <a:pt x="17567" y="6748"/>
                </a:cubicBezTo>
                <a:cubicBezTo>
                  <a:pt x="17567" y="6721"/>
                  <a:pt x="17567" y="6695"/>
                  <a:pt x="17569" y="6668"/>
                </a:cubicBezTo>
                <a:cubicBezTo>
                  <a:pt x="17569" y="6520"/>
                  <a:pt x="17573" y="6374"/>
                  <a:pt x="17582" y="6231"/>
                </a:cubicBezTo>
                <a:lnTo>
                  <a:pt x="17583" y="6200"/>
                </a:lnTo>
                <a:cubicBezTo>
                  <a:pt x="17584" y="6200"/>
                  <a:pt x="17584" y="6200"/>
                  <a:pt x="17584" y="6199"/>
                </a:cubicBezTo>
                <a:cubicBezTo>
                  <a:pt x="17673" y="4532"/>
                  <a:pt x="18171" y="3206"/>
                  <a:pt x="18807" y="2925"/>
                </a:cubicBezTo>
                <a:lnTo>
                  <a:pt x="18807" y="2920"/>
                </a:lnTo>
                <a:cubicBezTo>
                  <a:pt x="18817" y="2915"/>
                  <a:pt x="18826" y="2910"/>
                  <a:pt x="18836" y="2912"/>
                </a:cubicBezTo>
                <a:cubicBezTo>
                  <a:pt x="18891" y="2886"/>
                  <a:pt x="18948" y="2872"/>
                  <a:pt x="19005" y="2870"/>
                </a:cubicBezTo>
                <a:close/>
                <a:moveTo>
                  <a:pt x="16078" y="2862"/>
                </a:moveTo>
                <a:lnTo>
                  <a:pt x="16108" y="2870"/>
                </a:lnTo>
                <a:cubicBezTo>
                  <a:pt x="16165" y="2872"/>
                  <a:pt x="16222" y="2886"/>
                  <a:pt x="16277" y="2912"/>
                </a:cubicBezTo>
                <a:cubicBezTo>
                  <a:pt x="16287" y="2910"/>
                  <a:pt x="16296" y="2915"/>
                  <a:pt x="16306" y="2920"/>
                </a:cubicBezTo>
                <a:lnTo>
                  <a:pt x="16306" y="2925"/>
                </a:lnTo>
                <a:cubicBezTo>
                  <a:pt x="16942" y="3206"/>
                  <a:pt x="17440" y="4532"/>
                  <a:pt x="17529" y="6199"/>
                </a:cubicBezTo>
                <a:cubicBezTo>
                  <a:pt x="17529" y="6200"/>
                  <a:pt x="17529" y="6200"/>
                  <a:pt x="17530" y="6200"/>
                </a:cubicBezTo>
                <a:lnTo>
                  <a:pt x="17531" y="6231"/>
                </a:lnTo>
                <a:cubicBezTo>
                  <a:pt x="17540" y="6374"/>
                  <a:pt x="17544" y="6520"/>
                  <a:pt x="17544" y="6668"/>
                </a:cubicBezTo>
                <a:cubicBezTo>
                  <a:pt x="17546" y="6695"/>
                  <a:pt x="17546" y="6721"/>
                  <a:pt x="17546" y="6748"/>
                </a:cubicBezTo>
                <a:cubicBezTo>
                  <a:pt x="17546" y="6766"/>
                  <a:pt x="17546" y="6784"/>
                  <a:pt x="17545" y="6802"/>
                </a:cubicBezTo>
                <a:lnTo>
                  <a:pt x="17544" y="6802"/>
                </a:lnTo>
                <a:lnTo>
                  <a:pt x="17544" y="6804"/>
                </a:lnTo>
                <a:lnTo>
                  <a:pt x="17514" y="6797"/>
                </a:lnTo>
                <a:cubicBezTo>
                  <a:pt x="17457" y="6794"/>
                  <a:pt x="17400" y="6780"/>
                  <a:pt x="17345" y="6754"/>
                </a:cubicBezTo>
                <a:cubicBezTo>
                  <a:pt x="17335" y="6756"/>
                  <a:pt x="17326" y="6751"/>
                  <a:pt x="17316" y="6747"/>
                </a:cubicBezTo>
                <a:lnTo>
                  <a:pt x="17316" y="6741"/>
                </a:lnTo>
                <a:cubicBezTo>
                  <a:pt x="16680" y="6461"/>
                  <a:pt x="16182" y="5134"/>
                  <a:pt x="16093" y="3467"/>
                </a:cubicBezTo>
                <a:cubicBezTo>
                  <a:pt x="16093" y="3467"/>
                  <a:pt x="16093" y="3467"/>
                  <a:pt x="16092" y="3467"/>
                </a:cubicBezTo>
                <a:lnTo>
                  <a:pt x="16091" y="3435"/>
                </a:lnTo>
                <a:cubicBezTo>
                  <a:pt x="16082" y="3292"/>
                  <a:pt x="16078" y="3146"/>
                  <a:pt x="16078" y="2998"/>
                </a:cubicBezTo>
                <a:cubicBezTo>
                  <a:pt x="16076" y="2972"/>
                  <a:pt x="16076" y="2945"/>
                  <a:pt x="16076" y="2918"/>
                </a:cubicBezTo>
                <a:lnTo>
                  <a:pt x="16077" y="2864"/>
                </a:lnTo>
                <a:lnTo>
                  <a:pt x="16078" y="2864"/>
                </a:lnTo>
                <a:close/>
                <a:moveTo>
                  <a:pt x="16037" y="2862"/>
                </a:moveTo>
                <a:lnTo>
                  <a:pt x="16037" y="2864"/>
                </a:lnTo>
                <a:lnTo>
                  <a:pt x="16038" y="2864"/>
                </a:lnTo>
                <a:lnTo>
                  <a:pt x="16039" y="2918"/>
                </a:lnTo>
                <a:cubicBezTo>
                  <a:pt x="16039" y="2945"/>
                  <a:pt x="16039" y="2972"/>
                  <a:pt x="16037" y="2998"/>
                </a:cubicBezTo>
                <a:cubicBezTo>
                  <a:pt x="16037" y="3146"/>
                  <a:pt x="16033" y="3292"/>
                  <a:pt x="16024" y="3435"/>
                </a:cubicBezTo>
                <a:lnTo>
                  <a:pt x="16023" y="3467"/>
                </a:lnTo>
                <a:cubicBezTo>
                  <a:pt x="16022" y="3467"/>
                  <a:pt x="16022" y="3467"/>
                  <a:pt x="16022" y="3467"/>
                </a:cubicBezTo>
                <a:cubicBezTo>
                  <a:pt x="15933" y="5134"/>
                  <a:pt x="15435" y="6461"/>
                  <a:pt x="14799" y="6741"/>
                </a:cubicBezTo>
                <a:lnTo>
                  <a:pt x="14799" y="6747"/>
                </a:lnTo>
                <a:cubicBezTo>
                  <a:pt x="14789" y="6751"/>
                  <a:pt x="14780" y="6756"/>
                  <a:pt x="14770" y="6754"/>
                </a:cubicBezTo>
                <a:cubicBezTo>
                  <a:pt x="14715" y="6780"/>
                  <a:pt x="14658" y="6794"/>
                  <a:pt x="14601" y="6797"/>
                </a:cubicBezTo>
                <a:lnTo>
                  <a:pt x="14571" y="6804"/>
                </a:lnTo>
                <a:lnTo>
                  <a:pt x="14571" y="6802"/>
                </a:lnTo>
                <a:lnTo>
                  <a:pt x="14570" y="6802"/>
                </a:lnTo>
                <a:cubicBezTo>
                  <a:pt x="14569" y="6784"/>
                  <a:pt x="14569" y="6766"/>
                  <a:pt x="14569" y="6748"/>
                </a:cubicBezTo>
                <a:cubicBezTo>
                  <a:pt x="14569" y="6721"/>
                  <a:pt x="14569" y="6695"/>
                  <a:pt x="14571" y="6668"/>
                </a:cubicBezTo>
                <a:cubicBezTo>
                  <a:pt x="14571" y="6520"/>
                  <a:pt x="14576" y="6374"/>
                  <a:pt x="14584" y="6231"/>
                </a:cubicBezTo>
                <a:lnTo>
                  <a:pt x="14585" y="6200"/>
                </a:lnTo>
                <a:cubicBezTo>
                  <a:pt x="14586" y="6200"/>
                  <a:pt x="14586" y="6200"/>
                  <a:pt x="14586" y="6199"/>
                </a:cubicBezTo>
                <a:cubicBezTo>
                  <a:pt x="14675" y="4532"/>
                  <a:pt x="15173" y="3206"/>
                  <a:pt x="15809" y="2925"/>
                </a:cubicBezTo>
                <a:lnTo>
                  <a:pt x="15809" y="2920"/>
                </a:lnTo>
                <a:cubicBezTo>
                  <a:pt x="15819" y="2915"/>
                  <a:pt x="15828" y="2910"/>
                  <a:pt x="15838" y="2912"/>
                </a:cubicBezTo>
                <a:cubicBezTo>
                  <a:pt x="15893" y="2886"/>
                  <a:pt x="15950" y="2872"/>
                  <a:pt x="16007" y="2870"/>
                </a:cubicBezTo>
                <a:close/>
                <a:moveTo>
                  <a:pt x="13080" y="2862"/>
                </a:moveTo>
                <a:lnTo>
                  <a:pt x="13110" y="2870"/>
                </a:lnTo>
                <a:cubicBezTo>
                  <a:pt x="13167" y="2872"/>
                  <a:pt x="13224" y="2886"/>
                  <a:pt x="13279" y="2912"/>
                </a:cubicBezTo>
                <a:cubicBezTo>
                  <a:pt x="13289" y="2910"/>
                  <a:pt x="13298" y="2915"/>
                  <a:pt x="13308" y="2920"/>
                </a:cubicBezTo>
                <a:lnTo>
                  <a:pt x="13308" y="2925"/>
                </a:lnTo>
                <a:cubicBezTo>
                  <a:pt x="13944" y="3206"/>
                  <a:pt x="14442" y="4532"/>
                  <a:pt x="14531" y="6199"/>
                </a:cubicBezTo>
                <a:cubicBezTo>
                  <a:pt x="14531" y="6200"/>
                  <a:pt x="14531" y="6200"/>
                  <a:pt x="14532" y="6200"/>
                </a:cubicBezTo>
                <a:lnTo>
                  <a:pt x="14533" y="6231"/>
                </a:lnTo>
                <a:cubicBezTo>
                  <a:pt x="14542" y="6374"/>
                  <a:pt x="14546" y="6520"/>
                  <a:pt x="14546" y="6668"/>
                </a:cubicBezTo>
                <a:cubicBezTo>
                  <a:pt x="14548" y="6695"/>
                  <a:pt x="14548" y="6721"/>
                  <a:pt x="14548" y="6748"/>
                </a:cubicBezTo>
                <a:cubicBezTo>
                  <a:pt x="14548" y="6766"/>
                  <a:pt x="14548" y="6784"/>
                  <a:pt x="14547" y="6802"/>
                </a:cubicBezTo>
                <a:lnTo>
                  <a:pt x="14546" y="6802"/>
                </a:lnTo>
                <a:lnTo>
                  <a:pt x="14546" y="6804"/>
                </a:lnTo>
                <a:lnTo>
                  <a:pt x="14516" y="6797"/>
                </a:lnTo>
                <a:cubicBezTo>
                  <a:pt x="14459" y="6794"/>
                  <a:pt x="14402" y="6780"/>
                  <a:pt x="14347" y="6754"/>
                </a:cubicBezTo>
                <a:cubicBezTo>
                  <a:pt x="14337" y="6756"/>
                  <a:pt x="14328" y="6751"/>
                  <a:pt x="14318" y="6747"/>
                </a:cubicBezTo>
                <a:lnTo>
                  <a:pt x="14318" y="6741"/>
                </a:lnTo>
                <a:cubicBezTo>
                  <a:pt x="13682" y="6461"/>
                  <a:pt x="13184" y="5134"/>
                  <a:pt x="13095" y="3467"/>
                </a:cubicBezTo>
                <a:cubicBezTo>
                  <a:pt x="13095" y="3467"/>
                  <a:pt x="13095" y="3467"/>
                  <a:pt x="13094" y="3467"/>
                </a:cubicBezTo>
                <a:lnTo>
                  <a:pt x="13093" y="3435"/>
                </a:lnTo>
                <a:cubicBezTo>
                  <a:pt x="13084" y="3292"/>
                  <a:pt x="13080" y="3146"/>
                  <a:pt x="13080" y="2998"/>
                </a:cubicBezTo>
                <a:cubicBezTo>
                  <a:pt x="13078" y="2972"/>
                  <a:pt x="13078" y="2945"/>
                  <a:pt x="13078" y="2918"/>
                </a:cubicBezTo>
                <a:lnTo>
                  <a:pt x="13079" y="2864"/>
                </a:lnTo>
                <a:lnTo>
                  <a:pt x="13080" y="2864"/>
                </a:lnTo>
                <a:close/>
                <a:moveTo>
                  <a:pt x="10082" y="2862"/>
                </a:moveTo>
                <a:lnTo>
                  <a:pt x="10112" y="2870"/>
                </a:lnTo>
                <a:cubicBezTo>
                  <a:pt x="10170" y="2872"/>
                  <a:pt x="10226" y="2886"/>
                  <a:pt x="10281" y="2912"/>
                </a:cubicBezTo>
                <a:cubicBezTo>
                  <a:pt x="10291" y="2910"/>
                  <a:pt x="10301" y="2915"/>
                  <a:pt x="10310" y="2920"/>
                </a:cubicBezTo>
                <a:lnTo>
                  <a:pt x="10310" y="2925"/>
                </a:lnTo>
                <a:cubicBezTo>
                  <a:pt x="10946" y="3206"/>
                  <a:pt x="11444" y="4532"/>
                  <a:pt x="11533" y="6199"/>
                </a:cubicBezTo>
                <a:cubicBezTo>
                  <a:pt x="11533" y="6200"/>
                  <a:pt x="11534" y="6200"/>
                  <a:pt x="11534" y="6200"/>
                </a:cubicBezTo>
                <a:lnTo>
                  <a:pt x="11535" y="6231"/>
                </a:lnTo>
                <a:cubicBezTo>
                  <a:pt x="11544" y="6374"/>
                  <a:pt x="11548" y="6520"/>
                  <a:pt x="11548" y="6668"/>
                </a:cubicBezTo>
                <a:cubicBezTo>
                  <a:pt x="11550" y="6695"/>
                  <a:pt x="11550" y="6721"/>
                  <a:pt x="11550" y="6748"/>
                </a:cubicBezTo>
                <a:cubicBezTo>
                  <a:pt x="11550" y="6766"/>
                  <a:pt x="11550" y="6784"/>
                  <a:pt x="11549" y="6802"/>
                </a:cubicBezTo>
                <a:lnTo>
                  <a:pt x="11548" y="6804"/>
                </a:lnTo>
                <a:lnTo>
                  <a:pt x="11518" y="6797"/>
                </a:lnTo>
                <a:cubicBezTo>
                  <a:pt x="11461" y="6794"/>
                  <a:pt x="11404" y="6780"/>
                  <a:pt x="11349" y="6754"/>
                </a:cubicBezTo>
                <a:cubicBezTo>
                  <a:pt x="11339" y="6756"/>
                  <a:pt x="11330" y="6751"/>
                  <a:pt x="11320" y="6747"/>
                </a:cubicBezTo>
                <a:lnTo>
                  <a:pt x="11320" y="6741"/>
                </a:lnTo>
                <a:cubicBezTo>
                  <a:pt x="10684" y="6461"/>
                  <a:pt x="10186" y="5134"/>
                  <a:pt x="10097" y="3467"/>
                </a:cubicBezTo>
                <a:cubicBezTo>
                  <a:pt x="10097" y="3467"/>
                  <a:pt x="10097" y="3467"/>
                  <a:pt x="10097" y="3467"/>
                </a:cubicBezTo>
                <a:lnTo>
                  <a:pt x="10096" y="3435"/>
                </a:lnTo>
                <a:cubicBezTo>
                  <a:pt x="10087" y="3292"/>
                  <a:pt x="10082" y="3146"/>
                  <a:pt x="10082" y="2998"/>
                </a:cubicBezTo>
                <a:cubicBezTo>
                  <a:pt x="10080" y="2972"/>
                  <a:pt x="10080" y="2945"/>
                  <a:pt x="10080" y="2918"/>
                </a:cubicBezTo>
                <a:lnTo>
                  <a:pt x="10081" y="2864"/>
                </a:lnTo>
                <a:lnTo>
                  <a:pt x="10082" y="2864"/>
                </a:lnTo>
                <a:close/>
                <a:moveTo>
                  <a:pt x="10042" y="2862"/>
                </a:moveTo>
                <a:lnTo>
                  <a:pt x="10042" y="2864"/>
                </a:lnTo>
                <a:lnTo>
                  <a:pt x="10044" y="2918"/>
                </a:lnTo>
                <a:cubicBezTo>
                  <a:pt x="10044" y="2945"/>
                  <a:pt x="10043" y="2972"/>
                  <a:pt x="10041" y="2998"/>
                </a:cubicBezTo>
                <a:cubicBezTo>
                  <a:pt x="10041" y="3146"/>
                  <a:pt x="10037" y="3292"/>
                  <a:pt x="10028" y="3435"/>
                </a:cubicBezTo>
                <a:lnTo>
                  <a:pt x="10027" y="3467"/>
                </a:lnTo>
                <a:cubicBezTo>
                  <a:pt x="10027" y="3467"/>
                  <a:pt x="10026" y="3467"/>
                  <a:pt x="10026" y="3467"/>
                </a:cubicBezTo>
                <a:cubicBezTo>
                  <a:pt x="9937" y="5134"/>
                  <a:pt x="9439" y="6461"/>
                  <a:pt x="8803" y="6741"/>
                </a:cubicBezTo>
                <a:lnTo>
                  <a:pt x="8803" y="6747"/>
                </a:lnTo>
                <a:cubicBezTo>
                  <a:pt x="8794" y="6751"/>
                  <a:pt x="8784" y="6756"/>
                  <a:pt x="8774" y="6754"/>
                </a:cubicBezTo>
                <a:cubicBezTo>
                  <a:pt x="8719" y="6780"/>
                  <a:pt x="8663" y="6794"/>
                  <a:pt x="8605" y="6797"/>
                </a:cubicBezTo>
                <a:lnTo>
                  <a:pt x="8575" y="6804"/>
                </a:lnTo>
                <a:lnTo>
                  <a:pt x="8575" y="6802"/>
                </a:lnTo>
                <a:lnTo>
                  <a:pt x="8574" y="6802"/>
                </a:lnTo>
                <a:cubicBezTo>
                  <a:pt x="8573" y="6784"/>
                  <a:pt x="8573" y="6766"/>
                  <a:pt x="8573" y="6748"/>
                </a:cubicBezTo>
                <a:cubicBezTo>
                  <a:pt x="8573" y="6721"/>
                  <a:pt x="8573" y="6695"/>
                  <a:pt x="8575" y="6668"/>
                </a:cubicBezTo>
                <a:cubicBezTo>
                  <a:pt x="8575" y="6520"/>
                  <a:pt x="8580" y="6374"/>
                  <a:pt x="8589" y="6231"/>
                </a:cubicBezTo>
                <a:lnTo>
                  <a:pt x="8590" y="6200"/>
                </a:lnTo>
                <a:cubicBezTo>
                  <a:pt x="8590" y="6200"/>
                  <a:pt x="8590" y="6200"/>
                  <a:pt x="8590" y="6199"/>
                </a:cubicBezTo>
                <a:cubicBezTo>
                  <a:pt x="8680" y="4532"/>
                  <a:pt x="9177" y="3206"/>
                  <a:pt x="9813" y="2925"/>
                </a:cubicBezTo>
                <a:lnTo>
                  <a:pt x="9813" y="2920"/>
                </a:lnTo>
                <a:cubicBezTo>
                  <a:pt x="9823" y="2915"/>
                  <a:pt x="9832" y="2910"/>
                  <a:pt x="9842" y="2912"/>
                </a:cubicBezTo>
                <a:cubicBezTo>
                  <a:pt x="9897" y="2886"/>
                  <a:pt x="9954" y="2872"/>
                  <a:pt x="10011" y="2870"/>
                </a:cubicBezTo>
                <a:close/>
                <a:moveTo>
                  <a:pt x="7084" y="2862"/>
                </a:moveTo>
                <a:lnTo>
                  <a:pt x="7114" y="2870"/>
                </a:lnTo>
                <a:cubicBezTo>
                  <a:pt x="7172" y="2872"/>
                  <a:pt x="7228" y="2886"/>
                  <a:pt x="7283" y="2912"/>
                </a:cubicBezTo>
                <a:cubicBezTo>
                  <a:pt x="7293" y="2910"/>
                  <a:pt x="7303" y="2915"/>
                  <a:pt x="7312" y="2920"/>
                </a:cubicBezTo>
                <a:lnTo>
                  <a:pt x="7312" y="2925"/>
                </a:lnTo>
                <a:cubicBezTo>
                  <a:pt x="7948" y="3206"/>
                  <a:pt x="8446" y="4532"/>
                  <a:pt x="8535" y="6199"/>
                </a:cubicBezTo>
                <a:cubicBezTo>
                  <a:pt x="8535" y="6200"/>
                  <a:pt x="8536" y="6200"/>
                  <a:pt x="8536" y="6200"/>
                </a:cubicBezTo>
                <a:lnTo>
                  <a:pt x="8537" y="6231"/>
                </a:lnTo>
                <a:cubicBezTo>
                  <a:pt x="8546" y="6374"/>
                  <a:pt x="8550" y="6520"/>
                  <a:pt x="8550" y="6668"/>
                </a:cubicBezTo>
                <a:cubicBezTo>
                  <a:pt x="8552" y="6695"/>
                  <a:pt x="8553" y="6721"/>
                  <a:pt x="8553" y="6748"/>
                </a:cubicBezTo>
                <a:cubicBezTo>
                  <a:pt x="8553" y="6766"/>
                  <a:pt x="8552" y="6784"/>
                  <a:pt x="8551" y="6802"/>
                </a:cubicBezTo>
                <a:lnTo>
                  <a:pt x="8551" y="6804"/>
                </a:lnTo>
                <a:lnTo>
                  <a:pt x="8520" y="6797"/>
                </a:lnTo>
                <a:cubicBezTo>
                  <a:pt x="8463" y="6794"/>
                  <a:pt x="8406" y="6780"/>
                  <a:pt x="8351" y="6754"/>
                </a:cubicBezTo>
                <a:cubicBezTo>
                  <a:pt x="8341" y="6756"/>
                  <a:pt x="8332" y="6751"/>
                  <a:pt x="8322" y="6747"/>
                </a:cubicBezTo>
                <a:lnTo>
                  <a:pt x="8322" y="6741"/>
                </a:lnTo>
                <a:cubicBezTo>
                  <a:pt x="7686" y="6461"/>
                  <a:pt x="7189" y="5134"/>
                  <a:pt x="7099" y="3467"/>
                </a:cubicBezTo>
                <a:cubicBezTo>
                  <a:pt x="7099" y="3467"/>
                  <a:pt x="7099" y="3467"/>
                  <a:pt x="7099" y="3467"/>
                </a:cubicBezTo>
                <a:lnTo>
                  <a:pt x="7098" y="3435"/>
                </a:lnTo>
                <a:cubicBezTo>
                  <a:pt x="7089" y="3292"/>
                  <a:pt x="7084" y="3146"/>
                  <a:pt x="7084" y="2998"/>
                </a:cubicBezTo>
                <a:cubicBezTo>
                  <a:pt x="7082" y="2972"/>
                  <a:pt x="7082" y="2945"/>
                  <a:pt x="7082" y="2918"/>
                </a:cubicBezTo>
                <a:lnTo>
                  <a:pt x="7083" y="2864"/>
                </a:lnTo>
                <a:lnTo>
                  <a:pt x="7084" y="2864"/>
                </a:lnTo>
                <a:close/>
                <a:moveTo>
                  <a:pt x="7044" y="2862"/>
                </a:moveTo>
                <a:lnTo>
                  <a:pt x="7044" y="2864"/>
                </a:lnTo>
                <a:lnTo>
                  <a:pt x="7045" y="2864"/>
                </a:lnTo>
                <a:lnTo>
                  <a:pt x="7046" y="2918"/>
                </a:lnTo>
                <a:cubicBezTo>
                  <a:pt x="7046" y="2945"/>
                  <a:pt x="7046" y="2972"/>
                  <a:pt x="7043" y="2998"/>
                </a:cubicBezTo>
                <a:cubicBezTo>
                  <a:pt x="7043" y="3146"/>
                  <a:pt x="7039" y="3292"/>
                  <a:pt x="7030" y="3435"/>
                </a:cubicBezTo>
                <a:lnTo>
                  <a:pt x="7029" y="3467"/>
                </a:lnTo>
                <a:cubicBezTo>
                  <a:pt x="7029" y="3467"/>
                  <a:pt x="7028" y="3467"/>
                  <a:pt x="7028" y="3467"/>
                </a:cubicBezTo>
                <a:cubicBezTo>
                  <a:pt x="6939" y="5134"/>
                  <a:pt x="6441" y="6461"/>
                  <a:pt x="5805" y="6741"/>
                </a:cubicBezTo>
                <a:lnTo>
                  <a:pt x="5805" y="6747"/>
                </a:lnTo>
                <a:cubicBezTo>
                  <a:pt x="5796" y="6751"/>
                  <a:pt x="5786" y="6756"/>
                  <a:pt x="5776" y="6754"/>
                </a:cubicBezTo>
                <a:cubicBezTo>
                  <a:pt x="5721" y="6780"/>
                  <a:pt x="5665" y="6794"/>
                  <a:pt x="5607" y="6797"/>
                </a:cubicBezTo>
                <a:lnTo>
                  <a:pt x="5577" y="6804"/>
                </a:lnTo>
                <a:lnTo>
                  <a:pt x="5577" y="6802"/>
                </a:lnTo>
                <a:lnTo>
                  <a:pt x="5576" y="6802"/>
                </a:lnTo>
                <a:cubicBezTo>
                  <a:pt x="5575" y="6784"/>
                  <a:pt x="5575" y="6766"/>
                  <a:pt x="5575" y="6748"/>
                </a:cubicBezTo>
                <a:cubicBezTo>
                  <a:pt x="5575" y="6721"/>
                  <a:pt x="5575" y="6695"/>
                  <a:pt x="5578" y="6668"/>
                </a:cubicBezTo>
                <a:cubicBezTo>
                  <a:pt x="5577" y="6520"/>
                  <a:pt x="5582" y="6374"/>
                  <a:pt x="5591" y="6231"/>
                </a:cubicBezTo>
                <a:lnTo>
                  <a:pt x="5592" y="6200"/>
                </a:lnTo>
                <a:cubicBezTo>
                  <a:pt x="5592" y="6200"/>
                  <a:pt x="5592" y="6200"/>
                  <a:pt x="5593" y="6199"/>
                </a:cubicBezTo>
                <a:cubicBezTo>
                  <a:pt x="5682" y="4532"/>
                  <a:pt x="6180" y="3206"/>
                  <a:pt x="6815" y="2925"/>
                </a:cubicBezTo>
                <a:lnTo>
                  <a:pt x="6816" y="2920"/>
                </a:lnTo>
                <a:cubicBezTo>
                  <a:pt x="6825" y="2915"/>
                  <a:pt x="6834" y="2910"/>
                  <a:pt x="6844" y="2912"/>
                </a:cubicBezTo>
                <a:cubicBezTo>
                  <a:pt x="6900" y="2886"/>
                  <a:pt x="6956" y="2872"/>
                  <a:pt x="7013" y="2870"/>
                </a:cubicBezTo>
                <a:close/>
                <a:moveTo>
                  <a:pt x="4086" y="2862"/>
                </a:moveTo>
                <a:lnTo>
                  <a:pt x="4116" y="2870"/>
                </a:lnTo>
                <a:cubicBezTo>
                  <a:pt x="4174" y="2872"/>
                  <a:pt x="4230" y="2886"/>
                  <a:pt x="4285" y="2912"/>
                </a:cubicBezTo>
                <a:cubicBezTo>
                  <a:pt x="4295" y="2910"/>
                  <a:pt x="4305" y="2915"/>
                  <a:pt x="4314" y="2920"/>
                </a:cubicBezTo>
                <a:lnTo>
                  <a:pt x="4314" y="2925"/>
                </a:lnTo>
                <a:cubicBezTo>
                  <a:pt x="4950" y="3206"/>
                  <a:pt x="5448" y="4532"/>
                  <a:pt x="5537" y="6199"/>
                </a:cubicBezTo>
                <a:cubicBezTo>
                  <a:pt x="5537" y="6200"/>
                  <a:pt x="5538" y="6200"/>
                  <a:pt x="5538" y="6200"/>
                </a:cubicBezTo>
                <a:lnTo>
                  <a:pt x="5539" y="6231"/>
                </a:lnTo>
                <a:cubicBezTo>
                  <a:pt x="5548" y="6374"/>
                  <a:pt x="5552" y="6520"/>
                  <a:pt x="5552" y="6668"/>
                </a:cubicBezTo>
                <a:cubicBezTo>
                  <a:pt x="5555" y="6695"/>
                  <a:pt x="5555" y="6721"/>
                  <a:pt x="5555" y="6748"/>
                </a:cubicBezTo>
                <a:cubicBezTo>
                  <a:pt x="5555" y="6766"/>
                  <a:pt x="5555" y="6784"/>
                  <a:pt x="5554" y="6802"/>
                </a:cubicBezTo>
                <a:lnTo>
                  <a:pt x="5553" y="6802"/>
                </a:lnTo>
                <a:lnTo>
                  <a:pt x="5553" y="6804"/>
                </a:lnTo>
                <a:lnTo>
                  <a:pt x="5522" y="6797"/>
                </a:lnTo>
                <a:cubicBezTo>
                  <a:pt x="5465" y="6794"/>
                  <a:pt x="5408" y="6780"/>
                  <a:pt x="5353" y="6754"/>
                </a:cubicBezTo>
                <a:cubicBezTo>
                  <a:pt x="5343" y="6756"/>
                  <a:pt x="5334" y="6751"/>
                  <a:pt x="5325" y="6747"/>
                </a:cubicBezTo>
                <a:lnTo>
                  <a:pt x="5324" y="6741"/>
                </a:lnTo>
                <a:cubicBezTo>
                  <a:pt x="4689" y="6461"/>
                  <a:pt x="4191" y="5134"/>
                  <a:pt x="4102" y="3467"/>
                </a:cubicBezTo>
                <a:cubicBezTo>
                  <a:pt x="4101" y="3467"/>
                  <a:pt x="4101" y="3467"/>
                  <a:pt x="4101" y="3467"/>
                </a:cubicBezTo>
                <a:lnTo>
                  <a:pt x="4100" y="3435"/>
                </a:lnTo>
                <a:cubicBezTo>
                  <a:pt x="4091" y="3292"/>
                  <a:pt x="4086" y="3146"/>
                  <a:pt x="4087" y="2998"/>
                </a:cubicBezTo>
                <a:cubicBezTo>
                  <a:pt x="4084" y="2972"/>
                  <a:pt x="4084" y="2945"/>
                  <a:pt x="4084" y="2918"/>
                </a:cubicBezTo>
                <a:lnTo>
                  <a:pt x="4085" y="2864"/>
                </a:lnTo>
                <a:lnTo>
                  <a:pt x="4086" y="2864"/>
                </a:lnTo>
                <a:close/>
                <a:moveTo>
                  <a:pt x="4046" y="2862"/>
                </a:moveTo>
                <a:lnTo>
                  <a:pt x="4046" y="2864"/>
                </a:lnTo>
                <a:lnTo>
                  <a:pt x="4047" y="2864"/>
                </a:lnTo>
                <a:lnTo>
                  <a:pt x="4048" y="2918"/>
                </a:lnTo>
                <a:cubicBezTo>
                  <a:pt x="4048" y="2945"/>
                  <a:pt x="4048" y="2972"/>
                  <a:pt x="4045" y="2998"/>
                </a:cubicBezTo>
                <a:cubicBezTo>
                  <a:pt x="4045" y="3146"/>
                  <a:pt x="4041" y="3292"/>
                  <a:pt x="4032" y="3435"/>
                </a:cubicBezTo>
                <a:lnTo>
                  <a:pt x="4031" y="3467"/>
                </a:lnTo>
                <a:cubicBezTo>
                  <a:pt x="4031" y="3467"/>
                  <a:pt x="4031" y="3467"/>
                  <a:pt x="4030" y="3467"/>
                </a:cubicBezTo>
                <a:cubicBezTo>
                  <a:pt x="3941" y="5134"/>
                  <a:pt x="3443" y="6461"/>
                  <a:pt x="2807" y="6741"/>
                </a:cubicBezTo>
                <a:lnTo>
                  <a:pt x="2807" y="6747"/>
                </a:lnTo>
                <a:cubicBezTo>
                  <a:pt x="2798" y="6751"/>
                  <a:pt x="2788" y="6756"/>
                  <a:pt x="2779" y="6754"/>
                </a:cubicBezTo>
                <a:cubicBezTo>
                  <a:pt x="2723" y="6780"/>
                  <a:pt x="2667" y="6794"/>
                  <a:pt x="2609" y="6797"/>
                </a:cubicBezTo>
                <a:lnTo>
                  <a:pt x="2579" y="6804"/>
                </a:lnTo>
                <a:lnTo>
                  <a:pt x="2579" y="6802"/>
                </a:lnTo>
                <a:lnTo>
                  <a:pt x="2578" y="6802"/>
                </a:lnTo>
                <a:cubicBezTo>
                  <a:pt x="2577" y="6784"/>
                  <a:pt x="2577" y="6766"/>
                  <a:pt x="2577" y="6748"/>
                </a:cubicBezTo>
                <a:cubicBezTo>
                  <a:pt x="2577" y="6721"/>
                  <a:pt x="2577" y="6695"/>
                  <a:pt x="2580" y="6668"/>
                </a:cubicBezTo>
                <a:cubicBezTo>
                  <a:pt x="2580" y="6520"/>
                  <a:pt x="2584" y="6374"/>
                  <a:pt x="2593" y="6231"/>
                </a:cubicBezTo>
                <a:lnTo>
                  <a:pt x="2594" y="6200"/>
                </a:lnTo>
                <a:cubicBezTo>
                  <a:pt x="2594" y="6200"/>
                  <a:pt x="2594" y="6200"/>
                  <a:pt x="2595" y="6199"/>
                </a:cubicBezTo>
                <a:cubicBezTo>
                  <a:pt x="2684" y="4532"/>
                  <a:pt x="3182" y="3206"/>
                  <a:pt x="3817" y="2925"/>
                </a:cubicBezTo>
                <a:lnTo>
                  <a:pt x="3818" y="2920"/>
                </a:lnTo>
                <a:cubicBezTo>
                  <a:pt x="3827" y="2915"/>
                  <a:pt x="3836" y="2910"/>
                  <a:pt x="3846" y="2912"/>
                </a:cubicBezTo>
                <a:cubicBezTo>
                  <a:pt x="3902" y="2886"/>
                  <a:pt x="3958" y="2872"/>
                  <a:pt x="4015" y="2870"/>
                </a:cubicBezTo>
                <a:close/>
                <a:moveTo>
                  <a:pt x="1088" y="2862"/>
                </a:moveTo>
                <a:lnTo>
                  <a:pt x="1118" y="2870"/>
                </a:lnTo>
                <a:cubicBezTo>
                  <a:pt x="1176" y="2872"/>
                  <a:pt x="1232" y="2886"/>
                  <a:pt x="1288" y="2912"/>
                </a:cubicBezTo>
                <a:cubicBezTo>
                  <a:pt x="1297" y="2910"/>
                  <a:pt x="1307" y="2915"/>
                  <a:pt x="1316" y="2920"/>
                </a:cubicBezTo>
                <a:lnTo>
                  <a:pt x="1316" y="2925"/>
                </a:lnTo>
                <a:cubicBezTo>
                  <a:pt x="1952" y="3206"/>
                  <a:pt x="2450" y="4532"/>
                  <a:pt x="2539" y="6199"/>
                </a:cubicBezTo>
                <a:cubicBezTo>
                  <a:pt x="2540" y="6200"/>
                  <a:pt x="2540" y="6200"/>
                  <a:pt x="2540" y="6200"/>
                </a:cubicBezTo>
                <a:lnTo>
                  <a:pt x="2541" y="6231"/>
                </a:lnTo>
                <a:cubicBezTo>
                  <a:pt x="2550" y="6374"/>
                  <a:pt x="2554" y="6520"/>
                  <a:pt x="2554" y="6668"/>
                </a:cubicBezTo>
                <a:cubicBezTo>
                  <a:pt x="2557" y="6695"/>
                  <a:pt x="2557" y="6721"/>
                  <a:pt x="2557" y="6748"/>
                </a:cubicBezTo>
                <a:cubicBezTo>
                  <a:pt x="2557" y="6766"/>
                  <a:pt x="2557" y="6784"/>
                  <a:pt x="2556" y="6802"/>
                </a:cubicBezTo>
                <a:lnTo>
                  <a:pt x="2555" y="6802"/>
                </a:lnTo>
                <a:lnTo>
                  <a:pt x="2555" y="6804"/>
                </a:lnTo>
                <a:lnTo>
                  <a:pt x="2524" y="6797"/>
                </a:lnTo>
                <a:cubicBezTo>
                  <a:pt x="2467" y="6794"/>
                  <a:pt x="2411" y="6780"/>
                  <a:pt x="2355" y="6754"/>
                </a:cubicBezTo>
                <a:cubicBezTo>
                  <a:pt x="2345" y="6756"/>
                  <a:pt x="2336" y="6751"/>
                  <a:pt x="2327" y="6747"/>
                </a:cubicBezTo>
                <a:lnTo>
                  <a:pt x="2326" y="6741"/>
                </a:lnTo>
                <a:cubicBezTo>
                  <a:pt x="1691" y="6461"/>
                  <a:pt x="1193" y="5134"/>
                  <a:pt x="1104" y="3467"/>
                </a:cubicBezTo>
                <a:cubicBezTo>
                  <a:pt x="1103" y="3467"/>
                  <a:pt x="1103" y="3467"/>
                  <a:pt x="1103" y="3467"/>
                </a:cubicBezTo>
                <a:lnTo>
                  <a:pt x="1102" y="3435"/>
                </a:lnTo>
                <a:cubicBezTo>
                  <a:pt x="1093" y="3292"/>
                  <a:pt x="1089" y="3146"/>
                  <a:pt x="1089" y="2998"/>
                </a:cubicBezTo>
                <a:cubicBezTo>
                  <a:pt x="1086" y="2972"/>
                  <a:pt x="1086" y="2945"/>
                  <a:pt x="1086" y="2918"/>
                </a:cubicBezTo>
                <a:lnTo>
                  <a:pt x="1087" y="2864"/>
                </a:lnTo>
                <a:lnTo>
                  <a:pt x="1088" y="2864"/>
                </a:lnTo>
                <a:close/>
                <a:moveTo>
                  <a:pt x="13039" y="2862"/>
                </a:moveTo>
                <a:lnTo>
                  <a:pt x="13040" y="2864"/>
                </a:lnTo>
                <a:lnTo>
                  <a:pt x="13041" y="2918"/>
                </a:lnTo>
                <a:cubicBezTo>
                  <a:pt x="13041" y="2945"/>
                  <a:pt x="13041" y="2972"/>
                  <a:pt x="13039" y="2998"/>
                </a:cubicBezTo>
                <a:cubicBezTo>
                  <a:pt x="13039" y="3146"/>
                  <a:pt x="13035" y="3292"/>
                  <a:pt x="13026" y="3435"/>
                </a:cubicBezTo>
                <a:lnTo>
                  <a:pt x="13025" y="3467"/>
                </a:lnTo>
                <a:cubicBezTo>
                  <a:pt x="13025" y="3467"/>
                  <a:pt x="13024" y="3467"/>
                  <a:pt x="13024" y="3467"/>
                </a:cubicBezTo>
                <a:cubicBezTo>
                  <a:pt x="12935" y="5134"/>
                  <a:pt x="12437" y="6461"/>
                  <a:pt x="11801" y="6741"/>
                </a:cubicBezTo>
                <a:lnTo>
                  <a:pt x="11801" y="6747"/>
                </a:lnTo>
                <a:cubicBezTo>
                  <a:pt x="11792" y="6751"/>
                  <a:pt x="11782" y="6756"/>
                  <a:pt x="11772" y="6754"/>
                </a:cubicBezTo>
                <a:cubicBezTo>
                  <a:pt x="11717" y="6780"/>
                  <a:pt x="11661" y="6794"/>
                  <a:pt x="11603" y="6797"/>
                </a:cubicBezTo>
                <a:lnTo>
                  <a:pt x="11573" y="6804"/>
                </a:lnTo>
                <a:lnTo>
                  <a:pt x="11573" y="6802"/>
                </a:lnTo>
                <a:lnTo>
                  <a:pt x="11572" y="6802"/>
                </a:lnTo>
                <a:cubicBezTo>
                  <a:pt x="11571" y="6784"/>
                  <a:pt x="11571" y="6766"/>
                  <a:pt x="11571" y="6748"/>
                </a:cubicBezTo>
                <a:cubicBezTo>
                  <a:pt x="11571" y="6721"/>
                  <a:pt x="11571" y="6695"/>
                  <a:pt x="11573" y="6668"/>
                </a:cubicBezTo>
                <a:cubicBezTo>
                  <a:pt x="11573" y="6520"/>
                  <a:pt x="11578" y="6374"/>
                  <a:pt x="11587" y="6231"/>
                </a:cubicBezTo>
                <a:lnTo>
                  <a:pt x="11588" y="6200"/>
                </a:lnTo>
                <a:cubicBezTo>
                  <a:pt x="11588" y="6200"/>
                  <a:pt x="11588" y="6200"/>
                  <a:pt x="11588" y="6199"/>
                </a:cubicBezTo>
                <a:cubicBezTo>
                  <a:pt x="11677" y="4532"/>
                  <a:pt x="12175" y="3206"/>
                  <a:pt x="12811" y="2925"/>
                </a:cubicBezTo>
                <a:lnTo>
                  <a:pt x="12811" y="2920"/>
                </a:lnTo>
                <a:cubicBezTo>
                  <a:pt x="12821" y="2915"/>
                  <a:pt x="12830" y="2910"/>
                  <a:pt x="12840" y="2912"/>
                </a:cubicBezTo>
                <a:cubicBezTo>
                  <a:pt x="12895" y="2886"/>
                  <a:pt x="12952" y="2872"/>
                  <a:pt x="13009" y="2870"/>
                </a:cubicBezTo>
                <a:close/>
                <a:moveTo>
                  <a:pt x="1048" y="2862"/>
                </a:moveTo>
                <a:lnTo>
                  <a:pt x="1048" y="2864"/>
                </a:lnTo>
                <a:lnTo>
                  <a:pt x="1049" y="2864"/>
                </a:lnTo>
                <a:lnTo>
                  <a:pt x="1050" y="2918"/>
                </a:lnTo>
                <a:cubicBezTo>
                  <a:pt x="1050" y="2945"/>
                  <a:pt x="1050" y="2972"/>
                  <a:pt x="1047" y="2998"/>
                </a:cubicBezTo>
                <a:cubicBezTo>
                  <a:pt x="1047" y="3146"/>
                  <a:pt x="1043" y="3292"/>
                  <a:pt x="1034" y="3435"/>
                </a:cubicBezTo>
                <a:lnTo>
                  <a:pt x="1033" y="3467"/>
                </a:lnTo>
                <a:cubicBezTo>
                  <a:pt x="1033" y="3467"/>
                  <a:pt x="1033" y="3467"/>
                  <a:pt x="1032" y="3467"/>
                </a:cubicBezTo>
                <a:cubicBezTo>
                  <a:pt x="952" y="4963"/>
                  <a:pt x="543" y="6185"/>
                  <a:pt x="0" y="6615"/>
                </a:cubicBezTo>
                <a:lnTo>
                  <a:pt x="0" y="5990"/>
                </a:lnTo>
                <a:cubicBezTo>
                  <a:pt x="406" y="5599"/>
                  <a:pt x="713" y="4676"/>
                  <a:pt x="796" y="3546"/>
                </a:cubicBezTo>
                <a:cubicBezTo>
                  <a:pt x="459" y="3739"/>
                  <a:pt x="173" y="4284"/>
                  <a:pt x="0" y="5029"/>
                </a:cubicBezTo>
                <a:lnTo>
                  <a:pt x="0" y="4052"/>
                </a:lnTo>
                <a:cubicBezTo>
                  <a:pt x="215" y="3471"/>
                  <a:pt x="500" y="3066"/>
                  <a:pt x="820" y="2925"/>
                </a:cubicBezTo>
                <a:lnTo>
                  <a:pt x="820" y="2920"/>
                </a:lnTo>
                <a:cubicBezTo>
                  <a:pt x="829" y="2915"/>
                  <a:pt x="839" y="2910"/>
                  <a:pt x="848" y="2912"/>
                </a:cubicBezTo>
                <a:cubicBezTo>
                  <a:pt x="904" y="2886"/>
                  <a:pt x="960" y="2872"/>
                  <a:pt x="1018" y="2870"/>
                </a:cubicBezTo>
                <a:close/>
                <a:moveTo>
                  <a:pt x="21205" y="0"/>
                </a:moveTo>
                <a:lnTo>
                  <a:pt x="21579" y="0"/>
                </a:lnTo>
                <a:cubicBezTo>
                  <a:pt x="21587" y="13"/>
                  <a:pt x="21593" y="30"/>
                  <a:pt x="21600" y="47"/>
                </a:cubicBezTo>
                <a:lnTo>
                  <a:pt x="21600" y="992"/>
                </a:lnTo>
                <a:cubicBezTo>
                  <a:pt x="21500" y="586"/>
                  <a:pt x="21366" y="243"/>
                  <a:pt x="21205" y="0"/>
                </a:cubicBezTo>
                <a:close/>
                <a:moveTo>
                  <a:pt x="20623" y="0"/>
                </a:moveTo>
                <a:lnTo>
                  <a:pt x="20862" y="0"/>
                </a:lnTo>
                <a:cubicBezTo>
                  <a:pt x="20980" y="915"/>
                  <a:pt x="21253" y="1647"/>
                  <a:pt x="21600" y="1993"/>
                </a:cubicBezTo>
                <a:lnTo>
                  <a:pt x="21600" y="2617"/>
                </a:lnTo>
                <a:cubicBezTo>
                  <a:pt x="21126" y="2228"/>
                  <a:pt x="20756" y="1241"/>
                  <a:pt x="20623" y="0"/>
                </a:cubicBezTo>
                <a:close/>
                <a:moveTo>
                  <a:pt x="19530" y="0"/>
                </a:moveTo>
                <a:lnTo>
                  <a:pt x="19899" y="0"/>
                </a:lnTo>
                <a:cubicBezTo>
                  <a:pt x="19606" y="463"/>
                  <a:pt x="19395" y="1232"/>
                  <a:pt x="19328" y="2135"/>
                </a:cubicBezTo>
                <a:cubicBezTo>
                  <a:pt x="19760" y="1889"/>
                  <a:pt x="20108" y="1069"/>
                  <a:pt x="20246" y="0"/>
                </a:cubicBezTo>
                <a:lnTo>
                  <a:pt x="20484" y="0"/>
                </a:lnTo>
                <a:cubicBezTo>
                  <a:pt x="20334" y="1417"/>
                  <a:pt x="19874" y="2501"/>
                  <a:pt x="19304" y="2751"/>
                </a:cubicBezTo>
                <a:lnTo>
                  <a:pt x="19304" y="2756"/>
                </a:lnTo>
                <a:cubicBezTo>
                  <a:pt x="19294" y="2761"/>
                  <a:pt x="19285" y="2765"/>
                  <a:pt x="19275" y="2763"/>
                </a:cubicBezTo>
                <a:cubicBezTo>
                  <a:pt x="19220" y="2789"/>
                  <a:pt x="19163" y="2803"/>
                  <a:pt x="19106" y="2806"/>
                </a:cubicBezTo>
                <a:lnTo>
                  <a:pt x="19076" y="2813"/>
                </a:lnTo>
                <a:lnTo>
                  <a:pt x="19076" y="2811"/>
                </a:lnTo>
                <a:lnTo>
                  <a:pt x="19075" y="2811"/>
                </a:lnTo>
                <a:cubicBezTo>
                  <a:pt x="19074" y="2794"/>
                  <a:pt x="19074" y="2776"/>
                  <a:pt x="19074" y="2758"/>
                </a:cubicBezTo>
                <a:cubicBezTo>
                  <a:pt x="19074" y="2731"/>
                  <a:pt x="19074" y="2705"/>
                  <a:pt x="19076" y="2678"/>
                </a:cubicBezTo>
                <a:cubicBezTo>
                  <a:pt x="19076" y="2531"/>
                  <a:pt x="19080" y="2387"/>
                  <a:pt x="19089" y="2245"/>
                </a:cubicBezTo>
                <a:lnTo>
                  <a:pt x="19090" y="2213"/>
                </a:lnTo>
                <a:cubicBezTo>
                  <a:pt x="19091" y="2213"/>
                  <a:pt x="19091" y="2213"/>
                  <a:pt x="19091" y="2213"/>
                </a:cubicBezTo>
                <a:cubicBezTo>
                  <a:pt x="19138" y="1348"/>
                  <a:pt x="19296" y="575"/>
                  <a:pt x="19530" y="0"/>
                </a:cubicBezTo>
                <a:close/>
                <a:moveTo>
                  <a:pt x="17627" y="0"/>
                </a:moveTo>
                <a:lnTo>
                  <a:pt x="17865" y="0"/>
                </a:lnTo>
                <a:cubicBezTo>
                  <a:pt x="18003" y="1069"/>
                  <a:pt x="18351" y="1889"/>
                  <a:pt x="18783" y="2135"/>
                </a:cubicBezTo>
                <a:cubicBezTo>
                  <a:pt x="18716" y="1232"/>
                  <a:pt x="18505" y="463"/>
                  <a:pt x="18211" y="0"/>
                </a:cubicBezTo>
                <a:lnTo>
                  <a:pt x="18581" y="0"/>
                </a:lnTo>
                <a:cubicBezTo>
                  <a:pt x="18815" y="575"/>
                  <a:pt x="18973" y="1348"/>
                  <a:pt x="19020" y="2213"/>
                </a:cubicBezTo>
                <a:cubicBezTo>
                  <a:pt x="19020" y="2213"/>
                  <a:pt x="19020" y="2213"/>
                  <a:pt x="19021" y="2213"/>
                </a:cubicBezTo>
                <a:lnTo>
                  <a:pt x="19022" y="2245"/>
                </a:lnTo>
                <a:cubicBezTo>
                  <a:pt x="19031" y="2387"/>
                  <a:pt x="19035" y="2531"/>
                  <a:pt x="19035" y="2678"/>
                </a:cubicBezTo>
                <a:cubicBezTo>
                  <a:pt x="19037" y="2705"/>
                  <a:pt x="19037" y="2731"/>
                  <a:pt x="19037" y="2758"/>
                </a:cubicBezTo>
                <a:cubicBezTo>
                  <a:pt x="19037" y="2776"/>
                  <a:pt x="19037" y="2794"/>
                  <a:pt x="19036" y="2811"/>
                </a:cubicBezTo>
                <a:lnTo>
                  <a:pt x="19035" y="2811"/>
                </a:lnTo>
                <a:lnTo>
                  <a:pt x="19035" y="2813"/>
                </a:lnTo>
                <a:lnTo>
                  <a:pt x="19005" y="2806"/>
                </a:lnTo>
                <a:cubicBezTo>
                  <a:pt x="18948" y="2803"/>
                  <a:pt x="18891" y="2789"/>
                  <a:pt x="18836" y="2763"/>
                </a:cubicBezTo>
                <a:cubicBezTo>
                  <a:pt x="18826" y="2765"/>
                  <a:pt x="18817" y="2761"/>
                  <a:pt x="18807" y="2756"/>
                </a:cubicBezTo>
                <a:lnTo>
                  <a:pt x="18807" y="2751"/>
                </a:lnTo>
                <a:cubicBezTo>
                  <a:pt x="18237" y="2501"/>
                  <a:pt x="17777" y="1417"/>
                  <a:pt x="17627" y="0"/>
                </a:cubicBezTo>
                <a:close/>
                <a:moveTo>
                  <a:pt x="16532" y="0"/>
                </a:moveTo>
                <a:lnTo>
                  <a:pt x="16901" y="0"/>
                </a:lnTo>
                <a:cubicBezTo>
                  <a:pt x="16608" y="463"/>
                  <a:pt x="16397" y="1232"/>
                  <a:pt x="16330" y="2135"/>
                </a:cubicBezTo>
                <a:cubicBezTo>
                  <a:pt x="16762" y="1889"/>
                  <a:pt x="17110" y="1069"/>
                  <a:pt x="17248" y="0"/>
                </a:cubicBezTo>
                <a:lnTo>
                  <a:pt x="17486" y="0"/>
                </a:lnTo>
                <a:cubicBezTo>
                  <a:pt x="17336" y="1417"/>
                  <a:pt x="16876" y="2501"/>
                  <a:pt x="16306" y="2751"/>
                </a:cubicBezTo>
                <a:lnTo>
                  <a:pt x="16306" y="2756"/>
                </a:lnTo>
                <a:cubicBezTo>
                  <a:pt x="16296" y="2761"/>
                  <a:pt x="16287" y="2765"/>
                  <a:pt x="16277" y="2763"/>
                </a:cubicBezTo>
                <a:cubicBezTo>
                  <a:pt x="16222" y="2789"/>
                  <a:pt x="16165" y="2803"/>
                  <a:pt x="16108" y="2806"/>
                </a:cubicBezTo>
                <a:lnTo>
                  <a:pt x="16078" y="2813"/>
                </a:lnTo>
                <a:lnTo>
                  <a:pt x="16078" y="2811"/>
                </a:lnTo>
                <a:lnTo>
                  <a:pt x="16077" y="2811"/>
                </a:lnTo>
                <a:cubicBezTo>
                  <a:pt x="16076" y="2794"/>
                  <a:pt x="16076" y="2776"/>
                  <a:pt x="16076" y="2758"/>
                </a:cubicBezTo>
                <a:cubicBezTo>
                  <a:pt x="16076" y="2731"/>
                  <a:pt x="16076" y="2705"/>
                  <a:pt x="16078" y="2678"/>
                </a:cubicBezTo>
                <a:cubicBezTo>
                  <a:pt x="16078" y="2531"/>
                  <a:pt x="16082" y="2387"/>
                  <a:pt x="16091" y="2245"/>
                </a:cubicBezTo>
                <a:lnTo>
                  <a:pt x="16092" y="2213"/>
                </a:lnTo>
                <a:cubicBezTo>
                  <a:pt x="16093" y="2213"/>
                  <a:pt x="16093" y="2213"/>
                  <a:pt x="16093" y="2213"/>
                </a:cubicBezTo>
                <a:cubicBezTo>
                  <a:pt x="16140" y="1348"/>
                  <a:pt x="16298" y="575"/>
                  <a:pt x="16532" y="0"/>
                </a:cubicBezTo>
                <a:close/>
                <a:moveTo>
                  <a:pt x="14629" y="0"/>
                </a:moveTo>
                <a:lnTo>
                  <a:pt x="14867" y="0"/>
                </a:lnTo>
                <a:cubicBezTo>
                  <a:pt x="15005" y="1069"/>
                  <a:pt x="15353" y="1889"/>
                  <a:pt x="15785" y="2135"/>
                </a:cubicBezTo>
                <a:cubicBezTo>
                  <a:pt x="15718" y="1232"/>
                  <a:pt x="15507" y="463"/>
                  <a:pt x="15214" y="0"/>
                </a:cubicBezTo>
                <a:lnTo>
                  <a:pt x="15583" y="0"/>
                </a:lnTo>
                <a:cubicBezTo>
                  <a:pt x="15817" y="575"/>
                  <a:pt x="15975" y="1348"/>
                  <a:pt x="16022" y="2213"/>
                </a:cubicBezTo>
                <a:cubicBezTo>
                  <a:pt x="16022" y="2213"/>
                  <a:pt x="16022" y="2213"/>
                  <a:pt x="16023" y="2213"/>
                </a:cubicBezTo>
                <a:lnTo>
                  <a:pt x="16024" y="2245"/>
                </a:lnTo>
                <a:cubicBezTo>
                  <a:pt x="16033" y="2387"/>
                  <a:pt x="16037" y="2531"/>
                  <a:pt x="16037" y="2678"/>
                </a:cubicBezTo>
                <a:cubicBezTo>
                  <a:pt x="16039" y="2705"/>
                  <a:pt x="16039" y="2731"/>
                  <a:pt x="16039" y="2758"/>
                </a:cubicBezTo>
                <a:cubicBezTo>
                  <a:pt x="16039" y="2776"/>
                  <a:pt x="16039" y="2794"/>
                  <a:pt x="16038" y="2811"/>
                </a:cubicBezTo>
                <a:lnTo>
                  <a:pt x="16037" y="2811"/>
                </a:lnTo>
                <a:lnTo>
                  <a:pt x="16037" y="2813"/>
                </a:lnTo>
                <a:lnTo>
                  <a:pt x="16007" y="2806"/>
                </a:lnTo>
                <a:cubicBezTo>
                  <a:pt x="15950" y="2803"/>
                  <a:pt x="15893" y="2789"/>
                  <a:pt x="15838" y="2763"/>
                </a:cubicBezTo>
                <a:cubicBezTo>
                  <a:pt x="15828" y="2765"/>
                  <a:pt x="15819" y="2761"/>
                  <a:pt x="15809" y="2756"/>
                </a:cubicBezTo>
                <a:lnTo>
                  <a:pt x="15809" y="2751"/>
                </a:lnTo>
                <a:cubicBezTo>
                  <a:pt x="15239" y="2501"/>
                  <a:pt x="14779" y="1417"/>
                  <a:pt x="14629" y="0"/>
                </a:cubicBezTo>
                <a:close/>
                <a:moveTo>
                  <a:pt x="13534" y="0"/>
                </a:moveTo>
                <a:lnTo>
                  <a:pt x="13904" y="0"/>
                </a:lnTo>
                <a:cubicBezTo>
                  <a:pt x="13610" y="463"/>
                  <a:pt x="13399" y="1232"/>
                  <a:pt x="13332" y="2135"/>
                </a:cubicBezTo>
                <a:cubicBezTo>
                  <a:pt x="13764" y="1889"/>
                  <a:pt x="14112" y="1069"/>
                  <a:pt x="14250" y="0"/>
                </a:cubicBezTo>
                <a:lnTo>
                  <a:pt x="14488" y="0"/>
                </a:lnTo>
                <a:cubicBezTo>
                  <a:pt x="14338" y="1417"/>
                  <a:pt x="13878" y="2501"/>
                  <a:pt x="13308" y="2751"/>
                </a:cubicBezTo>
                <a:lnTo>
                  <a:pt x="13308" y="2756"/>
                </a:lnTo>
                <a:cubicBezTo>
                  <a:pt x="13298" y="2761"/>
                  <a:pt x="13289" y="2765"/>
                  <a:pt x="13279" y="2763"/>
                </a:cubicBezTo>
                <a:cubicBezTo>
                  <a:pt x="13224" y="2789"/>
                  <a:pt x="13167" y="2803"/>
                  <a:pt x="13110" y="2806"/>
                </a:cubicBezTo>
                <a:lnTo>
                  <a:pt x="13080" y="2813"/>
                </a:lnTo>
                <a:lnTo>
                  <a:pt x="13080" y="2811"/>
                </a:lnTo>
                <a:lnTo>
                  <a:pt x="13079" y="2811"/>
                </a:lnTo>
                <a:cubicBezTo>
                  <a:pt x="13078" y="2794"/>
                  <a:pt x="13078" y="2776"/>
                  <a:pt x="13078" y="2758"/>
                </a:cubicBezTo>
                <a:cubicBezTo>
                  <a:pt x="13078" y="2731"/>
                  <a:pt x="13078" y="2705"/>
                  <a:pt x="13080" y="2678"/>
                </a:cubicBezTo>
                <a:cubicBezTo>
                  <a:pt x="13080" y="2531"/>
                  <a:pt x="13084" y="2387"/>
                  <a:pt x="13093" y="2245"/>
                </a:cubicBezTo>
                <a:lnTo>
                  <a:pt x="13094" y="2213"/>
                </a:lnTo>
                <a:cubicBezTo>
                  <a:pt x="13095" y="2213"/>
                  <a:pt x="13095" y="2213"/>
                  <a:pt x="13095" y="2213"/>
                </a:cubicBezTo>
                <a:cubicBezTo>
                  <a:pt x="13142" y="1348"/>
                  <a:pt x="13300" y="575"/>
                  <a:pt x="13534" y="0"/>
                </a:cubicBezTo>
                <a:close/>
                <a:moveTo>
                  <a:pt x="11631" y="0"/>
                </a:moveTo>
                <a:lnTo>
                  <a:pt x="11869" y="0"/>
                </a:lnTo>
                <a:cubicBezTo>
                  <a:pt x="12007" y="1069"/>
                  <a:pt x="12355" y="1889"/>
                  <a:pt x="12787" y="2135"/>
                </a:cubicBezTo>
                <a:cubicBezTo>
                  <a:pt x="12720" y="1232"/>
                  <a:pt x="12509" y="463"/>
                  <a:pt x="12216" y="0"/>
                </a:cubicBezTo>
                <a:lnTo>
                  <a:pt x="12585" y="0"/>
                </a:lnTo>
                <a:cubicBezTo>
                  <a:pt x="12819" y="575"/>
                  <a:pt x="12977" y="1348"/>
                  <a:pt x="13024" y="2213"/>
                </a:cubicBezTo>
                <a:cubicBezTo>
                  <a:pt x="13024" y="2213"/>
                  <a:pt x="13025" y="2213"/>
                  <a:pt x="13025" y="2213"/>
                </a:cubicBezTo>
                <a:lnTo>
                  <a:pt x="13026" y="2245"/>
                </a:lnTo>
                <a:cubicBezTo>
                  <a:pt x="13035" y="2387"/>
                  <a:pt x="13039" y="2531"/>
                  <a:pt x="13039" y="2678"/>
                </a:cubicBezTo>
                <a:cubicBezTo>
                  <a:pt x="13041" y="2705"/>
                  <a:pt x="13041" y="2731"/>
                  <a:pt x="13041" y="2758"/>
                </a:cubicBezTo>
                <a:cubicBezTo>
                  <a:pt x="13041" y="2776"/>
                  <a:pt x="13041" y="2794"/>
                  <a:pt x="13040" y="2811"/>
                </a:cubicBezTo>
                <a:lnTo>
                  <a:pt x="13039" y="2813"/>
                </a:lnTo>
                <a:lnTo>
                  <a:pt x="13009" y="2806"/>
                </a:lnTo>
                <a:cubicBezTo>
                  <a:pt x="12952" y="2803"/>
                  <a:pt x="12895" y="2789"/>
                  <a:pt x="12840" y="2763"/>
                </a:cubicBezTo>
                <a:cubicBezTo>
                  <a:pt x="12830" y="2765"/>
                  <a:pt x="12821" y="2761"/>
                  <a:pt x="12811" y="2756"/>
                </a:cubicBezTo>
                <a:lnTo>
                  <a:pt x="12811" y="2751"/>
                </a:lnTo>
                <a:cubicBezTo>
                  <a:pt x="12241" y="2501"/>
                  <a:pt x="11782" y="1417"/>
                  <a:pt x="11631" y="0"/>
                </a:cubicBezTo>
                <a:close/>
                <a:moveTo>
                  <a:pt x="10536" y="0"/>
                </a:moveTo>
                <a:lnTo>
                  <a:pt x="10906" y="0"/>
                </a:lnTo>
                <a:cubicBezTo>
                  <a:pt x="10612" y="463"/>
                  <a:pt x="10401" y="1232"/>
                  <a:pt x="10334" y="2135"/>
                </a:cubicBezTo>
                <a:cubicBezTo>
                  <a:pt x="10766" y="1889"/>
                  <a:pt x="11115" y="1069"/>
                  <a:pt x="11253" y="0"/>
                </a:cubicBezTo>
                <a:lnTo>
                  <a:pt x="11490" y="0"/>
                </a:lnTo>
                <a:cubicBezTo>
                  <a:pt x="11340" y="1417"/>
                  <a:pt x="10880" y="2501"/>
                  <a:pt x="10310" y="2751"/>
                </a:cubicBezTo>
                <a:lnTo>
                  <a:pt x="10310" y="2756"/>
                </a:lnTo>
                <a:cubicBezTo>
                  <a:pt x="10301" y="2761"/>
                  <a:pt x="10291" y="2765"/>
                  <a:pt x="10281" y="2763"/>
                </a:cubicBezTo>
                <a:cubicBezTo>
                  <a:pt x="10226" y="2789"/>
                  <a:pt x="10170" y="2803"/>
                  <a:pt x="10112" y="2806"/>
                </a:cubicBezTo>
                <a:lnTo>
                  <a:pt x="10082" y="2813"/>
                </a:lnTo>
                <a:lnTo>
                  <a:pt x="10082" y="2811"/>
                </a:lnTo>
                <a:lnTo>
                  <a:pt x="10081" y="2811"/>
                </a:lnTo>
                <a:cubicBezTo>
                  <a:pt x="10080" y="2794"/>
                  <a:pt x="10080" y="2776"/>
                  <a:pt x="10080" y="2758"/>
                </a:cubicBezTo>
                <a:cubicBezTo>
                  <a:pt x="10080" y="2731"/>
                  <a:pt x="10080" y="2705"/>
                  <a:pt x="10082" y="2678"/>
                </a:cubicBezTo>
                <a:cubicBezTo>
                  <a:pt x="10082" y="2531"/>
                  <a:pt x="10087" y="2387"/>
                  <a:pt x="10096" y="2245"/>
                </a:cubicBezTo>
                <a:lnTo>
                  <a:pt x="10096" y="2213"/>
                </a:lnTo>
                <a:cubicBezTo>
                  <a:pt x="10097" y="2213"/>
                  <a:pt x="10097" y="2213"/>
                  <a:pt x="10097" y="2213"/>
                </a:cubicBezTo>
                <a:cubicBezTo>
                  <a:pt x="10144" y="1348"/>
                  <a:pt x="10302" y="575"/>
                  <a:pt x="10536" y="0"/>
                </a:cubicBezTo>
                <a:close/>
                <a:moveTo>
                  <a:pt x="8633" y="0"/>
                </a:moveTo>
                <a:lnTo>
                  <a:pt x="8871" y="0"/>
                </a:lnTo>
                <a:cubicBezTo>
                  <a:pt x="9009" y="1069"/>
                  <a:pt x="9357" y="1889"/>
                  <a:pt x="9790" y="2135"/>
                </a:cubicBezTo>
                <a:cubicBezTo>
                  <a:pt x="9722" y="1232"/>
                  <a:pt x="9511" y="463"/>
                  <a:pt x="9218" y="0"/>
                </a:cubicBezTo>
                <a:lnTo>
                  <a:pt x="9588" y="0"/>
                </a:lnTo>
                <a:cubicBezTo>
                  <a:pt x="9821" y="575"/>
                  <a:pt x="9979" y="1348"/>
                  <a:pt x="10026" y="2213"/>
                </a:cubicBezTo>
                <a:cubicBezTo>
                  <a:pt x="10026" y="2213"/>
                  <a:pt x="10027" y="2213"/>
                  <a:pt x="10027" y="2213"/>
                </a:cubicBezTo>
                <a:lnTo>
                  <a:pt x="10028" y="2245"/>
                </a:lnTo>
                <a:cubicBezTo>
                  <a:pt x="10037" y="2387"/>
                  <a:pt x="10041" y="2531"/>
                  <a:pt x="10041" y="2678"/>
                </a:cubicBezTo>
                <a:cubicBezTo>
                  <a:pt x="10043" y="2705"/>
                  <a:pt x="10044" y="2731"/>
                  <a:pt x="10044" y="2758"/>
                </a:cubicBezTo>
                <a:cubicBezTo>
                  <a:pt x="10044" y="2776"/>
                  <a:pt x="10043" y="2794"/>
                  <a:pt x="10042" y="2811"/>
                </a:cubicBezTo>
                <a:lnTo>
                  <a:pt x="10042" y="2813"/>
                </a:lnTo>
                <a:lnTo>
                  <a:pt x="10011" y="2806"/>
                </a:lnTo>
                <a:cubicBezTo>
                  <a:pt x="9954" y="2803"/>
                  <a:pt x="9897" y="2789"/>
                  <a:pt x="9842" y="2763"/>
                </a:cubicBezTo>
                <a:cubicBezTo>
                  <a:pt x="9832" y="2765"/>
                  <a:pt x="9823" y="2761"/>
                  <a:pt x="9813" y="2756"/>
                </a:cubicBezTo>
                <a:lnTo>
                  <a:pt x="9813" y="2751"/>
                </a:lnTo>
                <a:cubicBezTo>
                  <a:pt x="9243" y="2501"/>
                  <a:pt x="8784" y="1417"/>
                  <a:pt x="8633" y="0"/>
                </a:cubicBezTo>
                <a:close/>
                <a:moveTo>
                  <a:pt x="7538" y="0"/>
                </a:moveTo>
                <a:lnTo>
                  <a:pt x="7908" y="0"/>
                </a:lnTo>
                <a:cubicBezTo>
                  <a:pt x="7615" y="463"/>
                  <a:pt x="7403" y="1232"/>
                  <a:pt x="7336" y="2135"/>
                </a:cubicBezTo>
                <a:cubicBezTo>
                  <a:pt x="7768" y="1889"/>
                  <a:pt x="8117" y="1069"/>
                  <a:pt x="8255" y="0"/>
                </a:cubicBezTo>
                <a:lnTo>
                  <a:pt x="8492" y="0"/>
                </a:lnTo>
                <a:cubicBezTo>
                  <a:pt x="8342" y="1417"/>
                  <a:pt x="7883" y="2501"/>
                  <a:pt x="7312" y="2751"/>
                </a:cubicBezTo>
                <a:lnTo>
                  <a:pt x="7312" y="2756"/>
                </a:lnTo>
                <a:cubicBezTo>
                  <a:pt x="7303" y="2761"/>
                  <a:pt x="7293" y="2765"/>
                  <a:pt x="7283" y="2763"/>
                </a:cubicBezTo>
                <a:cubicBezTo>
                  <a:pt x="7228" y="2789"/>
                  <a:pt x="7172" y="2803"/>
                  <a:pt x="7114" y="2806"/>
                </a:cubicBezTo>
                <a:lnTo>
                  <a:pt x="7084" y="2813"/>
                </a:lnTo>
                <a:lnTo>
                  <a:pt x="7084" y="2811"/>
                </a:lnTo>
                <a:lnTo>
                  <a:pt x="7083" y="2811"/>
                </a:lnTo>
                <a:cubicBezTo>
                  <a:pt x="7082" y="2794"/>
                  <a:pt x="7082" y="2776"/>
                  <a:pt x="7082" y="2758"/>
                </a:cubicBezTo>
                <a:cubicBezTo>
                  <a:pt x="7082" y="2731"/>
                  <a:pt x="7082" y="2705"/>
                  <a:pt x="7084" y="2678"/>
                </a:cubicBezTo>
                <a:cubicBezTo>
                  <a:pt x="7084" y="2531"/>
                  <a:pt x="7089" y="2387"/>
                  <a:pt x="7098" y="2245"/>
                </a:cubicBezTo>
                <a:lnTo>
                  <a:pt x="7099" y="2213"/>
                </a:lnTo>
                <a:cubicBezTo>
                  <a:pt x="7099" y="2213"/>
                  <a:pt x="7099" y="2213"/>
                  <a:pt x="7099" y="2213"/>
                </a:cubicBezTo>
                <a:cubicBezTo>
                  <a:pt x="7146" y="1348"/>
                  <a:pt x="7305" y="575"/>
                  <a:pt x="7538" y="0"/>
                </a:cubicBezTo>
                <a:close/>
                <a:moveTo>
                  <a:pt x="5636" y="0"/>
                </a:moveTo>
                <a:lnTo>
                  <a:pt x="5873" y="0"/>
                </a:lnTo>
                <a:cubicBezTo>
                  <a:pt x="6011" y="1069"/>
                  <a:pt x="6359" y="1889"/>
                  <a:pt x="6792" y="2135"/>
                </a:cubicBezTo>
                <a:cubicBezTo>
                  <a:pt x="6725" y="1232"/>
                  <a:pt x="6513" y="463"/>
                  <a:pt x="6220" y="0"/>
                </a:cubicBezTo>
                <a:lnTo>
                  <a:pt x="6590" y="0"/>
                </a:lnTo>
                <a:cubicBezTo>
                  <a:pt x="6823" y="575"/>
                  <a:pt x="6982" y="1348"/>
                  <a:pt x="7028" y="2213"/>
                </a:cubicBezTo>
                <a:cubicBezTo>
                  <a:pt x="7028" y="2213"/>
                  <a:pt x="7029" y="2213"/>
                  <a:pt x="7029" y="2213"/>
                </a:cubicBezTo>
                <a:lnTo>
                  <a:pt x="7030" y="2245"/>
                </a:lnTo>
                <a:cubicBezTo>
                  <a:pt x="7039" y="2387"/>
                  <a:pt x="7043" y="2531"/>
                  <a:pt x="7043" y="2678"/>
                </a:cubicBezTo>
                <a:cubicBezTo>
                  <a:pt x="7046" y="2705"/>
                  <a:pt x="7046" y="2731"/>
                  <a:pt x="7046" y="2758"/>
                </a:cubicBezTo>
                <a:cubicBezTo>
                  <a:pt x="7046" y="2776"/>
                  <a:pt x="7046" y="2794"/>
                  <a:pt x="7045" y="2811"/>
                </a:cubicBezTo>
                <a:lnTo>
                  <a:pt x="7044" y="2811"/>
                </a:lnTo>
                <a:lnTo>
                  <a:pt x="7044" y="2813"/>
                </a:lnTo>
                <a:lnTo>
                  <a:pt x="7013" y="2806"/>
                </a:lnTo>
                <a:cubicBezTo>
                  <a:pt x="6956" y="2803"/>
                  <a:pt x="6899" y="2789"/>
                  <a:pt x="6844" y="2763"/>
                </a:cubicBezTo>
                <a:cubicBezTo>
                  <a:pt x="6834" y="2765"/>
                  <a:pt x="6825" y="2761"/>
                  <a:pt x="6816" y="2756"/>
                </a:cubicBezTo>
                <a:lnTo>
                  <a:pt x="6815" y="2751"/>
                </a:lnTo>
                <a:cubicBezTo>
                  <a:pt x="6245" y="2501"/>
                  <a:pt x="5786" y="1417"/>
                  <a:pt x="5636" y="0"/>
                </a:cubicBezTo>
                <a:close/>
                <a:moveTo>
                  <a:pt x="4540" y="0"/>
                </a:moveTo>
                <a:lnTo>
                  <a:pt x="4910" y="0"/>
                </a:lnTo>
                <a:cubicBezTo>
                  <a:pt x="4617" y="463"/>
                  <a:pt x="4405" y="1232"/>
                  <a:pt x="4338" y="2135"/>
                </a:cubicBezTo>
                <a:cubicBezTo>
                  <a:pt x="4770" y="1889"/>
                  <a:pt x="5119" y="1069"/>
                  <a:pt x="5257" y="0"/>
                </a:cubicBezTo>
                <a:lnTo>
                  <a:pt x="5494" y="0"/>
                </a:lnTo>
                <a:cubicBezTo>
                  <a:pt x="5344" y="1417"/>
                  <a:pt x="4885" y="2501"/>
                  <a:pt x="4314" y="2751"/>
                </a:cubicBezTo>
                <a:lnTo>
                  <a:pt x="4314" y="2756"/>
                </a:lnTo>
                <a:cubicBezTo>
                  <a:pt x="4305" y="2761"/>
                  <a:pt x="4295" y="2765"/>
                  <a:pt x="4285" y="2763"/>
                </a:cubicBezTo>
                <a:cubicBezTo>
                  <a:pt x="4230" y="2789"/>
                  <a:pt x="4174" y="2803"/>
                  <a:pt x="4116" y="2806"/>
                </a:cubicBezTo>
                <a:lnTo>
                  <a:pt x="4086" y="2813"/>
                </a:lnTo>
                <a:lnTo>
                  <a:pt x="4086" y="2811"/>
                </a:lnTo>
                <a:lnTo>
                  <a:pt x="4085" y="2811"/>
                </a:lnTo>
                <a:cubicBezTo>
                  <a:pt x="4084" y="2794"/>
                  <a:pt x="4084" y="2776"/>
                  <a:pt x="4084" y="2758"/>
                </a:cubicBezTo>
                <a:cubicBezTo>
                  <a:pt x="4084" y="2731"/>
                  <a:pt x="4084" y="2705"/>
                  <a:pt x="4087" y="2678"/>
                </a:cubicBezTo>
                <a:cubicBezTo>
                  <a:pt x="4086" y="2531"/>
                  <a:pt x="4091" y="2387"/>
                  <a:pt x="4100" y="2245"/>
                </a:cubicBezTo>
                <a:lnTo>
                  <a:pt x="4101" y="2213"/>
                </a:lnTo>
                <a:cubicBezTo>
                  <a:pt x="4101" y="2213"/>
                  <a:pt x="4101" y="2213"/>
                  <a:pt x="4102" y="2213"/>
                </a:cubicBezTo>
                <a:cubicBezTo>
                  <a:pt x="4148" y="1348"/>
                  <a:pt x="4307" y="575"/>
                  <a:pt x="4540" y="0"/>
                </a:cubicBezTo>
                <a:close/>
                <a:moveTo>
                  <a:pt x="2638" y="0"/>
                </a:moveTo>
                <a:lnTo>
                  <a:pt x="2875" y="0"/>
                </a:lnTo>
                <a:cubicBezTo>
                  <a:pt x="3013" y="1069"/>
                  <a:pt x="3361" y="1889"/>
                  <a:pt x="3794" y="2135"/>
                </a:cubicBezTo>
                <a:cubicBezTo>
                  <a:pt x="3727" y="1232"/>
                  <a:pt x="3515" y="463"/>
                  <a:pt x="3222" y="0"/>
                </a:cubicBezTo>
                <a:lnTo>
                  <a:pt x="3592" y="0"/>
                </a:lnTo>
                <a:cubicBezTo>
                  <a:pt x="3825" y="575"/>
                  <a:pt x="3984" y="1348"/>
                  <a:pt x="4030" y="2213"/>
                </a:cubicBezTo>
                <a:cubicBezTo>
                  <a:pt x="4031" y="2213"/>
                  <a:pt x="4031" y="2213"/>
                  <a:pt x="4031" y="2213"/>
                </a:cubicBezTo>
                <a:lnTo>
                  <a:pt x="4032" y="2245"/>
                </a:lnTo>
                <a:cubicBezTo>
                  <a:pt x="4041" y="2387"/>
                  <a:pt x="4045" y="2531"/>
                  <a:pt x="4045" y="2678"/>
                </a:cubicBezTo>
                <a:cubicBezTo>
                  <a:pt x="4048" y="2705"/>
                  <a:pt x="4048" y="2731"/>
                  <a:pt x="4048" y="2758"/>
                </a:cubicBezTo>
                <a:cubicBezTo>
                  <a:pt x="4048" y="2776"/>
                  <a:pt x="4048" y="2794"/>
                  <a:pt x="4047" y="2811"/>
                </a:cubicBezTo>
                <a:lnTo>
                  <a:pt x="4046" y="2811"/>
                </a:lnTo>
                <a:lnTo>
                  <a:pt x="4046" y="2813"/>
                </a:lnTo>
                <a:lnTo>
                  <a:pt x="4015" y="2806"/>
                </a:lnTo>
                <a:cubicBezTo>
                  <a:pt x="3958" y="2803"/>
                  <a:pt x="3902" y="2789"/>
                  <a:pt x="3846" y="2763"/>
                </a:cubicBezTo>
                <a:cubicBezTo>
                  <a:pt x="3836" y="2765"/>
                  <a:pt x="3827" y="2761"/>
                  <a:pt x="3818" y="2756"/>
                </a:cubicBezTo>
                <a:lnTo>
                  <a:pt x="3817" y="2751"/>
                </a:lnTo>
                <a:cubicBezTo>
                  <a:pt x="3247" y="2501"/>
                  <a:pt x="2788" y="1417"/>
                  <a:pt x="2638" y="0"/>
                </a:cubicBezTo>
                <a:close/>
                <a:moveTo>
                  <a:pt x="1542" y="0"/>
                </a:moveTo>
                <a:lnTo>
                  <a:pt x="1912" y="0"/>
                </a:lnTo>
                <a:cubicBezTo>
                  <a:pt x="1619" y="463"/>
                  <a:pt x="1407" y="1232"/>
                  <a:pt x="1340" y="2135"/>
                </a:cubicBezTo>
                <a:cubicBezTo>
                  <a:pt x="1773" y="1889"/>
                  <a:pt x="2121" y="1069"/>
                  <a:pt x="2259" y="0"/>
                </a:cubicBezTo>
                <a:lnTo>
                  <a:pt x="2496" y="0"/>
                </a:lnTo>
                <a:cubicBezTo>
                  <a:pt x="2346" y="1417"/>
                  <a:pt x="1887" y="2501"/>
                  <a:pt x="1316" y="2751"/>
                </a:cubicBezTo>
                <a:lnTo>
                  <a:pt x="1316" y="2756"/>
                </a:lnTo>
                <a:cubicBezTo>
                  <a:pt x="1307" y="2761"/>
                  <a:pt x="1297" y="2765"/>
                  <a:pt x="1288" y="2763"/>
                </a:cubicBezTo>
                <a:cubicBezTo>
                  <a:pt x="1232" y="2789"/>
                  <a:pt x="1176" y="2803"/>
                  <a:pt x="1118" y="2806"/>
                </a:cubicBezTo>
                <a:lnTo>
                  <a:pt x="1088" y="2813"/>
                </a:lnTo>
                <a:lnTo>
                  <a:pt x="1088" y="2811"/>
                </a:lnTo>
                <a:lnTo>
                  <a:pt x="1087" y="2811"/>
                </a:lnTo>
                <a:cubicBezTo>
                  <a:pt x="1086" y="2794"/>
                  <a:pt x="1086" y="2776"/>
                  <a:pt x="1086" y="2758"/>
                </a:cubicBezTo>
                <a:cubicBezTo>
                  <a:pt x="1086" y="2731"/>
                  <a:pt x="1086" y="2705"/>
                  <a:pt x="1089" y="2678"/>
                </a:cubicBezTo>
                <a:cubicBezTo>
                  <a:pt x="1089" y="2531"/>
                  <a:pt x="1093" y="2387"/>
                  <a:pt x="1102" y="2245"/>
                </a:cubicBezTo>
                <a:lnTo>
                  <a:pt x="1103" y="2213"/>
                </a:lnTo>
                <a:cubicBezTo>
                  <a:pt x="1103" y="2213"/>
                  <a:pt x="1103" y="2213"/>
                  <a:pt x="1104" y="2213"/>
                </a:cubicBezTo>
                <a:cubicBezTo>
                  <a:pt x="1150" y="1348"/>
                  <a:pt x="1309" y="575"/>
                  <a:pt x="1542" y="0"/>
                </a:cubicBezTo>
                <a:close/>
                <a:moveTo>
                  <a:pt x="224" y="0"/>
                </a:moveTo>
                <a:lnTo>
                  <a:pt x="592" y="0"/>
                </a:lnTo>
                <a:cubicBezTo>
                  <a:pt x="827" y="573"/>
                  <a:pt x="986" y="1347"/>
                  <a:pt x="1032" y="2213"/>
                </a:cubicBezTo>
                <a:cubicBezTo>
                  <a:pt x="1033" y="2213"/>
                  <a:pt x="1033" y="2213"/>
                  <a:pt x="1033" y="2213"/>
                </a:cubicBezTo>
                <a:lnTo>
                  <a:pt x="1034" y="2245"/>
                </a:lnTo>
                <a:cubicBezTo>
                  <a:pt x="1043" y="2387"/>
                  <a:pt x="1047" y="2531"/>
                  <a:pt x="1047" y="2678"/>
                </a:cubicBezTo>
                <a:cubicBezTo>
                  <a:pt x="1050" y="2705"/>
                  <a:pt x="1050" y="2731"/>
                  <a:pt x="1050" y="2758"/>
                </a:cubicBezTo>
                <a:cubicBezTo>
                  <a:pt x="1050" y="2776"/>
                  <a:pt x="1050" y="2794"/>
                  <a:pt x="1049" y="2811"/>
                </a:cubicBezTo>
                <a:lnTo>
                  <a:pt x="1048" y="2811"/>
                </a:lnTo>
                <a:lnTo>
                  <a:pt x="1048" y="2813"/>
                </a:lnTo>
                <a:lnTo>
                  <a:pt x="1018" y="2806"/>
                </a:lnTo>
                <a:cubicBezTo>
                  <a:pt x="960" y="2803"/>
                  <a:pt x="904" y="2789"/>
                  <a:pt x="848" y="2763"/>
                </a:cubicBezTo>
                <a:cubicBezTo>
                  <a:pt x="839" y="2765"/>
                  <a:pt x="829" y="2761"/>
                  <a:pt x="820" y="2756"/>
                </a:cubicBezTo>
                <a:lnTo>
                  <a:pt x="820" y="2751"/>
                </a:lnTo>
                <a:cubicBezTo>
                  <a:pt x="500" y="2611"/>
                  <a:pt x="215" y="2209"/>
                  <a:pt x="0" y="1633"/>
                </a:cubicBezTo>
                <a:lnTo>
                  <a:pt x="0" y="663"/>
                </a:lnTo>
                <a:cubicBezTo>
                  <a:pt x="173" y="1403"/>
                  <a:pt x="459" y="1943"/>
                  <a:pt x="796" y="2135"/>
                </a:cubicBezTo>
                <a:cubicBezTo>
                  <a:pt x="729" y="1232"/>
                  <a:pt x="517" y="463"/>
                  <a:pt x="22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Shape 35"/>
          <p:cNvSpPr/>
          <p:nvPr>
            <p:ph type="title"/>
          </p:nvPr>
        </p:nvSpPr>
        <p:spPr>
          <a:xfrm>
            <a:off x="457200" y="4960137"/>
            <a:ext cx="7772400" cy="1463042"/>
          </a:xfrm>
          <a:prstGeom prst="rect">
            <a:avLst/>
          </a:prstGeom>
        </p:spPr>
        <p:txBody>
          <a:bodyPr/>
          <a:lstStyle>
            <a:lvl1pPr algn="r">
              <a:defRPr spc="200"/>
            </a:lvl1pPr>
          </a:lstStyle>
          <a:p>
            <a:pPr/>
            <a:r>
              <a:t>Title Text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8610600" y="4960137"/>
            <a:ext cx="3200400" cy="146304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2pPr>
            <a:lvl3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3pPr>
            <a:lvl4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4pPr>
            <a:lvl5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/>
          <p:nvPr/>
        </p:nvSpPr>
        <p:spPr>
          <a:xfrm flipV="1">
            <a:off x="8386843" y="5264105"/>
            <a:ext cx="2" cy="914401"/>
          </a:xfrm>
          <a:prstGeom prst="line">
            <a:avLst/>
          </a:prstGeom>
          <a:ln w="19050">
            <a:solidFill>
              <a:srgbClr val="1482A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Shape 46"/>
          <p:cNvSpPr/>
          <p:nvPr>
            <p:ph type="body" sz="half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1024127" y="2179634"/>
            <a:ext cx="4754882" cy="82296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/>
          <p:nvPr>
            <p:ph type="body" sz="quarter" idx="13"/>
          </p:nvPr>
        </p:nvSpPr>
        <p:spPr>
          <a:xfrm>
            <a:off x="5990886" y="2179634"/>
            <a:ext cx="4754883" cy="82296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1024127" y="471509"/>
            <a:ext cx="4389123" cy="173736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 marL="91438" indent="-91438"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8" indent="-205738">
              <a:defRPr sz="2400"/>
            </a:lvl4pPr>
            <a:lvl5pPr marL="845819" indent="-205738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body" sz="quarter" idx="13"/>
          </p:nvPr>
        </p:nvSpPr>
        <p:spPr>
          <a:xfrm>
            <a:off x="1024127" y="2257505"/>
            <a:ext cx="4389123" cy="3762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4960137"/>
            <a:ext cx="7772400" cy="1463042"/>
          </a:xfrm>
          <a:prstGeom prst="rect">
            <a:avLst/>
          </a:prstGeom>
        </p:spPr>
        <p:txBody>
          <a:bodyPr/>
          <a:lstStyle>
            <a:lvl1pPr algn="r">
              <a:defRPr spc="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pic" idx="13"/>
          </p:nvPr>
        </p:nvSpPr>
        <p:spPr>
          <a:xfrm>
            <a:off x="0" y="-3"/>
            <a:ext cx="12188953" cy="4572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8610600" y="4960137"/>
            <a:ext cx="3200400" cy="146304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2pPr>
            <a:lvl3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3pPr>
            <a:lvl4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4pPr>
            <a:lvl5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/>
        </p:nvSpPr>
        <p:spPr>
          <a:xfrm flipV="1">
            <a:off x="8386843" y="5264105"/>
            <a:ext cx="2" cy="91440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761999" y="826323"/>
            <a:ext cx="3" cy="91440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24127" y="585216"/>
            <a:ext cx="9720074" cy="14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837333" y="6492294"/>
            <a:ext cx="244285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1000">
                <a:solidFill>
                  <a:srgbClr val="0D0D0D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0D0D0D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 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1pPr>
      <a:lvl2pPr marL="295654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2pPr>
      <a:lvl3pPr marL="526432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3pPr>
      <a:lvl4pPr marL="672736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4pPr>
      <a:lvl5pPr marL="855616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5pPr>
      <a:lvl6pPr marL="992776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6pPr>
      <a:lvl7pPr marL="1139080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7pPr>
      <a:lvl8pPr marL="1294529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8pPr>
      <a:lvl9pPr marL="1440832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w Cen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xfrm>
            <a:off x="457200" y="4960137"/>
            <a:ext cx="7772400" cy="1463042"/>
          </a:xfrm>
          <a:prstGeom prst="rect">
            <a:avLst/>
          </a:prstGeom>
        </p:spPr>
        <p:txBody>
          <a:bodyPr/>
          <a:lstStyle/>
          <a:p>
            <a:pPr/>
            <a:r>
              <a:t>MINI crawler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xfrm>
            <a:off x="8610600" y="4960137"/>
            <a:ext cx="3200400" cy="1463042"/>
          </a:xfrm>
          <a:prstGeom prst="rect">
            <a:avLst/>
          </a:prstGeom>
        </p:spPr>
        <p:txBody>
          <a:bodyPr/>
          <a:lstStyle/>
          <a:p>
            <a:pPr/>
            <a:r>
              <a:t>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</a:p>
        </p:txBody>
      </p:sp>
      <p:pic>
        <p:nvPicPr>
          <p:cNvPr id="162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975" y="570467"/>
            <a:ext cx="11855869" cy="514187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176976" y="5727093"/>
            <a:ext cx="6674156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lvl1pPr>
          </a:lstStyle>
          <a:p>
            <a:pPr/>
            <a:r>
              <a:t>Only needs to have those TWO methods in subclass</a:t>
            </a:r>
          </a:p>
        </p:txBody>
      </p:sp>
      <p:sp>
        <p:nvSpPr>
          <p:cNvPr id="164" name="Shape 164"/>
          <p:cNvSpPr/>
          <p:nvPr/>
        </p:nvSpPr>
        <p:spPr>
          <a:xfrm>
            <a:off x="5412216" y="585216"/>
            <a:ext cx="4576424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lvl1pPr>
          </a:lstStyle>
          <a:p>
            <a:pPr/>
            <a:r>
              <a:t>Suppoer multiple different kernels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Webpage Analyze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1024127" y="2285999"/>
            <a:ext cx="9720075" cy="383216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1 </a:t>
            </a:r>
            <a:r>
              <a:t>Wikipedia (static)</a:t>
            </a:r>
          </a:p>
          <a:p>
            <a:pPr marL="0" indent="0">
              <a:buSzTx/>
              <a:buNone/>
              <a:defRPr sz="2600"/>
            </a:pPr>
          </a:p>
          <a:p>
            <a:pPr marL="0" indent="0">
              <a:buSzTx/>
              <a:buNone/>
              <a:defRPr sz="2600"/>
            </a:pPr>
            <a:r>
              <a:t>2 </a:t>
            </a:r>
            <a:r>
              <a:t>US news (dynamic with url pagination)</a:t>
            </a:r>
          </a:p>
          <a:p>
            <a:pPr marL="0" indent="0">
              <a:buSzTx/>
              <a:buNone/>
              <a:defRPr sz="2600"/>
            </a:pPr>
          </a:p>
          <a:p>
            <a:pPr marL="0" indent="0">
              <a:buSzTx/>
              <a:buNone/>
              <a:defRPr sz="2600"/>
            </a:pPr>
            <a:r>
              <a:t>3 </a:t>
            </a:r>
            <a:r>
              <a:t>Startclass (dynamic with button pagination)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Webpage Analyze </a:t>
            </a:r>
            <a:r>
              <a:rPr sz="5400"/>
              <a:t>- cont'd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1024127" y="2285999"/>
            <a:ext cx="9720075" cy="3832169"/>
          </a:xfrm>
          <a:prstGeom prst="rect">
            <a:avLst/>
          </a:prstGeom>
        </p:spPr>
        <p:txBody>
          <a:bodyPr/>
          <a:lstStyle/>
          <a:p>
            <a:pPr/>
            <a:r>
              <a:t>1 Analyze all those 3 different kind of webpages</a:t>
            </a:r>
          </a:p>
          <a:p>
            <a:pPr lvl="2">
              <a:buFont typeface="Arial"/>
              <a:buChar char="•"/>
            </a:pPr>
            <a:r>
              <a:t>Async pages (dynamic stuff)</a:t>
            </a:r>
          </a:p>
          <a:p>
            <a:pPr lvl="2">
              <a:buFont typeface="Arial"/>
              <a:buChar char="•"/>
            </a:pPr>
            <a:r>
              <a:t>Static pages (Wikipedia)</a:t>
            </a:r>
          </a:p>
          <a:p>
            <a:pPr lvl="2">
              <a:buFont typeface="Arial"/>
              <a:buChar char="•"/>
            </a:pPr>
            <a:r>
              <a:t>Next page with urls</a:t>
            </a:r>
          </a:p>
          <a:p>
            <a:pPr lvl="2">
              <a:buFont typeface="Arial"/>
              <a:buChar char="•"/>
            </a:pPr>
            <a:r>
              <a:t>Next page with page buttons</a:t>
            </a:r>
          </a:p>
          <a:p>
            <a:pPr/>
            <a:r>
              <a:t>2 Come up with a </a:t>
            </a:r>
            <a:r>
              <a:rPr b="1"/>
              <a:t>Mini-Crawler </a:t>
            </a:r>
            <a:r>
              <a:t>to cover all (actually almost all webpages)</a:t>
            </a:r>
          </a:p>
          <a:p>
            <a:pPr/>
            <a:r>
              <a:t>3 </a:t>
            </a:r>
            <a:r>
              <a:rPr b="1"/>
              <a:t>Feature Engineering</a:t>
            </a:r>
            <a:endParaRPr b="1"/>
          </a:p>
          <a:p>
            <a:pPr/>
            <a:r>
              <a:t>4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Webpage Analyze </a:t>
            </a:r>
            <a:r>
              <a:rPr sz="4800"/>
              <a:t>- cont'd</a:t>
            </a:r>
          </a:p>
        </p:txBody>
      </p:sp>
      <p:sp>
        <p:nvSpPr>
          <p:cNvPr id="131" name="Shape 131"/>
          <p:cNvSpPr/>
          <p:nvPr/>
        </p:nvSpPr>
        <p:spPr>
          <a:xfrm>
            <a:off x="1276984" y="2046383"/>
            <a:ext cx="2234912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Static page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Only one page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813" y="2046384"/>
            <a:ext cx="8162312" cy="4589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6373" y="1857917"/>
            <a:ext cx="8486776" cy="477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Webpage Analyze </a:t>
            </a:r>
            <a:r>
              <a:rPr sz="4800"/>
              <a:t>- cont'd</a:t>
            </a:r>
          </a:p>
        </p:txBody>
      </p:sp>
      <p:sp>
        <p:nvSpPr>
          <p:cNvPr id="136" name="Shape 136"/>
          <p:cNvSpPr/>
          <p:nvPr/>
        </p:nvSpPr>
        <p:spPr>
          <a:xfrm>
            <a:off x="7443785" y="2003793"/>
            <a:ext cx="471949" cy="28022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 flipV="1">
            <a:off x="2679901" y="2143904"/>
            <a:ext cx="4763885" cy="976637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908904" y="3120539"/>
            <a:ext cx="3422709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Dynamic page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Change url to next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Webpage Analyze </a:t>
            </a:r>
            <a:r>
              <a:rPr sz="4800"/>
              <a:t>- cont'd</a:t>
            </a:r>
          </a:p>
        </p:txBody>
      </p:sp>
      <p:pic>
        <p:nvPicPr>
          <p:cNvPr id="14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0221" y="1646072"/>
            <a:ext cx="8929428" cy="502035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4645742" y="5744574"/>
            <a:ext cx="471949" cy="28022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2663070" y="3951537"/>
            <a:ext cx="1982672" cy="1793038"/>
          </a:xfrm>
          <a:prstGeom prst="line">
            <a:avLst/>
          </a:prstGeom>
          <a:ln w="158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>
            <a:off x="908904" y="3120539"/>
            <a:ext cx="3471971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Dynamic page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Click it for the next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MINI Crawler</a:t>
            </a:r>
          </a:p>
        </p:txBody>
      </p:sp>
      <p:sp>
        <p:nvSpPr>
          <p:cNvPr id="147" name="Shape 147"/>
          <p:cNvSpPr/>
          <p:nvPr/>
        </p:nvSpPr>
        <p:spPr>
          <a:xfrm>
            <a:off x="1024127" y="2084832"/>
            <a:ext cx="5123817" cy="303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>
                <a:solidFill>
                  <a:srgbClr val="FF2600"/>
                </a:solidFill>
              </a:defRPr>
            </a:pPr>
            <a:r>
              <a:t>Spider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crawl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getTotalKeys (leave it to sub class)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getCurrentPage (leave it to sub class)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gotoNextPage (leave it to sub class)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saveCurrentIndex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pPr>
            <a:r>
              <a:t>saveContentToWorkbook</a:t>
            </a:r>
          </a:p>
        </p:txBody>
      </p:sp>
      <p:sp>
        <p:nvSpPr>
          <p:cNvPr id="148" name="Shape 148"/>
          <p:cNvSpPr/>
          <p:nvPr/>
        </p:nvSpPr>
        <p:spPr>
          <a:xfrm>
            <a:off x="6147943" y="2084832"/>
            <a:ext cx="5376672" cy="235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>
                <a:solidFill>
                  <a:schemeClr val="accent2"/>
                </a:solidFill>
              </a:defRPr>
            </a:pPr>
            <a:r>
              <a:t>Provider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chemeClr val="accent2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chemeClr val="accent2"/>
                </a:solidFill>
              </a:defRPr>
            </a:pPr>
            <a:r>
              <a:t>load</a:t>
            </a:r>
            <a:endParaRPr>
              <a:solidFill>
                <a:srgbClr val="FF2600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chemeClr val="accent2"/>
                </a:solidFill>
              </a:defRPr>
            </a:pPr>
            <a:r>
              <a:t>getContent (leave it to different kernel)</a:t>
            </a:r>
            <a:endParaRPr>
              <a:solidFill>
                <a:srgbClr val="FF2600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chemeClr val="accent2"/>
                </a:solidFill>
              </a:defRPr>
            </a:pPr>
            <a:r>
              <a:t>navigate (leave it to different kernel)</a:t>
            </a:r>
            <a:endParaRPr>
              <a:solidFill>
                <a:srgbClr val="FF2600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chemeClr val="accent2"/>
                </a:solidFill>
              </a:defRPr>
            </a:pPr>
            <a:r>
              <a:t>quit</a:t>
            </a:r>
          </a:p>
        </p:txBody>
      </p:sp>
      <p:sp>
        <p:nvSpPr>
          <p:cNvPr id="149" name="Shape 149"/>
          <p:cNvSpPr/>
          <p:nvPr/>
        </p:nvSpPr>
        <p:spPr>
          <a:xfrm flipH="1" flipV="1">
            <a:off x="2787446" y="2418733"/>
            <a:ext cx="3301505" cy="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body" idx="1"/>
          </p:nvPr>
        </p:nvSpPr>
        <p:spPr>
          <a:xfrm>
            <a:off x="1024127" y="2285999"/>
            <a:ext cx="9720075" cy="3832168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spcBef>
                <a:spcPts val="900"/>
              </a:spcBef>
              <a:buSzTx/>
              <a:buNone/>
            </a:pPr>
            <a:r>
              <a:t>1 Support “pause-rerun”</a:t>
            </a:r>
          </a:p>
          <a:p>
            <a:pPr marL="0" indent="0" defTabSz="685800">
              <a:spcBef>
                <a:spcPts val="900"/>
              </a:spcBef>
              <a:buSzTx/>
              <a:buNone/>
            </a:pPr>
            <a:r>
              <a:t>(Use ‘pickle’ to save current index in the local for re-running feature)</a:t>
            </a:r>
          </a:p>
          <a:p>
            <a:pPr marL="0" indent="0" defTabSz="685800">
              <a:spcBef>
                <a:spcPts val="900"/>
              </a:spcBef>
              <a:buSzTx/>
              <a:buNone/>
            </a:pPr>
          </a:p>
          <a:p>
            <a:pPr marL="0" indent="0" defTabSz="685800">
              <a:spcBef>
                <a:spcPts val="900"/>
              </a:spcBef>
              <a:buSzTx/>
              <a:buNone/>
            </a:pPr>
            <a:r>
              <a:t>2 Differences between this and Scrapy</a:t>
            </a:r>
          </a:p>
          <a:p>
            <a:pPr lvl="1" defTabSz="685800">
              <a:spcBef>
                <a:spcPts val="900"/>
              </a:spcBef>
              <a:buClrTx/>
              <a:buFont typeface="Courier New"/>
              <a:buChar char="o"/>
            </a:pPr>
            <a:r>
              <a:t>It can set different driver-kernels (PhantomJS, Firefox etc.)</a:t>
            </a:r>
          </a:p>
          <a:p>
            <a:pPr lvl="1" defTabSz="685800">
              <a:spcBef>
                <a:spcPts val="900"/>
              </a:spcBef>
              <a:buClrTx/>
              <a:buFont typeface="Courier New"/>
              <a:buChar char="o"/>
            </a:pPr>
            <a:r>
              <a:t>Can simply use Requestor to fetch static pages, speed up the whole process</a:t>
            </a:r>
          </a:p>
          <a:p>
            <a:pPr lvl="1" defTabSz="685800">
              <a:spcBef>
                <a:spcPts val="900"/>
              </a:spcBef>
              <a:buClrTx/>
              <a:buFont typeface="Courier New"/>
              <a:buChar char="o"/>
            </a:pPr>
            <a:r>
              <a:t>Easy to inherit (the core part code is from last project, you even did not change it )</a:t>
            </a:r>
          </a:p>
          <a:p>
            <a:pPr lvl="1" defTabSz="685800">
              <a:spcBef>
                <a:spcPts val="900"/>
              </a:spcBef>
              <a:buClrTx/>
              <a:buFont typeface="Courier New"/>
              <a:buChar char="o"/>
            </a:pPr>
            <a:r>
              <a:t>Meet different needs (it can also do the project 1 job)</a:t>
            </a:r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MINI Crawler </a:t>
            </a:r>
            <a:r>
              <a:rPr sz="4800"/>
              <a:t>- cont'd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MINI Crawler </a:t>
            </a:r>
            <a:r>
              <a:rPr sz="4800"/>
              <a:t>- cont'd</a:t>
            </a:r>
          </a:p>
        </p:txBody>
      </p:sp>
      <p:pic>
        <p:nvPicPr>
          <p:cNvPr id="155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8362" y="2286000"/>
            <a:ext cx="6091414" cy="402272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717175" y="5377043"/>
            <a:ext cx="3903721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>
                <a:solidFill>
                  <a:srgbClr val="FF2600"/>
                </a:solidFill>
              </a:defRPr>
            </a:lvl1pPr>
          </a:lstStyle>
          <a:p>
            <a:pPr/>
            <a:r>
              <a:t>Definitely can do this as well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7631917" y="4958946"/>
            <a:ext cx="1297859" cy="1297859"/>
            <a:chOff x="0" y="0"/>
            <a:chExt cx="1297857" cy="1297857"/>
          </a:xfrm>
        </p:grpSpPr>
        <p:sp>
          <p:nvSpPr>
            <p:cNvPr id="157" name="Shape 157"/>
            <p:cNvSpPr/>
            <p:nvPr/>
          </p:nvSpPr>
          <p:spPr>
            <a:xfrm>
              <a:off x="373435" y="387253"/>
              <a:ext cx="550990" cy="13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0"/>
              <a:ext cx="1297859" cy="129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Tw Cen MT"/>
        <a:ea typeface="Tw Cen MT"/>
        <a:cs typeface="Tw Cen MT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Tw Cen MT"/>
        <a:ea typeface="Tw Cen MT"/>
        <a:cs typeface="Tw Cen MT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