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8"/>
  </p:notesMasterIdLst>
  <p:sldIdLst>
    <p:sldId id="256" r:id="rId2"/>
    <p:sldId id="263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9"/>
    <p:restoredTop sz="94579"/>
  </p:normalViewPr>
  <p:slideViewPr>
    <p:cSldViewPr snapToGrid="0" snapToObjects="1">
      <p:cViewPr>
        <p:scale>
          <a:sx n="82" d="100"/>
          <a:sy n="82" d="100"/>
        </p:scale>
        <p:origin x="6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5FF2E-1540-F145-8AA0-D0B0FA3DB5D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8C320-3BEA-7F47-A0CF-58736249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C320-3BEA-7F47-A0CF-58736249F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6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Moverse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otra</a:t>
            </a:r>
            <a:r>
              <a:rPr lang="en-US" baseline="0" dirty="0" smtClean="0"/>
              <a:t> branch: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checkout ‘branch’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C320-3BEA-7F47-A0CF-58736249F5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8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0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7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4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A983-811B-5F44-BF11-489A58DE826E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25B1-D171-CF46-873F-C9E3BC70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Pamela </a:t>
            </a:r>
            <a:r>
              <a:rPr lang="en-US" dirty="0" err="1" smtClean="0"/>
              <a:t>Camejo</a:t>
            </a:r>
            <a:endParaRPr lang="en-US" dirty="0" smtClean="0"/>
          </a:p>
          <a:p>
            <a:r>
              <a:rPr lang="en-US" dirty="0"/>
              <a:t>Millennium Institute for Integrative Biology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2519" y="5535517"/>
            <a:ext cx="3886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https://</a:t>
            </a:r>
            <a:r>
              <a:rPr lang="en-US" sz="2400" b="1" dirty="0" err="1" smtClean="0">
                <a:solidFill>
                  <a:srgbClr val="FF0000"/>
                </a:solidFill>
              </a:rPr>
              <a:t>github.com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err="1" smtClean="0">
                <a:solidFill>
                  <a:srgbClr val="FF0000"/>
                </a:solidFill>
              </a:rPr>
              <a:t>ibioChile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7950"/>
          </a:xfrm>
        </p:spPr>
        <p:txBody>
          <a:bodyPr>
            <a:normAutofit/>
          </a:bodyPr>
          <a:lstStyle/>
          <a:p>
            <a:r>
              <a:rPr lang="en-US" dirty="0" smtClean="0"/>
              <a:t>Platform for version </a:t>
            </a:r>
            <a:r>
              <a:rPr lang="en-US" smtClean="0"/>
              <a:t>control collaboration.</a:t>
            </a:r>
          </a:p>
          <a:p>
            <a:r>
              <a:rPr lang="en-US" dirty="0" smtClean="0"/>
              <a:t>Largest web-based repository hosting service.</a:t>
            </a:r>
          </a:p>
          <a:p>
            <a:r>
              <a:rPr lang="en-US" dirty="0" smtClean="0"/>
              <a:t>File </a:t>
            </a:r>
            <a:r>
              <a:rPr lang="en-US" dirty="0"/>
              <a:t>or code sharing </a:t>
            </a:r>
            <a:r>
              <a:rPr lang="en-US" dirty="0" smtClean="0"/>
              <a:t>service.</a:t>
            </a:r>
          </a:p>
          <a:p>
            <a:r>
              <a:rPr lang="en-US" dirty="0" smtClean="0"/>
              <a:t>Allows for code collaboration with anyone online.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755" y="4414080"/>
            <a:ext cx="4538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https://</a:t>
            </a:r>
            <a:r>
              <a:rPr lang="en-US" sz="4000" dirty="0" err="1" smtClean="0">
                <a:solidFill>
                  <a:srgbClr val="FF0000"/>
                </a:solidFill>
              </a:rPr>
              <a:t>github.com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How to use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7330"/>
            <a:ext cx="10515600" cy="378025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repository. </a:t>
            </a:r>
            <a:r>
              <a:rPr lang="en-US" sz="1600" dirty="0"/>
              <a:t>A repository is the most basic element of </a:t>
            </a:r>
            <a:r>
              <a:rPr lang="en-US" sz="1600" dirty="0" err="1"/>
              <a:t>GitHub</a:t>
            </a:r>
            <a:r>
              <a:rPr lang="en-US" sz="1600" dirty="0"/>
              <a:t>. They're easiest to imagine as a project's folder. A repository contains all of the project files (including documentation), and stores each file's revision history. Repositories can have multiple collaborators and can be either public or </a:t>
            </a:r>
            <a:r>
              <a:rPr lang="en-US" sz="1600" dirty="0" smtClean="0"/>
              <a:t>private.</a:t>
            </a:r>
          </a:p>
          <a:p>
            <a:pPr marL="514350" indent="-514350">
              <a:buAutoNum type="arabicPeriod"/>
            </a:pPr>
            <a:r>
              <a:rPr lang="en-US" dirty="0" smtClean="0"/>
              <a:t>Fork (optional)/Branch.</a:t>
            </a:r>
          </a:p>
          <a:p>
            <a:pPr marL="514350" indent="-514350">
              <a:buAutoNum type="arabicPeriod"/>
            </a:pPr>
            <a:r>
              <a:rPr lang="en-US" dirty="0" smtClean="0"/>
              <a:t>Change/Add files.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Commit.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pull request.</a:t>
            </a:r>
          </a:p>
          <a:p>
            <a:pPr marL="514350" indent="-514350">
              <a:buAutoNum type="arabicPeriod"/>
            </a:pPr>
            <a:r>
              <a:rPr lang="en-US" dirty="0" smtClean="0"/>
              <a:t>Merge (owner of repository).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3960" y="5565503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https://</a:t>
            </a:r>
            <a:r>
              <a:rPr lang="en-US" sz="3600" dirty="0" err="1" smtClean="0"/>
              <a:t>www.edureka.co</a:t>
            </a:r>
            <a:r>
              <a:rPr lang="en-US" sz="3600" dirty="0" smtClean="0"/>
              <a:t>/blog/how-to-use-</a:t>
            </a:r>
            <a:r>
              <a:rPr lang="en-US" sz="3600" dirty="0" err="1" smtClean="0"/>
              <a:t>github</a:t>
            </a:r>
            <a:r>
              <a:rPr lang="en-US" sz="3600" dirty="0" smtClean="0"/>
              <a:t>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464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Install 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(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apt-get install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Linux (Fedora)</a:t>
            </a:r>
          </a:p>
          <a:p>
            <a:pPr marL="914400" lvl="4" indent="0">
              <a:spcBef>
                <a:spcPts val="100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yum install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endParaRPr lang="en-US" dirty="0" smtClean="0"/>
          </a:p>
          <a:p>
            <a:r>
              <a:rPr lang="en-US" dirty="0" smtClean="0"/>
              <a:t>Mac</a:t>
            </a:r>
          </a:p>
          <a:p>
            <a:pPr marL="914400" lvl="2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git-scm.com</a:t>
            </a:r>
            <a:r>
              <a:rPr lang="en-US" dirty="0" smtClean="0"/>
              <a:t>/download/mac</a:t>
            </a:r>
          </a:p>
          <a:p>
            <a:r>
              <a:rPr lang="en-US" dirty="0" smtClean="0"/>
              <a:t>Windows</a:t>
            </a:r>
          </a:p>
          <a:p>
            <a:pPr marL="914400" lvl="2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git-scm.com</a:t>
            </a:r>
            <a:r>
              <a:rPr lang="en-US" dirty="0" smtClean="0"/>
              <a:t>/download/win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2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053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version control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System that keeps records of your changes.</a:t>
            </a:r>
          </a:p>
          <a:p>
            <a:pPr lvl="1"/>
            <a:r>
              <a:rPr lang="en-US" dirty="0" smtClean="0"/>
              <a:t>Allows for collaborative development.</a:t>
            </a:r>
          </a:p>
          <a:p>
            <a:pPr lvl="1"/>
            <a:r>
              <a:rPr lang="en-US" dirty="0" smtClean="0"/>
              <a:t>Allows to know who made the changes and when.</a:t>
            </a:r>
          </a:p>
          <a:p>
            <a:pPr lvl="1"/>
            <a:r>
              <a:rPr lang="en-US" dirty="0" smtClean="0"/>
              <a:t>Allows to revert any changes and go back to a previous state.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666155"/>
            <a:ext cx="70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Recommended: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product.hubspot.com</a:t>
            </a:r>
            <a:r>
              <a:rPr lang="en-US" dirty="0" smtClean="0"/>
              <a:t>/blog/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-tutorial-for-beginners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5" y="1825625"/>
            <a:ext cx="8449990" cy="4351338"/>
          </a:xfrm>
        </p:spPr>
      </p:pic>
      <p:sp>
        <p:nvSpPr>
          <p:cNvPr id="5" name="TextBox 4"/>
          <p:cNvSpPr txBox="1"/>
          <p:nvPr/>
        </p:nvSpPr>
        <p:spPr>
          <a:xfrm>
            <a:off x="4023359" y="3603826"/>
            <a:ext cx="10541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Snapshot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</TotalTime>
  <Words>229</Words>
  <Application>Microsoft Macintosh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Arial</vt:lpstr>
      <vt:lpstr>Office Theme</vt:lpstr>
      <vt:lpstr>Intro to Git/Github</vt:lpstr>
      <vt:lpstr>Github</vt:lpstr>
      <vt:lpstr>2. How to use Github.</vt:lpstr>
      <vt:lpstr>1. Install git</vt:lpstr>
      <vt:lpstr>What is git?</vt:lpstr>
      <vt:lpstr>How does git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</dc:title>
  <dc:creator>Microsoft Office User</dc:creator>
  <cp:lastModifiedBy>Microsoft Office User</cp:lastModifiedBy>
  <cp:revision>10</cp:revision>
  <dcterms:created xsi:type="dcterms:W3CDTF">2019-10-05T13:19:30Z</dcterms:created>
  <dcterms:modified xsi:type="dcterms:W3CDTF">2019-10-08T19:55:02Z</dcterms:modified>
</cp:coreProperties>
</file>