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9.xml" ContentType="application/vnd.openxmlformats-officedocument.theme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648" r:id="rId3"/>
    <p:sldMasterId id="2147483719" r:id="rId4"/>
    <p:sldMasterId id="2147483707" r:id="rId5"/>
    <p:sldMasterId id="2147483704" r:id="rId6"/>
    <p:sldMasterId id="2147483687" r:id="rId7"/>
    <p:sldMasterId id="2147483710" r:id="rId8"/>
    <p:sldMasterId id="2147483669" r:id="rId9"/>
    <p:sldMasterId id="2147483685" r:id="rId10"/>
  </p:sldMasterIdLst>
  <p:notesMasterIdLst>
    <p:notesMasterId r:id="rId11"/>
  </p:notesMasterIdLst>
  <p:handoutMasterIdLst>
    <p:handoutMasterId r:id="rId12"/>
  </p:handout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78"/>
    <a:srgbClr val="EC7404"/>
    <a:srgbClr val="9B9B9B"/>
    <a:srgbClr val="0063A3"/>
    <a:srgbClr val="0D6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6433" autoAdjust="0"/>
  </p:normalViewPr>
  <p:slideViewPr>
    <p:cSldViewPr snapToGrid="0" showGuides="1">
      <p:cViewPr varScale="1">
        <p:scale>
          <a:sx n="123" d="100"/>
          <a:sy n="123" d="100"/>
        </p:scale>
        <p:origin x="-108" y="-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-349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CD0E4-A575-4F4C-ABC0-D1704CB5363E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7D241-D7FC-473A-A6C7-4FD0E85E01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088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1E9C5-79ED-49BC-9FB2-BEC4B3E92532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BF270-7FD1-4353-A3CA-078F74D13A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48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512050" y="3736975"/>
            <a:ext cx="3384550" cy="22701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Wer?</a:t>
            </a:r>
          </a:p>
          <a:p>
            <a:pPr lvl="0"/>
            <a:r>
              <a:rPr lang="de-DE" dirty="0"/>
              <a:t>Wie?</a:t>
            </a:r>
          </a:p>
          <a:p>
            <a:pPr lvl="0"/>
            <a:r>
              <a:rPr lang="de-DE" dirty="0"/>
              <a:t>Wo</a:t>
            </a:r>
          </a:p>
          <a:p>
            <a:pPr lvl="0"/>
            <a:r>
              <a:rPr lang="de-DE" dirty="0"/>
              <a:t>Wann?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014534" y="1555967"/>
            <a:ext cx="9410704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aseline="0">
                <a:solidFill>
                  <a:srgbClr val="EC7404"/>
                </a:solidFill>
              </a:defRPr>
            </a:lvl1pPr>
          </a:lstStyle>
          <a:p>
            <a:r>
              <a:rPr lang="de-DE" dirty="0"/>
              <a:t>Überschrift, Arial, 40pt, RGB 236/116/4</a:t>
            </a:r>
          </a:p>
        </p:txBody>
      </p:sp>
    </p:spTree>
    <p:extLst>
      <p:ext uri="{BB962C8B-B14F-4D97-AF65-F5344CB8AC3E}">
        <p14:creationId xmlns:p14="http://schemas.microsoft.com/office/powerpoint/2010/main" val="350630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strah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 userDrawn="1"/>
        </p:nvGrpSpPr>
        <p:grpSpPr>
          <a:xfrm>
            <a:off x="1602769" y="3441841"/>
            <a:ext cx="9154274" cy="2342508"/>
            <a:chOff x="1602769" y="3441841"/>
            <a:chExt cx="9154274" cy="2342508"/>
          </a:xfrm>
          <a:solidFill>
            <a:srgbClr val="0041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Pfeil nach rechts 4"/>
            <p:cNvSpPr/>
            <p:nvPr/>
          </p:nvSpPr>
          <p:spPr>
            <a:xfrm>
              <a:off x="1602769" y="3441841"/>
              <a:ext cx="9154274" cy="2342508"/>
            </a:xfrm>
            <a:prstGeom prst="rightArrow">
              <a:avLst/>
            </a:prstGeom>
            <a:grp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2239767" y="4330555"/>
              <a:ext cx="565079" cy="565079"/>
            </a:xfrm>
            <a:prstGeom prst="ellipse">
              <a:avLst/>
            </a:prstGeom>
            <a:solidFill>
              <a:srgbClr val="EC74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314841" y="4330555"/>
              <a:ext cx="565079" cy="565079"/>
            </a:xfrm>
            <a:prstGeom prst="ellipse">
              <a:avLst/>
            </a:prstGeom>
            <a:solidFill>
              <a:srgbClr val="EC74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6389915" y="4327988"/>
              <a:ext cx="565079" cy="565079"/>
            </a:xfrm>
            <a:prstGeom prst="ellipse">
              <a:avLst/>
            </a:prstGeom>
            <a:solidFill>
              <a:srgbClr val="EC74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8464989" y="4327987"/>
              <a:ext cx="565079" cy="565079"/>
            </a:xfrm>
            <a:prstGeom prst="ellipse">
              <a:avLst/>
            </a:prstGeom>
            <a:solidFill>
              <a:srgbClr val="EC74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" name="Gerader Verbinder 10"/>
          <p:cNvCxnSpPr/>
          <p:nvPr userDrawn="1"/>
        </p:nvCxnSpPr>
        <p:spPr>
          <a:xfrm flipV="1">
            <a:off x="2522306" y="2510731"/>
            <a:ext cx="0" cy="1681125"/>
          </a:xfrm>
          <a:prstGeom prst="line">
            <a:avLst/>
          </a:prstGeom>
          <a:ln w="31750">
            <a:solidFill>
              <a:srgbClr val="EC74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 userDrawn="1"/>
        </p:nvCxnSpPr>
        <p:spPr>
          <a:xfrm flipV="1">
            <a:off x="4595973" y="2510731"/>
            <a:ext cx="0" cy="1681125"/>
          </a:xfrm>
          <a:prstGeom prst="line">
            <a:avLst/>
          </a:prstGeom>
          <a:ln w="31750">
            <a:solidFill>
              <a:srgbClr val="EC74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 userDrawn="1"/>
        </p:nvCxnSpPr>
        <p:spPr>
          <a:xfrm flipV="1">
            <a:off x="6669640" y="2510731"/>
            <a:ext cx="0" cy="1681125"/>
          </a:xfrm>
          <a:prstGeom prst="line">
            <a:avLst/>
          </a:prstGeom>
          <a:ln w="31750">
            <a:solidFill>
              <a:srgbClr val="EC74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 userDrawn="1"/>
        </p:nvCxnSpPr>
        <p:spPr>
          <a:xfrm flipV="1">
            <a:off x="8743307" y="2510731"/>
            <a:ext cx="0" cy="1681125"/>
          </a:xfrm>
          <a:prstGeom prst="line">
            <a:avLst/>
          </a:prstGeom>
          <a:ln w="31750">
            <a:solidFill>
              <a:srgbClr val="EC74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28"/>
          <p:cNvSpPr>
            <a:spLocks noGrp="1"/>
          </p:cNvSpPr>
          <p:nvPr>
            <p:ph type="title" hasCustomPrompt="1"/>
          </p:nvPr>
        </p:nvSpPr>
        <p:spPr>
          <a:xfrm>
            <a:off x="1465200" y="590635"/>
            <a:ext cx="10011034" cy="4542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34" name="Textplatzhalter 33"/>
          <p:cNvSpPr>
            <a:spLocks noGrp="1"/>
          </p:cNvSpPr>
          <p:nvPr>
            <p:ph type="body" sz="quarter" idx="10"/>
          </p:nvPr>
        </p:nvSpPr>
        <p:spPr>
          <a:xfrm>
            <a:off x="2011800" y="1397285"/>
            <a:ext cx="1017587" cy="11081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5" name="Textplatzhalter 33"/>
          <p:cNvSpPr>
            <a:spLocks noGrp="1"/>
          </p:cNvSpPr>
          <p:nvPr>
            <p:ph type="body" sz="quarter" idx="11"/>
          </p:nvPr>
        </p:nvSpPr>
        <p:spPr>
          <a:xfrm>
            <a:off x="4079285" y="1397285"/>
            <a:ext cx="1017587" cy="11081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6" name="Textplatzhalter 33"/>
          <p:cNvSpPr>
            <a:spLocks noGrp="1"/>
          </p:cNvSpPr>
          <p:nvPr>
            <p:ph type="body" sz="quarter" idx="12"/>
          </p:nvPr>
        </p:nvSpPr>
        <p:spPr>
          <a:xfrm>
            <a:off x="6146770" y="1397285"/>
            <a:ext cx="1017587" cy="1110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7" name="Textplatzhalter 33"/>
          <p:cNvSpPr>
            <a:spLocks noGrp="1"/>
          </p:cNvSpPr>
          <p:nvPr>
            <p:ph type="body" sz="quarter" idx="13"/>
          </p:nvPr>
        </p:nvSpPr>
        <p:spPr>
          <a:xfrm>
            <a:off x="8234513" y="1397285"/>
            <a:ext cx="1017587" cy="11090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92873441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er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469777" y="2029550"/>
            <a:ext cx="2526869" cy="3879850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8000" tIns="108000" rIns="72000" bIns="72000">
            <a:norm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</a:pPr>
            <a:endParaRPr lang="de-DE" altLang="de-DE" sz="1400" b="0" noProof="1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1469778" y="1400606"/>
            <a:ext cx="2527200" cy="575345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6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4437728" y="2029550"/>
            <a:ext cx="2527200" cy="3879850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8000" tIns="108000" rIns="72000" bIns="72000">
            <a:norm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</a:pPr>
            <a:endParaRPr lang="de-DE" altLang="de-DE" sz="1400" b="0" noProof="1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2A79D0"/>
              </a:buClr>
              <a:buNone/>
            </a:pPr>
            <a:endParaRPr lang="de-DE" altLang="de-DE" sz="1400" b="0" noProof="1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4437726" y="1400606"/>
            <a:ext cx="2527200" cy="575345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endParaRPr lang="de-DE" altLang="de-DE" sz="1600" kern="0" noProof="1">
              <a:solidFill>
                <a:srgbClr val="FFFF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7405677" y="2029550"/>
            <a:ext cx="2527200" cy="3879850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8000" tIns="108000" rIns="72000" bIns="72000">
            <a:norm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4000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400" b="0" noProof="1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7405677" y="1400606"/>
            <a:ext cx="2527200" cy="575345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endParaRPr lang="de-DE" altLang="de-DE" sz="1600" kern="0" noProof="1">
              <a:solidFill>
                <a:srgbClr val="FFFF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gray">
          <a:xfrm flipV="1">
            <a:off x="3972660" y="3222386"/>
            <a:ext cx="498416" cy="698500"/>
          </a:xfrm>
          <a:prstGeom prst="rightArrow">
            <a:avLst>
              <a:gd name="adj1" fmla="val 55000"/>
              <a:gd name="adj2" fmla="val 63606"/>
            </a:avLst>
          </a:prstGeom>
          <a:solidFill>
            <a:srgbClr val="DCDCDC"/>
          </a:solidFill>
          <a:ln w="2857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rot="10800000" lIns="324000" tIns="0" rIns="0" bIns="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8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gray">
          <a:xfrm flipV="1">
            <a:off x="6940606" y="3222386"/>
            <a:ext cx="498416" cy="698500"/>
          </a:xfrm>
          <a:prstGeom prst="rightArrow">
            <a:avLst>
              <a:gd name="adj1" fmla="val 55000"/>
              <a:gd name="adj2" fmla="val 63606"/>
            </a:avLst>
          </a:prstGeom>
          <a:solidFill>
            <a:srgbClr val="DCDCDC"/>
          </a:solidFill>
          <a:ln w="2857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rot="10800000" lIns="324000" tIns="0" rIns="0" bIns="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8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465200" y="590857"/>
            <a:ext cx="9960038" cy="4148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19" name="Textplatzhalter 1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620021" y="1527351"/>
            <a:ext cx="2232787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0" name="Textplatzhalter 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90926" y="1527349"/>
            <a:ext cx="2177543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1" name="Textplatzhalter 18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561780" y="1527349"/>
            <a:ext cx="2198667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3" name="Textplatzhalter 22"/>
          <p:cNvSpPr>
            <a:spLocks noGrp="1"/>
          </p:cNvSpPr>
          <p:nvPr userDrawn="1">
            <p:ph type="body" sz="quarter" idx="13"/>
          </p:nvPr>
        </p:nvSpPr>
        <p:spPr>
          <a:xfrm>
            <a:off x="1633508" y="2109197"/>
            <a:ext cx="2219300" cy="3800203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 userDrawn="1">
            <p:ph type="body" sz="quarter" idx="14"/>
          </p:nvPr>
        </p:nvSpPr>
        <p:spPr>
          <a:xfrm>
            <a:off x="4590927" y="2111272"/>
            <a:ext cx="2177543" cy="3798128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  <p:sp>
        <p:nvSpPr>
          <p:cNvPr id="25" name="Textplatzhalter 22"/>
          <p:cNvSpPr>
            <a:spLocks noGrp="1"/>
          </p:cNvSpPr>
          <p:nvPr userDrawn="1">
            <p:ph type="body" sz="quarter" idx="15"/>
          </p:nvPr>
        </p:nvSpPr>
        <p:spPr>
          <a:xfrm>
            <a:off x="7561781" y="2113556"/>
            <a:ext cx="2198667" cy="3795844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794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er Verglei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1465200" y="589348"/>
            <a:ext cx="9960038" cy="4148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gray">
          <a:xfrm>
            <a:off x="1624379" y="1393824"/>
            <a:ext cx="1719263" cy="1407600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gray">
          <a:xfrm>
            <a:off x="3343642" y="1393824"/>
            <a:ext cx="6811962" cy="14076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108000" tIns="72000" rIns="72000" bIns="72000" anchor="ctr">
            <a:no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2A79D0"/>
              </a:buClr>
              <a:buNone/>
            </a:pPr>
            <a:endParaRPr lang="de-DE" altLang="de-DE" sz="1400" b="0" noProof="1">
              <a:solidFill>
                <a:srgbClr val="004178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gray">
          <a:xfrm>
            <a:off x="1624379" y="3069195"/>
            <a:ext cx="1719263" cy="1407600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gray">
          <a:xfrm>
            <a:off x="3343642" y="3069195"/>
            <a:ext cx="6811962" cy="14076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108000" tIns="72000" rIns="72000" bIns="72000" anchor="ctr">
            <a:no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2A79D0"/>
              </a:buClr>
              <a:buNone/>
            </a:pPr>
            <a:endParaRPr lang="de-DE" altLang="de-DE" sz="1400" b="0" noProof="1">
              <a:solidFill>
                <a:srgbClr val="004178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 userDrawn="1"/>
        </p:nvSpPr>
        <p:spPr bwMode="gray">
          <a:xfrm>
            <a:off x="1624379" y="4714614"/>
            <a:ext cx="1719263" cy="1408784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 userDrawn="1"/>
        </p:nvSpPr>
        <p:spPr bwMode="gray">
          <a:xfrm>
            <a:off x="3343642" y="4714614"/>
            <a:ext cx="6811962" cy="1408784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108000" tIns="72000" rIns="72000" bIns="72000" anchor="ctr">
            <a:no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2A79D0"/>
              </a:buClr>
              <a:buNone/>
            </a:pPr>
            <a:endParaRPr lang="de-DE" altLang="de-DE" sz="1400" b="0" noProof="1">
              <a:solidFill>
                <a:srgbClr val="004178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utoShape 11"/>
          <p:cNvSpPr>
            <a:spLocks noChangeArrowheads="1"/>
          </p:cNvSpPr>
          <p:nvPr userDrawn="1"/>
        </p:nvSpPr>
        <p:spPr bwMode="gray">
          <a:xfrm rot="5400000" flipV="1">
            <a:off x="2214929" y="2623196"/>
            <a:ext cx="552450" cy="698500"/>
          </a:xfrm>
          <a:prstGeom prst="rightArrow">
            <a:avLst>
              <a:gd name="adj1" fmla="val 55000"/>
              <a:gd name="adj2" fmla="val 63606"/>
            </a:avLst>
          </a:prstGeom>
          <a:solidFill>
            <a:srgbClr val="DCDCDC"/>
          </a:solidFill>
          <a:ln w="28575">
            <a:noFill/>
            <a:miter lim="800000"/>
            <a:headEnd/>
            <a:tailEnd/>
          </a:ln>
          <a:effectLst/>
        </p:spPr>
        <p:txBody>
          <a:bodyPr vert="eaVert" lIns="324000" tIns="0" rIns="0" bIns="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8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" name="AutoShape 12"/>
          <p:cNvSpPr>
            <a:spLocks noChangeArrowheads="1"/>
          </p:cNvSpPr>
          <p:nvPr userDrawn="1"/>
        </p:nvSpPr>
        <p:spPr bwMode="gray">
          <a:xfrm rot="5400000" flipV="1">
            <a:off x="2214929" y="4239468"/>
            <a:ext cx="552450" cy="698500"/>
          </a:xfrm>
          <a:prstGeom prst="rightArrow">
            <a:avLst>
              <a:gd name="adj1" fmla="val 55000"/>
              <a:gd name="adj2" fmla="val 63606"/>
            </a:avLst>
          </a:prstGeom>
          <a:solidFill>
            <a:srgbClr val="DCDCDC"/>
          </a:solidFill>
          <a:ln w="28575">
            <a:noFill/>
            <a:miter lim="800000"/>
            <a:headEnd/>
            <a:tailEnd/>
          </a:ln>
          <a:effectLst/>
        </p:spPr>
        <p:txBody>
          <a:bodyPr vert="eaVert" lIns="324000" tIns="0" rIns="0" bIns="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8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818526" y="1624339"/>
            <a:ext cx="1314000" cy="1058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1. Ebene</a:t>
            </a:r>
          </a:p>
        </p:txBody>
      </p:sp>
      <p:sp>
        <p:nvSpPr>
          <p:cNvPr id="22" name="Textplatzhalt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1818526" y="3240611"/>
            <a:ext cx="1314000" cy="1058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2. Ebene</a:t>
            </a:r>
          </a:p>
        </p:txBody>
      </p:sp>
      <p:sp>
        <p:nvSpPr>
          <p:cNvPr id="23" name="Textplatzhalt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818526" y="4869952"/>
            <a:ext cx="1315091" cy="1058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3. Ebene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916" y="1404100"/>
            <a:ext cx="6801688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7" name="Textplatzhalt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353915" y="4724269"/>
            <a:ext cx="6801689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8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3340219" y="3084769"/>
            <a:ext cx="6815385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16"/>
          </p:nvPr>
        </p:nvSpPr>
        <p:spPr>
          <a:xfrm>
            <a:off x="3353914" y="1668387"/>
            <a:ext cx="6801690" cy="1133037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1" name="Textplatzhalter 29"/>
          <p:cNvSpPr>
            <a:spLocks noGrp="1"/>
          </p:cNvSpPr>
          <p:nvPr>
            <p:ph type="body" sz="quarter" idx="17"/>
          </p:nvPr>
        </p:nvSpPr>
        <p:spPr>
          <a:xfrm>
            <a:off x="3352204" y="3340494"/>
            <a:ext cx="6803400" cy="1136301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2" name="Textplatzhalter 29"/>
          <p:cNvSpPr>
            <a:spLocks noGrp="1"/>
          </p:cNvSpPr>
          <p:nvPr>
            <p:ph type="body" sz="quarter" idx="18"/>
          </p:nvPr>
        </p:nvSpPr>
        <p:spPr>
          <a:xfrm>
            <a:off x="3350681" y="4977845"/>
            <a:ext cx="6804923" cy="1145553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026083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er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467397" y="2021083"/>
            <a:ext cx="2160000" cy="3879850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8000" tIns="108000" rIns="72000" bIns="72000">
            <a:norm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</a:pPr>
            <a:endParaRPr lang="de-DE" altLang="de-DE" sz="1400" b="0" noProof="1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2A79D0"/>
              </a:buClr>
              <a:buNone/>
            </a:pPr>
            <a:endParaRPr lang="de-DE" altLang="de-DE" sz="1400" b="0" noProof="1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2A79D0"/>
              </a:buClr>
            </a:pPr>
            <a:endParaRPr lang="de-DE" altLang="de-DE" sz="1400" b="0" noProof="1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1467397" y="1392139"/>
            <a:ext cx="2160000" cy="575345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6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4034656" y="2021083"/>
            <a:ext cx="2160000" cy="3879850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8000" tIns="108000" rIns="72000" bIns="72000">
            <a:norm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</a:pPr>
            <a:endParaRPr lang="de-DE" altLang="de-DE" sz="1400" b="0" noProof="1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2A79D0"/>
              </a:buClr>
              <a:buNone/>
            </a:pPr>
            <a:endParaRPr lang="de-DE" altLang="de-DE" sz="1400" b="0" noProof="1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4034656" y="1392139"/>
            <a:ext cx="2160000" cy="575345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endParaRPr lang="de-DE" altLang="de-DE" sz="1600" kern="0" noProof="1">
              <a:solidFill>
                <a:srgbClr val="FFFF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6612187" y="2021083"/>
            <a:ext cx="2160000" cy="3879850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8000" tIns="108000" rIns="72000" bIns="72000">
            <a:norm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</a:pPr>
            <a:endParaRPr lang="de-DE" altLang="de-DE" sz="1400" b="0" noProof="1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fontAlgn="base" hangingPunct="1">
              <a:spcBef>
                <a:spcPct val="4000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400" b="0" noProof="1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6610234" y="1392139"/>
            <a:ext cx="2160000" cy="575345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endParaRPr lang="de-DE" altLang="de-DE" sz="1600" kern="0" noProof="1">
              <a:solidFill>
                <a:srgbClr val="FFFF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gray">
          <a:xfrm>
            <a:off x="9189718" y="2021083"/>
            <a:ext cx="2160000" cy="3879850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8000" tIns="108000" rIns="72000" bIns="72000">
            <a:norm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</a:pPr>
            <a:endParaRPr lang="de-DE" altLang="de-DE" sz="1400" b="0" noProof="1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fontAlgn="base" hangingPunct="1">
              <a:spcBef>
                <a:spcPct val="4000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400" b="0" noProof="1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9189718" y="1392139"/>
            <a:ext cx="2160000" cy="575345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endParaRPr lang="de-DE" altLang="de-DE" sz="1600" kern="0" noProof="1">
              <a:solidFill>
                <a:srgbClr val="FFFF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gray">
          <a:xfrm flipV="1">
            <a:off x="3590139" y="3213919"/>
            <a:ext cx="498416" cy="698500"/>
          </a:xfrm>
          <a:prstGeom prst="rightArrow">
            <a:avLst>
              <a:gd name="adj1" fmla="val 55000"/>
              <a:gd name="adj2" fmla="val 63606"/>
            </a:avLst>
          </a:prstGeom>
          <a:solidFill>
            <a:srgbClr val="DCDCDC"/>
          </a:solidFill>
          <a:ln w="2857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rot="10800000" lIns="324000" tIns="0" rIns="0" bIns="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8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gray">
          <a:xfrm flipV="1">
            <a:off x="8730860" y="3213919"/>
            <a:ext cx="498416" cy="698500"/>
          </a:xfrm>
          <a:prstGeom prst="rightArrow">
            <a:avLst>
              <a:gd name="adj1" fmla="val 55000"/>
              <a:gd name="adj2" fmla="val 63606"/>
            </a:avLst>
          </a:prstGeom>
          <a:solidFill>
            <a:srgbClr val="DCDCDC"/>
          </a:solidFill>
          <a:ln w="2857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rot="10800000" lIns="324000" tIns="0" rIns="0" bIns="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8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gray">
          <a:xfrm flipV="1">
            <a:off x="6157396" y="3213919"/>
            <a:ext cx="498416" cy="698500"/>
          </a:xfrm>
          <a:prstGeom prst="rightArrow">
            <a:avLst>
              <a:gd name="adj1" fmla="val 55000"/>
              <a:gd name="adj2" fmla="val 63606"/>
            </a:avLst>
          </a:prstGeom>
          <a:solidFill>
            <a:srgbClr val="DCDCDC"/>
          </a:solidFill>
          <a:ln w="2857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rot="10800000" lIns="324000" tIns="0" rIns="0" bIns="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8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465200" y="590857"/>
            <a:ext cx="9960038" cy="4148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19" name="Textplatzhalter 1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65669" y="1533033"/>
            <a:ext cx="1927544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0" name="Textplatzhalter 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175469" y="1533033"/>
            <a:ext cx="1886283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1" name="Textplatzhalter 18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750934" y="1533033"/>
            <a:ext cx="1869083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2" name="Textplatzhalter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339210" y="1533032"/>
            <a:ext cx="1910992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3" name="Textplatzhalter 22"/>
          <p:cNvSpPr>
            <a:spLocks noGrp="1"/>
          </p:cNvSpPr>
          <p:nvPr userDrawn="1">
            <p:ph type="body" sz="quarter" idx="14"/>
          </p:nvPr>
        </p:nvSpPr>
        <p:spPr>
          <a:xfrm>
            <a:off x="1565669" y="2111214"/>
            <a:ext cx="1927544" cy="3789719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 userDrawn="1">
            <p:ph type="body" sz="quarter" idx="15"/>
          </p:nvPr>
        </p:nvSpPr>
        <p:spPr>
          <a:xfrm>
            <a:off x="4185481" y="2109197"/>
            <a:ext cx="1876272" cy="3791736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  <p:sp>
        <p:nvSpPr>
          <p:cNvPr id="25" name="Textplatzhalter 22"/>
          <p:cNvSpPr>
            <a:spLocks noGrp="1"/>
          </p:cNvSpPr>
          <p:nvPr userDrawn="1">
            <p:ph type="body" sz="quarter" idx="16"/>
          </p:nvPr>
        </p:nvSpPr>
        <p:spPr>
          <a:xfrm>
            <a:off x="6750935" y="2109197"/>
            <a:ext cx="1869083" cy="3791736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  <p:sp>
        <p:nvSpPr>
          <p:cNvPr id="26" name="Textplatzhalter 22"/>
          <p:cNvSpPr>
            <a:spLocks noGrp="1"/>
          </p:cNvSpPr>
          <p:nvPr userDrawn="1">
            <p:ph type="body" sz="quarter" idx="17"/>
          </p:nvPr>
        </p:nvSpPr>
        <p:spPr>
          <a:xfrm>
            <a:off x="9340118" y="2109197"/>
            <a:ext cx="1910084" cy="3791736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6570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er Verglei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1465200" y="590857"/>
            <a:ext cx="9960038" cy="4148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gray">
          <a:xfrm>
            <a:off x="1624379" y="1334167"/>
            <a:ext cx="1719263" cy="968375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gray">
          <a:xfrm>
            <a:off x="3343642" y="1334167"/>
            <a:ext cx="6811962" cy="968375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108000" tIns="72000" rIns="72000" bIns="72000" anchor="ctr">
            <a:no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2A79D0"/>
              </a:buClr>
              <a:buNone/>
            </a:pPr>
            <a:endParaRPr lang="de-DE" altLang="de-DE" sz="1400" noProof="1">
              <a:solidFill>
                <a:srgbClr val="004178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gray">
          <a:xfrm>
            <a:off x="1624379" y="2661082"/>
            <a:ext cx="1719263" cy="966787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gray">
          <a:xfrm>
            <a:off x="3343642" y="2661082"/>
            <a:ext cx="6811962" cy="966787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108000" tIns="72000" rIns="72000" bIns="72000" anchor="ctr">
            <a:no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2A79D0"/>
              </a:buClr>
              <a:buNone/>
            </a:pPr>
            <a:endParaRPr lang="de-DE" altLang="de-DE" sz="1400" noProof="1">
              <a:solidFill>
                <a:srgbClr val="004178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 userDrawn="1"/>
        </p:nvSpPr>
        <p:spPr bwMode="gray">
          <a:xfrm>
            <a:off x="1624379" y="3977722"/>
            <a:ext cx="1719263" cy="966788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 userDrawn="1"/>
        </p:nvSpPr>
        <p:spPr bwMode="gray">
          <a:xfrm>
            <a:off x="3343642" y="3977722"/>
            <a:ext cx="6811962" cy="966788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108000" tIns="72000" rIns="72000" bIns="72000" anchor="ctr">
            <a:no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2A79D0"/>
              </a:buClr>
              <a:buNone/>
            </a:pPr>
            <a:endParaRPr lang="de-DE" altLang="de-DE" sz="1400" noProof="1">
              <a:solidFill>
                <a:srgbClr val="004178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 userDrawn="1"/>
        </p:nvSpPr>
        <p:spPr bwMode="gray">
          <a:xfrm>
            <a:off x="1624379" y="5263545"/>
            <a:ext cx="1719263" cy="968375"/>
          </a:xfrm>
          <a:prstGeom prst="rect">
            <a:avLst/>
          </a:prstGeom>
          <a:solidFill>
            <a:srgbClr val="004178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 userDrawn="1"/>
        </p:nvSpPr>
        <p:spPr bwMode="gray">
          <a:xfrm>
            <a:off x="3334117" y="5263545"/>
            <a:ext cx="6811962" cy="968375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108000" tIns="72000" rIns="72000" bIns="72000" anchor="ctr">
            <a:noAutofit/>
          </a:bodyPr>
          <a:lstStyle>
            <a:lvl1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561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7683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54063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2112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16684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1256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2582863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2A79D0"/>
              </a:buClr>
              <a:buNone/>
            </a:pPr>
            <a:endParaRPr lang="de-DE" altLang="de-DE" sz="1400" noProof="1">
              <a:solidFill>
                <a:srgbClr val="004178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utoShape 11"/>
          <p:cNvSpPr>
            <a:spLocks noChangeArrowheads="1"/>
          </p:cNvSpPr>
          <p:nvPr userDrawn="1"/>
        </p:nvSpPr>
        <p:spPr bwMode="gray">
          <a:xfrm rot="5400000" flipV="1">
            <a:off x="2214929" y="2102070"/>
            <a:ext cx="552450" cy="698500"/>
          </a:xfrm>
          <a:prstGeom prst="rightArrow">
            <a:avLst>
              <a:gd name="adj1" fmla="val 55000"/>
              <a:gd name="adj2" fmla="val 63606"/>
            </a:avLst>
          </a:prstGeom>
          <a:solidFill>
            <a:srgbClr val="DCDCDC"/>
          </a:solidFill>
          <a:ln w="28575">
            <a:noFill/>
            <a:miter lim="800000"/>
            <a:headEnd/>
            <a:tailEnd/>
          </a:ln>
          <a:effectLst/>
        </p:spPr>
        <p:txBody>
          <a:bodyPr vert="eaVert" lIns="324000" tIns="0" rIns="0" bIns="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8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" name="AutoShape 12"/>
          <p:cNvSpPr>
            <a:spLocks noChangeArrowheads="1"/>
          </p:cNvSpPr>
          <p:nvPr userDrawn="1"/>
        </p:nvSpPr>
        <p:spPr bwMode="gray">
          <a:xfrm rot="5400000" flipV="1">
            <a:off x="2214929" y="3410113"/>
            <a:ext cx="552450" cy="698500"/>
          </a:xfrm>
          <a:prstGeom prst="rightArrow">
            <a:avLst>
              <a:gd name="adj1" fmla="val 55000"/>
              <a:gd name="adj2" fmla="val 63606"/>
            </a:avLst>
          </a:prstGeom>
          <a:solidFill>
            <a:srgbClr val="DCDCDC"/>
          </a:solidFill>
          <a:ln w="28575">
            <a:noFill/>
            <a:miter lim="800000"/>
            <a:headEnd/>
            <a:tailEnd/>
          </a:ln>
          <a:effectLst/>
        </p:spPr>
        <p:txBody>
          <a:bodyPr vert="eaVert" lIns="324000" tIns="0" rIns="0" bIns="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8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" name="AutoShape 13"/>
          <p:cNvSpPr>
            <a:spLocks noChangeArrowheads="1"/>
          </p:cNvSpPr>
          <p:nvPr userDrawn="1"/>
        </p:nvSpPr>
        <p:spPr bwMode="gray">
          <a:xfrm rot="5400000" flipV="1">
            <a:off x="2214929" y="4731427"/>
            <a:ext cx="552450" cy="698500"/>
          </a:xfrm>
          <a:prstGeom prst="rightArrow">
            <a:avLst>
              <a:gd name="adj1" fmla="val 55000"/>
              <a:gd name="adj2" fmla="val 63606"/>
            </a:avLst>
          </a:prstGeom>
          <a:solidFill>
            <a:srgbClr val="DCDCDC"/>
          </a:solidFill>
          <a:ln w="28575">
            <a:noFill/>
            <a:miter lim="800000"/>
            <a:headEnd/>
            <a:tailEnd/>
          </a:ln>
          <a:effectLst/>
        </p:spPr>
        <p:txBody>
          <a:bodyPr vert="eaVert" lIns="324000" tIns="0" rIns="0" bIns="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18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7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736333" y="1413195"/>
            <a:ext cx="1458000" cy="75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1. Ebene</a:t>
            </a:r>
          </a:p>
        </p:txBody>
      </p:sp>
      <p:sp>
        <p:nvSpPr>
          <p:cNvPr id="38" name="Textplatzhalt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1736333" y="2719946"/>
            <a:ext cx="1458000" cy="75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2. Ebene</a:t>
            </a:r>
          </a:p>
        </p:txBody>
      </p:sp>
      <p:sp>
        <p:nvSpPr>
          <p:cNvPr id="39" name="Textplatzhalt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736333" y="4038268"/>
            <a:ext cx="1458000" cy="75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3. Ebene</a:t>
            </a:r>
          </a:p>
        </p:txBody>
      </p:sp>
      <p:sp>
        <p:nvSpPr>
          <p:cNvPr id="40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916" y="1341593"/>
            <a:ext cx="6792163" cy="2594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41" name="Textplatzhalt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353915" y="3984528"/>
            <a:ext cx="6799203" cy="2594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42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3340219" y="2673806"/>
            <a:ext cx="6815385" cy="2594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43" name="Textplatzhalter 29"/>
          <p:cNvSpPr>
            <a:spLocks noGrp="1"/>
          </p:cNvSpPr>
          <p:nvPr>
            <p:ph type="body" sz="quarter" idx="16"/>
          </p:nvPr>
        </p:nvSpPr>
        <p:spPr>
          <a:xfrm>
            <a:off x="3353914" y="1605881"/>
            <a:ext cx="6801690" cy="711262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4" name="Textplatzhalter 29"/>
          <p:cNvSpPr>
            <a:spLocks noGrp="1"/>
          </p:cNvSpPr>
          <p:nvPr>
            <p:ph type="body" sz="quarter" idx="17"/>
          </p:nvPr>
        </p:nvSpPr>
        <p:spPr>
          <a:xfrm>
            <a:off x="3352204" y="2929532"/>
            <a:ext cx="6793875" cy="711262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5" name="Textplatzhalter 29"/>
          <p:cNvSpPr>
            <a:spLocks noGrp="1"/>
          </p:cNvSpPr>
          <p:nvPr>
            <p:ph type="body" sz="quarter" idx="18"/>
          </p:nvPr>
        </p:nvSpPr>
        <p:spPr>
          <a:xfrm>
            <a:off x="3350681" y="4238105"/>
            <a:ext cx="6795398" cy="711262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6" name="Textplatzhalt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36333" y="5356903"/>
            <a:ext cx="1456571" cy="7562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4. Ebene</a:t>
            </a:r>
          </a:p>
        </p:txBody>
      </p:sp>
      <p:sp>
        <p:nvSpPr>
          <p:cNvPr id="47" name="Textplatzhalt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362479" y="5267082"/>
            <a:ext cx="6793125" cy="2594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48" name="Textplatzhalter 29"/>
          <p:cNvSpPr>
            <a:spLocks noGrp="1"/>
          </p:cNvSpPr>
          <p:nvPr>
            <p:ph type="body" sz="quarter" idx="21"/>
          </p:nvPr>
        </p:nvSpPr>
        <p:spPr>
          <a:xfrm>
            <a:off x="3359245" y="5520659"/>
            <a:ext cx="6796359" cy="711262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613549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er Vergleic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2002865" y="1280890"/>
            <a:ext cx="7163014" cy="5016348"/>
            <a:chOff x="819614" y="772992"/>
            <a:chExt cx="7879315" cy="5517984"/>
          </a:xfrm>
        </p:grpSpPr>
        <p:sp>
          <p:nvSpPr>
            <p:cNvPr id="4" name="Eingekerbter Richtungspfeil 3"/>
            <p:cNvSpPr/>
            <p:nvPr/>
          </p:nvSpPr>
          <p:spPr>
            <a:xfrm rot="5400000">
              <a:off x="724846" y="4684040"/>
              <a:ext cx="1701704" cy="1512168"/>
            </a:xfrm>
            <a:prstGeom prst="chevron">
              <a:avLst>
                <a:gd name="adj" fmla="val 34262"/>
              </a:avLst>
            </a:prstGeom>
            <a:solidFill>
              <a:srgbClr val="004178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>
              <a:normAutofit/>
            </a:bodyPr>
            <a:lstStyle/>
            <a:p>
              <a:pPr algn="ctr"/>
              <a:endParaRPr lang="de-DE" sz="16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Eingekerbter Richtungspfeil 4"/>
            <p:cNvSpPr/>
            <p:nvPr/>
          </p:nvSpPr>
          <p:spPr>
            <a:xfrm rot="5400000">
              <a:off x="732816" y="3415606"/>
              <a:ext cx="1701704" cy="1512168"/>
            </a:xfrm>
            <a:prstGeom prst="chevron">
              <a:avLst>
                <a:gd name="adj" fmla="val 34262"/>
              </a:avLst>
            </a:prstGeom>
            <a:solidFill>
              <a:srgbClr val="004178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>
              <a:normAutofit/>
            </a:bodyPr>
            <a:lstStyle/>
            <a:p>
              <a:pPr algn="ctr"/>
              <a:endParaRPr lang="de-DE" sz="16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Eingekerbter Richtungspfeil 5"/>
            <p:cNvSpPr/>
            <p:nvPr/>
          </p:nvSpPr>
          <p:spPr>
            <a:xfrm rot="5400000">
              <a:off x="732816" y="2147648"/>
              <a:ext cx="1701704" cy="1512168"/>
            </a:xfrm>
            <a:prstGeom prst="chevron">
              <a:avLst>
                <a:gd name="adj" fmla="val 34262"/>
              </a:avLst>
            </a:prstGeom>
            <a:solidFill>
              <a:srgbClr val="004178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>
              <a:normAutofit/>
            </a:bodyPr>
            <a:lstStyle/>
            <a:p>
              <a:pPr algn="ctr"/>
              <a:endParaRPr lang="de-DE" sz="16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Eingekerbter Richtungspfeil 6"/>
            <p:cNvSpPr/>
            <p:nvPr/>
          </p:nvSpPr>
          <p:spPr>
            <a:xfrm rot="5400000">
              <a:off x="732816" y="879390"/>
              <a:ext cx="1701704" cy="1512168"/>
            </a:xfrm>
            <a:prstGeom prst="chevron">
              <a:avLst>
                <a:gd name="adj" fmla="val 34262"/>
              </a:avLst>
            </a:prstGeom>
            <a:solidFill>
              <a:srgbClr val="004178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>
              <a:normAutofit/>
            </a:bodyPr>
            <a:lstStyle/>
            <a:p>
              <a:pPr algn="ctr"/>
              <a:endParaRPr lang="de-DE" sz="16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427280" y="772992"/>
              <a:ext cx="6264695" cy="118560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600" b="1" dirty="0">
                <a:solidFill>
                  <a:srgbClr val="00417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2434234" y="3332138"/>
              <a:ext cx="6264695" cy="118560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600" b="1" dirty="0">
                <a:solidFill>
                  <a:srgbClr val="00417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2427280" y="2064181"/>
              <a:ext cx="6264695" cy="118560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600" b="1" dirty="0">
                <a:solidFill>
                  <a:srgbClr val="00417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2427280" y="4600574"/>
              <a:ext cx="6264695" cy="118560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600" b="1" dirty="0">
                <a:solidFill>
                  <a:srgbClr val="00417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1465200" y="590857"/>
            <a:ext cx="9960038" cy="4148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002863" y="1984948"/>
            <a:ext cx="1374700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Schritt 1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95617" y="3113557"/>
            <a:ext cx="1389192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Schritt 2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002863" y="4272737"/>
            <a:ext cx="1374700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Schritt 3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970580" y="5454154"/>
            <a:ext cx="1406984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Schritt 4</a:t>
            </a:r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477682" y="4770348"/>
            <a:ext cx="1633537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9" name="Textplatzhalter 29"/>
          <p:cNvSpPr>
            <a:spLocks noGrp="1"/>
          </p:cNvSpPr>
          <p:nvPr>
            <p:ph type="body" sz="quarter" idx="18"/>
          </p:nvPr>
        </p:nvSpPr>
        <p:spPr>
          <a:xfrm>
            <a:off x="3474449" y="5023925"/>
            <a:ext cx="1181100" cy="635406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0" name="Textplatzhalt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3487477" y="3614658"/>
            <a:ext cx="1633537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1" name="Textplatzhalter 29"/>
          <p:cNvSpPr>
            <a:spLocks noGrp="1"/>
          </p:cNvSpPr>
          <p:nvPr>
            <p:ph type="body" sz="quarter" idx="20"/>
          </p:nvPr>
        </p:nvSpPr>
        <p:spPr>
          <a:xfrm>
            <a:off x="3484244" y="3868235"/>
            <a:ext cx="1181100" cy="635406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2" name="Textplatzhalt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3477203" y="2463948"/>
            <a:ext cx="1633537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3" name="Textplatzhalter 29"/>
          <p:cNvSpPr>
            <a:spLocks noGrp="1"/>
          </p:cNvSpPr>
          <p:nvPr>
            <p:ph type="body" sz="quarter" idx="22"/>
          </p:nvPr>
        </p:nvSpPr>
        <p:spPr>
          <a:xfrm>
            <a:off x="3473970" y="2717525"/>
            <a:ext cx="1181100" cy="635406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4" name="Textplatzhalt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3477203" y="1292690"/>
            <a:ext cx="1633537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5" name="Textplatzhalter 29"/>
          <p:cNvSpPr>
            <a:spLocks noGrp="1"/>
          </p:cNvSpPr>
          <p:nvPr>
            <p:ph type="body" sz="quarter" idx="24"/>
          </p:nvPr>
        </p:nvSpPr>
        <p:spPr>
          <a:xfrm>
            <a:off x="3473970" y="1546267"/>
            <a:ext cx="1181100" cy="635406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76139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er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996593" y="1392139"/>
            <a:ext cx="10130319" cy="4508794"/>
            <a:chOff x="1566523" y="1392139"/>
            <a:chExt cx="11067223" cy="450879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gray">
            <a:xfrm>
              <a:off x="1566523" y="2021083"/>
              <a:ext cx="2088231" cy="3879850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108000" tIns="108000" rIns="72000" bIns="72000">
              <a:normAutofit/>
            </a:bodyPr>
            <a:lstStyle>
              <a:lvl1pPr marL="190500" indent="-190500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381000" indent="-188913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561975" indent="-1793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768350" indent="-2047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54063" indent="1285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12112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16684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21256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25828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fontAlgn="base" hangingPunct="1">
                <a:spcBef>
                  <a:spcPct val="4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de-DE" altLang="de-DE" sz="1400" b="0" noProof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0" indent="0" eaLnBrk="1" fontAlgn="base" hangingPunct="1">
                <a:spcBef>
                  <a:spcPct val="40000"/>
                </a:spcBef>
                <a:spcAft>
                  <a:spcPct val="0"/>
                </a:spcAft>
                <a:buClr>
                  <a:srgbClr val="2A79D0"/>
                </a:buClr>
                <a:buNone/>
              </a:pPr>
              <a:endParaRPr lang="de-DE" altLang="de-DE" sz="1400" b="0" noProof="1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eaLnBrk="1" fontAlgn="base" hangingPunct="1">
                <a:spcBef>
                  <a:spcPct val="40000"/>
                </a:spcBef>
                <a:spcAft>
                  <a:spcPct val="0"/>
                </a:spcAft>
                <a:buClr>
                  <a:srgbClr val="2A79D0"/>
                </a:buClr>
              </a:pPr>
              <a:endParaRPr lang="de-DE" altLang="de-DE" sz="1400" b="0" noProof="1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gray">
            <a:xfrm>
              <a:off x="1566523" y="1392139"/>
              <a:ext cx="2088231" cy="575345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lvl1pPr defTabSz="801688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016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8016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de-DE" sz="16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gray">
            <a:xfrm>
              <a:off x="3798771" y="2021083"/>
              <a:ext cx="2069745" cy="3879850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108000" tIns="108000" rIns="72000" bIns="72000">
              <a:normAutofit/>
            </a:bodyPr>
            <a:lstStyle>
              <a:lvl1pPr marL="190500" indent="-190500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381000" indent="-188913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561975" indent="-1793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768350" indent="-2047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54063" indent="1285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12112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16684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21256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25828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fontAlgn="base" hangingPunct="1">
                <a:spcBef>
                  <a:spcPct val="4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de-DE" altLang="de-DE" sz="1400" b="0" noProof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0" indent="0" eaLnBrk="1" fontAlgn="base" hangingPunct="1">
                <a:spcBef>
                  <a:spcPct val="40000"/>
                </a:spcBef>
                <a:spcAft>
                  <a:spcPct val="0"/>
                </a:spcAft>
                <a:buClr>
                  <a:srgbClr val="2A79D0"/>
                </a:buClr>
                <a:buNone/>
              </a:pPr>
              <a:endParaRPr lang="de-DE" altLang="de-DE" sz="1400" b="0" noProof="1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gray">
            <a:xfrm>
              <a:off x="3798771" y="1392139"/>
              <a:ext cx="2069745" cy="575345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lvl1pPr defTabSz="801688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016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endParaRPr lang="de-DE" altLang="de-DE" sz="1600" kern="0" noProof="1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gray">
            <a:xfrm>
              <a:off x="6031019" y="2021083"/>
              <a:ext cx="2067364" cy="3879850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108000" tIns="108000" rIns="72000" bIns="72000">
              <a:normAutofit/>
            </a:bodyPr>
            <a:lstStyle>
              <a:lvl1pPr marL="190500" indent="-190500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381000" indent="-188913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561975" indent="-1793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768350" indent="-2047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54063" indent="1285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12112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16684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21256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25828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fontAlgn="base" hangingPunct="1">
                <a:spcBef>
                  <a:spcPct val="4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de-DE" altLang="de-DE" sz="1400" b="0" noProof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eaLnBrk="1" fontAlgn="base" hangingPunct="1">
                <a:spcBef>
                  <a:spcPct val="4000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400" b="0" noProof="1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gray">
            <a:xfrm>
              <a:off x="6028886" y="1392139"/>
              <a:ext cx="2069497" cy="575345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lvl1pPr defTabSz="801688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016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endParaRPr lang="de-DE" altLang="de-DE" sz="1600" kern="0" noProof="1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8263267" y="2021083"/>
              <a:ext cx="2097775" cy="3879850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108000" tIns="108000" rIns="72000" bIns="72000">
              <a:normAutofit/>
            </a:bodyPr>
            <a:lstStyle>
              <a:lvl1pPr marL="190500" indent="-190500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381000" indent="-188913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561975" indent="-1793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768350" indent="-2047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54063" indent="1285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12112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16684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21256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25828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fontAlgn="base" hangingPunct="1">
                <a:spcBef>
                  <a:spcPct val="4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de-DE" altLang="de-DE" sz="1400" b="0" noProof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eaLnBrk="1" fontAlgn="base" hangingPunct="1">
                <a:spcBef>
                  <a:spcPct val="4000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400" b="0" noProof="1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gray">
            <a:xfrm>
              <a:off x="8263267" y="1392139"/>
              <a:ext cx="2097775" cy="575345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lvl1pPr defTabSz="801688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016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endParaRPr lang="de-DE" altLang="de-DE" sz="1600" kern="0" noProof="1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gray">
            <a:xfrm flipV="1">
              <a:off x="3470283" y="3298003"/>
              <a:ext cx="482325" cy="614415"/>
            </a:xfrm>
            <a:prstGeom prst="rightArrow">
              <a:avLst>
                <a:gd name="adj1" fmla="val 55000"/>
                <a:gd name="adj2" fmla="val 63606"/>
              </a:avLst>
            </a:prstGeom>
            <a:solidFill>
              <a:srgbClr val="DCDCDC"/>
            </a:solidFill>
            <a:ln w="28575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rot="10800000" lIns="324000" tIns="0" rIns="0" bIns="0" anchor="ctr"/>
            <a:lstStyle>
              <a:lvl1pPr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800" b="0" noProof="1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 flipV="1">
              <a:off x="7975235" y="3298003"/>
              <a:ext cx="431408" cy="614416"/>
            </a:xfrm>
            <a:prstGeom prst="rightArrow">
              <a:avLst>
                <a:gd name="adj1" fmla="val 55000"/>
                <a:gd name="adj2" fmla="val 63606"/>
              </a:avLst>
            </a:prstGeom>
            <a:solidFill>
              <a:srgbClr val="DCDCDC"/>
            </a:solidFill>
            <a:ln w="28575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rot="10800000" lIns="324000" tIns="0" rIns="0" bIns="0" anchor="ctr"/>
            <a:lstStyle>
              <a:lvl1pPr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800" b="0" noProof="1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gray">
            <a:xfrm flipV="1">
              <a:off x="5702531" y="3298003"/>
              <a:ext cx="480069" cy="614416"/>
            </a:xfrm>
            <a:prstGeom prst="rightArrow">
              <a:avLst>
                <a:gd name="adj1" fmla="val 55000"/>
                <a:gd name="adj2" fmla="val 63606"/>
              </a:avLst>
            </a:prstGeom>
            <a:solidFill>
              <a:srgbClr val="DCDCDC"/>
            </a:solidFill>
            <a:ln w="28575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rot="10800000" lIns="324000" tIns="0" rIns="0" bIns="0" anchor="ctr"/>
            <a:lstStyle>
              <a:lvl1pPr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800" b="0" noProof="1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10535971" y="2021083"/>
              <a:ext cx="2097775" cy="3879850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108000" tIns="108000" rIns="72000" bIns="72000">
              <a:normAutofit/>
            </a:bodyPr>
            <a:lstStyle>
              <a:lvl1pPr marL="190500" indent="-190500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381000" indent="-188913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561975" indent="-1793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768350" indent="-2047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54063" indent="1285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12112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16684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21256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25828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fontAlgn="base" hangingPunct="1">
                <a:spcBef>
                  <a:spcPct val="4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de-DE" altLang="de-DE" sz="1400" b="0" noProof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eaLnBrk="1" fontAlgn="base" hangingPunct="1">
                <a:spcBef>
                  <a:spcPct val="4000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400" b="0" noProof="1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>
              <a:off x="10535971" y="1392139"/>
              <a:ext cx="2097775" cy="575345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lvl1pPr defTabSz="801688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016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endParaRPr lang="de-DE" altLang="de-DE" sz="1600" kern="0" noProof="1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AutoShape 9"/>
            <p:cNvSpPr>
              <a:spLocks noChangeArrowheads="1"/>
            </p:cNvSpPr>
            <p:nvPr/>
          </p:nvSpPr>
          <p:spPr bwMode="gray">
            <a:xfrm flipV="1">
              <a:off x="10247939" y="3298003"/>
              <a:ext cx="455885" cy="614416"/>
            </a:xfrm>
            <a:prstGeom prst="rightArrow">
              <a:avLst>
                <a:gd name="adj1" fmla="val 55000"/>
                <a:gd name="adj2" fmla="val 63606"/>
              </a:avLst>
            </a:prstGeom>
            <a:solidFill>
              <a:srgbClr val="DCDCDC"/>
            </a:solidFill>
            <a:ln w="28575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rot="10800000" lIns="324000" tIns="0" rIns="0" bIns="0" anchor="ctr"/>
            <a:lstStyle>
              <a:lvl1pPr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800" b="0" noProof="1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1465200" y="590857"/>
            <a:ext cx="9960038" cy="4148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45868" y="1514641"/>
            <a:ext cx="1612900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80682" y="1517608"/>
            <a:ext cx="1612900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1" name="Textplatzhalt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5221892" y="1518092"/>
            <a:ext cx="1612900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2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7280062" y="1518092"/>
            <a:ext cx="1612900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3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9360369" y="1518093"/>
            <a:ext cx="1612900" cy="387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145868" y="2100260"/>
            <a:ext cx="1610320" cy="3800673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  <p:sp>
        <p:nvSpPr>
          <p:cNvPr id="25" name="Textplatzhalter 22"/>
          <p:cNvSpPr>
            <a:spLocks noGrp="1"/>
          </p:cNvSpPr>
          <p:nvPr>
            <p:ph type="body" sz="quarter" idx="16"/>
          </p:nvPr>
        </p:nvSpPr>
        <p:spPr>
          <a:xfrm>
            <a:off x="3180682" y="2111214"/>
            <a:ext cx="1628072" cy="3789719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7"/>
          </p:nvPr>
        </p:nvSpPr>
        <p:spPr>
          <a:xfrm>
            <a:off x="5221892" y="2111214"/>
            <a:ext cx="1631422" cy="3789719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8"/>
          </p:nvPr>
        </p:nvSpPr>
        <p:spPr>
          <a:xfrm>
            <a:off x="7257658" y="2111214"/>
            <a:ext cx="1640222" cy="3789719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9"/>
          </p:nvPr>
        </p:nvSpPr>
        <p:spPr>
          <a:xfrm>
            <a:off x="9360369" y="2111214"/>
            <a:ext cx="1612899" cy="3789719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0982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er Verglei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1465200" y="590857"/>
            <a:ext cx="9960038" cy="4148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1937648" y="1266903"/>
            <a:ext cx="7831788" cy="4913764"/>
            <a:chOff x="1624379" y="1292303"/>
            <a:chExt cx="8531225" cy="5352600"/>
          </a:xfrm>
        </p:grpSpPr>
        <p:sp>
          <p:nvSpPr>
            <p:cNvPr id="9" name="Rectangle 3"/>
            <p:cNvSpPr>
              <a:spLocks noChangeArrowheads="1"/>
            </p:cNvSpPr>
            <p:nvPr userDrawn="1"/>
          </p:nvSpPr>
          <p:spPr bwMode="gray">
            <a:xfrm>
              <a:off x="1624379" y="1292303"/>
              <a:ext cx="1719263" cy="968375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  <a:ex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lvl1pPr defTabSz="801688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016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8016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de-DE" sz="14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 userDrawn="1"/>
          </p:nvSpPr>
          <p:spPr bwMode="gray">
            <a:xfrm>
              <a:off x="3343642" y="1292303"/>
              <a:ext cx="6811962" cy="968375"/>
            </a:xfrm>
            <a:prstGeom prst="rect">
              <a:avLst/>
            </a:prstGeom>
            <a:noFill/>
            <a:ln w="1270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25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lIns="108000" tIns="72000" rIns="72000" bIns="72000" anchor="ctr">
              <a:noAutofit/>
            </a:bodyPr>
            <a:lstStyle>
              <a:lvl1pPr marL="190500" indent="-190500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381000" indent="-188913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561975" indent="-1793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768350" indent="-2047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54063" indent="1285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12112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16684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21256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25828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fontAlgn="base" hangingPunct="1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2A79D0"/>
                </a:buClr>
                <a:buNone/>
              </a:pPr>
              <a:endParaRPr lang="de-DE" altLang="de-DE" sz="1400" noProof="1">
                <a:solidFill>
                  <a:srgbClr val="00417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 userDrawn="1"/>
          </p:nvSpPr>
          <p:spPr bwMode="gray">
            <a:xfrm>
              <a:off x="1624379" y="2382916"/>
              <a:ext cx="1719263" cy="966787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  <a:ex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lvl1pPr defTabSz="801688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016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8016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de-DE" sz="14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 userDrawn="1"/>
          </p:nvSpPr>
          <p:spPr bwMode="gray">
            <a:xfrm>
              <a:off x="3343642" y="2382916"/>
              <a:ext cx="6811962" cy="966787"/>
            </a:xfrm>
            <a:prstGeom prst="rect">
              <a:avLst/>
            </a:prstGeom>
            <a:noFill/>
            <a:ln w="1270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25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lIns="108000" tIns="72000" rIns="72000" bIns="72000" anchor="ctr">
              <a:noAutofit/>
            </a:bodyPr>
            <a:lstStyle>
              <a:lvl1pPr marL="190500" indent="-190500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381000" indent="-188913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561975" indent="-1793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768350" indent="-2047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54063" indent="1285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12112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16684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21256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25828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fontAlgn="base" hangingPunct="1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2A79D0"/>
                </a:buClr>
                <a:buNone/>
              </a:pPr>
              <a:endParaRPr lang="de-DE" altLang="de-DE" sz="1400" noProof="1">
                <a:solidFill>
                  <a:srgbClr val="00417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gray">
            <a:xfrm>
              <a:off x="1624379" y="3473528"/>
              <a:ext cx="1719263" cy="966788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  <a:ex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lvl1pPr defTabSz="801688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016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8016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de-DE" sz="14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 userDrawn="1"/>
          </p:nvSpPr>
          <p:spPr bwMode="gray">
            <a:xfrm>
              <a:off x="3343642" y="3473528"/>
              <a:ext cx="6811962" cy="966788"/>
            </a:xfrm>
            <a:prstGeom prst="rect">
              <a:avLst/>
            </a:prstGeom>
            <a:noFill/>
            <a:ln w="1270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25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lIns="108000" tIns="72000" rIns="72000" bIns="72000" anchor="ctr">
              <a:noAutofit/>
            </a:bodyPr>
            <a:lstStyle>
              <a:lvl1pPr marL="190500" indent="-190500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381000" indent="-188913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561975" indent="-1793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768350" indent="-2047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54063" indent="1285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12112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16684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21256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25828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fontAlgn="base" hangingPunct="1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2A79D0"/>
                </a:buClr>
                <a:buNone/>
              </a:pPr>
              <a:endParaRPr lang="de-DE" altLang="de-DE" sz="1400" noProof="1">
                <a:solidFill>
                  <a:srgbClr val="00417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gray">
            <a:xfrm>
              <a:off x="1624379" y="4564141"/>
              <a:ext cx="1719263" cy="968375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  <a:ex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lvl1pPr defTabSz="801688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016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8016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de-DE" sz="14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gray">
            <a:xfrm>
              <a:off x="3334117" y="4564141"/>
              <a:ext cx="6811962" cy="968375"/>
            </a:xfrm>
            <a:prstGeom prst="rect">
              <a:avLst/>
            </a:prstGeom>
            <a:noFill/>
            <a:ln w="1270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25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lIns="108000" tIns="72000" rIns="72000" bIns="72000" anchor="ctr">
              <a:noAutofit/>
            </a:bodyPr>
            <a:lstStyle>
              <a:lvl1pPr marL="190500" indent="-190500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381000" indent="-188913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561975" indent="-1793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768350" indent="-2047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54063" indent="1285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12112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16684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21256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25828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fontAlgn="base" hangingPunct="1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2A79D0"/>
                </a:buClr>
                <a:buNone/>
              </a:pPr>
              <a:endParaRPr lang="de-DE" altLang="de-DE" sz="1400" noProof="1">
                <a:solidFill>
                  <a:srgbClr val="00417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AutoShape 11"/>
            <p:cNvSpPr>
              <a:spLocks noChangeArrowheads="1"/>
            </p:cNvSpPr>
            <p:nvPr userDrawn="1"/>
          </p:nvSpPr>
          <p:spPr bwMode="gray">
            <a:xfrm rot="5400000" flipV="1">
              <a:off x="2249847" y="1956127"/>
              <a:ext cx="446262" cy="594995"/>
            </a:xfrm>
            <a:prstGeom prst="rightArrow">
              <a:avLst>
                <a:gd name="adj1" fmla="val 55000"/>
                <a:gd name="adj2" fmla="val 63606"/>
              </a:avLst>
            </a:prstGeom>
            <a:solidFill>
              <a:srgbClr val="DCDCDC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vert="eaVert" lIns="324000" tIns="0" rIns="0" bIns="0" anchor="ctr"/>
            <a:lstStyle>
              <a:lvl1pPr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800" b="0" noProof="1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8" name="AutoShape 12"/>
            <p:cNvSpPr>
              <a:spLocks noChangeArrowheads="1"/>
            </p:cNvSpPr>
            <p:nvPr userDrawn="1"/>
          </p:nvSpPr>
          <p:spPr bwMode="gray">
            <a:xfrm rot="5400000" flipV="1">
              <a:off x="2249846" y="3068964"/>
              <a:ext cx="446262" cy="594995"/>
            </a:xfrm>
            <a:prstGeom prst="rightArrow">
              <a:avLst>
                <a:gd name="adj1" fmla="val 55000"/>
                <a:gd name="adj2" fmla="val 63606"/>
              </a:avLst>
            </a:prstGeom>
            <a:solidFill>
              <a:srgbClr val="DCDCDC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vert="eaVert" lIns="324000" tIns="0" rIns="0" bIns="0" anchor="ctr"/>
            <a:lstStyle>
              <a:lvl1pPr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800" b="0" noProof="1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9" name="AutoShape 13"/>
            <p:cNvSpPr>
              <a:spLocks noChangeArrowheads="1"/>
            </p:cNvSpPr>
            <p:nvPr userDrawn="1"/>
          </p:nvSpPr>
          <p:spPr bwMode="gray">
            <a:xfrm rot="5400000" flipV="1">
              <a:off x="2249846" y="4143702"/>
              <a:ext cx="446262" cy="594995"/>
            </a:xfrm>
            <a:prstGeom prst="rightArrow">
              <a:avLst>
                <a:gd name="adj1" fmla="val 55000"/>
                <a:gd name="adj2" fmla="val 63606"/>
              </a:avLst>
            </a:prstGeom>
            <a:solidFill>
              <a:srgbClr val="DCDCDC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vert="eaVert" lIns="324000" tIns="0" rIns="0" bIns="0" anchor="ctr"/>
            <a:lstStyle>
              <a:lvl1pPr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800" b="0" noProof="1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" name="Rectangle 9"/>
            <p:cNvSpPr>
              <a:spLocks noChangeArrowheads="1"/>
            </p:cNvSpPr>
            <p:nvPr userDrawn="1"/>
          </p:nvSpPr>
          <p:spPr bwMode="gray">
            <a:xfrm>
              <a:off x="1624379" y="5676528"/>
              <a:ext cx="1719263" cy="968375"/>
            </a:xfrm>
            <a:prstGeom prst="rect">
              <a:avLst/>
            </a:prstGeom>
            <a:solidFill>
              <a:srgbClr val="004178"/>
            </a:solidFill>
            <a:ln>
              <a:noFill/>
              <a:headEnd/>
              <a:tailEnd/>
            </a:ln>
            <a:ex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lvl1pPr defTabSz="801688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016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016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016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8016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de-DE" sz="14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10"/>
            <p:cNvSpPr>
              <a:spLocks noChangeArrowheads="1"/>
            </p:cNvSpPr>
            <p:nvPr userDrawn="1"/>
          </p:nvSpPr>
          <p:spPr bwMode="gray">
            <a:xfrm>
              <a:off x="3334117" y="5676528"/>
              <a:ext cx="6811962" cy="968375"/>
            </a:xfrm>
            <a:prstGeom prst="rect">
              <a:avLst/>
            </a:prstGeom>
            <a:noFill/>
            <a:ln w="1270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25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lIns="108000" tIns="72000" rIns="72000" bIns="72000" anchor="ctr">
              <a:noAutofit/>
            </a:bodyPr>
            <a:lstStyle>
              <a:lvl1pPr marL="190500" indent="-190500"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381000" indent="-188913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561975" indent="-1793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768350" indent="-204788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54063" indent="128588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12112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16684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21256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2582863" indent="128588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fontAlgn="base" hangingPunct="1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2A79D0"/>
                </a:buClr>
                <a:buNone/>
              </a:pPr>
              <a:endParaRPr lang="de-DE" altLang="de-DE" sz="1400" noProof="1">
                <a:solidFill>
                  <a:srgbClr val="00417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utoShape 13"/>
            <p:cNvSpPr>
              <a:spLocks noChangeArrowheads="1"/>
            </p:cNvSpPr>
            <p:nvPr userDrawn="1"/>
          </p:nvSpPr>
          <p:spPr bwMode="gray">
            <a:xfrm rot="5400000" flipV="1">
              <a:off x="2249846" y="5256088"/>
              <a:ext cx="446262" cy="594995"/>
            </a:xfrm>
            <a:prstGeom prst="rightArrow">
              <a:avLst>
                <a:gd name="adj1" fmla="val 55000"/>
                <a:gd name="adj2" fmla="val 63606"/>
              </a:avLst>
            </a:prstGeom>
            <a:solidFill>
              <a:srgbClr val="DCDCDC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vert="eaVert" lIns="324000" tIns="0" rIns="0" bIns="0" anchor="ctr"/>
            <a:lstStyle>
              <a:lvl1pPr eaLnBrk="0" hangingPunct="0">
                <a:spcBef>
                  <a:spcPct val="6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3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de-DE" altLang="de-DE" sz="1800" b="0" noProof="1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26" name="Textplatzhalt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065105" y="5407248"/>
            <a:ext cx="1284269" cy="5619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5. Ebene</a:t>
            </a:r>
          </a:p>
        </p:txBody>
      </p:sp>
      <p:sp>
        <p:nvSpPr>
          <p:cNvPr id="27" name="Textplatzhalt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18299" y="5299616"/>
            <a:ext cx="6242393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8" name="Textplatzhalter 29"/>
          <p:cNvSpPr>
            <a:spLocks noGrp="1"/>
          </p:cNvSpPr>
          <p:nvPr>
            <p:ph type="body" sz="quarter" idx="18"/>
          </p:nvPr>
        </p:nvSpPr>
        <p:spPr>
          <a:xfrm>
            <a:off x="3515065" y="5553193"/>
            <a:ext cx="6250958" cy="635406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9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2075380" y="1384941"/>
            <a:ext cx="1284269" cy="5568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1. Ebene</a:t>
            </a:r>
          </a:p>
        </p:txBody>
      </p:sp>
      <p:sp>
        <p:nvSpPr>
          <p:cNvPr id="30" name="Textplatzhalt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075380" y="2354248"/>
            <a:ext cx="1284269" cy="5596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2. Ebene</a:t>
            </a:r>
          </a:p>
        </p:txBody>
      </p:sp>
      <p:sp>
        <p:nvSpPr>
          <p:cNvPr id="31" name="Textplatzhalt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2075379" y="3375849"/>
            <a:ext cx="1284269" cy="5693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3. Ebene</a:t>
            </a:r>
          </a:p>
        </p:txBody>
      </p:sp>
      <p:sp>
        <p:nvSpPr>
          <p:cNvPr id="32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28574" y="1269673"/>
            <a:ext cx="6242393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33" name="Textplatzhalt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528573" y="3275620"/>
            <a:ext cx="6242393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34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3514877" y="2283392"/>
            <a:ext cx="6242393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35" name="Textplatzhalter 29"/>
          <p:cNvSpPr>
            <a:spLocks noGrp="1"/>
          </p:cNvSpPr>
          <p:nvPr>
            <p:ph type="body" sz="quarter" idx="16"/>
          </p:nvPr>
        </p:nvSpPr>
        <p:spPr>
          <a:xfrm>
            <a:off x="3528572" y="1533961"/>
            <a:ext cx="6250958" cy="616508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6" name="Textplatzhalter 29"/>
          <p:cNvSpPr>
            <a:spLocks noGrp="1"/>
          </p:cNvSpPr>
          <p:nvPr>
            <p:ph type="body" sz="quarter" idx="17"/>
          </p:nvPr>
        </p:nvSpPr>
        <p:spPr>
          <a:xfrm>
            <a:off x="3526862" y="2539118"/>
            <a:ext cx="6250958" cy="616508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7" name="Textplatzhalter 29"/>
          <p:cNvSpPr>
            <a:spLocks noGrp="1"/>
          </p:cNvSpPr>
          <p:nvPr>
            <p:ph type="body" sz="quarter" idx="21"/>
          </p:nvPr>
        </p:nvSpPr>
        <p:spPr>
          <a:xfrm>
            <a:off x="3525339" y="3529196"/>
            <a:ext cx="6250958" cy="635559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8" name="Textplatzhalt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2083943" y="4386061"/>
            <a:ext cx="1284269" cy="564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4. Ebene</a:t>
            </a:r>
          </a:p>
        </p:txBody>
      </p:sp>
      <p:sp>
        <p:nvSpPr>
          <p:cNvPr id="39" name="Textplatzhalt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3537137" y="4280772"/>
            <a:ext cx="6242393" cy="264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40" name="Textplatzhalter 29"/>
          <p:cNvSpPr>
            <a:spLocks noGrp="1"/>
          </p:cNvSpPr>
          <p:nvPr>
            <p:ph type="body" sz="quarter" idx="24"/>
          </p:nvPr>
        </p:nvSpPr>
        <p:spPr>
          <a:xfrm>
            <a:off x="3533903" y="4534348"/>
            <a:ext cx="6250958" cy="625131"/>
          </a:xfrm>
          <a:prstGeom prst="rect">
            <a:avLst/>
          </a:prstGeom>
        </p:spPr>
        <p:txBody>
          <a:bodyPr>
            <a:normAutofit/>
          </a:bodyPr>
          <a:lstStyle>
            <a:lvl1pPr marL="190800" indent="-190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183444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ss Check visu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1465200" y="590857"/>
            <a:ext cx="9960038" cy="4148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2618611" y="2372392"/>
            <a:ext cx="6793247" cy="6135207"/>
            <a:chOff x="2469142" y="2653746"/>
            <a:chExt cx="6793247" cy="6135207"/>
          </a:xfrm>
        </p:grpSpPr>
        <p:sp>
          <p:nvSpPr>
            <p:cNvPr id="5" name="Bogen 4"/>
            <p:cNvSpPr/>
            <p:nvPr/>
          </p:nvSpPr>
          <p:spPr>
            <a:xfrm>
              <a:off x="2470536" y="2654300"/>
              <a:ext cx="6787763" cy="6134099"/>
            </a:xfrm>
            <a:prstGeom prst="arc">
              <a:avLst>
                <a:gd name="adj1" fmla="val 10858124"/>
                <a:gd name="adj2" fmla="val 30286"/>
              </a:avLst>
            </a:prstGeom>
            <a:noFill/>
            <a:ln w="635000">
              <a:solidFill>
                <a:srgbClr val="6397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n w="381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469142" y="2653746"/>
              <a:ext cx="6793247" cy="6135207"/>
              <a:chOff x="2469142" y="2653746"/>
              <a:chExt cx="6793247" cy="6135207"/>
            </a:xfrm>
          </p:grpSpPr>
          <p:sp>
            <p:nvSpPr>
              <p:cNvPr id="7" name="Bogen 6"/>
              <p:cNvSpPr/>
              <p:nvPr/>
            </p:nvSpPr>
            <p:spPr>
              <a:xfrm>
                <a:off x="2469142" y="2654854"/>
                <a:ext cx="6787763" cy="6134099"/>
              </a:xfrm>
              <a:prstGeom prst="arc">
                <a:avLst>
                  <a:gd name="adj1" fmla="val 10850945"/>
                  <a:gd name="adj2" fmla="val 14077802"/>
                </a:avLst>
              </a:prstGeom>
              <a:noFill/>
              <a:ln w="635000">
                <a:solidFill>
                  <a:srgbClr val="0041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8" name="Gruppieren 7"/>
              <p:cNvGrpSpPr/>
              <p:nvPr/>
            </p:nvGrpSpPr>
            <p:grpSpPr>
              <a:xfrm>
                <a:off x="2474626" y="2653746"/>
                <a:ext cx="6787763" cy="6134099"/>
                <a:chOff x="2465834" y="2653746"/>
                <a:chExt cx="6787763" cy="6134099"/>
              </a:xfrm>
            </p:grpSpPr>
            <p:sp>
              <p:nvSpPr>
                <p:cNvPr id="12" name="Textfeld 11"/>
                <p:cNvSpPr txBox="1"/>
                <p:nvPr/>
              </p:nvSpPr>
              <p:spPr>
                <a:xfrm rot="182950">
                  <a:off x="5042417" y="2707549"/>
                  <a:ext cx="1967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ArchUp">
                    <a:avLst>
                      <a:gd name="adj" fmla="val 11621098"/>
                    </a:avLst>
                  </a:prstTxWarp>
                  <a:spAutoFit/>
                </a:bodyPr>
                <a:lstStyle/>
                <a:p>
                  <a:r>
                    <a:rPr lang="de-DE" dirty="0">
                      <a:solidFill>
                        <a:schemeClr val="bg1"/>
                      </a:solidFill>
                    </a:rPr>
                    <a:t>Medium Potential</a:t>
                  </a:r>
                </a:p>
              </p:txBody>
            </p:sp>
            <p:sp>
              <p:nvSpPr>
                <p:cNvPr id="13" name="Textfeld 12"/>
                <p:cNvSpPr txBox="1"/>
                <p:nvPr/>
              </p:nvSpPr>
              <p:spPr>
                <a:xfrm>
                  <a:off x="4710548" y="5728870"/>
                  <a:ext cx="258436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2800" b="1">
                      <a:solidFill>
                        <a:srgbClr val="EC7404"/>
                      </a:solidFill>
                    </a:rPr>
                    <a:t>Cross Checks</a:t>
                  </a:r>
                </a:p>
              </p:txBody>
            </p:sp>
            <p:pic>
              <p:nvPicPr>
                <p:cNvPr id="14" name="Grafik 1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8096" y="4279665"/>
                  <a:ext cx="1341437" cy="1338325"/>
                </a:xfrm>
                <a:prstGeom prst="rect">
                  <a:avLst/>
                </a:prstGeom>
              </p:spPr>
            </p:pic>
            <p:pic>
              <p:nvPicPr>
                <p:cNvPr id="15" name="Grafik 1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4089" y="4158984"/>
                  <a:ext cx="1264466" cy="1529017"/>
                </a:xfrm>
                <a:prstGeom prst="rect">
                  <a:avLst/>
                </a:prstGeom>
              </p:spPr>
            </p:pic>
            <p:pic>
              <p:nvPicPr>
                <p:cNvPr id="16" name="Grafik 1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99667" y="4131061"/>
                  <a:ext cx="1577467" cy="1543257"/>
                </a:xfrm>
                <a:prstGeom prst="rect">
                  <a:avLst/>
                </a:prstGeom>
              </p:spPr>
            </p:pic>
            <p:sp>
              <p:nvSpPr>
                <p:cNvPr id="17" name="Textfeld 16"/>
                <p:cNvSpPr txBox="1"/>
                <p:nvPr/>
              </p:nvSpPr>
              <p:spPr>
                <a:xfrm>
                  <a:off x="4097137" y="3775664"/>
                  <a:ext cx="23514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>
                      <a:solidFill>
                        <a:srgbClr val="004178"/>
                      </a:solidFill>
                    </a:rPr>
                    <a:t>Example Process Transparency</a:t>
                  </a:r>
                </a:p>
              </p:txBody>
            </p:sp>
            <p:sp>
              <p:nvSpPr>
                <p:cNvPr id="18" name="Textfeld 17"/>
                <p:cNvSpPr txBox="1"/>
                <p:nvPr/>
              </p:nvSpPr>
              <p:spPr>
                <a:xfrm rot="18293447">
                  <a:off x="2338332" y="3975397"/>
                  <a:ext cx="17562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11143110"/>
                    </a:avLst>
                  </a:prstTxWarp>
                  <a:spAutoFit/>
                </a:bodyPr>
                <a:lstStyle/>
                <a:p>
                  <a:r>
                    <a:rPr lang="de-DE" dirty="0">
                      <a:solidFill>
                        <a:schemeClr val="bg1"/>
                      </a:solidFill>
                    </a:rPr>
                    <a:t>High Potential</a:t>
                  </a:r>
                </a:p>
              </p:txBody>
            </p:sp>
            <p:sp>
              <p:nvSpPr>
                <p:cNvPr id="19" name="Bogen 18"/>
                <p:cNvSpPr/>
                <p:nvPr/>
              </p:nvSpPr>
              <p:spPr>
                <a:xfrm>
                  <a:off x="2465834" y="2653746"/>
                  <a:ext cx="6787763" cy="6134099"/>
                </a:xfrm>
                <a:prstGeom prst="arc">
                  <a:avLst>
                    <a:gd name="adj1" fmla="val 18521487"/>
                    <a:gd name="adj2" fmla="val 30286"/>
                  </a:avLst>
                </a:prstGeom>
                <a:noFill/>
                <a:ln w="635000">
                  <a:solidFill>
                    <a:srgbClr val="EC740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" name="Textfeld 19"/>
                <p:cNvSpPr txBox="1"/>
                <p:nvPr/>
              </p:nvSpPr>
              <p:spPr>
                <a:xfrm rot="4194293">
                  <a:off x="7829037" y="4547038"/>
                  <a:ext cx="1967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ArchUp">
                    <a:avLst>
                      <a:gd name="adj" fmla="val 11834880"/>
                    </a:avLst>
                  </a:prstTxWarp>
                  <a:spAutoFit/>
                </a:bodyPr>
                <a:lstStyle/>
                <a:p>
                  <a:r>
                    <a:rPr lang="de-DE" dirty="0">
                      <a:solidFill>
                        <a:schemeClr val="bg1"/>
                      </a:solidFill>
                    </a:rPr>
                    <a:t>Low Potential</a:t>
                  </a:r>
                </a:p>
              </p:txBody>
            </p:sp>
          </p:grpSp>
        </p:grpSp>
      </p:grpSp>
      <p:sp>
        <p:nvSpPr>
          <p:cNvPr id="28" name="Textplatzhalter 27"/>
          <p:cNvSpPr>
            <a:spLocks noGrp="1"/>
          </p:cNvSpPr>
          <p:nvPr>
            <p:ph type="body" sz="quarter" idx="10"/>
          </p:nvPr>
        </p:nvSpPr>
        <p:spPr>
          <a:xfrm rot="3930837">
            <a:off x="3813779" y="1534469"/>
            <a:ext cx="1001140" cy="647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9" name="Textplatzhalter 27"/>
          <p:cNvSpPr>
            <a:spLocks noGrp="1"/>
          </p:cNvSpPr>
          <p:nvPr>
            <p:ph type="body" sz="quarter" idx="11"/>
          </p:nvPr>
        </p:nvSpPr>
        <p:spPr>
          <a:xfrm rot="19871628">
            <a:off x="9423788" y="3328670"/>
            <a:ext cx="1565483" cy="647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0" name="Textplatzhalter 27"/>
          <p:cNvSpPr>
            <a:spLocks noGrp="1"/>
          </p:cNvSpPr>
          <p:nvPr>
            <p:ph type="body" sz="quarter" idx="12"/>
          </p:nvPr>
        </p:nvSpPr>
        <p:spPr>
          <a:xfrm rot="19874050">
            <a:off x="8852522" y="2564120"/>
            <a:ext cx="1591666" cy="647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1" name="Textplatzhalter 27"/>
          <p:cNvSpPr>
            <a:spLocks noGrp="1"/>
          </p:cNvSpPr>
          <p:nvPr>
            <p:ph type="body" sz="quarter" idx="13"/>
          </p:nvPr>
        </p:nvSpPr>
        <p:spPr>
          <a:xfrm rot="17490489">
            <a:off x="7277634" y="1479789"/>
            <a:ext cx="897977" cy="647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2" name="Textplatzhalter 27"/>
          <p:cNvSpPr>
            <a:spLocks noGrp="1"/>
          </p:cNvSpPr>
          <p:nvPr>
            <p:ph type="body" sz="quarter" idx="14"/>
          </p:nvPr>
        </p:nvSpPr>
        <p:spPr>
          <a:xfrm rot="5400000">
            <a:off x="5509949" y="1248937"/>
            <a:ext cx="905400" cy="647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3" name="Textplatzhalter 27"/>
          <p:cNvSpPr>
            <a:spLocks noGrp="1"/>
          </p:cNvSpPr>
          <p:nvPr>
            <p:ph type="body" sz="quarter" idx="15"/>
          </p:nvPr>
        </p:nvSpPr>
        <p:spPr>
          <a:xfrm rot="21226649">
            <a:off x="9775704" y="4528550"/>
            <a:ext cx="1570660" cy="647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4" name="Textplatzhalter 27"/>
          <p:cNvSpPr>
            <a:spLocks noGrp="1"/>
          </p:cNvSpPr>
          <p:nvPr>
            <p:ph type="body" sz="quarter" idx="16" hasCustomPrompt="1"/>
          </p:nvPr>
        </p:nvSpPr>
        <p:spPr>
          <a:xfrm rot="2294613">
            <a:off x="2003965" y="2462131"/>
            <a:ext cx="1548395" cy="647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Hamonization</a:t>
            </a:r>
            <a:endParaRPr lang="de-DE" dirty="0"/>
          </a:p>
        </p:txBody>
      </p:sp>
      <p:sp>
        <p:nvSpPr>
          <p:cNvPr id="35" name="Textplatzhalter 27"/>
          <p:cNvSpPr>
            <a:spLocks noGrp="1"/>
          </p:cNvSpPr>
          <p:nvPr>
            <p:ph type="body" sz="quarter" idx="17" hasCustomPrompt="1"/>
          </p:nvPr>
        </p:nvSpPr>
        <p:spPr>
          <a:xfrm rot="1909323">
            <a:off x="1130614" y="3232174"/>
            <a:ext cx="1689152" cy="647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Blueprint</a:t>
            </a:r>
            <a:r>
              <a:rPr lang="de-DE" dirty="0"/>
              <a:t> Solution Manager</a:t>
            </a:r>
          </a:p>
        </p:txBody>
      </p:sp>
      <p:sp>
        <p:nvSpPr>
          <p:cNvPr id="36" name="Textplatzhalter 27"/>
          <p:cNvSpPr>
            <a:spLocks noGrp="1"/>
          </p:cNvSpPr>
          <p:nvPr>
            <p:ph type="body" sz="quarter" idx="18" hasCustomPrompt="1"/>
          </p:nvPr>
        </p:nvSpPr>
        <p:spPr>
          <a:xfrm rot="1227747">
            <a:off x="996816" y="4208895"/>
            <a:ext cx="1689152" cy="647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Transparency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18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1431332" y="554335"/>
            <a:ext cx="996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Ihr Kontakt zur IBIS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74215" y="2482097"/>
            <a:ext cx="3786043" cy="4252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[Referentenname]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2914372" y="3830743"/>
            <a:ext cx="1437500" cy="3231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[Durchwahl]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1469739" y="4633576"/>
            <a:ext cx="3790519" cy="473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[E-Mail Adresse]</a:t>
            </a:r>
          </a:p>
        </p:txBody>
      </p:sp>
    </p:spTree>
    <p:extLst>
      <p:ext uri="{BB962C8B-B14F-4D97-AF65-F5344CB8AC3E}">
        <p14:creationId xmlns:p14="http://schemas.microsoft.com/office/powerpoint/2010/main" val="328822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5" b="23764"/>
          <a:stretch/>
        </p:blipFill>
        <p:spPr>
          <a:xfrm>
            <a:off x="12700" y="225"/>
            <a:ext cx="12179300" cy="6416450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2000" y="2122584"/>
            <a:ext cx="9645832" cy="736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5000" b="0" baseline="0">
                <a:solidFill>
                  <a:srgbClr val="00417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Teil x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322000" y="3435734"/>
            <a:ext cx="9155636" cy="7540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aseline="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Über uns &amp; unsere Arbeit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858284" y="3377077"/>
            <a:ext cx="64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17845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1431332" y="554335"/>
            <a:ext cx="996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Your contact to IBIS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74215" y="2482097"/>
            <a:ext cx="3786043" cy="4252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[Referentenname]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2914372" y="3830743"/>
            <a:ext cx="1437500" cy="3231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[Durchwahl]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1469739" y="4633576"/>
            <a:ext cx="3790519" cy="473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[E-Mail Adresse]</a:t>
            </a:r>
          </a:p>
        </p:txBody>
      </p:sp>
    </p:spTree>
    <p:extLst>
      <p:ext uri="{BB962C8B-B14F-4D97-AF65-F5344CB8AC3E}">
        <p14:creationId xmlns:p14="http://schemas.microsoft.com/office/powerpoint/2010/main" val="2636576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 userDrawn="1"/>
        </p:nvGrpSpPr>
        <p:grpSpPr>
          <a:xfrm>
            <a:off x="7654485" y="1776503"/>
            <a:ext cx="4699713" cy="3154710"/>
            <a:chOff x="4004236" y="1046910"/>
            <a:chExt cx="4699713" cy="31547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Textfeld 5"/>
            <p:cNvSpPr txBox="1"/>
            <p:nvPr/>
          </p:nvSpPr>
          <p:spPr>
            <a:xfrm rot="515233">
              <a:off x="4004236" y="1046910"/>
              <a:ext cx="2914185" cy="3154710"/>
            </a:xfrm>
            <a:prstGeom prst="rect">
              <a:avLst/>
            </a:prstGeom>
            <a:noFill/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de-DE" sz="19900" dirty="0">
                  <a:solidFill>
                    <a:srgbClr val="E08E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 rot="21243161">
              <a:off x="5252432" y="2120047"/>
              <a:ext cx="291418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500" dirty="0">
                  <a:solidFill>
                    <a:srgbClr val="87CF3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 rot="21391395">
              <a:off x="5789764" y="1272808"/>
              <a:ext cx="291418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>
                  <a:solidFill>
                    <a:srgbClr val="0064A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p:sp>
        <p:nvSpPr>
          <p:cNvPr id="2" name="Textfeld 1"/>
          <p:cNvSpPr txBox="1"/>
          <p:nvPr userDrawn="1"/>
        </p:nvSpPr>
        <p:spPr>
          <a:xfrm>
            <a:off x="1754411" y="1786958"/>
            <a:ext cx="5201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noProof="0" dirty="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&amp; Answers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1986116" y="3353858"/>
            <a:ext cx="4969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noProof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48116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296"/>
          <a:stretch/>
        </p:blipFill>
        <p:spPr>
          <a:xfrm>
            <a:off x="0" y="0"/>
            <a:ext cx="12192000" cy="6426199"/>
          </a:xfrm>
          <a:prstGeom prst="rect">
            <a:avLst/>
          </a:prstGeom>
        </p:spPr>
      </p:pic>
      <p:sp>
        <p:nvSpPr>
          <p:cNvPr id="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2000" y="2124000"/>
            <a:ext cx="9655665" cy="736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Teil x</a:t>
            </a:r>
          </a:p>
        </p:txBody>
      </p:sp>
      <p:sp>
        <p:nvSpPr>
          <p:cNvPr id="5" name="Titel 2"/>
          <p:cNvSpPr>
            <a:spLocks noGrp="1"/>
          </p:cNvSpPr>
          <p:nvPr>
            <p:ph type="title" hasCustomPrompt="1"/>
          </p:nvPr>
        </p:nvSpPr>
        <p:spPr>
          <a:xfrm>
            <a:off x="2320398" y="3434400"/>
            <a:ext cx="9104840" cy="7879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aseline="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Die Analyse &amp; unsere </a:t>
            </a:r>
            <a:r>
              <a:rPr lang="de-DE" dirty="0" err="1"/>
              <a:t>Findings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857600" y="3376800"/>
            <a:ext cx="64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742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1465200" y="590857"/>
            <a:ext cx="9960038" cy="4148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EC7404"/>
                </a:solidFill>
                <a:latin typeface="+mj-lt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465263" y="1422400"/>
            <a:ext cx="9591675" cy="4673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6789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69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1130708" y="54433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1465200" y="590857"/>
            <a:ext cx="9960038" cy="4148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</p:spTree>
    <p:extLst>
      <p:ext uri="{BB962C8B-B14F-4D97-AF65-F5344CB8AC3E}">
        <p14:creationId xmlns:p14="http://schemas.microsoft.com/office/powerpoint/2010/main" val="411244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8"/>
          <p:cNvSpPr>
            <a:spLocks noGrp="1"/>
          </p:cNvSpPr>
          <p:nvPr>
            <p:ph type="title" hasCustomPrompt="1"/>
          </p:nvPr>
        </p:nvSpPr>
        <p:spPr>
          <a:xfrm>
            <a:off x="1465200" y="590635"/>
            <a:ext cx="10011034" cy="4542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64569772"/>
              </p:ext>
            </p:extLst>
          </p:nvPr>
        </p:nvGraphicFramePr>
        <p:xfrm>
          <a:off x="2020004" y="1367593"/>
          <a:ext cx="8128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571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571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DE" b="0" dirty="0">
                        <a:solidFill>
                          <a:srgbClr val="00417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20004" y="1582346"/>
            <a:ext cx="3254730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Punkt 1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20003" y="3668491"/>
            <a:ext cx="3254730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Punkt 1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20003" y="4870310"/>
            <a:ext cx="3254730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Punkt 3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84004" y="1665815"/>
            <a:ext cx="4064000" cy="138561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nonumy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eirmod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invidunt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aliquyam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voluptua</a:t>
            </a:r>
            <a:endParaRPr lang="de-DE" b="0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dirty="0"/>
          </a:p>
        </p:txBody>
      </p:sp>
      <p:sp>
        <p:nvSpPr>
          <p:cNvPr id="19" name="Textplatzhalt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084004" y="3668491"/>
            <a:ext cx="4064000" cy="76994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endParaRPr lang="de-DE" b="0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dirty="0"/>
          </a:p>
        </p:txBody>
      </p:sp>
      <p:sp>
        <p:nvSpPr>
          <p:cNvPr id="20" name="Textplatzhalt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84004" y="4870214"/>
            <a:ext cx="4064000" cy="11608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nonumy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eirmod</a:t>
            </a:r>
            <a:r>
              <a:rPr lang="de-DE" b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endParaRPr lang="de-DE" b="0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361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8"/>
          <p:cNvSpPr>
            <a:spLocks noGrp="1"/>
          </p:cNvSpPr>
          <p:nvPr>
            <p:ph type="title" hasCustomPrompt="1"/>
          </p:nvPr>
        </p:nvSpPr>
        <p:spPr>
          <a:xfrm>
            <a:off x="1465200" y="590635"/>
            <a:ext cx="10011034" cy="4542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1520579" y="1356187"/>
            <a:ext cx="2700000" cy="2160000"/>
          </a:xfrm>
          <a:prstGeom prst="rect">
            <a:avLst/>
          </a:prstGeom>
          <a:solidFill>
            <a:srgbClr val="DCDC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4924647" y="3923297"/>
            <a:ext cx="2700000" cy="2160000"/>
          </a:xfrm>
          <a:prstGeom prst="rect">
            <a:avLst/>
          </a:prstGeom>
          <a:solidFill>
            <a:srgbClr val="DCDC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520579" y="3923297"/>
            <a:ext cx="2700000" cy="2160000"/>
          </a:xfrm>
          <a:prstGeom prst="rect">
            <a:avLst/>
          </a:prstGeom>
          <a:solidFill>
            <a:srgbClr val="DCDC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924647" y="1348758"/>
            <a:ext cx="2700000" cy="2160000"/>
          </a:xfrm>
          <a:prstGeom prst="rect">
            <a:avLst/>
          </a:prstGeom>
          <a:solidFill>
            <a:srgbClr val="DCDC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8328714" y="1356187"/>
            <a:ext cx="2700000" cy="2160000"/>
          </a:xfrm>
          <a:prstGeom prst="rect">
            <a:avLst/>
          </a:prstGeom>
          <a:solidFill>
            <a:srgbClr val="DCDC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328715" y="3923292"/>
            <a:ext cx="2700000" cy="2160000"/>
          </a:xfrm>
          <a:prstGeom prst="rect">
            <a:avLst/>
          </a:prstGeom>
          <a:solidFill>
            <a:srgbClr val="DCDC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610729" y="1549238"/>
            <a:ext cx="2478387" cy="17590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Punkt 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endParaRPr lang="de-DE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18883" y="1549237"/>
            <a:ext cx="2478387" cy="17590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Punkt 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endParaRPr lang="de-DE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422952" y="1549236"/>
            <a:ext cx="2478387" cy="17590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Punkt 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endParaRPr lang="de-DE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631385" y="4139046"/>
            <a:ext cx="2478387" cy="17590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Punkt 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endParaRPr lang="de-DE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439520" y="4139046"/>
            <a:ext cx="2478387" cy="17590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Punkt 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endParaRPr lang="de-DE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035454" y="4139046"/>
            <a:ext cx="2478387" cy="17590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Punkt 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de-DE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endParaRPr lang="de-DE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66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strah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475900" y="1468682"/>
            <a:ext cx="8282940" cy="3566701"/>
            <a:chOff x="456687" y="1485615"/>
            <a:chExt cx="8282940" cy="3566701"/>
          </a:xfrm>
        </p:grpSpPr>
        <p:sp>
          <p:nvSpPr>
            <p:cNvPr id="9" name="Pfeil nach rechts 8"/>
            <p:cNvSpPr/>
            <p:nvPr/>
          </p:nvSpPr>
          <p:spPr bwMode="gray">
            <a:xfrm>
              <a:off x="456687" y="2526994"/>
              <a:ext cx="8282940" cy="2272030"/>
            </a:xfrm>
            <a:prstGeom prst="rightArrow">
              <a:avLst>
                <a:gd name="adj1" fmla="val 55366"/>
                <a:gd name="adj2" fmla="val 59391"/>
              </a:avLst>
            </a:prstGeom>
            <a:solidFill>
              <a:srgbClr val="004178"/>
            </a:solidFill>
            <a:ln w="12700">
              <a:noFill/>
              <a:round/>
              <a:headEnd/>
              <a:tailEnd/>
            </a:ln>
            <a:effectLst>
              <a:outerShdw blurRad="190500" dist="127000" dir="5400000" algn="t" rotWithShape="0">
                <a:prstClr val="black">
                  <a:alpha val="40000"/>
                </a:prstClr>
              </a:outerShdw>
            </a:effectLst>
            <a:scene3d>
              <a:camera prst="perspectiveHeroicExtremeLeftFacing" fov="5100000">
                <a:rot lat="19347912" lon="3674878" rev="17481372"/>
              </a:camera>
              <a:lightRig rig="threePt" dir="t"/>
            </a:scene3d>
            <a:sp3d z="25400" extrusionH="101600" prstMaterial="matte">
              <a:extrusionClr>
                <a:srgbClr val="0063A3"/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7" name="Gerade Verbindung 37"/>
            <p:cNvCxnSpPr/>
            <p:nvPr/>
          </p:nvCxnSpPr>
          <p:spPr bwMode="gray">
            <a:xfrm rot="5400000" flipH="1" flipV="1">
              <a:off x="6996596" y="3624944"/>
              <a:ext cx="2271798" cy="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5" name="Gerade Verbindung 31"/>
            <p:cNvCxnSpPr/>
            <p:nvPr/>
          </p:nvCxnSpPr>
          <p:spPr bwMode="gray">
            <a:xfrm rot="5400000" flipH="1" flipV="1">
              <a:off x="5599071" y="3222288"/>
              <a:ext cx="1952953" cy="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3" name="Gerade Verbindung 25"/>
            <p:cNvCxnSpPr/>
            <p:nvPr/>
          </p:nvCxnSpPr>
          <p:spPr bwMode="gray">
            <a:xfrm rot="5400000" flipH="1" flipV="1">
              <a:off x="4409639" y="2865178"/>
              <a:ext cx="1705357" cy="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2" name="Gerade Verbindung 20"/>
            <p:cNvCxnSpPr/>
            <p:nvPr/>
          </p:nvCxnSpPr>
          <p:spPr bwMode="gray">
            <a:xfrm flipV="1">
              <a:off x="3942528" y="1755560"/>
              <a:ext cx="0" cy="1503359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4" name="Gerade Verbindung 10"/>
            <p:cNvCxnSpPr/>
            <p:nvPr/>
          </p:nvCxnSpPr>
          <p:spPr bwMode="gray">
            <a:xfrm flipV="1">
              <a:off x="2793345" y="1485615"/>
              <a:ext cx="0" cy="133200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</p:cxnSp>
        <p:sp>
          <p:nvSpPr>
            <p:cNvPr id="16" name="Ellipse 15"/>
            <p:cNvSpPr/>
            <p:nvPr/>
          </p:nvSpPr>
          <p:spPr>
            <a:xfrm>
              <a:off x="7931650" y="4661898"/>
              <a:ext cx="390418" cy="390418"/>
            </a:xfrm>
            <a:prstGeom prst="ellipse">
              <a:avLst/>
            </a:prstGeom>
            <a:solidFill>
              <a:srgbClr val="EC74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6400886" y="4131100"/>
              <a:ext cx="349235" cy="349235"/>
            </a:xfrm>
            <a:prstGeom prst="ellipse">
              <a:avLst/>
            </a:prstGeom>
            <a:solidFill>
              <a:srgbClr val="EC74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114905" y="3708148"/>
              <a:ext cx="289302" cy="289302"/>
            </a:xfrm>
            <a:prstGeom prst="ellipse">
              <a:avLst/>
            </a:prstGeom>
            <a:solidFill>
              <a:srgbClr val="EC74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3818648" y="3223550"/>
              <a:ext cx="229370" cy="229370"/>
            </a:xfrm>
            <a:prstGeom prst="ellipse">
              <a:avLst/>
            </a:prstGeom>
            <a:solidFill>
              <a:srgbClr val="EC74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2719756" y="2717133"/>
              <a:ext cx="147529" cy="147529"/>
            </a:xfrm>
            <a:prstGeom prst="ellipse">
              <a:avLst/>
            </a:prstGeom>
            <a:solidFill>
              <a:srgbClr val="EC74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Titel 28"/>
          <p:cNvSpPr>
            <a:spLocks noGrp="1"/>
          </p:cNvSpPr>
          <p:nvPr>
            <p:ph type="title" hasCustomPrompt="1"/>
          </p:nvPr>
        </p:nvSpPr>
        <p:spPr>
          <a:xfrm>
            <a:off x="1465200" y="589348"/>
            <a:ext cx="10011034" cy="4542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>
                <a:solidFill>
                  <a:srgbClr val="EC740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Arial, 24pt, RGB 236/116/4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811880" y="1488909"/>
            <a:ext cx="982909" cy="1155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1994</a:t>
            </a:r>
          </a:p>
          <a:p>
            <a:pPr lvl="0"/>
            <a:r>
              <a:rPr lang="de-DE" dirty="0"/>
              <a:t>Text</a:t>
            </a:r>
          </a:p>
        </p:txBody>
      </p:sp>
      <p:sp>
        <p:nvSpPr>
          <p:cNvPr id="33" name="Textplatzhalt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3963351" y="1768270"/>
            <a:ext cx="982909" cy="1155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2000</a:t>
            </a:r>
          </a:p>
          <a:p>
            <a:pPr lvl="0"/>
            <a:r>
              <a:rPr lang="de-DE" dirty="0"/>
              <a:t>Text</a:t>
            </a:r>
          </a:p>
        </p:txBody>
      </p:sp>
      <p:sp>
        <p:nvSpPr>
          <p:cNvPr id="34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278876" y="2006924"/>
            <a:ext cx="982909" cy="1155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2005</a:t>
            </a:r>
          </a:p>
          <a:p>
            <a:pPr lvl="0"/>
            <a:r>
              <a:rPr lang="de-DE" dirty="0"/>
              <a:t>Text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6592105" y="2228721"/>
            <a:ext cx="982909" cy="1155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2015</a:t>
            </a:r>
          </a:p>
          <a:p>
            <a:pPr lvl="0"/>
            <a:r>
              <a:rPr lang="de-DE" dirty="0"/>
              <a:t>Text</a:t>
            </a:r>
          </a:p>
        </p:txBody>
      </p:sp>
      <p:sp>
        <p:nvSpPr>
          <p:cNvPr id="36" name="Textplatzhalt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8146072" y="2483192"/>
            <a:ext cx="982909" cy="1155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2025</a:t>
            </a:r>
          </a:p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67783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bis-thome.de/" TargetMode="External"/><Relationship Id="rId13" Type="http://schemas.openxmlformats.org/officeDocument/2006/relationships/hyperlink" Target="https://www.linkedin.com/company/ibis-prof-thome-ag" TargetMode="External"/><Relationship Id="rId3" Type="http://schemas.openxmlformats.org/officeDocument/2006/relationships/theme" Target="../theme/theme9.xml"/><Relationship Id="rId7" Type="http://schemas.openxmlformats.org/officeDocument/2006/relationships/image" Target="../media/image9.jpeg"/><Relationship Id="rId12" Type="http://schemas.openxmlformats.org/officeDocument/2006/relationships/hyperlink" Target="http://www.xing.com/companies/ibisprof.thomeag" TargetMode="Externa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jpeg"/><Relationship Id="rId11" Type="http://schemas.openxmlformats.org/officeDocument/2006/relationships/hyperlink" Target="http://www.twitter.com/IBISness" TargetMode="External"/><Relationship Id="rId5" Type="http://schemas.openxmlformats.org/officeDocument/2006/relationships/image" Target="../media/image7.jpeg"/><Relationship Id="rId15" Type="http://schemas.openxmlformats.org/officeDocument/2006/relationships/image" Target="../media/image11.png"/><Relationship Id="rId10" Type="http://schemas.openxmlformats.org/officeDocument/2006/relationships/hyperlink" Target="http://www.youtube.com/user/ibisthomeag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://www.facebook.com/ibisthomeag" TargetMode="External"/><Relationship Id="rId14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429682"/>
            <a:ext cx="12192000" cy="438149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86690"/>
            <a:ext cx="409575" cy="47031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16669" y="6520180"/>
            <a:ext cx="275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IBIS Prof. Thome AG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554041" y="1469003"/>
            <a:ext cx="64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3" name="Rechteck 12"/>
          <p:cNvSpPr/>
          <p:nvPr/>
        </p:nvSpPr>
        <p:spPr>
          <a:xfrm>
            <a:off x="0" y="-1624"/>
            <a:ext cx="12192000" cy="289491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1331811" y="6507250"/>
            <a:ext cx="50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E7B960-49E0-46FE-BF1B-B08F5FF8E7A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5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200" kern="1200">
          <a:solidFill>
            <a:srgbClr val="EC7404"/>
          </a:solidFill>
          <a:latin typeface="Roboto Medium" panose="02000000000000000000" pitchFamily="2" charset="0"/>
          <a:ea typeface="Roboto Medium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38" userDrawn="1">
          <p15:clr>
            <a:srgbClr val="F26B43"/>
          </p15:clr>
        </p15:guide>
        <p15:guide id="2" pos="7197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orient="horz" pos="640" userDrawn="1">
          <p15:clr>
            <a:srgbClr val="F26B43"/>
          </p15:clr>
        </p15:guide>
        <p15:guide id="5" orient="horz" pos="4042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429682"/>
            <a:ext cx="12192000" cy="438149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86690"/>
            <a:ext cx="409575" cy="47031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16669" y="6520180"/>
            <a:ext cx="275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IBIS Prof. Thome AG</a:t>
            </a:r>
          </a:p>
        </p:txBody>
      </p:sp>
      <p:sp>
        <p:nvSpPr>
          <p:cNvPr id="13" name="Rechteck 12"/>
          <p:cNvSpPr/>
          <p:nvPr/>
        </p:nvSpPr>
        <p:spPr>
          <a:xfrm>
            <a:off x="0" y="-1624"/>
            <a:ext cx="12192000" cy="289491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1331811" y="6507250"/>
            <a:ext cx="50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E7B960-49E0-46FE-BF1B-B08F5FF8E7A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1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200" kern="1200">
          <a:solidFill>
            <a:srgbClr val="EC7404"/>
          </a:solidFill>
          <a:latin typeface="Roboto Medium" panose="02000000000000000000" pitchFamily="2" charset="0"/>
          <a:ea typeface="Roboto Medium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38">
          <p15:clr>
            <a:srgbClr val="F26B43"/>
          </p15:clr>
        </p15:guide>
        <p15:guide id="2" pos="7197">
          <p15:clr>
            <a:srgbClr val="F26B43"/>
          </p15:clr>
        </p15:guide>
        <p15:guide id="3" orient="horz" pos="255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404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29682"/>
            <a:ext cx="12192000" cy="438149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16669" y="6520180"/>
            <a:ext cx="275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IBIS Prof. Thome AG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1331811" y="6507250"/>
            <a:ext cx="50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E7B960-49E0-46FE-BF1B-B08F5FF8E7A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1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1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38" userDrawn="1">
          <p15:clr>
            <a:srgbClr val="F26B43"/>
          </p15:clr>
        </p15:guide>
        <p15:guide id="2" pos="7197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orient="horz" pos="640" userDrawn="1">
          <p15:clr>
            <a:srgbClr val="F26B43"/>
          </p15:clr>
        </p15:guide>
        <p15:guide id="5" orient="horz" pos="404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429682"/>
            <a:ext cx="12192000" cy="438149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86690"/>
            <a:ext cx="409575" cy="470318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1130708" y="54433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22" name="Gerader Verbinder 21"/>
          <p:cNvCxnSpPr/>
          <p:nvPr/>
        </p:nvCxnSpPr>
        <p:spPr>
          <a:xfrm>
            <a:off x="0" y="1016000"/>
            <a:ext cx="12192000" cy="0"/>
          </a:xfrm>
          <a:prstGeom prst="line">
            <a:avLst/>
          </a:prstGeom>
          <a:ln w="25400">
            <a:solidFill>
              <a:srgbClr val="DCDCD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1333928" y="6507250"/>
            <a:ext cx="50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E7B960-49E0-46FE-BF1B-B08F5FF8E7A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16669" y="6520180"/>
            <a:ext cx="275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IBIS Prof. Thome AG</a:t>
            </a:r>
          </a:p>
        </p:txBody>
      </p:sp>
    </p:spTree>
    <p:extLst>
      <p:ext uri="{BB962C8B-B14F-4D97-AF65-F5344CB8AC3E}">
        <p14:creationId xmlns:p14="http://schemas.microsoft.com/office/powerpoint/2010/main" val="304228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38" userDrawn="1">
          <p15:clr>
            <a:srgbClr val="F26B43"/>
          </p15:clr>
        </p15:guide>
        <p15:guide id="2" orient="horz" pos="640" userDrawn="1">
          <p15:clr>
            <a:srgbClr val="F26B43"/>
          </p15:clr>
        </p15:guide>
        <p15:guide id="3" pos="7197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4042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429682"/>
            <a:ext cx="12192000" cy="438149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16669" y="6520180"/>
            <a:ext cx="275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IBIS Prof. Thome AG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86690"/>
            <a:ext cx="409575" cy="470318"/>
          </a:xfrm>
          <a:prstGeom prst="rect">
            <a:avLst/>
          </a:prstGeom>
        </p:spPr>
      </p:pic>
      <p:cxnSp>
        <p:nvCxnSpPr>
          <p:cNvPr id="10" name="Gerader Verbinder 9"/>
          <p:cNvCxnSpPr/>
          <p:nvPr/>
        </p:nvCxnSpPr>
        <p:spPr>
          <a:xfrm>
            <a:off x="0" y="1016000"/>
            <a:ext cx="12192000" cy="0"/>
          </a:xfrm>
          <a:prstGeom prst="line">
            <a:avLst/>
          </a:prstGeom>
          <a:ln w="25400">
            <a:solidFill>
              <a:srgbClr val="DCDCD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1333928" y="6507250"/>
            <a:ext cx="50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E7B960-49E0-46FE-BF1B-B08F5FF8E7A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6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429682"/>
            <a:ext cx="12192000" cy="438149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16669" y="6520180"/>
            <a:ext cx="275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IBIS Prof. Thome AG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86690"/>
            <a:ext cx="409575" cy="47031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130708" y="54433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11" name="Gerader Verbinder 10"/>
          <p:cNvCxnSpPr/>
          <p:nvPr/>
        </p:nvCxnSpPr>
        <p:spPr>
          <a:xfrm>
            <a:off x="0" y="1016000"/>
            <a:ext cx="12192000" cy="0"/>
          </a:xfrm>
          <a:prstGeom prst="line">
            <a:avLst/>
          </a:prstGeom>
          <a:ln w="25400">
            <a:solidFill>
              <a:srgbClr val="DCDCD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1333928" y="6507250"/>
            <a:ext cx="50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E7B960-49E0-46FE-BF1B-B08F5FF8E7A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9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429682"/>
            <a:ext cx="12192000" cy="438149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16669" y="6520180"/>
            <a:ext cx="275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IBIS Prof. Thome AG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86690"/>
            <a:ext cx="409575" cy="47031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130708" y="54433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11" name="Gerader Verbinder 10"/>
          <p:cNvCxnSpPr/>
          <p:nvPr/>
        </p:nvCxnSpPr>
        <p:spPr>
          <a:xfrm>
            <a:off x="0" y="1016000"/>
            <a:ext cx="12192000" cy="0"/>
          </a:xfrm>
          <a:prstGeom prst="line">
            <a:avLst/>
          </a:prstGeom>
          <a:ln w="25400">
            <a:solidFill>
              <a:srgbClr val="DCDCD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1333928" y="6507250"/>
            <a:ext cx="50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E7B960-49E0-46FE-BF1B-B08F5FF8E7A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3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429682"/>
            <a:ext cx="12192000" cy="438149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16669" y="6520180"/>
            <a:ext cx="275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IBIS Prof. Thome AG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86690"/>
            <a:ext cx="409575" cy="47031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130708" y="54433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11" name="Gerader Verbinder 10"/>
          <p:cNvCxnSpPr/>
          <p:nvPr/>
        </p:nvCxnSpPr>
        <p:spPr>
          <a:xfrm>
            <a:off x="0" y="1016000"/>
            <a:ext cx="12192000" cy="0"/>
          </a:xfrm>
          <a:prstGeom prst="line">
            <a:avLst/>
          </a:prstGeom>
          <a:ln w="25400">
            <a:solidFill>
              <a:srgbClr val="DCDCD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1333928" y="6507250"/>
            <a:ext cx="50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E7B960-49E0-46FE-BF1B-B08F5FF8E7A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0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7" r:id="rId2"/>
    <p:sldLayoutId id="2147483701" r:id="rId3"/>
    <p:sldLayoutId id="2147483700" r:id="rId4"/>
    <p:sldLayoutId id="2147483703" r:id="rId5"/>
    <p:sldLayoutId id="2147483698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429682"/>
            <a:ext cx="12192000" cy="438149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16669" y="6520180"/>
            <a:ext cx="275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IBIS Prof. Thome AG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86690"/>
            <a:ext cx="409575" cy="47031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130708" y="54433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11" name="Gerader Verbinder 10"/>
          <p:cNvCxnSpPr/>
          <p:nvPr/>
        </p:nvCxnSpPr>
        <p:spPr>
          <a:xfrm>
            <a:off x="0" y="1016000"/>
            <a:ext cx="12192000" cy="0"/>
          </a:xfrm>
          <a:prstGeom prst="line">
            <a:avLst/>
          </a:prstGeom>
          <a:ln w="25400">
            <a:solidFill>
              <a:srgbClr val="DCDCD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1333928" y="6507250"/>
            <a:ext cx="50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E7B960-49E0-46FE-BF1B-B08F5FF8E7A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97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429682"/>
            <a:ext cx="12192000" cy="438149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1463045" y="6512863"/>
            <a:ext cx="334297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DE" sz="1000" dirty="0">
              <a:solidFill>
                <a:schemeClr val="bg1"/>
              </a:solidFill>
              <a:latin typeface="Museo 300" panose="02000000000000000000" pitchFamily="50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16669" y="6520180"/>
            <a:ext cx="275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IBIS Prof. Thome AG</a:t>
            </a: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86690"/>
            <a:ext cx="409575" cy="470318"/>
          </a:xfrm>
          <a:prstGeom prst="rect">
            <a:avLst/>
          </a:prstGeom>
        </p:spPr>
      </p:pic>
      <p:cxnSp>
        <p:nvCxnSpPr>
          <p:cNvPr id="22" name="Gerader Verbinder 21"/>
          <p:cNvCxnSpPr/>
          <p:nvPr/>
        </p:nvCxnSpPr>
        <p:spPr>
          <a:xfrm>
            <a:off x="0" y="1016000"/>
            <a:ext cx="12192000" cy="0"/>
          </a:xfrm>
          <a:prstGeom prst="line">
            <a:avLst/>
          </a:prstGeom>
          <a:ln w="25400">
            <a:solidFill>
              <a:srgbClr val="DCDCD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1333928" y="6507250"/>
            <a:ext cx="50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E7B960-49E0-46FE-BF1B-B08F5FF8E7A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3" descr="http://www.koenig-ludwig-lauf.com/tl_files/Gallery/twitter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170" y="3382495"/>
            <a:ext cx="721545" cy="41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http://www.hospicebuffalo.com/content/images/socialmedia/facebook_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087" y="2765603"/>
            <a:ext cx="706998" cy="21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" descr="http://www.tourguidetv.net/images/youtube-channel-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74" y="3075661"/>
            <a:ext cx="555706" cy="28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6205084" y="2078621"/>
            <a:ext cx="5233381" cy="304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64A3"/>
              </a:buClr>
              <a:defRPr/>
            </a:pPr>
            <a:r>
              <a:rPr lang="de-DE" sz="1400" dirty="0">
                <a:solidFill>
                  <a:srgbClr val="0064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de-DE" sz="1400" dirty="0">
                <a:solidFill>
                  <a:srgbClr val="0064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de-DE" sz="1400" dirty="0">
                <a:solidFill>
                  <a:srgbClr val="0064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hlinkClick r:id="rId8"/>
              </a:rPr>
              <a:t>www.ibis-thome.de</a:t>
            </a: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de-DE" sz="1400" dirty="0">
                <a:solidFill>
                  <a:srgbClr val="0064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hlinkClick r:id="rId9"/>
              </a:rPr>
              <a:t>www.facebook.com/ibisthomeag</a:t>
            </a:r>
            <a:r>
              <a:rPr lang="de-DE" sz="1400" dirty="0">
                <a:solidFill>
                  <a:srgbClr val="0064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de-DE" sz="1400" dirty="0">
                <a:solidFill>
                  <a:srgbClr val="0064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de-DE" sz="1400" dirty="0">
                <a:solidFill>
                  <a:srgbClr val="0064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hlinkClick r:id="rId10"/>
              </a:rPr>
              <a:t>www.youtube.com/user/ibisthomeag</a:t>
            </a: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de-DE" sz="1400" dirty="0">
                <a:solidFill>
                  <a:srgbClr val="0064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hlinkClick r:id="rId11"/>
              </a:rPr>
              <a:t>www.twitter.com/IBISness</a:t>
            </a: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de-DE" sz="1400" dirty="0">
                <a:solidFill>
                  <a:srgbClr val="0064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hlinkClick r:id="rId12"/>
              </a:rPr>
              <a:t>www.xing.com/companies/ibisprof.thomeag</a:t>
            </a: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de-DE" sz="1400" dirty="0">
                <a:solidFill>
                  <a:srgbClr val="0064A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hlinkClick r:id="rId13"/>
              </a:rPr>
              <a:t>https://www.linkedin.com/company/ibis-prof-thome-ag</a:t>
            </a:r>
            <a:endParaRPr lang="de-DE" sz="1400" dirty="0">
              <a:solidFill>
                <a:srgbClr val="0064A3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de-DE" sz="1600" dirty="0">
              <a:solidFill>
                <a:srgbClr val="0064A3"/>
              </a:solidFill>
              <a:latin typeface="Museo 300" panose="02000000000000000000" pitchFamily="50" charset="0"/>
            </a:endParaRPr>
          </a:p>
          <a:p>
            <a:pPr>
              <a:defRPr/>
            </a:pPr>
            <a:endParaRPr lang="de-DE" sz="1600" dirty="0"/>
          </a:p>
        </p:txBody>
      </p:sp>
      <p:pic>
        <p:nvPicPr>
          <p:cNvPr id="13" name="Picture 2" descr="http://www.blog.webtec-braun.com/wp-content/uploads/xing-logo-e1301988921110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931" y="3890783"/>
            <a:ext cx="312549" cy="30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cialmedia-fuer-unternehmer.de/wp-content/uploads/2015/07/LinkedIn_Logo_svg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087" y="4372421"/>
            <a:ext cx="680975" cy="18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1475032" y="2064774"/>
            <a:ext cx="379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IBIS Prof. Thome AG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488939" y="2961431"/>
            <a:ext cx="3786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Mergentheimer</a:t>
            </a:r>
            <a:r>
              <a:rPr lang="de-DE" sz="140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Str. 76a</a:t>
            </a:r>
          </a:p>
          <a:p>
            <a:r>
              <a:rPr lang="de-DE" sz="140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- 97082 Würzburg</a:t>
            </a:r>
          </a:p>
          <a:p>
            <a:endParaRPr lang="de-DE" sz="1400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400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1400" baseline="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+49 931 79686-</a:t>
            </a:r>
            <a:endParaRPr lang="de-DE" sz="1400" dirty="0">
              <a:solidFill>
                <a:srgbClr val="0041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004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+49 931 79686-10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130708" y="54433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EC740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5778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3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38">
          <p15:clr>
            <a:srgbClr val="F26B43"/>
          </p15:clr>
        </p15:guide>
        <p15:guide id="2" orient="horz" pos="640">
          <p15:clr>
            <a:srgbClr val="F26B43"/>
          </p15:clr>
        </p15:guide>
        <p15:guide id="3" pos="7197">
          <p15:clr>
            <a:srgbClr val="F26B43"/>
          </p15:clr>
        </p15:guide>
        <p15:guide id="4" orient="horz" pos="278">
          <p15:clr>
            <a:srgbClr val="F26B43"/>
          </p15:clr>
        </p15:guide>
        <p15:guide id="5" orient="horz" pos="4042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Blank">
  <a:themeElements>
    <a:clrScheme name="IBIS Farben allgemein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004178"/>
      </a:accent1>
      <a:accent2>
        <a:srgbClr val="EC7404"/>
      </a:accent2>
      <a:accent3>
        <a:srgbClr val="6397C3"/>
      </a:accent3>
      <a:accent4>
        <a:srgbClr val="97BCE0"/>
      </a:accent4>
      <a:accent5>
        <a:srgbClr val="9B9B9B"/>
      </a:accent5>
      <a:accent6>
        <a:srgbClr val="0063A3"/>
      </a:accent6>
      <a:hlink>
        <a:srgbClr val="0063A3"/>
      </a:hlink>
      <a:folHlink>
        <a:srgbClr val="0063A3"/>
      </a:folHlink>
    </a:clrScheme>
    <a:fontScheme name="IBIS Schrift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lank.potx" id="{21D7892A-FDFE-420A-B671-D3DF5B550E1A}" vid="{269026C0-1D90-43AF-848A-0FEF7EA3DF2D}"/>
    </a:ext>
  </a:extLst>
</a:theme>
</file>

<file path=ppt/theme/theme10.xml><?xml version="1.0" encoding="utf-8"?>
<a:theme xmlns:a="http://schemas.openxmlformats.org/drawingml/2006/main" name="Q&amp;A Folie">
  <a:themeElements>
    <a:clrScheme name="IBIS Farben allgemein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004178"/>
      </a:accent1>
      <a:accent2>
        <a:srgbClr val="EC7404"/>
      </a:accent2>
      <a:accent3>
        <a:srgbClr val="6397C3"/>
      </a:accent3>
      <a:accent4>
        <a:srgbClr val="97BCE0"/>
      </a:accent4>
      <a:accent5>
        <a:srgbClr val="9B9B9B"/>
      </a:accent5>
      <a:accent6>
        <a:srgbClr val="0063A3"/>
      </a:accent6>
      <a:hlink>
        <a:srgbClr val="0063A3"/>
      </a:hlink>
      <a:folHlink>
        <a:srgbClr val="0063A3"/>
      </a:folHlink>
    </a:clrScheme>
    <a:fontScheme name="IBIS Schrift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lank.potx" id="{21D7892A-FDFE-420A-B671-D3DF5B550E1A}" vid="{D8119477-36F4-4FBF-B19F-D42ACCE1215D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p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rgbClr val="004178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lank.potx" id="{21D7892A-FDFE-420A-B671-D3DF5B550E1A}" vid="{EBEBFD90-C39E-4B13-A2C3-C8E66B9D7C46}"/>
    </a:ext>
  </a:extLst>
</a:theme>
</file>

<file path=ppt/theme/theme3.xml><?xml version="1.0" encoding="utf-8"?>
<a:theme xmlns:a="http://schemas.openxmlformats.org/drawingml/2006/main" name="Standardfolie">
  <a:themeElements>
    <a:clrScheme name="IBIS Farben allgemein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004178"/>
      </a:accent1>
      <a:accent2>
        <a:srgbClr val="EC7404"/>
      </a:accent2>
      <a:accent3>
        <a:srgbClr val="6397C3"/>
      </a:accent3>
      <a:accent4>
        <a:srgbClr val="97BCE0"/>
      </a:accent4>
      <a:accent5>
        <a:srgbClr val="9B9B9B"/>
      </a:accent5>
      <a:accent6>
        <a:srgbClr val="0063A3"/>
      </a:accent6>
      <a:hlink>
        <a:srgbClr val="0063A3"/>
      </a:hlink>
      <a:folHlink>
        <a:srgbClr val="0063A3"/>
      </a:folHlink>
    </a:clrScheme>
    <a:fontScheme name="IBIS Schrift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lank.potx" id="{21D7892A-FDFE-420A-B671-D3DF5B550E1A}" vid="{67F79B80-8CC3-433B-BB61-370F538149AC}"/>
    </a:ext>
  </a:extLst>
</a:theme>
</file>

<file path=ppt/theme/theme4.xml><?xml version="1.0" encoding="utf-8"?>
<a:theme xmlns:a="http://schemas.openxmlformats.org/drawingml/2006/main" name="Leere 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lank.potx" id="{21D7892A-FDFE-420A-B671-D3DF5B550E1A}" vid="{3B9DA78E-D6A9-41CD-AAF9-85BDDD5BBDC9}"/>
    </a:ext>
  </a:extLst>
</a:theme>
</file>

<file path=ppt/theme/theme5.xml><?xml version="1.0" encoding="utf-8"?>
<a:theme xmlns:a="http://schemas.openxmlformats.org/drawingml/2006/main" name="Aufzählu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lank.potx" id="{21D7892A-FDFE-420A-B671-D3DF5B550E1A}" vid="{0276D6AA-724C-4752-941A-1E9320681795}"/>
    </a:ext>
  </a:extLst>
</a:theme>
</file>

<file path=ppt/theme/theme6.xml><?xml version="1.0" encoding="utf-8"?>
<a:theme xmlns:a="http://schemas.openxmlformats.org/drawingml/2006/main" name="Zeitstrah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lank.potx" id="{21D7892A-FDFE-420A-B671-D3DF5B550E1A}" vid="{CEE0BB88-5AF3-4672-9872-7ABD34FBD703}"/>
    </a:ext>
  </a:extLst>
</a:theme>
</file>

<file path=ppt/theme/theme7.xml><?xml version="1.0" encoding="utf-8"?>
<a:theme xmlns:a="http://schemas.openxmlformats.org/drawingml/2006/main" name="Vergleich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lank.potx" id="{21D7892A-FDFE-420A-B671-D3DF5B550E1A}" vid="{1E88AD14-803C-4920-80D3-496D8940F4A4}"/>
    </a:ext>
  </a:extLst>
</a:theme>
</file>

<file path=ppt/theme/theme8.xml><?xml version="1.0" encoding="utf-8"?>
<a:theme xmlns:a="http://schemas.openxmlformats.org/drawingml/2006/main" name="Cross-Che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lank.potx" id="{21D7892A-FDFE-420A-B671-D3DF5B550E1A}" vid="{82B32B12-49F9-4B23-80ED-86724869B883}"/>
    </a:ext>
  </a:extLst>
</a:theme>
</file>

<file path=ppt/theme/theme9.xml><?xml version="1.0" encoding="utf-8"?>
<a:theme xmlns:a="http://schemas.openxmlformats.org/drawingml/2006/main" name="Kontaktfolie">
  <a:themeElements>
    <a:clrScheme name="Benutzerdefiniert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4178"/>
      </a:hlink>
      <a:folHlink>
        <a:srgbClr val="00417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lank.potx" id="{21D7892A-FDFE-420A-B671-D3DF5B550E1A}" vid="{803A848E-2DF5-4A4F-8442-8917F49209F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Office PowerPoint</Application>
  <PresentationFormat>Benutzerdefiniert</PresentationFormat>
  <Paragraphs>0</Paragraphs>
  <Slides>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10</vt:i4>
      </vt:variant>
      <vt:variant>
        <vt:lpstr>Folientitel</vt:lpstr>
      </vt:variant>
      <vt:variant>
        <vt:i4>0</vt:i4>
      </vt:variant>
    </vt:vector>
  </HeadingPairs>
  <TitlesOfParts>
    <vt:vector size="10" baseType="lpstr">
      <vt:lpstr>Blank</vt:lpstr>
      <vt:lpstr>Kapitel</vt:lpstr>
      <vt:lpstr>Standardfolie</vt:lpstr>
      <vt:lpstr>Leere Folie</vt:lpstr>
      <vt:lpstr>Aufzählung</vt:lpstr>
      <vt:lpstr>Zeitstrahl</vt:lpstr>
      <vt:lpstr>Vergleiche</vt:lpstr>
      <vt:lpstr>Cross-Check</vt:lpstr>
      <vt:lpstr>Kontaktfolie</vt:lpstr>
      <vt:lpstr>Q&amp;A Folie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Jannis Maier</dc:creator>
  <cp:lastModifiedBy>Jannis Maier</cp:lastModifiedBy>
  <cp:revision>22</cp:revision>
  <dcterms:created xsi:type="dcterms:W3CDTF">2017-08-29T08:36:55Z</dcterms:created>
  <dcterms:modified xsi:type="dcterms:W3CDTF">2017-10-04T09:48:09Z</dcterms:modified>
</cp:coreProperties>
</file>