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48" r:id="rId3"/>
    <p:sldMasterId id="2147483719" r:id="rId4"/>
    <p:sldMasterId id="2147483707" r:id="rId5"/>
    <p:sldMasterId id="2147483704" r:id="rId6"/>
    <p:sldMasterId id="2147483687" r:id="rId7"/>
    <p:sldMasterId id="2147483710" r:id="rId8"/>
    <p:sldMasterId id="2147483669" r:id="rId9"/>
    <p:sldMasterId id="2147483685" r:id="rId10"/>
  </p:sldMasterIdLst>
  <p:sldIdLst>
    <p:sldId id="257" r:id="rId17"/>
    <p:sldId id="258" r:id="rId18"/>
  </p:sldIdLst>
  <p:notesMasterIdLst>
    <p:notesMasterId r:id="rId11"/>
  </p:notesMasterIdLst>
  <p:handoutMasterIdLst>
    <p:handoutMasterId r:id="rId12"/>
  </p:handout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  <undefined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8"/>
    <a:srgbClr val="EC7404"/>
    <a:srgbClr val="9B9B9B"/>
    <a:srgbClr val="0063A3"/>
    <a:srgbClr val="0D6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6433" autoAdjust="0"/>
  </p:normalViewPr>
  <p:slideViewPr>
    <p:cSldViewPr snapToGrid="0" showGuides="1">
      <p:cViewPr varScale="1">
        <p:scale>
          <a:sx n="123" d="100"/>
          <a:sy n="123" d="100"/>
        </p:scale>
        <p:origin x="-108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-349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Relationship Id="rId17" Type="http://schemas.openxmlformats.org/officeDocument/2006/relationships/slide" Target="slides/slide1.xml"/><Relationship Id="rId18" Type="http://schemas.openxmlformats.org/officeDocument/2006/relationships/slide" Target="slides/slide2.xml"/></Relationships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D0E4-A575-4F4C-ABC0-D1704CB5363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7D241-D7FC-473A-A6C7-4FD0E85E0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8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1E9C5-79ED-49BC-9FB2-BEC4B3E92532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BF270-7FD1-4353-A3CA-078F74D13A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48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12050" y="3736975"/>
            <a:ext cx="3384550" cy="22701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Wer?</a:t>
            </a:r>
          </a:p>
          <a:p>
            <a:pPr lvl="0"/>
            <a:r>
              <a:rPr lang="de-DE" dirty="0"/>
              <a:t>Wie?</a:t>
            </a:r>
          </a:p>
          <a:p>
            <a:pPr lvl="0"/>
            <a:r>
              <a:rPr lang="de-DE" dirty="0"/>
              <a:t>Wo</a:t>
            </a:r>
          </a:p>
          <a:p>
            <a:pPr lvl="0"/>
            <a:r>
              <a:rPr lang="de-DE" dirty="0"/>
              <a:t>Wann?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14534" y="1555967"/>
            <a:ext cx="9410704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</a:defRPr>
            </a:lvl1pPr>
          </a:lstStyle>
          <a:p>
            <a:r>
              <a:rPr lang="de-DE" dirty="0"/>
              <a:t>Überschrift, Arial, 40pt, RGB 236/116/4</a:t>
            </a:r>
          </a:p>
        </p:txBody>
      </p:sp>
    </p:spTree>
    <p:extLst>
      <p:ext uri="{BB962C8B-B14F-4D97-AF65-F5344CB8AC3E}">
        <p14:creationId xmlns:p14="http://schemas.microsoft.com/office/powerpoint/2010/main" val="35063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1602769" y="3441841"/>
            <a:ext cx="9154274" cy="2342508"/>
            <a:chOff x="1602769" y="3441841"/>
            <a:chExt cx="9154274" cy="2342508"/>
          </a:xfrm>
          <a:solidFill>
            <a:srgbClr val="0041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Pfeil nach rechts 4"/>
            <p:cNvSpPr/>
            <p:nvPr/>
          </p:nvSpPr>
          <p:spPr>
            <a:xfrm>
              <a:off x="1602769" y="3441841"/>
              <a:ext cx="9154274" cy="2342508"/>
            </a:xfrm>
            <a:prstGeom prst="rightArrow">
              <a:avLst/>
            </a:prstGeom>
            <a:grp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239767" y="4330555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314841" y="4330555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6389915" y="4327988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8464989" y="4327987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r Verbinder 10"/>
          <p:cNvCxnSpPr/>
          <p:nvPr userDrawn="1"/>
        </p:nvCxnSpPr>
        <p:spPr>
          <a:xfrm flipV="1">
            <a:off x="2522306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 flipV="1">
            <a:off x="4595973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 userDrawn="1"/>
        </p:nvCxnSpPr>
        <p:spPr>
          <a:xfrm flipV="1">
            <a:off x="6669640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 userDrawn="1"/>
        </p:nvCxnSpPr>
        <p:spPr>
          <a:xfrm flipV="1">
            <a:off x="8743307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90635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0"/>
          </p:nvPr>
        </p:nvSpPr>
        <p:spPr>
          <a:xfrm>
            <a:off x="2011800" y="1397285"/>
            <a:ext cx="1017587" cy="11081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5" name="Textplatzhalter 33"/>
          <p:cNvSpPr>
            <a:spLocks noGrp="1"/>
          </p:cNvSpPr>
          <p:nvPr>
            <p:ph type="body" sz="quarter" idx="11"/>
          </p:nvPr>
        </p:nvSpPr>
        <p:spPr>
          <a:xfrm>
            <a:off x="4079285" y="1397285"/>
            <a:ext cx="1017587" cy="11081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6" name="Textplatzhalter 33"/>
          <p:cNvSpPr>
            <a:spLocks noGrp="1"/>
          </p:cNvSpPr>
          <p:nvPr>
            <p:ph type="body" sz="quarter" idx="12"/>
          </p:nvPr>
        </p:nvSpPr>
        <p:spPr>
          <a:xfrm>
            <a:off x="6146770" y="1397285"/>
            <a:ext cx="1017587" cy="1110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7" name="Textplatzhalter 33"/>
          <p:cNvSpPr>
            <a:spLocks noGrp="1"/>
          </p:cNvSpPr>
          <p:nvPr>
            <p:ph type="body" sz="quarter" idx="13"/>
          </p:nvPr>
        </p:nvSpPr>
        <p:spPr>
          <a:xfrm>
            <a:off x="8234513" y="1397285"/>
            <a:ext cx="1017587" cy="1109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287344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r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69777" y="2029550"/>
            <a:ext cx="2526869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469778" y="1400606"/>
            <a:ext cx="25272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6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437728" y="2029550"/>
            <a:ext cx="25272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437726" y="1400606"/>
            <a:ext cx="25272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7405677" y="2029550"/>
            <a:ext cx="25272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7405677" y="1400606"/>
            <a:ext cx="25272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 flipV="1">
            <a:off x="3972660" y="3222386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flipV="1">
            <a:off x="6940606" y="3222386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9" name="Textplatzhalt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20021" y="1527351"/>
            <a:ext cx="2232787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0" name="Textplatzhalt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90926" y="1527349"/>
            <a:ext cx="2177543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1" name="Textplatzhalter 1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561780" y="1527349"/>
            <a:ext cx="2198667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3" name="Textplatzhalter 22"/>
          <p:cNvSpPr>
            <a:spLocks noGrp="1"/>
          </p:cNvSpPr>
          <p:nvPr userDrawn="1">
            <p:ph type="body" sz="quarter" idx="13"/>
          </p:nvPr>
        </p:nvSpPr>
        <p:spPr>
          <a:xfrm>
            <a:off x="1633508" y="2109197"/>
            <a:ext cx="2219300" cy="3800203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 userDrawn="1">
            <p:ph type="body" sz="quarter" idx="14"/>
          </p:nvPr>
        </p:nvSpPr>
        <p:spPr>
          <a:xfrm>
            <a:off x="4590927" y="2111272"/>
            <a:ext cx="2177543" cy="3798128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5" name="Textplatzhalter 22"/>
          <p:cNvSpPr>
            <a:spLocks noGrp="1"/>
          </p:cNvSpPr>
          <p:nvPr userDrawn="1">
            <p:ph type="body" sz="quarter" idx="15"/>
          </p:nvPr>
        </p:nvSpPr>
        <p:spPr>
          <a:xfrm>
            <a:off x="7561781" y="2113556"/>
            <a:ext cx="2198667" cy="3795844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79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r 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89348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gray">
          <a:xfrm>
            <a:off x="1624379" y="1393824"/>
            <a:ext cx="1719263" cy="140760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gray">
          <a:xfrm>
            <a:off x="3343642" y="1393824"/>
            <a:ext cx="6811962" cy="14076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gray">
          <a:xfrm>
            <a:off x="1624379" y="3069195"/>
            <a:ext cx="1719263" cy="140760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gray">
          <a:xfrm>
            <a:off x="3343642" y="3069195"/>
            <a:ext cx="6811962" cy="14076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gray">
          <a:xfrm>
            <a:off x="1624379" y="4714614"/>
            <a:ext cx="1719263" cy="1408784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gray">
          <a:xfrm>
            <a:off x="3343642" y="4714614"/>
            <a:ext cx="6811962" cy="1408784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 userDrawn="1"/>
        </p:nvSpPr>
        <p:spPr bwMode="gray">
          <a:xfrm rot="5400000" flipV="1">
            <a:off x="2214929" y="2623196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 userDrawn="1"/>
        </p:nvSpPr>
        <p:spPr bwMode="gray">
          <a:xfrm rot="5400000" flipV="1">
            <a:off x="2214929" y="4239468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818526" y="1624339"/>
            <a:ext cx="1314000" cy="105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 Ebene</a:t>
            </a:r>
          </a:p>
        </p:txBody>
      </p:sp>
      <p:sp>
        <p:nvSpPr>
          <p:cNvPr id="22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818526" y="3240611"/>
            <a:ext cx="1314000" cy="105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2. Ebene</a:t>
            </a:r>
          </a:p>
        </p:txBody>
      </p:sp>
      <p:sp>
        <p:nvSpPr>
          <p:cNvPr id="23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818526" y="4869952"/>
            <a:ext cx="1315091" cy="1058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3. Ebene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916" y="1404100"/>
            <a:ext cx="6801688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7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353915" y="4724269"/>
            <a:ext cx="6801689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3340219" y="3084769"/>
            <a:ext cx="6815385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6"/>
          </p:nvPr>
        </p:nvSpPr>
        <p:spPr>
          <a:xfrm>
            <a:off x="3353914" y="1668387"/>
            <a:ext cx="6801690" cy="1133037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1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3352204" y="3340494"/>
            <a:ext cx="6803400" cy="1136301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2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350681" y="4977845"/>
            <a:ext cx="6804923" cy="1145553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2608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r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67397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467397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6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034656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034656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6612187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6610234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>
            <a:off x="9189718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9189718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 flipV="1">
            <a:off x="3590139" y="3213919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 flipV="1">
            <a:off x="8730860" y="3213919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flipV="1">
            <a:off x="6157396" y="3213919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9" name="Textplatzhalt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65669" y="1533033"/>
            <a:ext cx="1927544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0" name="Textplatzhalt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175469" y="1533033"/>
            <a:ext cx="1886283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1" name="Textplatzhalter 1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750934" y="1533033"/>
            <a:ext cx="1869083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2" name="Textplatzhalt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339210" y="1533032"/>
            <a:ext cx="1910992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3" name="Textplatzhalter 22"/>
          <p:cNvSpPr>
            <a:spLocks noGrp="1"/>
          </p:cNvSpPr>
          <p:nvPr userDrawn="1">
            <p:ph type="body" sz="quarter" idx="14"/>
          </p:nvPr>
        </p:nvSpPr>
        <p:spPr>
          <a:xfrm>
            <a:off x="1565669" y="2111214"/>
            <a:ext cx="1927544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 userDrawn="1">
            <p:ph type="body" sz="quarter" idx="15"/>
          </p:nvPr>
        </p:nvSpPr>
        <p:spPr>
          <a:xfrm>
            <a:off x="4185481" y="2109197"/>
            <a:ext cx="1876272" cy="379173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5" name="Textplatzhalter 22"/>
          <p:cNvSpPr>
            <a:spLocks noGrp="1"/>
          </p:cNvSpPr>
          <p:nvPr userDrawn="1">
            <p:ph type="body" sz="quarter" idx="16"/>
          </p:nvPr>
        </p:nvSpPr>
        <p:spPr>
          <a:xfrm>
            <a:off x="6750935" y="2109197"/>
            <a:ext cx="1869083" cy="379173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6" name="Textplatzhalter 22"/>
          <p:cNvSpPr>
            <a:spLocks noGrp="1"/>
          </p:cNvSpPr>
          <p:nvPr userDrawn="1">
            <p:ph type="body" sz="quarter" idx="17"/>
          </p:nvPr>
        </p:nvSpPr>
        <p:spPr>
          <a:xfrm>
            <a:off x="9340118" y="2109197"/>
            <a:ext cx="1910084" cy="379173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57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r 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gray">
          <a:xfrm>
            <a:off x="1624379" y="1334167"/>
            <a:ext cx="1719263" cy="96837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gray">
          <a:xfrm>
            <a:off x="3343642" y="1334167"/>
            <a:ext cx="6811962" cy="968375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gray">
          <a:xfrm>
            <a:off x="1624379" y="2661082"/>
            <a:ext cx="1719263" cy="966787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gray">
          <a:xfrm>
            <a:off x="3343642" y="2661082"/>
            <a:ext cx="6811962" cy="96678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gray">
          <a:xfrm>
            <a:off x="1624379" y="3977722"/>
            <a:ext cx="1719263" cy="966788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gray">
          <a:xfrm>
            <a:off x="3343642" y="3977722"/>
            <a:ext cx="6811962" cy="966788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gray">
          <a:xfrm>
            <a:off x="1624379" y="5263545"/>
            <a:ext cx="1719263" cy="96837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gray">
          <a:xfrm>
            <a:off x="3334117" y="5263545"/>
            <a:ext cx="6811962" cy="968375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 userDrawn="1"/>
        </p:nvSpPr>
        <p:spPr bwMode="gray">
          <a:xfrm rot="5400000" flipV="1">
            <a:off x="2214929" y="2102070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 userDrawn="1"/>
        </p:nvSpPr>
        <p:spPr bwMode="gray">
          <a:xfrm rot="5400000" flipV="1">
            <a:off x="2214929" y="3410113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AutoShape 13"/>
          <p:cNvSpPr>
            <a:spLocks noChangeArrowheads="1"/>
          </p:cNvSpPr>
          <p:nvPr userDrawn="1"/>
        </p:nvSpPr>
        <p:spPr bwMode="gray">
          <a:xfrm rot="5400000" flipV="1">
            <a:off x="2214929" y="4731427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7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736333" y="1413195"/>
            <a:ext cx="1458000" cy="75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 Ebene</a:t>
            </a:r>
          </a:p>
        </p:txBody>
      </p:sp>
      <p:sp>
        <p:nvSpPr>
          <p:cNvPr id="38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736333" y="2719946"/>
            <a:ext cx="1458000" cy="75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2. Ebene</a:t>
            </a:r>
          </a:p>
        </p:txBody>
      </p:sp>
      <p:sp>
        <p:nvSpPr>
          <p:cNvPr id="39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736333" y="4038268"/>
            <a:ext cx="1458000" cy="75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3. Ebene</a:t>
            </a:r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916" y="1341593"/>
            <a:ext cx="6792163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1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353915" y="3984528"/>
            <a:ext cx="6799203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3340219" y="2673806"/>
            <a:ext cx="6815385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3" name="Textplatzhalter 29"/>
          <p:cNvSpPr>
            <a:spLocks noGrp="1"/>
          </p:cNvSpPr>
          <p:nvPr>
            <p:ph type="body" sz="quarter" idx="16"/>
          </p:nvPr>
        </p:nvSpPr>
        <p:spPr>
          <a:xfrm>
            <a:off x="3353914" y="1605881"/>
            <a:ext cx="6801690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3352204" y="2929532"/>
            <a:ext cx="6793875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350681" y="4238105"/>
            <a:ext cx="6795398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6" name="Textplatzhalt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36333" y="5356903"/>
            <a:ext cx="1456571" cy="7562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4. Ebene</a:t>
            </a:r>
          </a:p>
        </p:txBody>
      </p:sp>
      <p:sp>
        <p:nvSpPr>
          <p:cNvPr id="47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362479" y="5267082"/>
            <a:ext cx="6793125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8" name="Textplatzhalter 29"/>
          <p:cNvSpPr>
            <a:spLocks noGrp="1"/>
          </p:cNvSpPr>
          <p:nvPr>
            <p:ph type="body" sz="quarter" idx="21"/>
          </p:nvPr>
        </p:nvSpPr>
        <p:spPr>
          <a:xfrm>
            <a:off x="3359245" y="5520659"/>
            <a:ext cx="6796359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1354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r Vergleic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2002865" y="1280890"/>
            <a:ext cx="7163014" cy="5016348"/>
            <a:chOff x="819614" y="772992"/>
            <a:chExt cx="7879315" cy="5517984"/>
          </a:xfrm>
        </p:grpSpPr>
        <p:sp>
          <p:nvSpPr>
            <p:cNvPr id="4" name="Eingekerbter Richtungspfeil 3"/>
            <p:cNvSpPr/>
            <p:nvPr/>
          </p:nvSpPr>
          <p:spPr>
            <a:xfrm rot="5400000">
              <a:off x="724846" y="4684040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Eingekerbter Richtungspfeil 4"/>
            <p:cNvSpPr/>
            <p:nvPr/>
          </p:nvSpPr>
          <p:spPr>
            <a:xfrm rot="5400000">
              <a:off x="732816" y="3415606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Eingekerbter Richtungspfeil 5"/>
            <p:cNvSpPr/>
            <p:nvPr/>
          </p:nvSpPr>
          <p:spPr>
            <a:xfrm rot="5400000">
              <a:off x="732816" y="2147648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>
            <a:xfrm rot="5400000">
              <a:off x="732816" y="879390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427280" y="772992"/>
              <a:ext cx="6264695" cy="118560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434234" y="3332138"/>
              <a:ext cx="6264695" cy="11856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427280" y="2064181"/>
              <a:ext cx="6264695" cy="11856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27280" y="4600574"/>
              <a:ext cx="6264695" cy="11856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02863" y="1984948"/>
            <a:ext cx="1374700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1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95617" y="3113557"/>
            <a:ext cx="138919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2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002863" y="4272737"/>
            <a:ext cx="1374700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3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70580" y="5454154"/>
            <a:ext cx="1406984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4</a:t>
            </a:r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477682" y="4770348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9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474449" y="5023925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3487477" y="3614658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1" name="Textplatzhalter 29"/>
          <p:cNvSpPr>
            <a:spLocks noGrp="1"/>
          </p:cNvSpPr>
          <p:nvPr>
            <p:ph type="body" sz="quarter" idx="20"/>
          </p:nvPr>
        </p:nvSpPr>
        <p:spPr>
          <a:xfrm>
            <a:off x="3484244" y="3868235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3477203" y="2463948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3" name="Textplatzhalter 29"/>
          <p:cNvSpPr>
            <a:spLocks noGrp="1"/>
          </p:cNvSpPr>
          <p:nvPr>
            <p:ph type="body" sz="quarter" idx="22"/>
          </p:nvPr>
        </p:nvSpPr>
        <p:spPr>
          <a:xfrm>
            <a:off x="3473970" y="2717525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477203" y="1292690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5" name="Textplatzhalter 29"/>
          <p:cNvSpPr>
            <a:spLocks noGrp="1"/>
          </p:cNvSpPr>
          <p:nvPr>
            <p:ph type="body" sz="quarter" idx="24"/>
          </p:nvPr>
        </p:nvSpPr>
        <p:spPr>
          <a:xfrm>
            <a:off x="3473970" y="1546267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761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er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996593" y="1392139"/>
            <a:ext cx="10130319" cy="4508794"/>
            <a:chOff x="1566523" y="1392139"/>
            <a:chExt cx="11067223" cy="450879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gray">
            <a:xfrm>
              <a:off x="1566523" y="2021083"/>
              <a:ext cx="2088231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rgbClr val="2A79D0"/>
                </a:buClr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1566523" y="1392139"/>
              <a:ext cx="2088231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6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3798771" y="2021083"/>
              <a:ext cx="2069745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gray">
            <a:xfrm>
              <a:off x="3798771" y="1392139"/>
              <a:ext cx="2069745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031019" y="2021083"/>
              <a:ext cx="2067364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028886" y="1392139"/>
              <a:ext cx="2069497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8263267" y="2021083"/>
              <a:ext cx="2097775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gray">
            <a:xfrm>
              <a:off x="8263267" y="1392139"/>
              <a:ext cx="2097775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 flipV="1">
              <a:off x="3470283" y="3298003"/>
              <a:ext cx="482325" cy="61441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 flipV="1">
              <a:off x="7975235" y="3298003"/>
              <a:ext cx="431408" cy="614416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 flipV="1">
              <a:off x="5702531" y="3298003"/>
              <a:ext cx="480069" cy="614416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10535971" y="2021083"/>
              <a:ext cx="2097775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>
              <a:off x="10535971" y="1392139"/>
              <a:ext cx="2097775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 flipV="1">
              <a:off x="10247939" y="3298003"/>
              <a:ext cx="455885" cy="614416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5868" y="1514641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80682" y="1517608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221892" y="1518092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2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7280062" y="1518092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9360369" y="1518093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145868" y="2100260"/>
            <a:ext cx="1610320" cy="3800673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5" name="Textplatzhalter 22"/>
          <p:cNvSpPr>
            <a:spLocks noGrp="1"/>
          </p:cNvSpPr>
          <p:nvPr>
            <p:ph type="body" sz="quarter" idx="16"/>
          </p:nvPr>
        </p:nvSpPr>
        <p:spPr>
          <a:xfrm>
            <a:off x="3180682" y="2111214"/>
            <a:ext cx="1628072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5221892" y="2111214"/>
            <a:ext cx="1631422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8"/>
          </p:nvPr>
        </p:nvSpPr>
        <p:spPr>
          <a:xfrm>
            <a:off x="7257658" y="2111214"/>
            <a:ext cx="1640222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9360369" y="2111214"/>
            <a:ext cx="1612899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98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er 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26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065105" y="5407248"/>
            <a:ext cx="1284269" cy="561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5. Ebene</a:t>
            </a:r>
          </a:p>
        </p:txBody>
      </p:sp>
      <p:sp>
        <p:nvSpPr>
          <p:cNvPr id="27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99" y="5299616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8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515065" y="5553193"/>
            <a:ext cx="6250958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075380" y="1384941"/>
            <a:ext cx="1284269" cy="556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 Ebene</a:t>
            </a:r>
          </a:p>
        </p:txBody>
      </p:sp>
      <p:sp>
        <p:nvSpPr>
          <p:cNvPr id="30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75380" y="2354248"/>
            <a:ext cx="1284269" cy="5596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2. Ebene</a:t>
            </a:r>
          </a:p>
        </p:txBody>
      </p:sp>
      <p:sp>
        <p:nvSpPr>
          <p:cNvPr id="31" name="Textplatzhalt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075379" y="3375849"/>
            <a:ext cx="1284269" cy="5693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3. Ebene</a:t>
            </a:r>
          </a:p>
        </p:txBody>
      </p:sp>
      <p:sp>
        <p:nvSpPr>
          <p:cNvPr id="32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28574" y="1269673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3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528573" y="3275620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4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3514877" y="2283392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5" name="Textplatzhalter 29"/>
          <p:cNvSpPr>
            <a:spLocks noGrp="1"/>
          </p:cNvSpPr>
          <p:nvPr>
            <p:ph type="body" sz="quarter" idx="16"/>
          </p:nvPr>
        </p:nvSpPr>
        <p:spPr>
          <a:xfrm>
            <a:off x="3528572" y="1533961"/>
            <a:ext cx="6250958" cy="616508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6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3526862" y="2539118"/>
            <a:ext cx="6250958" cy="616508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7" name="Textplatzhalter 29"/>
          <p:cNvSpPr>
            <a:spLocks noGrp="1"/>
          </p:cNvSpPr>
          <p:nvPr>
            <p:ph type="body" sz="quarter" idx="21"/>
          </p:nvPr>
        </p:nvSpPr>
        <p:spPr>
          <a:xfrm>
            <a:off x="3525339" y="3529196"/>
            <a:ext cx="6250958" cy="63555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2083943" y="4386061"/>
            <a:ext cx="1284269" cy="564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4. Ebene</a:t>
            </a:r>
          </a:p>
        </p:txBody>
      </p:sp>
      <p:sp>
        <p:nvSpPr>
          <p:cNvPr id="39" name="Textplatzhalt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537137" y="4280772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0" name="Textplatzhalter 29"/>
          <p:cNvSpPr>
            <a:spLocks noGrp="1"/>
          </p:cNvSpPr>
          <p:nvPr>
            <p:ph type="body" sz="quarter" idx="24"/>
          </p:nvPr>
        </p:nvSpPr>
        <p:spPr>
          <a:xfrm>
            <a:off x="3533903" y="4534348"/>
            <a:ext cx="6250958" cy="625131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1937648" y="1266903"/>
            <a:ext cx="7831788" cy="4913764"/>
            <a:chOff x="1624379" y="1292303"/>
            <a:chExt cx="8531225" cy="5352600"/>
          </a:xfrm>
        </p:grpSpPr>
        <p:sp>
          <p:nvSpPr>
            <p:cNvPr id="9" name="Rectangle 3"/>
            <p:cNvSpPr>
              <a:spLocks noChangeArrowheads="1"/>
            </p:cNvSpPr>
            <p:nvPr userDrawn="1"/>
          </p:nvSpPr>
          <p:spPr bwMode="gray">
            <a:xfrm>
              <a:off x="1624379" y="1292303"/>
              <a:ext cx="1719263" cy="96837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 userDrawn="1"/>
          </p:nvSpPr>
          <p:spPr bwMode="gray">
            <a:xfrm>
              <a:off x="3343642" y="1292303"/>
              <a:ext cx="6811962" cy="968375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gray">
            <a:xfrm>
              <a:off x="1624379" y="2382916"/>
              <a:ext cx="1719263" cy="966787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 userDrawn="1"/>
          </p:nvSpPr>
          <p:spPr bwMode="gray">
            <a:xfrm>
              <a:off x="3343642" y="2382916"/>
              <a:ext cx="6811962" cy="966787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gray">
            <a:xfrm>
              <a:off x="1624379" y="3473528"/>
              <a:ext cx="1719263" cy="966788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gray">
            <a:xfrm>
              <a:off x="3343642" y="3473528"/>
              <a:ext cx="6811962" cy="966788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gray">
            <a:xfrm>
              <a:off x="1624379" y="4564141"/>
              <a:ext cx="1719263" cy="96837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gray">
            <a:xfrm>
              <a:off x="3334117" y="4564141"/>
              <a:ext cx="6811962" cy="968375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 userDrawn="1"/>
          </p:nvSpPr>
          <p:spPr bwMode="gray">
            <a:xfrm rot="5400000" flipV="1">
              <a:off x="2249847" y="1956127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 userDrawn="1"/>
          </p:nvSpPr>
          <p:spPr bwMode="gray">
            <a:xfrm rot="5400000" flipV="1">
              <a:off x="2249846" y="3068964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 userDrawn="1"/>
          </p:nvSpPr>
          <p:spPr bwMode="gray">
            <a:xfrm rot="5400000" flipV="1">
              <a:off x="2249846" y="4143702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 userDrawn="1"/>
          </p:nvSpPr>
          <p:spPr bwMode="gray">
            <a:xfrm>
              <a:off x="1624379" y="5676528"/>
              <a:ext cx="1719263" cy="96837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 userDrawn="1"/>
          </p:nvSpPr>
          <p:spPr bwMode="gray">
            <a:xfrm>
              <a:off x="3334117" y="5676528"/>
              <a:ext cx="6811962" cy="968375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13"/>
            <p:cNvSpPr>
              <a:spLocks noChangeArrowheads="1"/>
            </p:cNvSpPr>
            <p:nvPr userDrawn="1"/>
          </p:nvSpPr>
          <p:spPr bwMode="gray">
            <a:xfrm rot="5400000" flipV="1">
              <a:off x="2249846" y="5256088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4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 Check vis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0"/>
          </p:nvPr>
        </p:nvSpPr>
        <p:spPr>
          <a:xfrm rot="3930837">
            <a:off x="3813779" y="1534469"/>
            <a:ext cx="1001140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27"/>
          <p:cNvSpPr>
            <a:spLocks noGrp="1"/>
          </p:cNvSpPr>
          <p:nvPr>
            <p:ph type="body" sz="quarter" idx="11"/>
          </p:nvPr>
        </p:nvSpPr>
        <p:spPr>
          <a:xfrm rot="19871628">
            <a:off x="9423788" y="3328670"/>
            <a:ext cx="1565483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0" name="Textplatzhalter 27"/>
          <p:cNvSpPr>
            <a:spLocks noGrp="1"/>
          </p:cNvSpPr>
          <p:nvPr>
            <p:ph type="body" sz="quarter" idx="12"/>
          </p:nvPr>
        </p:nvSpPr>
        <p:spPr>
          <a:xfrm rot="19874050">
            <a:off x="8852522" y="2564120"/>
            <a:ext cx="1591666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1" name="Textplatzhalter 27"/>
          <p:cNvSpPr>
            <a:spLocks noGrp="1"/>
          </p:cNvSpPr>
          <p:nvPr>
            <p:ph type="body" sz="quarter" idx="13"/>
          </p:nvPr>
        </p:nvSpPr>
        <p:spPr>
          <a:xfrm rot="17490489">
            <a:off x="7277634" y="1479789"/>
            <a:ext cx="897977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2" name="Textplatzhalter 27"/>
          <p:cNvSpPr>
            <a:spLocks noGrp="1"/>
          </p:cNvSpPr>
          <p:nvPr>
            <p:ph type="body" sz="quarter" idx="14"/>
          </p:nvPr>
        </p:nvSpPr>
        <p:spPr>
          <a:xfrm rot="5400000">
            <a:off x="5509949" y="1248937"/>
            <a:ext cx="905400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Textplatzhalter 27"/>
          <p:cNvSpPr>
            <a:spLocks noGrp="1"/>
          </p:cNvSpPr>
          <p:nvPr>
            <p:ph type="body" sz="quarter" idx="15"/>
          </p:nvPr>
        </p:nvSpPr>
        <p:spPr>
          <a:xfrm rot="21226649">
            <a:off x="9775704" y="4528550"/>
            <a:ext cx="1570660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4" name="Textplatzhalter 27"/>
          <p:cNvSpPr>
            <a:spLocks noGrp="1"/>
          </p:cNvSpPr>
          <p:nvPr>
            <p:ph type="body" sz="quarter" idx="16" hasCustomPrompt="1"/>
          </p:nvPr>
        </p:nvSpPr>
        <p:spPr>
          <a:xfrm rot="2294613">
            <a:off x="2003965" y="2462131"/>
            <a:ext cx="1548395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Hamonization</a:t>
            </a:r>
            <a:endParaRPr lang="de-DE" dirty="0"/>
          </a:p>
        </p:txBody>
      </p:sp>
      <p:sp>
        <p:nvSpPr>
          <p:cNvPr id="35" name="Textplatzhalter 27"/>
          <p:cNvSpPr>
            <a:spLocks noGrp="1"/>
          </p:cNvSpPr>
          <p:nvPr>
            <p:ph type="body" sz="quarter" idx="17" hasCustomPrompt="1"/>
          </p:nvPr>
        </p:nvSpPr>
        <p:spPr>
          <a:xfrm rot="1909323">
            <a:off x="1130614" y="3232174"/>
            <a:ext cx="1689152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Blueprint</a:t>
            </a:r>
            <a:r>
              <a:rPr lang="de-DE" dirty="0"/>
              <a:t> Solution Manager</a:t>
            </a:r>
          </a:p>
        </p:txBody>
      </p:sp>
      <p:sp>
        <p:nvSpPr>
          <p:cNvPr id="36" name="Textplatzhalter 27"/>
          <p:cNvSpPr>
            <a:spLocks noGrp="1"/>
          </p:cNvSpPr>
          <p:nvPr>
            <p:ph type="body" sz="quarter" idx="18" hasCustomPrompt="1"/>
          </p:nvPr>
        </p:nvSpPr>
        <p:spPr>
          <a:xfrm rot="1227747">
            <a:off x="996816" y="4208895"/>
            <a:ext cx="1689152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2618611" y="2372392"/>
            <a:ext cx="6793247" cy="6135207"/>
            <a:chOff x="2469142" y="2653746"/>
            <a:chExt cx="6793247" cy="6135207"/>
          </a:xfrm>
        </p:grpSpPr>
        <p:sp>
          <p:nvSpPr>
            <p:cNvPr id="5" name="Bogen 4"/>
            <p:cNvSpPr/>
            <p:nvPr/>
          </p:nvSpPr>
          <p:spPr>
            <a:xfrm>
              <a:off x="2470536" y="2654300"/>
              <a:ext cx="6787763" cy="6134099"/>
            </a:xfrm>
            <a:prstGeom prst="arc">
              <a:avLst>
                <a:gd name="adj1" fmla="val 10858124"/>
                <a:gd name="adj2" fmla="val 30286"/>
              </a:avLst>
            </a:prstGeom>
            <a:noFill/>
            <a:ln w="635000">
              <a:solidFill>
                <a:srgbClr val="639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469142" y="2653746"/>
              <a:ext cx="6793247" cy="6135207"/>
              <a:chOff x="2469142" y="2653746"/>
              <a:chExt cx="6793247" cy="6135207"/>
            </a:xfrm>
          </p:grpSpPr>
          <p:sp>
            <p:nvSpPr>
              <p:cNvPr id="7" name="Bogen 6"/>
              <p:cNvSpPr/>
              <p:nvPr/>
            </p:nvSpPr>
            <p:spPr>
              <a:xfrm>
                <a:off x="2469142" y="2654854"/>
                <a:ext cx="6787763" cy="6134099"/>
              </a:xfrm>
              <a:prstGeom prst="arc">
                <a:avLst>
                  <a:gd name="adj1" fmla="val 10850945"/>
                  <a:gd name="adj2" fmla="val 14077802"/>
                </a:avLst>
              </a:prstGeom>
              <a:noFill/>
              <a:ln w="635000">
                <a:solidFill>
                  <a:srgbClr val="0041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8" name="Gruppieren 7"/>
              <p:cNvGrpSpPr/>
              <p:nvPr/>
            </p:nvGrpSpPr>
            <p:grpSpPr>
              <a:xfrm>
                <a:off x="2474626" y="2653746"/>
                <a:ext cx="6787763" cy="6134099"/>
                <a:chOff x="2465834" y="2653746"/>
                <a:chExt cx="6787763" cy="6134099"/>
              </a:xfrm>
            </p:grpSpPr>
            <p:sp>
              <p:nvSpPr>
                <p:cNvPr id="12" name="Textfeld 11"/>
                <p:cNvSpPr txBox="1"/>
                <p:nvPr/>
              </p:nvSpPr>
              <p:spPr>
                <a:xfrm rot="182950">
                  <a:off x="5042417" y="2707549"/>
                  <a:ext cx="1967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ArchUp">
                    <a:avLst>
                      <a:gd name="adj" fmla="val 11621098"/>
                    </a:avLst>
                  </a:prstTxWarp>
                  <a:spAutoFit/>
                </a:bodyPr>
                <a:lstStyle/>
                <a:p>
                  <a:r>
                    <a:rPr lang="de-DE" dirty="0">
                      <a:solidFill>
                        <a:schemeClr val="bg1"/>
                      </a:solidFill>
                    </a:rPr>
                    <a:t>Medium Potential</a:t>
                  </a:r>
                </a:p>
              </p:txBody>
            </p:sp>
            <p:sp>
              <p:nvSpPr>
                <p:cNvPr id="13" name="Textfeld 12"/>
                <p:cNvSpPr txBox="1"/>
                <p:nvPr/>
              </p:nvSpPr>
              <p:spPr>
                <a:xfrm>
                  <a:off x="4710548" y="5728870"/>
                  <a:ext cx="25843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800" b="1">
                      <a:solidFill>
                        <a:srgbClr val="EC7404"/>
                      </a:solidFill>
                    </a:rPr>
                    <a:t>Cross Checks</a:t>
                  </a: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4097137" y="3775664"/>
                  <a:ext cx="23514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>
                      <a:solidFill>
                        <a:srgbClr val="004178"/>
                      </a:solidFill>
                    </a:rPr>
                    <a:t>Example Process Transparency</a:t>
                  </a:r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 rot="18293447">
                  <a:off x="2338332" y="3975397"/>
                  <a:ext cx="1756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143110"/>
                    </a:avLst>
                  </a:prstTxWarp>
                  <a:spAutoFit/>
                </a:bodyPr>
                <a:lstStyle/>
                <a:p>
                  <a:r>
                    <a:rPr lang="de-DE" dirty="0">
                      <a:solidFill>
                        <a:schemeClr val="bg1"/>
                      </a:solidFill>
                    </a:rPr>
                    <a:t>High Potential</a:t>
                  </a:r>
                </a:p>
              </p:txBody>
            </p:sp>
            <p:sp>
              <p:nvSpPr>
                <p:cNvPr id="19" name="Bogen 18"/>
                <p:cNvSpPr/>
                <p:nvPr/>
              </p:nvSpPr>
              <p:spPr>
                <a:xfrm>
                  <a:off x="2465834" y="2653746"/>
                  <a:ext cx="6787763" cy="6134099"/>
                </a:xfrm>
                <a:prstGeom prst="arc">
                  <a:avLst>
                    <a:gd name="adj1" fmla="val 18521487"/>
                    <a:gd name="adj2" fmla="val 30286"/>
                  </a:avLst>
                </a:prstGeom>
                <a:noFill/>
                <a:ln w="635000">
                  <a:solidFill>
                    <a:srgbClr val="EC74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 rot="4194293">
                  <a:off x="7829037" y="4547038"/>
                  <a:ext cx="1967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ArchUp">
                    <a:avLst>
                      <a:gd name="adj" fmla="val 11834880"/>
                    </a:avLst>
                  </a:prstTxWarp>
                  <a:spAutoFit/>
                </a:bodyPr>
                <a:lstStyle/>
                <a:p>
                  <a:r>
                    <a:rPr lang="de-DE" dirty="0">
                      <a:solidFill>
                        <a:schemeClr val="bg1"/>
                      </a:solidFill>
                    </a:rPr>
                    <a:t>Low Potential</a:t>
                  </a:r>
                </a:p>
              </p:txBody>
            </p:sp>
            <p:pic>
              <p:nvPicPr>
                <p:cNvPr id="14" name="Grafik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8096" y="4279665"/>
                  <a:ext cx="1341437" cy="1338325"/>
                </a:xfrm>
                <a:prstGeom prst="rect">
                  <a:avLst/>
                </a:prstGeom>
              </p:spPr>
            </p:pic>
            <p:pic>
              <p:nvPicPr>
                <p:cNvPr id="15" name="Grafik 1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4089" y="4158984"/>
                  <a:ext cx="1264466" cy="1529017"/>
                </a:xfrm>
                <a:prstGeom prst="rect">
                  <a:avLst/>
                </a:prstGeom>
              </p:spPr>
            </p:pic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99667" y="4131061"/>
                  <a:ext cx="1577467" cy="154325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511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1431332" y="554335"/>
            <a:ext cx="99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Ihr Kontakt zur IBIS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4215" y="2482097"/>
            <a:ext cx="3786043" cy="425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[Referentenname]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914372" y="3830743"/>
            <a:ext cx="1437500" cy="323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[Durchwahl]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469739" y="4633576"/>
            <a:ext cx="3790519" cy="473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[E-Mail Adresse]</a:t>
            </a:r>
          </a:p>
        </p:txBody>
      </p:sp>
    </p:spTree>
    <p:extLst>
      <p:ext uri="{BB962C8B-B14F-4D97-AF65-F5344CB8AC3E}">
        <p14:creationId xmlns:p14="http://schemas.microsoft.com/office/powerpoint/2010/main" val="32882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 b="23764"/>
          <a:stretch/>
        </p:blipFill>
        <p:spPr>
          <a:xfrm>
            <a:off x="12700" y="225"/>
            <a:ext cx="12179300" cy="641645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2000" y="2122584"/>
            <a:ext cx="9645832" cy="736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000" b="0" baseline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Teil x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22000" y="3435734"/>
            <a:ext cx="9155636" cy="7540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Über uns &amp; unsere Arbeit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858284" y="3377077"/>
            <a:ext cx="6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7845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1431332" y="554335"/>
            <a:ext cx="99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 contact to IBIS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4215" y="2482097"/>
            <a:ext cx="3786043" cy="42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[Referentenname]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914372" y="3830743"/>
            <a:ext cx="1437500" cy="323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[Durchwahl]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469739" y="4633576"/>
            <a:ext cx="3790519" cy="47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[E-Mail Adresse]</a:t>
            </a:r>
          </a:p>
        </p:txBody>
      </p:sp>
    </p:spTree>
    <p:extLst>
      <p:ext uri="{BB962C8B-B14F-4D97-AF65-F5344CB8AC3E}">
        <p14:creationId xmlns:p14="http://schemas.microsoft.com/office/powerpoint/2010/main" val="2636576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7654485" y="1776503"/>
            <a:ext cx="4699713" cy="3154710"/>
            <a:chOff x="4004236" y="1046910"/>
            <a:chExt cx="4699713" cy="3154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feld 5"/>
            <p:cNvSpPr txBox="1"/>
            <p:nvPr/>
          </p:nvSpPr>
          <p:spPr>
            <a:xfrm rot="515233">
              <a:off x="4004236" y="1046910"/>
              <a:ext cx="2914185" cy="3154710"/>
            </a:xfrm>
            <a:prstGeom prst="rect">
              <a:avLst/>
            </a:prstGeom>
            <a:noFill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19900" dirty="0">
                  <a:solidFill>
                    <a:srgbClr val="E08E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 rot="21243161">
              <a:off x="5252432" y="2120047"/>
              <a:ext cx="291418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500" dirty="0">
                  <a:solidFill>
                    <a:srgbClr val="87CF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 rot="21391395">
              <a:off x="5789764" y="1272808"/>
              <a:ext cx="2914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>
                  <a:solidFill>
                    <a:srgbClr val="0064A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" name="Textfeld 1"/>
          <p:cNvSpPr txBox="1"/>
          <p:nvPr userDrawn="1"/>
        </p:nvSpPr>
        <p:spPr>
          <a:xfrm>
            <a:off x="1754411" y="1786958"/>
            <a:ext cx="520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&amp; Answers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986116" y="3353858"/>
            <a:ext cx="4969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811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296"/>
          <a:stretch/>
        </p:blipFill>
        <p:spPr>
          <a:xfrm>
            <a:off x="0" y="0"/>
            <a:ext cx="12192000" cy="6426199"/>
          </a:xfrm>
          <a:prstGeom prst="rect">
            <a:avLst/>
          </a:prstGeom>
        </p:spPr>
      </p:pic>
      <p:sp>
        <p:nvSpPr>
          <p:cNvPr id="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2000" y="2124000"/>
            <a:ext cx="9655665" cy="736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Teil x</a:t>
            </a: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2320398" y="3434400"/>
            <a:ext cx="9104840" cy="787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Die Analyse &amp; unsere </a:t>
            </a: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857600" y="3376800"/>
            <a:ext cx="6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74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+mj-lt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465263" y="1422400"/>
            <a:ext cx="9591675" cy="4673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678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6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</p:spTree>
    <p:extLst>
      <p:ext uri="{BB962C8B-B14F-4D97-AF65-F5344CB8AC3E}">
        <p14:creationId xmlns:p14="http://schemas.microsoft.com/office/powerpoint/2010/main" val="41124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90635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0004" y="1582346"/>
            <a:ext cx="325473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Punkt 1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03" y="3668491"/>
            <a:ext cx="325473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Punkt 1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20003" y="4870310"/>
            <a:ext cx="325473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Punkt 3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84004" y="1665815"/>
            <a:ext cx="4064000" cy="13856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endParaRPr lang="de-DE" b="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dirty="0"/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84004" y="3668491"/>
            <a:ext cx="4064000" cy="7699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b="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dirty="0"/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84004" y="4870214"/>
            <a:ext cx="4064000" cy="1160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endParaRPr lang="de-DE" b="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64569772"/>
              </p:ext>
            </p:extLst>
          </p:nvPr>
        </p:nvGraphicFramePr>
        <p:xfrm>
          <a:off x="2020004" y="1367593"/>
          <a:ext cx="812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61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90635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1520579" y="135618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4924647" y="392329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520579" y="392329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924647" y="1348758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8328714" y="135618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328715" y="3923292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610729" y="1549238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18883" y="1549237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422952" y="154923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31385" y="413904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439520" y="413904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035454" y="413904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6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strah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475900" y="1468682"/>
            <a:ext cx="8282940" cy="3566701"/>
            <a:chOff x="456687" y="1485615"/>
            <a:chExt cx="8282940" cy="3566701"/>
          </a:xfrm>
        </p:grpSpPr>
        <p:sp>
          <p:nvSpPr>
            <p:cNvPr id="9" name="Pfeil nach rechts 8"/>
            <p:cNvSpPr/>
            <p:nvPr/>
          </p:nvSpPr>
          <p:spPr bwMode="gray">
            <a:xfrm>
              <a:off x="456687" y="2526994"/>
              <a:ext cx="8282940" cy="2272030"/>
            </a:xfrm>
            <a:prstGeom prst="rightArrow">
              <a:avLst>
                <a:gd name="adj1" fmla="val 55366"/>
                <a:gd name="adj2" fmla="val 59391"/>
              </a:avLst>
            </a:prstGeom>
            <a:solidFill>
              <a:srgbClr val="004178"/>
            </a:solidFill>
            <a:ln w="12700">
              <a:noFill/>
              <a:round/>
              <a:headEnd/>
              <a:tailEnd/>
            </a:ln>
            <a:effectLst>
              <a:outerShdw blurRad="190500" dist="127000" dir="5400000" algn="t" rotWithShape="0">
                <a:prstClr val="black">
                  <a:alpha val="40000"/>
                </a:prstClr>
              </a:outerShdw>
            </a:effectLst>
            <a:scene3d>
              <a:camera prst="perspectiveHeroicExtremeLeftFacing" fov="5100000">
                <a:rot lat="19347912" lon="3674878" rev="17481372"/>
              </a:camera>
              <a:lightRig rig="threePt" dir="t"/>
            </a:scene3d>
            <a:sp3d z="25400" extrusionH="101600" prstMaterial="matte">
              <a:extrusionClr>
                <a:srgbClr val="0063A3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7931650" y="4661898"/>
              <a:ext cx="390418" cy="390418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400886" y="4131100"/>
              <a:ext cx="349235" cy="349235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114905" y="3708148"/>
              <a:ext cx="289302" cy="289302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818648" y="3223550"/>
              <a:ext cx="229370" cy="229370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2719756" y="2717133"/>
              <a:ext cx="147529" cy="14752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37"/>
            <p:cNvCxnSpPr/>
            <p:nvPr/>
          </p:nvCxnSpPr>
          <p:spPr bwMode="gray">
            <a:xfrm rot="5400000" flipH="1" flipV="1">
              <a:off x="6996596" y="3624944"/>
              <a:ext cx="2271798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5" name="Gerade Verbindung 31"/>
            <p:cNvCxnSpPr/>
            <p:nvPr/>
          </p:nvCxnSpPr>
          <p:spPr bwMode="gray">
            <a:xfrm rot="5400000" flipH="1" flipV="1">
              <a:off x="5599071" y="3222288"/>
              <a:ext cx="1952953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" name="Gerade Verbindung 25"/>
            <p:cNvCxnSpPr/>
            <p:nvPr/>
          </p:nvCxnSpPr>
          <p:spPr bwMode="gray">
            <a:xfrm rot="5400000" flipH="1" flipV="1">
              <a:off x="4409639" y="2865178"/>
              <a:ext cx="1705357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" name="Gerade Verbindung 20"/>
            <p:cNvCxnSpPr/>
            <p:nvPr/>
          </p:nvCxnSpPr>
          <p:spPr bwMode="gray">
            <a:xfrm flipV="1">
              <a:off x="3942528" y="1755560"/>
              <a:ext cx="0" cy="150335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" name="Gerade Verbindung 10"/>
            <p:cNvCxnSpPr/>
            <p:nvPr/>
          </p:nvCxnSpPr>
          <p:spPr bwMode="gray">
            <a:xfrm flipV="1">
              <a:off x="2793345" y="1485615"/>
              <a:ext cx="0" cy="13320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29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89348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811880" y="1488909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1994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3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3963351" y="1768270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2000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4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78876" y="2006924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2005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105" y="2228721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2015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6" name="Textplatzhalt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8146072" y="2483192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2025</a:t>
            </a:r>
          </a:p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77833710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5.xml.rels><?xml version="1.0" encoding="UTF-8" standalone="yes"?>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6.xml.rels><?xml version="1.0" encoding="UTF-8" standalone="yes"?>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8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<Relationships xmlns="http://schemas.openxmlformats.org/package/2006/relationships"><Relationship Id="rId8" Type="http://schemas.openxmlformats.org/officeDocument/2006/relationships/hyperlink" Target="http://www.ibis-thome.de/" TargetMode="External"/><Relationship Id="rId13" Type="http://schemas.openxmlformats.org/officeDocument/2006/relationships/hyperlink" Target="https://www.linkedin.com/company/ibis-prof-thome-ag" TargetMode="External"/><Relationship Id="rId3" Type="http://schemas.openxmlformats.org/officeDocument/2006/relationships/theme" Target="../theme/theme9.xml"/><Relationship Id="rId7" Type="http://schemas.openxmlformats.org/officeDocument/2006/relationships/image" Target="../media/image9.jpeg"/><Relationship Id="rId12" Type="http://schemas.openxmlformats.org/officeDocument/2006/relationships/hyperlink" Target="http://www.xing.com/companies/ibisprof.thomeag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jpeg"/><Relationship Id="rId11" Type="http://schemas.openxmlformats.org/officeDocument/2006/relationships/hyperlink" Target="http://www.twitter.com/IBISness" TargetMode="External"/><Relationship Id="rId5" Type="http://schemas.openxmlformats.org/officeDocument/2006/relationships/image" Target="../media/image7.jpeg"/><Relationship Id="rId15" Type="http://schemas.openxmlformats.org/officeDocument/2006/relationships/image" Target="../media/image11.png"/><Relationship Id="rId10" Type="http://schemas.openxmlformats.org/officeDocument/2006/relationships/hyperlink" Target="http://www.youtube.com/user/ibisthomeag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www.facebook.com/ibisthomeag" TargetMode="Externa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54041" y="1469003"/>
            <a:ext cx="6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-1624"/>
            <a:ext cx="12192000" cy="289491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1331811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200" kern="1200">
          <a:solidFill>
            <a:srgbClr val="EC7404"/>
          </a:solidFill>
          <a:latin typeface="Roboto Medium" panose="02000000000000000000" pitchFamily="2" charset="0"/>
          <a:ea typeface="Roboto Medium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 userDrawn="1">
          <p15:clr>
            <a:srgbClr val="F26B43"/>
          </p15:clr>
        </p15:guide>
        <p15:guide id="2" pos="7197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orient="horz" pos="640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-1624"/>
            <a:ext cx="12192000" cy="289491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1331811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200" kern="1200">
          <a:solidFill>
            <a:srgbClr val="EC7404"/>
          </a:solidFill>
          <a:latin typeface="Roboto Medium" panose="02000000000000000000" pitchFamily="2" charset="0"/>
          <a:ea typeface="Roboto Medium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>
          <p15:clr>
            <a:srgbClr val="F26B43"/>
          </p15:clr>
        </p15:guide>
        <p15:guide id="2" pos="7197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331811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1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 userDrawn="1">
          <p15:clr>
            <a:srgbClr val="F26B43"/>
          </p15:clr>
        </p15:guide>
        <p15:guide id="2" pos="7197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orient="horz" pos="640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22" name="Gerader Verbinder 21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 userDrawn="1">
          <p15:clr>
            <a:srgbClr val="F26B43"/>
          </p15:clr>
        </p15:guide>
        <p15:guide id="2" orient="horz" pos="640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9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701" r:id="rId3"/>
    <p:sldLayoutId id="2147483700" r:id="rId4"/>
    <p:sldLayoutId id="2147483703" r:id="rId5"/>
    <p:sldLayoutId id="214748369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7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1463045" y="6512863"/>
            <a:ext cx="334297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DE" sz="1000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205084" y="2078621"/>
            <a:ext cx="5233381" cy="304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64A3"/>
              </a:buCl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8"/>
              </a:rPr>
              <a:t>www.ibis-thome.de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9"/>
              </a:rPr>
              <a:t>www.facebook.com/ibisthomeag</a:t>
            </a: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0"/>
              </a:rPr>
              <a:t>www.youtube.com/user/ibisthomeag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1"/>
              </a:rPr>
              <a:t>www.twitter.com/IBISness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2"/>
              </a:rPr>
              <a:t>www.xing.com/companies/ibisprof.thomeag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3"/>
              </a:rPr>
              <a:t>https://www.linkedin.com/company/ibis-prof-thome-ag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de-DE" sz="1600" dirty="0">
              <a:solidFill>
                <a:srgbClr val="0064A3"/>
              </a:solidFill>
              <a:latin typeface="Museo 300" panose="02000000000000000000" pitchFamily="50" charset="0"/>
            </a:endParaRPr>
          </a:p>
          <a:p>
            <a:pPr>
              <a:defRPr/>
            </a:pP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1475032" y="2064774"/>
            <a:ext cx="379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IBIS Prof. Thome AG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88939" y="2961431"/>
            <a:ext cx="3786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Mergentheimer</a:t>
            </a:r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Str. 76a</a:t>
            </a:r>
          </a:p>
          <a:p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- 97082 Würzburg</a:t>
            </a:r>
          </a:p>
          <a:p>
            <a:endParaRPr lang="de-DE" sz="140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400" baseline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+49 931 79686-</a:t>
            </a:r>
            <a:endParaRPr lang="de-DE" sz="140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+49 931 79686-10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pic>
        <p:nvPicPr>
          <p:cNvPr id="9" name="Picture 23" descr="http://www.koenig-ludwig-lauf.com/tl_files/Gallery/twitter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70" y="3382495"/>
            <a:ext cx="721545" cy="41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http://www.hospicebuffalo.com/content/images/socialmedia/facebook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7" y="2765603"/>
            <a:ext cx="706998" cy="21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http://www.tourguidetv.net/images/youtube-channel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74" y="3075661"/>
            <a:ext cx="555706" cy="28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blog.webtec-braun.com/wp-content/uploads/xing-logo-e130198892111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1" y="3890783"/>
            <a:ext cx="312549" cy="30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cialmedia-fuer-unternehmer.de/wp-content/uploads/2015/07/LinkedIn_Logo_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7" y="4372421"/>
            <a:ext cx="680975" cy="1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r Verbinder 21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38">
          <p15:clr>
            <a:srgbClr val="F26B43"/>
          </p15:clr>
        </p15:guide>
        <p15:guide id="2" orient="horz" pos="640">
          <p15:clr>
            <a:srgbClr val="F26B43"/>
          </p15:clr>
        </p15:guide>
        <p15:guide id="3" pos="7197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12050" y="3736975"/>
            <a:ext cx="3384550" cy="22701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 lang="de-DE"/>
              <a:t>Man kann sogar noch mehr Text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14534" y="1555967"/>
            <a:ext cx="9410704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</a:defRPr>
            </a:lvl1pPr>
          </a:lstStyle>
          <a:p>
            <a:r>
              <a:rPr dirty="0" lang="de-DE"/>
              <a:t>Text einfügen klappt</a:t>
            </a:r>
          </a:p>
        </p:txBody>
      </p:sp>
      <p:pic>
        <p:nvPicPr>
          <p:cNvPr name="image12.jpeg" id="5" descr="image1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000" y="2520000"/>
            <a:ext cx="36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0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+mj-lt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465263" y="1422400"/>
            <a:ext cx="9591675" cy="4673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feld 5"/>
          <p:cNvSpPr>
            <a:spLocks noGrp="1"/>
          </p:cNvSpPr>
          <p:nvPr/>
        </p:nvSpPr>
        <p:spPr>
          <a:xfrm>
            <a:off x="2880000" y="3600000"/>
            <a:ext cx="3600000" cy="1800000"/>
          </a:xfrm>
          <a:prstGeom prst="rect">
            <a:avLst/>
          </a:prstGeom>
        </p:spPr>
        <p:txBody>
          <a:bodyPr/>
          <a:lstStyle/>
          <a:p>
            <a:r>
              <a:rPr lang="de-DE" dirty="0" i="0" b="0" u="none" sz="1800">
                <a:solidFill>
                  <a:srgbClr val="000000"/>
                </a:solidFill>
                <a:latin charset="0" pitchFamily="0" typeface="Arial"/>
              </a:rPr>
              <a:t>Das ist ein neu eingefügter Text</a:t>
            </a:r>
          </a:p>
        </p:txBody>
      </p:sp>
    </p:spTree>
    <p:extLst>
      <p:ext uri="{BB962C8B-B14F-4D97-AF65-F5344CB8AC3E}">
        <p14:creationId xmlns:p14="http://schemas.microsoft.com/office/powerpoint/2010/main" val="7678915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BIS Farben allgemein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4178"/>
      </a:accent1>
      <a:accent2>
        <a:srgbClr val="EC7404"/>
      </a:accent2>
      <a:accent3>
        <a:srgbClr val="6397C3"/>
      </a:accent3>
      <a:accent4>
        <a:srgbClr val="97BCE0"/>
      </a:accent4>
      <a:accent5>
        <a:srgbClr val="9B9B9B"/>
      </a:accent5>
      <a:accent6>
        <a:srgbClr val="0063A3"/>
      </a:accent6>
      <a:hlink>
        <a:srgbClr val="0063A3"/>
      </a:hlink>
      <a:folHlink>
        <a:srgbClr val="0063A3"/>
      </a:folHlink>
    </a:clrScheme>
    <a:fontScheme name="IBIS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269026C0-1D90-43AF-848A-0FEF7EA3DF2D}"/>
    </a:ext>
  </a:extLst>
</a:theme>
</file>

<file path=ppt/theme/theme10.xml><?xml version="1.0" encoding="utf-8"?>
<a:theme xmlns:a="http://schemas.openxmlformats.org/drawingml/2006/main" name="Q&amp;A Folie">
  <a:themeElements>
    <a:clrScheme name="IBIS Farben allgemein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4178"/>
      </a:accent1>
      <a:accent2>
        <a:srgbClr val="EC7404"/>
      </a:accent2>
      <a:accent3>
        <a:srgbClr val="6397C3"/>
      </a:accent3>
      <a:accent4>
        <a:srgbClr val="97BCE0"/>
      </a:accent4>
      <a:accent5>
        <a:srgbClr val="9B9B9B"/>
      </a:accent5>
      <a:accent6>
        <a:srgbClr val="0063A3"/>
      </a:accent6>
      <a:hlink>
        <a:srgbClr val="0063A3"/>
      </a:hlink>
      <a:folHlink>
        <a:srgbClr val="0063A3"/>
      </a:folHlink>
    </a:clrScheme>
    <a:fontScheme name="IBIS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ank.potx" id="{21D7892A-FDFE-420A-B671-D3DF5B550E1A}" vid="{D8119477-36F4-4FBF-B19F-D42ACCE1215D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p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rgbClr val="004178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EBEBFD90-C39E-4B13-A2C3-C8E66B9D7C46}"/>
    </a:ext>
  </a:extLst>
</a:theme>
</file>

<file path=ppt/theme/theme3.xml><?xml version="1.0" encoding="utf-8"?>
<a:theme xmlns:a="http://schemas.openxmlformats.org/drawingml/2006/main" name="Standardfolie">
  <a:themeElements>
    <a:clrScheme name="IBIS Farben allgemein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4178"/>
      </a:accent1>
      <a:accent2>
        <a:srgbClr val="EC7404"/>
      </a:accent2>
      <a:accent3>
        <a:srgbClr val="6397C3"/>
      </a:accent3>
      <a:accent4>
        <a:srgbClr val="97BCE0"/>
      </a:accent4>
      <a:accent5>
        <a:srgbClr val="9B9B9B"/>
      </a:accent5>
      <a:accent6>
        <a:srgbClr val="0063A3"/>
      </a:accent6>
      <a:hlink>
        <a:srgbClr val="0063A3"/>
      </a:hlink>
      <a:folHlink>
        <a:srgbClr val="0063A3"/>
      </a:folHlink>
    </a:clrScheme>
    <a:fontScheme name="IBIS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67F79B80-8CC3-433B-BB61-370F538149AC}"/>
    </a:ext>
  </a:extLst>
</a:theme>
</file>

<file path=ppt/theme/theme4.xml><?xml version="1.0" encoding="utf-8"?>
<a:theme xmlns:a="http://schemas.openxmlformats.org/drawingml/2006/main" name="Leer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3B9DA78E-D6A9-41CD-AAF9-85BDDD5BBDC9}"/>
    </a:ext>
  </a:extLst>
</a:theme>
</file>

<file path=ppt/theme/theme5.xml><?xml version="1.0" encoding="utf-8"?>
<a:theme xmlns:a="http://schemas.openxmlformats.org/drawingml/2006/main" name="Aufzählu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ank.potx" id="{21D7892A-FDFE-420A-B671-D3DF5B550E1A}" vid="{0276D6AA-724C-4752-941A-1E9320681795}"/>
    </a:ext>
  </a:extLst>
</a:theme>
</file>

<file path=ppt/theme/theme6.xml><?xml version="1.0" encoding="utf-8"?>
<a:theme xmlns:a="http://schemas.openxmlformats.org/drawingml/2006/main" name="Zeitstrah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CEE0BB88-5AF3-4672-9872-7ABD34FBD703}"/>
    </a:ext>
  </a:extLst>
</a:theme>
</file>

<file path=ppt/theme/theme7.xml><?xml version="1.0" encoding="utf-8"?>
<a:theme xmlns:a="http://schemas.openxmlformats.org/drawingml/2006/main" name="Vergleich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1E88AD14-803C-4920-80D3-496D8940F4A4}"/>
    </a:ext>
  </a:extLst>
</a:theme>
</file>

<file path=ppt/theme/theme8.xml><?xml version="1.0" encoding="utf-8"?>
<a:theme xmlns:a="http://schemas.openxmlformats.org/drawingml/2006/main" name="Cross-Che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21D7892A-FDFE-420A-B671-D3DF5B550E1A}" vid="{82B32B12-49F9-4B23-80ED-86724869B883}"/>
    </a:ext>
  </a:extLst>
</a:theme>
</file>

<file path=ppt/theme/theme9.xml><?xml version="1.0" encoding="utf-8"?>
<a:theme xmlns:a="http://schemas.openxmlformats.org/drawingml/2006/main" name="Kontaktfolie">
  <a:themeElements>
    <a:clrScheme name="Benutzerdefinier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4178"/>
      </a:hlink>
      <a:folHlink>
        <a:srgbClr val="00417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ank.potx" id="{21D7892A-FDFE-420A-B671-D3DF5B550E1A}" vid="{803A848E-2DF5-4A4F-8442-8917F49209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Maier</dc:creator>
  <cp:lastModifiedBy>Jannis Maier</cp:lastModifiedBy>
  <cp:revision>16</cp:revision>
  <dcterms:created xsi:type="dcterms:W3CDTF">2017-08-29T08:36:55Z</dcterms:created>
  <dcterms:modified xsi:type="dcterms:W3CDTF">2017-09-05T14:39:40Z</dcterms:modified>
</cp:coreProperties>
</file>