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74" r:id="rId5"/>
    <p:sldId id="281" r:id="rId6"/>
    <p:sldId id="282" r:id="rId7"/>
    <p:sldId id="283" r:id="rId8"/>
    <p:sldId id="284" r:id="rId9"/>
    <p:sldId id="285" r:id="rId10"/>
    <p:sldId id="286" r:id="rId11"/>
    <p:sldId id="273" r:id="rId12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Pierre Richa" initials="JPR" lastIdx="1" clrIdx="0">
    <p:extLst>
      <p:ext uri="{19B8F6BF-5375-455C-9EA6-DF929625EA0E}">
        <p15:presenceInfo xmlns:p15="http://schemas.microsoft.com/office/powerpoint/2012/main" userId="S::richa.1779952@studenti.uniroma1.it::389488a7-42e4-4de0-9ab3-edb2fd3183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9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Pierre Richa" userId="389488a7-42e4-4de0-9ab3-edb2fd318310" providerId="ADAL" clId="{1FB4827D-404D-8144-86A4-4A586828C5B1}"/>
    <pc:docChg chg="undo custSel addSld delSld modSld sldOrd">
      <pc:chgData name="Jean Pierre Richa" userId="389488a7-42e4-4de0-9ab3-edb2fd318310" providerId="ADAL" clId="{1FB4827D-404D-8144-86A4-4A586828C5B1}" dt="2019-05-31T12:51:33.812" v="4728" actId="114"/>
      <pc:docMkLst>
        <pc:docMk/>
      </pc:docMkLst>
      <pc:sldChg chg="modSp addCm modCm">
        <pc:chgData name="Jean Pierre Richa" userId="389488a7-42e4-4de0-9ab3-edb2fd318310" providerId="ADAL" clId="{1FB4827D-404D-8144-86A4-4A586828C5B1}" dt="2019-05-24T06:33:51.807" v="4419" actId="20577"/>
        <pc:sldMkLst>
          <pc:docMk/>
          <pc:sldMk cId="3531565751" sldId="256"/>
        </pc:sldMkLst>
        <pc:spChg chg="mod">
          <ac:chgData name="Jean Pierre Richa" userId="389488a7-42e4-4de0-9ab3-edb2fd318310" providerId="ADAL" clId="{1FB4827D-404D-8144-86A4-4A586828C5B1}" dt="2019-05-24T06:33:51.807" v="4419" actId="20577"/>
          <ac:spMkLst>
            <pc:docMk/>
            <pc:sldMk cId="3531565751" sldId="256"/>
            <ac:spMk id="3" creationId="{15A298D7-2326-8943-9487-F1D6A9356A39}"/>
          </ac:spMkLst>
        </pc:spChg>
      </pc:sldChg>
      <pc:sldChg chg="modSp">
        <pc:chgData name="Jean Pierre Richa" userId="389488a7-42e4-4de0-9ab3-edb2fd318310" providerId="ADAL" clId="{1FB4827D-404D-8144-86A4-4A586828C5B1}" dt="2019-05-24T06:34:19.558" v="4421" actId="20577"/>
        <pc:sldMkLst>
          <pc:docMk/>
          <pc:sldMk cId="3155555335" sldId="257"/>
        </pc:sldMkLst>
        <pc:spChg chg="mod">
          <ac:chgData name="Jean Pierre Richa" userId="389488a7-42e4-4de0-9ab3-edb2fd318310" providerId="ADAL" clId="{1FB4827D-404D-8144-86A4-4A586828C5B1}" dt="2019-05-23T23:07:25.740" v="4082" actId="20577"/>
          <ac:spMkLst>
            <pc:docMk/>
            <pc:sldMk cId="3155555335" sldId="257"/>
            <ac:spMk id="2" creationId="{632F8804-C4C2-DF4A-8851-441ADFC3DF27}"/>
          </ac:spMkLst>
        </pc:spChg>
        <pc:spChg chg="mod">
          <ac:chgData name="Jean Pierre Richa" userId="389488a7-42e4-4de0-9ab3-edb2fd318310" providerId="ADAL" clId="{1FB4827D-404D-8144-86A4-4A586828C5B1}" dt="2019-05-24T06:34:19.558" v="4421" actId="20577"/>
          <ac:spMkLst>
            <pc:docMk/>
            <pc:sldMk cId="3155555335" sldId="257"/>
            <ac:spMk id="3" creationId="{C5A46B9C-EA3A-B74C-91B3-FBC725FA6383}"/>
          </ac:spMkLst>
        </pc:spChg>
      </pc:sldChg>
      <pc:sldChg chg="modSp">
        <pc:chgData name="Jean Pierre Richa" userId="389488a7-42e4-4de0-9ab3-edb2fd318310" providerId="ADAL" clId="{1FB4827D-404D-8144-86A4-4A586828C5B1}" dt="2019-05-23T23:07:08.598" v="4062"/>
        <pc:sldMkLst>
          <pc:docMk/>
          <pc:sldMk cId="3759850656" sldId="258"/>
        </pc:sldMkLst>
        <pc:spChg chg="mod">
          <ac:chgData name="Jean Pierre Richa" userId="389488a7-42e4-4de0-9ab3-edb2fd318310" providerId="ADAL" clId="{1FB4827D-404D-8144-86A4-4A586828C5B1}" dt="2019-05-19T16:11:20.843" v="1936" actId="20577"/>
          <ac:spMkLst>
            <pc:docMk/>
            <pc:sldMk cId="3759850656" sldId="258"/>
            <ac:spMk id="2" creationId="{FEC05128-698F-6140-9B34-3CC2D1FB33AE}"/>
          </ac:spMkLst>
        </pc:spChg>
        <pc:spChg chg="mod">
          <ac:chgData name="Jean Pierre Richa" userId="389488a7-42e4-4de0-9ab3-edb2fd318310" providerId="ADAL" clId="{1FB4827D-404D-8144-86A4-4A586828C5B1}" dt="2019-05-23T23:07:08.598" v="4062"/>
          <ac:spMkLst>
            <pc:docMk/>
            <pc:sldMk cId="3759850656" sldId="258"/>
            <ac:spMk id="3" creationId="{89775083-19EC-2B4C-9805-C34F9B558562}"/>
          </ac:spMkLst>
        </pc:spChg>
      </pc:sldChg>
      <pc:sldChg chg="modSp">
        <pc:chgData name="Jean Pierre Richa" userId="389488a7-42e4-4de0-9ab3-edb2fd318310" providerId="ADAL" clId="{1FB4827D-404D-8144-86A4-4A586828C5B1}" dt="2019-05-23T23:09:14.673" v="4095" actId="20577"/>
        <pc:sldMkLst>
          <pc:docMk/>
          <pc:sldMk cId="4056688603" sldId="259"/>
        </pc:sldMkLst>
        <pc:spChg chg="mod">
          <ac:chgData name="Jean Pierre Richa" userId="389488a7-42e4-4de0-9ab3-edb2fd318310" providerId="ADAL" clId="{1FB4827D-404D-8144-86A4-4A586828C5B1}" dt="2019-05-23T23:09:14.673" v="4095" actId="20577"/>
          <ac:spMkLst>
            <pc:docMk/>
            <pc:sldMk cId="4056688603" sldId="259"/>
            <ac:spMk id="3" creationId="{D485C364-D49B-1E49-B9F4-C858BB2C5202}"/>
          </ac:spMkLst>
        </pc:spChg>
      </pc:sldChg>
      <pc:sldChg chg="modSp add ord">
        <pc:chgData name="Jean Pierre Richa" userId="389488a7-42e4-4de0-9ab3-edb2fd318310" providerId="ADAL" clId="{1FB4827D-404D-8144-86A4-4A586828C5B1}" dt="2019-05-19T22:16:28.496" v="3222" actId="20577"/>
        <pc:sldMkLst>
          <pc:docMk/>
          <pc:sldMk cId="4161495235" sldId="260"/>
        </pc:sldMkLst>
        <pc:spChg chg="mod">
          <ac:chgData name="Jean Pierre Richa" userId="389488a7-42e4-4de0-9ab3-edb2fd318310" providerId="ADAL" clId="{1FB4827D-404D-8144-86A4-4A586828C5B1}" dt="2019-05-19T15:41:21.104" v="1113" actId="20577"/>
          <ac:spMkLst>
            <pc:docMk/>
            <pc:sldMk cId="4161495235" sldId="260"/>
            <ac:spMk id="2" creationId="{92052252-D320-5842-9F75-7F0D2AB8F734}"/>
          </ac:spMkLst>
        </pc:spChg>
        <pc:spChg chg="mod">
          <ac:chgData name="Jean Pierre Richa" userId="389488a7-42e4-4de0-9ab3-edb2fd318310" providerId="ADAL" clId="{1FB4827D-404D-8144-86A4-4A586828C5B1}" dt="2019-05-19T22:16:28.496" v="3222" actId="20577"/>
          <ac:spMkLst>
            <pc:docMk/>
            <pc:sldMk cId="4161495235" sldId="260"/>
            <ac:spMk id="3" creationId="{3AED1947-C5F1-C946-8C84-5E77CA243B21}"/>
          </ac:spMkLst>
        </pc:spChg>
      </pc:sldChg>
      <pc:sldChg chg="modSp">
        <pc:chgData name="Jean Pierre Richa" userId="389488a7-42e4-4de0-9ab3-edb2fd318310" providerId="ADAL" clId="{1FB4827D-404D-8144-86A4-4A586828C5B1}" dt="2019-05-19T15:40:35.067" v="1093" actId="1076"/>
        <pc:sldMkLst>
          <pc:docMk/>
          <pc:sldMk cId="712594633" sldId="261"/>
        </pc:sldMkLst>
        <pc:picChg chg="mod">
          <ac:chgData name="Jean Pierre Richa" userId="389488a7-42e4-4de0-9ab3-edb2fd318310" providerId="ADAL" clId="{1FB4827D-404D-8144-86A4-4A586828C5B1}" dt="2019-05-19T15:40:35.067" v="1093" actId="1076"/>
          <ac:picMkLst>
            <pc:docMk/>
            <pc:sldMk cId="712594633" sldId="261"/>
            <ac:picMk id="5" creationId="{A611C65E-CDC6-2D4C-A04D-BD78232C5567}"/>
          </ac:picMkLst>
        </pc:picChg>
      </pc:sldChg>
      <pc:sldChg chg="modSp add">
        <pc:chgData name="Jean Pierre Richa" userId="389488a7-42e4-4de0-9ab3-edb2fd318310" providerId="ADAL" clId="{1FB4827D-404D-8144-86A4-4A586828C5B1}" dt="2019-05-19T22:16:37.768" v="3223" actId="20577"/>
        <pc:sldMkLst>
          <pc:docMk/>
          <pc:sldMk cId="2691432424" sldId="262"/>
        </pc:sldMkLst>
        <pc:spChg chg="mod">
          <ac:chgData name="Jean Pierre Richa" userId="389488a7-42e4-4de0-9ab3-edb2fd318310" providerId="ADAL" clId="{1FB4827D-404D-8144-86A4-4A586828C5B1}" dt="2019-05-19T15:41:29.682" v="1133" actId="20577"/>
          <ac:spMkLst>
            <pc:docMk/>
            <pc:sldMk cId="2691432424" sldId="262"/>
            <ac:spMk id="2" creationId="{F47CCC33-CDFA-A04F-AEEA-D5F8576AD4D4}"/>
          </ac:spMkLst>
        </pc:spChg>
        <pc:spChg chg="mod">
          <ac:chgData name="Jean Pierre Richa" userId="389488a7-42e4-4de0-9ab3-edb2fd318310" providerId="ADAL" clId="{1FB4827D-404D-8144-86A4-4A586828C5B1}" dt="2019-05-19T22:16:37.768" v="3223" actId="20577"/>
          <ac:spMkLst>
            <pc:docMk/>
            <pc:sldMk cId="2691432424" sldId="262"/>
            <ac:spMk id="3" creationId="{6D07C516-C06E-5144-B84F-F9254BFC232E}"/>
          </ac:spMkLst>
        </pc:spChg>
      </pc:sldChg>
      <pc:sldChg chg="modSp add">
        <pc:chgData name="Jean Pierre Richa" userId="389488a7-42e4-4de0-9ab3-edb2fd318310" providerId="ADAL" clId="{1FB4827D-404D-8144-86A4-4A586828C5B1}" dt="2019-05-24T06:33:30.623" v="4411" actId="255"/>
        <pc:sldMkLst>
          <pc:docMk/>
          <pc:sldMk cId="3407447996" sldId="263"/>
        </pc:sldMkLst>
        <pc:spChg chg="mod">
          <ac:chgData name="Jean Pierre Richa" userId="389488a7-42e4-4de0-9ab3-edb2fd318310" providerId="ADAL" clId="{1FB4827D-404D-8144-86A4-4A586828C5B1}" dt="2019-05-19T15:47:14.319" v="1159" actId="20577"/>
          <ac:spMkLst>
            <pc:docMk/>
            <pc:sldMk cId="3407447996" sldId="263"/>
            <ac:spMk id="2" creationId="{8B2EB598-26AA-D34F-AD4E-B4FC17EC9A53}"/>
          </ac:spMkLst>
        </pc:spChg>
        <pc:spChg chg="mod">
          <ac:chgData name="Jean Pierre Richa" userId="389488a7-42e4-4de0-9ab3-edb2fd318310" providerId="ADAL" clId="{1FB4827D-404D-8144-86A4-4A586828C5B1}" dt="2019-05-24T06:33:30.623" v="4411" actId="255"/>
          <ac:spMkLst>
            <pc:docMk/>
            <pc:sldMk cId="3407447996" sldId="263"/>
            <ac:spMk id="3" creationId="{C7EE2FD5-51D3-1246-8E52-70F7A925C31D}"/>
          </ac:spMkLst>
        </pc:spChg>
      </pc:sldChg>
      <pc:sldChg chg="modSp">
        <pc:chgData name="Jean Pierre Richa" userId="389488a7-42e4-4de0-9ab3-edb2fd318310" providerId="ADAL" clId="{1FB4827D-404D-8144-86A4-4A586828C5B1}" dt="2019-05-31T12:51:33.812" v="4728" actId="114"/>
        <pc:sldMkLst>
          <pc:docMk/>
          <pc:sldMk cId="1738383506" sldId="264"/>
        </pc:sldMkLst>
        <pc:spChg chg="mod">
          <ac:chgData name="Jean Pierre Richa" userId="389488a7-42e4-4de0-9ab3-edb2fd318310" providerId="ADAL" clId="{1FB4827D-404D-8144-86A4-4A586828C5B1}" dt="2019-05-31T12:51:33.812" v="4728" actId="114"/>
          <ac:spMkLst>
            <pc:docMk/>
            <pc:sldMk cId="1738383506" sldId="264"/>
            <ac:spMk id="4" creationId="{EC00C937-37F3-FD44-BE2B-461D51E3A966}"/>
          </ac:spMkLst>
        </pc:spChg>
      </pc:sldChg>
      <pc:sldChg chg="modSp add">
        <pc:chgData name="Jean Pierre Richa" userId="389488a7-42e4-4de0-9ab3-edb2fd318310" providerId="ADAL" clId="{1FB4827D-404D-8144-86A4-4A586828C5B1}" dt="2019-05-23T23:03:37.905" v="4029" actId="12"/>
        <pc:sldMkLst>
          <pc:docMk/>
          <pc:sldMk cId="3097895818" sldId="267"/>
        </pc:sldMkLst>
        <pc:spChg chg="mod">
          <ac:chgData name="Jean Pierre Richa" userId="389488a7-42e4-4de0-9ab3-edb2fd318310" providerId="ADAL" clId="{1FB4827D-404D-8144-86A4-4A586828C5B1}" dt="2019-05-19T17:06:29.246" v="2495" actId="20577"/>
          <ac:spMkLst>
            <pc:docMk/>
            <pc:sldMk cId="3097895818" sldId="267"/>
            <ac:spMk id="2" creationId="{4E2AAA44-FB7E-C648-AFE9-167BCA24135E}"/>
          </ac:spMkLst>
        </pc:spChg>
        <pc:spChg chg="mod">
          <ac:chgData name="Jean Pierre Richa" userId="389488a7-42e4-4de0-9ab3-edb2fd318310" providerId="ADAL" clId="{1FB4827D-404D-8144-86A4-4A586828C5B1}" dt="2019-05-23T23:03:37.905" v="4029" actId="12"/>
          <ac:spMkLst>
            <pc:docMk/>
            <pc:sldMk cId="3097895818" sldId="267"/>
            <ac:spMk id="3" creationId="{ACC9331F-2296-4041-B276-D5F36D9AD386}"/>
          </ac:spMkLst>
        </pc:spChg>
      </pc:sldChg>
      <pc:sldChg chg="modSp add ord">
        <pc:chgData name="Jean Pierre Richa" userId="389488a7-42e4-4de0-9ab3-edb2fd318310" providerId="ADAL" clId="{1FB4827D-404D-8144-86A4-4A586828C5B1}" dt="2019-05-23T22:22:55.699" v="3395" actId="20577"/>
        <pc:sldMkLst>
          <pc:docMk/>
          <pc:sldMk cId="1654873123" sldId="268"/>
        </pc:sldMkLst>
        <pc:spChg chg="mod">
          <ac:chgData name="Jean Pierre Richa" userId="389488a7-42e4-4de0-9ab3-edb2fd318310" providerId="ADAL" clId="{1FB4827D-404D-8144-86A4-4A586828C5B1}" dt="2019-05-23T22:20:54.235" v="3315" actId="20577"/>
          <ac:spMkLst>
            <pc:docMk/>
            <pc:sldMk cId="1654873123" sldId="268"/>
            <ac:spMk id="2" creationId="{368E5AD3-F42C-8B42-B605-253A719C222A}"/>
          </ac:spMkLst>
        </pc:spChg>
        <pc:spChg chg="mod">
          <ac:chgData name="Jean Pierre Richa" userId="389488a7-42e4-4de0-9ab3-edb2fd318310" providerId="ADAL" clId="{1FB4827D-404D-8144-86A4-4A586828C5B1}" dt="2019-05-23T22:22:55.699" v="3395" actId="20577"/>
          <ac:spMkLst>
            <pc:docMk/>
            <pc:sldMk cId="1654873123" sldId="268"/>
            <ac:spMk id="3" creationId="{3BECD1C8-47F0-3B4F-AA39-24184E33D425}"/>
          </ac:spMkLst>
        </pc:spChg>
      </pc:sldChg>
      <pc:sldChg chg="modSp add">
        <pc:chgData name="Jean Pierre Richa" userId="389488a7-42e4-4de0-9ab3-edb2fd318310" providerId="ADAL" clId="{1FB4827D-404D-8144-86A4-4A586828C5B1}" dt="2019-05-23T23:18:40.211" v="4403" actId="20577"/>
        <pc:sldMkLst>
          <pc:docMk/>
          <pc:sldMk cId="3719680521" sldId="270"/>
        </pc:sldMkLst>
        <pc:spChg chg="mod">
          <ac:chgData name="Jean Pierre Richa" userId="389488a7-42e4-4de0-9ab3-edb2fd318310" providerId="ADAL" clId="{1FB4827D-404D-8144-86A4-4A586828C5B1}" dt="2019-05-23T23:10:46.521" v="4096"/>
          <ac:spMkLst>
            <pc:docMk/>
            <pc:sldMk cId="3719680521" sldId="270"/>
            <ac:spMk id="2" creationId="{8541D9F7-48B4-734A-9517-8BB88BABE72B}"/>
          </ac:spMkLst>
        </pc:spChg>
        <pc:spChg chg="mod">
          <ac:chgData name="Jean Pierre Richa" userId="389488a7-42e4-4de0-9ab3-edb2fd318310" providerId="ADAL" clId="{1FB4827D-404D-8144-86A4-4A586828C5B1}" dt="2019-05-23T23:18:40.211" v="4403" actId="20577"/>
          <ac:spMkLst>
            <pc:docMk/>
            <pc:sldMk cId="3719680521" sldId="270"/>
            <ac:spMk id="3" creationId="{5A6B6472-C756-1F43-B30E-ECF0D47C5F3B}"/>
          </ac:spMkLst>
        </pc:spChg>
      </pc:sldChg>
      <pc:sldChg chg="modSp add">
        <pc:chgData name="Jean Pierre Richa" userId="389488a7-42e4-4de0-9ab3-edb2fd318310" providerId="ADAL" clId="{1FB4827D-404D-8144-86A4-4A586828C5B1}" dt="2019-05-23T23:08:08.727" v="4087" actId="255"/>
        <pc:sldMkLst>
          <pc:docMk/>
          <pc:sldMk cId="3697771920" sldId="271"/>
        </pc:sldMkLst>
        <pc:spChg chg="mod">
          <ac:chgData name="Jean Pierre Richa" userId="389488a7-42e4-4de0-9ab3-edb2fd318310" providerId="ADAL" clId="{1FB4827D-404D-8144-86A4-4A586828C5B1}" dt="2019-05-23T23:07:56.651" v="4085"/>
          <ac:spMkLst>
            <pc:docMk/>
            <pc:sldMk cId="3697771920" sldId="271"/>
            <ac:spMk id="2" creationId="{FD065A9E-037C-A84E-8D54-D541E9495C85}"/>
          </ac:spMkLst>
        </pc:spChg>
        <pc:spChg chg="mod">
          <ac:chgData name="Jean Pierre Richa" userId="389488a7-42e4-4de0-9ab3-edb2fd318310" providerId="ADAL" clId="{1FB4827D-404D-8144-86A4-4A586828C5B1}" dt="2019-05-23T23:08:08.727" v="4087" actId="255"/>
          <ac:spMkLst>
            <pc:docMk/>
            <pc:sldMk cId="3697771920" sldId="271"/>
            <ac:spMk id="3" creationId="{B30C1999-707B-4540-9ABE-0D0282424907}"/>
          </ac:spMkLst>
        </pc:spChg>
      </pc:sldChg>
      <pc:sldChg chg="modSp add">
        <pc:chgData name="Jean Pierre Richa" userId="389488a7-42e4-4de0-9ab3-edb2fd318310" providerId="ADAL" clId="{1FB4827D-404D-8144-86A4-4A586828C5B1}" dt="2019-05-23T23:08:51.802" v="4093" actId="1076"/>
        <pc:sldMkLst>
          <pc:docMk/>
          <pc:sldMk cId="3918496438" sldId="272"/>
        </pc:sldMkLst>
        <pc:spChg chg="mod">
          <ac:chgData name="Jean Pierre Richa" userId="389488a7-42e4-4de0-9ab3-edb2fd318310" providerId="ADAL" clId="{1FB4827D-404D-8144-86A4-4A586828C5B1}" dt="2019-05-23T23:08:27.806" v="4089"/>
          <ac:spMkLst>
            <pc:docMk/>
            <pc:sldMk cId="3918496438" sldId="272"/>
            <ac:spMk id="2" creationId="{9C23E0E7-9F84-DE40-ACC2-ED96A9481E53}"/>
          </ac:spMkLst>
        </pc:spChg>
        <pc:spChg chg="mod">
          <ac:chgData name="Jean Pierre Richa" userId="389488a7-42e4-4de0-9ab3-edb2fd318310" providerId="ADAL" clId="{1FB4827D-404D-8144-86A4-4A586828C5B1}" dt="2019-05-23T23:08:51.802" v="4093" actId="1076"/>
          <ac:spMkLst>
            <pc:docMk/>
            <pc:sldMk cId="3918496438" sldId="272"/>
            <ac:spMk id="3" creationId="{DBCC9A46-4016-6C48-BBFF-6AB561CE75AB}"/>
          </ac:spMkLst>
        </pc:spChg>
      </pc:sldChg>
    </pc:docChg>
  </pc:docChgLst>
  <pc:docChgLst>
    <pc:chgData name="Ibis Prevedello" userId="aa52800d-e8cf-488f-ae71-78e39b537cba" providerId="ADAL" clId="{2C2B222D-C7D2-524C-8296-682A5FBBD8DF}"/>
    <pc:docChg chg="undo redo custSel addSld delSld modSld sldOrd">
      <pc:chgData name="Ibis Prevedello" userId="aa52800d-e8cf-488f-ae71-78e39b537cba" providerId="ADAL" clId="{2C2B222D-C7D2-524C-8296-682A5FBBD8DF}" dt="2019-05-27T09:28:07.466" v="2479" actId="20577"/>
      <pc:docMkLst>
        <pc:docMk/>
      </pc:docMkLst>
      <pc:sldChg chg="addSp delSp modSp delCm">
        <pc:chgData name="Ibis Prevedello" userId="aa52800d-e8cf-488f-ae71-78e39b537cba" providerId="ADAL" clId="{2C2B222D-C7D2-524C-8296-682A5FBBD8DF}" dt="2019-05-19T14:36:29.633" v="148" actId="14100"/>
        <pc:sldMkLst>
          <pc:docMk/>
          <pc:sldMk cId="3531565751" sldId="256"/>
        </pc:sldMkLst>
        <pc:spChg chg="mod">
          <ac:chgData name="Ibis Prevedello" userId="aa52800d-e8cf-488f-ae71-78e39b537cba" providerId="ADAL" clId="{2C2B222D-C7D2-524C-8296-682A5FBBD8DF}" dt="2019-05-19T14:34:04.083" v="80" actId="404"/>
          <ac:spMkLst>
            <pc:docMk/>
            <pc:sldMk cId="3531565751" sldId="256"/>
            <ac:spMk id="2" creationId="{92017D3C-7EB5-6E4A-A527-5A3DA8306459}"/>
          </ac:spMkLst>
        </pc:spChg>
        <pc:spChg chg="mod">
          <ac:chgData name="Ibis Prevedello" userId="aa52800d-e8cf-488f-ae71-78e39b537cba" providerId="ADAL" clId="{2C2B222D-C7D2-524C-8296-682A5FBBD8DF}" dt="2019-05-19T14:36:29.633" v="148" actId="14100"/>
          <ac:spMkLst>
            <pc:docMk/>
            <pc:sldMk cId="3531565751" sldId="256"/>
            <ac:spMk id="3" creationId="{15A298D7-2326-8943-9487-F1D6A9356A39}"/>
          </ac:spMkLst>
        </pc:spChg>
        <pc:spChg chg="add del">
          <ac:chgData name="Ibis Prevedello" userId="aa52800d-e8cf-488f-ae71-78e39b537cba" providerId="ADAL" clId="{2C2B222D-C7D2-524C-8296-682A5FBBD8DF}" dt="2019-05-19T14:31:12.161" v="17" actId="478"/>
          <ac:spMkLst>
            <pc:docMk/>
            <pc:sldMk cId="3531565751" sldId="256"/>
            <ac:spMk id="4" creationId="{7ED6DF66-2932-C746-9588-02779330AB5C}"/>
          </ac:spMkLst>
        </pc:spChg>
        <pc:spChg chg="add del">
          <ac:chgData name="Ibis Prevedello" userId="aa52800d-e8cf-488f-ae71-78e39b537cba" providerId="ADAL" clId="{2C2B222D-C7D2-524C-8296-682A5FBBD8DF}" dt="2019-05-19T14:31:20.850" v="19" actId="478"/>
          <ac:spMkLst>
            <pc:docMk/>
            <pc:sldMk cId="3531565751" sldId="256"/>
            <ac:spMk id="5" creationId="{ABFF7280-C4C1-E447-99E2-5ED6E3A91A04}"/>
          </ac:spMkLst>
        </pc:spChg>
      </pc:sldChg>
      <pc:sldChg chg="modSp add">
        <pc:chgData name="Ibis Prevedello" userId="aa52800d-e8cf-488f-ae71-78e39b537cba" providerId="ADAL" clId="{2C2B222D-C7D2-524C-8296-682A5FBBD8DF}" dt="2019-05-23T13:05:40.356" v="2286" actId="20577"/>
        <pc:sldMkLst>
          <pc:docMk/>
          <pc:sldMk cId="3155555335" sldId="257"/>
        </pc:sldMkLst>
        <pc:spChg chg="mod">
          <ac:chgData name="Ibis Prevedello" userId="aa52800d-e8cf-488f-ae71-78e39b537cba" providerId="ADAL" clId="{2C2B222D-C7D2-524C-8296-682A5FBBD8DF}" dt="2019-05-19T14:37:03.179" v="160" actId="20577"/>
          <ac:spMkLst>
            <pc:docMk/>
            <pc:sldMk cId="3155555335" sldId="257"/>
            <ac:spMk id="2" creationId="{632F8804-C4C2-DF4A-8851-441ADFC3DF27}"/>
          </ac:spMkLst>
        </pc:spChg>
        <pc:spChg chg="mod">
          <ac:chgData name="Ibis Prevedello" userId="aa52800d-e8cf-488f-ae71-78e39b537cba" providerId="ADAL" clId="{2C2B222D-C7D2-524C-8296-682A5FBBD8DF}" dt="2019-05-23T13:05:40.356" v="2286" actId="20577"/>
          <ac:spMkLst>
            <pc:docMk/>
            <pc:sldMk cId="3155555335" sldId="257"/>
            <ac:spMk id="3" creationId="{C5A46B9C-EA3A-B74C-91B3-FBC725FA6383}"/>
          </ac:spMkLst>
        </pc:spChg>
      </pc:sldChg>
      <pc:sldChg chg="modSp add ord">
        <pc:chgData name="Ibis Prevedello" userId="aa52800d-e8cf-488f-ae71-78e39b537cba" providerId="ADAL" clId="{2C2B222D-C7D2-524C-8296-682A5FBBD8DF}" dt="2019-05-19T15:42:08.004" v="992" actId="20577"/>
        <pc:sldMkLst>
          <pc:docMk/>
          <pc:sldMk cId="3759850656" sldId="258"/>
        </pc:sldMkLst>
        <pc:spChg chg="mod">
          <ac:chgData name="Ibis Prevedello" userId="aa52800d-e8cf-488f-ae71-78e39b537cba" providerId="ADAL" clId="{2C2B222D-C7D2-524C-8296-682A5FBBD8DF}" dt="2019-05-19T15:42:08.004" v="992" actId="20577"/>
          <ac:spMkLst>
            <pc:docMk/>
            <pc:sldMk cId="3759850656" sldId="258"/>
            <ac:spMk id="3" creationId="{89775083-19EC-2B4C-9805-C34F9B558562}"/>
          </ac:spMkLst>
        </pc:spChg>
      </pc:sldChg>
      <pc:sldChg chg="modSp add">
        <pc:chgData name="Ibis Prevedello" userId="aa52800d-e8cf-488f-ae71-78e39b537cba" providerId="ADAL" clId="{2C2B222D-C7D2-524C-8296-682A5FBBD8DF}" dt="2019-05-19T15:00:06.036" v="937" actId="20577"/>
        <pc:sldMkLst>
          <pc:docMk/>
          <pc:sldMk cId="4056688603" sldId="259"/>
        </pc:sldMkLst>
        <pc:spChg chg="mod">
          <ac:chgData name="Ibis Prevedello" userId="aa52800d-e8cf-488f-ae71-78e39b537cba" providerId="ADAL" clId="{2C2B222D-C7D2-524C-8296-682A5FBBD8DF}" dt="2019-05-19T14:58:35.041" v="936" actId="20577"/>
          <ac:spMkLst>
            <pc:docMk/>
            <pc:sldMk cId="4056688603" sldId="259"/>
            <ac:spMk id="2" creationId="{719E2539-9C45-0F42-82F8-EAE4BC9B556E}"/>
          </ac:spMkLst>
        </pc:spChg>
        <pc:spChg chg="mod">
          <ac:chgData name="Ibis Prevedello" userId="aa52800d-e8cf-488f-ae71-78e39b537cba" providerId="ADAL" clId="{2C2B222D-C7D2-524C-8296-682A5FBBD8DF}" dt="2019-05-19T15:00:06.036" v="937" actId="20577"/>
          <ac:spMkLst>
            <pc:docMk/>
            <pc:sldMk cId="4056688603" sldId="259"/>
            <ac:spMk id="3" creationId="{D485C364-D49B-1E49-B9F4-C858BB2C5202}"/>
          </ac:spMkLst>
        </pc:spChg>
      </pc:sldChg>
      <pc:sldChg chg="modSp">
        <pc:chgData name="Ibis Prevedello" userId="aa52800d-e8cf-488f-ae71-78e39b537cba" providerId="ADAL" clId="{2C2B222D-C7D2-524C-8296-682A5FBBD8DF}" dt="2019-05-19T14:57:49.254" v="912" actId="16959"/>
        <pc:sldMkLst>
          <pc:docMk/>
          <pc:sldMk cId="4161495235" sldId="260"/>
        </pc:sldMkLst>
        <pc:spChg chg="mod">
          <ac:chgData name="Ibis Prevedello" userId="aa52800d-e8cf-488f-ae71-78e39b537cba" providerId="ADAL" clId="{2C2B222D-C7D2-524C-8296-682A5FBBD8DF}" dt="2019-05-19T14:57:49.254" v="912" actId="16959"/>
          <ac:spMkLst>
            <pc:docMk/>
            <pc:sldMk cId="4161495235" sldId="260"/>
            <ac:spMk id="3" creationId="{3AED1947-C5F1-C946-8C84-5E77CA243B21}"/>
          </ac:spMkLst>
        </pc:spChg>
      </pc:sldChg>
      <pc:sldChg chg="addSp delSp modSp add">
        <pc:chgData name="Ibis Prevedello" userId="aa52800d-e8cf-488f-ae71-78e39b537cba" providerId="ADAL" clId="{2C2B222D-C7D2-524C-8296-682A5FBBD8DF}" dt="2019-05-24T06:23:01.588" v="2442" actId="404"/>
        <pc:sldMkLst>
          <pc:docMk/>
          <pc:sldMk cId="712594633" sldId="261"/>
        </pc:sldMkLst>
        <pc:spChg chg="mod">
          <ac:chgData name="Ibis Prevedello" userId="aa52800d-e8cf-488f-ae71-78e39b537cba" providerId="ADAL" clId="{2C2B222D-C7D2-524C-8296-682A5FBBD8DF}" dt="2019-05-19T16:31:10.438" v="1457" actId="20577"/>
          <ac:spMkLst>
            <pc:docMk/>
            <pc:sldMk cId="712594633" sldId="261"/>
            <ac:spMk id="2" creationId="{3452F6AB-7C51-A64D-A7B2-4E81AA645DDE}"/>
          </ac:spMkLst>
        </pc:spChg>
        <pc:spChg chg="del mod">
          <ac:chgData name="Ibis Prevedello" userId="aa52800d-e8cf-488f-ae71-78e39b537cba" providerId="ADAL" clId="{2C2B222D-C7D2-524C-8296-682A5FBBD8DF}" dt="2019-05-19T15:27:33.078" v="956"/>
          <ac:spMkLst>
            <pc:docMk/>
            <pc:sldMk cId="712594633" sldId="261"/>
            <ac:spMk id="3" creationId="{0826E246-867E-9349-B51C-8415FDF225B7}"/>
          </ac:spMkLst>
        </pc:spChg>
        <pc:spChg chg="add mod">
          <ac:chgData name="Ibis Prevedello" userId="aa52800d-e8cf-488f-ae71-78e39b537cba" providerId="ADAL" clId="{2C2B222D-C7D2-524C-8296-682A5FBBD8DF}" dt="2019-05-24T06:23:01.588" v="2442" actId="404"/>
          <ac:spMkLst>
            <pc:docMk/>
            <pc:sldMk cId="712594633" sldId="261"/>
            <ac:spMk id="4" creationId="{EC00C937-37F3-FD44-BE2B-461D51E3A966}"/>
          </ac:spMkLst>
        </pc:spChg>
        <pc:spChg chg="add del mod">
          <ac:chgData name="Ibis Prevedello" userId="aa52800d-e8cf-488f-ae71-78e39b537cba" providerId="ADAL" clId="{2C2B222D-C7D2-524C-8296-682A5FBBD8DF}" dt="2019-05-19T15:47:10.826" v="1110" actId="478"/>
          <ac:spMkLst>
            <pc:docMk/>
            <pc:sldMk cId="712594633" sldId="261"/>
            <ac:spMk id="6" creationId="{FAA28D39-EFBD-3C40-8455-F33F348967FF}"/>
          </ac:spMkLst>
        </pc:spChg>
        <pc:spChg chg="add del mod">
          <ac:chgData name="Ibis Prevedello" userId="aa52800d-e8cf-488f-ae71-78e39b537cba" providerId="ADAL" clId="{2C2B222D-C7D2-524C-8296-682A5FBBD8DF}" dt="2019-05-19T15:47:09.067" v="1109"/>
          <ac:spMkLst>
            <pc:docMk/>
            <pc:sldMk cId="712594633" sldId="261"/>
            <ac:spMk id="7" creationId="{C2A40FAB-01EE-7F47-A207-006CAB0187CB}"/>
          </ac:spMkLst>
        </pc:spChg>
        <pc:picChg chg="add del mod modCrop">
          <ac:chgData name="Ibis Prevedello" userId="aa52800d-e8cf-488f-ae71-78e39b537cba" providerId="ADAL" clId="{2C2B222D-C7D2-524C-8296-682A5FBBD8DF}" dt="2019-05-19T15:47:00.448" v="1106" actId="478"/>
          <ac:picMkLst>
            <pc:docMk/>
            <pc:sldMk cId="712594633" sldId="261"/>
            <ac:picMk id="5" creationId="{A611C65E-CDC6-2D4C-A04D-BD78232C5567}"/>
          </ac:picMkLst>
        </pc:picChg>
        <pc:picChg chg="add mod modCrop">
          <ac:chgData name="Ibis Prevedello" userId="aa52800d-e8cf-488f-ae71-78e39b537cba" providerId="ADAL" clId="{2C2B222D-C7D2-524C-8296-682A5FBBD8DF}" dt="2019-05-19T16:11:18.997" v="1406" actId="1076"/>
          <ac:picMkLst>
            <pc:docMk/>
            <pc:sldMk cId="712594633" sldId="261"/>
            <ac:picMk id="9" creationId="{6B89397D-C6D3-3641-BCE6-5D8AEEE6E38E}"/>
          </ac:picMkLst>
        </pc:picChg>
      </pc:sldChg>
      <pc:sldChg chg="modSp">
        <pc:chgData name="Ibis Prevedello" userId="aa52800d-e8cf-488f-ae71-78e39b537cba" providerId="ADAL" clId="{2C2B222D-C7D2-524C-8296-682A5FBBD8DF}" dt="2019-05-19T15:40:58.412" v="971" actId="1035"/>
        <pc:sldMkLst>
          <pc:docMk/>
          <pc:sldMk cId="2691432424" sldId="262"/>
        </pc:sldMkLst>
        <pc:spChg chg="mod">
          <ac:chgData name="Ibis Prevedello" userId="aa52800d-e8cf-488f-ae71-78e39b537cba" providerId="ADAL" clId="{2C2B222D-C7D2-524C-8296-682A5FBBD8DF}" dt="2019-05-19T15:40:58.412" v="971" actId="1035"/>
          <ac:spMkLst>
            <pc:docMk/>
            <pc:sldMk cId="2691432424" sldId="262"/>
            <ac:spMk id="3" creationId="{6D07C516-C06E-5144-B84F-F9254BFC232E}"/>
          </ac:spMkLst>
        </pc:spChg>
      </pc:sldChg>
      <pc:sldChg chg="addSp delSp modSp add">
        <pc:chgData name="Ibis Prevedello" userId="aa52800d-e8cf-488f-ae71-78e39b537cba" providerId="ADAL" clId="{2C2B222D-C7D2-524C-8296-682A5FBBD8DF}" dt="2019-05-27T09:28:07.466" v="2479" actId="20577"/>
        <pc:sldMkLst>
          <pc:docMk/>
          <pc:sldMk cId="1738383506" sldId="264"/>
        </pc:sldMkLst>
        <pc:spChg chg="mod">
          <ac:chgData name="Ibis Prevedello" userId="aa52800d-e8cf-488f-ae71-78e39b537cba" providerId="ADAL" clId="{2C2B222D-C7D2-524C-8296-682A5FBBD8DF}" dt="2019-05-23T23:25:58.862" v="2407" actId="20577"/>
          <ac:spMkLst>
            <pc:docMk/>
            <pc:sldMk cId="1738383506" sldId="264"/>
            <ac:spMk id="2" creationId="{3452F6AB-7C51-A64D-A7B2-4E81AA645DDE}"/>
          </ac:spMkLst>
        </pc:spChg>
        <pc:spChg chg="mod">
          <ac:chgData name="Ibis Prevedello" userId="aa52800d-e8cf-488f-ae71-78e39b537cba" providerId="ADAL" clId="{2C2B222D-C7D2-524C-8296-682A5FBBD8DF}" dt="2019-05-27T09:28:07.466" v="2479" actId="20577"/>
          <ac:spMkLst>
            <pc:docMk/>
            <pc:sldMk cId="1738383506" sldId="264"/>
            <ac:spMk id="4" creationId="{EC00C937-37F3-FD44-BE2B-461D51E3A966}"/>
          </ac:spMkLst>
        </pc:spChg>
        <pc:picChg chg="add mod modCrop">
          <ac:chgData name="Ibis Prevedello" userId="aa52800d-e8cf-488f-ae71-78e39b537cba" providerId="ADAL" clId="{2C2B222D-C7D2-524C-8296-682A5FBBD8DF}" dt="2019-05-27T09:27:59.915" v="2476" actId="732"/>
          <ac:picMkLst>
            <pc:docMk/>
            <pc:sldMk cId="1738383506" sldId="264"/>
            <ac:picMk id="5" creationId="{6E26C6B5-0BDE-9D44-898A-E4A9AD714C7F}"/>
          </ac:picMkLst>
        </pc:picChg>
        <pc:picChg chg="add del mod modCrop">
          <ac:chgData name="Ibis Prevedello" userId="aa52800d-e8cf-488f-ae71-78e39b537cba" providerId="ADAL" clId="{2C2B222D-C7D2-524C-8296-682A5FBBD8DF}" dt="2019-05-24T12:50:37.397" v="2463" actId="478"/>
          <ac:picMkLst>
            <pc:docMk/>
            <pc:sldMk cId="1738383506" sldId="264"/>
            <ac:picMk id="5" creationId="{961C8E3E-6DBC-814D-8929-84517A0B7B7D}"/>
          </ac:picMkLst>
        </pc:picChg>
        <pc:picChg chg="add del mod modCrop">
          <ac:chgData name="Ibis Prevedello" userId="aa52800d-e8cf-488f-ae71-78e39b537cba" providerId="ADAL" clId="{2C2B222D-C7D2-524C-8296-682A5FBBD8DF}" dt="2019-05-27T09:27:43.417" v="2471" actId="478"/>
          <ac:picMkLst>
            <pc:docMk/>
            <pc:sldMk cId="1738383506" sldId="264"/>
            <ac:picMk id="6" creationId="{7AEC98BC-48A6-1F49-855B-1F06A50359A7}"/>
          </ac:picMkLst>
        </pc:picChg>
        <pc:picChg chg="del">
          <ac:chgData name="Ibis Prevedello" userId="aa52800d-e8cf-488f-ae71-78e39b537cba" providerId="ADAL" clId="{2C2B222D-C7D2-524C-8296-682A5FBBD8DF}" dt="2019-05-19T16:17:38.577" v="1422" actId="478"/>
          <ac:picMkLst>
            <pc:docMk/>
            <pc:sldMk cId="1738383506" sldId="264"/>
            <ac:picMk id="9" creationId="{6B89397D-C6D3-3641-BCE6-5D8AEEE6E38E}"/>
          </ac:picMkLst>
        </pc:picChg>
      </pc:sldChg>
      <pc:sldChg chg="addSp delSp modSp add">
        <pc:chgData name="Ibis Prevedello" userId="aa52800d-e8cf-488f-ae71-78e39b537cba" providerId="ADAL" clId="{2C2B222D-C7D2-524C-8296-682A5FBBD8DF}" dt="2019-05-23T23:32:19.223" v="2413" actId="20577"/>
        <pc:sldMkLst>
          <pc:docMk/>
          <pc:sldMk cId="1814548462" sldId="265"/>
        </pc:sldMkLst>
        <pc:spChg chg="mod">
          <ac:chgData name="Ibis Prevedello" userId="aa52800d-e8cf-488f-ae71-78e39b537cba" providerId="ADAL" clId="{2C2B222D-C7D2-524C-8296-682A5FBBD8DF}" dt="2019-05-19T16:31:23.458" v="1463" actId="20577"/>
          <ac:spMkLst>
            <pc:docMk/>
            <pc:sldMk cId="1814548462" sldId="265"/>
            <ac:spMk id="2" creationId="{3452F6AB-7C51-A64D-A7B2-4E81AA645DDE}"/>
          </ac:spMkLst>
        </pc:spChg>
        <pc:spChg chg="mod">
          <ac:chgData name="Ibis Prevedello" userId="aa52800d-e8cf-488f-ae71-78e39b537cba" providerId="ADAL" clId="{2C2B222D-C7D2-524C-8296-682A5FBBD8DF}" dt="2019-05-23T23:32:19.223" v="2413" actId="20577"/>
          <ac:spMkLst>
            <pc:docMk/>
            <pc:sldMk cId="1814548462" sldId="265"/>
            <ac:spMk id="4" creationId="{EC00C937-37F3-FD44-BE2B-461D51E3A966}"/>
          </ac:spMkLst>
        </pc:spChg>
        <pc:picChg chg="add mod modCrop">
          <ac:chgData name="Ibis Prevedello" userId="aa52800d-e8cf-488f-ae71-78e39b537cba" providerId="ADAL" clId="{2C2B222D-C7D2-524C-8296-682A5FBBD8DF}" dt="2019-05-19T16:32:00.420" v="1471" actId="1076"/>
          <ac:picMkLst>
            <pc:docMk/>
            <pc:sldMk cId="1814548462" sldId="265"/>
            <ac:picMk id="5" creationId="{CC5B3D9A-765A-C843-B751-0A87343457BE}"/>
          </ac:picMkLst>
        </pc:picChg>
        <pc:picChg chg="del">
          <ac:chgData name="Ibis Prevedello" userId="aa52800d-e8cf-488f-ae71-78e39b537cba" providerId="ADAL" clId="{2C2B222D-C7D2-524C-8296-682A5FBBD8DF}" dt="2019-05-19T16:31:29.933" v="1464" actId="478"/>
          <ac:picMkLst>
            <pc:docMk/>
            <pc:sldMk cId="1814548462" sldId="265"/>
            <ac:picMk id="9" creationId="{6B89397D-C6D3-3641-BCE6-5D8AEEE6E38E}"/>
          </ac:picMkLst>
        </pc:picChg>
      </pc:sldChg>
      <pc:sldChg chg="modSp add">
        <pc:chgData name="Ibis Prevedello" userId="aa52800d-e8cf-488f-ae71-78e39b537cba" providerId="ADAL" clId="{2C2B222D-C7D2-524C-8296-682A5FBBD8DF}" dt="2019-05-19T17:03:05.833" v="2285" actId="20577"/>
        <pc:sldMkLst>
          <pc:docMk/>
          <pc:sldMk cId="2752175431" sldId="266"/>
        </pc:sldMkLst>
        <pc:spChg chg="mod">
          <ac:chgData name="Ibis Prevedello" userId="aa52800d-e8cf-488f-ae71-78e39b537cba" providerId="ADAL" clId="{2C2B222D-C7D2-524C-8296-682A5FBBD8DF}" dt="2019-05-19T16:49:25.218" v="1640" actId="20577"/>
          <ac:spMkLst>
            <pc:docMk/>
            <pc:sldMk cId="2752175431" sldId="266"/>
            <ac:spMk id="2" creationId="{CBFBB359-2915-2F44-8D6C-EF2A046AE06F}"/>
          </ac:spMkLst>
        </pc:spChg>
        <pc:spChg chg="mod">
          <ac:chgData name="Ibis Prevedello" userId="aa52800d-e8cf-488f-ae71-78e39b537cba" providerId="ADAL" clId="{2C2B222D-C7D2-524C-8296-682A5FBBD8DF}" dt="2019-05-19T17:03:05.833" v="2285" actId="20577"/>
          <ac:spMkLst>
            <pc:docMk/>
            <pc:sldMk cId="2752175431" sldId="266"/>
            <ac:spMk id="3" creationId="{4FD38C4D-602E-A541-B60A-D5DE2575663B}"/>
          </ac:spMkLst>
        </pc:spChg>
      </pc:sldChg>
      <pc:sldChg chg="modSp">
        <pc:chgData name="Ibis Prevedello" userId="aa52800d-e8cf-488f-ae71-78e39b537cba" providerId="ADAL" clId="{2C2B222D-C7D2-524C-8296-682A5FBBD8DF}" dt="2019-05-24T06:31:03.193" v="2445" actId="20577"/>
        <pc:sldMkLst>
          <pc:docMk/>
          <pc:sldMk cId="3918496438" sldId="272"/>
        </pc:sldMkLst>
        <pc:spChg chg="mod">
          <ac:chgData name="Ibis Prevedello" userId="aa52800d-e8cf-488f-ae71-78e39b537cba" providerId="ADAL" clId="{2C2B222D-C7D2-524C-8296-682A5FBBD8DF}" dt="2019-05-24T06:31:03.193" v="2445" actId="20577"/>
          <ac:spMkLst>
            <pc:docMk/>
            <pc:sldMk cId="3918496438" sldId="272"/>
            <ac:spMk id="3" creationId="{DBCC9A46-4016-6C48-BBFF-6AB561CE75AB}"/>
          </ac:spMkLst>
        </pc:spChg>
      </pc:sldChg>
      <pc:sldChg chg="addSp delSp modSp add">
        <pc:chgData name="Ibis Prevedello" userId="aa52800d-e8cf-488f-ae71-78e39b537cba" providerId="ADAL" clId="{2C2B222D-C7D2-524C-8296-682A5FBBD8DF}" dt="2019-05-24T06:23:13.785" v="2443" actId="478"/>
        <pc:sldMkLst>
          <pc:docMk/>
          <pc:sldMk cId="791054963" sldId="273"/>
        </pc:sldMkLst>
        <pc:spChg chg="del">
          <ac:chgData name="Ibis Prevedello" userId="aa52800d-e8cf-488f-ae71-78e39b537cba" providerId="ADAL" clId="{2C2B222D-C7D2-524C-8296-682A5FBBD8DF}" dt="2019-05-23T23:53:31.342" v="2419"/>
          <ac:spMkLst>
            <pc:docMk/>
            <pc:sldMk cId="791054963" sldId="273"/>
            <ac:spMk id="2" creationId="{59CAE858-029B-B24C-B2FA-4AE45E1908F9}"/>
          </ac:spMkLst>
        </pc:spChg>
        <pc:spChg chg="del">
          <ac:chgData name="Ibis Prevedello" userId="aa52800d-e8cf-488f-ae71-78e39b537cba" providerId="ADAL" clId="{2C2B222D-C7D2-524C-8296-682A5FBBD8DF}" dt="2019-05-23T23:53:31.342" v="2419"/>
          <ac:spMkLst>
            <pc:docMk/>
            <pc:sldMk cId="791054963" sldId="273"/>
            <ac:spMk id="3" creationId="{1FEAD6F3-CB58-F648-9FE2-240E9A175AD1}"/>
          </ac:spMkLst>
        </pc:spChg>
        <pc:spChg chg="add del mod">
          <ac:chgData name="Ibis Prevedello" userId="aa52800d-e8cf-488f-ae71-78e39b537cba" providerId="ADAL" clId="{2C2B222D-C7D2-524C-8296-682A5FBBD8DF}" dt="2019-05-23T23:53:39.446" v="2420"/>
          <ac:spMkLst>
            <pc:docMk/>
            <pc:sldMk cId="791054963" sldId="273"/>
            <ac:spMk id="4" creationId="{94F530A5-CB2F-FC40-BA7F-E11DCB456AB1}"/>
          </ac:spMkLst>
        </pc:spChg>
        <pc:spChg chg="add del mod">
          <ac:chgData name="Ibis Prevedello" userId="aa52800d-e8cf-488f-ae71-78e39b537cba" providerId="ADAL" clId="{2C2B222D-C7D2-524C-8296-682A5FBBD8DF}" dt="2019-05-23T23:53:39.446" v="2420"/>
          <ac:spMkLst>
            <pc:docMk/>
            <pc:sldMk cId="791054963" sldId="273"/>
            <ac:spMk id="5" creationId="{6AAA912B-986F-5D4B-B7E6-B3DC9B188739}"/>
          </ac:spMkLst>
        </pc:spChg>
        <pc:spChg chg="add mod">
          <ac:chgData name="Ibis Prevedello" userId="aa52800d-e8cf-488f-ae71-78e39b537cba" providerId="ADAL" clId="{2C2B222D-C7D2-524C-8296-682A5FBBD8DF}" dt="2019-05-23T23:53:52.226" v="2440" actId="20577"/>
          <ac:spMkLst>
            <pc:docMk/>
            <pc:sldMk cId="791054963" sldId="273"/>
            <ac:spMk id="6" creationId="{7964E028-A9DD-A048-951D-01C8AB269107}"/>
          </ac:spMkLst>
        </pc:spChg>
        <pc:spChg chg="add del mod">
          <ac:chgData name="Ibis Prevedello" userId="aa52800d-e8cf-488f-ae71-78e39b537cba" providerId="ADAL" clId="{2C2B222D-C7D2-524C-8296-682A5FBBD8DF}" dt="2019-05-24T06:23:13.785" v="2443" actId="478"/>
          <ac:spMkLst>
            <pc:docMk/>
            <pc:sldMk cId="791054963" sldId="273"/>
            <ac:spMk id="7" creationId="{3EE125FE-3B62-8842-A825-6148393FDF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04BC4-D6F8-B849-A4FF-FE28DD6FAAF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B618D-5168-704E-ADD9-F044D3B5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62D6-B91D-9D44-AA63-9D401BCF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84BF1-18E4-6541-8B52-6FD70A37D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6099-E890-F840-B635-B38CC8E8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9EC8-7DDA-0F4A-B048-B5ECAC98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2271-D904-954F-92A9-D497EB28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8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1B8C-8F5C-0A4E-8844-AEAE39C1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54269-25BF-EE43-B980-7317E20A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A079-04D9-0749-88AF-C0282A49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7ADD-6444-A445-BBD2-4DEB4662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D33B-AF77-0D4E-B9B0-032E3E62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3DE69-BEEE-6D42-AA9D-BFD34F0C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48752" y="409576"/>
            <a:ext cx="2518833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4B09C-4534-8C47-B6C5-A4A7114A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8018" y="409576"/>
            <a:ext cx="7357533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2917-2DEF-CB43-8F28-E72A6BE2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65AA-C85B-4947-8D1C-79C011B0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29BB-E23B-7949-B372-FB66DED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5E55-6C16-B447-9367-737ADC64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18" y="409576"/>
            <a:ext cx="10079567" cy="581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B3AC-62C9-1945-BDF1-F368BD8784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A06B-453C-854B-AA0A-B483515F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2829D-9293-4942-B996-ED664F62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14838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337E-1B9B-8841-942F-00E0918D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5600" y="614838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A3A4-A751-7540-9901-BBD8176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14838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5D76-6003-AF48-BD90-91235041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18" y="409576"/>
            <a:ext cx="10079567" cy="581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E53C954-9783-AF40-B1A8-2A8BA9D929D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ADD1-CF9F-4F47-A13E-DC0B3023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14838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69A7-C751-1247-B7C0-F2D4DDBE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5600" y="614838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4BCB-F55E-CA46-8765-7890A910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14838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0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2180-F51C-CC4D-A7B8-16020D6A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18" y="409576"/>
            <a:ext cx="10079567" cy="581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4749C79-5E74-9849-B043-2641903D3422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16B3-99CD-FD44-9358-20B4AE4E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14838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1786-00ED-C341-B103-5448D147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5600" y="614838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6CA4-B766-7446-BD11-911B434D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14838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48D3-21D5-E443-B595-D58E86C2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1AD-C587-ED49-888B-726872AF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0ADD-6578-1144-AE28-A2C05E2E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E7AB-D8B1-3E41-9CC6-F39FAFAA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8E63-3FC8-E84D-A3E9-D29F7980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D6C7-9A5E-954F-8D6E-63202079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CF51-3568-F54A-8D4D-12561B91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6DFB-10A3-FA42-BE81-8C456A9A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A57A-8D43-204D-B9E2-5DE7BD28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83B4-13BC-7C41-AA2F-2B531EAE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3F49-BFBF-1141-A00C-832D39D5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F351-19FA-6745-8176-9BFC1A38D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520D5-061E-3548-8677-D3FF65DDF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3C6C6-673A-1B49-9D3E-35304FCD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A55B-E868-A84F-A1AE-DBD448DE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22B8-B779-0B4E-92C9-8979D29C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BB15-0A2A-A94E-9383-C1317117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3874-73B0-2245-956A-3D4A824B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61BBB-47D7-B149-A191-6B4685BB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00BD8-A1D5-904D-9DF7-ECDBDC788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EE10B-A506-6248-BC2B-67881564F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4090F-1EF9-D54B-9D61-A996C9B5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CD7BE-586A-8A48-9E34-594E7CA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46AAC-2A7E-634A-AA45-6C177F6B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B990-67DE-4143-AF12-90317914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DB300-5619-8B49-9FE4-69A92E5B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1D8E-3505-6A44-BAD9-0B0DB0AA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CFEF-279B-AD4E-B94D-878FCC3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03D14-08F6-2B46-8D2F-8EDC81F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2778E-BF78-0B4A-BD0D-157443AA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A619-A4C2-EC4B-9F62-44E24C61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A11-19BE-924C-A3BA-CA4F491C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33F5-59B3-774D-AAF1-470C391B7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3194E-599C-9B4F-8F48-6ECF67209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6EFE1-B5F6-5240-A91F-02D2D2EC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DC96E-EA31-CB49-8632-CA0A3C3C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00D1-527A-694B-BF99-74D977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D2EB-9B21-8848-806A-92678CB9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EBC09-ACE0-D244-BFFC-AD179F35E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18277-72A3-7D4A-AECF-384A35D6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940E-8D84-6E40-BB86-5345E8FC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A280F-CF5C-4942-8DAB-E5F8A15A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4462-C404-5946-9D6A-F8432BB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>
            <a:extLst>
              <a:ext uri="{FF2B5EF4-FFF2-40B4-BE49-F238E27FC236}">
                <a16:creationId xmlns:a16="http://schemas.microsoft.com/office/drawing/2014/main" id="{8F175298-E473-2346-A5CC-C9680F8AD6A5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F38E7F32-1792-9A41-80B5-9E25618F14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EAC89671-BC54-AD49-B6BC-D67BBE4ECB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3F1598AA-56B9-1F4E-94C4-F5FC5552C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409576"/>
            <a:ext cx="1007956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AC24AF-CA6A-3943-81DF-EEE625681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C29E27C-C9F5-B846-928B-CC7D7CF4A3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1200" y="6148388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fld id="{31092742-9059-994C-93F9-9AE506FA81E2}" type="datetimeFigureOut">
              <a:rPr lang="en-US" smtClean="0"/>
              <a:t>8/18/19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6700EA3-688C-A447-B104-9B197062DF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14838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EDDC2D-F4FB-2040-A1F8-9AAC3FF0F9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148388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70FC48E9-A971-2049-B3FF-304C13B5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7D3C-7EB5-6E4A-A527-5A3DA8306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Modern Portfolio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298D7-2326-8943-9487-F1D6A935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97251"/>
          </a:xfrm>
        </p:spPr>
        <p:txBody>
          <a:bodyPr/>
          <a:lstStyle/>
          <a:p>
            <a:r>
              <a:rPr lang="en-US" dirty="0"/>
              <a:t>Visual Analytics</a:t>
            </a:r>
          </a:p>
          <a:p>
            <a:endParaRPr lang="en-US" dirty="0"/>
          </a:p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Ibis </a:t>
            </a:r>
            <a:r>
              <a:rPr lang="en-US" sz="2000" dirty="0" err="1"/>
              <a:t>Prevedello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156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804-C4C2-DF4A-8851-441ADFC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6CB1C-CE70-2F46-82DB-6480C68B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019" y="1752600"/>
            <a:ext cx="10079566" cy="4114800"/>
          </a:xfrm>
        </p:spPr>
        <p:txBody>
          <a:bodyPr/>
          <a:lstStyle/>
          <a:p>
            <a:r>
              <a:rPr lang="en-US" dirty="0"/>
              <a:t>Plot more then two assets for the risk return graph</a:t>
            </a:r>
          </a:p>
          <a:p>
            <a:endParaRPr lang="en-US" dirty="0"/>
          </a:p>
          <a:p>
            <a:r>
              <a:rPr lang="en-US" dirty="0"/>
              <a:t>Pay for the API in order to have more request</a:t>
            </a:r>
          </a:p>
          <a:p>
            <a:endParaRPr lang="en-US" dirty="0"/>
          </a:p>
          <a:p>
            <a:r>
              <a:rPr lang="en-US" dirty="0"/>
              <a:t>Calculate PCA to optimize portfolio, eliminating assets that are less relevant for 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234139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64E028-A9DD-A048-951D-01C8AB269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9105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5128-698F-6140-9B34-3CC2D1FB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5083-19EC-2B4C-9805-C34F9B55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endParaRPr lang="en-US" sz="2000" dirty="0"/>
          </a:p>
          <a:p>
            <a:r>
              <a:rPr lang="en-US" sz="2000" dirty="0"/>
              <a:t>Software Presentation</a:t>
            </a:r>
          </a:p>
          <a:p>
            <a:pPr lvl="1"/>
            <a:r>
              <a:rPr lang="en-US" sz="1600" dirty="0"/>
              <a:t>Principal Component Analysis (PCA)</a:t>
            </a:r>
          </a:p>
          <a:p>
            <a:pPr lvl="1"/>
            <a:r>
              <a:rPr lang="en-US" sz="1600" dirty="0"/>
              <a:t>Risk Return</a:t>
            </a:r>
          </a:p>
          <a:p>
            <a:pPr lvl="1"/>
            <a:r>
              <a:rPr lang="en-US" sz="1600" dirty="0"/>
              <a:t>History Graph</a:t>
            </a:r>
          </a:p>
          <a:p>
            <a:pPr lvl="1"/>
            <a:r>
              <a:rPr lang="en-US" sz="1600" dirty="0"/>
              <a:t>Dollar Cost Averaging (DCA)</a:t>
            </a:r>
          </a:p>
          <a:p>
            <a:pPr lvl="1"/>
            <a:endParaRPr lang="en-US" sz="1600" dirty="0"/>
          </a:p>
          <a:p>
            <a:r>
              <a:rPr lang="en-US" sz="2000" dirty="0"/>
              <a:t>Conclusion</a:t>
            </a:r>
          </a:p>
          <a:p>
            <a:endParaRPr lang="en-US" sz="2000" dirty="0"/>
          </a:p>
          <a:p>
            <a:r>
              <a:rPr lang="en-US" sz="2000" dirty="0"/>
              <a:t>Further Improvements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85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804-C4C2-DF4A-8851-441ADFC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6B9C-EA3A-B74C-91B3-FBC725FA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Portfolio allocation strategy</a:t>
            </a:r>
          </a:p>
          <a:p>
            <a:endParaRPr lang="en-US" sz="2000" dirty="0"/>
          </a:p>
          <a:p>
            <a:r>
              <a:rPr lang="en-US" sz="2000" dirty="0"/>
              <a:t>Created by Harry Markowitz in 1952</a:t>
            </a:r>
          </a:p>
          <a:p>
            <a:endParaRPr lang="en-US" sz="2000" dirty="0"/>
          </a:p>
          <a:p>
            <a:r>
              <a:rPr lang="en-US" sz="2000" dirty="0"/>
              <a:t>Nobel prize winner for this strategy</a:t>
            </a:r>
          </a:p>
          <a:p>
            <a:endParaRPr lang="en-US" sz="2000" dirty="0"/>
          </a:p>
          <a:p>
            <a:r>
              <a:rPr lang="en-US" sz="2000" dirty="0"/>
              <a:t>Defines a risk return graph to help investors choosing a good allocation</a:t>
            </a:r>
          </a:p>
        </p:txBody>
      </p:sp>
    </p:spTree>
    <p:extLst>
      <p:ext uri="{BB962C8B-B14F-4D97-AF65-F5344CB8AC3E}">
        <p14:creationId xmlns:p14="http://schemas.microsoft.com/office/powerpoint/2010/main" val="315555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804-C4C2-DF4A-8851-441ADFC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6B9C-EA3A-B74C-91B3-FBC725FA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Dataset</a:t>
            </a:r>
          </a:p>
          <a:p>
            <a:pPr lvl="1"/>
            <a:r>
              <a:rPr lang="en-US" sz="1600" dirty="0"/>
              <a:t>S&amp;P 500 stock data – Kaggle</a:t>
            </a:r>
          </a:p>
          <a:p>
            <a:pPr lvl="1"/>
            <a:r>
              <a:rPr lang="en-US" sz="1600" dirty="0"/>
              <a:t>Alpha Vantage API</a:t>
            </a:r>
          </a:p>
          <a:p>
            <a:pPr lvl="1"/>
            <a:endParaRPr lang="en-US" sz="1600" dirty="0"/>
          </a:p>
          <a:p>
            <a:r>
              <a:rPr lang="en-US" sz="2000" dirty="0"/>
              <a:t>Software parts</a:t>
            </a:r>
          </a:p>
          <a:p>
            <a:pPr lvl="1"/>
            <a:r>
              <a:rPr lang="en-US" sz="1600" dirty="0"/>
              <a:t>Principle Component Analysis (PCA)</a:t>
            </a:r>
          </a:p>
          <a:p>
            <a:pPr lvl="1"/>
            <a:r>
              <a:rPr lang="en-US" sz="1600" dirty="0"/>
              <a:t>Risk Return</a:t>
            </a:r>
          </a:p>
          <a:p>
            <a:pPr lvl="1"/>
            <a:r>
              <a:rPr lang="en-US" sz="1600" dirty="0"/>
              <a:t>History Graph</a:t>
            </a:r>
          </a:p>
          <a:p>
            <a:pPr lvl="1"/>
            <a:r>
              <a:rPr lang="en-US" sz="1600" dirty="0"/>
              <a:t>Dollar Cost Averaging</a:t>
            </a:r>
          </a:p>
        </p:txBody>
      </p:sp>
    </p:spTree>
    <p:extLst>
      <p:ext uri="{BB962C8B-B14F-4D97-AF65-F5344CB8AC3E}">
        <p14:creationId xmlns:p14="http://schemas.microsoft.com/office/powerpoint/2010/main" val="25492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804-C4C2-DF4A-8851-441ADFC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Presentation – Principal Component Analysis (PCA)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84AAE-10F0-CA4F-B186-F2528970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857" y="2035065"/>
            <a:ext cx="5474728" cy="278786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A704AB-0B64-D74E-BFF8-C2D53EB0FD95}"/>
              </a:ext>
            </a:extLst>
          </p:cNvPr>
          <p:cNvSpPr txBox="1">
            <a:spLocks/>
          </p:cNvSpPr>
          <p:nvPr/>
        </p:nvSpPr>
        <p:spPr bwMode="auto">
          <a:xfrm>
            <a:off x="1488019" y="1752600"/>
            <a:ext cx="44923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Used on correlation matrix of annual return of the S&amp;P 500.</a:t>
            </a:r>
          </a:p>
          <a:p>
            <a:endParaRPr lang="en-US" sz="2000" dirty="0"/>
          </a:p>
          <a:p>
            <a:r>
              <a:rPr lang="en-US" sz="2000" dirty="0"/>
              <a:t>Goal of having companies with similar performance near each other</a:t>
            </a:r>
          </a:p>
        </p:txBody>
      </p:sp>
    </p:spTree>
    <p:extLst>
      <p:ext uri="{BB962C8B-B14F-4D97-AF65-F5344CB8AC3E}">
        <p14:creationId xmlns:p14="http://schemas.microsoft.com/office/powerpoint/2010/main" val="325892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804-C4C2-DF4A-8851-441ADFC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Presentation – Risk Return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61B721-4649-3347-BFA4-5E9B45513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84174"/>
            <a:ext cx="5471585" cy="248965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87B73F-A199-4B4E-B781-A2011963A846}"/>
              </a:ext>
            </a:extLst>
          </p:cNvPr>
          <p:cNvSpPr txBox="1">
            <a:spLocks/>
          </p:cNvSpPr>
          <p:nvPr/>
        </p:nvSpPr>
        <p:spPr bwMode="auto">
          <a:xfrm>
            <a:off x="1488019" y="1752600"/>
            <a:ext cx="44923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Shows the risk return graph described by the Modern Portfolio Theory</a:t>
            </a:r>
          </a:p>
          <a:p>
            <a:endParaRPr lang="en-US" sz="2000" dirty="0"/>
          </a:p>
          <a:p>
            <a:r>
              <a:rPr lang="en-US" sz="2000" dirty="0"/>
              <a:t>Line in red represents the Efficient Frontier</a:t>
            </a:r>
          </a:p>
          <a:p>
            <a:endParaRPr lang="en-US" sz="2000" dirty="0"/>
          </a:p>
          <a:p>
            <a:r>
              <a:rPr lang="en-US" sz="2000" dirty="0"/>
              <a:t>Helps the user to define how much return he can expect given a risk</a:t>
            </a:r>
          </a:p>
        </p:txBody>
      </p:sp>
    </p:spTree>
    <p:extLst>
      <p:ext uri="{BB962C8B-B14F-4D97-AF65-F5344CB8AC3E}">
        <p14:creationId xmlns:p14="http://schemas.microsoft.com/office/powerpoint/2010/main" val="177456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804-C4C2-DF4A-8851-441ADFC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Presentation – History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EF9CA4-80A5-6147-93A9-E7A6697C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498" y="2966815"/>
            <a:ext cx="8015088" cy="290058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73AC37-C3DD-3748-A220-F072FFEFE597}"/>
              </a:ext>
            </a:extLst>
          </p:cNvPr>
          <p:cNvSpPr txBox="1">
            <a:spLocks/>
          </p:cNvSpPr>
          <p:nvPr/>
        </p:nvSpPr>
        <p:spPr bwMode="auto">
          <a:xfrm>
            <a:off x="1488019" y="1752600"/>
            <a:ext cx="44923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Shows the evolution of 1 dollar invested in both assets as well as the portfolio performance</a:t>
            </a:r>
          </a:p>
        </p:txBody>
      </p:sp>
    </p:spTree>
    <p:extLst>
      <p:ext uri="{BB962C8B-B14F-4D97-AF65-F5344CB8AC3E}">
        <p14:creationId xmlns:p14="http://schemas.microsoft.com/office/powerpoint/2010/main" val="336849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804-C4C2-DF4A-8851-441ADFC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Presentation – Dollar Cost Averaging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590F21-0D6D-9741-AF8F-0D51C67BB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19832"/>
            <a:ext cx="5471585" cy="241833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09BB0B-DBE0-0C49-8833-F7F5CA6AD191}"/>
              </a:ext>
            </a:extLst>
          </p:cNvPr>
          <p:cNvSpPr txBox="1">
            <a:spLocks/>
          </p:cNvSpPr>
          <p:nvPr/>
        </p:nvSpPr>
        <p:spPr bwMode="auto">
          <a:xfrm>
            <a:off x="1488019" y="1752600"/>
            <a:ext cx="44923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Strategy to reduce volatility impact on a portfolio</a:t>
            </a:r>
          </a:p>
          <a:p>
            <a:endParaRPr lang="en-US" sz="2000" dirty="0"/>
          </a:p>
          <a:p>
            <a:r>
              <a:rPr lang="en-US" sz="2000" dirty="0"/>
              <a:t>Simulates how a frequent contribution would effect the overall portfolio performance</a:t>
            </a:r>
          </a:p>
          <a:p>
            <a:endParaRPr lang="en-US" sz="2000" dirty="0"/>
          </a:p>
          <a:p>
            <a:r>
              <a:rPr lang="en-US" sz="2000" dirty="0"/>
              <a:t>Give the user some variables to simulate the performance of a theoretical portfolio and shows </a:t>
            </a:r>
            <a:r>
              <a:rPr lang="en-US" sz="2000"/>
              <a:t>some indicators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15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804-C4C2-DF4A-8851-441ADFC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6CB1C-CE70-2F46-82DB-6480C68B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019" y="1752600"/>
            <a:ext cx="7172506" cy="4114800"/>
          </a:xfrm>
        </p:spPr>
        <p:txBody>
          <a:bodyPr/>
          <a:lstStyle/>
          <a:p>
            <a:r>
              <a:rPr lang="en-US" dirty="0"/>
              <a:t>Inspired by the book "All About Asset Allocation" by Richard A. Ferry</a:t>
            </a:r>
          </a:p>
          <a:p>
            <a:endParaRPr lang="en-US" dirty="0"/>
          </a:p>
          <a:p>
            <a:r>
              <a:rPr lang="en-US" dirty="0"/>
              <a:t>Show how an easy strategy and tool can help people on choosing assets to invest</a:t>
            </a:r>
          </a:p>
          <a:p>
            <a:endParaRPr lang="en-US" dirty="0"/>
          </a:p>
          <a:p>
            <a:r>
              <a:rPr lang="en-US" dirty="0"/>
              <a:t>Show how Dollar Cost Averaging is one of the best approaches to outperform the market for long term investors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31FA5-8445-1749-9A74-5219E923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790" y="1752600"/>
            <a:ext cx="2767795" cy="41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85088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</Template>
  <TotalTime>247</TotalTime>
  <Words>308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la sapienza</vt:lpstr>
      <vt:lpstr>Modern Portfolio Theory</vt:lpstr>
      <vt:lpstr>Outline</vt:lpstr>
      <vt:lpstr>Introduction</vt:lpstr>
      <vt:lpstr>Software Presentation</vt:lpstr>
      <vt:lpstr>Software Presentation – Principal Component Analysis (PCA)</vt:lpstr>
      <vt:lpstr>Software Presentation – Risk Return</vt:lpstr>
      <vt:lpstr>Software Presentation – History Graph</vt:lpstr>
      <vt:lpstr>Software Presentation – Dollar Cost Averaging</vt:lpstr>
      <vt:lpstr>Conclusion</vt:lpstr>
      <vt:lpstr>Further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Ibis jp</dc:title>
  <dc:creator>Jean Pierre Richa</dc:creator>
  <cp:lastModifiedBy>Ibis Prevedello</cp:lastModifiedBy>
  <cp:revision>14</cp:revision>
  <dcterms:created xsi:type="dcterms:W3CDTF">2019-05-19T14:21:58Z</dcterms:created>
  <dcterms:modified xsi:type="dcterms:W3CDTF">2019-08-18T23:29:29Z</dcterms:modified>
</cp:coreProperties>
</file>