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8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69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50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0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7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5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CE78-A392-4804-94A2-7BBDC83138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631AAB-A3E2-4E6B-A8DC-940445B2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nih.gov/apps/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D59B-1E31-46D1-8CE0-0B25FAB6F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449" y="1156855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Pipeline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1B554-0534-474E-B9AD-DC8786B2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449" y="3419634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Christopher R. Barbour</a:t>
            </a:r>
          </a:p>
          <a:p>
            <a:pPr algn="ctr"/>
            <a:r>
              <a:rPr lang="en-US" dirty="0"/>
              <a:t>Christopher.barbour@nih.gov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1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6F4A2-79B6-48D3-8129-EF2EA59C7613}"/>
              </a:ext>
            </a:extLst>
          </p:cNvPr>
          <p:cNvSpPr txBox="1"/>
          <p:nvPr/>
        </p:nvSpPr>
        <p:spPr>
          <a:xfrm>
            <a:off x="634710" y="2251653"/>
            <a:ext cx="1911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15D63-DC3F-4E0C-8061-1C6FB6FBF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89"/>
          <a:stretch/>
        </p:blipFill>
        <p:spPr>
          <a:xfrm>
            <a:off x="693699" y="2746044"/>
            <a:ext cx="3808346" cy="2164859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F0B9529-9523-4F8C-8A25-23479E447C40}"/>
              </a:ext>
            </a:extLst>
          </p:cNvPr>
          <p:cNvCxnSpPr>
            <a:cxnSpLocks/>
          </p:cNvCxnSpPr>
          <p:nvPr/>
        </p:nvCxnSpPr>
        <p:spPr>
          <a:xfrm flipV="1">
            <a:off x="2546637" y="1595705"/>
            <a:ext cx="3271265" cy="15642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C093CD-ED73-4BFF-B75D-58584D9D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0027"/>
            <a:ext cx="2674473" cy="811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7920F-BDC2-4098-ACF6-36E5FD06417A}"/>
              </a:ext>
            </a:extLst>
          </p:cNvPr>
          <p:cNvSpPr txBox="1"/>
          <p:nvPr/>
        </p:nvSpPr>
        <p:spPr>
          <a:xfrm>
            <a:off x="5835652" y="2251653"/>
            <a:ext cx="3777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ms_metadata_20190910.csv contains all of the information on patients, except for the ratios of proteins</a:t>
            </a:r>
          </a:p>
          <a:p>
            <a:pPr marL="342900" indent="-342900">
              <a:buAutoNum type="arabicPeriod"/>
            </a:pPr>
            <a:r>
              <a:rPr lang="en-US" dirty="0"/>
              <a:t>ms_ratios_20190910.rds is a compressed </a:t>
            </a:r>
            <a:r>
              <a:rPr lang="en-US" dirty="0" err="1"/>
              <a:t>rds</a:t>
            </a:r>
            <a:r>
              <a:rPr lang="en-US" dirty="0"/>
              <a:t> file created in R that contains a </a:t>
            </a:r>
            <a:r>
              <a:rPr lang="en-US" i="1" dirty="0" err="1"/>
              <a:t>data.table</a:t>
            </a:r>
            <a:r>
              <a:rPr lang="en-US" dirty="0"/>
              <a:t> of all protein ratios, along with the unique sample identifier in the metadata.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59CE9-5659-4618-81A8-2FBD9E8D8081}"/>
              </a:ext>
            </a:extLst>
          </p:cNvPr>
          <p:cNvSpPr txBox="1"/>
          <p:nvPr/>
        </p:nvSpPr>
        <p:spPr>
          <a:xfrm>
            <a:off x="6216073" y="517236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Folder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4C4A42-F181-48AC-8894-A4C8CD450AA7}"/>
              </a:ext>
            </a:extLst>
          </p:cNvPr>
          <p:cNvSpPr/>
          <p:nvPr/>
        </p:nvSpPr>
        <p:spPr>
          <a:xfrm>
            <a:off x="693699" y="2971499"/>
            <a:ext cx="1948873" cy="27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6F4A2-79B6-48D3-8129-EF2EA59C7613}"/>
              </a:ext>
            </a:extLst>
          </p:cNvPr>
          <p:cNvSpPr txBox="1"/>
          <p:nvPr/>
        </p:nvSpPr>
        <p:spPr>
          <a:xfrm>
            <a:off x="634710" y="2251653"/>
            <a:ext cx="1911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15D63-DC3F-4E0C-8061-1C6FB6FBF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89"/>
          <a:stretch/>
        </p:blipFill>
        <p:spPr>
          <a:xfrm>
            <a:off x="652462" y="2747963"/>
            <a:ext cx="1876425" cy="1066656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F0B9529-9523-4F8C-8A25-23479E447C40}"/>
              </a:ext>
            </a:extLst>
          </p:cNvPr>
          <p:cNvCxnSpPr>
            <a:cxnSpLocks/>
          </p:cNvCxnSpPr>
          <p:nvPr/>
        </p:nvCxnSpPr>
        <p:spPr>
          <a:xfrm flipV="1">
            <a:off x="2576945" y="1606467"/>
            <a:ext cx="3258707" cy="15061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F7920F-BDC2-4098-ACF6-36E5FD06417A}"/>
              </a:ext>
            </a:extLst>
          </p:cNvPr>
          <p:cNvSpPr txBox="1"/>
          <p:nvPr/>
        </p:nvSpPr>
        <p:spPr>
          <a:xfrm>
            <a:off x="5835652" y="2251653"/>
            <a:ext cx="3777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version of the pipeline (i.e. predicting MS-DSS in one version and MRI severity in another version) has its own folder to store all of the necessary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59CE9-5659-4618-81A8-2FBD9E8D8081}"/>
              </a:ext>
            </a:extLst>
          </p:cNvPr>
          <p:cNvSpPr txBox="1"/>
          <p:nvPr/>
        </p:nvSpPr>
        <p:spPr>
          <a:xfrm>
            <a:off x="6216073" y="517236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Scripts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05632-6EFE-4739-BD0D-1F9FDDD5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77" y="1214287"/>
            <a:ext cx="2680277" cy="9364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30105C-01F2-40BE-BB3C-B1805C415FEE}"/>
              </a:ext>
            </a:extLst>
          </p:cNvPr>
          <p:cNvSpPr/>
          <p:nvPr/>
        </p:nvSpPr>
        <p:spPr>
          <a:xfrm>
            <a:off x="646546" y="3020291"/>
            <a:ext cx="19304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6F4A2-79B6-48D3-8129-EF2EA59C7613}"/>
              </a:ext>
            </a:extLst>
          </p:cNvPr>
          <p:cNvSpPr txBox="1"/>
          <p:nvPr/>
        </p:nvSpPr>
        <p:spPr>
          <a:xfrm>
            <a:off x="634710" y="2251653"/>
            <a:ext cx="1911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15D63-DC3F-4E0C-8061-1C6FB6FBF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89"/>
          <a:stretch/>
        </p:blipFill>
        <p:spPr>
          <a:xfrm>
            <a:off x="652462" y="2747963"/>
            <a:ext cx="1876425" cy="1066656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F0B9529-9523-4F8C-8A25-23479E447C40}"/>
              </a:ext>
            </a:extLst>
          </p:cNvPr>
          <p:cNvCxnSpPr>
            <a:cxnSpLocks/>
          </p:cNvCxnSpPr>
          <p:nvPr/>
        </p:nvCxnSpPr>
        <p:spPr>
          <a:xfrm flipV="1">
            <a:off x="2576945" y="1606467"/>
            <a:ext cx="3258707" cy="15061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859CE9-5659-4618-81A8-2FBD9E8D8081}"/>
              </a:ext>
            </a:extLst>
          </p:cNvPr>
          <p:cNvSpPr txBox="1"/>
          <p:nvPr/>
        </p:nvSpPr>
        <p:spPr>
          <a:xfrm>
            <a:off x="6216073" y="517236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Scripts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05632-6EFE-4739-BD0D-1F9FDDD5A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37" r="62029" b="37339"/>
          <a:stretch/>
        </p:blipFill>
        <p:spPr>
          <a:xfrm>
            <a:off x="3729760" y="2225962"/>
            <a:ext cx="1017732" cy="3879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5E39F8-1411-43A4-A31C-1C7C08ACA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292" y="1051563"/>
            <a:ext cx="2853890" cy="1541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7EB04-1CD6-4EB4-907A-13681A7BFC35}"/>
              </a:ext>
            </a:extLst>
          </p:cNvPr>
          <p:cNvSpPr txBox="1"/>
          <p:nvPr/>
        </p:nvSpPr>
        <p:spPr>
          <a:xfrm>
            <a:off x="5172364" y="2620985"/>
            <a:ext cx="6973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iter0_ratios.txt is a text file containing all of the ratios of proteins as a character vector.</a:t>
            </a:r>
          </a:p>
          <a:p>
            <a:pPr marL="342900" indent="-342900">
              <a:buAutoNum type="arabicPeriod"/>
            </a:pPr>
            <a:r>
              <a:rPr lang="en-US" dirty="0" err="1"/>
              <a:t>msdss_ratios_forest.R</a:t>
            </a:r>
            <a:r>
              <a:rPr lang="en-US" dirty="0"/>
              <a:t> is a template R script that is used to build a single random forest, given a set of ratios.</a:t>
            </a:r>
          </a:p>
          <a:p>
            <a:pPr marL="342900" indent="-342900">
              <a:buAutoNum type="arabicPeriod"/>
            </a:pPr>
            <a:r>
              <a:rPr lang="en-US" dirty="0" err="1"/>
              <a:t>msdss_ratios_forest_results.R</a:t>
            </a:r>
            <a:r>
              <a:rPr lang="en-US" dirty="0"/>
              <a:t> is a template R script that is used to input a set of random forests and output the training (out-of-bag) error and the set of ratios to use for the next iteration.</a:t>
            </a:r>
          </a:p>
          <a:p>
            <a:pPr marL="342900" indent="-342900">
              <a:buAutoNum type="arabicPeriod"/>
            </a:pPr>
            <a:r>
              <a:rPr lang="en-US" dirty="0"/>
              <a:t>seeds.txt is a text file that contains random number generator seeds, so that the results are reproducible.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EBF1D-A0CC-472B-90B1-6FA018649A0E}"/>
              </a:ext>
            </a:extLst>
          </p:cNvPr>
          <p:cNvSpPr/>
          <p:nvPr/>
        </p:nvSpPr>
        <p:spPr>
          <a:xfrm>
            <a:off x="646545" y="3029527"/>
            <a:ext cx="1911928" cy="184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6F4A2-79B6-48D3-8129-EF2EA59C7613}"/>
              </a:ext>
            </a:extLst>
          </p:cNvPr>
          <p:cNvSpPr txBox="1"/>
          <p:nvPr/>
        </p:nvSpPr>
        <p:spPr>
          <a:xfrm>
            <a:off x="634710" y="2251653"/>
            <a:ext cx="1911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15D63-DC3F-4E0C-8061-1C6FB6FBF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89"/>
          <a:stretch/>
        </p:blipFill>
        <p:spPr>
          <a:xfrm>
            <a:off x="652462" y="2747963"/>
            <a:ext cx="1876425" cy="1066656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F0B9529-9523-4F8C-8A25-23479E447C40}"/>
              </a:ext>
            </a:extLst>
          </p:cNvPr>
          <p:cNvCxnSpPr>
            <a:cxnSpLocks/>
          </p:cNvCxnSpPr>
          <p:nvPr/>
        </p:nvCxnSpPr>
        <p:spPr>
          <a:xfrm flipV="1">
            <a:off x="2798618" y="1606468"/>
            <a:ext cx="3037034" cy="20049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F7920F-BDC2-4098-ACF6-36E5FD06417A}"/>
              </a:ext>
            </a:extLst>
          </p:cNvPr>
          <p:cNvSpPr txBox="1"/>
          <p:nvPr/>
        </p:nvSpPr>
        <p:spPr>
          <a:xfrm>
            <a:off x="5835652" y="1421801"/>
            <a:ext cx="5755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shell scripts are required for each version of the pipeline.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One that creates all of the necessary files that are needed to iterate through the pipeline. </a:t>
            </a:r>
            <a:r>
              <a:rPr lang="en-US" b="1" dirty="0"/>
              <a:t>Requires the use of the </a:t>
            </a:r>
            <a:r>
              <a:rPr lang="en-US" b="1" dirty="0" err="1"/>
              <a:t>Rswarm</a:t>
            </a:r>
            <a:r>
              <a:rPr lang="en-US" b="1" dirty="0"/>
              <a:t> command in </a:t>
            </a:r>
            <a:r>
              <a:rPr lang="en-US" b="1" dirty="0" err="1"/>
              <a:t>Biowulf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https://hpc.nih.gov/apps/R.html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One that creates the shell script that can submit all of the batch and swarm jobs with the correct dependencies.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These can be run using the bash command when logged in on </a:t>
            </a:r>
            <a:r>
              <a:rPr lang="en-US" dirty="0" err="1"/>
              <a:t>Biowulf</a:t>
            </a:r>
            <a:r>
              <a:rPr lang="en-US" dirty="0"/>
              <a:t> and in the top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59CE9-5659-4618-81A8-2FBD9E8D8081}"/>
              </a:ext>
            </a:extLst>
          </p:cNvPr>
          <p:cNvSpPr txBox="1"/>
          <p:nvPr/>
        </p:nvSpPr>
        <p:spPr>
          <a:xfrm>
            <a:off x="6216073" y="517236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Shell 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7A4CD-E7DF-4FC6-A92A-1BEA3CA0D8AF}"/>
              </a:ext>
            </a:extLst>
          </p:cNvPr>
          <p:cNvSpPr/>
          <p:nvPr/>
        </p:nvSpPr>
        <p:spPr>
          <a:xfrm>
            <a:off x="628073" y="3426691"/>
            <a:ext cx="2142836" cy="37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2BA7B-BED1-448C-A911-949A3F508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75" y="5205700"/>
            <a:ext cx="5758504" cy="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6F4A2-79B6-48D3-8129-EF2EA59C7613}"/>
              </a:ext>
            </a:extLst>
          </p:cNvPr>
          <p:cNvSpPr txBox="1"/>
          <p:nvPr/>
        </p:nvSpPr>
        <p:spPr>
          <a:xfrm>
            <a:off x="634710" y="2251653"/>
            <a:ext cx="1911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15D63-DC3F-4E0C-8061-1C6FB6FBF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366"/>
          <a:stretch/>
        </p:blipFill>
        <p:spPr>
          <a:xfrm>
            <a:off x="652462" y="2747963"/>
            <a:ext cx="1876425" cy="1380692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F0B9529-9523-4F8C-8A25-23479E447C4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503055" y="1606468"/>
            <a:ext cx="3332597" cy="23374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F7920F-BDC2-4098-ACF6-36E5FD06417A}"/>
              </a:ext>
            </a:extLst>
          </p:cNvPr>
          <p:cNvSpPr txBox="1"/>
          <p:nvPr/>
        </p:nvSpPr>
        <p:spPr>
          <a:xfrm>
            <a:off x="6066561" y="2086820"/>
            <a:ext cx="5755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the script that creates the files, the ./scripts/</a:t>
            </a:r>
            <a:r>
              <a:rPr lang="en-US" dirty="0" err="1"/>
              <a:t>msdss</a:t>
            </a:r>
            <a:r>
              <a:rPr lang="en-US" dirty="0"/>
              <a:t> folder will contain many new files</a:t>
            </a:r>
          </a:p>
          <a:p>
            <a:endParaRPr lang="en-US" dirty="0"/>
          </a:p>
          <a:p>
            <a:r>
              <a:rPr lang="en-US" dirty="0"/>
              <a:t>After running the “create-pipeline” script, a new script will appear (msdss_new.sh in this instance). </a:t>
            </a:r>
          </a:p>
          <a:p>
            <a:endParaRPr lang="en-US" dirty="0"/>
          </a:p>
          <a:p>
            <a:r>
              <a:rPr lang="en-US" dirty="0"/>
              <a:t>Running this script using bash will submit all of the pipeline to </a:t>
            </a:r>
            <a:r>
              <a:rPr lang="en-US" dirty="0" err="1"/>
              <a:t>Biowulf</a:t>
            </a:r>
            <a:r>
              <a:rPr lang="en-US" dirty="0"/>
              <a:t> </a:t>
            </a:r>
            <a:r>
              <a:rPr lang="en-US" b="1" dirty="0"/>
              <a:t>(takes approximately 10-15 minutes to full submit).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59CE9-5659-4618-81A8-2FBD9E8D8081}"/>
              </a:ext>
            </a:extLst>
          </p:cNvPr>
          <p:cNvSpPr txBox="1"/>
          <p:nvPr/>
        </p:nvSpPr>
        <p:spPr>
          <a:xfrm>
            <a:off x="6216073" y="517236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Shell scripts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2BA7B-BED1-448C-A911-949A3F50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633" y="1184409"/>
            <a:ext cx="5758504" cy="8441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FFF8E3-21E4-45B0-958B-B8301E2F50EB}"/>
              </a:ext>
            </a:extLst>
          </p:cNvPr>
          <p:cNvSpPr/>
          <p:nvPr/>
        </p:nvSpPr>
        <p:spPr>
          <a:xfrm>
            <a:off x="646545" y="3823855"/>
            <a:ext cx="1856510" cy="240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21D08-8027-4415-9764-FAA43396F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30436"/>
            <a:ext cx="5752152" cy="7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21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8842</TotalTime>
  <Words>394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Pipeline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Description</dc:title>
  <dc:creator>Barbour, Christopher (NIH/NIAID) [F]</dc:creator>
  <cp:lastModifiedBy>Bishof, Isaac (NIH/NIAID) [C]</cp:lastModifiedBy>
  <cp:revision>23</cp:revision>
  <dcterms:created xsi:type="dcterms:W3CDTF">2019-09-10T10:57:12Z</dcterms:created>
  <dcterms:modified xsi:type="dcterms:W3CDTF">2019-10-22T18:44:11Z</dcterms:modified>
</cp:coreProperties>
</file>