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OSCAR DARIO CORREA DAVI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31T21:50:47.346">
    <p:pos x="6000" y="0"/>
    <p:text>para cristian, la hice sin querer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7639bb5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7639bb5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7639bb5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7639bb5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7839f88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7839f88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7839f8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7839f8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7839f8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27839f8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76459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76459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7645962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7645962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764596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764596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7645962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7645962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7645962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7645962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7645962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7645962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7639bb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7639bb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7639bb5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7639bb5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y3oWM3Gla9s&amp;list=PLrb1e2Mp6N_tXQryuDVzOq4SLQKqVv1uz&amp;index=5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Implementación</a:t>
            </a:r>
            <a:r>
              <a:rPr lang="es" sz="4800"/>
              <a:t> De Docker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En Un Proyecto Web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615125"/>
            <a:ext cx="75057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Si deseas enumerar los contenedores actuales en tu sistema se </a:t>
            </a:r>
            <a:r>
              <a:rPr lang="es" sz="1800"/>
              <a:t>tendrá</a:t>
            </a:r>
            <a:r>
              <a:rPr lang="es" sz="1800"/>
              <a:t> que usar el siguiente comando: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Se </a:t>
            </a:r>
            <a:r>
              <a:rPr lang="es" sz="1800"/>
              <a:t>mostrará</a:t>
            </a:r>
            <a:r>
              <a:rPr lang="es" sz="1800"/>
              <a:t> la lista de los contenedores en cualquier estado, ya sea created,runnig o exited.</a:t>
            </a:r>
            <a:endParaRPr sz="1800"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25" y="1620125"/>
            <a:ext cx="5842956" cy="4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588950"/>
            <a:ext cx="7505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La utilidad de </a:t>
            </a:r>
            <a:r>
              <a:rPr lang="es" sz="1800"/>
              <a:t>enumerar</a:t>
            </a:r>
            <a:r>
              <a:rPr lang="es" sz="1800"/>
              <a:t> los contenedores o darles una id es poder encontrarlos con facilidad, en el caso de querer eliminar todos los contenedores  se </a:t>
            </a:r>
            <a:r>
              <a:rPr lang="es" sz="1800"/>
              <a:t>utilizará</a:t>
            </a:r>
            <a:r>
              <a:rPr lang="es" sz="1800"/>
              <a:t> el siguiente comando: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Con este comando se eliminara todos los contenedores actualmente definidos en el sistema.</a:t>
            </a:r>
            <a:endParaRPr sz="18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363" y="2248525"/>
            <a:ext cx="6667266" cy="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1128075" y="922650"/>
            <a:ext cx="71580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puede presentar el caso de que no se desee eliminar todos los contenedores sino uno solo, para realizar esta operación se ejecutará el siguiente comando. </a:t>
            </a:r>
            <a:endParaRPr sz="1200">
              <a:solidFill>
                <a:srgbClr val="C0C5CE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24"/>
          <p:cNvSpPr txBox="1"/>
          <p:nvPr/>
        </p:nvSpPr>
        <p:spPr>
          <a:xfrm>
            <a:off x="872250" y="2061550"/>
            <a:ext cx="739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60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s" sz="2400">
                <a:solidFill>
                  <a:srgbClr val="E7CE56"/>
                </a:solidFill>
                <a:highlight>
                  <a:srgbClr val="1C1D2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" sz="2400">
                <a:solidFill>
                  <a:srgbClr val="C0C5CE"/>
                </a:solidFill>
                <a:highlight>
                  <a:srgbClr val="1C1D21"/>
                </a:highlight>
                <a:latin typeface="Courier New"/>
                <a:ea typeface="Courier New"/>
                <a:cs typeface="Courier New"/>
                <a:sym typeface="Courier New"/>
              </a:rPr>
              <a:t> docker container rm &lt;container ID&gt;</a:t>
            </a:r>
            <a:endParaRPr sz="2400">
              <a:solidFill>
                <a:srgbClr val="C0C5CE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135275" y="2994800"/>
            <a:ext cx="71436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Una vez que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hayamos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escrito este comando solo debemos copiar el ID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del contenedor que se desee eliminar.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2" type="body"/>
          </p:nvPr>
        </p:nvSpPr>
        <p:spPr>
          <a:xfrm>
            <a:off x="1279500" y="846050"/>
            <a:ext cx="65850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Otro comando que podemos ejecutar para borrar un contenedor es el siguiente:</a:t>
            </a:r>
            <a:endParaRPr sz="1200">
              <a:solidFill>
                <a:srgbClr val="E7CE56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7CE56"/>
                </a:solidFill>
                <a:highlight>
                  <a:srgbClr val="1C1D2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s" sz="2400">
                <a:solidFill>
                  <a:srgbClr val="C0C5CE"/>
                </a:solidFill>
                <a:highlight>
                  <a:srgbClr val="1C1D21"/>
                </a:highlight>
                <a:latin typeface="Courier New"/>
                <a:ea typeface="Courier New"/>
                <a:cs typeface="Courier New"/>
                <a:sym typeface="Courier New"/>
              </a:rPr>
              <a:t> docker container rm &lt;container name&gt;</a:t>
            </a:r>
            <a:endParaRPr sz="2400">
              <a:solidFill>
                <a:srgbClr val="C0C5CE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6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1200">
              <a:solidFill>
                <a:srgbClr val="E7CE56"/>
              </a:solidFill>
              <a:highlight>
                <a:srgbClr val="1C1D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436950" y="3056050"/>
            <a:ext cx="6427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La única diferencia es que no vamos a copiar el ID del contenedor sino el nombre que este lleva.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 IMPORTANTE</a:t>
            </a:r>
            <a:endParaRPr/>
          </a:p>
        </p:txBody>
      </p:sp>
      <p:sp>
        <p:nvSpPr>
          <p:cNvPr id="211" name="Google Shape;211;p26"/>
          <p:cNvSpPr txBox="1"/>
          <p:nvPr>
            <p:ph idx="2" type="body"/>
          </p:nvPr>
        </p:nvSpPr>
        <p:spPr>
          <a:xfrm>
            <a:off x="819150" y="152400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veces se desea eliminar un contenedor en ejecución pero no funciona, si queremos forzar la eliminación podemos utilizar el parámetro de la línea de comandos: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3D3D3D"/>
                </a:solidFill>
                <a:highlight>
                  <a:srgbClr val="FFFFFF"/>
                </a:highlight>
              </a:rPr>
              <a:t>-f o –force.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819150" y="634350"/>
            <a:ext cx="75057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Como tal docker nos permite realizar todo tipo de aplicaciones en este caso el ejemplo se va a realizar con una muestra de </a:t>
            </a:r>
            <a:r>
              <a:rPr lang="es" sz="1800"/>
              <a:t>página</a:t>
            </a:r>
            <a:r>
              <a:rPr lang="es" sz="1800"/>
              <a:t> web.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como tal docker trabaja por medio de contenedores e imágenes, en los cuales los contenedores son paquetes de software que tienen lo necesario para que el código se ejecute y las imágenes son plantillas que se utilizan para construir un contenedor.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Para nuestro ejemplo crearemos un contenedor y utilizaremos plantillas de apache para la visualización de páginas web.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819150" y="728350"/>
            <a:ext cx="75057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</a:t>
            </a:r>
            <a:r>
              <a:rPr lang="es" sz="2400"/>
              <a:t>n el cual iniciaremos comprobando si nuestro ordenador tiene instalada alguna versión de docker: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55355" l="6607" r="61670" t="38897"/>
          <a:stretch/>
        </p:blipFill>
        <p:spPr>
          <a:xfrm>
            <a:off x="1077975" y="1807150"/>
            <a:ext cx="6988074" cy="7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913200" y="2914200"/>
            <a:ext cx="73176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este comando como pueden ver tiene la palabra docker la cual es una palabra reservada para poder realizar todas las actividades en docker; crear,modificar y eliminar contenedores y todo lo que contengan en ellos.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617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reación</a:t>
            </a:r>
            <a:r>
              <a:rPr lang="es"/>
              <a:t> de un contenedor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225250"/>
            <a:ext cx="75057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nuestro caso vamos a utilizar una imagen </a:t>
            </a:r>
            <a:r>
              <a:rPr lang="es"/>
              <a:t>pública</a:t>
            </a:r>
            <a:r>
              <a:rPr lang="es"/>
              <a:t> de apache y un comando por el cual le daremos un nombre a nuestro contenedor: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por medio de esta linea de codigo indicamos a docker que inicie un nuevo contenedor por medio de la palabra “run”, </a:t>
            </a:r>
            <a:r>
              <a:rPr lang="es"/>
              <a:t>también</a:t>
            </a:r>
            <a:r>
              <a:rPr lang="es"/>
              <a:t> </a:t>
            </a:r>
            <a:r>
              <a:rPr lang="es"/>
              <a:t>tenemos</a:t>
            </a:r>
            <a:r>
              <a:rPr lang="es"/>
              <a:t> cuatro </a:t>
            </a:r>
            <a:r>
              <a:rPr lang="es"/>
              <a:t>partes</a:t>
            </a:r>
            <a:r>
              <a:rPr lang="es"/>
              <a:t> importantes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la “-d”, que es un indicador para el sistema que corra el aplicativo en segundo plano.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la “-P” que nos va a generar un puerto </a:t>
            </a:r>
            <a:r>
              <a:rPr lang="es"/>
              <a:t>automático</a:t>
            </a:r>
            <a:r>
              <a:rPr lang="es"/>
              <a:t> para el contenedor.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El nombre que le vamos a dar a nuestro contenedor.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ultimo la imagen que vamos a utilizar.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863" y="1826425"/>
            <a:ext cx="7198275" cy="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782050"/>
            <a:ext cx="75057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ahora bien si ya tenemos el contenedor listo y solo lo queremos correr: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" y="1850713"/>
            <a:ext cx="8166599" cy="3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872925" y="2269575"/>
            <a:ext cx="74937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En nuestro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contenedor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al momento que se inicia este pone el apache disponible para utilizarse y poder mostrar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web de forma local.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creando un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html y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guardandolo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en el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contenedor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obtenemos lo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siguiente: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050" y="3292000"/>
            <a:ext cx="43338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577025"/>
            <a:ext cx="75057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863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caso de las </a:t>
            </a:r>
            <a:r>
              <a:rPr lang="es"/>
              <a:t>imágenes</a:t>
            </a:r>
            <a:r>
              <a:rPr lang="es"/>
              <a:t> se pueden utilizar unas ya predispuestas pues ya tienen una estructura seria verificar cual es la que nos funciona y podamos modificar a nuestra necesidad.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pero estas </a:t>
            </a:r>
            <a:r>
              <a:rPr lang="es"/>
              <a:t>también</a:t>
            </a:r>
            <a:r>
              <a:rPr lang="es"/>
              <a:t> pueden ser creadas a nuestra necesidad en este caso en este video nos puede orientar en que es una imagen y en su siguiente video nos enseña </a:t>
            </a:r>
            <a:r>
              <a:rPr lang="es"/>
              <a:t>cómo</a:t>
            </a:r>
            <a:r>
              <a:rPr lang="es"/>
              <a:t> crearlas..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https://www.youtube.com/watch?v=y3oWM3Gla9s&amp;list=PLrb1e2Mp6N_tXQryuDVzOq4SLQKqVv1uz&amp;index=55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752000" y="946350"/>
            <a:ext cx="75057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esta imagen </a:t>
            </a:r>
            <a:r>
              <a:rPr lang="es" sz="1800"/>
              <a:t>encontramos</a:t>
            </a:r>
            <a:r>
              <a:rPr lang="es" sz="1800"/>
              <a:t> un comando </a:t>
            </a:r>
            <a:r>
              <a:rPr lang="es" sz="1800"/>
              <a:t>docker</a:t>
            </a:r>
            <a:r>
              <a:rPr lang="es" sz="1800"/>
              <a:t> ps, este nos listara la lista de los contenedores con </a:t>
            </a:r>
            <a:r>
              <a:rPr lang="es" sz="1800"/>
              <a:t>información</a:t>
            </a:r>
            <a:r>
              <a:rPr lang="es" sz="1800"/>
              <a:t> del mismo, por ejemplo el id del contenedor, la imagen que contiene y el puerto en el que </a:t>
            </a:r>
            <a:r>
              <a:rPr lang="es" sz="1800"/>
              <a:t>está</a:t>
            </a:r>
            <a:r>
              <a:rPr lang="es" sz="1800"/>
              <a:t> corriendo o activado, en este caso es el 32777.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75" y="2635324"/>
            <a:ext cx="8263851" cy="8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Listando contenedores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 medida que vayas creando nuevos contenedores </a:t>
            </a:r>
            <a:r>
              <a:rPr lang="es" sz="1800"/>
              <a:t>desearás</a:t>
            </a:r>
            <a:r>
              <a:rPr lang="es" sz="1800"/>
              <a:t> saber </a:t>
            </a:r>
            <a:r>
              <a:rPr lang="es" sz="1800"/>
              <a:t>qué</a:t>
            </a:r>
            <a:r>
              <a:rPr lang="es" sz="1800"/>
              <a:t> contenedor </a:t>
            </a:r>
            <a:r>
              <a:rPr lang="es" sz="1800"/>
              <a:t>estás</a:t>
            </a:r>
            <a:r>
              <a:rPr lang="es" sz="1800"/>
              <a:t> ejecutando , para poder saber que se </a:t>
            </a:r>
            <a:r>
              <a:rPr lang="es" sz="1800"/>
              <a:t>está</a:t>
            </a:r>
            <a:r>
              <a:rPr lang="es" sz="1800"/>
              <a:t> ejecutando en tu host se puede utilizar el </a:t>
            </a:r>
            <a:r>
              <a:rPr lang="es" sz="1800"/>
              <a:t>siguiente</a:t>
            </a:r>
            <a:r>
              <a:rPr lang="es" sz="1800"/>
              <a:t> comando: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 Esto </a:t>
            </a:r>
            <a:r>
              <a:rPr lang="es" sz="1800"/>
              <a:t>mostrará</a:t>
            </a:r>
            <a:r>
              <a:rPr lang="es" sz="1800"/>
              <a:t> los contenedores que se encuentran en </a:t>
            </a:r>
            <a:r>
              <a:rPr lang="es" sz="1800"/>
              <a:t>ejecución</a:t>
            </a:r>
            <a:r>
              <a:rPr lang="es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00" y="3237175"/>
            <a:ext cx="56483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497325"/>
            <a:ext cx="75057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Por defecto docker </a:t>
            </a:r>
            <a:r>
              <a:rPr lang="es" sz="1800"/>
              <a:t>generará unas columnas con los siguientes significados: </a:t>
            </a:r>
            <a:r>
              <a:rPr lang="es" sz="1800"/>
              <a:t> </a:t>
            </a:r>
            <a:endParaRPr sz="18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0" y="1266888"/>
            <a:ext cx="7886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