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7682e2c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7682e2c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7682e2c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7682e2c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7682e2c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7682e2c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988" y="101300"/>
            <a:ext cx="6414013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2982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600" y="101300"/>
            <a:ext cx="603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6142825" y="4482600"/>
            <a:ext cx="30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25" y="152400"/>
            <a:ext cx="730548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/>
          <p:nvPr/>
        </p:nvSpPr>
        <p:spPr>
          <a:xfrm>
            <a:off x="1251575" y="4303800"/>
            <a:ext cx="932400" cy="536400"/>
          </a:xfrm>
          <a:prstGeom prst="rect">
            <a:avLst/>
          </a:prstGeom>
          <a:solidFill>
            <a:srgbClr val="A500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