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74" r:id="rId4"/>
  </p:sldMasterIdLst>
  <p:notesMasterIdLst>
    <p:notesMasterId r:id="rId20"/>
  </p:notesMasterIdLst>
  <p:sldIdLst>
    <p:sldId id="258" r:id="rId5"/>
    <p:sldId id="260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1F89-9A23-4789-8A84-0FE0488A3F8F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086-B96E-44B9-9F86-08BEF36B92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Rundenende tritt in Kraft, wenn alle lebendigen Charaktere aller Spieler einmal am Zug waren.</a:t>
            </a:r>
          </a:p>
          <a:p>
            <a:r>
              <a:rPr lang="de-DE" dirty="0"/>
              <a:t>Beim Rundenende werden zuerst zeitabhängige Sonderaktionen angewendet, wie der Schaden des Virus und dass alle Geschütze einmal feuern.</a:t>
            </a:r>
          </a:p>
          <a:p>
            <a:r>
              <a:rPr lang="de-DE" dirty="0"/>
              <a:t>Danach wird die Spielschwierigkeit erhöht,</a:t>
            </a:r>
            <a:r>
              <a:rPr lang="de-DE" baseline="0" dirty="0"/>
              <a:t> indem </a:t>
            </a:r>
            <a:r>
              <a:rPr lang="de-DE" baseline="0"/>
              <a:t>die Spielwelt </a:t>
            </a:r>
            <a:r>
              <a:rPr lang="de-DE" baseline="0" dirty="0"/>
              <a:t>verkleinert wird (untere Grenze angehoben) und neue Spezialwaffen per </a:t>
            </a:r>
            <a:r>
              <a:rPr lang="de-DE" baseline="0" dirty="0" err="1"/>
              <a:t>Airdrop</a:t>
            </a:r>
            <a:r>
              <a:rPr lang="de-DE" baseline="0" dirty="0"/>
              <a:t> zur Verfügung gestellt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3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Modusauswahl</a:t>
            </a:r>
            <a:r>
              <a:rPr lang="de-DE" baseline="0" dirty="0"/>
              <a:t> – Lokal oder Online</a:t>
            </a:r>
          </a:p>
          <a:p>
            <a:r>
              <a:rPr lang="de-DE" baseline="0" dirty="0"/>
              <a:t>Spielstart lokal – wie im </a:t>
            </a:r>
            <a:r>
              <a:rPr lang="de-DE" baseline="0" dirty="0" err="1"/>
              <a:t>bMSC</a:t>
            </a:r>
            <a:r>
              <a:rPr lang="de-DE" baseline="0" dirty="0"/>
              <a:t> gezeigt</a:t>
            </a:r>
          </a:p>
          <a:p>
            <a:r>
              <a:rPr lang="de-DE" baseline="0" dirty="0"/>
              <a:t>Spielstart online – Anmeldung an Server, Lobbysystem, Host legt Einstellungen fest und startet</a:t>
            </a:r>
          </a:p>
          <a:p>
            <a:r>
              <a:rPr lang="de-DE" baseline="0" dirty="0"/>
              <a:t>Spielerzug – Allumfassende Aktion, die für jeden Charakter jedes Spielers, wenn er am Zug ist, wiederholt wird</a:t>
            </a:r>
          </a:p>
          <a:p>
            <a:r>
              <a:rPr lang="de-DE" baseline="0" dirty="0"/>
              <a:t>Rundenende – Optionales Event, wie in </a:t>
            </a:r>
            <a:r>
              <a:rPr lang="de-DE" baseline="0" dirty="0" err="1"/>
              <a:t>bMSC</a:t>
            </a:r>
            <a:r>
              <a:rPr lang="de-DE" baseline="0" dirty="0"/>
              <a:t> gezeigt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7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948264" y="3579862"/>
            <a:ext cx="2048400" cy="13681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9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-180528" y="2571750"/>
            <a:ext cx="2133600" cy="273844"/>
          </a:xfrm>
          <a:prstGeom prst="rect">
            <a:avLst/>
          </a:prstGeom>
        </p:spPr>
        <p:txBody>
          <a:bodyPr/>
          <a:lstStyle/>
          <a:p>
            <a:fld id="{6E1714BE-B403-4445-9F15-C6CA3EDF9CD5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301DD7-ED58-478E-8C67-303AF9575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5453836-90E8-4462-AFF4-284CFC62FC5D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5F35E13-945B-48BA-8F3C-CB01ED23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7092280" y="4371950"/>
            <a:ext cx="1871538" cy="5760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6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79512" y="195486"/>
            <a:ext cx="8784976" cy="3096344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197024" y="3507854"/>
            <a:ext cx="6535216" cy="1447833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9" y="1131590"/>
            <a:ext cx="41026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7A6E2-135A-44F4-8B73-50D377EF7BC6}" type="datetimeFigureOut">
              <a:rPr lang="de-DE"/>
              <a:pPr>
                <a:defRPr/>
              </a:pPr>
              <a:t>14.07.2018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B1C8B-10A1-443B-818F-96AB2712B6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9753" r="17154" b="31386"/>
          <a:stretch>
            <a:fillRect/>
          </a:stretch>
        </p:blipFill>
        <p:spPr bwMode="auto">
          <a:xfrm>
            <a:off x="175527" y="195486"/>
            <a:ext cx="8775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779662"/>
            <a:ext cx="1426899" cy="5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3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platzhalter 5"/>
          <p:cNvSpPr txBox="1">
            <a:spLocks/>
          </p:cNvSpPr>
          <p:nvPr/>
        </p:nvSpPr>
        <p:spPr bwMode="auto">
          <a:xfrm>
            <a:off x="391486" y="3698645"/>
            <a:ext cx="525658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3200" b="1" i="1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latin typeface="Arial" charset="0"/>
                <a:cs typeface="Arial" charset="0"/>
              </a:rPr>
              <a:t>SEP Spielegruppe L,</a:t>
            </a:r>
            <a:br>
              <a:rPr lang="de-DE" altLang="de-DE" sz="2400" dirty="0">
                <a:latin typeface="Arial" charset="0"/>
                <a:cs typeface="Arial" charset="0"/>
              </a:rPr>
            </a:br>
            <a:r>
              <a:rPr lang="de-DE" altLang="de-DE" sz="2400" dirty="0">
                <a:latin typeface="Arial" charset="0"/>
                <a:cs typeface="Arial" charset="0"/>
              </a:rPr>
              <a:t>Präsentation des Projektes</a:t>
            </a:r>
          </a:p>
        </p:txBody>
      </p:sp>
      <p:sp>
        <p:nvSpPr>
          <p:cNvPr id="13" name="Textplatzhalter 6"/>
          <p:cNvSpPr txBox="1">
            <a:spLocks/>
          </p:cNvSpPr>
          <p:nvPr/>
        </p:nvSpPr>
        <p:spPr bwMode="auto">
          <a:xfrm>
            <a:off x="372510" y="4504077"/>
            <a:ext cx="5969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800" b="0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altLang="de-DE" sz="1600" dirty="0">
                <a:latin typeface="Arial" charset="0"/>
                <a:cs typeface="Arial" charset="0"/>
              </a:rPr>
              <a:t>Endabnahme	￭  17.07.2018</a:t>
            </a:r>
          </a:p>
        </p:txBody>
      </p:sp>
    </p:spTree>
    <p:extLst>
      <p:ext uri="{BB962C8B-B14F-4D97-AF65-F5344CB8AC3E}">
        <p14:creationId xmlns:p14="http://schemas.microsoft.com/office/powerpoint/2010/main" val="15981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Systemtests</a:t>
            </a:r>
          </a:p>
        </p:txBody>
      </p:sp>
    </p:spTree>
    <p:extLst>
      <p:ext uri="{BB962C8B-B14F-4D97-AF65-F5344CB8AC3E}">
        <p14:creationId xmlns:p14="http://schemas.microsoft.com/office/powerpoint/2010/main" val="35944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11398"/>
              </p:ext>
            </p:extLst>
          </p:nvPr>
        </p:nvGraphicFramePr>
        <p:xfrm>
          <a:off x="1830443" y="1300556"/>
          <a:ext cx="5476208" cy="3262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800" dirty="0">
                          <a:effectLst/>
                        </a:rPr>
                        <a:t>Datum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11.06.2018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Tester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Jan Voigtländer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SW-Version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V 1.0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Vorbedingung(en)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 ist gestartet. Server ist gestartet. Lobby zum Beitreten existiert.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Schritt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Aktion (User)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Erwartete Reaktion (System)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 / X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1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wählt den Spielmodus „Online“ aus.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Spielt wechselt zum Login-Screen.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2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gibt einen Namen für sein Team und seine Charaktere ein.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Spiel zeigt die eingegebenen Informationen an.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3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bestätigt die eingegebenen Informationen.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 verbindet sich mit dem Server und zeigt die Liste verfügbarer Lobbies an.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4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Spieler wählt eine Lobby zum Beitreten.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 zeigt den Wartebildschirm an.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7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5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Host startet das Spiel.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Die Welt wird generiert und die Charaktere der Teilnehmer hineingesetzt.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Nachbedingung(en)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Das Spiel startet und ist spielbar.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√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effectLst/>
                        </a:rPr>
                        <a:t>Testurteil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Bestanden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9" marR="61729" marT="8818" marB="8818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61251"/>
              </p:ext>
            </p:extLst>
          </p:nvPr>
        </p:nvGraphicFramePr>
        <p:xfrm>
          <a:off x="1187573" y="1274060"/>
          <a:ext cx="6761948" cy="3288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dirty="0">
                          <a:effectLst/>
                        </a:rPr>
                        <a:t>Datum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11.06.2018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Tester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Jan Voigtländer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SW-Version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V 1.0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Vorbedingung(en)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Spielrunde ist beendet. Zu Beginn der neuen Runde wird eine Kiste mit zufälligem Inhalt (Spezialwaffe) am oberen Ende der Karte erstellt und auf dem Spielfeld deponiert.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Schritt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Aktion (User)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Erwartete Reaktion (System)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 / X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Spieler bewegt seine Figur auf die Kiste.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Kiste verschwindet. Charakter erhält 1 Munition für die Spezialwaffe. Das Spiel gibt textuelle Informationen über die Art der aufgenommenen Waffe aus.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Spieler wählt die Spezialwaffe mit Munition aus.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Waffe wird ausgewählt und ist benutzbar.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Nachbedingung(en)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√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Testurteil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Bestanden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846" marR="77846" marT="11121" marB="1112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49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Client-Server-Architektur</a:t>
            </a:r>
          </a:p>
        </p:txBody>
      </p:sp>
    </p:spTree>
    <p:extLst>
      <p:ext uri="{BB962C8B-B14F-4D97-AF65-F5344CB8AC3E}">
        <p14:creationId xmlns:p14="http://schemas.microsoft.com/office/powerpoint/2010/main" val="14978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Client-Server-Architektur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Tarik Karaca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355" y="1311610"/>
            <a:ext cx="8624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Im Spiel agiert der Client, der am Zug ist, als Host (Übertragen der Spielereignisse)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Andere Clients erhalten regelmäßige Updates vom 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„Entity Interpolation“ bei Clients um Spielgeschehen der Updates nachzustellen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Übertragung konkreter Spielereignisse via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Generelle Synchronisation via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Raspberry</a:t>
            </a:r>
            <a:r>
              <a:rPr lang="de-DE" dirty="0"/>
              <a:t> Pi als Server, ebenfalls Java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500000" y="2966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TCP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66000" y="3528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7264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Spielvorstellung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&amp;</a:t>
            </a:r>
          </a:p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Codereview</a:t>
            </a:r>
          </a:p>
        </p:txBody>
      </p:sp>
    </p:spTree>
    <p:extLst>
      <p:ext uri="{BB962C8B-B14F-4D97-AF65-F5344CB8AC3E}">
        <p14:creationId xmlns:p14="http://schemas.microsoft.com/office/powerpoint/2010/main" val="2046865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8780" y="1347614"/>
            <a:ext cx="7704856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Ablauf der Präsentation: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User Stories &amp; Szenarien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Message Sequence Charts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Systemtests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Client-Server-Architektur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Vorstellung des Spiels</a:t>
            </a:r>
          </a:p>
          <a:p>
            <a:pPr marL="342900" lvl="1" indent="-342900" defTabSz="457200" fontAlgn="base">
              <a:spcBef>
                <a:spcPct val="20000"/>
              </a:spcBef>
              <a:spcAft>
                <a:spcPts val="600"/>
              </a:spcAft>
              <a:buClr>
                <a:srgbClr val="004C93"/>
              </a:buClr>
              <a:buFont typeface="Wingdings" pitchFamily="2" charset="2"/>
              <a:buChar char="§"/>
              <a:defRPr/>
            </a:pPr>
            <a:r>
              <a:rPr lang="pt-BR" sz="1400" dirty="0">
                <a:solidFill>
                  <a:prstClr val="black"/>
                </a:solidFill>
                <a:latin typeface="Arial" charset="0"/>
                <a:ea typeface="ヒラギノ角ゴ Pro W3" charset="-128"/>
                <a:cs typeface="Arial" charset="0"/>
              </a:rPr>
              <a:t>Codereview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Inhaltsverzeichnis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User Stories &amp; Szenarien</a:t>
            </a:r>
          </a:p>
        </p:txBody>
      </p:sp>
    </p:spTree>
    <p:extLst>
      <p:ext uri="{BB962C8B-B14F-4D97-AF65-F5344CB8AC3E}">
        <p14:creationId xmlns:p14="http://schemas.microsoft.com/office/powerpoint/2010/main" val="3463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2755"/>
              </p:ext>
            </p:extLst>
          </p:nvPr>
        </p:nvGraphicFramePr>
        <p:xfrm>
          <a:off x="1887101" y="1300634"/>
          <a:ext cx="5362891" cy="32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 dirty="0">
                          <a:effectLst/>
                        </a:rPr>
                        <a:t>User Story-ID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Mehr Spieler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Als Spieler möchte ich mit bis zu 4 Freunden gleichzeitig spielen können, um mehr Spielspaß und längere Spielsitzungen zu bekommen.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 Tage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Julian Flieter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Keine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Hauptszenario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Spielstart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Spielmodus (Lokal &lt;-&gt; Multiplayer)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Spieler/Host wählt Anzahl Teilnehmer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Spieler/Host wählt Anzahl Charaktere pro Spieler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Jeder Spieler wählt Team- und Charakternamen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Alle Spieler stellen sich auf Bereit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 beginnt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Alternativszenarien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Ausnahmeszenarien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59" marR="623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Julian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Flieter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8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 Voigtländer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43535"/>
              </p:ext>
            </p:extLst>
          </p:nvPr>
        </p:nvGraphicFramePr>
        <p:xfrm>
          <a:off x="2014789" y="1244912"/>
          <a:ext cx="510751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 dirty="0">
                          <a:effectLst/>
                        </a:rPr>
                        <a:t>User Story-ID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Spezialaktionen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Als Spieler möchte ich, zusätzlich zu den normalen Waffen, alternativ noch Spezialaktionen zur Verfügung haben, um mehr Spielmöglichkeiten zu besitzen.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 Woche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Hoch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Jan Voigtländer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8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Hauptszenario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Neuer Charakter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Spezialwaffe/-aktion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führt Spezialaktion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Nächster Spieler ist am Zug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Alternativszenarien</a:t>
                      </a:r>
                      <a:r>
                        <a:rPr lang="de-DE" sz="1000" dirty="0">
                          <a:effectLst/>
                        </a:rPr>
                        <a:t>: -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de-DE" sz="1000" b="1" u="sng" dirty="0">
                          <a:effectLst/>
                        </a:rPr>
                        <a:t>Ausnahmeszenarien</a:t>
                      </a:r>
                      <a:r>
                        <a:rPr lang="de-DE" sz="10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Neuer Charakter ist am Zug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wählt Spezialwaffe/-aktion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Spieler hat keine Munition für Spezialwaffe/-aktion mehr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Spiel weist Aktion zurück, Spieler weiterhin am Zug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90" marR="5939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113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Message </a:t>
            </a:r>
            <a:r>
              <a:rPr lang="de-DE" altLang="de-DE" sz="2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2800" dirty="0">
                <a:latin typeface="Arial" charset="0"/>
                <a:cs typeface="Arial" charset="0"/>
              </a:rPr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27614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3" y="1203598"/>
            <a:ext cx="3377829" cy="34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Ibrahim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Kekec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Spielstart Lokal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Lokaler Multiplayer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Alles an einem Rechner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Kein Server involviert</a:t>
            </a:r>
          </a:p>
        </p:txBody>
      </p:sp>
    </p:spTree>
    <p:extLst>
      <p:ext uri="{BB962C8B-B14F-4D97-AF65-F5344CB8AC3E}">
        <p14:creationId xmlns:p14="http://schemas.microsoft.com/office/powerpoint/2010/main" val="12889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Steve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Nemangou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Rundenende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Alle Charaktere waren am Zug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Zeitabhängige Sonderaktionen werden angewendet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Spielschwierigkeit erhöht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9869DB-94AB-4AB3-8561-68F5C065E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56" y="1122069"/>
            <a:ext cx="3514940" cy="35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21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17.07.2018</a:t>
            </a:r>
          </a:p>
        </p:txBody>
      </p:sp>
      <p:sp>
        <p:nvSpPr>
          <p:cNvPr id="12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Message </a:t>
            </a:r>
            <a:r>
              <a:rPr lang="de-DE" altLang="de-DE" sz="1800" dirty="0" err="1">
                <a:latin typeface="Arial" charset="0"/>
                <a:cs typeface="Arial" charset="0"/>
              </a:rPr>
              <a:t>Sequence</a:t>
            </a:r>
            <a:r>
              <a:rPr lang="de-DE" altLang="de-DE" sz="1800" dirty="0">
                <a:latin typeface="Arial" charset="0"/>
                <a:cs typeface="Arial" charset="0"/>
              </a:rPr>
              <a:t> Charts</a:t>
            </a:r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7533595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Julian </a:t>
            </a:r>
            <a:r>
              <a:rPr kumimoji="0" lang="de-DE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Flieter</a:t>
            </a:r>
            <a:endParaRPr kumimoji="0" lang="de-DE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442643" y="1203598"/>
            <a:ext cx="35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hMSC</a:t>
            </a:r>
            <a:endParaRPr lang="de-DE" b="1" i="1" dirty="0"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42643" y="1923678"/>
            <a:ext cx="3514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Möglichkeiten für Lokal und Online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Unterschiedliche Startroutinen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/>
              <a:t>Selbes</a:t>
            </a:r>
            <a:r>
              <a:rPr lang="de-DE" sz="1600" dirty="0"/>
              <a:t> Spielverhalten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Beliebig lange Spiele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12790"/>
            <a:ext cx="2532155" cy="34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791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 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ite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ite 3, 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ite 5, 6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Bildschirmpräsentation (16:9)</PresentationFormat>
  <Paragraphs>202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Raleway</vt:lpstr>
      <vt:lpstr>Symbol</vt:lpstr>
      <vt:lpstr>Times New Roman</vt:lpstr>
      <vt:lpstr>Verdana</vt:lpstr>
      <vt:lpstr>Wingdings</vt:lpstr>
      <vt:lpstr>ヒラギノ角ゴ Pro W3</vt:lpstr>
      <vt:lpstr>1 seite</vt:lpstr>
      <vt:lpstr>seite 2</vt:lpstr>
      <vt:lpstr>seite 3, 4</vt:lpstr>
      <vt:lpstr>seite 5, 6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Rogozhyna, Olga</dc:creator>
  <cp:lastModifiedBy>Flieter, Fabienne (Stud. SBE)</cp:lastModifiedBy>
  <cp:revision>30</cp:revision>
  <dcterms:created xsi:type="dcterms:W3CDTF">2016-09-08T13:16:33Z</dcterms:created>
  <dcterms:modified xsi:type="dcterms:W3CDTF">2018-07-14T02:50:03Z</dcterms:modified>
</cp:coreProperties>
</file>