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72" r:id="rId6"/>
    <p:sldId id="274" r:id="rId7"/>
    <p:sldId id="263" r:id="rId8"/>
    <p:sldId id="260" r:id="rId9"/>
    <p:sldId id="264" r:id="rId10"/>
    <p:sldId id="261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7E292-479D-4D21-B14E-E7E0A9C75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SEP Gruppe L - </a:t>
            </a:r>
            <a:r>
              <a:rPr lang="de-DE" dirty="0" err="1"/>
              <a:t>Swat</a:t>
            </a:r>
            <a:r>
              <a:rPr lang="de-DE" dirty="0"/>
              <a:t> Engagement </a:t>
            </a:r>
            <a:r>
              <a:rPr lang="de-DE" dirty="0" err="1"/>
              <a:t>Pheretima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4DA4A-FFBF-46B5-A6D5-C4CF98F6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67" y="4977352"/>
            <a:ext cx="10671142" cy="1027522"/>
          </a:xfrm>
        </p:spPr>
        <p:txBody>
          <a:bodyPr>
            <a:noAutofit/>
          </a:bodyPr>
          <a:lstStyle/>
          <a:p>
            <a:br>
              <a:rPr lang="de-DE" sz="1500" dirty="0"/>
            </a:br>
            <a:br>
              <a:rPr lang="de-DE" sz="1500" dirty="0"/>
            </a:br>
            <a:br>
              <a:rPr lang="de-DE" sz="1500" dirty="0"/>
            </a:br>
            <a:br>
              <a:rPr lang="de-DE" sz="1500" dirty="0"/>
            </a:br>
            <a:r>
              <a:rPr lang="de-DE" sz="1500" dirty="0"/>
              <a:t>TARIK Karaca, Julian FLIETER, Ibrahim </a:t>
            </a:r>
            <a:r>
              <a:rPr lang="de-DE" sz="1500" dirty="0" err="1"/>
              <a:t>Kekec</a:t>
            </a:r>
            <a:r>
              <a:rPr lang="de-DE" sz="1500" dirty="0"/>
              <a:t>, Steve Gabin </a:t>
            </a:r>
            <a:r>
              <a:rPr lang="de-DE" sz="1500" dirty="0" err="1"/>
              <a:t>Nemangou</a:t>
            </a:r>
            <a:r>
              <a:rPr lang="de-DE" sz="1500" dirty="0"/>
              <a:t> </a:t>
            </a:r>
            <a:r>
              <a:rPr lang="de-DE" sz="1500" dirty="0" err="1"/>
              <a:t>Tchatchou</a:t>
            </a:r>
            <a:r>
              <a:rPr lang="de-DE" sz="1500" dirty="0"/>
              <a:t>, JAN Voigtländer</a:t>
            </a:r>
          </a:p>
          <a:p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74088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0D984-A514-4407-9170-F88A8075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hMSC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4C39DC-3302-4F72-A65A-F36ED8FF6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599" y="617149"/>
            <a:ext cx="4813645" cy="5631251"/>
          </a:xfrm>
        </p:spPr>
      </p:pic>
    </p:spTree>
    <p:extLst>
      <p:ext uri="{BB962C8B-B14F-4D97-AF65-F5344CB8AC3E}">
        <p14:creationId xmlns:p14="http://schemas.microsoft.com/office/powerpoint/2010/main" val="49213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F63F0-4926-4EA5-A656-FF9BEDBA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 Vorstellung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89B4DEA-E70F-4FCD-8D40-9A51D9E0C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648" y="1356017"/>
            <a:ext cx="6992072" cy="4892383"/>
          </a:xfrm>
        </p:spPr>
      </p:pic>
    </p:spTree>
    <p:extLst>
      <p:ext uri="{BB962C8B-B14F-4D97-AF65-F5344CB8AC3E}">
        <p14:creationId xmlns:p14="http://schemas.microsoft.com/office/powerpoint/2010/main" val="43951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EC677-DB9C-4DF2-BA9C-39E661CA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4E96C-BD92-49BE-878C-D85F177D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Julian Flieter – CollisionHandler, SEPGame, GameCamera</a:t>
            </a:r>
          </a:p>
          <a:p>
            <a:r>
              <a:rPr lang="de-DE" dirty="0"/>
              <a:t>Tarik Karaca – </a:t>
            </a:r>
            <a:r>
              <a:rPr lang="de-DE" dirty="0" err="1"/>
              <a:t>PlayScreen</a:t>
            </a:r>
            <a:r>
              <a:rPr lang="de-DE" dirty="0"/>
              <a:t>, </a:t>
            </a:r>
            <a:r>
              <a:rPr lang="de-DE" dirty="0" err="1"/>
              <a:t>AnimatedSprite</a:t>
            </a:r>
            <a:endParaRPr lang="de-DE" dirty="0"/>
          </a:p>
          <a:p>
            <a:r>
              <a:rPr lang="de-DE" dirty="0"/>
              <a:t>Ibrahim Kekec – </a:t>
            </a:r>
            <a:r>
              <a:rPr lang="de-DE" dirty="0" err="1"/>
              <a:t>GameOverScreen</a:t>
            </a:r>
            <a:r>
              <a:rPr lang="de-DE" dirty="0"/>
              <a:t>, </a:t>
            </a:r>
            <a:r>
              <a:rPr lang="de-DE" dirty="0" err="1"/>
              <a:t>ShotDirectionIndicator</a:t>
            </a:r>
            <a:endParaRPr lang="de-DE" dirty="0"/>
          </a:p>
          <a:p>
            <a:pPr algn="just"/>
            <a:r>
              <a:rPr lang="de-DE" dirty="0"/>
              <a:t>Steve Nemangou – Ground, </a:t>
            </a:r>
            <a:r>
              <a:rPr lang="de-DE" dirty="0" err="1"/>
              <a:t>Projectile</a:t>
            </a:r>
            <a:r>
              <a:rPr lang="de-DE" dirty="0"/>
              <a:t>, </a:t>
            </a:r>
            <a:r>
              <a:rPr lang="de-DE" dirty="0" err="1"/>
              <a:t>PlayUILayer</a:t>
            </a:r>
            <a:endParaRPr lang="de-DE" dirty="0"/>
          </a:p>
          <a:p>
            <a:pPr algn="just"/>
            <a:r>
              <a:rPr lang="de-DE" dirty="0"/>
              <a:t>Jan Voigtländer – Worm, </a:t>
            </a:r>
            <a:r>
              <a:rPr lang="de-DE" dirty="0" err="1"/>
              <a:t>HealthBar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9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EFA19-B087-4AC2-AB64-59A13E33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A9FE2D-84AB-4B66-8FDC-9D241A22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User Stories &amp; Szenarien</a:t>
            </a:r>
          </a:p>
          <a:p>
            <a:r>
              <a:rPr lang="de-DE" dirty="0"/>
              <a:t>2. bMSC</a:t>
            </a:r>
          </a:p>
          <a:p>
            <a:r>
              <a:rPr lang="de-DE" dirty="0"/>
              <a:t>3. </a:t>
            </a:r>
            <a:r>
              <a:rPr lang="de-DE" dirty="0" err="1"/>
              <a:t>hMSC</a:t>
            </a:r>
            <a:endParaRPr lang="de-DE" dirty="0"/>
          </a:p>
          <a:p>
            <a:r>
              <a:rPr lang="de-DE" dirty="0"/>
              <a:t>4. Spiel Vorstellung</a:t>
            </a:r>
          </a:p>
          <a:p>
            <a:r>
              <a:rPr lang="de-DE" dirty="0"/>
              <a:t>5. Code Review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59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91763-5D4D-41FA-8CBA-4D545B07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 &amp; Szenarien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51BF41A-DF78-4C17-8FAC-D848276C8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10370"/>
              </p:ext>
            </p:extLst>
          </p:nvPr>
        </p:nvGraphicFramePr>
        <p:xfrm>
          <a:off x="3034678" y="1744296"/>
          <a:ext cx="5822971" cy="424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175">
                  <a:extLst>
                    <a:ext uri="{9D8B030D-6E8A-4147-A177-3AD203B41FA5}">
                      <a16:colId xmlns:a16="http://schemas.microsoft.com/office/drawing/2014/main" val="3847756422"/>
                    </a:ext>
                  </a:extLst>
                </a:gridCol>
                <a:gridCol w="4510796">
                  <a:extLst>
                    <a:ext uri="{9D8B030D-6E8A-4147-A177-3AD203B41FA5}">
                      <a16:colId xmlns:a16="http://schemas.microsoft.com/office/drawing/2014/main" val="3578038112"/>
                    </a:ext>
                  </a:extLst>
                </a:gridCol>
              </a:tblGrid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Bewegung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1526928689"/>
                  </a:ext>
                </a:extLst>
              </a:tr>
              <a:tr h="346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 meinen Charakter steuern können, sodass er sich auf der Landschaft frei bewegen kann.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469862044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481168274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606615796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Jan Voigtländer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1525947187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keine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071456271"/>
                  </a:ext>
                </a:extLst>
              </a:tr>
              <a:tr h="2294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drückt Bewegungstaste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erhält Tastencode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 wertet Bewegung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 aktualisiert Charakterposition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5. Spiel gibt visuelle Rückmeldung an Spieler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drückt Bewegungstaste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erhält Tastencode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 wertet Bewegung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 stellt Ungültigkeit der Bewegung fest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5. Spiel aktualisiert Charakterposition nicht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0954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1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D79AE00-8B8C-4138-BCC1-30BAFBC7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242121"/>
              </p:ext>
            </p:extLst>
          </p:nvPr>
        </p:nvGraphicFramePr>
        <p:xfrm>
          <a:off x="2900509" y="1774230"/>
          <a:ext cx="5897880" cy="3881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162275527"/>
                    </a:ext>
                  </a:extLst>
                </a:gridCol>
                <a:gridCol w="4568825">
                  <a:extLst>
                    <a:ext uri="{9D8B030D-6E8A-4147-A177-3AD203B41FA5}">
                      <a16:colId xmlns:a16="http://schemas.microsoft.com/office/drawing/2014/main" val="4133584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Rundenbasiert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51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ich, dass Spieler jeweils nacheinander am Zug sind, sodass ein rundenbasiertes Spiel entsteht, damit faire Abwechslung herrscht.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112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79220" algn="l"/>
                        </a:tabLs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22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664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Ibrahim Kekec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07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Spieleranzahl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249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Spieler bewegt Charakter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Spieler greift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Anderer Spieler ist am Zug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Spieler greift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Anderer Spieler ist am Zug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88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52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F19C8E3-9F73-4283-9781-516B3C23E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022742"/>
              </p:ext>
            </p:extLst>
          </p:nvPr>
        </p:nvGraphicFramePr>
        <p:xfrm>
          <a:off x="2911586" y="1366227"/>
          <a:ext cx="5822971" cy="4419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175">
                  <a:extLst>
                    <a:ext uri="{9D8B030D-6E8A-4147-A177-3AD203B41FA5}">
                      <a16:colId xmlns:a16="http://schemas.microsoft.com/office/drawing/2014/main" val="1411027857"/>
                    </a:ext>
                  </a:extLst>
                </a:gridCol>
                <a:gridCol w="4510796">
                  <a:extLst>
                    <a:ext uri="{9D8B030D-6E8A-4147-A177-3AD203B41FA5}">
                      <a16:colId xmlns:a16="http://schemas.microsoft.com/office/drawing/2014/main" val="486810580"/>
                    </a:ext>
                  </a:extLst>
                </a:gridCol>
              </a:tblGrid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Angreifen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945823055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 mit einer Waffe zunächst den Abschusswinkel bestimmen und danach Projektile abschießen, um gegnerischen Charakteren gezielt Schaden zufügen zu können.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75909298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79220" algn="l"/>
                        </a:tabLs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330156504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597245237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Tarik Karaca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1880883676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keine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440566713"/>
                  </a:ext>
                </a:extLst>
              </a:tr>
              <a:tr h="211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wählt angreifen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zeigt Zielrichtung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Spieler wählt Zielrichtung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Spieler schießt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5. Spiel erzeugt Projektil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wählt angreifen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zeigt Zielrichtung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Spieler schießt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 erzeugt Projektil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41727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52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431D31A-9C81-4158-8104-9C3F47DEA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274603"/>
              </p:ext>
            </p:extLst>
          </p:nvPr>
        </p:nvGraphicFramePr>
        <p:xfrm>
          <a:off x="3058771" y="1757235"/>
          <a:ext cx="5897880" cy="3343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3055890181"/>
                    </a:ext>
                  </a:extLst>
                </a:gridCol>
                <a:gridCol w="4568825">
                  <a:extLst>
                    <a:ext uri="{9D8B030D-6E8A-4147-A177-3AD203B41FA5}">
                      <a16:colId xmlns:a16="http://schemas.microsoft.com/office/drawing/2014/main" val="3288795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SpielerAmZug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83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Als Spieler möchte ich deutlich darüber informiert werden welcher Spieler am Zug ist, um leichter den Überblick behalten zu können.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52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79220" algn="l"/>
                        </a:tabLst>
                      </a:pPr>
                      <a:r>
                        <a:rPr lang="de-DE" sz="1100">
                          <a:effectLst/>
                        </a:rPr>
                        <a:t>Gering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24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55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Steve Nemangou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91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Rundenbasiert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598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Neuer Spieler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gibt visuelle Rückmeldung in Form von Text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 ändert Aussehen des am Zug befindlichen Charakters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105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9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8913-96E6-49C9-A14E-34D20A95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bMSC - IT1 Rundenbasiert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2E3333-C44E-44A1-88B0-C59E8E6C4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286" y="1177304"/>
            <a:ext cx="4239582" cy="5071096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88986FC-0245-46B9-A672-16A5B958368C}"/>
              </a:ext>
            </a:extLst>
          </p:cNvPr>
          <p:cNvSpPr txBox="1"/>
          <p:nvPr/>
        </p:nvSpPr>
        <p:spPr>
          <a:xfrm>
            <a:off x="9170378" y="5574323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Ibrahim Kekec</a:t>
            </a:r>
          </a:p>
        </p:txBody>
      </p:sp>
    </p:spTree>
    <p:extLst>
      <p:ext uri="{BB962C8B-B14F-4D97-AF65-F5344CB8AC3E}">
        <p14:creationId xmlns:p14="http://schemas.microsoft.com/office/powerpoint/2010/main" val="198523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8932E-C277-4F3D-97D3-8FE58B8A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bMSC - </a:t>
            </a:r>
            <a:r>
              <a:rPr lang="it-IT" dirty="0"/>
              <a:t>IT1 Angreifen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074AEC7-CE3B-4C71-BDF5-A02E9802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404" y="1387722"/>
            <a:ext cx="4150803" cy="5017560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0579840-8618-495E-B06C-F5FAF18DE553}"/>
              </a:ext>
            </a:extLst>
          </p:cNvPr>
          <p:cNvSpPr txBox="1"/>
          <p:nvPr/>
        </p:nvSpPr>
        <p:spPr>
          <a:xfrm>
            <a:off x="9627577" y="5732585"/>
            <a:ext cx="18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Tarik Karaca</a:t>
            </a:r>
          </a:p>
        </p:txBody>
      </p:sp>
    </p:spTree>
    <p:extLst>
      <p:ext uri="{BB962C8B-B14F-4D97-AF65-F5344CB8AC3E}">
        <p14:creationId xmlns:p14="http://schemas.microsoft.com/office/powerpoint/2010/main" val="410893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04857-E81A-4B4E-9B11-A9F83A2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bMSC - IT1 Neuer Spieler am Zug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3D3431-E226-4FCA-B63E-B8618F4E8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1327088"/>
            <a:ext cx="4920203" cy="454269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1E9B8EB-ECEF-4B9D-A411-EB4685ACC8D6}"/>
              </a:ext>
            </a:extLst>
          </p:cNvPr>
          <p:cNvSpPr txBox="1"/>
          <p:nvPr/>
        </p:nvSpPr>
        <p:spPr>
          <a:xfrm>
            <a:off x="9522069" y="5460023"/>
            <a:ext cx="21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Julian Flieter</a:t>
            </a:r>
          </a:p>
        </p:txBody>
      </p:sp>
    </p:spTree>
    <p:extLst>
      <p:ext uri="{BB962C8B-B14F-4D97-AF65-F5344CB8AC3E}">
        <p14:creationId xmlns:p14="http://schemas.microsoft.com/office/powerpoint/2010/main" val="165530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474</Words>
  <Application>Microsoft Office PowerPoint</Application>
  <PresentationFormat>Breitbild</PresentationFormat>
  <Paragraphs>116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SEP Gruppe L - Swat Engagement Pheretima</vt:lpstr>
      <vt:lpstr>AGENDA</vt:lpstr>
      <vt:lpstr>User Stories &amp; Szenarien</vt:lpstr>
      <vt:lpstr>PowerPoint-Präsentation</vt:lpstr>
      <vt:lpstr>PowerPoint-Präsentation</vt:lpstr>
      <vt:lpstr>PowerPoint-Präsentation</vt:lpstr>
      <vt:lpstr>bMSC - IT1 Rundenbasiert</vt:lpstr>
      <vt:lpstr>bMSC - IT1 Angreifen</vt:lpstr>
      <vt:lpstr>bMSC - IT1 Neuer Spieler am Zug</vt:lpstr>
      <vt:lpstr>hMSC</vt:lpstr>
      <vt:lpstr>Spiel Vorstellung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Gruppe L - Swat Engagement Pheretima</dc:title>
  <dc:creator>Flieter, Fabienne (Stud. SBE)</dc:creator>
  <cp:lastModifiedBy>Flieter, Fabienne (Stud. SBE)</cp:lastModifiedBy>
  <cp:revision>11</cp:revision>
  <dcterms:created xsi:type="dcterms:W3CDTF">2018-05-09T13:44:16Z</dcterms:created>
  <dcterms:modified xsi:type="dcterms:W3CDTF">2018-05-13T09:58:10Z</dcterms:modified>
</cp:coreProperties>
</file>