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7E292-479D-4D21-B14E-E7E0A9C75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SEP Gruppe L - </a:t>
            </a:r>
            <a:r>
              <a:rPr lang="de-DE" dirty="0" err="1"/>
              <a:t>Swat</a:t>
            </a:r>
            <a:r>
              <a:rPr lang="de-DE" dirty="0"/>
              <a:t> Engagement </a:t>
            </a:r>
            <a:r>
              <a:rPr lang="de-DE" dirty="0" err="1"/>
              <a:t>Pheretima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4DA4A-FFBF-46B5-A6D5-C4CF98F6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67" y="4977352"/>
            <a:ext cx="10671142" cy="1027522"/>
          </a:xfrm>
        </p:spPr>
        <p:txBody>
          <a:bodyPr>
            <a:noAutofit/>
          </a:bodyPr>
          <a:lstStyle/>
          <a:p>
            <a:br>
              <a:rPr lang="de-DE" sz="1500" dirty="0"/>
            </a:br>
            <a:br>
              <a:rPr lang="de-DE" sz="1500" dirty="0"/>
            </a:br>
            <a:br>
              <a:rPr lang="de-DE" sz="1500" dirty="0"/>
            </a:br>
            <a:br>
              <a:rPr lang="de-DE" sz="1500" dirty="0"/>
            </a:br>
            <a:r>
              <a:rPr lang="de-DE" sz="1500" dirty="0"/>
              <a:t>TARIK Karaca, Julian FLIETER, Ibrahim </a:t>
            </a:r>
            <a:r>
              <a:rPr lang="de-DE" sz="1500" dirty="0" err="1"/>
              <a:t>Kekec</a:t>
            </a:r>
            <a:r>
              <a:rPr lang="de-DE" sz="1500" dirty="0"/>
              <a:t>, Steve Gabin </a:t>
            </a:r>
            <a:r>
              <a:rPr lang="de-DE" sz="1500" dirty="0" err="1"/>
              <a:t>Nemangou</a:t>
            </a:r>
            <a:r>
              <a:rPr lang="de-DE" sz="1500" dirty="0"/>
              <a:t> </a:t>
            </a:r>
            <a:r>
              <a:rPr lang="de-DE" sz="1500" dirty="0" err="1"/>
              <a:t>Tchatchou</a:t>
            </a:r>
            <a:r>
              <a:rPr lang="de-DE" sz="1500" dirty="0"/>
              <a:t>, JAN Voigtländer</a:t>
            </a:r>
          </a:p>
          <a:p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74088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EC677-DB9C-4DF2-BA9C-39E661CA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4E96C-BD92-49BE-878C-D85F177D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Julian Flieter – </a:t>
            </a:r>
            <a:r>
              <a:rPr lang="de-DE" dirty="0" err="1"/>
              <a:t>CollisionHandler</a:t>
            </a:r>
            <a:r>
              <a:rPr lang="de-DE" dirty="0"/>
              <a:t>, </a:t>
            </a:r>
            <a:r>
              <a:rPr lang="de-DE" dirty="0" err="1"/>
              <a:t>SEPGame</a:t>
            </a:r>
            <a:r>
              <a:rPr lang="de-DE" dirty="0"/>
              <a:t>, </a:t>
            </a:r>
            <a:r>
              <a:rPr lang="de-DE" dirty="0" err="1"/>
              <a:t>GameState</a:t>
            </a:r>
            <a:endParaRPr lang="de-DE" dirty="0"/>
          </a:p>
          <a:p>
            <a:r>
              <a:rPr lang="de-DE" dirty="0"/>
              <a:t>Tarik Karaca </a:t>
            </a:r>
          </a:p>
          <a:p>
            <a:r>
              <a:rPr lang="de-DE" dirty="0"/>
              <a:t>Ibrahim </a:t>
            </a:r>
            <a:r>
              <a:rPr lang="de-DE" dirty="0" err="1"/>
              <a:t>Kekec</a:t>
            </a:r>
            <a:endParaRPr lang="de-DE" dirty="0"/>
          </a:p>
          <a:p>
            <a:pPr algn="just"/>
            <a:r>
              <a:rPr lang="de-DE" dirty="0"/>
              <a:t>Steve Gabin </a:t>
            </a:r>
            <a:r>
              <a:rPr lang="de-DE" dirty="0" err="1"/>
              <a:t>Nemangou</a:t>
            </a:r>
            <a:r>
              <a:rPr lang="de-DE" dirty="0"/>
              <a:t> </a:t>
            </a:r>
            <a:r>
              <a:rPr lang="de-DE" dirty="0" err="1"/>
              <a:t>Tchatchou</a:t>
            </a:r>
            <a:endParaRPr lang="de-DE" dirty="0"/>
          </a:p>
          <a:p>
            <a:pPr algn="just"/>
            <a:r>
              <a:rPr lang="de-DE" dirty="0"/>
              <a:t>Jan Voigtländer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9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EFA19-B087-4AC2-AB64-59A13E33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A9FE2D-84AB-4B66-8FDC-9D241A22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User Stories</a:t>
            </a:r>
          </a:p>
          <a:p>
            <a:r>
              <a:rPr lang="de-DE" dirty="0"/>
              <a:t>2. Szenarien</a:t>
            </a:r>
          </a:p>
          <a:p>
            <a:r>
              <a:rPr lang="de-DE" dirty="0"/>
              <a:t>3. </a:t>
            </a:r>
            <a:r>
              <a:rPr lang="de-DE" dirty="0" err="1"/>
              <a:t>bMSC</a:t>
            </a:r>
            <a:endParaRPr lang="de-DE" dirty="0"/>
          </a:p>
          <a:p>
            <a:r>
              <a:rPr lang="de-DE" dirty="0"/>
              <a:t>4. </a:t>
            </a:r>
            <a:r>
              <a:rPr lang="de-DE" dirty="0" err="1"/>
              <a:t>hMSC</a:t>
            </a:r>
            <a:endParaRPr lang="de-DE" dirty="0"/>
          </a:p>
          <a:p>
            <a:r>
              <a:rPr lang="de-DE" dirty="0"/>
              <a:t>5. Spiel Vorstellung</a:t>
            </a:r>
          </a:p>
          <a:p>
            <a:r>
              <a:rPr lang="de-DE" dirty="0"/>
              <a:t>6. Code Review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59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91763-5D4D-41FA-8CBA-4D545B07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72A71-16AA-4825-9F25-6A27894A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CF54-9ED4-4109-AA78-B52E60FB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2D3BB-6E9D-4382-80D3-919F5F89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9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8932E-C277-4F3D-97D3-8FE58B8A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</a:t>
            </a:r>
            <a:r>
              <a:rPr lang="de-DE" dirty="0"/>
              <a:t> - </a:t>
            </a:r>
            <a:r>
              <a:rPr lang="it-IT" dirty="0"/>
              <a:t>IT1 Scenario 1-2 M&amp;E</a:t>
            </a:r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63B6969-CF47-438B-B79A-E6FCC66F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039" y="1108376"/>
            <a:ext cx="4912085" cy="5140024"/>
          </a:xfrm>
        </p:spPr>
      </p:pic>
    </p:spTree>
    <p:extLst>
      <p:ext uri="{BB962C8B-B14F-4D97-AF65-F5344CB8AC3E}">
        <p14:creationId xmlns:p14="http://schemas.microsoft.com/office/powerpoint/2010/main" val="410893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8913-96E6-49C9-A14E-34D20A95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</a:t>
            </a:r>
            <a:r>
              <a:rPr lang="de-DE" dirty="0"/>
              <a:t> - IT1 Scenario 6 M&amp;A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2E3333-C44E-44A1-88B0-C59E8E6C4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286" y="1177304"/>
            <a:ext cx="4239582" cy="5071096"/>
          </a:xfrm>
        </p:spPr>
      </p:pic>
    </p:spTree>
    <p:extLst>
      <p:ext uri="{BB962C8B-B14F-4D97-AF65-F5344CB8AC3E}">
        <p14:creationId xmlns:p14="http://schemas.microsoft.com/office/powerpoint/2010/main" val="198523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04857-E81A-4B4E-9B11-A9F83A2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</a:t>
            </a:r>
            <a:r>
              <a:rPr lang="de-DE" dirty="0"/>
              <a:t> - IT1 Scenario 11 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3D3431-E226-4FCA-B63E-B8618F4E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1327088"/>
            <a:ext cx="4920203" cy="4542694"/>
          </a:xfrm>
        </p:spPr>
      </p:pic>
    </p:spTree>
    <p:extLst>
      <p:ext uri="{BB962C8B-B14F-4D97-AF65-F5344CB8AC3E}">
        <p14:creationId xmlns:p14="http://schemas.microsoft.com/office/powerpoint/2010/main" val="165530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0D984-A514-4407-9170-F88A8075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4C39DC-3302-4F72-A65A-F36ED8FF6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599" y="617149"/>
            <a:ext cx="4813645" cy="5631251"/>
          </a:xfrm>
        </p:spPr>
      </p:pic>
    </p:spTree>
    <p:extLst>
      <p:ext uri="{BB962C8B-B14F-4D97-AF65-F5344CB8AC3E}">
        <p14:creationId xmlns:p14="http://schemas.microsoft.com/office/powerpoint/2010/main" val="49213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F63F0-4926-4EA5-A656-FF9BEDBA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 Vorstellung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56C689-D7B5-448E-862D-9BB88F5AD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648" y="1455543"/>
            <a:ext cx="6849832" cy="4792857"/>
          </a:xfrm>
        </p:spPr>
      </p:pic>
    </p:spTree>
    <p:extLst>
      <p:ext uri="{BB962C8B-B14F-4D97-AF65-F5344CB8AC3E}">
        <p14:creationId xmlns:p14="http://schemas.microsoft.com/office/powerpoint/2010/main" val="439512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77</Words>
  <Application>Microsoft Office PowerPoint</Application>
  <PresentationFormat>Breitbild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SEP Gruppe L - Swat Engagement Pheretima</vt:lpstr>
      <vt:lpstr>AGENDA</vt:lpstr>
      <vt:lpstr>User Stories</vt:lpstr>
      <vt:lpstr>Szenarien</vt:lpstr>
      <vt:lpstr>bMSC - IT1 Scenario 1-2 M&amp;E</vt:lpstr>
      <vt:lpstr>bMSC - IT1 Scenario 6 M&amp;A</vt:lpstr>
      <vt:lpstr>bMSC - IT1 Scenario 11 M</vt:lpstr>
      <vt:lpstr>hMSC</vt:lpstr>
      <vt:lpstr>Spiel Vorstellung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Gruppe L - Swat Engagement Pheretima</dc:title>
  <dc:creator>Flieter, Fabienne (Stud. SBE)</dc:creator>
  <cp:lastModifiedBy>Flieter, Fabienne (Stud. SBE)</cp:lastModifiedBy>
  <cp:revision>4</cp:revision>
  <dcterms:created xsi:type="dcterms:W3CDTF">2018-05-09T13:44:16Z</dcterms:created>
  <dcterms:modified xsi:type="dcterms:W3CDTF">2018-05-09T17:44:36Z</dcterms:modified>
</cp:coreProperties>
</file>