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DB80-15F9-7130-D9E3-AF8BD2299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345DCA-87D2-DD3F-E5A4-9FBBB973C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891E95-8A15-AAC8-2C5E-8503E0FD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931-787B-874A-AEA4-877DBBE5728B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FABB5-0EBE-21F4-0171-E47B436D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372F10-1E51-A83E-59EF-EB99C77B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A43-5152-6D49-92D9-551B0F058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14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E743F-D2DC-F79A-E5A5-803E60D4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74EBB3-6E49-CDC0-3A4D-F7FAE56CC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7C1C80-EB86-DDE9-8F9B-9197047B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931-787B-874A-AEA4-877DBBE5728B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9AF3E6-2F5B-1B13-A38F-22963955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E8D626-F15A-B8E7-1D4B-74BC1E14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A43-5152-6D49-92D9-551B0F058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86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64B606-4FB3-90B1-7454-9805A64B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72D3E2-B263-CB92-E193-F2DC80FF6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069CE6-C789-8547-14A7-F81D86C5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931-787B-874A-AEA4-877DBBE5728B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F8474-EDB1-D29C-9D93-8D5E8DE6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9DE212-F27F-F606-EF9F-485C1445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A43-5152-6D49-92D9-551B0F058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87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76563-8F48-E929-F227-2EB78949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5D6E5-A0E7-6738-4A99-A9B6C0FB1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8EC386-D56F-D1F4-99E5-54CBB3A8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931-787B-874A-AEA4-877DBBE5728B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B0546-752F-3D34-0709-F9296500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7B82D-49CA-F00E-093A-84524527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A43-5152-6D49-92D9-551B0F058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38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D2FF4-561B-2BF6-99C6-D1745F48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5C9B0D-3F19-1188-3BD8-0FFDB977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89DCEA-151C-32B3-B685-DE4667B7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931-787B-874A-AEA4-877DBBE5728B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06E8AA-DA7D-F3CB-30B2-9EF3E422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91A3A-E040-4ABF-B20D-4D8338B0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A43-5152-6D49-92D9-551B0F058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9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44578-CEEB-3963-0731-85518A98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4DADD8-3D0C-BB3E-8CCF-0EE2175D5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49EE94-1148-5C55-6ECA-1E9E8764E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DA2166-2268-24DB-B873-47A24EE9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931-787B-874A-AEA4-877DBBE5728B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585692-3C1B-653C-13DA-4CB08644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CE63C-2004-634F-1A31-4F1B78AA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A43-5152-6D49-92D9-551B0F058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07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B8581-7429-6F21-AD48-8095D0E2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EB50E4-2947-6EA4-E390-8AE99A43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188201-011D-709D-2138-A4E09281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AA02C0-5FF2-43D5-9E9E-F6AD50FDF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8A307A-3C84-2244-C426-743A54E10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0EA55E-2FB6-10DB-633C-4726364A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931-787B-874A-AEA4-877DBBE5728B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ED66C0-B986-543C-4230-54D02F51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8A489C-66BE-BC2F-185B-944ED5D1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A43-5152-6D49-92D9-551B0F058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2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56953-51A0-087E-0E1B-A9EAFD45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463142-D636-528B-DB31-3E50C9B0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931-787B-874A-AEA4-877DBBE5728B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D11198-2130-4564-21B9-D95CCCA1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15F65F-6C21-F003-48CE-89CFFBFF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A43-5152-6D49-92D9-551B0F058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25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43A0E5-6DC6-3F1F-1919-58A136E3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931-787B-874A-AEA4-877DBBE5728B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5E489A-28CD-A8F1-8B23-F6B2C75B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CEA76C-656C-1288-FA51-1D40CBC9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A43-5152-6D49-92D9-551B0F058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4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CF3A9-9D25-BF18-4EFF-49486ADF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B5A55-2EAA-F59A-4EAA-E1224A21E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2DA0BC-637B-966F-48CA-4E69DF150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9D3268-D613-49B3-CDA8-6C682AAF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931-787B-874A-AEA4-877DBBE5728B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59CE1A-F2C3-BD4B-FB52-A0BB6AC3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D24F40-3026-8C16-F408-958546E5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A43-5152-6D49-92D9-551B0F058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72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B257-8AFC-52E2-64A8-DDFAD27E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2F8832-18CB-2B0E-2C74-754F93BBD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5C8386-CAB0-8FC0-130F-86418BD6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9AC958-A187-8827-6FF0-C5AF31DB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931-787B-874A-AEA4-877DBBE5728B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9C85CE-CF0B-8BDB-5478-B460E46B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561074-E5C7-CE3D-9C3F-C38B984E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A43-5152-6D49-92D9-551B0F058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87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F728E7-928F-7768-446F-09B85BE0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E65A4-4B58-D31F-B3AD-2432F33A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AC4C90-AF36-4D36-1B81-3DA8E0A96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3931-787B-874A-AEA4-877DBBE5728B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76078D-54A2-B4F5-6FF1-367149E28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BD0B4-29F7-1520-8658-218E020A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92A43-5152-6D49-92D9-551B0F0583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5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3E261CB-C664-0F9D-FAB1-E4BB3AB2FE2F}"/>
              </a:ext>
            </a:extLst>
          </p:cNvPr>
          <p:cNvSpPr/>
          <p:nvPr/>
        </p:nvSpPr>
        <p:spPr>
          <a:xfrm>
            <a:off x="2787805" y="2340067"/>
            <a:ext cx="6665387" cy="1917671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4D4E41-8081-B002-2D11-A9EE6D706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244" y="1605098"/>
            <a:ext cx="9255512" cy="34592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2B8453"/>
                </a:solidFill>
                <a:latin typeface="Magneto" pitchFamily="82" charset="0"/>
              </a:rPr>
              <a:t> </a:t>
            </a:r>
            <a:r>
              <a:rPr lang="pt-BR" sz="8800" dirty="0">
                <a:solidFill>
                  <a:srgbClr val="2B8453"/>
                </a:solidFill>
                <a:latin typeface="Impact" panose="02000000000000000000" pitchFamily="2" charset="0"/>
                <a:ea typeface="Impact" panose="02000000000000000000" pitchFamily="2" charset="0"/>
              </a:rPr>
              <a:t>PREVENCIÓN</a:t>
            </a:r>
            <a:r>
              <a:rPr lang="pt-BR" dirty="0">
                <a:solidFill>
                  <a:srgbClr val="2B8453"/>
                </a:solidFill>
                <a:latin typeface="Impact" panose="02000000000000000000" pitchFamily="2" charset="0"/>
                <a:ea typeface="Impact" panose="02000000000000000000" pitchFamily="2" charset="0"/>
              </a:rPr>
              <a:t> </a:t>
            </a:r>
            <a:br>
              <a:rPr lang="pt-BR" dirty="0">
                <a:solidFill>
                  <a:srgbClr val="2B8453"/>
                </a:solidFill>
                <a:latin typeface="Impact" panose="02000000000000000000" pitchFamily="2" charset="0"/>
                <a:ea typeface="Impact" panose="02000000000000000000" pitchFamily="2" charset="0"/>
              </a:rPr>
            </a:br>
            <a:r>
              <a:rPr lang="pt-BR" sz="2400" dirty="0">
                <a:solidFill>
                  <a:srgbClr val="2B8453"/>
                </a:solidFill>
                <a:latin typeface="Impact" panose="02000000000000000000" pitchFamily="2" charset="0"/>
                <a:ea typeface="Impact" panose="02000000000000000000" pitchFamily="2" charset="0"/>
              </a:rPr>
              <a:t>Segurança do Trabalho</a:t>
            </a:r>
            <a:br>
              <a:rPr lang="pt-BR" dirty="0"/>
            </a:br>
            <a:endParaRPr lang="pt-BR" dirty="0">
              <a:solidFill>
                <a:srgbClr val="2B84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17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PREVENCIÓN  Segurança do Trabalho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PREVENCIÓNSegurança do Trabalho Prevención PREVENCIÓN </dc:title>
  <dc:creator>Sérgio Henrique Braga</dc:creator>
  <cp:lastModifiedBy>Sérgio Henrique Braga</cp:lastModifiedBy>
  <cp:revision>3</cp:revision>
  <dcterms:created xsi:type="dcterms:W3CDTF">2023-07-26T17:43:19Z</dcterms:created>
  <dcterms:modified xsi:type="dcterms:W3CDTF">2023-07-27T12:21:20Z</dcterms:modified>
</cp:coreProperties>
</file>