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2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1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4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A05B-4D5F-F34B-BE6D-3B56E7DC5AB1}" type="datetimeFigureOut">
              <a:rPr lang="en-US" smtClean="0"/>
              <a:t>7/3/13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E16A-2E82-4142-9E4D-F5602476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837" y="2438721"/>
            <a:ext cx="1047212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solidFill>
                  <a:srgbClr val="000090"/>
                </a:solidFill>
                <a:latin typeface="Lucida Bright"/>
                <a:cs typeface="Lucida Bright"/>
              </a:rPr>
              <a:t>iP</a:t>
            </a:r>
            <a:r>
              <a:rPr lang="en-US" sz="2000" i="1" dirty="0" err="1" smtClean="0">
                <a:solidFill>
                  <a:srgbClr val="000090"/>
                </a:solidFill>
                <a:latin typeface="Lucida Bright"/>
                <a:cs typeface="Lucida Bright"/>
              </a:rPr>
              <a:t>ath</a:t>
            </a:r>
            <a:endParaRPr lang="en-US" sz="3200" i="1" dirty="0">
              <a:solidFill>
                <a:srgbClr val="000090"/>
              </a:solidFill>
              <a:latin typeface="Lucida Bright"/>
              <a:cs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93299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1</cp:revision>
  <dcterms:created xsi:type="dcterms:W3CDTF">2013-07-03T13:31:44Z</dcterms:created>
  <dcterms:modified xsi:type="dcterms:W3CDTF">2013-07-03T13:35:42Z</dcterms:modified>
</cp:coreProperties>
</file>