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9" r:id="rId4"/>
    <p:sldId id="260" r:id="rId5"/>
    <p:sldId id="317" r:id="rId6"/>
    <p:sldId id="277" r:id="rId8"/>
    <p:sldId id="315" r:id="rId9"/>
    <p:sldId id="318" r:id="rId10"/>
    <p:sldId id="319" r:id="rId11"/>
    <p:sldId id="278" r:id="rId12"/>
    <p:sldId id="320" r:id="rId13"/>
    <p:sldId id="297" r:id="rId14"/>
    <p:sldId id="323" r:id="rId15"/>
    <p:sldId id="324" r:id="rId16"/>
    <p:sldId id="325" r:id="rId17"/>
    <p:sldId id="327" r:id="rId18"/>
    <p:sldId id="329" r:id="rId19"/>
    <p:sldId id="333" r:id="rId20"/>
    <p:sldId id="311" r:id="rId21"/>
    <p:sldId id="335" r:id="rId22"/>
    <p:sldId id="339" r:id="rId23"/>
    <p:sldId id="340" r:id="rId24"/>
    <p:sldId id="341" r:id="rId25"/>
    <p:sldId id="344" r:id="rId26"/>
    <p:sldId id="348" r:id="rId27"/>
    <p:sldId id="345" r:id="rId28"/>
    <p:sldId id="346" r:id="rId29"/>
    <p:sldId id="274" r:id="rId30"/>
    <p:sldId id="34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57"/>
    <a:srgbClr val="69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366B0-50F4-45DB-BFAE-0BE4C6F69D5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421662-72EA-447F-8D2E-92D18754A454}">
      <dgm:prSet phldrT="[Text]" custT="1"/>
      <dgm:spPr/>
      <dgm:t>
        <a:bodyPr/>
        <a:lstStyle/>
        <a:p>
          <a:r>
            <a: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Nội dung</a:t>
          </a:r>
        </a:p>
      </dgm:t>
    </dgm:pt>
    <dgm:pt modelId="{915438CD-0967-477D-9500-9BBC7B76ADD4}" cxnId="{FB37598D-15E3-48CD-8807-AB1B4883C175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FF03DC-AFB5-480C-894F-804470033B04}" cxnId="{FB37598D-15E3-48CD-8807-AB1B4883C175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6765FF4-66B5-4897-A391-5AC31E7C7504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cứu ứng dụng cơ sở dữ liệu</a:t>
          </a:r>
        </a:p>
      </dgm:t>
    </dgm:pt>
    <dgm:pt modelId="{86252A05-9557-47E6-8B77-3A402040A606}" cxnId="{9602A9EA-2C6D-4376-B486-C5DF61BC24B8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8603FA-108A-4C37-A28A-75A702737CEE}" cxnId="{9602A9EA-2C6D-4376-B486-C5DF61BC24B8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988910-6F67-4021-B864-8B9102F683A3}">
      <dgm:prSet phldrT="[Text]" custT="1"/>
      <dgm:spPr/>
      <dgm:t>
        <a:bodyPr/>
        <a:lstStyle/>
        <a:p>
          <a:r>
            <a: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</a:t>
          </a:r>
          <a:r>
            <a:rPr lang="en-US" sz="1400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cứu</a:t>
          </a:r>
          <a:r>
            <a: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dụng web </a:t>
          </a:r>
        </a:p>
      </dgm:t>
    </dgm:pt>
    <dgm:pt modelId="{C004106B-D8A4-45B3-BF0B-5FE3A9FC0FA3}" cxnId="{08BEE9EF-5BDF-4398-871F-2D1FA8D686B7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2448973-1840-4B51-8561-6706BFD40095}" cxnId="{08BEE9EF-5BDF-4398-871F-2D1FA8D686B7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ED9C97-7AE1-4467-8DBE-B45445736E66}">
      <dgm:prSet phldrT="[Text]" custT="1"/>
      <dgm:spPr/>
      <dgm:t>
        <a:bodyPr/>
        <a:lstStyle/>
        <a:p>
          <a:r>
            <a:rPr lang="en-US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cứu ứng dụng nhúng</a:t>
          </a:r>
        </a:p>
      </dgm:t>
    </dgm:pt>
    <dgm:pt modelId="{A4518E1B-7CF7-4FF0-851C-6531184292DD}" cxnId="{AA8AE9E7-D227-4767-A1A3-492F678923B4}" type="parTrans">
      <dgm:prSet/>
      <dgm:spPr/>
      <dgm:t>
        <a:bodyPr/>
        <a:lstStyle/>
        <a:p>
          <a:endParaRPr lang="en-US"/>
        </a:p>
      </dgm:t>
    </dgm:pt>
    <dgm:pt modelId="{86DA5CCD-4CB1-41E1-84F9-133F5F317F29}" cxnId="{AA8AE9E7-D227-4767-A1A3-492F678923B4}" type="sibTrans">
      <dgm:prSet/>
      <dgm:spPr/>
      <dgm:t>
        <a:bodyPr/>
        <a:lstStyle/>
        <a:p>
          <a:endParaRPr lang="en-US"/>
        </a:p>
      </dgm:t>
    </dgm:pt>
    <dgm:pt modelId="{CE723526-1E97-4090-9115-9E0B9B3BF4CA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 gian thực hiện</a:t>
          </a:r>
        </a:p>
      </dgm:t>
    </dgm:pt>
    <dgm:pt modelId="{50746045-7F0A-46CE-AA5C-48D24542EC96}" cxnId="{1C9ED760-E8AF-462F-8412-85615DA18F8F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33459F0-C14D-481F-9336-39ED7F53017C}" cxnId="{1C9ED760-E8AF-462F-8412-85615DA18F8F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47106E0-AC54-4741-A052-C973A059B936}">
      <dgm:prSet phldrT="[Text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 tháng kể từ ngày khởi động dự án (tính từ tháng 6)</a:t>
          </a:r>
          <a:r>
            <a:rPr sz="6500"/>
            <a:t/>
          </a:r>
          <a:endParaRPr sz="6500"/>
        </a:p>
      </dgm:t>
    </dgm:pt>
    <dgm:pt modelId="{86B4B5E4-81F1-4E54-881D-43C148EA9FD4}" cxnId="{793BA909-8AAA-4B48-A375-7FFB8943AFEF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F48B5A-F36F-411C-808E-61D727BBEB94}" cxnId="{793BA909-8AAA-4B48-A375-7FFB8943AFEF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2E0663-52AE-4C39-AD31-152F208AAF1A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 gian</a:t>
          </a:r>
        </a:p>
      </dgm:t>
    </dgm:pt>
    <dgm:pt modelId="{67FC8080-314E-47B4-A687-53E6F1906862}" cxnId="{4EB8590B-B873-44F8-A967-B3B4D459FE30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706ADEB-EFF7-4C71-B9A7-BA49A80306C1}" cxnId="{4EB8590B-B873-44F8-A967-B3B4D459FE30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FF05C-9D22-4D02-8A3D-DC6DDE9B66EC}">
      <dgm:prSet phldrT="[Text]" custT="1"/>
      <dgm:spPr/>
      <dgm:t>
        <a:bodyPr/>
        <a:lstStyle/>
        <a:p>
          <a:r>
            <a:rPr lang="en-US" sz="1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Trường Đại học Cần Thơ</a:t>
          </a:r>
        </a:p>
      </dgm:t>
    </dgm:pt>
    <dgm:pt modelId="{45E3D008-C00A-41FA-BBE6-EF38F33229DC}" cxnId="{45B80935-58F1-44C8-ACB0-6861042CBC3D}" type="par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DFB238-6CFA-4670-AE0D-F7E7E4FB91C4}" cxnId="{45B80935-58F1-44C8-ACB0-6861042CBC3D}" type="sibTrans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26243CB-6E64-482C-8C2E-0AEFB2EA8833}" type="pres">
      <dgm:prSet presAssocID="{8F1366B0-50F4-45DB-BFAE-0BE4C6F69D5D}" presName="Name0" presStyleCnt="0">
        <dgm:presLayoutVars>
          <dgm:dir/>
          <dgm:animLvl val="lvl"/>
          <dgm:resizeHandles val="exact"/>
        </dgm:presLayoutVars>
      </dgm:prSet>
      <dgm:spPr/>
    </dgm:pt>
    <dgm:pt modelId="{F2B05CFF-E691-483A-89D1-265CCD0EB05F}" type="pres">
      <dgm:prSet presAssocID="{52421662-72EA-447F-8D2E-92D18754A454}" presName="composite" presStyleCnt="0"/>
      <dgm:spPr/>
    </dgm:pt>
    <dgm:pt modelId="{CCB9AB47-713C-4A3F-8096-823A34369D03}" type="pres">
      <dgm:prSet presAssocID="{52421662-72EA-447F-8D2E-92D18754A45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46D2A92-4717-4AF7-962C-1824AD9DDFCE}" type="pres">
      <dgm:prSet presAssocID="{52421662-72EA-447F-8D2E-92D18754A454}" presName="desTx" presStyleLbl="alignAccFollowNode1" presStyleIdx="0" presStyleCnt="3" custLinFactNeighborX="-42497" custLinFactNeighborY="-209">
        <dgm:presLayoutVars>
          <dgm:bulletEnabled val="1"/>
        </dgm:presLayoutVars>
      </dgm:prSet>
      <dgm:spPr/>
    </dgm:pt>
    <dgm:pt modelId="{CE7CBF22-0034-4A30-8582-FA921E015C33}" type="pres">
      <dgm:prSet presAssocID="{98FF03DC-AFB5-480C-894F-804470033B04}" presName="space" presStyleCnt="0"/>
      <dgm:spPr/>
    </dgm:pt>
    <dgm:pt modelId="{712D2432-021C-417C-A146-7F87989ED03D}" type="pres">
      <dgm:prSet presAssocID="{CE723526-1E97-4090-9115-9E0B9B3BF4CA}" presName="composite" presStyleCnt="0"/>
      <dgm:spPr/>
    </dgm:pt>
    <dgm:pt modelId="{3F414D5C-48DB-4EAA-B1D6-A0CAC0D7610D}" type="pres">
      <dgm:prSet presAssocID="{CE723526-1E97-4090-9115-9E0B9B3BF4C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8E33B5C-936B-46EE-A96B-9B4DE419E331}" type="pres">
      <dgm:prSet presAssocID="{CE723526-1E97-4090-9115-9E0B9B3BF4CA}" presName="desTx" presStyleLbl="alignAccFollowNode1" presStyleIdx="1" presStyleCnt="3">
        <dgm:presLayoutVars>
          <dgm:bulletEnabled val="1"/>
        </dgm:presLayoutVars>
      </dgm:prSet>
      <dgm:spPr/>
    </dgm:pt>
    <dgm:pt modelId="{3D9346C6-E869-4CA8-9A15-875B0848EF0C}" type="pres">
      <dgm:prSet presAssocID="{533459F0-C14D-481F-9336-39ED7F53017C}" presName="space" presStyleCnt="0"/>
      <dgm:spPr/>
    </dgm:pt>
    <dgm:pt modelId="{6A193B81-A163-490A-8724-E5673E83CE4C}" type="pres">
      <dgm:prSet presAssocID="{2C2E0663-52AE-4C39-AD31-152F208AAF1A}" presName="composite" presStyleCnt="0"/>
      <dgm:spPr/>
    </dgm:pt>
    <dgm:pt modelId="{8547708D-1F94-4481-AE38-B885CE957B99}" type="pres">
      <dgm:prSet presAssocID="{2C2E0663-52AE-4C39-AD31-152F208AAF1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708DE39-21BF-4D03-97A8-AAEC5A41561A}" type="pres">
      <dgm:prSet presAssocID="{2C2E0663-52AE-4C39-AD31-152F208AAF1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B37598D-15E3-48CD-8807-AB1B4883C175}" srcId="{8F1366B0-50F4-45DB-BFAE-0BE4C6F69D5D}" destId="{52421662-72EA-447F-8D2E-92D18754A454}" srcOrd="0" destOrd="0" parTransId="{915438CD-0967-477D-9500-9BBC7B76ADD4}" sibTransId="{98FF03DC-AFB5-480C-894F-804470033B04}"/>
    <dgm:cxn modelId="{9602A9EA-2C6D-4376-B486-C5DF61BC24B8}" srcId="{52421662-72EA-447F-8D2E-92D18754A454}" destId="{66765FF4-66B5-4897-A391-5AC31E7C7504}" srcOrd="0" destOrd="0" parTransId="{86252A05-9557-47E6-8B77-3A402040A606}" sibTransId="{1C8603FA-108A-4C37-A28A-75A702737CEE}"/>
    <dgm:cxn modelId="{08BEE9EF-5BDF-4398-871F-2D1FA8D686B7}" srcId="{52421662-72EA-447F-8D2E-92D18754A454}" destId="{19988910-6F67-4021-B864-8B9102F683A3}" srcOrd="1" destOrd="0" parTransId="{C004106B-D8A4-45B3-BF0B-5FE3A9FC0FA3}" sibTransId="{A2448973-1840-4B51-8561-6706BFD40095}"/>
    <dgm:cxn modelId="{AA8AE9E7-D227-4767-A1A3-492F678923B4}" srcId="{52421662-72EA-447F-8D2E-92D18754A454}" destId="{92ED9C97-7AE1-4467-8DBE-B45445736E66}" srcOrd="2" destOrd="0" parTransId="{A4518E1B-7CF7-4FF0-851C-6531184292DD}" sibTransId="{86DA5CCD-4CB1-41E1-84F9-133F5F317F29}"/>
    <dgm:cxn modelId="{1C9ED760-E8AF-462F-8412-85615DA18F8F}" srcId="{8F1366B0-50F4-45DB-BFAE-0BE4C6F69D5D}" destId="{CE723526-1E97-4090-9115-9E0B9B3BF4CA}" srcOrd="1" destOrd="0" parTransId="{50746045-7F0A-46CE-AA5C-48D24542EC96}" sibTransId="{533459F0-C14D-481F-9336-39ED7F53017C}"/>
    <dgm:cxn modelId="{793BA909-8AAA-4B48-A375-7FFB8943AFEF}" srcId="{CE723526-1E97-4090-9115-9E0B9B3BF4CA}" destId="{447106E0-AC54-4741-A052-C973A059B936}" srcOrd="0" destOrd="1" parTransId="{86B4B5E4-81F1-4E54-881D-43C148EA9FD4}" sibTransId="{2FF48B5A-F36F-411C-808E-61D727BBEB94}"/>
    <dgm:cxn modelId="{4EB8590B-B873-44F8-A967-B3B4D459FE30}" srcId="{8F1366B0-50F4-45DB-BFAE-0BE4C6F69D5D}" destId="{2C2E0663-52AE-4C39-AD31-152F208AAF1A}" srcOrd="2" destOrd="0" parTransId="{67FC8080-314E-47B4-A687-53E6F1906862}" sibTransId="{2706ADEB-EFF7-4C71-B9A7-BA49A80306C1}"/>
    <dgm:cxn modelId="{45B80935-58F1-44C8-ACB0-6861042CBC3D}" srcId="{2C2E0663-52AE-4C39-AD31-152F208AAF1A}" destId="{D2BFF05C-9D22-4D02-8A3D-DC6DDE9B66EC}" srcOrd="0" destOrd="2" parTransId="{45E3D008-C00A-41FA-BBE6-EF38F33229DC}" sibTransId="{F7DFB238-6CFA-4670-AE0D-F7E7E4FB91C4}"/>
    <dgm:cxn modelId="{2CF329FA-95FB-4FB9-A9D9-0EF7EE5E9CF3}" type="presOf" srcId="{8F1366B0-50F4-45DB-BFAE-0BE4C6F69D5D}" destId="{C26243CB-6E64-482C-8C2E-0AEFB2EA8833}" srcOrd="0" destOrd="0" presId="urn:microsoft.com/office/officeart/2005/8/layout/hList1"/>
    <dgm:cxn modelId="{8C9C773A-4105-4001-AD10-2B7235E044AD}" type="presParOf" srcId="{C26243CB-6E64-482C-8C2E-0AEFB2EA8833}" destId="{F2B05CFF-E691-483A-89D1-265CCD0EB05F}" srcOrd="0" destOrd="0" presId="urn:microsoft.com/office/officeart/2005/8/layout/hList1"/>
    <dgm:cxn modelId="{56F0F587-CE7E-4A32-95A0-8C0152DE36AF}" type="presParOf" srcId="{F2B05CFF-E691-483A-89D1-265CCD0EB05F}" destId="{CCB9AB47-713C-4A3F-8096-823A34369D03}" srcOrd="0" destOrd="0" presId="urn:microsoft.com/office/officeart/2005/8/layout/hList1"/>
    <dgm:cxn modelId="{AB3F37C0-96C7-491A-9CC5-7DBB5BE30474}" type="presOf" srcId="{52421662-72EA-447F-8D2E-92D18754A454}" destId="{CCB9AB47-713C-4A3F-8096-823A34369D03}" srcOrd="0" destOrd="0" presId="urn:microsoft.com/office/officeart/2005/8/layout/hList1"/>
    <dgm:cxn modelId="{FF9AD3E3-F6DE-40CE-80A6-033BD50BEB38}" type="presParOf" srcId="{F2B05CFF-E691-483A-89D1-265CCD0EB05F}" destId="{646D2A92-4717-4AF7-962C-1824AD9DDFCE}" srcOrd="1" destOrd="0" presId="urn:microsoft.com/office/officeart/2005/8/layout/hList1"/>
    <dgm:cxn modelId="{406CAB6D-8435-4BE1-932F-DF21F9432055}" type="presOf" srcId="{66765FF4-66B5-4897-A391-5AC31E7C7504}" destId="{646D2A92-4717-4AF7-962C-1824AD9DDFCE}" srcOrd="0" destOrd="0" presId="urn:microsoft.com/office/officeart/2005/8/layout/hList1"/>
    <dgm:cxn modelId="{23D09146-CAC3-4E4A-933E-FE4729814472}" type="presOf" srcId="{19988910-6F67-4021-B864-8B9102F683A3}" destId="{646D2A92-4717-4AF7-962C-1824AD9DDFCE}" srcOrd="0" destOrd="1" presId="urn:microsoft.com/office/officeart/2005/8/layout/hList1"/>
    <dgm:cxn modelId="{2FC48FF9-8CDD-4F7A-9598-2C80F19A8CE0}" type="presOf" srcId="{92ED9C97-7AE1-4467-8DBE-B45445736E66}" destId="{646D2A92-4717-4AF7-962C-1824AD9DDFCE}" srcOrd="0" destOrd="2" presId="urn:microsoft.com/office/officeart/2005/8/layout/hList1"/>
    <dgm:cxn modelId="{EF489394-9C46-49AC-AFFA-B916B5B55EBA}" type="presParOf" srcId="{C26243CB-6E64-482C-8C2E-0AEFB2EA8833}" destId="{CE7CBF22-0034-4A30-8582-FA921E015C33}" srcOrd="1" destOrd="0" presId="urn:microsoft.com/office/officeart/2005/8/layout/hList1"/>
    <dgm:cxn modelId="{855417CD-DF4B-4FD0-9CF8-B1043324C452}" type="presParOf" srcId="{C26243CB-6E64-482C-8C2E-0AEFB2EA8833}" destId="{712D2432-021C-417C-A146-7F87989ED03D}" srcOrd="2" destOrd="0" presId="urn:microsoft.com/office/officeart/2005/8/layout/hList1"/>
    <dgm:cxn modelId="{9988CF23-B1E7-4EC6-84F0-CF420C37530C}" type="presParOf" srcId="{712D2432-021C-417C-A146-7F87989ED03D}" destId="{3F414D5C-48DB-4EAA-B1D6-A0CAC0D7610D}" srcOrd="0" destOrd="2" presId="urn:microsoft.com/office/officeart/2005/8/layout/hList1"/>
    <dgm:cxn modelId="{94AAD98F-5E1D-40A1-86FF-9F10D0CE4317}" type="presOf" srcId="{CE723526-1E97-4090-9115-9E0B9B3BF4CA}" destId="{3F414D5C-48DB-4EAA-B1D6-A0CAC0D7610D}" srcOrd="0" destOrd="0" presId="urn:microsoft.com/office/officeart/2005/8/layout/hList1"/>
    <dgm:cxn modelId="{DED1D18C-AB2B-4D28-A377-97A7F5ED9A90}" type="presParOf" srcId="{712D2432-021C-417C-A146-7F87989ED03D}" destId="{68E33B5C-936B-46EE-A96B-9B4DE419E331}" srcOrd="1" destOrd="2" presId="urn:microsoft.com/office/officeart/2005/8/layout/hList1"/>
    <dgm:cxn modelId="{ED183980-6D89-4445-B743-D280F6446512}" type="presOf" srcId="{447106E0-AC54-4741-A052-C973A059B936}" destId="{68E33B5C-936B-46EE-A96B-9B4DE419E331}" srcOrd="0" destOrd="0" presId="urn:microsoft.com/office/officeart/2005/8/layout/hList1"/>
    <dgm:cxn modelId="{03E50D2F-8F54-4F84-8D4B-9BD3FF16CD33}" type="presParOf" srcId="{C26243CB-6E64-482C-8C2E-0AEFB2EA8833}" destId="{3D9346C6-E869-4CA8-9A15-875B0848EF0C}" srcOrd="3" destOrd="0" presId="urn:microsoft.com/office/officeart/2005/8/layout/hList1"/>
    <dgm:cxn modelId="{438ED6B8-12AA-455C-8B54-DBC78DC1AE2E}" type="presParOf" srcId="{C26243CB-6E64-482C-8C2E-0AEFB2EA8833}" destId="{6A193B81-A163-490A-8724-E5673E83CE4C}" srcOrd="4" destOrd="0" presId="urn:microsoft.com/office/officeart/2005/8/layout/hList1"/>
    <dgm:cxn modelId="{A786CCB2-C7C7-49CC-BE57-64F2E807188C}" type="presParOf" srcId="{6A193B81-A163-490A-8724-E5673E83CE4C}" destId="{8547708D-1F94-4481-AE38-B885CE957B99}" srcOrd="0" destOrd="4" presId="urn:microsoft.com/office/officeart/2005/8/layout/hList1"/>
    <dgm:cxn modelId="{2C782481-FF9D-48C2-907D-D9FA6D032DEF}" type="presOf" srcId="{2C2E0663-52AE-4C39-AD31-152F208AAF1A}" destId="{8547708D-1F94-4481-AE38-B885CE957B99}" srcOrd="0" destOrd="0" presId="urn:microsoft.com/office/officeart/2005/8/layout/hList1"/>
    <dgm:cxn modelId="{F100BDAF-77F8-44B1-9F83-AE6E60E45199}" type="presParOf" srcId="{6A193B81-A163-490A-8724-E5673E83CE4C}" destId="{B708DE39-21BF-4D03-97A8-AAEC5A41561A}" srcOrd="1" destOrd="4" presId="urn:microsoft.com/office/officeart/2005/8/layout/hList1"/>
    <dgm:cxn modelId="{61E37A73-112A-4C72-A32B-25118A4E01A5}" type="presOf" srcId="{D2BFF05C-9D22-4D02-8A3D-DC6DDE9B66EC}" destId="{B708DE39-21BF-4D03-97A8-AAEC5A41561A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9AB47-713C-4A3F-8096-823A34369D03}">
      <dsp:nvSpPr>
        <dsp:cNvPr id="0" name=""/>
        <dsp:cNvSpPr/>
      </dsp:nvSpPr>
      <dsp:spPr>
        <a:xfrm>
          <a:off x="1788" y="12234"/>
          <a:ext cx="174401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Nội dung</a:t>
          </a:r>
        </a:p>
      </dsp:txBody>
      <dsp:txXfrm>
        <a:off x="1788" y="12234"/>
        <a:ext cx="1744012" cy="604800"/>
      </dsp:txXfrm>
    </dsp:sp>
    <dsp:sp modelId="{646D2A92-4717-4AF7-962C-1824AD9DDFCE}">
      <dsp:nvSpPr>
        <dsp:cNvPr id="0" name=""/>
        <dsp:cNvSpPr/>
      </dsp:nvSpPr>
      <dsp:spPr>
        <a:xfrm>
          <a:off x="0" y="613661"/>
          <a:ext cx="1744012" cy="1614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cứu ứng dụng cơ sở dữ liệu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</a:t>
          </a:r>
          <a:r>
            <a:rPr lang="en-US" sz="14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cứu</a:t>
          </a:r>
          <a:r>
            <a:rPr lang="en-US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4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ứng</a:t>
          </a:r>
          <a:r>
            <a:rPr lang="en-US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dụng web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Nghiên cứu ứng dụng nhúng</a:t>
          </a:r>
        </a:p>
      </dsp:txBody>
      <dsp:txXfrm>
        <a:off x="0" y="613661"/>
        <a:ext cx="1744012" cy="1614060"/>
      </dsp:txXfrm>
    </dsp:sp>
    <dsp:sp modelId="{3F414D5C-48DB-4EAA-B1D6-A0CAC0D7610D}">
      <dsp:nvSpPr>
        <dsp:cNvPr id="0" name=""/>
        <dsp:cNvSpPr/>
      </dsp:nvSpPr>
      <dsp:spPr>
        <a:xfrm>
          <a:off x="1989962" y="12234"/>
          <a:ext cx="174401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 gian thực hiện</a:t>
          </a:r>
        </a:p>
      </dsp:txBody>
      <dsp:txXfrm>
        <a:off x="1989962" y="12234"/>
        <a:ext cx="1744012" cy="604800"/>
      </dsp:txXfrm>
    </dsp:sp>
    <dsp:sp modelId="{68E33B5C-936B-46EE-A96B-9B4DE419E331}">
      <dsp:nvSpPr>
        <dsp:cNvPr id="0" name=""/>
        <dsp:cNvSpPr/>
      </dsp:nvSpPr>
      <dsp:spPr>
        <a:xfrm>
          <a:off x="1989962" y="617034"/>
          <a:ext cx="1744012" cy="1614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 tháng kể từ ngày khởi động dự án (tính từ tháng 4)</a:t>
          </a:r>
        </a:p>
      </dsp:txBody>
      <dsp:txXfrm>
        <a:off x="1989962" y="617034"/>
        <a:ext cx="1744012" cy="1614060"/>
      </dsp:txXfrm>
    </dsp:sp>
    <dsp:sp modelId="{8547708D-1F94-4481-AE38-B885CE957B99}">
      <dsp:nvSpPr>
        <dsp:cNvPr id="0" name=""/>
        <dsp:cNvSpPr/>
      </dsp:nvSpPr>
      <dsp:spPr>
        <a:xfrm>
          <a:off x="3978136" y="12234"/>
          <a:ext cx="174401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Không gian</a:t>
          </a:r>
        </a:p>
      </dsp:txBody>
      <dsp:txXfrm>
        <a:off x="3978136" y="12234"/>
        <a:ext cx="1744012" cy="604800"/>
      </dsp:txXfrm>
    </dsp:sp>
    <dsp:sp modelId="{B708DE39-21BF-4D03-97A8-AAEC5A41561A}">
      <dsp:nvSpPr>
        <dsp:cNvPr id="0" name=""/>
        <dsp:cNvSpPr/>
      </dsp:nvSpPr>
      <dsp:spPr>
        <a:xfrm>
          <a:off x="3978136" y="617034"/>
          <a:ext cx="1744012" cy="1614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Trường Đại học Cần Thơ</a:t>
          </a:r>
        </a:p>
      </dsp:txBody>
      <dsp:txXfrm>
        <a:off x="3978136" y="617034"/>
        <a:ext cx="1744012" cy="1614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99864-3177-402B-BE03-D051BB27BF2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86D08-6809-406A-9B75-4CA9AF1664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75AF00-27E7-49B4-8FFD-C0FCB72CC3A7}" type="slidenum">
              <a:rPr lang="en-US" altLang="en-US">
                <a:latin typeface="Calibri" panose="020F0502020204030204" pitchFamily="34" charset="0"/>
              </a:rPr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6557D-EDDE-4284-89B1-D7A36689D096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F8904-E6BD-4545-B6D2-87D49B87477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BDB0C-3A1A-4024-A4DA-4B3B652D944C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06832-C9A1-4EC9-9CFA-5648CDCEF58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37F3C-424C-408B-AD32-5935F76B0D4C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EBEF3-BA56-4426-8B7A-5B7C5FC4982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D6015-30CC-491C-842E-E930BE005944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9A466-7A2C-41FD-8B49-A35E1B5EBED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8BCA5-8CFA-4759-9E50-BB857C8BD381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09DF9-3062-43C0-B752-D5A262DB0E7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69E0D-C0BD-4EE4-AAED-78DC6638A47D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2B3E9-B46F-4E4C-9962-AA29FE514EB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D2584-8132-4468-99EB-49822ADD53B7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0C5D1-35E6-4959-9B59-A6E5FF5363A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BA0B-F60A-4185-A2FF-A8554B32C58A}" type="datetimeFigureOut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D6ED0-25DD-44CA-A4B7-E84C8B918DF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93263-60AF-4920-AF7B-7E80AD6D355B}" type="datetimeFigureOut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EAD64-0789-456E-AE1E-55559620A68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A48A1-716A-4CB5-B807-208031377C35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D74A8-58D7-4203-9476-ED05E123A82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B87FB-6C53-403D-B4AB-54AA3921D939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0D59F-B348-4B1B-AD15-F4CCE7F49F6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" r="21202"/>
          <a:stretch>
            <a:fillRect/>
          </a:stretch>
        </p:blipFill>
        <p:spPr bwMode="auto">
          <a:xfrm>
            <a:off x="0" y="468313"/>
            <a:ext cx="12192000" cy="584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1488B5-E18C-4F4F-AF66-27A773683AE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9422B95-0137-4E3B-8944-29D5BA1A55C1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jpe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1520159" y="6480790"/>
            <a:ext cx="9159619" cy="365760"/>
          </a:xfrm>
          <a:prstGeom prst="rect">
            <a:avLst/>
          </a:prstGeom>
          <a:gradFill flip="none" rotWithShape="1">
            <a:gsLst>
              <a:gs pos="60400">
                <a:schemeClr val="accent5">
                  <a:alpha val="48000"/>
                  <a:lumMod val="29000"/>
                </a:schemeClr>
              </a:gs>
              <a:gs pos="38750">
                <a:schemeClr val="accent5">
                  <a:alpha val="51000"/>
                  <a:lumMod val="25000"/>
                </a:schemeClr>
              </a:gs>
              <a:gs pos="0">
                <a:schemeClr val="bg1">
                  <a:lumMod val="54000"/>
                  <a:alpha val="0"/>
                </a:schemeClr>
              </a:gs>
              <a:gs pos="50000">
                <a:schemeClr val="accent5">
                  <a:alpha val="54000"/>
                  <a:lumMod val="21000"/>
                </a:schemeClr>
              </a:gs>
              <a:gs pos="100000">
                <a:schemeClr val="bg1">
                  <a:lumMod val="69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3078" y="148348"/>
            <a:ext cx="4580228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956B43">
                    <a:lumMod val="20000"/>
                    <a:lumOff val="80000"/>
                  </a:srgb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BÁO CÁO NGHIÊN CỨU KHOA HỌC</a:t>
            </a:r>
            <a:endParaRPr lang="en-US" sz="2000" b="1" dirty="0">
              <a:solidFill>
                <a:srgbClr val="956B43">
                  <a:lumMod val="20000"/>
                  <a:lumOff val="80000"/>
                </a:srgb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463801" y="4047744"/>
            <a:ext cx="2098675" cy="1648207"/>
          </a:xfrm>
          <a:custGeom>
            <a:avLst/>
            <a:gdLst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-1" fmla="*/ 962025 w 1724025"/>
              <a:gd name="connsiteY0-2" fmla="*/ 0 h 3648075"/>
              <a:gd name="connsiteX1-3" fmla="*/ 962025 w 1724025"/>
              <a:gd name="connsiteY1-4" fmla="*/ 2809875 h 3648075"/>
              <a:gd name="connsiteX2-5" fmla="*/ 781050 w 1724025"/>
              <a:gd name="connsiteY2-6" fmla="*/ 3190875 h 3648075"/>
              <a:gd name="connsiteX3-7" fmla="*/ 0 w 1724025"/>
              <a:gd name="connsiteY3-8" fmla="*/ 3648075 h 3648075"/>
              <a:gd name="connsiteX4-9" fmla="*/ 1133475 w 1724025"/>
              <a:gd name="connsiteY4-10" fmla="*/ 3648075 h 3648075"/>
              <a:gd name="connsiteX5-11" fmla="*/ 1533525 w 1724025"/>
              <a:gd name="connsiteY5-12" fmla="*/ 3190875 h 3648075"/>
              <a:gd name="connsiteX6-13" fmla="*/ 1724025 w 1724025"/>
              <a:gd name="connsiteY6-14" fmla="*/ 2676525 h 3648075"/>
              <a:gd name="connsiteX7-15" fmla="*/ 1724025 w 1724025"/>
              <a:gd name="connsiteY7-16" fmla="*/ 0 h 3648075"/>
              <a:gd name="connsiteX8-17" fmla="*/ 962025 w 1724025"/>
              <a:gd name="connsiteY8-18" fmla="*/ 0 h 3648075"/>
              <a:gd name="connsiteX0-19" fmla="*/ 962025 w 1724025"/>
              <a:gd name="connsiteY0-20" fmla="*/ 0 h 3648075"/>
              <a:gd name="connsiteX1-21" fmla="*/ 962025 w 1724025"/>
              <a:gd name="connsiteY1-22" fmla="*/ 2809875 h 3648075"/>
              <a:gd name="connsiteX2-23" fmla="*/ 781050 w 1724025"/>
              <a:gd name="connsiteY2-24" fmla="*/ 3190875 h 3648075"/>
              <a:gd name="connsiteX3-25" fmla="*/ 0 w 1724025"/>
              <a:gd name="connsiteY3-26" fmla="*/ 3648075 h 3648075"/>
              <a:gd name="connsiteX4-27" fmla="*/ 1133475 w 1724025"/>
              <a:gd name="connsiteY4-28" fmla="*/ 3648075 h 3648075"/>
              <a:gd name="connsiteX5-29" fmla="*/ 1533525 w 1724025"/>
              <a:gd name="connsiteY5-30" fmla="*/ 3190875 h 3648075"/>
              <a:gd name="connsiteX6-31" fmla="*/ 1724025 w 1724025"/>
              <a:gd name="connsiteY6-32" fmla="*/ 2676525 h 3648075"/>
              <a:gd name="connsiteX7-33" fmla="*/ 1724025 w 1724025"/>
              <a:gd name="connsiteY7-34" fmla="*/ 0 h 3648075"/>
              <a:gd name="connsiteX8-35" fmla="*/ 962025 w 1724025"/>
              <a:gd name="connsiteY8-36" fmla="*/ 0 h 3648075"/>
              <a:gd name="connsiteX0-37" fmla="*/ 962025 w 1724025"/>
              <a:gd name="connsiteY0-38" fmla="*/ 0 h 3648075"/>
              <a:gd name="connsiteX1-39" fmla="*/ 962025 w 1724025"/>
              <a:gd name="connsiteY1-40" fmla="*/ 2809875 h 3648075"/>
              <a:gd name="connsiteX2-41" fmla="*/ 781050 w 1724025"/>
              <a:gd name="connsiteY2-42" fmla="*/ 3190875 h 3648075"/>
              <a:gd name="connsiteX3-43" fmla="*/ 0 w 1724025"/>
              <a:gd name="connsiteY3-44" fmla="*/ 3648075 h 3648075"/>
              <a:gd name="connsiteX4-45" fmla="*/ 1133475 w 1724025"/>
              <a:gd name="connsiteY4-46" fmla="*/ 3648075 h 3648075"/>
              <a:gd name="connsiteX5-47" fmla="*/ 1533525 w 1724025"/>
              <a:gd name="connsiteY5-48" fmla="*/ 3190875 h 3648075"/>
              <a:gd name="connsiteX6-49" fmla="*/ 1724025 w 1724025"/>
              <a:gd name="connsiteY6-50" fmla="*/ 2676525 h 3648075"/>
              <a:gd name="connsiteX7-51" fmla="*/ 1724025 w 1724025"/>
              <a:gd name="connsiteY7-52" fmla="*/ 0 h 3648075"/>
              <a:gd name="connsiteX8-53" fmla="*/ 962025 w 1724025"/>
              <a:gd name="connsiteY8-54" fmla="*/ 0 h 3648075"/>
              <a:gd name="connsiteX0-55" fmla="*/ 962025 w 1724025"/>
              <a:gd name="connsiteY0-56" fmla="*/ 0 h 3648075"/>
              <a:gd name="connsiteX1-57" fmla="*/ 962025 w 1724025"/>
              <a:gd name="connsiteY1-58" fmla="*/ 2809875 h 3648075"/>
              <a:gd name="connsiteX2-59" fmla="*/ 781050 w 1724025"/>
              <a:gd name="connsiteY2-60" fmla="*/ 3190875 h 3648075"/>
              <a:gd name="connsiteX3-61" fmla="*/ 0 w 1724025"/>
              <a:gd name="connsiteY3-62" fmla="*/ 3648075 h 3648075"/>
              <a:gd name="connsiteX4-63" fmla="*/ 1133475 w 1724025"/>
              <a:gd name="connsiteY4-64" fmla="*/ 3648075 h 3648075"/>
              <a:gd name="connsiteX5-65" fmla="*/ 1533525 w 1724025"/>
              <a:gd name="connsiteY5-66" fmla="*/ 3190875 h 3648075"/>
              <a:gd name="connsiteX6-67" fmla="*/ 1724025 w 1724025"/>
              <a:gd name="connsiteY6-68" fmla="*/ 2676525 h 3648075"/>
              <a:gd name="connsiteX7-69" fmla="*/ 1724025 w 1724025"/>
              <a:gd name="connsiteY7-70" fmla="*/ 0 h 3648075"/>
              <a:gd name="connsiteX8-71" fmla="*/ 962025 w 1724025"/>
              <a:gd name="connsiteY8-72" fmla="*/ 0 h 3648075"/>
              <a:gd name="connsiteX0-73" fmla="*/ 962025 w 1724025"/>
              <a:gd name="connsiteY0-74" fmla="*/ 0 h 3648075"/>
              <a:gd name="connsiteX1-75" fmla="*/ 962025 w 1724025"/>
              <a:gd name="connsiteY1-76" fmla="*/ 2809875 h 3648075"/>
              <a:gd name="connsiteX2-77" fmla="*/ 781050 w 1724025"/>
              <a:gd name="connsiteY2-78" fmla="*/ 3190875 h 3648075"/>
              <a:gd name="connsiteX3-79" fmla="*/ 0 w 1724025"/>
              <a:gd name="connsiteY3-80" fmla="*/ 3648075 h 3648075"/>
              <a:gd name="connsiteX4-81" fmla="*/ 1133475 w 1724025"/>
              <a:gd name="connsiteY4-82" fmla="*/ 3648075 h 3648075"/>
              <a:gd name="connsiteX5-83" fmla="*/ 1533525 w 1724025"/>
              <a:gd name="connsiteY5-84" fmla="*/ 3190875 h 3648075"/>
              <a:gd name="connsiteX6-85" fmla="*/ 1724025 w 1724025"/>
              <a:gd name="connsiteY6-86" fmla="*/ 2676525 h 3648075"/>
              <a:gd name="connsiteX7-87" fmla="*/ 1724025 w 1724025"/>
              <a:gd name="connsiteY7-88" fmla="*/ 0 h 3648075"/>
              <a:gd name="connsiteX8-89" fmla="*/ 962025 w 1724025"/>
              <a:gd name="connsiteY8-90" fmla="*/ 0 h 3648075"/>
              <a:gd name="connsiteX0-91" fmla="*/ 962025 w 1724025"/>
              <a:gd name="connsiteY0-92" fmla="*/ 0 h 3648075"/>
              <a:gd name="connsiteX1-93" fmla="*/ 962025 w 1724025"/>
              <a:gd name="connsiteY1-94" fmla="*/ 2809875 h 3648075"/>
              <a:gd name="connsiteX2-95" fmla="*/ 781050 w 1724025"/>
              <a:gd name="connsiteY2-96" fmla="*/ 3190875 h 3648075"/>
              <a:gd name="connsiteX3-97" fmla="*/ 0 w 1724025"/>
              <a:gd name="connsiteY3-98" fmla="*/ 3648075 h 3648075"/>
              <a:gd name="connsiteX4-99" fmla="*/ 1133475 w 1724025"/>
              <a:gd name="connsiteY4-100" fmla="*/ 3648075 h 3648075"/>
              <a:gd name="connsiteX5-101" fmla="*/ 1533525 w 1724025"/>
              <a:gd name="connsiteY5-102" fmla="*/ 3190875 h 3648075"/>
              <a:gd name="connsiteX6-103" fmla="*/ 1724025 w 1724025"/>
              <a:gd name="connsiteY6-104" fmla="*/ 2676525 h 3648075"/>
              <a:gd name="connsiteX7-105" fmla="*/ 1724025 w 1724025"/>
              <a:gd name="connsiteY7-106" fmla="*/ 0 h 3648075"/>
              <a:gd name="connsiteX8-107" fmla="*/ 962025 w 1724025"/>
              <a:gd name="connsiteY8-108" fmla="*/ 0 h 3648075"/>
              <a:gd name="connsiteX0-109" fmla="*/ 962025 w 1724025"/>
              <a:gd name="connsiteY0-110" fmla="*/ 0 h 3648075"/>
              <a:gd name="connsiteX1-111" fmla="*/ 962025 w 1724025"/>
              <a:gd name="connsiteY1-112" fmla="*/ 2809875 h 3648075"/>
              <a:gd name="connsiteX2-113" fmla="*/ 781050 w 1724025"/>
              <a:gd name="connsiteY2-114" fmla="*/ 3190875 h 3648075"/>
              <a:gd name="connsiteX3-115" fmla="*/ 0 w 1724025"/>
              <a:gd name="connsiteY3-116" fmla="*/ 3648075 h 3648075"/>
              <a:gd name="connsiteX4-117" fmla="*/ 1133475 w 1724025"/>
              <a:gd name="connsiteY4-118" fmla="*/ 3648075 h 3648075"/>
              <a:gd name="connsiteX5-119" fmla="*/ 1533525 w 1724025"/>
              <a:gd name="connsiteY5-120" fmla="*/ 3190875 h 3648075"/>
              <a:gd name="connsiteX6-121" fmla="*/ 1724025 w 1724025"/>
              <a:gd name="connsiteY6-122" fmla="*/ 2676525 h 3648075"/>
              <a:gd name="connsiteX7-123" fmla="*/ 1724025 w 1724025"/>
              <a:gd name="connsiteY7-124" fmla="*/ 0 h 3648075"/>
              <a:gd name="connsiteX8-125" fmla="*/ 962025 w 1724025"/>
              <a:gd name="connsiteY8-126" fmla="*/ 0 h 3648075"/>
              <a:gd name="connsiteX0-127" fmla="*/ 962025 w 1724025"/>
              <a:gd name="connsiteY0-128" fmla="*/ 0 h 3648075"/>
              <a:gd name="connsiteX1-129" fmla="*/ 962025 w 1724025"/>
              <a:gd name="connsiteY1-130" fmla="*/ 2809875 h 3648075"/>
              <a:gd name="connsiteX2-131" fmla="*/ 781050 w 1724025"/>
              <a:gd name="connsiteY2-132" fmla="*/ 3190875 h 3648075"/>
              <a:gd name="connsiteX3-133" fmla="*/ 0 w 1724025"/>
              <a:gd name="connsiteY3-134" fmla="*/ 3648075 h 3648075"/>
              <a:gd name="connsiteX4-135" fmla="*/ 1133475 w 1724025"/>
              <a:gd name="connsiteY4-136" fmla="*/ 3648075 h 3648075"/>
              <a:gd name="connsiteX5-137" fmla="*/ 1533525 w 1724025"/>
              <a:gd name="connsiteY5-138" fmla="*/ 3190875 h 3648075"/>
              <a:gd name="connsiteX6-139" fmla="*/ 1724025 w 1724025"/>
              <a:gd name="connsiteY6-140" fmla="*/ 2676525 h 3648075"/>
              <a:gd name="connsiteX7-141" fmla="*/ 1724025 w 1724025"/>
              <a:gd name="connsiteY7-142" fmla="*/ 0 h 3648075"/>
              <a:gd name="connsiteX8-143" fmla="*/ 962025 w 1724025"/>
              <a:gd name="connsiteY8-144" fmla="*/ 0 h 3648075"/>
              <a:gd name="connsiteX0-145" fmla="*/ 962025 w 1724025"/>
              <a:gd name="connsiteY0-146" fmla="*/ 0 h 3648075"/>
              <a:gd name="connsiteX1-147" fmla="*/ 962025 w 1724025"/>
              <a:gd name="connsiteY1-148" fmla="*/ 2809875 h 3648075"/>
              <a:gd name="connsiteX2-149" fmla="*/ 781050 w 1724025"/>
              <a:gd name="connsiteY2-150" fmla="*/ 3190875 h 3648075"/>
              <a:gd name="connsiteX3-151" fmla="*/ 0 w 1724025"/>
              <a:gd name="connsiteY3-152" fmla="*/ 3648075 h 3648075"/>
              <a:gd name="connsiteX4-153" fmla="*/ 1133475 w 1724025"/>
              <a:gd name="connsiteY4-154" fmla="*/ 3648075 h 3648075"/>
              <a:gd name="connsiteX5-155" fmla="*/ 1533525 w 1724025"/>
              <a:gd name="connsiteY5-156" fmla="*/ 3190875 h 3648075"/>
              <a:gd name="connsiteX6-157" fmla="*/ 1724025 w 1724025"/>
              <a:gd name="connsiteY6-158" fmla="*/ 2676525 h 3648075"/>
              <a:gd name="connsiteX7-159" fmla="*/ 1724025 w 1724025"/>
              <a:gd name="connsiteY7-160" fmla="*/ 0 h 3648075"/>
              <a:gd name="connsiteX8-161" fmla="*/ 962025 w 1724025"/>
              <a:gd name="connsiteY8-162" fmla="*/ 0 h 3648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724025" h="3648075">
                <a:moveTo>
                  <a:pt x="962025" y="0"/>
                </a:moveTo>
                <a:lnTo>
                  <a:pt x="962025" y="2809875"/>
                </a:lnTo>
                <a:cubicBezTo>
                  <a:pt x="963612" y="2939256"/>
                  <a:pt x="943769" y="3085306"/>
                  <a:pt x="781050" y="3190875"/>
                </a:cubicBezTo>
                <a:lnTo>
                  <a:pt x="0" y="3648075"/>
                </a:lnTo>
                <a:lnTo>
                  <a:pt x="1133475" y="3648075"/>
                </a:lnTo>
                <a:lnTo>
                  <a:pt x="1533525" y="3190875"/>
                </a:lnTo>
                <a:cubicBezTo>
                  <a:pt x="1699418" y="3005137"/>
                  <a:pt x="1708151" y="2967038"/>
                  <a:pt x="1724025" y="2676525"/>
                </a:cubicBezTo>
                <a:lnTo>
                  <a:pt x="1724025" y="0"/>
                </a:lnTo>
                <a:lnTo>
                  <a:pt x="962025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 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838575" y="3220086"/>
            <a:ext cx="1581150" cy="2475864"/>
          </a:xfrm>
          <a:custGeom>
            <a:avLst/>
            <a:gdLst>
              <a:gd name="connsiteX0" fmla="*/ 581025 w 1295400"/>
              <a:gd name="connsiteY0" fmla="*/ 9525 h 4086225"/>
              <a:gd name="connsiteX1" fmla="*/ 581025 w 1295400"/>
              <a:gd name="connsiteY1" fmla="*/ 3200400 h 4086225"/>
              <a:gd name="connsiteX2" fmla="*/ 438150 w 1295400"/>
              <a:gd name="connsiteY2" fmla="*/ 3600450 h 4086225"/>
              <a:gd name="connsiteX3" fmla="*/ 0 w 1295400"/>
              <a:gd name="connsiteY3" fmla="*/ 4086225 h 4086225"/>
              <a:gd name="connsiteX4" fmla="*/ 1038225 w 1295400"/>
              <a:gd name="connsiteY4" fmla="*/ 4086225 h 4086225"/>
              <a:gd name="connsiteX5" fmla="*/ 1209675 w 1295400"/>
              <a:gd name="connsiteY5" fmla="*/ 3590925 h 4086225"/>
              <a:gd name="connsiteX6" fmla="*/ 1295400 w 1295400"/>
              <a:gd name="connsiteY6" fmla="*/ 3105150 h 4086225"/>
              <a:gd name="connsiteX7" fmla="*/ 1295400 w 1295400"/>
              <a:gd name="connsiteY7" fmla="*/ 0 h 4086225"/>
              <a:gd name="connsiteX8" fmla="*/ 581025 w 1295400"/>
              <a:gd name="connsiteY8" fmla="*/ 9525 h 4086225"/>
              <a:gd name="connsiteX0-1" fmla="*/ 581025 w 1295400"/>
              <a:gd name="connsiteY0-2" fmla="*/ 0 h 4089400"/>
              <a:gd name="connsiteX1-3" fmla="*/ 581025 w 1295400"/>
              <a:gd name="connsiteY1-4" fmla="*/ 3203575 h 4089400"/>
              <a:gd name="connsiteX2-5" fmla="*/ 438150 w 1295400"/>
              <a:gd name="connsiteY2-6" fmla="*/ 3603625 h 4089400"/>
              <a:gd name="connsiteX3-7" fmla="*/ 0 w 1295400"/>
              <a:gd name="connsiteY3-8" fmla="*/ 4089400 h 4089400"/>
              <a:gd name="connsiteX4-9" fmla="*/ 1038225 w 1295400"/>
              <a:gd name="connsiteY4-10" fmla="*/ 4089400 h 4089400"/>
              <a:gd name="connsiteX5-11" fmla="*/ 1209675 w 1295400"/>
              <a:gd name="connsiteY5-12" fmla="*/ 3594100 h 4089400"/>
              <a:gd name="connsiteX6-13" fmla="*/ 1295400 w 1295400"/>
              <a:gd name="connsiteY6-14" fmla="*/ 3108325 h 4089400"/>
              <a:gd name="connsiteX7-15" fmla="*/ 1295400 w 1295400"/>
              <a:gd name="connsiteY7-16" fmla="*/ 3175 h 4089400"/>
              <a:gd name="connsiteX8-17" fmla="*/ 581025 w 1295400"/>
              <a:gd name="connsiteY8-18" fmla="*/ 0 h 4089400"/>
              <a:gd name="connsiteX0-19" fmla="*/ 581025 w 1295400"/>
              <a:gd name="connsiteY0-20" fmla="*/ 0 h 4089400"/>
              <a:gd name="connsiteX1-21" fmla="*/ 581025 w 1295400"/>
              <a:gd name="connsiteY1-22" fmla="*/ 3203575 h 4089400"/>
              <a:gd name="connsiteX2-23" fmla="*/ 438150 w 1295400"/>
              <a:gd name="connsiteY2-24" fmla="*/ 3603625 h 4089400"/>
              <a:gd name="connsiteX3-25" fmla="*/ 0 w 1295400"/>
              <a:gd name="connsiteY3-26" fmla="*/ 4089400 h 4089400"/>
              <a:gd name="connsiteX4-27" fmla="*/ 1019081 w 1295400"/>
              <a:gd name="connsiteY4-28" fmla="*/ 4086225 h 4089400"/>
              <a:gd name="connsiteX5-29" fmla="*/ 1209675 w 1295400"/>
              <a:gd name="connsiteY5-30" fmla="*/ 3594100 h 4089400"/>
              <a:gd name="connsiteX6-31" fmla="*/ 1295400 w 1295400"/>
              <a:gd name="connsiteY6-32" fmla="*/ 3108325 h 4089400"/>
              <a:gd name="connsiteX7-33" fmla="*/ 1295400 w 1295400"/>
              <a:gd name="connsiteY7-34" fmla="*/ 3175 h 4089400"/>
              <a:gd name="connsiteX8-35" fmla="*/ 581025 w 1295400"/>
              <a:gd name="connsiteY8-36" fmla="*/ 0 h 4089400"/>
              <a:gd name="connsiteX0-37" fmla="*/ 581025 w 1295400"/>
              <a:gd name="connsiteY0-38" fmla="*/ 0 h 4089400"/>
              <a:gd name="connsiteX1-39" fmla="*/ 581025 w 1295400"/>
              <a:gd name="connsiteY1-40" fmla="*/ 3203575 h 4089400"/>
              <a:gd name="connsiteX2-41" fmla="*/ 425387 w 1295400"/>
              <a:gd name="connsiteY2-42" fmla="*/ 3594100 h 4089400"/>
              <a:gd name="connsiteX3-43" fmla="*/ 0 w 1295400"/>
              <a:gd name="connsiteY3-44" fmla="*/ 4089400 h 4089400"/>
              <a:gd name="connsiteX4-45" fmla="*/ 1019081 w 1295400"/>
              <a:gd name="connsiteY4-46" fmla="*/ 4086225 h 4089400"/>
              <a:gd name="connsiteX5-47" fmla="*/ 1209675 w 1295400"/>
              <a:gd name="connsiteY5-48" fmla="*/ 3594100 h 4089400"/>
              <a:gd name="connsiteX6-49" fmla="*/ 1295400 w 1295400"/>
              <a:gd name="connsiteY6-50" fmla="*/ 3108325 h 4089400"/>
              <a:gd name="connsiteX7-51" fmla="*/ 1295400 w 1295400"/>
              <a:gd name="connsiteY7-52" fmla="*/ 3175 h 4089400"/>
              <a:gd name="connsiteX8-53" fmla="*/ 581025 w 1295400"/>
              <a:gd name="connsiteY8-54" fmla="*/ 0 h 4089400"/>
              <a:gd name="connsiteX0-55" fmla="*/ 584216 w 1298591"/>
              <a:gd name="connsiteY0-56" fmla="*/ 0 h 4089400"/>
              <a:gd name="connsiteX1-57" fmla="*/ 584216 w 1298591"/>
              <a:gd name="connsiteY1-58" fmla="*/ 3203575 h 4089400"/>
              <a:gd name="connsiteX2-59" fmla="*/ 428578 w 1298591"/>
              <a:gd name="connsiteY2-60" fmla="*/ 3594100 h 4089400"/>
              <a:gd name="connsiteX3-61" fmla="*/ 0 w 1298591"/>
              <a:gd name="connsiteY3-62" fmla="*/ 4089400 h 4089400"/>
              <a:gd name="connsiteX4-63" fmla="*/ 1022272 w 1298591"/>
              <a:gd name="connsiteY4-64" fmla="*/ 4086225 h 4089400"/>
              <a:gd name="connsiteX5-65" fmla="*/ 1212866 w 1298591"/>
              <a:gd name="connsiteY5-66" fmla="*/ 3594100 h 4089400"/>
              <a:gd name="connsiteX6-67" fmla="*/ 1298591 w 1298591"/>
              <a:gd name="connsiteY6-68" fmla="*/ 3108325 h 4089400"/>
              <a:gd name="connsiteX7-69" fmla="*/ 1298591 w 1298591"/>
              <a:gd name="connsiteY7-70" fmla="*/ 3175 h 4089400"/>
              <a:gd name="connsiteX8-71" fmla="*/ 584216 w 1298591"/>
              <a:gd name="connsiteY8-72" fmla="*/ 0 h 4089400"/>
              <a:gd name="connsiteX0-73" fmla="*/ 584216 w 1298591"/>
              <a:gd name="connsiteY0-74" fmla="*/ 0 h 4089400"/>
              <a:gd name="connsiteX1-75" fmla="*/ 584216 w 1298591"/>
              <a:gd name="connsiteY1-76" fmla="*/ 3203575 h 4089400"/>
              <a:gd name="connsiteX2-77" fmla="*/ 428578 w 1298591"/>
              <a:gd name="connsiteY2-78" fmla="*/ 3594100 h 4089400"/>
              <a:gd name="connsiteX3-79" fmla="*/ 0 w 1298591"/>
              <a:gd name="connsiteY3-80" fmla="*/ 4089400 h 4089400"/>
              <a:gd name="connsiteX4-81" fmla="*/ 1022272 w 1298591"/>
              <a:gd name="connsiteY4-82" fmla="*/ 4086225 h 4089400"/>
              <a:gd name="connsiteX5-83" fmla="*/ 1212866 w 1298591"/>
              <a:gd name="connsiteY5-84" fmla="*/ 3594100 h 4089400"/>
              <a:gd name="connsiteX6-85" fmla="*/ 1298591 w 1298591"/>
              <a:gd name="connsiteY6-86" fmla="*/ 3108325 h 4089400"/>
              <a:gd name="connsiteX7-87" fmla="*/ 1298591 w 1298591"/>
              <a:gd name="connsiteY7-88" fmla="*/ 3175 h 4089400"/>
              <a:gd name="connsiteX8-89" fmla="*/ 584216 w 1298591"/>
              <a:gd name="connsiteY8-90" fmla="*/ 0 h 4089400"/>
              <a:gd name="connsiteX0-91" fmla="*/ 584216 w 1298591"/>
              <a:gd name="connsiteY0-92" fmla="*/ 0 h 4089400"/>
              <a:gd name="connsiteX1-93" fmla="*/ 584216 w 1298591"/>
              <a:gd name="connsiteY1-94" fmla="*/ 3203575 h 4089400"/>
              <a:gd name="connsiteX2-95" fmla="*/ 428578 w 1298591"/>
              <a:gd name="connsiteY2-96" fmla="*/ 3594100 h 4089400"/>
              <a:gd name="connsiteX3-97" fmla="*/ 0 w 1298591"/>
              <a:gd name="connsiteY3-98" fmla="*/ 4089400 h 4089400"/>
              <a:gd name="connsiteX4-99" fmla="*/ 1022272 w 1298591"/>
              <a:gd name="connsiteY4-100" fmla="*/ 4086225 h 4089400"/>
              <a:gd name="connsiteX5-101" fmla="*/ 1212866 w 1298591"/>
              <a:gd name="connsiteY5-102" fmla="*/ 3594100 h 4089400"/>
              <a:gd name="connsiteX6-103" fmla="*/ 1298591 w 1298591"/>
              <a:gd name="connsiteY6-104" fmla="*/ 3108325 h 4089400"/>
              <a:gd name="connsiteX7-105" fmla="*/ 1298591 w 1298591"/>
              <a:gd name="connsiteY7-106" fmla="*/ 3175 h 4089400"/>
              <a:gd name="connsiteX8-107" fmla="*/ 584216 w 1298591"/>
              <a:gd name="connsiteY8-108" fmla="*/ 0 h 4089400"/>
              <a:gd name="connsiteX0-109" fmla="*/ 584216 w 1298723"/>
              <a:gd name="connsiteY0-110" fmla="*/ 0 h 4089400"/>
              <a:gd name="connsiteX1-111" fmla="*/ 584216 w 1298723"/>
              <a:gd name="connsiteY1-112" fmla="*/ 3203575 h 4089400"/>
              <a:gd name="connsiteX2-113" fmla="*/ 428578 w 1298723"/>
              <a:gd name="connsiteY2-114" fmla="*/ 3594100 h 4089400"/>
              <a:gd name="connsiteX3-115" fmla="*/ 0 w 1298723"/>
              <a:gd name="connsiteY3-116" fmla="*/ 4089400 h 4089400"/>
              <a:gd name="connsiteX4-117" fmla="*/ 1022272 w 1298723"/>
              <a:gd name="connsiteY4-118" fmla="*/ 4086225 h 4089400"/>
              <a:gd name="connsiteX5-119" fmla="*/ 1212866 w 1298723"/>
              <a:gd name="connsiteY5-120" fmla="*/ 3594100 h 4089400"/>
              <a:gd name="connsiteX6-121" fmla="*/ 1298591 w 1298723"/>
              <a:gd name="connsiteY6-122" fmla="*/ 3108325 h 4089400"/>
              <a:gd name="connsiteX7-123" fmla="*/ 1298591 w 1298723"/>
              <a:gd name="connsiteY7-124" fmla="*/ 3175 h 4089400"/>
              <a:gd name="connsiteX8-125" fmla="*/ 584216 w 1298723"/>
              <a:gd name="connsiteY8-126" fmla="*/ 0 h 4089400"/>
              <a:gd name="connsiteX0-127" fmla="*/ 584216 w 1299003"/>
              <a:gd name="connsiteY0-128" fmla="*/ 0 h 4089400"/>
              <a:gd name="connsiteX1-129" fmla="*/ 584216 w 1299003"/>
              <a:gd name="connsiteY1-130" fmla="*/ 3203575 h 4089400"/>
              <a:gd name="connsiteX2-131" fmla="*/ 428578 w 1299003"/>
              <a:gd name="connsiteY2-132" fmla="*/ 3594100 h 4089400"/>
              <a:gd name="connsiteX3-133" fmla="*/ 0 w 1299003"/>
              <a:gd name="connsiteY3-134" fmla="*/ 4089400 h 4089400"/>
              <a:gd name="connsiteX4-135" fmla="*/ 1022272 w 1299003"/>
              <a:gd name="connsiteY4-136" fmla="*/ 4086225 h 4089400"/>
              <a:gd name="connsiteX5-137" fmla="*/ 1212866 w 1299003"/>
              <a:gd name="connsiteY5-138" fmla="*/ 3594100 h 4089400"/>
              <a:gd name="connsiteX6-139" fmla="*/ 1298591 w 1299003"/>
              <a:gd name="connsiteY6-140" fmla="*/ 3108325 h 4089400"/>
              <a:gd name="connsiteX7-141" fmla="*/ 1298591 w 1299003"/>
              <a:gd name="connsiteY7-142" fmla="*/ 3175 h 4089400"/>
              <a:gd name="connsiteX8-143" fmla="*/ 584216 w 1299003"/>
              <a:gd name="connsiteY8-144" fmla="*/ 0 h 4089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99003" h="4089400">
                <a:moveTo>
                  <a:pt x="584216" y="0"/>
                </a:moveTo>
                <a:lnTo>
                  <a:pt x="584216" y="3203575"/>
                </a:lnTo>
                <a:cubicBezTo>
                  <a:pt x="567434" y="3390900"/>
                  <a:pt x="544270" y="3482975"/>
                  <a:pt x="428578" y="3594100"/>
                </a:cubicBezTo>
                <a:lnTo>
                  <a:pt x="0" y="4089400"/>
                </a:lnTo>
                <a:lnTo>
                  <a:pt x="1022272" y="4086225"/>
                </a:lnTo>
                <a:lnTo>
                  <a:pt x="1212866" y="3594100"/>
                </a:lnTo>
                <a:cubicBezTo>
                  <a:pt x="1286110" y="3438525"/>
                  <a:pt x="1301922" y="3416300"/>
                  <a:pt x="1298591" y="3108325"/>
                </a:cubicBezTo>
                <a:lnTo>
                  <a:pt x="1298591" y="3175"/>
                </a:lnTo>
                <a:lnTo>
                  <a:pt x="584216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reeform 4"/>
          <p:cNvSpPr/>
          <p:nvPr/>
        </p:nvSpPr>
        <p:spPr>
          <a:xfrm flipH="1">
            <a:off x="7623174" y="4047744"/>
            <a:ext cx="2100263" cy="1648207"/>
          </a:xfrm>
          <a:custGeom>
            <a:avLst/>
            <a:gdLst>
              <a:gd name="connsiteX0" fmla="*/ 962025 w 1724025"/>
              <a:gd name="connsiteY0" fmla="*/ 0 h 3648075"/>
              <a:gd name="connsiteX1" fmla="*/ 962025 w 1724025"/>
              <a:gd name="connsiteY1" fmla="*/ 2809875 h 3648075"/>
              <a:gd name="connsiteX2" fmla="*/ 781050 w 1724025"/>
              <a:gd name="connsiteY2" fmla="*/ 3190875 h 3648075"/>
              <a:gd name="connsiteX3" fmla="*/ 0 w 1724025"/>
              <a:gd name="connsiteY3" fmla="*/ 3648075 h 3648075"/>
              <a:gd name="connsiteX4" fmla="*/ 1133475 w 1724025"/>
              <a:gd name="connsiteY4" fmla="*/ 3648075 h 3648075"/>
              <a:gd name="connsiteX5" fmla="*/ 1533525 w 1724025"/>
              <a:gd name="connsiteY5" fmla="*/ 3190875 h 3648075"/>
              <a:gd name="connsiteX6" fmla="*/ 1724025 w 1724025"/>
              <a:gd name="connsiteY6" fmla="*/ 2676525 h 3648075"/>
              <a:gd name="connsiteX7" fmla="*/ 1724025 w 1724025"/>
              <a:gd name="connsiteY7" fmla="*/ 0 h 3648075"/>
              <a:gd name="connsiteX8" fmla="*/ 962025 w 1724025"/>
              <a:gd name="connsiteY8" fmla="*/ 0 h 3648075"/>
              <a:gd name="connsiteX0-1" fmla="*/ 962025 w 1724025"/>
              <a:gd name="connsiteY0-2" fmla="*/ 0 h 3648075"/>
              <a:gd name="connsiteX1-3" fmla="*/ 962025 w 1724025"/>
              <a:gd name="connsiteY1-4" fmla="*/ 2809875 h 3648075"/>
              <a:gd name="connsiteX2-5" fmla="*/ 781050 w 1724025"/>
              <a:gd name="connsiteY2-6" fmla="*/ 3190875 h 3648075"/>
              <a:gd name="connsiteX3-7" fmla="*/ 0 w 1724025"/>
              <a:gd name="connsiteY3-8" fmla="*/ 3648075 h 3648075"/>
              <a:gd name="connsiteX4-9" fmla="*/ 1133475 w 1724025"/>
              <a:gd name="connsiteY4-10" fmla="*/ 3648075 h 3648075"/>
              <a:gd name="connsiteX5-11" fmla="*/ 1533525 w 1724025"/>
              <a:gd name="connsiteY5-12" fmla="*/ 3190875 h 3648075"/>
              <a:gd name="connsiteX6-13" fmla="*/ 1724025 w 1724025"/>
              <a:gd name="connsiteY6-14" fmla="*/ 2676525 h 3648075"/>
              <a:gd name="connsiteX7-15" fmla="*/ 1724025 w 1724025"/>
              <a:gd name="connsiteY7-16" fmla="*/ 0 h 3648075"/>
              <a:gd name="connsiteX8-17" fmla="*/ 962025 w 1724025"/>
              <a:gd name="connsiteY8-18" fmla="*/ 0 h 3648075"/>
              <a:gd name="connsiteX0-19" fmla="*/ 962025 w 1724025"/>
              <a:gd name="connsiteY0-20" fmla="*/ 0 h 3648075"/>
              <a:gd name="connsiteX1-21" fmla="*/ 962025 w 1724025"/>
              <a:gd name="connsiteY1-22" fmla="*/ 2809875 h 3648075"/>
              <a:gd name="connsiteX2-23" fmla="*/ 781050 w 1724025"/>
              <a:gd name="connsiteY2-24" fmla="*/ 3190875 h 3648075"/>
              <a:gd name="connsiteX3-25" fmla="*/ 0 w 1724025"/>
              <a:gd name="connsiteY3-26" fmla="*/ 3648075 h 3648075"/>
              <a:gd name="connsiteX4-27" fmla="*/ 1133475 w 1724025"/>
              <a:gd name="connsiteY4-28" fmla="*/ 3648075 h 3648075"/>
              <a:gd name="connsiteX5-29" fmla="*/ 1533525 w 1724025"/>
              <a:gd name="connsiteY5-30" fmla="*/ 3190875 h 3648075"/>
              <a:gd name="connsiteX6-31" fmla="*/ 1724025 w 1724025"/>
              <a:gd name="connsiteY6-32" fmla="*/ 2676525 h 3648075"/>
              <a:gd name="connsiteX7-33" fmla="*/ 1724025 w 1724025"/>
              <a:gd name="connsiteY7-34" fmla="*/ 0 h 3648075"/>
              <a:gd name="connsiteX8-35" fmla="*/ 962025 w 1724025"/>
              <a:gd name="connsiteY8-36" fmla="*/ 0 h 3648075"/>
              <a:gd name="connsiteX0-37" fmla="*/ 962025 w 1724025"/>
              <a:gd name="connsiteY0-38" fmla="*/ 0 h 3648075"/>
              <a:gd name="connsiteX1-39" fmla="*/ 962025 w 1724025"/>
              <a:gd name="connsiteY1-40" fmla="*/ 2809875 h 3648075"/>
              <a:gd name="connsiteX2-41" fmla="*/ 781050 w 1724025"/>
              <a:gd name="connsiteY2-42" fmla="*/ 3190875 h 3648075"/>
              <a:gd name="connsiteX3-43" fmla="*/ 0 w 1724025"/>
              <a:gd name="connsiteY3-44" fmla="*/ 3648075 h 3648075"/>
              <a:gd name="connsiteX4-45" fmla="*/ 1133475 w 1724025"/>
              <a:gd name="connsiteY4-46" fmla="*/ 3648075 h 3648075"/>
              <a:gd name="connsiteX5-47" fmla="*/ 1533525 w 1724025"/>
              <a:gd name="connsiteY5-48" fmla="*/ 3190875 h 3648075"/>
              <a:gd name="connsiteX6-49" fmla="*/ 1724025 w 1724025"/>
              <a:gd name="connsiteY6-50" fmla="*/ 2676525 h 3648075"/>
              <a:gd name="connsiteX7-51" fmla="*/ 1724025 w 1724025"/>
              <a:gd name="connsiteY7-52" fmla="*/ 0 h 3648075"/>
              <a:gd name="connsiteX8-53" fmla="*/ 962025 w 1724025"/>
              <a:gd name="connsiteY8-54" fmla="*/ 0 h 3648075"/>
              <a:gd name="connsiteX0-55" fmla="*/ 962025 w 1724025"/>
              <a:gd name="connsiteY0-56" fmla="*/ 0 h 3648075"/>
              <a:gd name="connsiteX1-57" fmla="*/ 962025 w 1724025"/>
              <a:gd name="connsiteY1-58" fmla="*/ 2809875 h 3648075"/>
              <a:gd name="connsiteX2-59" fmla="*/ 781050 w 1724025"/>
              <a:gd name="connsiteY2-60" fmla="*/ 3190875 h 3648075"/>
              <a:gd name="connsiteX3-61" fmla="*/ 0 w 1724025"/>
              <a:gd name="connsiteY3-62" fmla="*/ 3648075 h 3648075"/>
              <a:gd name="connsiteX4-63" fmla="*/ 1133475 w 1724025"/>
              <a:gd name="connsiteY4-64" fmla="*/ 3648075 h 3648075"/>
              <a:gd name="connsiteX5-65" fmla="*/ 1533525 w 1724025"/>
              <a:gd name="connsiteY5-66" fmla="*/ 3190875 h 3648075"/>
              <a:gd name="connsiteX6-67" fmla="*/ 1724025 w 1724025"/>
              <a:gd name="connsiteY6-68" fmla="*/ 2676525 h 3648075"/>
              <a:gd name="connsiteX7-69" fmla="*/ 1724025 w 1724025"/>
              <a:gd name="connsiteY7-70" fmla="*/ 0 h 3648075"/>
              <a:gd name="connsiteX8-71" fmla="*/ 962025 w 1724025"/>
              <a:gd name="connsiteY8-72" fmla="*/ 0 h 3648075"/>
              <a:gd name="connsiteX0-73" fmla="*/ 962025 w 1724025"/>
              <a:gd name="connsiteY0-74" fmla="*/ 0 h 3648075"/>
              <a:gd name="connsiteX1-75" fmla="*/ 962025 w 1724025"/>
              <a:gd name="connsiteY1-76" fmla="*/ 2809875 h 3648075"/>
              <a:gd name="connsiteX2-77" fmla="*/ 781050 w 1724025"/>
              <a:gd name="connsiteY2-78" fmla="*/ 3190875 h 3648075"/>
              <a:gd name="connsiteX3-79" fmla="*/ 0 w 1724025"/>
              <a:gd name="connsiteY3-80" fmla="*/ 3648075 h 3648075"/>
              <a:gd name="connsiteX4-81" fmla="*/ 1133475 w 1724025"/>
              <a:gd name="connsiteY4-82" fmla="*/ 3648075 h 3648075"/>
              <a:gd name="connsiteX5-83" fmla="*/ 1533525 w 1724025"/>
              <a:gd name="connsiteY5-84" fmla="*/ 3190875 h 3648075"/>
              <a:gd name="connsiteX6-85" fmla="*/ 1724025 w 1724025"/>
              <a:gd name="connsiteY6-86" fmla="*/ 2676525 h 3648075"/>
              <a:gd name="connsiteX7-87" fmla="*/ 1724025 w 1724025"/>
              <a:gd name="connsiteY7-88" fmla="*/ 0 h 3648075"/>
              <a:gd name="connsiteX8-89" fmla="*/ 962025 w 1724025"/>
              <a:gd name="connsiteY8-90" fmla="*/ 0 h 3648075"/>
              <a:gd name="connsiteX0-91" fmla="*/ 962025 w 1724025"/>
              <a:gd name="connsiteY0-92" fmla="*/ 0 h 3648075"/>
              <a:gd name="connsiteX1-93" fmla="*/ 962025 w 1724025"/>
              <a:gd name="connsiteY1-94" fmla="*/ 2809875 h 3648075"/>
              <a:gd name="connsiteX2-95" fmla="*/ 781050 w 1724025"/>
              <a:gd name="connsiteY2-96" fmla="*/ 3190875 h 3648075"/>
              <a:gd name="connsiteX3-97" fmla="*/ 0 w 1724025"/>
              <a:gd name="connsiteY3-98" fmla="*/ 3648075 h 3648075"/>
              <a:gd name="connsiteX4-99" fmla="*/ 1133475 w 1724025"/>
              <a:gd name="connsiteY4-100" fmla="*/ 3648075 h 3648075"/>
              <a:gd name="connsiteX5-101" fmla="*/ 1533525 w 1724025"/>
              <a:gd name="connsiteY5-102" fmla="*/ 3190875 h 3648075"/>
              <a:gd name="connsiteX6-103" fmla="*/ 1724025 w 1724025"/>
              <a:gd name="connsiteY6-104" fmla="*/ 2676525 h 3648075"/>
              <a:gd name="connsiteX7-105" fmla="*/ 1724025 w 1724025"/>
              <a:gd name="connsiteY7-106" fmla="*/ 0 h 3648075"/>
              <a:gd name="connsiteX8-107" fmla="*/ 962025 w 1724025"/>
              <a:gd name="connsiteY8-108" fmla="*/ 0 h 3648075"/>
              <a:gd name="connsiteX0-109" fmla="*/ 962025 w 1724025"/>
              <a:gd name="connsiteY0-110" fmla="*/ 0 h 3648075"/>
              <a:gd name="connsiteX1-111" fmla="*/ 962025 w 1724025"/>
              <a:gd name="connsiteY1-112" fmla="*/ 2809875 h 3648075"/>
              <a:gd name="connsiteX2-113" fmla="*/ 781050 w 1724025"/>
              <a:gd name="connsiteY2-114" fmla="*/ 3190875 h 3648075"/>
              <a:gd name="connsiteX3-115" fmla="*/ 0 w 1724025"/>
              <a:gd name="connsiteY3-116" fmla="*/ 3648075 h 3648075"/>
              <a:gd name="connsiteX4-117" fmla="*/ 1133475 w 1724025"/>
              <a:gd name="connsiteY4-118" fmla="*/ 3648075 h 3648075"/>
              <a:gd name="connsiteX5-119" fmla="*/ 1533525 w 1724025"/>
              <a:gd name="connsiteY5-120" fmla="*/ 3190875 h 3648075"/>
              <a:gd name="connsiteX6-121" fmla="*/ 1724025 w 1724025"/>
              <a:gd name="connsiteY6-122" fmla="*/ 2676525 h 3648075"/>
              <a:gd name="connsiteX7-123" fmla="*/ 1724025 w 1724025"/>
              <a:gd name="connsiteY7-124" fmla="*/ 0 h 3648075"/>
              <a:gd name="connsiteX8-125" fmla="*/ 962025 w 1724025"/>
              <a:gd name="connsiteY8-126" fmla="*/ 0 h 3648075"/>
              <a:gd name="connsiteX0-127" fmla="*/ 962025 w 1724025"/>
              <a:gd name="connsiteY0-128" fmla="*/ 0 h 3648075"/>
              <a:gd name="connsiteX1-129" fmla="*/ 962025 w 1724025"/>
              <a:gd name="connsiteY1-130" fmla="*/ 2809875 h 3648075"/>
              <a:gd name="connsiteX2-131" fmla="*/ 781050 w 1724025"/>
              <a:gd name="connsiteY2-132" fmla="*/ 3190875 h 3648075"/>
              <a:gd name="connsiteX3-133" fmla="*/ 0 w 1724025"/>
              <a:gd name="connsiteY3-134" fmla="*/ 3648075 h 3648075"/>
              <a:gd name="connsiteX4-135" fmla="*/ 1133475 w 1724025"/>
              <a:gd name="connsiteY4-136" fmla="*/ 3648075 h 3648075"/>
              <a:gd name="connsiteX5-137" fmla="*/ 1533525 w 1724025"/>
              <a:gd name="connsiteY5-138" fmla="*/ 3190875 h 3648075"/>
              <a:gd name="connsiteX6-139" fmla="*/ 1724025 w 1724025"/>
              <a:gd name="connsiteY6-140" fmla="*/ 2676525 h 3648075"/>
              <a:gd name="connsiteX7-141" fmla="*/ 1724025 w 1724025"/>
              <a:gd name="connsiteY7-142" fmla="*/ 0 h 3648075"/>
              <a:gd name="connsiteX8-143" fmla="*/ 962025 w 1724025"/>
              <a:gd name="connsiteY8-144" fmla="*/ 0 h 3648075"/>
              <a:gd name="connsiteX0-145" fmla="*/ 962025 w 1724025"/>
              <a:gd name="connsiteY0-146" fmla="*/ 0 h 3648075"/>
              <a:gd name="connsiteX1-147" fmla="*/ 962025 w 1724025"/>
              <a:gd name="connsiteY1-148" fmla="*/ 2809875 h 3648075"/>
              <a:gd name="connsiteX2-149" fmla="*/ 781050 w 1724025"/>
              <a:gd name="connsiteY2-150" fmla="*/ 3190875 h 3648075"/>
              <a:gd name="connsiteX3-151" fmla="*/ 0 w 1724025"/>
              <a:gd name="connsiteY3-152" fmla="*/ 3648075 h 3648075"/>
              <a:gd name="connsiteX4-153" fmla="*/ 1133475 w 1724025"/>
              <a:gd name="connsiteY4-154" fmla="*/ 3648075 h 3648075"/>
              <a:gd name="connsiteX5-155" fmla="*/ 1533525 w 1724025"/>
              <a:gd name="connsiteY5-156" fmla="*/ 3190875 h 3648075"/>
              <a:gd name="connsiteX6-157" fmla="*/ 1724025 w 1724025"/>
              <a:gd name="connsiteY6-158" fmla="*/ 2676525 h 3648075"/>
              <a:gd name="connsiteX7-159" fmla="*/ 1724025 w 1724025"/>
              <a:gd name="connsiteY7-160" fmla="*/ 0 h 3648075"/>
              <a:gd name="connsiteX8-161" fmla="*/ 962025 w 1724025"/>
              <a:gd name="connsiteY8-162" fmla="*/ 0 h 3648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724025" h="3648075">
                <a:moveTo>
                  <a:pt x="962025" y="0"/>
                </a:moveTo>
                <a:lnTo>
                  <a:pt x="962025" y="2809875"/>
                </a:lnTo>
                <a:cubicBezTo>
                  <a:pt x="963612" y="2939256"/>
                  <a:pt x="943769" y="3085306"/>
                  <a:pt x="781050" y="3190875"/>
                </a:cubicBezTo>
                <a:lnTo>
                  <a:pt x="0" y="3648075"/>
                </a:lnTo>
                <a:lnTo>
                  <a:pt x="1133475" y="3648075"/>
                </a:lnTo>
                <a:lnTo>
                  <a:pt x="1533525" y="3190875"/>
                </a:lnTo>
                <a:cubicBezTo>
                  <a:pt x="1699418" y="3005137"/>
                  <a:pt x="1708151" y="2967038"/>
                  <a:pt x="1724025" y="2676525"/>
                </a:cubicBezTo>
                <a:lnTo>
                  <a:pt x="1724025" y="0"/>
                </a:lnTo>
                <a:lnTo>
                  <a:pt x="962025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 </a:t>
            </a: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Freeform 5"/>
          <p:cNvSpPr/>
          <p:nvPr/>
        </p:nvSpPr>
        <p:spPr>
          <a:xfrm flipH="1">
            <a:off x="6767513" y="3220086"/>
            <a:ext cx="1581150" cy="2475864"/>
          </a:xfrm>
          <a:custGeom>
            <a:avLst/>
            <a:gdLst>
              <a:gd name="connsiteX0" fmla="*/ 581025 w 1295400"/>
              <a:gd name="connsiteY0" fmla="*/ 9525 h 4086225"/>
              <a:gd name="connsiteX1" fmla="*/ 581025 w 1295400"/>
              <a:gd name="connsiteY1" fmla="*/ 3200400 h 4086225"/>
              <a:gd name="connsiteX2" fmla="*/ 438150 w 1295400"/>
              <a:gd name="connsiteY2" fmla="*/ 3600450 h 4086225"/>
              <a:gd name="connsiteX3" fmla="*/ 0 w 1295400"/>
              <a:gd name="connsiteY3" fmla="*/ 4086225 h 4086225"/>
              <a:gd name="connsiteX4" fmla="*/ 1038225 w 1295400"/>
              <a:gd name="connsiteY4" fmla="*/ 4086225 h 4086225"/>
              <a:gd name="connsiteX5" fmla="*/ 1209675 w 1295400"/>
              <a:gd name="connsiteY5" fmla="*/ 3590925 h 4086225"/>
              <a:gd name="connsiteX6" fmla="*/ 1295400 w 1295400"/>
              <a:gd name="connsiteY6" fmla="*/ 3105150 h 4086225"/>
              <a:gd name="connsiteX7" fmla="*/ 1295400 w 1295400"/>
              <a:gd name="connsiteY7" fmla="*/ 0 h 4086225"/>
              <a:gd name="connsiteX8" fmla="*/ 581025 w 1295400"/>
              <a:gd name="connsiteY8" fmla="*/ 9525 h 4086225"/>
              <a:gd name="connsiteX0-1" fmla="*/ 581025 w 1295400"/>
              <a:gd name="connsiteY0-2" fmla="*/ 0 h 4089400"/>
              <a:gd name="connsiteX1-3" fmla="*/ 581025 w 1295400"/>
              <a:gd name="connsiteY1-4" fmla="*/ 3203575 h 4089400"/>
              <a:gd name="connsiteX2-5" fmla="*/ 438150 w 1295400"/>
              <a:gd name="connsiteY2-6" fmla="*/ 3603625 h 4089400"/>
              <a:gd name="connsiteX3-7" fmla="*/ 0 w 1295400"/>
              <a:gd name="connsiteY3-8" fmla="*/ 4089400 h 4089400"/>
              <a:gd name="connsiteX4-9" fmla="*/ 1038225 w 1295400"/>
              <a:gd name="connsiteY4-10" fmla="*/ 4089400 h 4089400"/>
              <a:gd name="connsiteX5-11" fmla="*/ 1209675 w 1295400"/>
              <a:gd name="connsiteY5-12" fmla="*/ 3594100 h 4089400"/>
              <a:gd name="connsiteX6-13" fmla="*/ 1295400 w 1295400"/>
              <a:gd name="connsiteY6-14" fmla="*/ 3108325 h 4089400"/>
              <a:gd name="connsiteX7-15" fmla="*/ 1295400 w 1295400"/>
              <a:gd name="connsiteY7-16" fmla="*/ 3175 h 4089400"/>
              <a:gd name="connsiteX8-17" fmla="*/ 581025 w 1295400"/>
              <a:gd name="connsiteY8-18" fmla="*/ 0 h 4089400"/>
              <a:gd name="connsiteX0-19" fmla="*/ 581025 w 1295400"/>
              <a:gd name="connsiteY0-20" fmla="*/ 0 h 4089400"/>
              <a:gd name="connsiteX1-21" fmla="*/ 581025 w 1295400"/>
              <a:gd name="connsiteY1-22" fmla="*/ 3203575 h 4089400"/>
              <a:gd name="connsiteX2-23" fmla="*/ 438150 w 1295400"/>
              <a:gd name="connsiteY2-24" fmla="*/ 3603625 h 4089400"/>
              <a:gd name="connsiteX3-25" fmla="*/ 0 w 1295400"/>
              <a:gd name="connsiteY3-26" fmla="*/ 4089400 h 4089400"/>
              <a:gd name="connsiteX4-27" fmla="*/ 1019081 w 1295400"/>
              <a:gd name="connsiteY4-28" fmla="*/ 4086225 h 4089400"/>
              <a:gd name="connsiteX5-29" fmla="*/ 1209675 w 1295400"/>
              <a:gd name="connsiteY5-30" fmla="*/ 3594100 h 4089400"/>
              <a:gd name="connsiteX6-31" fmla="*/ 1295400 w 1295400"/>
              <a:gd name="connsiteY6-32" fmla="*/ 3108325 h 4089400"/>
              <a:gd name="connsiteX7-33" fmla="*/ 1295400 w 1295400"/>
              <a:gd name="connsiteY7-34" fmla="*/ 3175 h 4089400"/>
              <a:gd name="connsiteX8-35" fmla="*/ 581025 w 1295400"/>
              <a:gd name="connsiteY8-36" fmla="*/ 0 h 4089400"/>
              <a:gd name="connsiteX0-37" fmla="*/ 581025 w 1295400"/>
              <a:gd name="connsiteY0-38" fmla="*/ 0 h 4089400"/>
              <a:gd name="connsiteX1-39" fmla="*/ 581025 w 1295400"/>
              <a:gd name="connsiteY1-40" fmla="*/ 3203575 h 4089400"/>
              <a:gd name="connsiteX2-41" fmla="*/ 425387 w 1295400"/>
              <a:gd name="connsiteY2-42" fmla="*/ 3594100 h 4089400"/>
              <a:gd name="connsiteX3-43" fmla="*/ 0 w 1295400"/>
              <a:gd name="connsiteY3-44" fmla="*/ 4089400 h 4089400"/>
              <a:gd name="connsiteX4-45" fmla="*/ 1019081 w 1295400"/>
              <a:gd name="connsiteY4-46" fmla="*/ 4086225 h 4089400"/>
              <a:gd name="connsiteX5-47" fmla="*/ 1209675 w 1295400"/>
              <a:gd name="connsiteY5-48" fmla="*/ 3594100 h 4089400"/>
              <a:gd name="connsiteX6-49" fmla="*/ 1295400 w 1295400"/>
              <a:gd name="connsiteY6-50" fmla="*/ 3108325 h 4089400"/>
              <a:gd name="connsiteX7-51" fmla="*/ 1295400 w 1295400"/>
              <a:gd name="connsiteY7-52" fmla="*/ 3175 h 4089400"/>
              <a:gd name="connsiteX8-53" fmla="*/ 581025 w 1295400"/>
              <a:gd name="connsiteY8-54" fmla="*/ 0 h 4089400"/>
              <a:gd name="connsiteX0-55" fmla="*/ 584216 w 1298591"/>
              <a:gd name="connsiteY0-56" fmla="*/ 0 h 4089400"/>
              <a:gd name="connsiteX1-57" fmla="*/ 584216 w 1298591"/>
              <a:gd name="connsiteY1-58" fmla="*/ 3203575 h 4089400"/>
              <a:gd name="connsiteX2-59" fmla="*/ 428578 w 1298591"/>
              <a:gd name="connsiteY2-60" fmla="*/ 3594100 h 4089400"/>
              <a:gd name="connsiteX3-61" fmla="*/ 0 w 1298591"/>
              <a:gd name="connsiteY3-62" fmla="*/ 4089400 h 4089400"/>
              <a:gd name="connsiteX4-63" fmla="*/ 1022272 w 1298591"/>
              <a:gd name="connsiteY4-64" fmla="*/ 4086225 h 4089400"/>
              <a:gd name="connsiteX5-65" fmla="*/ 1212866 w 1298591"/>
              <a:gd name="connsiteY5-66" fmla="*/ 3594100 h 4089400"/>
              <a:gd name="connsiteX6-67" fmla="*/ 1298591 w 1298591"/>
              <a:gd name="connsiteY6-68" fmla="*/ 3108325 h 4089400"/>
              <a:gd name="connsiteX7-69" fmla="*/ 1298591 w 1298591"/>
              <a:gd name="connsiteY7-70" fmla="*/ 3175 h 4089400"/>
              <a:gd name="connsiteX8-71" fmla="*/ 584216 w 1298591"/>
              <a:gd name="connsiteY8-72" fmla="*/ 0 h 4089400"/>
              <a:gd name="connsiteX0-73" fmla="*/ 584216 w 1298591"/>
              <a:gd name="connsiteY0-74" fmla="*/ 0 h 4089400"/>
              <a:gd name="connsiteX1-75" fmla="*/ 584216 w 1298591"/>
              <a:gd name="connsiteY1-76" fmla="*/ 3203575 h 4089400"/>
              <a:gd name="connsiteX2-77" fmla="*/ 428578 w 1298591"/>
              <a:gd name="connsiteY2-78" fmla="*/ 3594100 h 4089400"/>
              <a:gd name="connsiteX3-79" fmla="*/ 0 w 1298591"/>
              <a:gd name="connsiteY3-80" fmla="*/ 4089400 h 4089400"/>
              <a:gd name="connsiteX4-81" fmla="*/ 1022272 w 1298591"/>
              <a:gd name="connsiteY4-82" fmla="*/ 4086225 h 4089400"/>
              <a:gd name="connsiteX5-83" fmla="*/ 1212866 w 1298591"/>
              <a:gd name="connsiteY5-84" fmla="*/ 3594100 h 4089400"/>
              <a:gd name="connsiteX6-85" fmla="*/ 1298591 w 1298591"/>
              <a:gd name="connsiteY6-86" fmla="*/ 3108325 h 4089400"/>
              <a:gd name="connsiteX7-87" fmla="*/ 1298591 w 1298591"/>
              <a:gd name="connsiteY7-88" fmla="*/ 3175 h 4089400"/>
              <a:gd name="connsiteX8-89" fmla="*/ 584216 w 1298591"/>
              <a:gd name="connsiteY8-90" fmla="*/ 0 h 4089400"/>
              <a:gd name="connsiteX0-91" fmla="*/ 584216 w 1298591"/>
              <a:gd name="connsiteY0-92" fmla="*/ 0 h 4089400"/>
              <a:gd name="connsiteX1-93" fmla="*/ 584216 w 1298591"/>
              <a:gd name="connsiteY1-94" fmla="*/ 3203575 h 4089400"/>
              <a:gd name="connsiteX2-95" fmla="*/ 428578 w 1298591"/>
              <a:gd name="connsiteY2-96" fmla="*/ 3594100 h 4089400"/>
              <a:gd name="connsiteX3-97" fmla="*/ 0 w 1298591"/>
              <a:gd name="connsiteY3-98" fmla="*/ 4089400 h 4089400"/>
              <a:gd name="connsiteX4-99" fmla="*/ 1022272 w 1298591"/>
              <a:gd name="connsiteY4-100" fmla="*/ 4086225 h 4089400"/>
              <a:gd name="connsiteX5-101" fmla="*/ 1212866 w 1298591"/>
              <a:gd name="connsiteY5-102" fmla="*/ 3594100 h 4089400"/>
              <a:gd name="connsiteX6-103" fmla="*/ 1298591 w 1298591"/>
              <a:gd name="connsiteY6-104" fmla="*/ 3108325 h 4089400"/>
              <a:gd name="connsiteX7-105" fmla="*/ 1298591 w 1298591"/>
              <a:gd name="connsiteY7-106" fmla="*/ 3175 h 4089400"/>
              <a:gd name="connsiteX8-107" fmla="*/ 584216 w 1298591"/>
              <a:gd name="connsiteY8-108" fmla="*/ 0 h 4089400"/>
              <a:gd name="connsiteX0-109" fmla="*/ 584216 w 1298723"/>
              <a:gd name="connsiteY0-110" fmla="*/ 0 h 4089400"/>
              <a:gd name="connsiteX1-111" fmla="*/ 584216 w 1298723"/>
              <a:gd name="connsiteY1-112" fmla="*/ 3203575 h 4089400"/>
              <a:gd name="connsiteX2-113" fmla="*/ 428578 w 1298723"/>
              <a:gd name="connsiteY2-114" fmla="*/ 3594100 h 4089400"/>
              <a:gd name="connsiteX3-115" fmla="*/ 0 w 1298723"/>
              <a:gd name="connsiteY3-116" fmla="*/ 4089400 h 4089400"/>
              <a:gd name="connsiteX4-117" fmla="*/ 1022272 w 1298723"/>
              <a:gd name="connsiteY4-118" fmla="*/ 4086225 h 4089400"/>
              <a:gd name="connsiteX5-119" fmla="*/ 1212866 w 1298723"/>
              <a:gd name="connsiteY5-120" fmla="*/ 3594100 h 4089400"/>
              <a:gd name="connsiteX6-121" fmla="*/ 1298591 w 1298723"/>
              <a:gd name="connsiteY6-122" fmla="*/ 3108325 h 4089400"/>
              <a:gd name="connsiteX7-123" fmla="*/ 1298591 w 1298723"/>
              <a:gd name="connsiteY7-124" fmla="*/ 3175 h 4089400"/>
              <a:gd name="connsiteX8-125" fmla="*/ 584216 w 1298723"/>
              <a:gd name="connsiteY8-126" fmla="*/ 0 h 4089400"/>
              <a:gd name="connsiteX0-127" fmla="*/ 584216 w 1299003"/>
              <a:gd name="connsiteY0-128" fmla="*/ 0 h 4089400"/>
              <a:gd name="connsiteX1-129" fmla="*/ 584216 w 1299003"/>
              <a:gd name="connsiteY1-130" fmla="*/ 3203575 h 4089400"/>
              <a:gd name="connsiteX2-131" fmla="*/ 428578 w 1299003"/>
              <a:gd name="connsiteY2-132" fmla="*/ 3594100 h 4089400"/>
              <a:gd name="connsiteX3-133" fmla="*/ 0 w 1299003"/>
              <a:gd name="connsiteY3-134" fmla="*/ 4089400 h 4089400"/>
              <a:gd name="connsiteX4-135" fmla="*/ 1022272 w 1299003"/>
              <a:gd name="connsiteY4-136" fmla="*/ 4086225 h 4089400"/>
              <a:gd name="connsiteX5-137" fmla="*/ 1212866 w 1299003"/>
              <a:gd name="connsiteY5-138" fmla="*/ 3594100 h 4089400"/>
              <a:gd name="connsiteX6-139" fmla="*/ 1298591 w 1299003"/>
              <a:gd name="connsiteY6-140" fmla="*/ 3108325 h 4089400"/>
              <a:gd name="connsiteX7-141" fmla="*/ 1298591 w 1299003"/>
              <a:gd name="connsiteY7-142" fmla="*/ 3175 h 4089400"/>
              <a:gd name="connsiteX8-143" fmla="*/ 584216 w 1299003"/>
              <a:gd name="connsiteY8-144" fmla="*/ 0 h 4089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99003" h="4089400">
                <a:moveTo>
                  <a:pt x="584216" y="0"/>
                </a:moveTo>
                <a:lnTo>
                  <a:pt x="584216" y="3203575"/>
                </a:lnTo>
                <a:cubicBezTo>
                  <a:pt x="567434" y="3390900"/>
                  <a:pt x="544270" y="3482975"/>
                  <a:pt x="428578" y="3594100"/>
                </a:cubicBezTo>
                <a:lnTo>
                  <a:pt x="0" y="4089400"/>
                </a:lnTo>
                <a:lnTo>
                  <a:pt x="1022272" y="4086225"/>
                </a:lnTo>
                <a:lnTo>
                  <a:pt x="1212866" y="3594100"/>
                </a:lnTo>
                <a:cubicBezTo>
                  <a:pt x="1286110" y="3438525"/>
                  <a:pt x="1301922" y="3416300"/>
                  <a:pt x="1298591" y="3108325"/>
                </a:cubicBezTo>
                <a:lnTo>
                  <a:pt x="1298591" y="3175"/>
                </a:lnTo>
                <a:lnTo>
                  <a:pt x="584216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083175" y="2990669"/>
            <a:ext cx="2033588" cy="2708457"/>
          </a:xfrm>
          <a:custGeom>
            <a:avLst/>
            <a:gdLst>
              <a:gd name="connsiteX0" fmla="*/ 266700 w 1676400"/>
              <a:gd name="connsiteY0" fmla="*/ 0 h 4476750"/>
              <a:gd name="connsiteX1" fmla="*/ 1371600 w 1676400"/>
              <a:gd name="connsiteY1" fmla="*/ 0 h 4476750"/>
              <a:gd name="connsiteX2" fmla="*/ 1371600 w 1676400"/>
              <a:gd name="connsiteY2" fmla="*/ 3562350 h 4476750"/>
              <a:gd name="connsiteX3" fmla="*/ 1495425 w 1676400"/>
              <a:gd name="connsiteY3" fmla="*/ 4029075 h 4476750"/>
              <a:gd name="connsiteX4" fmla="*/ 1676400 w 1676400"/>
              <a:gd name="connsiteY4" fmla="*/ 4476750 h 4476750"/>
              <a:gd name="connsiteX5" fmla="*/ 0 w 1676400"/>
              <a:gd name="connsiteY5" fmla="*/ 4476750 h 4476750"/>
              <a:gd name="connsiteX6" fmla="*/ 200025 w 1676400"/>
              <a:gd name="connsiteY6" fmla="*/ 3943350 h 4476750"/>
              <a:gd name="connsiteX7" fmla="*/ 285750 w 1676400"/>
              <a:gd name="connsiteY7" fmla="*/ 3448050 h 4476750"/>
              <a:gd name="connsiteX8" fmla="*/ 266700 w 1676400"/>
              <a:gd name="connsiteY8" fmla="*/ 0 h 4476750"/>
              <a:gd name="connsiteX0-1" fmla="*/ 266700 w 1676400"/>
              <a:gd name="connsiteY0-2" fmla="*/ 0 h 4476750"/>
              <a:gd name="connsiteX1-3" fmla="*/ 1371600 w 1676400"/>
              <a:gd name="connsiteY1-4" fmla="*/ 0 h 4476750"/>
              <a:gd name="connsiteX2-5" fmla="*/ 1371600 w 1676400"/>
              <a:gd name="connsiteY2-6" fmla="*/ 3562350 h 4476750"/>
              <a:gd name="connsiteX3-7" fmla="*/ 1495425 w 1676400"/>
              <a:gd name="connsiteY3-8" fmla="*/ 4029075 h 4476750"/>
              <a:gd name="connsiteX4-9" fmla="*/ 1676400 w 1676400"/>
              <a:gd name="connsiteY4-10" fmla="*/ 4476750 h 4476750"/>
              <a:gd name="connsiteX5-11" fmla="*/ 0 w 1676400"/>
              <a:gd name="connsiteY5-12" fmla="*/ 4476750 h 4476750"/>
              <a:gd name="connsiteX6-13" fmla="*/ 200025 w 1676400"/>
              <a:gd name="connsiteY6-14" fmla="*/ 3943350 h 4476750"/>
              <a:gd name="connsiteX7-15" fmla="*/ 266700 w 1676400"/>
              <a:gd name="connsiteY7-16" fmla="*/ 3451225 h 4476750"/>
              <a:gd name="connsiteX8-17" fmla="*/ 266700 w 1676400"/>
              <a:gd name="connsiteY8-18" fmla="*/ 0 h 4476750"/>
              <a:gd name="connsiteX0-19" fmla="*/ 269875 w 1679575"/>
              <a:gd name="connsiteY0-20" fmla="*/ 0 h 4476750"/>
              <a:gd name="connsiteX1-21" fmla="*/ 1374775 w 1679575"/>
              <a:gd name="connsiteY1-22" fmla="*/ 0 h 4476750"/>
              <a:gd name="connsiteX2-23" fmla="*/ 1374775 w 1679575"/>
              <a:gd name="connsiteY2-24" fmla="*/ 3562350 h 4476750"/>
              <a:gd name="connsiteX3-25" fmla="*/ 1498600 w 1679575"/>
              <a:gd name="connsiteY3-26" fmla="*/ 4029075 h 4476750"/>
              <a:gd name="connsiteX4-27" fmla="*/ 1679575 w 1679575"/>
              <a:gd name="connsiteY4-28" fmla="*/ 4476750 h 4476750"/>
              <a:gd name="connsiteX5-29" fmla="*/ 0 w 1679575"/>
              <a:gd name="connsiteY5-30" fmla="*/ 4467225 h 4476750"/>
              <a:gd name="connsiteX6-31" fmla="*/ 203200 w 1679575"/>
              <a:gd name="connsiteY6-32" fmla="*/ 3943350 h 4476750"/>
              <a:gd name="connsiteX7-33" fmla="*/ 269875 w 1679575"/>
              <a:gd name="connsiteY7-34" fmla="*/ 3451225 h 4476750"/>
              <a:gd name="connsiteX8-35" fmla="*/ 269875 w 1679575"/>
              <a:gd name="connsiteY8-36" fmla="*/ 0 h 4476750"/>
              <a:gd name="connsiteX0-37" fmla="*/ 269875 w 1679575"/>
              <a:gd name="connsiteY0-38" fmla="*/ 0 h 4476750"/>
              <a:gd name="connsiteX1-39" fmla="*/ 1374775 w 1679575"/>
              <a:gd name="connsiteY1-40" fmla="*/ 0 h 4476750"/>
              <a:gd name="connsiteX2-41" fmla="*/ 1374775 w 1679575"/>
              <a:gd name="connsiteY2-42" fmla="*/ 3562350 h 4476750"/>
              <a:gd name="connsiteX3-43" fmla="*/ 1498600 w 1679575"/>
              <a:gd name="connsiteY3-44" fmla="*/ 4029075 h 4476750"/>
              <a:gd name="connsiteX4-45" fmla="*/ 1679575 w 1679575"/>
              <a:gd name="connsiteY4-46" fmla="*/ 4476750 h 4476750"/>
              <a:gd name="connsiteX5-47" fmla="*/ 0 w 1679575"/>
              <a:gd name="connsiteY5-48" fmla="*/ 4467225 h 4476750"/>
              <a:gd name="connsiteX6-49" fmla="*/ 203200 w 1679575"/>
              <a:gd name="connsiteY6-50" fmla="*/ 3943350 h 4476750"/>
              <a:gd name="connsiteX7-51" fmla="*/ 269875 w 1679575"/>
              <a:gd name="connsiteY7-52" fmla="*/ 3451225 h 4476750"/>
              <a:gd name="connsiteX8-53" fmla="*/ 269875 w 1679575"/>
              <a:gd name="connsiteY8-54" fmla="*/ 0 h 4476750"/>
              <a:gd name="connsiteX0-55" fmla="*/ 269875 w 1679575"/>
              <a:gd name="connsiteY0-56" fmla="*/ 0 h 4476750"/>
              <a:gd name="connsiteX1-57" fmla="*/ 1374775 w 1679575"/>
              <a:gd name="connsiteY1-58" fmla="*/ 0 h 4476750"/>
              <a:gd name="connsiteX2-59" fmla="*/ 1374775 w 1679575"/>
              <a:gd name="connsiteY2-60" fmla="*/ 3562350 h 4476750"/>
              <a:gd name="connsiteX3-61" fmla="*/ 1498600 w 1679575"/>
              <a:gd name="connsiteY3-62" fmla="*/ 4029075 h 4476750"/>
              <a:gd name="connsiteX4-63" fmla="*/ 1679575 w 1679575"/>
              <a:gd name="connsiteY4-64" fmla="*/ 4476750 h 4476750"/>
              <a:gd name="connsiteX5-65" fmla="*/ 0 w 1679575"/>
              <a:gd name="connsiteY5-66" fmla="*/ 4467225 h 4476750"/>
              <a:gd name="connsiteX6-67" fmla="*/ 203200 w 1679575"/>
              <a:gd name="connsiteY6-68" fmla="*/ 3943350 h 4476750"/>
              <a:gd name="connsiteX7-69" fmla="*/ 269875 w 1679575"/>
              <a:gd name="connsiteY7-70" fmla="*/ 3451225 h 4476750"/>
              <a:gd name="connsiteX8-71" fmla="*/ 269875 w 1679575"/>
              <a:gd name="connsiteY8-72" fmla="*/ 0 h 4476750"/>
              <a:gd name="connsiteX0-73" fmla="*/ 269875 w 1679575"/>
              <a:gd name="connsiteY0-74" fmla="*/ 0 h 4476750"/>
              <a:gd name="connsiteX1-75" fmla="*/ 1374775 w 1679575"/>
              <a:gd name="connsiteY1-76" fmla="*/ 0 h 4476750"/>
              <a:gd name="connsiteX2-77" fmla="*/ 1374775 w 1679575"/>
              <a:gd name="connsiteY2-78" fmla="*/ 3562350 h 4476750"/>
              <a:gd name="connsiteX3-79" fmla="*/ 1498600 w 1679575"/>
              <a:gd name="connsiteY3-80" fmla="*/ 4029075 h 4476750"/>
              <a:gd name="connsiteX4-81" fmla="*/ 1679575 w 1679575"/>
              <a:gd name="connsiteY4-82" fmla="*/ 4476750 h 4476750"/>
              <a:gd name="connsiteX5-83" fmla="*/ 0 w 1679575"/>
              <a:gd name="connsiteY5-84" fmla="*/ 4467225 h 4476750"/>
              <a:gd name="connsiteX6-85" fmla="*/ 203200 w 1679575"/>
              <a:gd name="connsiteY6-86" fmla="*/ 3943350 h 4476750"/>
              <a:gd name="connsiteX7-87" fmla="*/ 269875 w 1679575"/>
              <a:gd name="connsiteY7-88" fmla="*/ 3451225 h 4476750"/>
              <a:gd name="connsiteX8-89" fmla="*/ 269875 w 1679575"/>
              <a:gd name="connsiteY8-90" fmla="*/ 0 h 4476750"/>
              <a:gd name="connsiteX0-91" fmla="*/ 269875 w 1679575"/>
              <a:gd name="connsiteY0-92" fmla="*/ 0 h 4476750"/>
              <a:gd name="connsiteX1-93" fmla="*/ 1374775 w 1679575"/>
              <a:gd name="connsiteY1-94" fmla="*/ 0 h 4476750"/>
              <a:gd name="connsiteX2-95" fmla="*/ 1374775 w 1679575"/>
              <a:gd name="connsiteY2-96" fmla="*/ 3562350 h 4476750"/>
              <a:gd name="connsiteX3-97" fmla="*/ 1498600 w 1679575"/>
              <a:gd name="connsiteY3-98" fmla="*/ 4029075 h 4476750"/>
              <a:gd name="connsiteX4-99" fmla="*/ 1679575 w 1679575"/>
              <a:gd name="connsiteY4-100" fmla="*/ 4476750 h 4476750"/>
              <a:gd name="connsiteX5-101" fmla="*/ 0 w 1679575"/>
              <a:gd name="connsiteY5-102" fmla="*/ 4467225 h 4476750"/>
              <a:gd name="connsiteX6-103" fmla="*/ 203200 w 1679575"/>
              <a:gd name="connsiteY6-104" fmla="*/ 3943350 h 4476750"/>
              <a:gd name="connsiteX7-105" fmla="*/ 269875 w 1679575"/>
              <a:gd name="connsiteY7-106" fmla="*/ 3451225 h 4476750"/>
              <a:gd name="connsiteX8-107" fmla="*/ 269875 w 1679575"/>
              <a:gd name="connsiteY8-108" fmla="*/ 0 h 4476750"/>
              <a:gd name="connsiteX0-109" fmla="*/ 269875 w 1679575"/>
              <a:gd name="connsiteY0-110" fmla="*/ 0 h 4476750"/>
              <a:gd name="connsiteX1-111" fmla="*/ 1374775 w 1679575"/>
              <a:gd name="connsiteY1-112" fmla="*/ 0 h 4476750"/>
              <a:gd name="connsiteX2-113" fmla="*/ 1374775 w 1679575"/>
              <a:gd name="connsiteY2-114" fmla="*/ 3562350 h 4476750"/>
              <a:gd name="connsiteX3-115" fmla="*/ 1498600 w 1679575"/>
              <a:gd name="connsiteY3-116" fmla="*/ 4029075 h 4476750"/>
              <a:gd name="connsiteX4-117" fmla="*/ 1679575 w 1679575"/>
              <a:gd name="connsiteY4-118" fmla="*/ 4476750 h 4476750"/>
              <a:gd name="connsiteX5-119" fmla="*/ 0 w 1679575"/>
              <a:gd name="connsiteY5-120" fmla="*/ 4467225 h 4476750"/>
              <a:gd name="connsiteX6-121" fmla="*/ 203200 w 1679575"/>
              <a:gd name="connsiteY6-122" fmla="*/ 3943350 h 4476750"/>
              <a:gd name="connsiteX7-123" fmla="*/ 269875 w 1679575"/>
              <a:gd name="connsiteY7-124" fmla="*/ 3451225 h 4476750"/>
              <a:gd name="connsiteX8-125" fmla="*/ 269875 w 1679575"/>
              <a:gd name="connsiteY8-126" fmla="*/ 0 h 4476750"/>
              <a:gd name="connsiteX0-127" fmla="*/ 269875 w 1679575"/>
              <a:gd name="connsiteY0-128" fmla="*/ 0 h 4476750"/>
              <a:gd name="connsiteX1-129" fmla="*/ 1374775 w 1679575"/>
              <a:gd name="connsiteY1-130" fmla="*/ 0 h 4476750"/>
              <a:gd name="connsiteX2-131" fmla="*/ 1374775 w 1679575"/>
              <a:gd name="connsiteY2-132" fmla="*/ 3562350 h 4476750"/>
              <a:gd name="connsiteX3-133" fmla="*/ 1498600 w 1679575"/>
              <a:gd name="connsiteY3-134" fmla="*/ 4029075 h 4476750"/>
              <a:gd name="connsiteX4-135" fmla="*/ 1679575 w 1679575"/>
              <a:gd name="connsiteY4-136" fmla="*/ 4476750 h 4476750"/>
              <a:gd name="connsiteX5-137" fmla="*/ 0 w 1679575"/>
              <a:gd name="connsiteY5-138" fmla="*/ 4467225 h 4476750"/>
              <a:gd name="connsiteX6-139" fmla="*/ 203200 w 1679575"/>
              <a:gd name="connsiteY6-140" fmla="*/ 3943350 h 4476750"/>
              <a:gd name="connsiteX7-141" fmla="*/ 269875 w 1679575"/>
              <a:gd name="connsiteY7-142" fmla="*/ 3451225 h 4476750"/>
              <a:gd name="connsiteX8-143" fmla="*/ 269875 w 1679575"/>
              <a:gd name="connsiteY8-144" fmla="*/ 0 h 4476750"/>
              <a:gd name="connsiteX0-145" fmla="*/ 269875 w 1679575"/>
              <a:gd name="connsiteY0-146" fmla="*/ 0 h 4476750"/>
              <a:gd name="connsiteX1-147" fmla="*/ 1374775 w 1679575"/>
              <a:gd name="connsiteY1-148" fmla="*/ 0 h 4476750"/>
              <a:gd name="connsiteX2-149" fmla="*/ 1393825 w 1679575"/>
              <a:gd name="connsiteY2-150" fmla="*/ 3565525 h 4476750"/>
              <a:gd name="connsiteX3-151" fmla="*/ 1498600 w 1679575"/>
              <a:gd name="connsiteY3-152" fmla="*/ 4029075 h 4476750"/>
              <a:gd name="connsiteX4-153" fmla="*/ 1679575 w 1679575"/>
              <a:gd name="connsiteY4-154" fmla="*/ 4476750 h 4476750"/>
              <a:gd name="connsiteX5-155" fmla="*/ 0 w 1679575"/>
              <a:gd name="connsiteY5-156" fmla="*/ 4467225 h 4476750"/>
              <a:gd name="connsiteX6-157" fmla="*/ 203200 w 1679575"/>
              <a:gd name="connsiteY6-158" fmla="*/ 3943350 h 4476750"/>
              <a:gd name="connsiteX7-159" fmla="*/ 269875 w 1679575"/>
              <a:gd name="connsiteY7-160" fmla="*/ 3451225 h 4476750"/>
              <a:gd name="connsiteX8-161" fmla="*/ 269875 w 1679575"/>
              <a:gd name="connsiteY8-162" fmla="*/ 0 h 4476750"/>
              <a:gd name="connsiteX0-163" fmla="*/ 269875 w 1679575"/>
              <a:gd name="connsiteY0-164" fmla="*/ 0 h 4476750"/>
              <a:gd name="connsiteX1-165" fmla="*/ 1374775 w 1679575"/>
              <a:gd name="connsiteY1-166" fmla="*/ 0 h 4476750"/>
              <a:gd name="connsiteX2-167" fmla="*/ 1393825 w 1679575"/>
              <a:gd name="connsiteY2-168" fmla="*/ 3565525 h 4476750"/>
              <a:gd name="connsiteX3-169" fmla="*/ 1498600 w 1679575"/>
              <a:gd name="connsiteY3-170" fmla="*/ 4029075 h 4476750"/>
              <a:gd name="connsiteX4-171" fmla="*/ 1679575 w 1679575"/>
              <a:gd name="connsiteY4-172" fmla="*/ 4476750 h 4476750"/>
              <a:gd name="connsiteX5-173" fmla="*/ 0 w 1679575"/>
              <a:gd name="connsiteY5-174" fmla="*/ 4467225 h 4476750"/>
              <a:gd name="connsiteX6-175" fmla="*/ 203200 w 1679575"/>
              <a:gd name="connsiteY6-176" fmla="*/ 3943350 h 4476750"/>
              <a:gd name="connsiteX7-177" fmla="*/ 269875 w 1679575"/>
              <a:gd name="connsiteY7-178" fmla="*/ 3451225 h 4476750"/>
              <a:gd name="connsiteX8-179" fmla="*/ 269875 w 1679575"/>
              <a:gd name="connsiteY8-180" fmla="*/ 0 h 4476750"/>
              <a:gd name="connsiteX0-181" fmla="*/ 269875 w 1679575"/>
              <a:gd name="connsiteY0-182" fmla="*/ 0 h 4476750"/>
              <a:gd name="connsiteX1-183" fmla="*/ 1374775 w 1679575"/>
              <a:gd name="connsiteY1-184" fmla="*/ 0 h 4476750"/>
              <a:gd name="connsiteX2-185" fmla="*/ 1393825 w 1679575"/>
              <a:gd name="connsiteY2-186" fmla="*/ 3565525 h 4476750"/>
              <a:gd name="connsiteX3-187" fmla="*/ 1498600 w 1679575"/>
              <a:gd name="connsiteY3-188" fmla="*/ 4029075 h 4476750"/>
              <a:gd name="connsiteX4-189" fmla="*/ 1679575 w 1679575"/>
              <a:gd name="connsiteY4-190" fmla="*/ 4476750 h 4476750"/>
              <a:gd name="connsiteX5-191" fmla="*/ 0 w 1679575"/>
              <a:gd name="connsiteY5-192" fmla="*/ 4467225 h 4476750"/>
              <a:gd name="connsiteX6-193" fmla="*/ 203200 w 1679575"/>
              <a:gd name="connsiteY6-194" fmla="*/ 3943350 h 4476750"/>
              <a:gd name="connsiteX7-195" fmla="*/ 269875 w 1679575"/>
              <a:gd name="connsiteY7-196" fmla="*/ 3451225 h 4476750"/>
              <a:gd name="connsiteX8-197" fmla="*/ 269875 w 1679575"/>
              <a:gd name="connsiteY8-198" fmla="*/ 0 h 4476750"/>
              <a:gd name="connsiteX0-199" fmla="*/ 269875 w 1679575"/>
              <a:gd name="connsiteY0-200" fmla="*/ 0 h 4476750"/>
              <a:gd name="connsiteX1-201" fmla="*/ 1374775 w 1679575"/>
              <a:gd name="connsiteY1-202" fmla="*/ 0 h 4476750"/>
              <a:gd name="connsiteX2-203" fmla="*/ 1393825 w 1679575"/>
              <a:gd name="connsiteY2-204" fmla="*/ 3565525 h 4476750"/>
              <a:gd name="connsiteX3-205" fmla="*/ 1498600 w 1679575"/>
              <a:gd name="connsiteY3-206" fmla="*/ 4029075 h 4476750"/>
              <a:gd name="connsiteX4-207" fmla="*/ 1679575 w 1679575"/>
              <a:gd name="connsiteY4-208" fmla="*/ 4476750 h 4476750"/>
              <a:gd name="connsiteX5-209" fmla="*/ 0 w 1679575"/>
              <a:gd name="connsiteY5-210" fmla="*/ 4467225 h 4476750"/>
              <a:gd name="connsiteX6-211" fmla="*/ 203200 w 1679575"/>
              <a:gd name="connsiteY6-212" fmla="*/ 3943350 h 4476750"/>
              <a:gd name="connsiteX7-213" fmla="*/ 269875 w 1679575"/>
              <a:gd name="connsiteY7-214" fmla="*/ 3451225 h 4476750"/>
              <a:gd name="connsiteX8-215" fmla="*/ 269875 w 1679575"/>
              <a:gd name="connsiteY8-216" fmla="*/ 0 h 4476750"/>
              <a:gd name="connsiteX0-217" fmla="*/ 269875 w 1679575"/>
              <a:gd name="connsiteY0-218" fmla="*/ 0 h 4476750"/>
              <a:gd name="connsiteX1-219" fmla="*/ 1374775 w 1679575"/>
              <a:gd name="connsiteY1-220" fmla="*/ 0 h 4476750"/>
              <a:gd name="connsiteX2-221" fmla="*/ 1393825 w 1679575"/>
              <a:gd name="connsiteY2-222" fmla="*/ 3565525 h 4476750"/>
              <a:gd name="connsiteX3-223" fmla="*/ 1498600 w 1679575"/>
              <a:gd name="connsiteY3-224" fmla="*/ 4029075 h 4476750"/>
              <a:gd name="connsiteX4-225" fmla="*/ 1679575 w 1679575"/>
              <a:gd name="connsiteY4-226" fmla="*/ 4476750 h 4476750"/>
              <a:gd name="connsiteX5-227" fmla="*/ 0 w 1679575"/>
              <a:gd name="connsiteY5-228" fmla="*/ 4467225 h 4476750"/>
              <a:gd name="connsiteX6-229" fmla="*/ 203200 w 1679575"/>
              <a:gd name="connsiteY6-230" fmla="*/ 3943350 h 4476750"/>
              <a:gd name="connsiteX7-231" fmla="*/ 269875 w 1679575"/>
              <a:gd name="connsiteY7-232" fmla="*/ 3451225 h 4476750"/>
              <a:gd name="connsiteX8-233" fmla="*/ 269875 w 1679575"/>
              <a:gd name="connsiteY8-234" fmla="*/ 0 h 4476750"/>
              <a:gd name="connsiteX0-235" fmla="*/ 269875 w 1679575"/>
              <a:gd name="connsiteY0-236" fmla="*/ 0 h 4476750"/>
              <a:gd name="connsiteX1-237" fmla="*/ 1374775 w 1679575"/>
              <a:gd name="connsiteY1-238" fmla="*/ 0 h 4476750"/>
              <a:gd name="connsiteX2-239" fmla="*/ 1393825 w 1679575"/>
              <a:gd name="connsiteY2-240" fmla="*/ 3565525 h 4476750"/>
              <a:gd name="connsiteX3-241" fmla="*/ 1498600 w 1679575"/>
              <a:gd name="connsiteY3-242" fmla="*/ 4029075 h 4476750"/>
              <a:gd name="connsiteX4-243" fmla="*/ 1679575 w 1679575"/>
              <a:gd name="connsiteY4-244" fmla="*/ 4476750 h 4476750"/>
              <a:gd name="connsiteX5-245" fmla="*/ 0 w 1679575"/>
              <a:gd name="connsiteY5-246" fmla="*/ 4467225 h 4476750"/>
              <a:gd name="connsiteX6-247" fmla="*/ 203200 w 1679575"/>
              <a:gd name="connsiteY6-248" fmla="*/ 3943350 h 4476750"/>
              <a:gd name="connsiteX7-249" fmla="*/ 269875 w 1679575"/>
              <a:gd name="connsiteY7-250" fmla="*/ 3451225 h 4476750"/>
              <a:gd name="connsiteX8-251" fmla="*/ 269875 w 1679575"/>
              <a:gd name="connsiteY8-252" fmla="*/ 0 h 4476750"/>
              <a:gd name="connsiteX0-253" fmla="*/ 269875 w 1676400"/>
              <a:gd name="connsiteY0-254" fmla="*/ 0 h 4470400"/>
              <a:gd name="connsiteX1-255" fmla="*/ 1374775 w 1676400"/>
              <a:gd name="connsiteY1-256" fmla="*/ 0 h 4470400"/>
              <a:gd name="connsiteX2-257" fmla="*/ 1393825 w 1676400"/>
              <a:gd name="connsiteY2-258" fmla="*/ 3565525 h 4470400"/>
              <a:gd name="connsiteX3-259" fmla="*/ 1498600 w 1676400"/>
              <a:gd name="connsiteY3-260" fmla="*/ 4029075 h 4470400"/>
              <a:gd name="connsiteX4-261" fmla="*/ 1676400 w 1676400"/>
              <a:gd name="connsiteY4-262" fmla="*/ 4470400 h 4470400"/>
              <a:gd name="connsiteX5-263" fmla="*/ 0 w 1676400"/>
              <a:gd name="connsiteY5-264" fmla="*/ 4467225 h 4470400"/>
              <a:gd name="connsiteX6-265" fmla="*/ 203200 w 1676400"/>
              <a:gd name="connsiteY6-266" fmla="*/ 3943350 h 4470400"/>
              <a:gd name="connsiteX7-267" fmla="*/ 269875 w 1676400"/>
              <a:gd name="connsiteY7-268" fmla="*/ 3451225 h 4470400"/>
              <a:gd name="connsiteX8-269" fmla="*/ 269875 w 1676400"/>
              <a:gd name="connsiteY8-270" fmla="*/ 0 h 4470400"/>
              <a:gd name="connsiteX0-271" fmla="*/ 269875 w 1676400"/>
              <a:gd name="connsiteY0-272" fmla="*/ 3175 h 4473575"/>
              <a:gd name="connsiteX1-273" fmla="*/ 1387572 w 1676400"/>
              <a:gd name="connsiteY1-274" fmla="*/ 0 h 4473575"/>
              <a:gd name="connsiteX2-275" fmla="*/ 1393825 w 1676400"/>
              <a:gd name="connsiteY2-276" fmla="*/ 3568700 h 4473575"/>
              <a:gd name="connsiteX3-277" fmla="*/ 1498600 w 1676400"/>
              <a:gd name="connsiteY3-278" fmla="*/ 4032250 h 4473575"/>
              <a:gd name="connsiteX4-279" fmla="*/ 1676400 w 1676400"/>
              <a:gd name="connsiteY4-280" fmla="*/ 4473575 h 4473575"/>
              <a:gd name="connsiteX5-281" fmla="*/ 0 w 1676400"/>
              <a:gd name="connsiteY5-282" fmla="*/ 4470400 h 4473575"/>
              <a:gd name="connsiteX6-283" fmla="*/ 203200 w 1676400"/>
              <a:gd name="connsiteY6-284" fmla="*/ 3946525 h 4473575"/>
              <a:gd name="connsiteX7-285" fmla="*/ 269875 w 1676400"/>
              <a:gd name="connsiteY7-286" fmla="*/ 3454400 h 4473575"/>
              <a:gd name="connsiteX8-287" fmla="*/ 269875 w 1676400"/>
              <a:gd name="connsiteY8-288" fmla="*/ 3175 h 44735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676400" h="4473575">
                <a:moveTo>
                  <a:pt x="269875" y="3175"/>
                </a:moveTo>
                <a:lnTo>
                  <a:pt x="1387572" y="0"/>
                </a:lnTo>
                <a:cubicBezTo>
                  <a:pt x="1389656" y="1189567"/>
                  <a:pt x="1391741" y="2379133"/>
                  <a:pt x="1393825" y="3568700"/>
                </a:cubicBezTo>
                <a:cubicBezTo>
                  <a:pt x="1397000" y="3821642"/>
                  <a:pt x="1422400" y="3849158"/>
                  <a:pt x="1498600" y="4032250"/>
                </a:cubicBezTo>
                <a:lnTo>
                  <a:pt x="1676400" y="4473575"/>
                </a:lnTo>
                <a:lnTo>
                  <a:pt x="0" y="4470400"/>
                </a:lnTo>
                <a:lnTo>
                  <a:pt x="203200" y="3946525"/>
                </a:lnTo>
                <a:cubicBezTo>
                  <a:pt x="263525" y="3798358"/>
                  <a:pt x="266700" y="3802592"/>
                  <a:pt x="269875" y="3454400"/>
                </a:cubicBezTo>
                <a:lnTo>
                  <a:pt x="269875" y="3175"/>
                </a:lnTo>
                <a:close/>
              </a:path>
            </a:pathLst>
          </a:cu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71738" y="5695950"/>
            <a:ext cx="1370012" cy="11620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endParaRPr lang="en-US" sz="2400" b="1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41"/>
          <p:cNvSpPr/>
          <p:nvPr/>
        </p:nvSpPr>
        <p:spPr>
          <a:xfrm>
            <a:off x="3825876" y="5691188"/>
            <a:ext cx="1255713" cy="1166812"/>
          </a:xfrm>
          <a:custGeom>
            <a:avLst/>
            <a:gdLst>
              <a:gd name="connsiteX0" fmla="*/ 0 w 1250421"/>
              <a:gd name="connsiteY0" fmla="*/ 0 h 1162050"/>
              <a:gd name="connsiteX1" fmla="*/ 1250421 w 1250421"/>
              <a:gd name="connsiteY1" fmla="*/ 0 h 1162050"/>
              <a:gd name="connsiteX2" fmla="*/ 1250421 w 1250421"/>
              <a:gd name="connsiteY2" fmla="*/ 1162050 h 1162050"/>
              <a:gd name="connsiteX3" fmla="*/ 0 w 1250421"/>
              <a:gd name="connsiteY3" fmla="*/ 1162050 h 1162050"/>
              <a:gd name="connsiteX4" fmla="*/ 0 w 1250421"/>
              <a:gd name="connsiteY4" fmla="*/ 0 h 1162050"/>
              <a:gd name="connsiteX0-1" fmla="*/ 0 w 1255183"/>
              <a:gd name="connsiteY0-2" fmla="*/ 4763 h 1166813"/>
              <a:gd name="connsiteX1-3" fmla="*/ 1255183 w 1255183"/>
              <a:gd name="connsiteY1-4" fmla="*/ 0 h 1166813"/>
              <a:gd name="connsiteX2-5" fmla="*/ 1250421 w 1255183"/>
              <a:gd name="connsiteY2-6" fmla="*/ 1166813 h 1166813"/>
              <a:gd name="connsiteX3-7" fmla="*/ 0 w 1255183"/>
              <a:gd name="connsiteY3-8" fmla="*/ 1166813 h 1166813"/>
              <a:gd name="connsiteX4-9" fmla="*/ 0 w 1255183"/>
              <a:gd name="connsiteY4-10" fmla="*/ 4763 h 11668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55183" h="1166813">
                <a:moveTo>
                  <a:pt x="0" y="4763"/>
                </a:moveTo>
                <a:lnTo>
                  <a:pt x="1255183" y="0"/>
                </a:lnTo>
                <a:cubicBezTo>
                  <a:pt x="1253596" y="388938"/>
                  <a:pt x="1252008" y="777875"/>
                  <a:pt x="1250421" y="1166813"/>
                </a:cubicBezTo>
                <a:lnTo>
                  <a:pt x="0" y="1166813"/>
                </a:lnTo>
                <a:lnTo>
                  <a:pt x="0" y="4763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endParaRPr lang="en-US" sz="2400" b="1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42"/>
          <p:cNvSpPr/>
          <p:nvPr/>
        </p:nvSpPr>
        <p:spPr>
          <a:xfrm>
            <a:off x="5072063" y="5688014"/>
            <a:ext cx="2055812" cy="1169987"/>
          </a:xfrm>
          <a:custGeom>
            <a:avLst/>
            <a:gdLst>
              <a:gd name="connsiteX0" fmla="*/ 0 w 2050379"/>
              <a:gd name="connsiteY0" fmla="*/ 0 h 1162050"/>
              <a:gd name="connsiteX1" fmla="*/ 2050379 w 2050379"/>
              <a:gd name="connsiteY1" fmla="*/ 0 h 1162050"/>
              <a:gd name="connsiteX2" fmla="*/ 2050379 w 2050379"/>
              <a:gd name="connsiteY2" fmla="*/ 1162050 h 1162050"/>
              <a:gd name="connsiteX3" fmla="*/ 0 w 2050379"/>
              <a:gd name="connsiteY3" fmla="*/ 1162050 h 1162050"/>
              <a:gd name="connsiteX4" fmla="*/ 0 w 2050379"/>
              <a:gd name="connsiteY4" fmla="*/ 0 h 1162050"/>
              <a:gd name="connsiteX0-1" fmla="*/ 0 w 2052761"/>
              <a:gd name="connsiteY0-2" fmla="*/ 0 h 1169194"/>
              <a:gd name="connsiteX1-3" fmla="*/ 2052761 w 2052761"/>
              <a:gd name="connsiteY1-4" fmla="*/ 7144 h 1169194"/>
              <a:gd name="connsiteX2-5" fmla="*/ 2052761 w 2052761"/>
              <a:gd name="connsiteY2-6" fmla="*/ 1169194 h 1169194"/>
              <a:gd name="connsiteX3-7" fmla="*/ 2382 w 2052761"/>
              <a:gd name="connsiteY3-8" fmla="*/ 1169194 h 1169194"/>
              <a:gd name="connsiteX4-9" fmla="*/ 0 w 2052761"/>
              <a:gd name="connsiteY4-10" fmla="*/ 0 h 1169194"/>
              <a:gd name="connsiteX0-11" fmla="*/ 0 w 2055142"/>
              <a:gd name="connsiteY0-12" fmla="*/ 0 h 1169194"/>
              <a:gd name="connsiteX1-13" fmla="*/ 2055142 w 2055142"/>
              <a:gd name="connsiteY1-14" fmla="*/ 0 h 1169194"/>
              <a:gd name="connsiteX2-15" fmla="*/ 2052761 w 2055142"/>
              <a:gd name="connsiteY2-16" fmla="*/ 1169194 h 1169194"/>
              <a:gd name="connsiteX3-17" fmla="*/ 2382 w 2055142"/>
              <a:gd name="connsiteY3-18" fmla="*/ 1169194 h 1169194"/>
              <a:gd name="connsiteX4-19" fmla="*/ 0 w 2055142"/>
              <a:gd name="connsiteY4-20" fmla="*/ 0 h 1169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55142" h="1169194">
                <a:moveTo>
                  <a:pt x="0" y="0"/>
                </a:moveTo>
                <a:lnTo>
                  <a:pt x="2055142" y="0"/>
                </a:lnTo>
                <a:cubicBezTo>
                  <a:pt x="2054348" y="389731"/>
                  <a:pt x="2053555" y="779463"/>
                  <a:pt x="2052761" y="1169194"/>
                </a:cubicBezTo>
                <a:lnTo>
                  <a:pt x="2382" y="116919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90000"/>
                </a:schemeClr>
              </a:gs>
              <a:gs pos="100000">
                <a:schemeClr val="accent6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75650" y="5695950"/>
            <a:ext cx="1371600" cy="11620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THƠ</a:t>
            </a:r>
            <a:endParaRPr lang="en-US" sz="2400" b="1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51"/>
          <p:cNvSpPr/>
          <p:nvPr/>
        </p:nvSpPr>
        <p:spPr>
          <a:xfrm>
            <a:off x="7124700" y="5691188"/>
            <a:ext cx="1250950" cy="1166812"/>
          </a:xfrm>
          <a:custGeom>
            <a:avLst/>
            <a:gdLst>
              <a:gd name="connsiteX0" fmla="*/ 0 w 1250421"/>
              <a:gd name="connsiteY0" fmla="*/ 0 h 1162050"/>
              <a:gd name="connsiteX1" fmla="*/ 1250421 w 1250421"/>
              <a:gd name="connsiteY1" fmla="*/ 0 h 1162050"/>
              <a:gd name="connsiteX2" fmla="*/ 1250421 w 1250421"/>
              <a:gd name="connsiteY2" fmla="*/ 1162050 h 1162050"/>
              <a:gd name="connsiteX3" fmla="*/ 0 w 1250421"/>
              <a:gd name="connsiteY3" fmla="*/ 1162050 h 1162050"/>
              <a:gd name="connsiteX4" fmla="*/ 0 w 1250421"/>
              <a:gd name="connsiteY4" fmla="*/ 0 h 1162050"/>
              <a:gd name="connsiteX0-1" fmla="*/ 0 w 1250421"/>
              <a:gd name="connsiteY0-2" fmla="*/ 0 h 1166812"/>
              <a:gd name="connsiteX1-3" fmla="*/ 1250421 w 1250421"/>
              <a:gd name="connsiteY1-4" fmla="*/ 4762 h 1166812"/>
              <a:gd name="connsiteX2-5" fmla="*/ 1250421 w 1250421"/>
              <a:gd name="connsiteY2-6" fmla="*/ 1166812 h 1166812"/>
              <a:gd name="connsiteX3-7" fmla="*/ 0 w 1250421"/>
              <a:gd name="connsiteY3-8" fmla="*/ 1166812 h 1166812"/>
              <a:gd name="connsiteX4-9" fmla="*/ 0 w 1250421"/>
              <a:gd name="connsiteY4-10" fmla="*/ 0 h 11668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50421" h="1166812">
                <a:moveTo>
                  <a:pt x="0" y="0"/>
                </a:moveTo>
                <a:lnTo>
                  <a:pt x="1250421" y="4762"/>
                </a:lnTo>
                <a:lnTo>
                  <a:pt x="1250421" y="1166812"/>
                </a:lnTo>
                <a:lnTo>
                  <a:pt x="0" y="11668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endParaRPr lang="en-US" sz="2400" b="1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4500" y="3653959"/>
            <a:ext cx="1139825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 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Khải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62055" y="2320758"/>
            <a:ext cx="291570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Giảng viên hướng dẫn: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 Minh Tuấn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8368" y="517266"/>
            <a:ext cx="11192256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HỆ THỐNG THANH TOÁN ĐA NĂNG 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DÀNH CHO SINH VIÊN ĐẠI HỌC CẦN THƠ   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TSV2018-26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13" y="2966080"/>
            <a:ext cx="508011" cy="508011"/>
          </a:xfrm>
          <a:prstGeom prst="rect">
            <a:avLst/>
          </a:prstGeom>
        </p:spPr>
      </p:pic>
      <p:pic>
        <p:nvPicPr>
          <p:cNvPr id="1026" name="Picture 2" descr="Kết quả hình ảnh cho logo đại học cần thơ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009" y="5789489"/>
            <a:ext cx="972458" cy="97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1" y="3338818"/>
            <a:ext cx="508011" cy="50801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48" y="3269426"/>
            <a:ext cx="508011" cy="50801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610897" y="3936424"/>
            <a:ext cx="1139825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76807" y="3922497"/>
            <a:ext cx="1139825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Văn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71495" y="1737360"/>
            <a:ext cx="589724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THÔNG TIN VÀ TRUYỀN THÔNG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3560357" y="4168834"/>
            <a:ext cx="1139825" cy="829945"/>
          </a:xfrm>
          <a:prstGeom prst="rect">
            <a:avLst/>
          </a:prstGeom>
          <a:noFill/>
        </p:spPr>
        <p:txBody>
          <a:bodyPr>
            <a:spAutoFit/>
          </a:bodyPr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2"/>
          <p:cNvSpPr txBox="1"/>
          <p:nvPr/>
        </p:nvSpPr>
        <p:spPr>
          <a:xfrm>
            <a:off x="7533552" y="4063424"/>
            <a:ext cx="1139825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en-US" sz="2400"/>
              <a:t>1</a:t>
            </a:r>
            <a:endParaRPr lang="en-U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1473" y="1074820"/>
            <a:ext cx="6192753" cy="1732017"/>
            <a:chOff x="6850019" y="637106"/>
            <a:chExt cx="6192753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1566" y="1001549"/>
              <a:ext cx="4721206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169733">
            <a:off x="1599513" y="1689334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  <a:endParaRPr lang="en-US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971484" y="132684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5173" y="1298084"/>
            <a:ext cx="3559819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Đối tượng và phạm vi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2445" y="2364740"/>
            <a:ext cx="4594225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tượng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 cứu lập trình ứng dụng web và thiết bị nhúng phục vụ người dùng thực hiện thanh toán.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42483" y="2258075"/>
            <a:ext cx="4598541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Phạm vi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Diagram 12"/>
          <p:cNvGraphicFramePr/>
          <p:nvPr/>
        </p:nvGraphicFramePr>
        <p:xfrm>
          <a:off x="6079784" y="3086523"/>
          <a:ext cx="5723937" cy="2243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0203" y="1074820"/>
            <a:ext cx="7166569" cy="1732017"/>
            <a:chOff x="6850019" y="637106"/>
            <a:chExt cx="7166569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1011" y="1024774"/>
              <a:ext cx="5695577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169733">
            <a:off x="2426791" y="1714100"/>
            <a:ext cx="5502012" cy="47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ĐỊNH HƯỚNG ĐỀ TÀI</a:t>
            </a:r>
            <a:endParaRPr lang="en-US" sz="28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961324" y="1326843"/>
            <a:ext cx="54419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58122" y="2529749"/>
            <a:ext cx="1728192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Thiết kế lưu trữ cơ sở dữ liệu bằng  MySQL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86500" y="2564904"/>
            <a:ext cx="1728192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Thiết kế trang web và thiết bị quét thẻ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711164" y="3804002"/>
            <a:ext cx="120428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ounded Rectangle 13"/>
          <p:cNvSpPr/>
          <p:nvPr/>
        </p:nvSpPr>
        <p:spPr>
          <a:xfrm>
            <a:off x="9843824" y="2564904"/>
            <a:ext cx="1728192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hệ thống và kết nối các thành phần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8628002" y="3804002"/>
            <a:ext cx="120428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ounded Rectangle 15"/>
          <p:cNvSpPr/>
          <p:nvPr/>
        </p:nvSpPr>
        <p:spPr>
          <a:xfrm>
            <a:off x="961576" y="2471854"/>
            <a:ext cx="1728192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Phân tích yêu cầu và thành lập tài liệu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721804" y="3804002"/>
            <a:ext cx="120428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/>
          <p:cNvGrpSpPr/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/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-1" fmla="*/ 4762 w 3657600"/>
                <a:gd name="connsiteY0-2" fmla="*/ 2629514 h 2629514"/>
                <a:gd name="connsiteX1-3" fmla="*/ 0 w 3657600"/>
                <a:gd name="connsiteY1-4" fmla="*/ 1828800 h 2629514"/>
                <a:gd name="connsiteX2-5" fmla="*/ 3657600 w 3657600"/>
                <a:gd name="connsiteY2-6" fmla="*/ 0 h 2629514"/>
                <a:gd name="connsiteX3-7" fmla="*/ 3657600 w 3657600"/>
                <a:gd name="connsiteY3-8" fmla="*/ 796413 h 2629514"/>
                <a:gd name="connsiteX4-9" fmla="*/ 4762 w 3657600"/>
                <a:gd name="connsiteY4-10" fmla="*/ 2629514 h 2629514"/>
                <a:gd name="connsiteX0-11" fmla="*/ 137 w 3667263"/>
                <a:gd name="connsiteY0-12" fmla="*/ 2624751 h 2624751"/>
                <a:gd name="connsiteX1-13" fmla="*/ 9663 w 3667263"/>
                <a:gd name="connsiteY1-14" fmla="*/ 1828800 h 2624751"/>
                <a:gd name="connsiteX2-15" fmla="*/ 3667263 w 3667263"/>
                <a:gd name="connsiteY2-16" fmla="*/ 0 h 2624751"/>
                <a:gd name="connsiteX3-17" fmla="*/ 3667263 w 3667263"/>
                <a:gd name="connsiteY3-18" fmla="*/ 796413 h 2624751"/>
                <a:gd name="connsiteX4-19" fmla="*/ 137 w 3667263"/>
                <a:gd name="connsiteY4-20" fmla="*/ 2624751 h 2624751"/>
                <a:gd name="connsiteX0-21" fmla="*/ 4761 w 3657600"/>
                <a:gd name="connsiteY0-22" fmla="*/ 2634276 h 2634276"/>
                <a:gd name="connsiteX1-23" fmla="*/ 0 w 3657600"/>
                <a:gd name="connsiteY1-24" fmla="*/ 1828800 h 2634276"/>
                <a:gd name="connsiteX2-25" fmla="*/ 3657600 w 3657600"/>
                <a:gd name="connsiteY2-26" fmla="*/ 0 h 2634276"/>
                <a:gd name="connsiteX3-27" fmla="*/ 3657600 w 3657600"/>
                <a:gd name="connsiteY3-28" fmla="*/ 796413 h 2634276"/>
                <a:gd name="connsiteX4-29" fmla="*/ 4761 w 3657600"/>
                <a:gd name="connsiteY4-30" fmla="*/ 2634276 h 2634276"/>
                <a:gd name="connsiteX0-31" fmla="*/ 459 w 3653298"/>
                <a:gd name="connsiteY0-32" fmla="*/ 2634276 h 2634276"/>
                <a:gd name="connsiteX1-33" fmla="*/ 460 w 3653298"/>
                <a:gd name="connsiteY1-34" fmla="*/ 1828800 h 2634276"/>
                <a:gd name="connsiteX2-35" fmla="*/ 3653298 w 3653298"/>
                <a:gd name="connsiteY2-36" fmla="*/ 0 h 2634276"/>
                <a:gd name="connsiteX3-37" fmla="*/ 3653298 w 3653298"/>
                <a:gd name="connsiteY3-38" fmla="*/ 796413 h 2634276"/>
                <a:gd name="connsiteX4-39" fmla="*/ 459 w 3653298"/>
                <a:gd name="connsiteY4-40" fmla="*/ 2634276 h 2634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-1" fmla="*/ 0 w 1002506"/>
                <a:gd name="connsiteY0-2" fmla="*/ 0 h 823912"/>
                <a:gd name="connsiteX1-3" fmla="*/ 792956 w 1002506"/>
                <a:gd name="connsiteY1-4" fmla="*/ 4762 h 823912"/>
                <a:gd name="connsiteX2-5" fmla="*/ 1002506 w 1002506"/>
                <a:gd name="connsiteY2-6" fmla="*/ 404812 h 823912"/>
                <a:gd name="connsiteX3-7" fmla="*/ 792956 w 1002506"/>
                <a:gd name="connsiteY3-8" fmla="*/ 823912 h 823912"/>
                <a:gd name="connsiteX4-9" fmla="*/ 5556 w 1002506"/>
                <a:gd name="connsiteY4-10" fmla="*/ 823912 h 823912"/>
                <a:gd name="connsiteX5-11" fmla="*/ 0 w 1002506"/>
                <a:gd name="connsiteY5-12" fmla="*/ 0 h 823912"/>
                <a:gd name="connsiteX0-13" fmla="*/ 0 w 997744"/>
                <a:gd name="connsiteY0-14" fmla="*/ 1 h 819150"/>
                <a:gd name="connsiteX1-15" fmla="*/ 788194 w 997744"/>
                <a:gd name="connsiteY1-16" fmla="*/ 0 h 819150"/>
                <a:gd name="connsiteX2-17" fmla="*/ 997744 w 997744"/>
                <a:gd name="connsiteY2-18" fmla="*/ 400050 h 819150"/>
                <a:gd name="connsiteX3-19" fmla="*/ 788194 w 997744"/>
                <a:gd name="connsiteY3-20" fmla="*/ 819150 h 819150"/>
                <a:gd name="connsiteX4-21" fmla="*/ 794 w 997744"/>
                <a:gd name="connsiteY4-22" fmla="*/ 819150 h 819150"/>
                <a:gd name="connsiteX5-23" fmla="*/ 0 w 997744"/>
                <a:gd name="connsiteY5-24" fmla="*/ 1 h 819150"/>
                <a:gd name="connsiteX0-25" fmla="*/ 3980 w 1001724"/>
                <a:gd name="connsiteY0-26" fmla="*/ 1 h 819150"/>
                <a:gd name="connsiteX1-27" fmla="*/ 792174 w 1001724"/>
                <a:gd name="connsiteY1-28" fmla="*/ 0 h 819150"/>
                <a:gd name="connsiteX2-29" fmla="*/ 1001724 w 1001724"/>
                <a:gd name="connsiteY2-30" fmla="*/ 400050 h 819150"/>
                <a:gd name="connsiteX3-31" fmla="*/ 792174 w 1001724"/>
                <a:gd name="connsiteY3-32" fmla="*/ 819150 h 819150"/>
                <a:gd name="connsiteX4-33" fmla="*/ 11 w 1001724"/>
                <a:gd name="connsiteY4-34" fmla="*/ 797719 h 819150"/>
                <a:gd name="connsiteX5-35" fmla="*/ 3980 w 1001724"/>
                <a:gd name="connsiteY5-36" fmla="*/ 1 h 819150"/>
                <a:gd name="connsiteX0-37" fmla="*/ 3980 w 1001724"/>
                <a:gd name="connsiteY0-38" fmla="*/ 1 h 804862"/>
                <a:gd name="connsiteX1-39" fmla="*/ 792174 w 1001724"/>
                <a:gd name="connsiteY1-40" fmla="*/ 0 h 804862"/>
                <a:gd name="connsiteX2-41" fmla="*/ 1001724 w 1001724"/>
                <a:gd name="connsiteY2-42" fmla="*/ 400050 h 804862"/>
                <a:gd name="connsiteX3-43" fmla="*/ 799318 w 1001724"/>
                <a:gd name="connsiteY3-44" fmla="*/ 804862 h 804862"/>
                <a:gd name="connsiteX4-45" fmla="*/ 11 w 1001724"/>
                <a:gd name="connsiteY4-46" fmla="*/ 797719 h 804862"/>
                <a:gd name="connsiteX5-47" fmla="*/ 3980 w 1001724"/>
                <a:gd name="connsiteY5-48" fmla="*/ 1 h 804862"/>
                <a:gd name="connsiteX0-49" fmla="*/ 0 w 1016794"/>
                <a:gd name="connsiteY0-50" fmla="*/ 0 h 807242"/>
                <a:gd name="connsiteX1-51" fmla="*/ 807244 w 1016794"/>
                <a:gd name="connsiteY1-52" fmla="*/ 2380 h 807242"/>
                <a:gd name="connsiteX2-53" fmla="*/ 1016794 w 1016794"/>
                <a:gd name="connsiteY2-54" fmla="*/ 402430 h 807242"/>
                <a:gd name="connsiteX3-55" fmla="*/ 814388 w 1016794"/>
                <a:gd name="connsiteY3-56" fmla="*/ 807242 h 807242"/>
                <a:gd name="connsiteX4-57" fmla="*/ 15081 w 1016794"/>
                <a:gd name="connsiteY4-58" fmla="*/ 800099 h 807242"/>
                <a:gd name="connsiteX5-59" fmla="*/ 0 w 1016794"/>
                <a:gd name="connsiteY5-60" fmla="*/ 0 h 807242"/>
                <a:gd name="connsiteX0-61" fmla="*/ 3981 w 1001725"/>
                <a:gd name="connsiteY0-62" fmla="*/ 0 h 807242"/>
                <a:gd name="connsiteX1-63" fmla="*/ 792175 w 1001725"/>
                <a:gd name="connsiteY1-64" fmla="*/ 2380 h 807242"/>
                <a:gd name="connsiteX2-65" fmla="*/ 1001725 w 1001725"/>
                <a:gd name="connsiteY2-66" fmla="*/ 402430 h 807242"/>
                <a:gd name="connsiteX3-67" fmla="*/ 799319 w 1001725"/>
                <a:gd name="connsiteY3-68" fmla="*/ 807242 h 807242"/>
                <a:gd name="connsiteX4-69" fmla="*/ 12 w 1001725"/>
                <a:gd name="connsiteY4-70" fmla="*/ 800099 h 807242"/>
                <a:gd name="connsiteX5-71" fmla="*/ 3981 w 1001725"/>
                <a:gd name="connsiteY5-72" fmla="*/ 0 h 807242"/>
                <a:gd name="connsiteX0-73" fmla="*/ 0 w 1007269"/>
                <a:gd name="connsiteY0-74" fmla="*/ 0 h 807242"/>
                <a:gd name="connsiteX1-75" fmla="*/ 797719 w 1007269"/>
                <a:gd name="connsiteY1-76" fmla="*/ 2380 h 807242"/>
                <a:gd name="connsiteX2-77" fmla="*/ 1007269 w 1007269"/>
                <a:gd name="connsiteY2-78" fmla="*/ 402430 h 807242"/>
                <a:gd name="connsiteX3-79" fmla="*/ 804863 w 1007269"/>
                <a:gd name="connsiteY3-80" fmla="*/ 807242 h 807242"/>
                <a:gd name="connsiteX4-81" fmla="*/ 5556 w 1007269"/>
                <a:gd name="connsiteY4-82" fmla="*/ 800099 h 807242"/>
                <a:gd name="connsiteX5-83" fmla="*/ 0 w 1007269"/>
                <a:gd name="connsiteY5-84" fmla="*/ 0 h 807242"/>
                <a:gd name="connsiteX0-85" fmla="*/ 1611 w 1001736"/>
                <a:gd name="connsiteY0-86" fmla="*/ 2383 h 804862"/>
                <a:gd name="connsiteX1-87" fmla="*/ 792186 w 1001736"/>
                <a:gd name="connsiteY1-88" fmla="*/ 0 h 804862"/>
                <a:gd name="connsiteX2-89" fmla="*/ 1001736 w 1001736"/>
                <a:gd name="connsiteY2-90" fmla="*/ 400050 h 804862"/>
                <a:gd name="connsiteX3-91" fmla="*/ 799330 w 1001736"/>
                <a:gd name="connsiteY3-92" fmla="*/ 804862 h 804862"/>
                <a:gd name="connsiteX4-93" fmla="*/ 23 w 1001736"/>
                <a:gd name="connsiteY4-94" fmla="*/ 797719 h 804862"/>
                <a:gd name="connsiteX5-95" fmla="*/ 1611 w 1001736"/>
                <a:gd name="connsiteY5-96" fmla="*/ 2383 h 804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3</a:t>
              </a:r>
              <a:endParaRPr lang="en-US" sz="4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186645" y="3973513"/>
            <a:ext cx="3116875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161639" y="2552701"/>
            <a:ext cx="3727988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/>
          <p:cNvSpPr/>
          <p:nvPr/>
        </p:nvSpPr>
        <p:spPr>
          <a:xfrm>
            <a:off x="3388920" y="4776789"/>
            <a:ext cx="2097481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8921" y="3762376"/>
            <a:ext cx="2500706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31"/>
          <p:cNvSpPr/>
          <p:nvPr/>
        </p:nvSpPr>
        <p:spPr>
          <a:xfrm>
            <a:off x="4518966" y="5588001"/>
            <a:ext cx="819150" cy="804863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  <a:gd name="connsiteX0-103" fmla="*/ 0 w 1628775"/>
              <a:gd name="connsiteY0-104" fmla="*/ 802817 h 805656"/>
              <a:gd name="connsiteX1-105" fmla="*/ 0 w 1628775"/>
              <a:gd name="connsiteY1-106" fmla="*/ 2717 h 805656"/>
              <a:gd name="connsiteX2-107" fmla="*/ 809624 w 1628775"/>
              <a:gd name="connsiteY2-108" fmla="*/ 0 h 805656"/>
              <a:gd name="connsiteX3-109" fmla="*/ 1628775 w 1628775"/>
              <a:gd name="connsiteY3-110" fmla="*/ 2945 h 805656"/>
              <a:gd name="connsiteX4-111" fmla="*/ 1628775 w 1628775"/>
              <a:gd name="connsiteY4-112" fmla="*/ 805656 h 805656"/>
              <a:gd name="connsiteX5-113" fmla="*/ 0 w 1628775"/>
              <a:gd name="connsiteY5-114" fmla="*/ 802817 h 805656"/>
              <a:gd name="connsiteX0-115" fmla="*/ 0 w 1628775"/>
              <a:gd name="connsiteY0-116" fmla="*/ 802817 h 805656"/>
              <a:gd name="connsiteX1-117" fmla="*/ 0 w 1628775"/>
              <a:gd name="connsiteY1-118" fmla="*/ 2717 h 805656"/>
              <a:gd name="connsiteX2-119" fmla="*/ 809624 w 1628775"/>
              <a:gd name="connsiteY2-120" fmla="*/ 0 h 805656"/>
              <a:gd name="connsiteX3-121" fmla="*/ 1628775 w 1628775"/>
              <a:gd name="connsiteY3-122" fmla="*/ 2945 h 805656"/>
              <a:gd name="connsiteX4-123" fmla="*/ 1628775 w 1628775"/>
              <a:gd name="connsiteY4-124" fmla="*/ 805656 h 805656"/>
              <a:gd name="connsiteX5-125" fmla="*/ 809624 w 1628775"/>
              <a:gd name="connsiteY5-126" fmla="*/ 803275 h 805656"/>
              <a:gd name="connsiteX6-127" fmla="*/ 0 w 1628775"/>
              <a:gd name="connsiteY6-128" fmla="*/ 802817 h 805656"/>
              <a:gd name="connsiteX0-129" fmla="*/ 0 w 1628775"/>
              <a:gd name="connsiteY0-130" fmla="*/ 802817 h 805656"/>
              <a:gd name="connsiteX1-131" fmla="*/ 809624 w 1628775"/>
              <a:gd name="connsiteY1-132" fmla="*/ 0 h 805656"/>
              <a:gd name="connsiteX2-133" fmla="*/ 1628775 w 1628775"/>
              <a:gd name="connsiteY2-134" fmla="*/ 2945 h 805656"/>
              <a:gd name="connsiteX3-135" fmla="*/ 1628775 w 1628775"/>
              <a:gd name="connsiteY3-136" fmla="*/ 805656 h 805656"/>
              <a:gd name="connsiteX4-137" fmla="*/ 809624 w 1628775"/>
              <a:gd name="connsiteY4-138" fmla="*/ 803275 h 805656"/>
              <a:gd name="connsiteX5-139" fmla="*/ 0 w 1628775"/>
              <a:gd name="connsiteY5-140" fmla="*/ 802817 h 805656"/>
              <a:gd name="connsiteX0-141" fmla="*/ 0 w 819151"/>
              <a:gd name="connsiteY0-142" fmla="*/ 803275 h 805656"/>
              <a:gd name="connsiteX1-143" fmla="*/ 0 w 819151"/>
              <a:gd name="connsiteY1-144" fmla="*/ 0 h 805656"/>
              <a:gd name="connsiteX2-145" fmla="*/ 819151 w 819151"/>
              <a:gd name="connsiteY2-146" fmla="*/ 2945 h 805656"/>
              <a:gd name="connsiteX3-147" fmla="*/ 819151 w 819151"/>
              <a:gd name="connsiteY3-148" fmla="*/ 805656 h 805656"/>
              <a:gd name="connsiteX4-149" fmla="*/ 0 w 819151"/>
              <a:gd name="connsiteY4-150" fmla="*/ 803275 h 80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19151" h="805656">
                <a:moveTo>
                  <a:pt x="0" y="803275"/>
                </a:moveTo>
                <a:lnTo>
                  <a:pt x="0" y="0"/>
                </a:lnTo>
                <a:lnTo>
                  <a:pt x="819151" y="2945"/>
                </a:lnTo>
                <a:lnTo>
                  <a:pt x="819151" y="805656"/>
                </a:lnTo>
                <a:lnTo>
                  <a:pt x="0" y="803275"/>
                </a:lnTo>
                <a:close/>
              </a:path>
            </a:pathLst>
          </a:custGeom>
          <a:gradFill flip="none" rotWithShape="1">
            <a:gsLst>
              <a:gs pos="20000">
                <a:srgbClr val="FF2E5B">
                  <a:shade val="30000"/>
                  <a:satMod val="115000"/>
                  <a:lumMod val="80000"/>
                </a:srgbClr>
              </a:gs>
              <a:gs pos="100000">
                <a:srgbClr val="FF2E5B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883276" y="498792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367413" y="4992689"/>
            <a:ext cx="1517452" cy="140017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  <a:gd name="connsiteX0-133" fmla="*/ 2381 w 2034279"/>
              <a:gd name="connsiteY0-134" fmla="*/ 1814511 h 1814511"/>
              <a:gd name="connsiteX1-135" fmla="*/ 0 w 2034279"/>
              <a:gd name="connsiteY1-136" fmla="*/ 1014411 h 1814511"/>
              <a:gd name="connsiteX2-137" fmla="*/ 2034279 w 2034279"/>
              <a:gd name="connsiteY2-138" fmla="*/ 0 h 1814511"/>
              <a:gd name="connsiteX3-139" fmla="*/ 2034279 w 2034279"/>
              <a:gd name="connsiteY3-140" fmla="*/ 796413 h 1814511"/>
              <a:gd name="connsiteX4-141" fmla="*/ 814387 w 2034279"/>
              <a:gd name="connsiteY4-142" fmla="*/ 1408112 h 1814511"/>
              <a:gd name="connsiteX5-143" fmla="*/ 2381 w 2034279"/>
              <a:gd name="connsiteY5-144" fmla="*/ 1814511 h 1814511"/>
              <a:gd name="connsiteX0-145" fmla="*/ 2381 w 2034279"/>
              <a:gd name="connsiteY0-146" fmla="*/ 1814511 h 1814511"/>
              <a:gd name="connsiteX1-147" fmla="*/ 0 w 2034279"/>
              <a:gd name="connsiteY1-148" fmla="*/ 1014411 h 1814511"/>
              <a:gd name="connsiteX2-149" fmla="*/ 814387 w 2034279"/>
              <a:gd name="connsiteY2-150" fmla="*/ 603250 h 1814511"/>
              <a:gd name="connsiteX3-151" fmla="*/ 2034279 w 2034279"/>
              <a:gd name="connsiteY3-152" fmla="*/ 0 h 1814511"/>
              <a:gd name="connsiteX4-153" fmla="*/ 2034279 w 2034279"/>
              <a:gd name="connsiteY4-154" fmla="*/ 796413 h 1814511"/>
              <a:gd name="connsiteX5-155" fmla="*/ 814387 w 2034279"/>
              <a:gd name="connsiteY5-156" fmla="*/ 1408112 h 1814511"/>
              <a:gd name="connsiteX6-157" fmla="*/ 2381 w 2034279"/>
              <a:gd name="connsiteY6-158" fmla="*/ 1814511 h 1814511"/>
              <a:gd name="connsiteX0-159" fmla="*/ 0 w 2031898"/>
              <a:gd name="connsiteY0-160" fmla="*/ 1814511 h 1814511"/>
              <a:gd name="connsiteX1-161" fmla="*/ 812006 w 2031898"/>
              <a:gd name="connsiteY1-162" fmla="*/ 603250 h 1814511"/>
              <a:gd name="connsiteX2-163" fmla="*/ 2031898 w 2031898"/>
              <a:gd name="connsiteY2-164" fmla="*/ 0 h 1814511"/>
              <a:gd name="connsiteX3-165" fmla="*/ 2031898 w 2031898"/>
              <a:gd name="connsiteY3-166" fmla="*/ 796413 h 1814511"/>
              <a:gd name="connsiteX4-167" fmla="*/ 812006 w 2031898"/>
              <a:gd name="connsiteY4-168" fmla="*/ 1408112 h 1814511"/>
              <a:gd name="connsiteX5-169" fmla="*/ 0 w 2031898"/>
              <a:gd name="connsiteY5-170" fmla="*/ 1814511 h 1814511"/>
              <a:gd name="connsiteX0-171" fmla="*/ 0 w 1219892"/>
              <a:gd name="connsiteY0-172" fmla="*/ 1408112 h 1408112"/>
              <a:gd name="connsiteX1-173" fmla="*/ 0 w 1219892"/>
              <a:gd name="connsiteY1-174" fmla="*/ 603250 h 1408112"/>
              <a:gd name="connsiteX2-175" fmla="*/ 1219892 w 1219892"/>
              <a:gd name="connsiteY2-176" fmla="*/ 0 h 1408112"/>
              <a:gd name="connsiteX3-177" fmla="*/ 1219892 w 1219892"/>
              <a:gd name="connsiteY3-178" fmla="*/ 796413 h 1408112"/>
              <a:gd name="connsiteX4-179" fmla="*/ 0 w 1219892"/>
              <a:gd name="connsiteY4-180" fmla="*/ 1408112 h 1408112"/>
              <a:gd name="connsiteX0-181" fmla="*/ 0 w 1219892"/>
              <a:gd name="connsiteY0-182" fmla="*/ 1400968 h 1400968"/>
              <a:gd name="connsiteX1-183" fmla="*/ 0 w 1219892"/>
              <a:gd name="connsiteY1-184" fmla="*/ 596106 h 1400968"/>
              <a:gd name="connsiteX2-185" fmla="*/ 1212748 w 1219892"/>
              <a:gd name="connsiteY2-186" fmla="*/ 0 h 1400968"/>
              <a:gd name="connsiteX3-187" fmla="*/ 1219892 w 1219892"/>
              <a:gd name="connsiteY3-188" fmla="*/ 789269 h 1400968"/>
              <a:gd name="connsiteX4-189" fmla="*/ 0 w 1219892"/>
              <a:gd name="connsiteY4-190" fmla="*/ 1400968 h 1400968"/>
              <a:gd name="connsiteX0-191" fmla="*/ 0 w 1215129"/>
              <a:gd name="connsiteY0-192" fmla="*/ 1400968 h 1400968"/>
              <a:gd name="connsiteX1-193" fmla="*/ 0 w 1215129"/>
              <a:gd name="connsiteY1-194" fmla="*/ 596106 h 1400968"/>
              <a:gd name="connsiteX2-195" fmla="*/ 1212748 w 1215129"/>
              <a:gd name="connsiteY2-196" fmla="*/ 0 h 1400968"/>
              <a:gd name="connsiteX3-197" fmla="*/ 1215129 w 1215129"/>
              <a:gd name="connsiteY3-198" fmla="*/ 791651 h 1400968"/>
              <a:gd name="connsiteX4-199" fmla="*/ 0 w 1215129"/>
              <a:gd name="connsiteY4-200" fmla="*/ 1400968 h 1400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5129" h="1400968">
                <a:moveTo>
                  <a:pt x="0" y="1400968"/>
                </a:moveTo>
                <a:lnTo>
                  <a:pt x="0" y="596106"/>
                </a:lnTo>
                <a:lnTo>
                  <a:pt x="1212748" y="0"/>
                </a:lnTo>
                <a:cubicBezTo>
                  <a:pt x="1215129" y="263090"/>
                  <a:pt x="1212748" y="528561"/>
                  <a:pt x="1215129" y="791651"/>
                </a:cubicBezTo>
                <a:lnTo>
                  <a:pt x="0" y="1400968"/>
                </a:lnTo>
                <a:close/>
              </a:path>
            </a:pathLst>
          </a:custGeom>
          <a:gradFill flip="none" rotWithShape="1">
            <a:gsLst>
              <a:gs pos="0">
                <a:srgbClr val="FF2E5B">
                  <a:lumMod val="80000"/>
                </a:srgbClr>
              </a:gs>
              <a:gs pos="35000">
                <a:srgbClr val="FF2E5B">
                  <a:shade val="67500"/>
                  <a:satMod val="115000"/>
                </a:srgbClr>
              </a:gs>
              <a:gs pos="70000">
                <a:srgbClr val="FF2E5B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/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0" name="TextBox 49"/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1" name="TextBox 50"/>
          <p:cNvSpPr txBox="1">
            <a:spLocks noChangeArrowheads="1"/>
          </p:cNvSpPr>
          <p:nvPr/>
        </p:nvSpPr>
        <p:spPr bwMode="auto">
          <a:xfrm>
            <a:off x="5929314" y="5072063"/>
            <a:ext cx="675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C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7" name="Rectangle 59"/>
          <p:cNvSpPr>
            <a:spLocks noChangeArrowheads="1"/>
          </p:cNvSpPr>
          <p:nvPr/>
        </p:nvSpPr>
        <p:spPr bwMode="auto">
          <a:xfrm>
            <a:off x="7210425" y="270194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Các định nghĩa về phân tích thiết kế hệ thống thông tin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8" name="Rectangle 61"/>
          <p:cNvSpPr>
            <a:spLocks noChangeArrowheads="1"/>
          </p:cNvSpPr>
          <p:nvPr/>
        </p:nvSpPr>
        <p:spPr bwMode="auto">
          <a:xfrm>
            <a:off x="7210425" y="3930204"/>
            <a:ext cx="2667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Lý thuyết về lập trình web và thiết bị nhúng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9" name="Rectangle 62"/>
          <p:cNvSpPr>
            <a:spLocks noChangeArrowheads="1"/>
          </p:cNvSpPr>
          <p:nvPr/>
        </p:nvSpPr>
        <p:spPr bwMode="auto">
          <a:xfrm>
            <a:off x="7202596" y="514322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Công cụ hỗ trợ quá trình lập trình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20183777">
            <a:off x="2356983" y="442484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LÝ THUYẾT LẬP TRÌNH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 rot="20346262">
            <a:off x="1747807" y="3491036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PHÂN TÍCH THIẾT KẾ HỆ THỐNG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 rot="20133842">
            <a:off x="2887056" y="5479958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CÔNG CỤ</a:t>
            </a:r>
            <a:endParaRPr lang="en-U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11493">
            <a:off x="3545049" y="1417762"/>
            <a:ext cx="3233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CƠ SỞ LÝ THUYẾT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231181">
            <a:off x="1791658" y="1328441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CƠ SỞ LÝ THUYẾT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43469" y="123552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36134" y="2742627"/>
            <a:ext cx="6119845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thông tin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thiết kế hệ thống thông tin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CDM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mẫu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6345" y="1273418"/>
            <a:ext cx="550984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thiết kế hệ thống thông tin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231181">
            <a:off x="1793563" y="1272561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CƠ SỞ LÝ THUYẾT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43469" y="111931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5863" y="2437014"/>
            <a:ext cx="2694319" cy="444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thuyết lập trình web</a:t>
            </a:r>
            <a:endParaRPr lang="en-US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– CSS 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Bootstrap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- jQuery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0047" y="1273418"/>
            <a:ext cx="4982454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Lý thuyết lập trình web và nhúng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67262" y="2694254"/>
            <a:ext cx="2949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 trình nhúng</a:t>
            </a:r>
            <a:endParaRPr lang="en-US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NodeMCU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46605" y="3743984"/>
            <a:ext cx="2670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Ajax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MVC</a:t>
            </a:r>
            <a:endParaRPr lang="en-US" dirty="0"/>
          </a:p>
        </p:txBody>
      </p:sp>
      <p:pic>
        <p:nvPicPr>
          <p:cNvPr id="2050" name="Picture 2" descr="Kết quả hình ảnh cho bootstrap icon"/>
          <p:cNvPicPr>
            <a:picLocks noChangeAspect="1" noChangeArrowheads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1164" y="4383633"/>
            <a:ext cx="833937" cy="7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ết quả hình ảnh cho jquery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18" y="5276003"/>
            <a:ext cx="611250" cy="6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ết quả hình ảnh cho html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937125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165299" y="10801751"/>
            <a:ext cx="2168966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thuyết lập trình web</a:t>
            </a:r>
            <a:endParaRPr lang="en-US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– CSS 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Bootstrap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- jQuery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Picture 6" descr="Kết quả hình ảnh cho htm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2" y="3658932"/>
            <a:ext cx="876393" cy="4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ết quả hình ảnh cho php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30" y="3625648"/>
            <a:ext cx="808489" cy="50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ết quả hình ảnh cho ajax php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59" y="4456626"/>
            <a:ext cx="957246" cy="50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ết quả hình ảnh cho mysql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22" y="5172934"/>
            <a:ext cx="830183" cy="42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Kết quả hình ảnh cho mvc model icon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46" y="5833575"/>
            <a:ext cx="924255" cy="61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Kết quả hình ảnh cho nodemcu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091285" y="3334444"/>
            <a:ext cx="593137" cy="4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arduino"/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000" y="4102475"/>
            <a:ext cx="855705" cy="85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5480" y="1066943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231181">
            <a:off x="1758638" y="1637051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CƠ SỞ LÝ THUYẾT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75854" y="131934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0048" y="1273418"/>
            <a:ext cx="4982454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Lý thuyết lập trình web và nhúng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Kết quả hình ảnh cho mvc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2"/>
          <a:stretch>
            <a:fillRect/>
          </a:stretch>
        </p:blipFill>
        <p:spPr bwMode="auto">
          <a:xfrm>
            <a:off x="2457407" y="2424682"/>
            <a:ext cx="8077774" cy="39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/>
          <p:cNvGrpSpPr/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/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-1" fmla="*/ 4762 w 3657600"/>
                <a:gd name="connsiteY0-2" fmla="*/ 2629514 h 2629514"/>
                <a:gd name="connsiteX1-3" fmla="*/ 0 w 3657600"/>
                <a:gd name="connsiteY1-4" fmla="*/ 1828800 h 2629514"/>
                <a:gd name="connsiteX2-5" fmla="*/ 3657600 w 3657600"/>
                <a:gd name="connsiteY2-6" fmla="*/ 0 h 2629514"/>
                <a:gd name="connsiteX3-7" fmla="*/ 3657600 w 3657600"/>
                <a:gd name="connsiteY3-8" fmla="*/ 796413 h 2629514"/>
                <a:gd name="connsiteX4-9" fmla="*/ 4762 w 3657600"/>
                <a:gd name="connsiteY4-10" fmla="*/ 2629514 h 2629514"/>
                <a:gd name="connsiteX0-11" fmla="*/ 137 w 3667263"/>
                <a:gd name="connsiteY0-12" fmla="*/ 2624751 h 2624751"/>
                <a:gd name="connsiteX1-13" fmla="*/ 9663 w 3667263"/>
                <a:gd name="connsiteY1-14" fmla="*/ 1828800 h 2624751"/>
                <a:gd name="connsiteX2-15" fmla="*/ 3667263 w 3667263"/>
                <a:gd name="connsiteY2-16" fmla="*/ 0 h 2624751"/>
                <a:gd name="connsiteX3-17" fmla="*/ 3667263 w 3667263"/>
                <a:gd name="connsiteY3-18" fmla="*/ 796413 h 2624751"/>
                <a:gd name="connsiteX4-19" fmla="*/ 137 w 3667263"/>
                <a:gd name="connsiteY4-20" fmla="*/ 2624751 h 2624751"/>
                <a:gd name="connsiteX0-21" fmla="*/ 4761 w 3657600"/>
                <a:gd name="connsiteY0-22" fmla="*/ 2634276 h 2634276"/>
                <a:gd name="connsiteX1-23" fmla="*/ 0 w 3657600"/>
                <a:gd name="connsiteY1-24" fmla="*/ 1828800 h 2634276"/>
                <a:gd name="connsiteX2-25" fmla="*/ 3657600 w 3657600"/>
                <a:gd name="connsiteY2-26" fmla="*/ 0 h 2634276"/>
                <a:gd name="connsiteX3-27" fmla="*/ 3657600 w 3657600"/>
                <a:gd name="connsiteY3-28" fmla="*/ 796413 h 2634276"/>
                <a:gd name="connsiteX4-29" fmla="*/ 4761 w 3657600"/>
                <a:gd name="connsiteY4-30" fmla="*/ 2634276 h 2634276"/>
                <a:gd name="connsiteX0-31" fmla="*/ 459 w 3653298"/>
                <a:gd name="connsiteY0-32" fmla="*/ 2634276 h 2634276"/>
                <a:gd name="connsiteX1-33" fmla="*/ 460 w 3653298"/>
                <a:gd name="connsiteY1-34" fmla="*/ 1828800 h 2634276"/>
                <a:gd name="connsiteX2-35" fmla="*/ 3653298 w 3653298"/>
                <a:gd name="connsiteY2-36" fmla="*/ 0 h 2634276"/>
                <a:gd name="connsiteX3-37" fmla="*/ 3653298 w 3653298"/>
                <a:gd name="connsiteY3-38" fmla="*/ 796413 h 2634276"/>
                <a:gd name="connsiteX4-39" fmla="*/ 459 w 3653298"/>
                <a:gd name="connsiteY4-40" fmla="*/ 2634276 h 2634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-1" fmla="*/ 0 w 1002506"/>
                <a:gd name="connsiteY0-2" fmla="*/ 0 h 823912"/>
                <a:gd name="connsiteX1-3" fmla="*/ 792956 w 1002506"/>
                <a:gd name="connsiteY1-4" fmla="*/ 4762 h 823912"/>
                <a:gd name="connsiteX2-5" fmla="*/ 1002506 w 1002506"/>
                <a:gd name="connsiteY2-6" fmla="*/ 404812 h 823912"/>
                <a:gd name="connsiteX3-7" fmla="*/ 792956 w 1002506"/>
                <a:gd name="connsiteY3-8" fmla="*/ 823912 h 823912"/>
                <a:gd name="connsiteX4-9" fmla="*/ 5556 w 1002506"/>
                <a:gd name="connsiteY4-10" fmla="*/ 823912 h 823912"/>
                <a:gd name="connsiteX5-11" fmla="*/ 0 w 1002506"/>
                <a:gd name="connsiteY5-12" fmla="*/ 0 h 823912"/>
                <a:gd name="connsiteX0-13" fmla="*/ 0 w 997744"/>
                <a:gd name="connsiteY0-14" fmla="*/ 1 h 819150"/>
                <a:gd name="connsiteX1-15" fmla="*/ 788194 w 997744"/>
                <a:gd name="connsiteY1-16" fmla="*/ 0 h 819150"/>
                <a:gd name="connsiteX2-17" fmla="*/ 997744 w 997744"/>
                <a:gd name="connsiteY2-18" fmla="*/ 400050 h 819150"/>
                <a:gd name="connsiteX3-19" fmla="*/ 788194 w 997744"/>
                <a:gd name="connsiteY3-20" fmla="*/ 819150 h 819150"/>
                <a:gd name="connsiteX4-21" fmla="*/ 794 w 997744"/>
                <a:gd name="connsiteY4-22" fmla="*/ 819150 h 819150"/>
                <a:gd name="connsiteX5-23" fmla="*/ 0 w 997744"/>
                <a:gd name="connsiteY5-24" fmla="*/ 1 h 819150"/>
                <a:gd name="connsiteX0-25" fmla="*/ 3980 w 1001724"/>
                <a:gd name="connsiteY0-26" fmla="*/ 1 h 819150"/>
                <a:gd name="connsiteX1-27" fmla="*/ 792174 w 1001724"/>
                <a:gd name="connsiteY1-28" fmla="*/ 0 h 819150"/>
                <a:gd name="connsiteX2-29" fmla="*/ 1001724 w 1001724"/>
                <a:gd name="connsiteY2-30" fmla="*/ 400050 h 819150"/>
                <a:gd name="connsiteX3-31" fmla="*/ 792174 w 1001724"/>
                <a:gd name="connsiteY3-32" fmla="*/ 819150 h 819150"/>
                <a:gd name="connsiteX4-33" fmla="*/ 11 w 1001724"/>
                <a:gd name="connsiteY4-34" fmla="*/ 797719 h 819150"/>
                <a:gd name="connsiteX5-35" fmla="*/ 3980 w 1001724"/>
                <a:gd name="connsiteY5-36" fmla="*/ 1 h 819150"/>
                <a:gd name="connsiteX0-37" fmla="*/ 3980 w 1001724"/>
                <a:gd name="connsiteY0-38" fmla="*/ 1 h 804862"/>
                <a:gd name="connsiteX1-39" fmla="*/ 792174 w 1001724"/>
                <a:gd name="connsiteY1-40" fmla="*/ 0 h 804862"/>
                <a:gd name="connsiteX2-41" fmla="*/ 1001724 w 1001724"/>
                <a:gd name="connsiteY2-42" fmla="*/ 400050 h 804862"/>
                <a:gd name="connsiteX3-43" fmla="*/ 799318 w 1001724"/>
                <a:gd name="connsiteY3-44" fmla="*/ 804862 h 804862"/>
                <a:gd name="connsiteX4-45" fmla="*/ 11 w 1001724"/>
                <a:gd name="connsiteY4-46" fmla="*/ 797719 h 804862"/>
                <a:gd name="connsiteX5-47" fmla="*/ 3980 w 1001724"/>
                <a:gd name="connsiteY5-48" fmla="*/ 1 h 804862"/>
                <a:gd name="connsiteX0-49" fmla="*/ 0 w 1016794"/>
                <a:gd name="connsiteY0-50" fmla="*/ 0 h 807242"/>
                <a:gd name="connsiteX1-51" fmla="*/ 807244 w 1016794"/>
                <a:gd name="connsiteY1-52" fmla="*/ 2380 h 807242"/>
                <a:gd name="connsiteX2-53" fmla="*/ 1016794 w 1016794"/>
                <a:gd name="connsiteY2-54" fmla="*/ 402430 h 807242"/>
                <a:gd name="connsiteX3-55" fmla="*/ 814388 w 1016794"/>
                <a:gd name="connsiteY3-56" fmla="*/ 807242 h 807242"/>
                <a:gd name="connsiteX4-57" fmla="*/ 15081 w 1016794"/>
                <a:gd name="connsiteY4-58" fmla="*/ 800099 h 807242"/>
                <a:gd name="connsiteX5-59" fmla="*/ 0 w 1016794"/>
                <a:gd name="connsiteY5-60" fmla="*/ 0 h 807242"/>
                <a:gd name="connsiteX0-61" fmla="*/ 3981 w 1001725"/>
                <a:gd name="connsiteY0-62" fmla="*/ 0 h 807242"/>
                <a:gd name="connsiteX1-63" fmla="*/ 792175 w 1001725"/>
                <a:gd name="connsiteY1-64" fmla="*/ 2380 h 807242"/>
                <a:gd name="connsiteX2-65" fmla="*/ 1001725 w 1001725"/>
                <a:gd name="connsiteY2-66" fmla="*/ 402430 h 807242"/>
                <a:gd name="connsiteX3-67" fmla="*/ 799319 w 1001725"/>
                <a:gd name="connsiteY3-68" fmla="*/ 807242 h 807242"/>
                <a:gd name="connsiteX4-69" fmla="*/ 12 w 1001725"/>
                <a:gd name="connsiteY4-70" fmla="*/ 800099 h 807242"/>
                <a:gd name="connsiteX5-71" fmla="*/ 3981 w 1001725"/>
                <a:gd name="connsiteY5-72" fmla="*/ 0 h 807242"/>
                <a:gd name="connsiteX0-73" fmla="*/ 0 w 1007269"/>
                <a:gd name="connsiteY0-74" fmla="*/ 0 h 807242"/>
                <a:gd name="connsiteX1-75" fmla="*/ 797719 w 1007269"/>
                <a:gd name="connsiteY1-76" fmla="*/ 2380 h 807242"/>
                <a:gd name="connsiteX2-77" fmla="*/ 1007269 w 1007269"/>
                <a:gd name="connsiteY2-78" fmla="*/ 402430 h 807242"/>
                <a:gd name="connsiteX3-79" fmla="*/ 804863 w 1007269"/>
                <a:gd name="connsiteY3-80" fmla="*/ 807242 h 807242"/>
                <a:gd name="connsiteX4-81" fmla="*/ 5556 w 1007269"/>
                <a:gd name="connsiteY4-82" fmla="*/ 800099 h 807242"/>
                <a:gd name="connsiteX5-83" fmla="*/ 0 w 1007269"/>
                <a:gd name="connsiteY5-84" fmla="*/ 0 h 807242"/>
                <a:gd name="connsiteX0-85" fmla="*/ 1611 w 1001736"/>
                <a:gd name="connsiteY0-86" fmla="*/ 2383 h 804862"/>
                <a:gd name="connsiteX1-87" fmla="*/ 792186 w 1001736"/>
                <a:gd name="connsiteY1-88" fmla="*/ 0 h 804862"/>
                <a:gd name="connsiteX2-89" fmla="*/ 1001736 w 1001736"/>
                <a:gd name="connsiteY2-90" fmla="*/ 400050 h 804862"/>
                <a:gd name="connsiteX3-91" fmla="*/ 799330 w 1001736"/>
                <a:gd name="connsiteY3-92" fmla="*/ 804862 h 804862"/>
                <a:gd name="connsiteX4-93" fmla="*/ 23 w 1001736"/>
                <a:gd name="connsiteY4-94" fmla="*/ 797719 h 804862"/>
                <a:gd name="connsiteX5-95" fmla="*/ 1611 w 1001736"/>
                <a:gd name="connsiteY5-96" fmla="*/ 2383 h 804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4</a:t>
              </a:r>
              <a:endParaRPr lang="en-US" sz="4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186645" y="3973513"/>
            <a:ext cx="3116875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161639" y="2552701"/>
            <a:ext cx="3727988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/>
          <p:cNvSpPr/>
          <p:nvPr/>
        </p:nvSpPr>
        <p:spPr>
          <a:xfrm>
            <a:off x="3388920" y="4776789"/>
            <a:ext cx="2097481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8921" y="3762376"/>
            <a:ext cx="2500706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/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0" name="TextBox 49"/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8" name="Rectangle 61"/>
          <p:cNvSpPr>
            <a:spLocks noChangeArrowheads="1"/>
          </p:cNvSpPr>
          <p:nvPr/>
        </p:nvSpPr>
        <p:spPr bwMode="auto">
          <a:xfrm>
            <a:off x="7202805" y="269385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Hướng phân tích theo yêu cầu đã thu thập được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9" name="Rectangle 62"/>
          <p:cNvSpPr>
            <a:spLocks noChangeArrowheads="1"/>
          </p:cNvSpPr>
          <p:nvPr/>
        </p:nvSpPr>
        <p:spPr bwMode="auto">
          <a:xfrm>
            <a:off x="7202596" y="397355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Xây dựng mô hình cho hệ thống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20305124">
            <a:off x="1918833" y="340376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PHÂN TÍCH HỆ THỐNG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 rot="20284843">
            <a:off x="2250173" y="4500748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MÔ HÌNH</a:t>
            </a:r>
            <a:endParaRPr lang="en-U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11493">
            <a:off x="3259719" y="1428404"/>
            <a:ext cx="3503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XÂY DỰNG Ý TƯỞNG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38970" y="1066943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59344" y="144951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42559" y="2536043"/>
            <a:ext cx="79698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 chọn ngôn ngữ và nền tảng , lý do lựa chọn ?</a:t>
            </a:r>
            <a:endPara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 chọn mô hình xây dựng phần mềm ?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 chọn mô hình tổ chức và lưu trữ mã lệnh ?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 rot="231181">
            <a:off x="1792293" y="1602761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0362" y="2117760"/>
            <a:ext cx="7585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do lựa chọn nền tảng web và hệ quản trị cơ sở dữ liệu MySQL</a:t>
            </a:r>
            <a:endParaRPr lang="en-US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38005" y="786273"/>
            <a:ext cx="5205866" cy="1732017"/>
            <a:chOff x="6850019" y="637106"/>
            <a:chExt cx="5205866" cy="1732017"/>
          </a:xfrm>
        </p:grpSpPr>
        <p:sp>
          <p:nvSpPr>
            <p:cNvPr id="48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943469" y="111931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 rot="231181">
            <a:off x="1776418" y="140400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7486" y="2518410"/>
            <a:ext cx="9075473" cy="4129475"/>
            <a:chOff x="1074706" y="2561717"/>
            <a:chExt cx="9075473" cy="4129475"/>
          </a:xfrm>
        </p:grpSpPr>
        <p:grpSp>
          <p:nvGrpSpPr>
            <p:cNvPr id="12" name="Group 11"/>
            <p:cNvGrpSpPr/>
            <p:nvPr/>
          </p:nvGrpSpPr>
          <p:grpSpPr>
            <a:xfrm>
              <a:off x="3172723" y="3437912"/>
              <a:ext cx="6977456" cy="3253280"/>
              <a:chOff x="2135424" y="2375776"/>
              <a:chExt cx="9728758" cy="453062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886500" y="3205969"/>
                <a:ext cx="1614139" cy="1974558"/>
                <a:chOff x="5357564" y="3054049"/>
                <a:chExt cx="1614139" cy="1974558"/>
              </a:xfrm>
            </p:grpSpPr>
            <p:pic>
              <p:nvPicPr>
                <p:cNvPr id="44" name="Picture 2" descr="http://icons.iconarchive.com/icons/itzikgur/my-seven/128/Backup-IBM-Server-icon.png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57564" y="3054049"/>
                  <a:ext cx="1473696" cy="14736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" name="TextBox 44"/>
                <p:cNvSpPr txBox="1"/>
                <p:nvPr/>
              </p:nvSpPr>
              <p:spPr>
                <a:xfrm>
                  <a:off x="5570122" y="4437111"/>
                  <a:ext cx="1401581" cy="59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400" b="1">
                      <a:solidFill>
                        <a:schemeClr val="bg1"/>
                      </a:solidFill>
                    </a:rPr>
                    <a:t>Server</a:t>
                  </a:r>
                  <a:endParaRPr lang="en-US" sz="2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9938609" y="3077765"/>
                <a:ext cx="1925573" cy="2061882"/>
                <a:chOff x="9454371" y="3054049"/>
                <a:chExt cx="1925573" cy="2061882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9530736" y="3054049"/>
                  <a:ext cx="1335091" cy="1489303"/>
                  <a:chOff x="9034937" y="2142841"/>
                  <a:chExt cx="1335091" cy="1489303"/>
                </a:xfrm>
              </p:grpSpPr>
              <p:pic>
                <p:nvPicPr>
                  <p:cNvPr id="41" name="Picture 14" descr="Database icon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034937" y="2142841"/>
                    <a:ext cx="914400" cy="9144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2" name="Picture 14" descr="Database icon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55628" y="2345358"/>
                    <a:ext cx="914400" cy="9144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3" name="Picture 14" descr="Database icon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113352" y="2717743"/>
                    <a:ext cx="914400" cy="9144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9454371" y="4524435"/>
                  <a:ext cx="1925573" cy="59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400" b="1">
                      <a:solidFill>
                        <a:schemeClr val="bg1"/>
                      </a:solidFill>
                    </a:rPr>
                    <a:t>Database</a:t>
                  </a:r>
                  <a:endParaRPr lang="en-US" sz="24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2135424" y="4972883"/>
                <a:ext cx="1219200" cy="1638227"/>
                <a:chOff x="1571981" y="4602041"/>
                <a:chExt cx="1219200" cy="1638227"/>
              </a:xfrm>
            </p:grpSpPr>
            <p:pic>
              <p:nvPicPr>
                <p:cNvPr id="33" name="Picture 8" descr="06 Computer Windows 7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71981" y="4602041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1705528" y="5650425"/>
                  <a:ext cx="705655" cy="5898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400" b="1" dirty="0">
                      <a:solidFill>
                        <a:schemeClr val="bg1"/>
                      </a:solidFill>
                    </a:rPr>
                    <a:t>PC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4477225" y="2375776"/>
                <a:ext cx="257573" cy="475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4378304" y="5294381"/>
                <a:ext cx="1380321" cy="1612022"/>
                <a:chOff x="4065548" y="5222728"/>
                <a:chExt cx="1380321" cy="1612022"/>
              </a:xfrm>
            </p:grpSpPr>
            <p:pic>
              <p:nvPicPr>
                <p:cNvPr id="29" name="Picture 12" descr="IPhone-4G-headphones-shadow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0600" y="5222728"/>
                  <a:ext cx="1011999" cy="10125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4065548" y="6244907"/>
                  <a:ext cx="1380321" cy="5898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2400" b="1">
                      <a:solidFill>
                        <a:schemeClr val="bg1"/>
                      </a:solidFill>
                    </a:rPr>
                    <a:t>Phone</a:t>
                  </a:r>
                  <a:endParaRPr lang="en-US" sz="2400" b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6" name="Straight Arrow Connector 25"/>
              <p:cNvCxnSpPr>
                <a:stCxn id="33" idx="3"/>
              </p:cNvCxnSpPr>
              <p:nvPr/>
            </p:nvCxnSpPr>
            <p:spPr>
              <a:xfrm flipV="1">
                <a:off x="3354624" y="4194683"/>
                <a:ext cx="3531876" cy="13878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9" idx="3"/>
              </p:cNvCxnSpPr>
              <p:nvPr/>
            </p:nvCxnSpPr>
            <p:spPr>
              <a:xfrm flipV="1">
                <a:off x="5241015" y="4442493"/>
                <a:ext cx="1645485" cy="146302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8267473" y="3942817"/>
                <a:ext cx="1654778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https://scontent.fsgn5-4.fna.fbcdn.net/v/t34.0-12/26105437_1988625611392712_2120581861_n.jpg?oh=c0cd99e79c2d4d1b6ee55fb48ac29b3a&amp;oe=5A44A735"/>
            <p:cNvPicPr/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261" y="2561717"/>
              <a:ext cx="1402715" cy="12274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TextBox 55"/>
            <p:cNvSpPr txBox="1"/>
            <p:nvPr/>
          </p:nvSpPr>
          <p:spPr>
            <a:xfrm>
              <a:off x="1074706" y="4090162"/>
              <a:ext cx="2193925" cy="423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b="1" dirty="0">
                  <a:solidFill>
                    <a:schemeClr val="bg1"/>
                  </a:solidFill>
                </a:rPr>
                <a:t>Thiết bị chính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 descr="http://ungdungrfid.com/uploads/news/2014_05/cac-loai-the-rfi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5" y="2519680"/>
            <a:ext cx="1844040" cy="12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/>
          <p:cNvCxnSpPr/>
          <p:nvPr/>
        </p:nvCxnSpPr>
        <p:spPr>
          <a:xfrm>
            <a:off x="2672715" y="3613785"/>
            <a:ext cx="3980180" cy="102108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17078" y="3189980"/>
            <a:ext cx="130429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Quét thẻ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>
            <a:stCxn id="3074" idx="1"/>
            <a:endCxn id="52" idx="3"/>
          </p:cNvCxnSpPr>
          <p:nvPr/>
        </p:nvCxnSpPr>
        <p:spPr>
          <a:xfrm flipH="1" flipV="1">
            <a:off x="2672715" y="3132455"/>
            <a:ext cx="413258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31655" y="73864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852029" y="112122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Kết quả hình ản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89" y="1943657"/>
            <a:ext cx="415636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Ý TƯỞNG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53230" y="3012440"/>
            <a:ext cx="1198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FF00"/>
                </a:solidFill>
              </a:rPr>
              <a:t>updates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27470" y="3012440"/>
            <a:ext cx="17462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FF00"/>
                </a:solidFill>
              </a:rPr>
              <a:t>manipulates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 rot="2820000">
            <a:off x="4828540" y="4805680"/>
            <a:ext cx="10001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FF00"/>
                </a:solidFill>
              </a:rPr>
              <a:t>Shows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 rot="18780000">
            <a:off x="6477635" y="4805680"/>
            <a:ext cx="742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rgbClr val="FFFF00"/>
                </a:solidFill>
              </a:rPr>
              <a:t>uses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 rot="349079">
            <a:off x="4205072" y="5666101"/>
            <a:ext cx="3062852" cy="1772688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-1" fmla="*/ 0 w 2410691"/>
              <a:gd name="connsiteY0-2" fmla="*/ 706582 h 1482436"/>
              <a:gd name="connsiteX1-3" fmla="*/ 2410691 w 2410691"/>
              <a:gd name="connsiteY1-4" fmla="*/ 1482436 h 1482436"/>
              <a:gd name="connsiteX2-5" fmla="*/ 2092037 w 2410691"/>
              <a:gd name="connsiteY2-6" fmla="*/ 512618 h 1482436"/>
              <a:gd name="connsiteX3-7" fmla="*/ 1510146 w 2410691"/>
              <a:gd name="connsiteY3-8" fmla="*/ 0 h 1482436"/>
              <a:gd name="connsiteX4-9" fmla="*/ 0 w 2410691"/>
              <a:gd name="connsiteY4-10" fmla="*/ 706582 h 1482436"/>
              <a:gd name="connsiteX0-11" fmla="*/ 0 w 2410691"/>
              <a:gd name="connsiteY0-12" fmla="*/ 706582 h 1482436"/>
              <a:gd name="connsiteX1-13" fmla="*/ 2410691 w 2410691"/>
              <a:gd name="connsiteY1-14" fmla="*/ 1482436 h 1482436"/>
              <a:gd name="connsiteX2-15" fmla="*/ 2092037 w 2410691"/>
              <a:gd name="connsiteY2-16" fmla="*/ 512618 h 1482436"/>
              <a:gd name="connsiteX3-17" fmla="*/ 1510146 w 2410691"/>
              <a:gd name="connsiteY3-18" fmla="*/ 0 h 1482436"/>
              <a:gd name="connsiteX4-19" fmla="*/ 0 w 2410691"/>
              <a:gd name="connsiteY4-20" fmla="*/ 706582 h 1482436"/>
              <a:gd name="connsiteX0-21" fmla="*/ 0 w 2410691"/>
              <a:gd name="connsiteY0-22" fmla="*/ 706582 h 1482436"/>
              <a:gd name="connsiteX1-23" fmla="*/ 2410691 w 2410691"/>
              <a:gd name="connsiteY1-24" fmla="*/ 1482436 h 1482436"/>
              <a:gd name="connsiteX2-25" fmla="*/ 2092037 w 2410691"/>
              <a:gd name="connsiteY2-26" fmla="*/ 512618 h 1482436"/>
              <a:gd name="connsiteX3-27" fmla="*/ 1510146 w 2410691"/>
              <a:gd name="connsiteY3-28" fmla="*/ 0 h 1482436"/>
              <a:gd name="connsiteX4-29" fmla="*/ 0 w 2410691"/>
              <a:gd name="connsiteY4-30" fmla="*/ 706582 h 1482436"/>
              <a:gd name="connsiteX0-31" fmla="*/ 0 w 2410691"/>
              <a:gd name="connsiteY0-32" fmla="*/ 873270 h 1649124"/>
              <a:gd name="connsiteX1-33" fmla="*/ 2410691 w 2410691"/>
              <a:gd name="connsiteY1-34" fmla="*/ 1649124 h 1649124"/>
              <a:gd name="connsiteX2-35" fmla="*/ 2092037 w 2410691"/>
              <a:gd name="connsiteY2-36" fmla="*/ 679306 h 1649124"/>
              <a:gd name="connsiteX3-37" fmla="*/ 1695884 w 2410691"/>
              <a:gd name="connsiteY3-38" fmla="*/ 0 h 1649124"/>
              <a:gd name="connsiteX4-39" fmla="*/ 0 w 2410691"/>
              <a:gd name="connsiteY4-40" fmla="*/ 873270 h 1649124"/>
              <a:gd name="connsiteX0-41" fmla="*/ 0 w 2410691"/>
              <a:gd name="connsiteY0-42" fmla="*/ 873270 h 1649124"/>
              <a:gd name="connsiteX1-43" fmla="*/ 2410691 w 2410691"/>
              <a:gd name="connsiteY1-44" fmla="*/ 1649124 h 1649124"/>
              <a:gd name="connsiteX2-45" fmla="*/ 2192050 w 2410691"/>
              <a:gd name="connsiteY2-46" fmla="*/ 641206 h 1649124"/>
              <a:gd name="connsiteX3-47" fmla="*/ 1695884 w 2410691"/>
              <a:gd name="connsiteY3-48" fmla="*/ 0 h 1649124"/>
              <a:gd name="connsiteX4-49" fmla="*/ 0 w 2410691"/>
              <a:gd name="connsiteY4-50" fmla="*/ 873270 h 1649124"/>
              <a:gd name="connsiteX0-51" fmla="*/ 0 w 2410691"/>
              <a:gd name="connsiteY0-52" fmla="*/ 873270 h 1649124"/>
              <a:gd name="connsiteX1-53" fmla="*/ 2410691 w 2410691"/>
              <a:gd name="connsiteY1-54" fmla="*/ 1649124 h 1649124"/>
              <a:gd name="connsiteX2-55" fmla="*/ 2192050 w 2410691"/>
              <a:gd name="connsiteY2-56" fmla="*/ 641206 h 1649124"/>
              <a:gd name="connsiteX3-57" fmla="*/ 1695884 w 2410691"/>
              <a:gd name="connsiteY3-58" fmla="*/ 0 h 1649124"/>
              <a:gd name="connsiteX4-59" fmla="*/ 0 w 2410691"/>
              <a:gd name="connsiteY4-60" fmla="*/ 873270 h 1649124"/>
              <a:gd name="connsiteX0-61" fmla="*/ 0 w 2410691"/>
              <a:gd name="connsiteY0-62" fmla="*/ 873270 h 1649124"/>
              <a:gd name="connsiteX1-63" fmla="*/ 2410691 w 2410691"/>
              <a:gd name="connsiteY1-64" fmla="*/ 1649124 h 1649124"/>
              <a:gd name="connsiteX2-65" fmla="*/ 2192050 w 2410691"/>
              <a:gd name="connsiteY2-66" fmla="*/ 641206 h 1649124"/>
              <a:gd name="connsiteX3-67" fmla="*/ 1695884 w 2410691"/>
              <a:gd name="connsiteY3-68" fmla="*/ 0 h 1649124"/>
              <a:gd name="connsiteX4-69" fmla="*/ 0 w 2410691"/>
              <a:gd name="connsiteY4-70" fmla="*/ 873270 h 1649124"/>
              <a:gd name="connsiteX0-71" fmla="*/ 0 w 2410691"/>
              <a:gd name="connsiteY0-72" fmla="*/ 873270 h 1649124"/>
              <a:gd name="connsiteX1-73" fmla="*/ 2410691 w 2410691"/>
              <a:gd name="connsiteY1-74" fmla="*/ 1649124 h 1649124"/>
              <a:gd name="connsiteX2-75" fmla="*/ 2192050 w 2410691"/>
              <a:gd name="connsiteY2-76" fmla="*/ 641206 h 1649124"/>
              <a:gd name="connsiteX3-77" fmla="*/ 1695884 w 2410691"/>
              <a:gd name="connsiteY3-78" fmla="*/ 0 h 1649124"/>
              <a:gd name="connsiteX4-79" fmla="*/ 0 w 2410691"/>
              <a:gd name="connsiteY4-80" fmla="*/ 873270 h 1649124"/>
              <a:gd name="connsiteX0-81" fmla="*/ 0 w 2410691"/>
              <a:gd name="connsiteY0-82" fmla="*/ 873270 h 1649124"/>
              <a:gd name="connsiteX1-83" fmla="*/ 2410691 w 2410691"/>
              <a:gd name="connsiteY1-84" fmla="*/ 1649124 h 1649124"/>
              <a:gd name="connsiteX2-85" fmla="*/ 2192050 w 2410691"/>
              <a:gd name="connsiteY2-86" fmla="*/ 641206 h 1649124"/>
              <a:gd name="connsiteX3-87" fmla="*/ 1695884 w 2410691"/>
              <a:gd name="connsiteY3-88" fmla="*/ 0 h 1649124"/>
              <a:gd name="connsiteX4-89" fmla="*/ 0 w 2410691"/>
              <a:gd name="connsiteY4-90" fmla="*/ 873270 h 1649124"/>
              <a:gd name="connsiteX0-91" fmla="*/ 0 w 2410691"/>
              <a:gd name="connsiteY0-92" fmla="*/ 873270 h 1649124"/>
              <a:gd name="connsiteX1-93" fmla="*/ 2410691 w 2410691"/>
              <a:gd name="connsiteY1-94" fmla="*/ 1649124 h 1649124"/>
              <a:gd name="connsiteX2-95" fmla="*/ 2192050 w 2410691"/>
              <a:gd name="connsiteY2-96" fmla="*/ 641206 h 1649124"/>
              <a:gd name="connsiteX3-97" fmla="*/ 1695884 w 2410691"/>
              <a:gd name="connsiteY3-98" fmla="*/ 0 h 1649124"/>
              <a:gd name="connsiteX4-99" fmla="*/ 0 w 2410691"/>
              <a:gd name="connsiteY4-100" fmla="*/ 873270 h 1649124"/>
              <a:gd name="connsiteX0-101" fmla="*/ 0 w 2410691"/>
              <a:gd name="connsiteY0-102" fmla="*/ 873270 h 1649124"/>
              <a:gd name="connsiteX1-103" fmla="*/ 2410691 w 2410691"/>
              <a:gd name="connsiteY1-104" fmla="*/ 1649124 h 1649124"/>
              <a:gd name="connsiteX2-105" fmla="*/ 2192050 w 2410691"/>
              <a:gd name="connsiteY2-106" fmla="*/ 641206 h 1649124"/>
              <a:gd name="connsiteX3-107" fmla="*/ 1695884 w 2410691"/>
              <a:gd name="connsiteY3-108" fmla="*/ 0 h 1649124"/>
              <a:gd name="connsiteX4-109" fmla="*/ 0 w 2410691"/>
              <a:gd name="connsiteY4-110" fmla="*/ 873270 h 1649124"/>
              <a:gd name="connsiteX0-111" fmla="*/ 0 w 2410691"/>
              <a:gd name="connsiteY0-112" fmla="*/ 873270 h 1649124"/>
              <a:gd name="connsiteX1-113" fmla="*/ 2410691 w 2410691"/>
              <a:gd name="connsiteY1-114" fmla="*/ 1649124 h 1649124"/>
              <a:gd name="connsiteX2-115" fmla="*/ 2192050 w 2410691"/>
              <a:gd name="connsiteY2-116" fmla="*/ 641206 h 1649124"/>
              <a:gd name="connsiteX3-117" fmla="*/ 1594791 w 2410691"/>
              <a:gd name="connsiteY3-118" fmla="*/ 0 h 1649124"/>
              <a:gd name="connsiteX4-119" fmla="*/ 0 w 2410691"/>
              <a:gd name="connsiteY4-120" fmla="*/ 873270 h 1649124"/>
              <a:gd name="connsiteX0-121" fmla="*/ 0 w 2410691"/>
              <a:gd name="connsiteY0-122" fmla="*/ 873270 h 1649124"/>
              <a:gd name="connsiteX1-123" fmla="*/ 2410691 w 2410691"/>
              <a:gd name="connsiteY1-124" fmla="*/ 1649124 h 1649124"/>
              <a:gd name="connsiteX2-125" fmla="*/ 2192050 w 2410691"/>
              <a:gd name="connsiteY2-126" fmla="*/ 641206 h 1649124"/>
              <a:gd name="connsiteX3-127" fmla="*/ 1594791 w 2410691"/>
              <a:gd name="connsiteY3-128" fmla="*/ 0 h 1649124"/>
              <a:gd name="connsiteX4-129" fmla="*/ 0 w 2410691"/>
              <a:gd name="connsiteY4-130" fmla="*/ 873270 h 1649124"/>
              <a:gd name="connsiteX0-131" fmla="*/ 0 w 2410691"/>
              <a:gd name="connsiteY0-132" fmla="*/ 873270 h 1649124"/>
              <a:gd name="connsiteX1-133" fmla="*/ 2410691 w 2410691"/>
              <a:gd name="connsiteY1-134" fmla="*/ 1649124 h 1649124"/>
              <a:gd name="connsiteX2-135" fmla="*/ 2192050 w 2410691"/>
              <a:gd name="connsiteY2-136" fmla="*/ 641206 h 1649124"/>
              <a:gd name="connsiteX3-137" fmla="*/ 1548133 w 2410691"/>
              <a:gd name="connsiteY3-138" fmla="*/ 0 h 1649124"/>
              <a:gd name="connsiteX4-139" fmla="*/ 0 w 2410691"/>
              <a:gd name="connsiteY4-140" fmla="*/ 873270 h 1649124"/>
              <a:gd name="connsiteX0-141" fmla="*/ 0 w 2410691"/>
              <a:gd name="connsiteY0-142" fmla="*/ 873270 h 1649124"/>
              <a:gd name="connsiteX1-143" fmla="*/ 2410691 w 2410691"/>
              <a:gd name="connsiteY1-144" fmla="*/ 1649124 h 1649124"/>
              <a:gd name="connsiteX2-145" fmla="*/ 2192050 w 2410691"/>
              <a:gd name="connsiteY2-146" fmla="*/ 641206 h 1649124"/>
              <a:gd name="connsiteX3-147" fmla="*/ 1548133 w 2410691"/>
              <a:gd name="connsiteY3-148" fmla="*/ 0 h 1649124"/>
              <a:gd name="connsiteX4-149" fmla="*/ 0 w 2410691"/>
              <a:gd name="connsiteY4-150" fmla="*/ 873270 h 1649124"/>
              <a:gd name="connsiteX0-151" fmla="*/ 0 w 2410691"/>
              <a:gd name="connsiteY0-152" fmla="*/ 873270 h 1649124"/>
              <a:gd name="connsiteX1-153" fmla="*/ 2410691 w 2410691"/>
              <a:gd name="connsiteY1-154" fmla="*/ 1649124 h 1649124"/>
              <a:gd name="connsiteX2-155" fmla="*/ 2192050 w 2410691"/>
              <a:gd name="connsiteY2-156" fmla="*/ 641206 h 1649124"/>
              <a:gd name="connsiteX3-157" fmla="*/ 1548133 w 2410691"/>
              <a:gd name="connsiteY3-158" fmla="*/ 0 h 1649124"/>
              <a:gd name="connsiteX4-159" fmla="*/ 0 w 2410691"/>
              <a:gd name="connsiteY4-160" fmla="*/ 873270 h 1649124"/>
              <a:gd name="connsiteX0-161" fmla="*/ 0 w 2410691"/>
              <a:gd name="connsiteY0-162" fmla="*/ 873270 h 1649124"/>
              <a:gd name="connsiteX1-163" fmla="*/ 2410691 w 2410691"/>
              <a:gd name="connsiteY1-164" fmla="*/ 1649124 h 1649124"/>
              <a:gd name="connsiteX2-165" fmla="*/ 2192050 w 2410691"/>
              <a:gd name="connsiteY2-166" fmla="*/ 641206 h 1649124"/>
              <a:gd name="connsiteX3-167" fmla="*/ 1548133 w 2410691"/>
              <a:gd name="connsiteY3-168" fmla="*/ 0 h 1649124"/>
              <a:gd name="connsiteX4-169" fmla="*/ 0 w 2410691"/>
              <a:gd name="connsiteY4-170" fmla="*/ 873270 h 1649124"/>
              <a:gd name="connsiteX0-171" fmla="*/ 0 w 2410691"/>
              <a:gd name="connsiteY0-172" fmla="*/ 873270 h 1649124"/>
              <a:gd name="connsiteX1-173" fmla="*/ 2410691 w 2410691"/>
              <a:gd name="connsiteY1-174" fmla="*/ 1649124 h 1649124"/>
              <a:gd name="connsiteX2-175" fmla="*/ 2192050 w 2410691"/>
              <a:gd name="connsiteY2-176" fmla="*/ 641206 h 1649124"/>
              <a:gd name="connsiteX3-177" fmla="*/ 1548133 w 2410691"/>
              <a:gd name="connsiteY3-178" fmla="*/ 0 h 1649124"/>
              <a:gd name="connsiteX4-179" fmla="*/ 0 w 2410691"/>
              <a:gd name="connsiteY4-180" fmla="*/ 873270 h 16491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 rot="21250921" flipH="1">
            <a:off x="3311922" y="5834851"/>
            <a:ext cx="2254474" cy="1336570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-1" fmla="*/ 0 w 2410691"/>
              <a:gd name="connsiteY0-2" fmla="*/ 706582 h 1482436"/>
              <a:gd name="connsiteX1-3" fmla="*/ 2410691 w 2410691"/>
              <a:gd name="connsiteY1-4" fmla="*/ 1482436 h 1482436"/>
              <a:gd name="connsiteX2-5" fmla="*/ 2092037 w 2410691"/>
              <a:gd name="connsiteY2-6" fmla="*/ 512618 h 1482436"/>
              <a:gd name="connsiteX3-7" fmla="*/ 1510146 w 2410691"/>
              <a:gd name="connsiteY3-8" fmla="*/ 0 h 1482436"/>
              <a:gd name="connsiteX4-9" fmla="*/ 0 w 2410691"/>
              <a:gd name="connsiteY4-10" fmla="*/ 706582 h 1482436"/>
              <a:gd name="connsiteX0-11" fmla="*/ 0 w 2410691"/>
              <a:gd name="connsiteY0-12" fmla="*/ 706582 h 1482436"/>
              <a:gd name="connsiteX1-13" fmla="*/ 2410691 w 2410691"/>
              <a:gd name="connsiteY1-14" fmla="*/ 1482436 h 1482436"/>
              <a:gd name="connsiteX2-15" fmla="*/ 2092037 w 2410691"/>
              <a:gd name="connsiteY2-16" fmla="*/ 512618 h 1482436"/>
              <a:gd name="connsiteX3-17" fmla="*/ 1510146 w 2410691"/>
              <a:gd name="connsiteY3-18" fmla="*/ 0 h 1482436"/>
              <a:gd name="connsiteX4-19" fmla="*/ 0 w 2410691"/>
              <a:gd name="connsiteY4-20" fmla="*/ 706582 h 1482436"/>
              <a:gd name="connsiteX0-21" fmla="*/ 0 w 2410691"/>
              <a:gd name="connsiteY0-22" fmla="*/ 706582 h 1482436"/>
              <a:gd name="connsiteX1-23" fmla="*/ 2410691 w 2410691"/>
              <a:gd name="connsiteY1-24" fmla="*/ 1482436 h 1482436"/>
              <a:gd name="connsiteX2-25" fmla="*/ 2092037 w 2410691"/>
              <a:gd name="connsiteY2-26" fmla="*/ 512618 h 1482436"/>
              <a:gd name="connsiteX3-27" fmla="*/ 1510146 w 2410691"/>
              <a:gd name="connsiteY3-28" fmla="*/ 0 h 1482436"/>
              <a:gd name="connsiteX4-29" fmla="*/ 0 w 2410691"/>
              <a:gd name="connsiteY4-30" fmla="*/ 706582 h 1482436"/>
              <a:gd name="connsiteX0-31" fmla="*/ 0 w 2410691"/>
              <a:gd name="connsiteY0-32" fmla="*/ 873270 h 1649124"/>
              <a:gd name="connsiteX1-33" fmla="*/ 2410691 w 2410691"/>
              <a:gd name="connsiteY1-34" fmla="*/ 1649124 h 1649124"/>
              <a:gd name="connsiteX2-35" fmla="*/ 2092037 w 2410691"/>
              <a:gd name="connsiteY2-36" fmla="*/ 679306 h 1649124"/>
              <a:gd name="connsiteX3-37" fmla="*/ 1695884 w 2410691"/>
              <a:gd name="connsiteY3-38" fmla="*/ 0 h 1649124"/>
              <a:gd name="connsiteX4-39" fmla="*/ 0 w 2410691"/>
              <a:gd name="connsiteY4-40" fmla="*/ 873270 h 1649124"/>
              <a:gd name="connsiteX0-41" fmla="*/ 0 w 2410691"/>
              <a:gd name="connsiteY0-42" fmla="*/ 873270 h 1649124"/>
              <a:gd name="connsiteX1-43" fmla="*/ 2410691 w 2410691"/>
              <a:gd name="connsiteY1-44" fmla="*/ 1649124 h 1649124"/>
              <a:gd name="connsiteX2-45" fmla="*/ 2192050 w 2410691"/>
              <a:gd name="connsiteY2-46" fmla="*/ 641206 h 1649124"/>
              <a:gd name="connsiteX3-47" fmla="*/ 1695884 w 2410691"/>
              <a:gd name="connsiteY3-48" fmla="*/ 0 h 1649124"/>
              <a:gd name="connsiteX4-49" fmla="*/ 0 w 2410691"/>
              <a:gd name="connsiteY4-50" fmla="*/ 873270 h 1649124"/>
              <a:gd name="connsiteX0-51" fmla="*/ 0 w 2410691"/>
              <a:gd name="connsiteY0-52" fmla="*/ 873270 h 1649124"/>
              <a:gd name="connsiteX1-53" fmla="*/ 2410691 w 2410691"/>
              <a:gd name="connsiteY1-54" fmla="*/ 1649124 h 1649124"/>
              <a:gd name="connsiteX2-55" fmla="*/ 2192050 w 2410691"/>
              <a:gd name="connsiteY2-56" fmla="*/ 641206 h 1649124"/>
              <a:gd name="connsiteX3-57" fmla="*/ 1695884 w 2410691"/>
              <a:gd name="connsiteY3-58" fmla="*/ 0 h 1649124"/>
              <a:gd name="connsiteX4-59" fmla="*/ 0 w 2410691"/>
              <a:gd name="connsiteY4-60" fmla="*/ 873270 h 1649124"/>
              <a:gd name="connsiteX0-61" fmla="*/ 0 w 2410691"/>
              <a:gd name="connsiteY0-62" fmla="*/ 873270 h 1649124"/>
              <a:gd name="connsiteX1-63" fmla="*/ 2410691 w 2410691"/>
              <a:gd name="connsiteY1-64" fmla="*/ 1649124 h 1649124"/>
              <a:gd name="connsiteX2-65" fmla="*/ 2192050 w 2410691"/>
              <a:gd name="connsiteY2-66" fmla="*/ 641206 h 1649124"/>
              <a:gd name="connsiteX3-67" fmla="*/ 1695884 w 2410691"/>
              <a:gd name="connsiteY3-68" fmla="*/ 0 h 1649124"/>
              <a:gd name="connsiteX4-69" fmla="*/ 0 w 2410691"/>
              <a:gd name="connsiteY4-70" fmla="*/ 873270 h 1649124"/>
              <a:gd name="connsiteX0-71" fmla="*/ 0 w 2410691"/>
              <a:gd name="connsiteY0-72" fmla="*/ 873270 h 1649124"/>
              <a:gd name="connsiteX1-73" fmla="*/ 2410691 w 2410691"/>
              <a:gd name="connsiteY1-74" fmla="*/ 1649124 h 1649124"/>
              <a:gd name="connsiteX2-75" fmla="*/ 2192050 w 2410691"/>
              <a:gd name="connsiteY2-76" fmla="*/ 641206 h 1649124"/>
              <a:gd name="connsiteX3-77" fmla="*/ 1695884 w 2410691"/>
              <a:gd name="connsiteY3-78" fmla="*/ 0 h 1649124"/>
              <a:gd name="connsiteX4-79" fmla="*/ 0 w 2410691"/>
              <a:gd name="connsiteY4-80" fmla="*/ 873270 h 1649124"/>
              <a:gd name="connsiteX0-81" fmla="*/ 0 w 2410691"/>
              <a:gd name="connsiteY0-82" fmla="*/ 873270 h 1649124"/>
              <a:gd name="connsiteX1-83" fmla="*/ 2410691 w 2410691"/>
              <a:gd name="connsiteY1-84" fmla="*/ 1649124 h 1649124"/>
              <a:gd name="connsiteX2-85" fmla="*/ 2192050 w 2410691"/>
              <a:gd name="connsiteY2-86" fmla="*/ 641206 h 1649124"/>
              <a:gd name="connsiteX3-87" fmla="*/ 1695884 w 2410691"/>
              <a:gd name="connsiteY3-88" fmla="*/ 0 h 1649124"/>
              <a:gd name="connsiteX4-89" fmla="*/ 0 w 2410691"/>
              <a:gd name="connsiteY4-90" fmla="*/ 873270 h 1649124"/>
              <a:gd name="connsiteX0-91" fmla="*/ 0 w 2410691"/>
              <a:gd name="connsiteY0-92" fmla="*/ 873270 h 1649124"/>
              <a:gd name="connsiteX1-93" fmla="*/ 2410691 w 2410691"/>
              <a:gd name="connsiteY1-94" fmla="*/ 1649124 h 1649124"/>
              <a:gd name="connsiteX2-95" fmla="*/ 2192050 w 2410691"/>
              <a:gd name="connsiteY2-96" fmla="*/ 641206 h 1649124"/>
              <a:gd name="connsiteX3-97" fmla="*/ 1695884 w 2410691"/>
              <a:gd name="connsiteY3-98" fmla="*/ 0 h 1649124"/>
              <a:gd name="connsiteX4-99" fmla="*/ 0 w 2410691"/>
              <a:gd name="connsiteY4-100" fmla="*/ 873270 h 1649124"/>
              <a:gd name="connsiteX0-101" fmla="*/ 0 w 2410691"/>
              <a:gd name="connsiteY0-102" fmla="*/ 873270 h 1649124"/>
              <a:gd name="connsiteX1-103" fmla="*/ 2410691 w 2410691"/>
              <a:gd name="connsiteY1-104" fmla="*/ 1649124 h 1649124"/>
              <a:gd name="connsiteX2-105" fmla="*/ 2192050 w 2410691"/>
              <a:gd name="connsiteY2-106" fmla="*/ 641206 h 1649124"/>
              <a:gd name="connsiteX3-107" fmla="*/ 1695884 w 2410691"/>
              <a:gd name="connsiteY3-108" fmla="*/ 0 h 1649124"/>
              <a:gd name="connsiteX4-109" fmla="*/ 0 w 2410691"/>
              <a:gd name="connsiteY4-110" fmla="*/ 873270 h 1649124"/>
              <a:gd name="connsiteX0-111" fmla="*/ 0 w 2410691"/>
              <a:gd name="connsiteY0-112" fmla="*/ 873270 h 1649124"/>
              <a:gd name="connsiteX1-113" fmla="*/ 2410691 w 2410691"/>
              <a:gd name="connsiteY1-114" fmla="*/ 1649124 h 1649124"/>
              <a:gd name="connsiteX2-115" fmla="*/ 2192050 w 2410691"/>
              <a:gd name="connsiteY2-116" fmla="*/ 641206 h 1649124"/>
              <a:gd name="connsiteX3-117" fmla="*/ 1594791 w 2410691"/>
              <a:gd name="connsiteY3-118" fmla="*/ 0 h 1649124"/>
              <a:gd name="connsiteX4-119" fmla="*/ 0 w 2410691"/>
              <a:gd name="connsiteY4-120" fmla="*/ 873270 h 1649124"/>
              <a:gd name="connsiteX0-121" fmla="*/ 0 w 2410691"/>
              <a:gd name="connsiteY0-122" fmla="*/ 873270 h 1649124"/>
              <a:gd name="connsiteX1-123" fmla="*/ 2410691 w 2410691"/>
              <a:gd name="connsiteY1-124" fmla="*/ 1649124 h 1649124"/>
              <a:gd name="connsiteX2-125" fmla="*/ 2192050 w 2410691"/>
              <a:gd name="connsiteY2-126" fmla="*/ 641206 h 1649124"/>
              <a:gd name="connsiteX3-127" fmla="*/ 1594791 w 2410691"/>
              <a:gd name="connsiteY3-128" fmla="*/ 0 h 1649124"/>
              <a:gd name="connsiteX4-129" fmla="*/ 0 w 2410691"/>
              <a:gd name="connsiteY4-130" fmla="*/ 873270 h 1649124"/>
              <a:gd name="connsiteX0-131" fmla="*/ 0 w 2410691"/>
              <a:gd name="connsiteY0-132" fmla="*/ 873270 h 1649124"/>
              <a:gd name="connsiteX1-133" fmla="*/ 2410691 w 2410691"/>
              <a:gd name="connsiteY1-134" fmla="*/ 1649124 h 1649124"/>
              <a:gd name="connsiteX2-135" fmla="*/ 2192050 w 2410691"/>
              <a:gd name="connsiteY2-136" fmla="*/ 641206 h 1649124"/>
              <a:gd name="connsiteX3-137" fmla="*/ 1548133 w 2410691"/>
              <a:gd name="connsiteY3-138" fmla="*/ 0 h 1649124"/>
              <a:gd name="connsiteX4-139" fmla="*/ 0 w 2410691"/>
              <a:gd name="connsiteY4-140" fmla="*/ 873270 h 1649124"/>
              <a:gd name="connsiteX0-141" fmla="*/ 0 w 2410691"/>
              <a:gd name="connsiteY0-142" fmla="*/ 873270 h 1649124"/>
              <a:gd name="connsiteX1-143" fmla="*/ 2410691 w 2410691"/>
              <a:gd name="connsiteY1-144" fmla="*/ 1649124 h 1649124"/>
              <a:gd name="connsiteX2-145" fmla="*/ 2192050 w 2410691"/>
              <a:gd name="connsiteY2-146" fmla="*/ 641206 h 1649124"/>
              <a:gd name="connsiteX3-147" fmla="*/ 1548133 w 2410691"/>
              <a:gd name="connsiteY3-148" fmla="*/ 0 h 1649124"/>
              <a:gd name="connsiteX4-149" fmla="*/ 0 w 2410691"/>
              <a:gd name="connsiteY4-150" fmla="*/ 873270 h 1649124"/>
              <a:gd name="connsiteX0-151" fmla="*/ 0 w 2410691"/>
              <a:gd name="connsiteY0-152" fmla="*/ 873270 h 1649124"/>
              <a:gd name="connsiteX1-153" fmla="*/ 2410691 w 2410691"/>
              <a:gd name="connsiteY1-154" fmla="*/ 1649124 h 1649124"/>
              <a:gd name="connsiteX2-155" fmla="*/ 2192050 w 2410691"/>
              <a:gd name="connsiteY2-156" fmla="*/ 641206 h 1649124"/>
              <a:gd name="connsiteX3-157" fmla="*/ 1548133 w 2410691"/>
              <a:gd name="connsiteY3-158" fmla="*/ 0 h 1649124"/>
              <a:gd name="connsiteX4-159" fmla="*/ 0 w 2410691"/>
              <a:gd name="connsiteY4-160" fmla="*/ 873270 h 1649124"/>
              <a:gd name="connsiteX0-161" fmla="*/ 0 w 2410691"/>
              <a:gd name="connsiteY0-162" fmla="*/ 873270 h 1649124"/>
              <a:gd name="connsiteX1-163" fmla="*/ 2410691 w 2410691"/>
              <a:gd name="connsiteY1-164" fmla="*/ 1649124 h 1649124"/>
              <a:gd name="connsiteX2-165" fmla="*/ 2192050 w 2410691"/>
              <a:gd name="connsiteY2-166" fmla="*/ 641206 h 1649124"/>
              <a:gd name="connsiteX3-167" fmla="*/ 1548133 w 2410691"/>
              <a:gd name="connsiteY3-168" fmla="*/ 0 h 1649124"/>
              <a:gd name="connsiteX4-169" fmla="*/ 0 w 2410691"/>
              <a:gd name="connsiteY4-170" fmla="*/ 873270 h 1649124"/>
              <a:gd name="connsiteX0-171" fmla="*/ 0 w 2410691"/>
              <a:gd name="connsiteY0-172" fmla="*/ 873270 h 1649124"/>
              <a:gd name="connsiteX1-173" fmla="*/ 2410691 w 2410691"/>
              <a:gd name="connsiteY1-174" fmla="*/ 1649124 h 1649124"/>
              <a:gd name="connsiteX2-175" fmla="*/ 2192050 w 2410691"/>
              <a:gd name="connsiteY2-176" fmla="*/ 641206 h 1649124"/>
              <a:gd name="connsiteX3-177" fmla="*/ 1548133 w 2410691"/>
              <a:gd name="connsiteY3-178" fmla="*/ 0 h 1649124"/>
              <a:gd name="connsiteX4-179" fmla="*/ 0 w 2410691"/>
              <a:gd name="connsiteY4-180" fmla="*/ 873270 h 1649124"/>
              <a:gd name="connsiteX0-181" fmla="*/ 0 w 2410691"/>
              <a:gd name="connsiteY0-182" fmla="*/ 873270 h 1649124"/>
              <a:gd name="connsiteX1-183" fmla="*/ 2410691 w 2410691"/>
              <a:gd name="connsiteY1-184" fmla="*/ 1649124 h 1649124"/>
              <a:gd name="connsiteX2-185" fmla="*/ 2192050 w 2410691"/>
              <a:gd name="connsiteY2-186" fmla="*/ 641206 h 1649124"/>
              <a:gd name="connsiteX3-187" fmla="*/ 1548133 w 2410691"/>
              <a:gd name="connsiteY3-188" fmla="*/ 0 h 1649124"/>
              <a:gd name="connsiteX4-189" fmla="*/ 0 w 2410691"/>
              <a:gd name="connsiteY4-190" fmla="*/ 873270 h 1649124"/>
              <a:gd name="connsiteX0-191" fmla="*/ 0 w 2410691"/>
              <a:gd name="connsiteY0-192" fmla="*/ 873270 h 1649124"/>
              <a:gd name="connsiteX1-193" fmla="*/ 2410691 w 2410691"/>
              <a:gd name="connsiteY1-194" fmla="*/ 1649124 h 1649124"/>
              <a:gd name="connsiteX2-195" fmla="*/ 2192050 w 2410691"/>
              <a:gd name="connsiteY2-196" fmla="*/ 641206 h 1649124"/>
              <a:gd name="connsiteX3-197" fmla="*/ 1548133 w 2410691"/>
              <a:gd name="connsiteY3-198" fmla="*/ 0 h 1649124"/>
              <a:gd name="connsiteX4-199" fmla="*/ 0 w 2410691"/>
              <a:gd name="connsiteY4-200" fmla="*/ 873270 h 1649124"/>
              <a:gd name="connsiteX0-201" fmla="*/ 0 w 2410691"/>
              <a:gd name="connsiteY0-202" fmla="*/ 933284 h 1709138"/>
              <a:gd name="connsiteX1-203" fmla="*/ 2410691 w 2410691"/>
              <a:gd name="connsiteY1-204" fmla="*/ 1709138 h 1709138"/>
              <a:gd name="connsiteX2-205" fmla="*/ 2192050 w 2410691"/>
              <a:gd name="connsiteY2-206" fmla="*/ 701220 h 1709138"/>
              <a:gd name="connsiteX3-207" fmla="*/ 1548133 w 2410691"/>
              <a:gd name="connsiteY3-208" fmla="*/ 60014 h 1709138"/>
              <a:gd name="connsiteX4-209" fmla="*/ 0 w 2410691"/>
              <a:gd name="connsiteY4-210" fmla="*/ 933284 h 1709138"/>
              <a:gd name="connsiteX0-211" fmla="*/ 0 w 2410691"/>
              <a:gd name="connsiteY0-212" fmla="*/ 980088 h 1755942"/>
              <a:gd name="connsiteX1-213" fmla="*/ 2410691 w 2410691"/>
              <a:gd name="connsiteY1-214" fmla="*/ 1755942 h 1755942"/>
              <a:gd name="connsiteX2-215" fmla="*/ 2192050 w 2410691"/>
              <a:gd name="connsiteY2-216" fmla="*/ 748024 h 1755942"/>
              <a:gd name="connsiteX3-217" fmla="*/ 1543412 w 2410691"/>
              <a:gd name="connsiteY3-218" fmla="*/ 48049 h 1755942"/>
              <a:gd name="connsiteX4-219" fmla="*/ 0 w 2410691"/>
              <a:gd name="connsiteY4-220" fmla="*/ 980088 h 1755942"/>
              <a:gd name="connsiteX0-221" fmla="*/ 0 w 2410691"/>
              <a:gd name="connsiteY0-222" fmla="*/ 1037439 h 1813293"/>
              <a:gd name="connsiteX1-223" fmla="*/ 2410691 w 2410691"/>
              <a:gd name="connsiteY1-224" fmla="*/ 1813293 h 1813293"/>
              <a:gd name="connsiteX2-225" fmla="*/ 2192050 w 2410691"/>
              <a:gd name="connsiteY2-226" fmla="*/ 805375 h 1813293"/>
              <a:gd name="connsiteX3-227" fmla="*/ 1543412 w 2410691"/>
              <a:gd name="connsiteY3-228" fmla="*/ 105400 h 1813293"/>
              <a:gd name="connsiteX4-229" fmla="*/ 0 w 2410691"/>
              <a:gd name="connsiteY4-230" fmla="*/ 1037439 h 18132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0691" h="1813293">
                <a:moveTo>
                  <a:pt x="0" y="1037439"/>
                </a:moveTo>
                <a:cubicBezTo>
                  <a:pt x="910244" y="1059837"/>
                  <a:pt x="1812867" y="1402275"/>
                  <a:pt x="2410691" y="1813293"/>
                </a:cubicBezTo>
                <a:lnTo>
                  <a:pt x="2192050" y="805375"/>
                </a:lnTo>
                <a:cubicBezTo>
                  <a:pt x="2107623" y="601165"/>
                  <a:pt x="1946926" y="331518"/>
                  <a:pt x="1543412" y="105400"/>
                </a:cubicBezTo>
                <a:cubicBezTo>
                  <a:pt x="1061696" y="-114351"/>
                  <a:pt x="505833" y="-71881"/>
                  <a:pt x="0" y="1037439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718051" y="1929028"/>
            <a:ext cx="1044575" cy="1027113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727576" y="2956140"/>
            <a:ext cx="1044575" cy="1027112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27576" y="3981665"/>
            <a:ext cx="1044575" cy="1027112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55" name="Group 7"/>
          <p:cNvGrpSpPr/>
          <p:nvPr/>
        </p:nvGrpSpPr>
        <p:grpSpPr bwMode="auto">
          <a:xfrm>
            <a:off x="5757863" y="1930615"/>
            <a:ext cx="554038" cy="4614862"/>
            <a:chOff x="3185158" y="1851503"/>
            <a:chExt cx="1027273" cy="4615972"/>
          </a:xfrm>
        </p:grpSpPr>
        <p:sp>
          <p:nvSpPr>
            <p:cNvPr id="4" name="Freeform 3"/>
            <p:cNvSpPr/>
            <p:nvPr/>
          </p:nvSpPr>
          <p:spPr>
            <a:xfrm>
              <a:off x="3185158" y="1851503"/>
              <a:ext cx="1024328" cy="1537070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555 w 1013460"/>
                <a:gd name="connsiteY0-32" fmla="*/ 0 h 1536858"/>
                <a:gd name="connsiteX1-33" fmla="*/ 0 w 1013460"/>
                <a:gd name="connsiteY1-34" fmla="*/ 1026794 h 1536858"/>
                <a:gd name="connsiteX2-35" fmla="*/ 1013460 w 1013460"/>
                <a:gd name="connsiteY2-36" fmla="*/ 1536858 h 1536858"/>
                <a:gd name="connsiteX3-37" fmla="*/ 1013460 w 1013460"/>
                <a:gd name="connsiteY3-38" fmla="*/ 515301 h 1536858"/>
                <a:gd name="connsiteX4-39" fmla="*/ 555 w 1013460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3460" h="1536858">
                  <a:moveTo>
                    <a:pt x="555" y="0"/>
                  </a:moveTo>
                  <a:lnTo>
                    <a:pt x="0" y="1026794"/>
                  </a:lnTo>
                  <a:lnTo>
                    <a:pt x="1013460" y="1536858"/>
                  </a:lnTo>
                  <a:lnTo>
                    <a:pt x="1013460" y="51530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0E90C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185160" y="2880450"/>
              <a:ext cx="1027271" cy="1535481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0 w 1015259"/>
                <a:gd name="connsiteY0-32" fmla="*/ 0 h 1536858"/>
                <a:gd name="connsiteX1-33" fmla="*/ 1800 w 1015259"/>
                <a:gd name="connsiteY1-34" fmla="*/ 1026794 h 1536858"/>
                <a:gd name="connsiteX2-35" fmla="*/ 1012905 w 1015259"/>
                <a:gd name="connsiteY2-36" fmla="*/ 1536858 h 1536858"/>
                <a:gd name="connsiteX3-37" fmla="*/ 1015259 w 1015259"/>
                <a:gd name="connsiteY3-38" fmla="*/ 510536 h 1536858"/>
                <a:gd name="connsiteX4-39" fmla="*/ 0 w 1015259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6363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185160" y="3904634"/>
              <a:ext cx="1027271" cy="1535482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0 w 1015259"/>
                <a:gd name="connsiteY0-32" fmla="*/ 0 h 1536858"/>
                <a:gd name="connsiteX1-33" fmla="*/ 1800 w 1015259"/>
                <a:gd name="connsiteY1-34" fmla="*/ 1026794 h 1536858"/>
                <a:gd name="connsiteX2-35" fmla="*/ 1012905 w 1015259"/>
                <a:gd name="connsiteY2-36" fmla="*/ 1536858 h 1536858"/>
                <a:gd name="connsiteX3-37" fmla="*/ 1015259 w 1015259"/>
                <a:gd name="connsiteY3-38" fmla="*/ 510536 h 1536858"/>
                <a:gd name="connsiteX4-39" fmla="*/ 0 w 1015259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91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185160" y="4931994"/>
              <a:ext cx="1027271" cy="1535481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0 w 1015259"/>
                <a:gd name="connsiteY0-32" fmla="*/ 0 h 1536858"/>
                <a:gd name="connsiteX1-33" fmla="*/ 1800 w 1015259"/>
                <a:gd name="connsiteY1-34" fmla="*/ 1026794 h 1536858"/>
                <a:gd name="connsiteX2-35" fmla="*/ 1012905 w 1015259"/>
                <a:gd name="connsiteY2-36" fmla="*/ 1536858 h 1536858"/>
                <a:gd name="connsiteX3-37" fmla="*/ 1015259 w 1015259"/>
                <a:gd name="connsiteY3-38" fmla="*/ 510536 h 1536858"/>
                <a:gd name="connsiteX4-39" fmla="*/ 0 w 1015259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00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6" name="Freeform 15"/>
          <p:cNvSpPr/>
          <p:nvPr/>
        </p:nvSpPr>
        <p:spPr>
          <a:xfrm>
            <a:off x="4727576" y="5008778"/>
            <a:ext cx="1044575" cy="1027113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57" name="Group 24"/>
          <p:cNvGrpSpPr/>
          <p:nvPr/>
        </p:nvGrpSpPr>
        <p:grpSpPr bwMode="auto">
          <a:xfrm>
            <a:off x="6310313" y="916203"/>
            <a:ext cx="4857750" cy="4603750"/>
            <a:chOff x="4210049" y="838200"/>
            <a:chExt cx="3330576" cy="4603232"/>
          </a:xfrm>
        </p:grpSpPr>
        <p:sp>
          <p:nvSpPr>
            <p:cNvPr id="6" name="Freeform 5"/>
            <p:cNvSpPr/>
            <p:nvPr/>
          </p:nvSpPr>
          <p:spPr>
            <a:xfrm>
              <a:off x="4210049" y="838200"/>
              <a:ext cx="3330576" cy="2550826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524000 h 2551113"/>
                <a:gd name="connsiteX1-51" fmla="*/ 0 w 3330575"/>
                <a:gd name="connsiteY1-52" fmla="*/ 2551113 h 2551113"/>
                <a:gd name="connsiteX2-53" fmla="*/ 3070225 w 3330575"/>
                <a:gd name="connsiteY2-54" fmla="*/ 1028700 h 2551113"/>
                <a:gd name="connsiteX3-55" fmla="*/ 3330575 w 3330575"/>
                <a:gd name="connsiteY3-56" fmla="*/ 374650 h 2551113"/>
                <a:gd name="connsiteX4-57" fmla="*/ 3070225 w 3330575"/>
                <a:gd name="connsiteY4-58" fmla="*/ 0 h 2551113"/>
                <a:gd name="connsiteX5-59" fmla="*/ 0 w 3330575"/>
                <a:gd name="connsiteY5-60" fmla="*/ 1524000 h 25511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330575" h="2551113">
                  <a:moveTo>
                    <a:pt x="0" y="1524000"/>
                  </a:moveTo>
                  <a:lnTo>
                    <a:pt x="0" y="2551113"/>
                  </a:lnTo>
                  <a:lnTo>
                    <a:pt x="3070225" y="1028700"/>
                  </a:lnTo>
                  <a:lnTo>
                    <a:pt x="3330575" y="374650"/>
                  </a:lnTo>
                  <a:lnTo>
                    <a:pt x="3070225" y="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3DBEF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210049" y="2112819"/>
              <a:ext cx="2801602" cy="2303203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276350 h 2303463"/>
                <a:gd name="connsiteX1-51" fmla="*/ 0 w 3330575"/>
                <a:gd name="connsiteY1-52" fmla="*/ 2303463 h 2303463"/>
                <a:gd name="connsiteX2-53" fmla="*/ 3070225 w 3330575"/>
                <a:gd name="connsiteY2-54" fmla="*/ 771525 h 2303463"/>
                <a:gd name="connsiteX3-55" fmla="*/ 3330575 w 3330575"/>
                <a:gd name="connsiteY3-56" fmla="*/ 127000 h 2303463"/>
                <a:gd name="connsiteX4-57" fmla="*/ 2574925 w 3330575"/>
                <a:gd name="connsiteY4-58" fmla="*/ 0 h 2303463"/>
                <a:gd name="connsiteX5-59" fmla="*/ 0 w 3330575"/>
                <a:gd name="connsiteY5-60" fmla="*/ 1276350 h 2303463"/>
                <a:gd name="connsiteX0-61" fmla="*/ 0 w 3070225"/>
                <a:gd name="connsiteY0-62" fmla="*/ 1276350 h 2303463"/>
                <a:gd name="connsiteX1-63" fmla="*/ 0 w 3070225"/>
                <a:gd name="connsiteY1-64" fmla="*/ 2303463 h 2303463"/>
                <a:gd name="connsiteX2-65" fmla="*/ 3070225 w 3070225"/>
                <a:gd name="connsiteY2-66" fmla="*/ 771525 h 2303463"/>
                <a:gd name="connsiteX3-67" fmla="*/ 2801938 w 3070225"/>
                <a:gd name="connsiteY3-68" fmla="*/ 369887 h 2303463"/>
                <a:gd name="connsiteX4-69" fmla="*/ 2574925 w 3070225"/>
                <a:gd name="connsiteY4-70" fmla="*/ 0 h 2303463"/>
                <a:gd name="connsiteX5-71" fmla="*/ 0 w 3070225"/>
                <a:gd name="connsiteY5-72" fmla="*/ 1276350 h 2303463"/>
                <a:gd name="connsiteX0-73" fmla="*/ 0 w 2801938"/>
                <a:gd name="connsiteY0-74" fmla="*/ 1276350 h 2303463"/>
                <a:gd name="connsiteX1-75" fmla="*/ 0 w 2801938"/>
                <a:gd name="connsiteY1-76" fmla="*/ 2303463 h 2303463"/>
                <a:gd name="connsiteX2-77" fmla="*/ 2565400 w 2801938"/>
                <a:gd name="connsiteY2-78" fmla="*/ 1023938 h 2303463"/>
                <a:gd name="connsiteX3-79" fmla="*/ 2801938 w 2801938"/>
                <a:gd name="connsiteY3-80" fmla="*/ 369887 h 2303463"/>
                <a:gd name="connsiteX4-81" fmla="*/ 2574925 w 2801938"/>
                <a:gd name="connsiteY4-82" fmla="*/ 0 h 2303463"/>
                <a:gd name="connsiteX5-83" fmla="*/ 0 w 2801938"/>
                <a:gd name="connsiteY5-84" fmla="*/ 1276350 h 23034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801938" h="2303463">
                  <a:moveTo>
                    <a:pt x="0" y="1276350"/>
                  </a:moveTo>
                  <a:lnTo>
                    <a:pt x="0" y="2303463"/>
                  </a:lnTo>
                  <a:lnTo>
                    <a:pt x="2565400" y="1023938"/>
                  </a:lnTo>
                  <a:lnTo>
                    <a:pt x="2801938" y="369887"/>
                  </a:lnTo>
                  <a:lnTo>
                    <a:pt x="2574925" y="0"/>
                  </a:lnTo>
                  <a:lnTo>
                    <a:pt x="0" y="1276350"/>
                  </a:lnTo>
                  <a:close/>
                </a:path>
              </a:pathLst>
            </a:custGeom>
            <a:solidFill>
              <a:srgbClr val="69696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210049" y="3395375"/>
              <a:ext cx="2292220" cy="2046057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276350 h 2303463"/>
                <a:gd name="connsiteX1-51" fmla="*/ 0 w 3330575"/>
                <a:gd name="connsiteY1-52" fmla="*/ 2303463 h 2303463"/>
                <a:gd name="connsiteX2-53" fmla="*/ 3070225 w 3330575"/>
                <a:gd name="connsiteY2-54" fmla="*/ 771525 h 2303463"/>
                <a:gd name="connsiteX3-55" fmla="*/ 3330575 w 3330575"/>
                <a:gd name="connsiteY3-56" fmla="*/ 127000 h 2303463"/>
                <a:gd name="connsiteX4-57" fmla="*/ 2574925 w 3330575"/>
                <a:gd name="connsiteY4-58" fmla="*/ 0 h 2303463"/>
                <a:gd name="connsiteX5-59" fmla="*/ 0 w 3330575"/>
                <a:gd name="connsiteY5-60" fmla="*/ 1276350 h 2303463"/>
                <a:gd name="connsiteX0-61" fmla="*/ 0 w 3070225"/>
                <a:gd name="connsiteY0-62" fmla="*/ 1276350 h 2303463"/>
                <a:gd name="connsiteX1-63" fmla="*/ 0 w 3070225"/>
                <a:gd name="connsiteY1-64" fmla="*/ 2303463 h 2303463"/>
                <a:gd name="connsiteX2-65" fmla="*/ 3070225 w 3070225"/>
                <a:gd name="connsiteY2-66" fmla="*/ 771525 h 2303463"/>
                <a:gd name="connsiteX3-67" fmla="*/ 2801938 w 3070225"/>
                <a:gd name="connsiteY3-68" fmla="*/ 369887 h 2303463"/>
                <a:gd name="connsiteX4-69" fmla="*/ 2574925 w 3070225"/>
                <a:gd name="connsiteY4-70" fmla="*/ 0 h 2303463"/>
                <a:gd name="connsiteX5-71" fmla="*/ 0 w 3070225"/>
                <a:gd name="connsiteY5-72" fmla="*/ 1276350 h 2303463"/>
                <a:gd name="connsiteX0-73" fmla="*/ 0 w 2801938"/>
                <a:gd name="connsiteY0-74" fmla="*/ 1276350 h 2303463"/>
                <a:gd name="connsiteX1-75" fmla="*/ 0 w 2801938"/>
                <a:gd name="connsiteY1-76" fmla="*/ 2303463 h 2303463"/>
                <a:gd name="connsiteX2-77" fmla="*/ 2565400 w 2801938"/>
                <a:gd name="connsiteY2-78" fmla="*/ 1023938 h 2303463"/>
                <a:gd name="connsiteX3-79" fmla="*/ 2801938 w 2801938"/>
                <a:gd name="connsiteY3-80" fmla="*/ 369887 h 2303463"/>
                <a:gd name="connsiteX4-81" fmla="*/ 2574925 w 2801938"/>
                <a:gd name="connsiteY4-82" fmla="*/ 0 h 2303463"/>
                <a:gd name="connsiteX5-83" fmla="*/ 0 w 2801938"/>
                <a:gd name="connsiteY5-84" fmla="*/ 1276350 h 2303463"/>
                <a:gd name="connsiteX0-85" fmla="*/ 0 w 2801938"/>
                <a:gd name="connsiteY0-86" fmla="*/ 1019175 h 2046288"/>
                <a:gd name="connsiteX1-87" fmla="*/ 0 w 2801938"/>
                <a:gd name="connsiteY1-88" fmla="*/ 2046288 h 2046288"/>
                <a:gd name="connsiteX2-89" fmla="*/ 2565400 w 2801938"/>
                <a:gd name="connsiteY2-90" fmla="*/ 766763 h 2046288"/>
                <a:gd name="connsiteX3-91" fmla="*/ 2801938 w 2801938"/>
                <a:gd name="connsiteY3-92" fmla="*/ 112712 h 2046288"/>
                <a:gd name="connsiteX4-93" fmla="*/ 2051050 w 2801938"/>
                <a:gd name="connsiteY4-94" fmla="*/ 0 h 2046288"/>
                <a:gd name="connsiteX5-95" fmla="*/ 0 w 2801938"/>
                <a:gd name="connsiteY5-96" fmla="*/ 1019175 h 2046288"/>
                <a:gd name="connsiteX0-97" fmla="*/ 0 w 2565400"/>
                <a:gd name="connsiteY0-98" fmla="*/ 1019175 h 2046288"/>
                <a:gd name="connsiteX1-99" fmla="*/ 0 w 2565400"/>
                <a:gd name="connsiteY1-100" fmla="*/ 2046288 h 2046288"/>
                <a:gd name="connsiteX2-101" fmla="*/ 2565400 w 2565400"/>
                <a:gd name="connsiteY2-102" fmla="*/ 766763 h 2046288"/>
                <a:gd name="connsiteX3-103" fmla="*/ 2292351 w 2565400"/>
                <a:gd name="connsiteY3-104" fmla="*/ 355599 h 2046288"/>
                <a:gd name="connsiteX4-105" fmla="*/ 2051050 w 2565400"/>
                <a:gd name="connsiteY4-106" fmla="*/ 0 h 2046288"/>
                <a:gd name="connsiteX5-107" fmla="*/ 0 w 2565400"/>
                <a:gd name="connsiteY5-108" fmla="*/ 1019175 h 2046288"/>
                <a:gd name="connsiteX0-109" fmla="*/ 0 w 2292351"/>
                <a:gd name="connsiteY0-110" fmla="*/ 1019175 h 2046288"/>
                <a:gd name="connsiteX1-111" fmla="*/ 0 w 2292351"/>
                <a:gd name="connsiteY1-112" fmla="*/ 2046288 h 2046288"/>
                <a:gd name="connsiteX2-113" fmla="*/ 2046287 w 2292351"/>
                <a:gd name="connsiteY2-114" fmla="*/ 1033463 h 2046288"/>
                <a:gd name="connsiteX3-115" fmla="*/ 2292351 w 2292351"/>
                <a:gd name="connsiteY3-116" fmla="*/ 355599 h 2046288"/>
                <a:gd name="connsiteX4-117" fmla="*/ 2051050 w 2292351"/>
                <a:gd name="connsiteY4-118" fmla="*/ 0 h 2046288"/>
                <a:gd name="connsiteX5-119" fmla="*/ 0 w 2292351"/>
                <a:gd name="connsiteY5-120" fmla="*/ 1019175 h 20462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292351" h="2046288">
                  <a:moveTo>
                    <a:pt x="0" y="1019175"/>
                  </a:moveTo>
                  <a:lnTo>
                    <a:pt x="0" y="2046288"/>
                  </a:lnTo>
                  <a:lnTo>
                    <a:pt x="2046287" y="1033463"/>
                  </a:lnTo>
                  <a:lnTo>
                    <a:pt x="2292351" y="355599"/>
                  </a:lnTo>
                  <a:lnTo>
                    <a:pt x="2051050" y="0"/>
                  </a:lnTo>
                  <a:lnTo>
                    <a:pt x="0" y="1019175"/>
                  </a:lnTo>
                  <a:close/>
                </a:path>
              </a:pathLst>
            </a:custGeom>
            <a:solidFill>
              <a:srgbClr val="FFB74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158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59" name="TextBox 20"/>
          <p:cNvSpPr txBox="1">
            <a:spLocks noChangeArrowheads="1"/>
          </p:cNvSpPr>
          <p:nvPr/>
        </p:nvSpPr>
        <p:spPr bwMode="auto">
          <a:xfrm>
            <a:off x="5033964" y="2046503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0" name="TextBox 21"/>
          <p:cNvSpPr txBox="1">
            <a:spLocks noChangeArrowheads="1"/>
          </p:cNvSpPr>
          <p:nvPr/>
        </p:nvSpPr>
        <p:spPr bwMode="auto">
          <a:xfrm>
            <a:off x="5043489" y="3094253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1" name="TextBox 22"/>
          <p:cNvSpPr txBox="1">
            <a:spLocks noChangeArrowheads="1"/>
          </p:cNvSpPr>
          <p:nvPr/>
        </p:nvSpPr>
        <p:spPr bwMode="auto">
          <a:xfrm>
            <a:off x="5043489" y="4140416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2" name="TextBox 23"/>
          <p:cNvSpPr txBox="1">
            <a:spLocks noChangeArrowheads="1"/>
          </p:cNvSpPr>
          <p:nvPr/>
        </p:nvSpPr>
        <p:spPr bwMode="auto">
          <a:xfrm>
            <a:off x="5043489" y="5167528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3" name="Rectangle 25"/>
          <p:cNvSpPr>
            <a:spLocks noChangeArrowheads="1"/>
          </p:cNvSpPr>
          <p:nvPr/>
        </p:nvSpPr>
        <p:spPr bwMode="auto">
          <a:xfrm rot="20472071">
            <a:off x="6329363" y="1998718"/>
            <a:ext cx="45720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 VẤN ĐỀ</a:t>
            </a:r>
            <a:endParaRPr 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64" name="Rectangle 28"/>
          <p:cNvSpPr>
            <a:spLocks noChangeArrowheads="1"/>
          </p:cNvSpPr>
          <p:nvPr/>
        </p:nvSpPr>
        <p:spPr bwMode="auto">
          <a:xfrm rot="20472071">
            <a:off x="6257925" y="3163943"/>
            <a:ext cx="37211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  <a:endParaRPr 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65" name="Rectangle 29"/>
          <p:cNvSpPr>
            <a:spLocks noChangeArrowheads="1"/>
          </p:cNvSpPr>
          <p:nvPr/>
        </p:nvSpPr>
        <p:spPr bwMode="auto">
          <a:xfrm rot="20472071">
            <a:off x="6411490" y="4351909"/>
            <a:ext cx="2998788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KẾT QUẢ</a:t>
            </a:r>
            <a:endParaRPr lang="vi-VN" dirty="0">
              <a:effectLst/>
            </a:endParaRPr>
          </a:p>
        </p:txBody>
      </p:sp>
      <p:grpSp>
        <p:nvGrpSpPr>
          <p:cNvPr id="28" name="Group 28"/>
          <p:cNvGrpSpPr/>
          <p:nvPr/>
        </p:nvGrpSpPr>
        <p:grpSpPr bwMode="auto">
          <a:xfrm>
            <a:off x="472236" y="1538719"/>
            <a:ext cx="4270375" cy="1984375"/>
            <a:chOff x="2075625" y="1090613"/>
            <a:chExt cx="4615686" cy="2144142"/>
          </a:xfrm>
        </p:grpSpPr>
        <p:sp>
          <p:nvSpPr>
            <p:cNvPr id="29" name="Rectangle 28"/>
            <p:cNvSpPr/>
            <p:nvPr/>
          </p:nvSpPr>
          <p:spPr>
            <a:xfrm>
              <a:off x="2676179" y="1562324"/>
              <a:ext cx="4015132" cy="952000"/>
            </a:xfrm>
            <a:prstGeom prst="rect">
              <a:avLst/>
            </a:prstGeom>
            <a:gradFill flip="none" rotWithShape="1">
              <a:gsLst>
                <a:gs pos="10000">
                  <a:srgbClr val="FFC456">
                    <a:shade val="30000"/>
                    <a:satMod val="115000"/>
                    <a:lumMod val="80000"/>
                  </a:srgbClr>
                </a:gs>
                <a:gs pos="50000">
                  <a:srgbClr val="FFC456">
                    <a:shade val="67500"/>
                    <a:satMod val="115000"/>
                  </a:srgbClr>
                </a:gs>
                <a:gs pos="100000">
                  <a:srgbClr val="FFC45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	</a:t>
              </a:r>
              <a:r>
                <a:rPr lang="en-US" sz="2400" b="1" dirty="0"/>
                <a:t>TÓM TẮT NỘI DUNG</a:t>
              </a:r>
              <a:endParaRPr lang="en-US" b="1" dirty="0"/>
            </a:p>
          </p:txBody>
        </p:sp>
        <p:sp>
          <p:nvSpPr>
            <p:cNvPr id="30" name="Freeform 27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-1" fmla="*/ 0 w 2410691"/>
                <a:gd name="connsiteY0-2" fmla="*/ 706582 h 1482436"/>
                <a:gd name="connsiteX1-3" fmla="*/ 2410691 w 2410691"/>
                <a:gd name="connsiteY1-4" fmla="*/ 1482436 h 1482436"/>
                <a:gd name="connsiteX2-5" fmla="*/ 2092037 w 2410691"/>
                <a:gd name="connsiteY2-6" fmla="*/ 512618 h 1482436"/>
                <a:gd name="connsiteX3-7" fmla="*/ 1510146 w 2410691"/>
                <a:gd name="connsiteY3-8" fmla="*/ 0 h 1482436"/>
                <a:gd name="connsiteX4-9" fmla="*/ 0 w 2410691"/>
                <a:gd name="connsiteY4-10" fmla="*/ 706582 h 1482436"/>
                <a:gd name="connsiteX0-11" fmla="*/ 0 w 2410691"/>
                <a:gd name="connsiteY0-12" fmla="*/ 706582 h 1482436"/>
                <a:gd name="connsiteX1-13" fmla="*/ 2410691 w 2410691"/>
                <a:gd name="connsiteY1-14" fmla="*/ 1482436 h 1482436"/>
                <a:gd name="connsiteX2-15" fmla="*/ 2092037 w 2410691"/>
                <a:gd name="connsiteY2-16" fmla="*/ 512618 h 1482436"/>
                <a:gd name="connsiteX3-17" fmla="*/ 1510146 w 2410691"/>
                <a:gd name="connsiteY3-18" fmla="*/ 0 h 1482436"/>
                <a:gd name="connsiteX4-19" fmla="*/ 0 w 2410691"/>
                <a:gd name="connsiteY4-20" fmla="*/ 706582 h 1482436"/>
                <a:gd name="connsiteX0-21" fmla="*/ 0 w 2410691"/>
                <a:gd name="connsiteY0-22" fmla="*/ 706582 h 1482436"/>
                <a:gd name="connsiteX1-23" fmla="*/ 2410691 w 2410691"/>
                <a:gd name="connsiteY1-24" fmla="*/ 1482436 h 1482436"/>
                <a:gd name="connsiteX2-25" fmla="*/ 2092037 w 2410691"/>
                <a:gd name="connsiteY2-26" fmla="*/ 512618 h 1482436"/>
                <a:gd name="connsiteX3-27" fmla="*/ 1510146 w 2410691"/>
                <a:gd name="connsiteY3-28" fmla="*/ 0 h 1482436"/>
                <a:gd name="connsiteX4-29" fmla="*/ 0 w 2410691"/>
                <a:gd name="connsiteY4-30" fmla="*/ 706582 h 1482436"/>
                <a:gd name="connsiteX0-31" fmla="*/ 0 w 2410691"/>
                <a:gd name="connsiteY0-32" fmla="*/ 873270 h 1649124"/>
                <a:gd name="connsiteX1-33" fmla="*/ 2410691 w 2410691"/>
                <a:gd name="connsiteY1-34" fmla="*/ 1649124 h 1649124"/>
                <a:gd name="connsiteX2-35" fmla="*/ 2092037 w 2410691"/>
                <a:gd name="connsiteY2-36" fmla="*/ 679306 h 1649124"/>
                <a:gd name="connsiteX3-37" fmla="*/ 1695884 w 2410691"/>
                <a:gd name="connsiteY3-38" fmla="*/ 0 h 1649124"/>
                <a:gd name="connsiteX4-39" fmla="*/ 0 w 2410691"/>
                <a:gd name="connsiteY4-40" fmla="*/ 873270 h 1649124"/>
                <a:gd name="connsiteX0-41" fmla="*/ 0 w 2410691"/>
                <a:gd name="connsiteY0-42" fmla="*/ 873270 h 1649124"/>
                <a:gd name="connsiteX1-43" fmla="*/ 2410691 w 2410691"/>
                <a:gd name="connsiteY1-44" fmla="*/ 1649124 h 1649124"/>
                <a:gd name="connsiteX2-45" fmla="*/ 2192050 w 2410691"/>
                <a:gd name="connsiteY2-46" fmla="*/ 641206 h 1649124"/>
                <a:gd name="connsiteX3-47" fmla="*/ 1695884 w 2410691"/>
                <a:gd name="connsiteY3-48" fmla="*/ 0 h 1649124"/>
                <a:gd name="connsiteX4-49" fmla="*/ 0 w 2410691"/>
                <a:gd name="connsiteY4-50" fmla="*/ 873270 h 1649124"/>
                <a:gd name="connsiteX0-51" fmla="*/ 0 w 2410691"/>
                <a:gd name="connsiteY0-52" fmla="*/ 873270 h 1649124"/>
                <a:gd name="connsiteX1-53" fmla="*/ 2410691 w 2410691"/>
                <a:gd name="connsiteY1-54" fmla="*/ 1649124 h 1649124"/>
                <a:gd name="connsiteX2-55" fmla="*/ 2192050 w 2410691"/>
                <a:gd name="connsiteY2-56" fmla="*/ 641206 h 1649124"/>
                <a:gd name="connsiteX3-57" fmla="*/ 1695884 w 2410691"/>
                <a:gd name="connsiteY3-58" fmla="*/ 0 h 1649124"/>
                <a:gd name="connsiteX4-59" fmla="*/ 0 w 2410691"/>
                <a:gd name="connsiteY4-60" fmla="*/ 873270 h 1649124"/>
                <a:gd name="connsiteX0-61" fmla="*/ 0 w 2410691"/>
                <a:gd name="connsiteY0-62" fmla="*/ 873270 h 1649124"/>
                <a:gd name="connsiteX1-63" fmla="*/ 2410691 w 2410691"/>
                <a:gd name="connsiteY1-64" fmla="*/ 1649124 h 1649124"/>
                <a:gd name="connsiteX2-65" fmla="*/ 2192050 w 2410691"/>
                <a:gd name="connsiteY2-66" fmla="*/ 641206 h 1649124"/>
                <a:gd name="connsiteX3-67" fmla="*/ 1695884 w 2410691"/>
                <a:gd name="connsiteY3-68" fmla="*/ 0 h 1649124"/>
                <a:gd name="connsiteX4-69" fmla="*/ 0 w 2410691"/>
                <a:gd name="connsiteY4-70" fmla="*/ 873270 h 1649124"/>
                <a:gd name="connsiteX0-71" fmla="*/ 0 w 2410691"/>
                <a:gd name="connsiteY0-72" fmla="*/ 873270 h 1649124"/>
                <a:gd name="connsiteX1-73" fmla="*/ 2410691 w 2410691"/>
                <a:gd name="connsiteY1-74" fmla="*/ 1649124 h 1649124"/>
                <a:gd name="connsiteX2-75" fmla="*/ 2192050 w 2410691"/>
                <a:gd name="connsiteY2-76" fmla="*/ 641206 h 1649124"/>
                <a:gd name="connsiteX3-77" fmla="*/ 1695884 w 2410691"/>
                <a:gd name="connsiteY3-78" fmla="*/ 0 h 1649124"/>
                <a:gd name="connsiteX4-79" fmla="*/ 0 w 2410691"/>
                <a:gd name="connsiteY4-80" fmla="*/ 873270 h 1649124"/>
                <a:gd name="connsiteX0-81" fmla="*/ 0 w 2410691"/>
                <a:gd name="connsiteY0-82" fmla="*/ 873270 h 1649124"/>
                <a:gd name="connsiteX1-83" fmla="*/ 2410691 w 2410691"/>
                <a:gd name="connsiteY1-84" fmla="*/ 1649124 h 1649124"/>
                <a:gd name="connsiteX2-85" fmla="*/ 2192050 w 2410691"/>
                <a:gd name="connsiteY2-86" fmla="*/ 641206 h 1649124"/>
                <a:gd name="connsiteX3-87" fmla="*/ 1695884 w 2410691"/>
                <a:gd name="connsiteY3-88" fmla="*/ 0 h 1649124"/>
                <a:gd name="connsiteX4-89" fmla="*/ 0 w 2410691"/>
                <a:gd name="connsiteY4-90" fmla="*/ 873270 h 1649124"/>
                <a:gd name="connsiteX0-91" fmla="*/ 0 w 2410691"/>
                <a:gd name="connsiteY0-92" fmla="*/ 873270 h 1649124"/>
                <a:gd name="connsiteX1-93" fmla="*/ 2410691 w 2410691"/>
                <a:gd name="connsiteY1-94" fmla="*/ 1649124 h 1649124"/>
                <a:gd name="connsiteX2-95" fmla="*/ 2192050 w 2410691"/>
                <a:gd name="connsiteY2-96" fmla="*/ 641206 h 1649124"/>
                <a:gd name="connsiteX3-97" fmla="*/ 1695884 w 2410691"/>
                <a:gd name="connsiteY3-98" fmla="*/ 0 h 1649124"/>
                <a:gd name="connsiteX4-99" fmla="*/ 0 w 2410691"/>
                <a:gd name="connsiteY4-100" fmla="*/ 873270 h 1649124"/>
                <a:gd name="connsiteX0-101" fmla="*/ 0 w 2410691"/>
                <a:gd name="connsiteY0-102" fmla="*/ 873270 h 1649124"/>
                <a:gd name="connsiteX1-103" fmla="*/ 2410691 w 2410691"/>
                <a:gd name="connsiteY1-104" fmla="*/ 1649124 h 1649124"/>
                <a:gd name="connsiteX2-105" fmla="*/ 2192050 w 2410691"/>
                <a:gd name="connsiteY2-106" fmla="*/ 641206 h 1649124"/>
                <a:gd name="connsiteX3-107" fmla="*/ 1695884 w 2410691"/>
                <a:gd name="connsiteY3-108" fmla="*/ 0 h 1649124"/>
                <a:gd name="connsiteX4-109" fmla="*/ 0 w 2410691"/>
                <a:gd name="connsiteY4-110" fmla="*/ 873270 h 1649124"/>
                <a:gd name="connsiteX0-111" fmla="*/ 0 w 2410691"/>
                <a:gd name="connsiteY0-112" fmla="*/ 873270 h 1649124"/>
                <a:gd name="connsiteX1-113" fmla="*/ 2410691 w 2410691"/>
                <a:gd name="connsiteY1-114" fmla="*/ 1649124 h 1649124"/>
                <a:gd name="connsiteX2-115" fmla="*/ 2192050 w 2410691"/>
                <a:gd name="connsiteY2-116" fmla="*/ 641206 h 1649124"/>
                <a:gd name="connsiteX3-117" fmla="*/ 1594791 w 2410691"/>
                <a:gd name="connsiteY3-118" fmla="*/ 0 h 1649124"/>
                <a:gd name="connsiteX4-119" fmla="*/ 0 w 2410691"/>
                <a:gd name="connsiteY4-120" fmla="*/ 873270 h 1649124"/>
                <a:gd name="connsiteX0-121" fmla="*/ 0 w 2410691"/>
                <a:gd name="connsiteY0-122" fmla="*/ 873270 h 1649124"/>
                <a:gd name="connsiteX1-123" fmla="*/ 2410691 w 2410691"/>
                <a:gd name="connsiteY1-124" fmla="*/ 1649124 h 1649124"/>
                <a:gd name="connsiteX2-125" fmla="*/ 2192050 w 2410691"/>
                <a:gd name="connsiteY2-126" fmla="*/ 641206 h 1649124"/>
                <a:gd name="connsiteX3-127" fmla="*/ 1594791 w 2410691"/>
                <a:gd name="connsiteY3-128" fmla="*/ 0 h 1649124"/>
                <a:gd name="connsiteX4-129" fmla="*/ 0 w 2410691"/>
                <a:gd name="connsiteY4-130" fmla="*/ 873270 h 1649124"/>
                <a:gd name="connsiteX0-131" fmla="*/ 0 w 2410691"/>
                <a:gd name="connsiteY0-132" fmla="*/ 873270 h 1649124"/>
                <a:gd name="connsiteX1-133" fmla="*/ 2410691 w 2410691"/>
                <a:gd name="connsiteY1-134" fmla="*/ 1649124 h 1649124"/>
                <a:gd name="connsiteX2-135" fmla="*/ 2192050 w 2410691"/>
                <a:gd name="connsiteY2-136" fmla="*/ 641206 h 1649124"/>
                <a:gd name="connsiteX3-137" fmla="*/ 1548133 w 2410691"/>
                <a:gd name="connsiteY3-138" fmla="*/ 0 h 1649124"/>
                <a:gd name="connsiteX4-139" fmla="*/ 0 w 2410691"/>
                <a:gd name="connsiteY4-140" fmla="*/ 873270 h 1649124"/>
                <a:gd name="connsiteX0-141" fmla="*/ 0 w 2410691"/>
                <a:gd name="connsiteY0-142" fmla="*/ 873270 h 1649124"/>
                <a:gd name="connsiteX1-143" fmla="*/ 2410691 w 2410691"/>
                <a:gd name="connsiteY1-144" fmla="*/ 1649124 h 1649124"/>
                <a:gd name="connsiteX2-145" fmla="*/ 2192050 w 2410691"/>
                <a:gd name="connsiteY2-146" fmla="*/ 641206 h 1649124"/>
                <a:gd name="connsiteX3-147" fmla="*/ 1548133 w 2410691"/>
                <a:gd name="connsiteY3-148" fmla="*/ 0 h 1649124"/>
                <a:gd name="connsiteX4-149" fmla="*/ 0 w 2410691"/>
                <a:gd name="connsiteY4-150" fmla="*/ 873270 h 1649124"/>
                <a:gd name="connsiteX0-151" fmla="*/ 0 w 2410691"/>
                <a:gd name="connsiteY0-152" fmla="*/ 873270 h 1649124"/>
                <a:gd name="connsiteX1-153" fmla="*/ 2410691 w 2410691"/>
                <a:gd name="connsiteY1-154" fmla="*/ 1649124 h 1649124"/>
                <a:gd name="connsiteX2-155" fmla="*/ 2192050 w 2410691"/>
                <a:gd name="connsiteY2-156" fmla="*/ 641206 h 1649124"/>
                <a:gd name="connsiteX3-157" fmla="*/ 1548133 w 2410691"/>
                <a:gd name="connsiteY3-158" fmla="*/ 0 h 1649124"/>
                <a:gd name="connsiteX4-159" fmla="*/ 0 w 2410691"/>
                <a:gd name="connsiteY4-160" fmla="*/ 873270 h 1649124"/>
                <a:gd name="connsiteX0-161" fmla="*/ 0 w 2410691"/>
                <a:gd name="connsiteY0-162" fmla="*/ 873270 h 1649124"/>
                <a:gd name="connsiteX1-163" fmla="*/ 2410691 w 2410691"/>
                <a:gd name="connsiteY1-164" fmla="*/ 1649124 h 1649124"/>
                <a:gd name="connsiteX2-165" fmla="*/ 2192050 w 2410691"/>
                <a:gd name="connsiteY2-166" fmla="*/ 641206 h 1649124"/>
                <a:gd name="connsiteX3-167" fmla="*/ 1548133 w 2410691"/>
                <a:gd name="connsiteY3-168" fmla="*/ 0 h 1649124"/>
                <a:gd name="connsiteX4-169" fmla="*/ 0 w 2410691"/>
                <a:gd name="connsiteY4-170" fmla="*/ 873270 h 1649124"/>
                <a:gd name="connsiteX0-171" fmla="*/ 0 w 2410691"/>
                <a:gd name="connsiteY0-172" fmla="*/ 873270 h 1649124"/>
                <a:gd name="connsiteX1-173" fmla="*/ 2410691 w 2410691"/>
                <a:gd name="connsiteY1-174" fmla="*/ 1649124 h 1649124"/>
                <a:gd name="connsiteX2-175" fmla="*/ 2192050 w 2410691"/>
                <a:gd name="connsiteY2-176" fmla="*/ 641206 h 1649124"/>
                <a:gd name="connsiteX3-177" fmla="*/ 1548133 w 2410691"/>
                <a:gd name="connsiteY3-178" fmla="*/ 0 h 1649124"/>
                <a:gd name="connsiteX4-179" fmla="*/ 0 w 2410691"/>
                <a:gd name="connsiteY4-180" fmla="*/ 873270 h 16491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10691" h="1649124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7000"/>
                  </a:schemeClr>
                </a:gs>
                <a:gs pos="66000">
                  <a:schemeClr val="bg1">
                    <a:shade val="67500"/>
                    <a:satMod val="115000"/>
                    <a:lumMod val="56000"/>
                    <a:lumOff val="44000"/>
                    <a:alpha val="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0"/>
                    <a:lumOff val="100000"/>
                  </a:schemeClr>
                </a:gs>
              </a:gsLst>
              <a:lin ang="600000" scaled="0"/>
              <a:tileRect/>
            </a:gradFill>
            <a:ln w="31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5"/>
            <p:cNvSpPr/>
            <p:nvPr/>
          </p:nvSpPr>
          <p:spPr>
            <a:xfrm>
              <a:off x="2676179" y="1090613"/>
              <a:ext cx="1190813" cy="1418564"/>
            </a:xfrm>
            <a:custGeom>
              <a:avLst/>
              <a:gdLst>
                <a:gd name="connsiteX0" fmla="*/ 0 w 1190625"/>
                <a:gd name="connsiteY0" fmla="*/ 1419225 h 1419225"/>
                <a:gd name="connsiteX1" fmla="*/ 0 w 1190625"/>
                <a:gd name="connsiteY1" fmla="*/ 471487 h 1419225"/>
                <a:gd name="connsiteX2" fmla="*/ 957262 w 1190625"/>
                <a:gd name="connsiteY2" fmla="*/ 0 h 1419225"/>
                <a:gd name="connsiteX3" fmla="*/ 1190625 w 1190625"/>
                <a:gd name="connsiteY3" fmla="*/ 347662 h 1419225"/>
                <a:gd name="connsiteX4" fmla="*/ 947737 w 1190625"/>
                <a:gd name="connsiteY4" fmla="*/ 952500 h 1419225"/>
                <a:gd name="connsiteX5" fmla="*/ 0 w 1190625"/>
                <a:gd name="connsiteY5" fmla="*/ 1419225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0625" h="1419225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rgbClr val="FFC45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3" name="Freeform 32"/>
          <p:cNvSpPr/>
          <p:nvPr/>
        </p:nvSpPr>
        <p:spPr bwMode="auto">
          <a:xfrm>
            <a:off x="6310313" y="4757953"/>
            <a:ext cx="2614612" cy="1789113"/>
          </a:xfrm>
          <a:custGeom>
            <a:avLst/>
            <a:gdLst>
              <a:gd name="connsiteX0" fmla="*/ 0 w 3314700"/>
              <a:gd name="connsiteY0" fmla="*/ 1498600 h 2540000"/>
              <a:gd name="connsiteX1" fmla="*/ 0 w 3314700"/>
              <a:gd name="connsiteY1" fmla="*/ 2540000 h 2540000"/>
              <a:gd name="connsiteX2" fmla="*/ 3060700 w 3314700"/>
              <a:gd name="connsiteY2" fmla="*/ 1003300 h 2540000"/>
              <a:gd name="connsiteX3" fmla="*/ 3314700 w 3314700"/>
              <a:gd name="connsiteY3" fmla="*/ 342900 h 2540000"/>
              <a:gd name="connsiteX4" fmla="*/ 3022600 w 3314700"/>
              <a:gd name="connsiteY4" fmla="*/ 0 h 2540000"/>
              <a:gd name="connsiteX5" fmla="*/ 0 w 3314700"/>
              <a:gd name="connsiteY5" fmla="*/ 1498600 h 2540000"/>
              <a:gd name="connsiteX0-1" fmla="*/ 0 w 3314700"/>
              <a:gd name="connsiteY0-2" fmla="*/ 1498600 h 2525713"/>
              <a:gd name="connsiteX1-3" fmla="*/ 0 w 3314700"/>
              <a:gd name="connsiteY1-4" fmla="*/ 2525713 h 2525713"/>
              <a:gd name="connsiteX2-5" fmla="*/ 3060700 w 3314700"/>
              <a:gd name="connsiteY2-6" fmla="*/ 1003300 h 2525713"/>
              <a:gd name="connsiteX3-7" fmla="*/ 3314700 w 3314700"/>
              <a:gd name="connsiteY3-8" fmla="*/ 342900 h 2525713"/>
              <a:gd name="connsiteX4-9" fmla="*/ 3022600 w 3314700"/>
              <a:gd name="connsiteY4-10" fmla="*/ 0 h 2525713"/>
              <a:gd name="connsiteX5-11" fmla="*/ 0 w 3314700"/>
              <a:gd name="connsiteY5-12" fmla="*/ 1498600 h 2525713"/>
              <a:gd name="connsiteX0-13" fmla="*/ 0 w 3314700"/>
              <a:gd name="connsiteY0-14" fmla="*/ 1498600 h 2525713"/>
              <a:gd name="connsiteX1-15" fmla="*/ 0 w 3314700"/>
              <a:gd name="connsiteY1-16" fmla="*/ 2525713 h 2525713"/>
              <a:gd name="connsiteX2-17" fmla="*/ 3070225 w 3314700"/>
              <a:gd name="connsiteY2-18" fmla="*/ 993775 h 2525713"/>
              <a:gd name="connsiteX3-19" fmla="*/ 3314700 w 3314700"/>
              <a:gd name="connsiteY3-20" fmla="*/ 342900 h 2525713"/>
              <a:gd name="connsiteX4-21" fmla="*/ 3022600 w 3314700"/>
              <a:gd name="connsiteY4-22" fmla="*/ 0 h 2525713"/>
              <a:gd name="connsiteX5-23" fmla="*/ 0 w 3314700"/>
              <a:gd name="connsiteY5-24" fmla="*/ 1498600 h 2525713"/>
              <a:gd name="connsiteX0-25" fmla="*/ 0 w 3330575"/>
              <a:gd name="connsiteY0-26" fmla="*/ 1498600 h 2525713"/>
              <a:gd name="connsiteX1-27" fmla="*/ 0 w 3330575"/>
              <a:gd name="connsiteY1-28" fmla="*/ 2525713 h 2525713"/>
              <a:gd name="connsiteX2-29" fmla="*/ 3070225 w 3330575"/>
              <a:gd name="connsiteY2-30" fmla="*/ 993775 h 2525713"/>
              <a:gd name="connsiteX3-31" fmla="*/ 3330575 w 3330575"/>
              <a:gd name="connsiteY3-32" fmla="*/ 349250 h 2525713"/>
              <a:gd name="connsiteX4-33" fmla="*/ 3022600 w 3330575"/>
              <a:gd name="connsiteY4-34" fmla="*/ 0 h 2525713"/>
              <a:gd name="connsiteX5-35" fmla="*/ 0 w 3330575"/>
              <a:gd name="connsiteY5-36" fmla="*/ 1498600 h 2525713"/>
              <a:gd name="connsiteX0-37" fmla="*/ 0 w 3330575"/>
              <a:gd name="connsiteY0-38" fmla="*/ 1524000 h 2551113"/>
              <a:gd name="connsiteX1-39" fmla="*/ 0 w 3330575"/>
              <a:gd name="connsiteY1-40" fmla="*/ 2551113 h 2551113"/>
              <a:gd name="connsiteX2-41" fmla="*/ 3070225 w 3330575"/>
              <a:gd name="connsiteY2-42" fmla="*/ 1019175 h 2551113"/>
              <a:gd name="connsiteX3-43" fmla="*/ 3330575 w 3330575"/>
              <a:gd name="connsiteY3-44" fmla="*/ 374650 h 2551113"/>
              <a:gd name="connsiteX4-45" fmla="*/ 3070225 w 3330575"/>
              <a:gd name="connsiteY4-46" fmla="*/ 0 h 2551113"/>
              <a:gd name="connsiteX5-47" fmla="*/ 0 w 3330575"/>
              <a:gd name="connsiteY5-48" fmla="*/ 1524000 h 2551113"/>
              <a:gd name="connsiteX0-49" fmla="*/ 0 w 3330575"/>
              <a:gd name="connsiteY0-50" fmla="*/ 1276350 h 2303463"/>
              <a:gd name="connsiteX1-51" fmla="*/ 0 w 3330575"/>
              <a:gd name="connsiteY1-52" fmla="*/ 2303463 h 2303463"/>
              <a:gd name="connsiteX2-53" fmla="*/ 3070225 w 3330575"/>
              <a:gd name="connsiteY2-54" fmla="*/ 771525 h 2303463"/>
              <a:gd name="connsiteX3-55" fmla="*/ 3330575 w 3330575"/>
              <a:gd name="connsiteY3-56" fmla="*/ 127000 h 2303463"/>
              <a:gd name="connsiteX4-57" fmla="*/ 2574925 w 3330575"/>
              <a:gd name="connsiteY4-58" fmla="*/ 0 h 2303463"/>
              <a:gd name="connsiteX5-59" fmla="*/ 0 w 3330575"/>
              <a:gd name="connsiteY5-60" fmla="*/ 1276350 h 2303463"/>
              <a:gd name="connsiteX0-61" fmla="*/ 0 w 3070225"/>
              <a:gd name="connsiteY0-62" fmla="*/ 1276350 h 2303463"/>
              <a:gd name="connsiteX1-63" fmla="*/ 0 w 3070225"/>
              <a:gd name="connsiteY1-64" fmla="*/ 2303463 h 2303463"/>
              <a:gd name="connsiteX2-65" fmla="*/ 3070225 w 3070225"/>
              <a:gd name="connsiteY2-66" fmla="*/ 771525 h 2303463"/>
              <a:gd name="connsiteX3-67" fmla="*/ 2801938 w 3070225"/>
              <a:gd name="connsiteY3-68" fmla="*/ 369887 h 2303463"/>
              <a:gd name="connsiteX4-69" fmla="*/ 2574925 w 3070225"/>
              <a:gd name="connsiteY4-70" fmla="*/ 0 h 2303463"/>
              <a:gd name="connsiteX5-71" fmla="*/ 0 w 3070225"/>
              <a:gd name="connsiteY5-72" fmla="*/ 1276350 h 2303463"/>
              <a:gd name="connsiteX0-73" fmla="*/ 0 w 2801938"/>
              <a:gd name="connsiteY0-74" fmla="*/ 1276350 h 2303463"/>
              <a:gd name="connsiteX1-75" fmla="*/ 0 w 2801938"/>
              <a:gd name="connsiteY1-76" fmla="*/ 2303463 h 2303463"/>
              <a:gd name="connsiteX2-77" fmla="*/ 2565400 w 2801938"/>
              <a:gd name="connsiteY2-78" fmla="*/ 1023938 h 2303463"/>
              <a:gd name="connsiteX3-79" fmla="*/ 2801938 w 2801938"/>
              <a:gd name="connsiteY3-80" fmla="*/ 369887 h 2303463"/>
              <a:gd name="connsiteX4-81" fmla="*/ 2574925 w 2801938"/>
              <a:gd name="connsiteY4-82" fmla="*/ 0 h 2303463"/>
              <a:gd name="connsiteX5-83" fmla="*/ 0 w 2801938"/>
              <a:gd name="connsiteY5-84" fmla="*/ 1276350 h 2303463"/>
              <a:gd name="connsiteX0-85" fmla="*/ 0 w 2801938"/>
              <a:gd name="connsiteY0-86" fmla="*/ 906463 h 1933576"/>
              <a:gd name="connsiteX1-87" fmla="*/ 0 w 2801938"/>
              <a:gd name="connsiteY1-88" fmla="*/ 1933576 h 1933576"/>
              <a:gd name="connsiteX2-89" fmla="*/ 2565400 w 2801938"/>
              <a:gd name="connsiteY2-90" fmla="*/ 654051 h 1933576"/>
              <a:gd name="connsiteX3-91" fmla="*/ 2801938 w 2801938"/>
              <a:gd name="connsiteY3-92" fmla="*/ 0 h 1933576"/>
              <a:gd name="connsiteX4-93" fmla="*/ 1541463 w 2801938"/>
              <a:gd name="connsiteY4-94" fmla="*/ 144463 h 1933576"/>
              <a:gd name="connsiteX5-95" fmla="*/ 0 w 2801938"/>
              <a:gd name="connsiteY5-96" fmla="*/ 906463 h 1933576"/>
              <a:gd name="connsiteX0-97" fmla="*/ 0 w 2565400"/>
              <a:gd name="connsiteY0-98" fmla="*/ 762000 h 1789113"/>
              <a:gd name="connsiteX1-99" fmla="*/ 0 w 2565400"/>
              <a:gd name="connsiteY1-100" fmla="*/ 1789113 h 1789113"/>
              <a:gd name="connsiteX2-101" fmla="*/ 2565400 w 2565400"/>
              <a:gd name="connsiteY2-102" fmla="*/ 509588 h 1789113"/>
              <a:gd name="connsiteX3-103" fmla="*/ 1792288 w 2565400"/>
              <a:gd name="connsiteY3-104" fmla="*/ 374649 h 1789113"/>
              <a:gd name="connsiteX4-105" fmla="*/ 1541463 w 2565400"/>
              <a:gd name="connsiteY4-106" fmla="*/ 0 h 1789113"/>
              <a:gd name="connsiteX5-107" fmla="*/ 0 w 2565400"/>
              <a:gd name="connsiteY5-108" fmla="*/ 762000 h 1789113"/>
              <a:gd name="connsiteX0-109" fmla="*/ 0 w 1792288"/>
              <a:gd name="connsiteY0-110" fmla="*/ 762000 h 1789113"/>
              <a:gd name="connsiteX1-111" fmla="*/ 0 w 1792288"/>
              <a:gd name="connsiteY1-112" fmla="*/ 1789113 h 1789113"/>
              <a:gd name="connsiteX2-113" fmla="*/ 1531938 w 1792288"/>
              <a:gd name="connsiteY2-114" fmla="*/ 1028701 h 1789113"/>
              <a:gd name="connsiteX3-115" fmla="*/ 1792288 w 1792288"/>
              <a:gd name="connsiteY3-116" fmla="*/ 374649 h 1789113"/>
              <a:gd name="connsiteX4-117" fmla="*/ 1541463 w 1792288"/>
              <a:gd name="connsiteY4-118" fmla="*/ 0 h 1789113"/>
              <a:gd name="connsiteX5-119" fmla="*/ 0 w 1792288"/>
              <a:gd name="connsiteY5-120" fmla="*/ 762000 h 17891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792288" h="1789113">
                <a:moveTo>
                  <a:pt x="0" y="762000"/>
                </a:moveTo>
                <a:lnTo>
                  <a:pt x="0" y="1789113"/>
                </a:lnTo>
                <a:lnTo>
                  <a:pt x="1531938" y="1028701"/>
                </a:lnTo>
                <a:lnTo>
                  <a:pt x="1792288" y="374649"/>
                </a:lnTo>
                <a:lnTo>
                  <a:pt x="1541463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436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 rot="20472071">
            <a:off x="6276025" y="5351518"/>
            <a:ext cx="304242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Ý TƯỞNG</a:t>
            </a:r>
            <a:endParaRPr 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/>
          <p:cNvGrpSpPr/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/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-1" fmla="*/ 4762 w 3657600"/>
                <a:gd name="connsiteY0-2" fmla="*/ 2629514 h 2629514"/>
                <a:gd name="connsiteX1-3" fmla="*/ 0 w 3657600"/>
                <a:gd name="connsiteY1-4" fmla="*/ 1828800 h 2629514"/>
                <a:gd name="connsiteX2-5" fmla="*/ 3657600 w 3657600"/>
                <a:gd name="connsiteY2-6" fmla="*/ 0 h 2629514"/>
                <a:gd name="connsiteX3-7" fmla="*/ 3657600 w 3657600"/>
                <a:gd name="connsiteY3-8" fmla="*/ 796413 h 2629514"/>
                <a:gd name="connsiteX4-9" fmla="*/ 4762 w 3657600"/>
                <a:gd name="connsiteY4-10" fmla="*/ 2629514 h 2629514"/>
                <a:gd name="connsiteX0-11" fmla="*/ 137 w 3667263"/>
                <a:gd name="connsiteY0-12" fmla="*/ 2624751 h 2624751"/>
                <a:gd name="connsiteX1-13" fmla="*/ 9663 w 3667263"/>
                <a:gd name="connsiteY1-14" fmla="*/ 1828800 h 2624751"/>
                <a:gd name="connsiteX2-15" fmla="*/ 3667263 w 3667263"/>
                <a:gd name="connsiteY2-16" fmla="*/ 0 h 2624751"/>
                <a:gd name="connsiteX3-17" fmla="*/ 3667263 w 3667263"/>
                <a:gd name="connsiteY3-18" fmla="*/ 796413 h 2624751"/>
                <a:gd name="connsiteX4-19" fmla="*/ 137 w 3667263"/>
                <a:gd name="connsiteY4-20" fmla="*/ 2624751 h 2624751"/>
                <a:gd name="connsiteX0-21" fmla="*/ 4761 w 3657600"/>
                <a:gd name="connsiteY0-22" fmla="*/ 2634276 h 2634276"/>
                <a:gd name="connsiteX1-23" fmla="*/ 0 w 3657600"/>
                <a:gd name="connsiteY1-24" fmla="*/ 1828800 h 2634276"/>
                <a:gd name="connsiteX2-25" fmla="*/ 3657600 w 3657600"/>
                <a:gd name="connsiteY2-26" fmla="*/ 0 h 2634276"/>
                <a:gd name="connsiteX3-27" fmla="*/ 3657600 w 3657600"/>
                <a:gd name="connsiteY3-28" fmla="*/ 796413 h 2634276"/>
                <a:gd name="connsiteX4-29" fmla="*/ 4761 w 3657600"/>
                <a:gd name="connsiteY4-30" fmla="*/ 2634276 h 2634276"/>
                <a:gd name="connsiteX0-31" fmla="*/ 459 w 3653298"/>
                <a:gd name="connsiteY0-32" fmla="*/ 2634276 h 2634276"/>
                <a:gd name="connsiteX1-33" fmla="*/ 460 w 3653298"/>
                <a:gd name="connsiteY1-34" fmla="*/ 1828800 h 2634276"/>
                <a:gd name="connsiteX2-35" fmla="*/ 3653298 w 3653298"/>
                <a:gd name="connsiteY2-36" fmla="*/ 0 h 2634276"/>
                <a:gd name="connsiteX3-37" fmla="*/ 3653298 w 3653298"/>
                <a:gd name="connsiteY3-38" fmla="*/ 796413 h 2634276"/>
                <a:gd name="connsiteX4-39" fmla="*/ 459 w 3653298"/>
                <a:gd name="connsiteY4-40" fmla="*/ 2634276 h 2634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-1" fmla="*/ 0 w 1002506"/>
                <a:gd name="connsiteY0-2" fmla="*/ 0 h 823912"/>
                <a:gd name="connsiteX1-3" fmla="*/ 792956 w 1002506"/>
                <a:gd name="connsiteY1-4" fmla="*/ 4762 h 823912"/>
                <a:gd name="connsiteX2-5" fmla="*/ 1002506 w 1002506"/>
                <a:gd name="connsiteY2-6" fmla="*/ 404812 h 823912"/>
                <a:gd name="connsiteX3-7" fmla="*/ 792956 w 1002506"/>
                <a:gd name="connsiteY3-8" fmla="*/ 823912 h 823912"/>
                <a:gd name="connsiteX4-9" fmla="*/ 5556 w 1002506"/>
                <a:gd name="connsiteY4-10" fmla="*/ 823912 h 823912"/>
                <a:gd name="connsiteX5-11" fmla="*/ 0 w 1002506"/>
                <a:gd name="connsiteY5-12" fmla="*/ 0 h 823912"/>
                <a:gd name="connsiteX0-13" fmla="*/ 0 w 997744"/>
                <a:gd name="connsiteY0-14" fmla="*/ 1 h 819150"/>
                <a:gd name="connsiteX1-15" fmla="*/ 788194 w 997744"/>
                <a:gd name="connsiteY1-16" fmla="*/ 0 h 819150"/>
                <a:gd name="connsiteX2-17" fmla="*/ 997744 w 997744"/>
                <a:gd name="connsiteY2-18" fmla="*/ 400050 h 819150"/>
                <a:gd name="connsiteX3-19" fmla="*/ 788194 w 997744"/>
                <a:gd name="connsiteY3-20" fmla="*/ 819150 h 819150"/>
                <a:gd name="connsiteX4-21" fmla="*/ 794 w 997744"/>
                <a:gd name="connsiteY4-22" fmla="*/ 819150 h 819150"/>
                <a:gd name="connsiteX5-23" fmla="*/ 0 w 997744"/>
                <a:gd name="connsiteY5-24" fmla="*/ 1 h 819150"/>
                <a:gd name="connsiteX0-25" fmla="*/ 3980 w 1001724"/>
                <a:gd name="connsiteY0-26" fmla="*/ 1 h 819150"/>
                <a:gd name="connsiteX1-27" fmla="*/ 792174 w 1001724"/>
                <a:gd name="connsiteY1-28" fmla="*/ 0 h 819150"/>
                <a:gd name="connsiteX2-29" fmla="*/ 1001724 w 1001724"/>
                <a:gd name="connsiteY2-30" fmla="*/ 400050 h 819150"/>
                <a:gd name="connsiteX3-31" fmla="*/ 792174 w 1001724"/>
                <a:gd name="connsiteY3-32" fmla="*/ 819150 h 819150"/>
                <a:gd name="connsiteX4-33" fmla="*/ 11 w 1001724"/>
                <a:gd name="connsiteY4-34" fmla="*/ 797719 h 819150"/>
                <a:gd name="connsiteX5-35" fmla="*/ 3980 w 1001724"/>
                <a:gd name="connsiteY5-36" fmla="*/ 1 h 819150"/>
                <a:gd name="connsiteX0-37" fmla="*/ 3980 w 1001724"/>
                <a:gd name="connsiteY0-38" fmla="*/ 1 h 804862"/>
                <a:gd name="connsiteX1-39" fmla="*/ 792174 w 1001724"/>
                <a:gd name="connsiteY1-40" fmla="*/ 0 h 804862"/>
                <a:gd name="connsiteX2-41" fmla="*/ 1001724 w 1001724"/>
                <a:gd name="connsiteY2-42" fmla="*/ 400050 h 804862"/>
                <a:gd name="connsiteX3-43" fmla="*/ 799318 w 1001724"/>
                <a:gd name="connsiteY3-44" fmla="*/ 804862 h 804862"/>
                <a:gd name="connsiteX4-45" fmla="*/ 11 w 1001724"/>
                <a:gd name="connsiteY4-46" fmla="*/ 797719 h 804862"/>
                <a:gd name="connsiteX5-47" fmla="*/ 3980 w 1001724"/>
                <a:gd name="connsiteY5-48" fmla="*/ 1 h 804862"/>
                <a:gd name="connsiteX0-49" fmla="*/ 0 w 1016794"/>
                <a:gd name="connsiteY0-50" fmla="*/ 0 h 807242"/>
                <a:gd name="connsiteX1-51" fmla="*/ 807244 w 1016794"/>
                <a:gd name="connsiteY1-52" fmla="*/ 2380 h 807242"/>
                <a:gd name="connsiteX2-53" fmla="*/ 1016794 w 1016794"/>
                <a:gd name="connsiteY2-54" fmla="*/ 402430 h 807242"/>
                <a:gd name="connsiteX3-55" fmla="*/ 814388 w 1016794"/>
                <a:gd name="connsiteY3-56" fmla="*/ 807242 h 807242"/>
                <a:gd name="connsiteX4-57" fmla="*/ 15081 w 1016794"/>
                <a:gd name="connsiteY4-58" fmla="*/ 800099 h 807242"/>
                <a:gd name="connsiteX5-59" fmla="*/ 0 w 1016794"/>
                <a:gd name="connsiteY5-60" fmla="*/ 0 h 807242"/>
                <a:gd name="connsiteX0-61" fmla="*/ 3981 w 1001725"/>
                <a:gd name="connsiteY0-62" fmla="*/ 0 h 807242"/>
                <a:gd name="connsiteX1-63" fmla="*/ 792175 w 1001725"/>
                <a:gd name="connsiteY1-64" fmla="*/ 2380 h 807242"/>
                <a:gd name="connsiteX2-65" fmla="*/ 1001725 w 1001725"/>
                <a:gd name="connsiteY2-66" fmla="*/ 402430 h 807242"/>
                <a:gd name="connsiteX3-67" fmla="*/ 799319 w 1001725"/>
                <a:gd name="connsiteY3-68" fmla="*/ 807242 h 807242"/>
                <a:gd name="connsiteX4-69" fmla="*/ 12 w 1001725"/>
                <a:gd name="connsiteY4-70" fmla="*/ 800099 h 807242"/>
                <a:gd name="connsiteX5-71" fmla="*/ 3981 w 1001725"/>
                <a:gd name="connsiteY5-72" fmla="*/ 0 h 807242"/>
                <a:gd name="connsiteX0-73" fmla="*/ 0 w 1007269"/>
                <a:gd name="connsiteY0-74" fmla="*/ 0 h 807242"/>
                <a:gd name="connsiteX1-75" fmla="*/ 797719 w 1007269"/>
                <a:gd name="connsiteY1-76" fmla="*/ 2380 h 807242"/>
                <a:gd name="connsiteX2-77" fmla="*/ 1007269 w 1007269"/>
                <a:gd name="connsiteY2-78" fmla="*/ 402430 h 807242"/>
                <a:gd name="connsiteX3-79" fmla="*/ 804863 w 1007269"/>
                <a:gd name="connsiteY3-80" fmla="*/ 807242 h 807242"/>
                <a:gd name="connsiteX4-81" fmla="*/ 5556 w 1007269"/>
                <a:gd name="connsiteY4-82" fmla="*/ 800099 h 807242"/>
                <a:gd name="connsiteX5-83" fmla="*/ 0 w 1007269"/>
                <a:gd name="connsiteY5-84" fmla="*/ 0 h 807242"/>
                <a:gd name="connsiteX0-85" fmla="*/ 1611 w 1001736"/>
                <a:gd name="connsiteY0-86" fmla="*/ 2383 h 804862"/>
                <a:gd name="connsiteX1-87" fmla="*/ 792186 w 1001736"/>
                <a:gd name="connsiteY1-88" fmla="*/ 0 h 804862"/>
                <a:gd name="connsiteX2-89" fmla="*/ 1001736 w 1001736"/>
                <a:gd name="connsiteY2-90" fmla="*/ 400050 h 804862"/>
                <a:gd name="connsiteX3-91" fmla="*/ 799330 w 1001736"/>
                <a:gd name="connsiteY3-92" fmla="*/ 804862 h 804862"/>
                <a:gd name="connsiteX4-93" fmla="*/ 23 w 1001736"/>
                <a:gd name="connsiteY4-94" fmla="*/ 797719 h 804862"/>
                <a:gd name="connsiteX5-95" fmla="*/ 1611 w 1001736"/>
                <a:gd name="connsiteY5-96" fmla="*/ 2383 h 804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5</a:t>
              </a:r>
              <a:endParaRPr lang="en-US" sz="4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186645" y="3973513"/>
            <a:ext cx="3116875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161639" y="2552701"/>
            <a:ext cx="3727988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/>
          <p:cNvSpPr/>
          <p:nvPr/>
        </p:nvSpPr>
        <p:spPr>
          <a:xfrm>
            <a:off x="3388920" y="4776789"/>
            <a:ext cx="2097481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8921" y="3762376"/>
            <a:ext cx="2500706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31"/>
          <p:cNvSpPr/>
          <p:nvPr/>
        </p:nvSpPr>
        <p:spPr>
          <a:xfrm>
            <a:off x="3962399" y="5588001"/>
            <a:ext cx="1683165" cy="804863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  <a:gd name="connsiteX0-103" fmla="*/ 0 w 1628775"/>
              <a:gd name="connsiteY0-104" fmla="*/ 802817 h 805656"/>
              <a:gd name="connsiteX1-105" fmla="*/ 0 w 1628775"/>
              <a:gd name="connsiteY1-106" fmla="*/ 2717 h 805656"/>
              <a:gd name="connsiteX2-107" fmla="*/ 809624 w 1628775"/>
              <a:gd name="connsiteY2-108" fmla="*/ 0 h 805656"/>
              <a:gd name="connsiteX3-109" fmla="*/ 1628775 w 1628775"/>
              <a:gd name="connsiteY3-110" fmla="*/ 2945 h 805656"/>
              <a:gd name="connsiteX4-111" fmla="*/ 1628775 w 1628775"/>
              <a:gd name="connsiteY4-112" fmla="*/ 805656 h 805656"/>
              <a:gd name="connsiteX5-113" fmla="*/ 0 w 1628775"/>
              <a:gd name="connsiteY5-114" fmla="*/ 802817 h 805656"/>
              <a:gd name="connsiteX0-115" fmla="*/ 0 w 1628775"/>
              <a:gd name="connsiteY0-116" fmla="*/ 802817 h 805656"/>
              <a:gd name="connsiteX1-117" fmla="*/ 0 w 1628775"/>
              <a:gd name="connsiteY1-118" fmla="*/ 2717 h 805656"/>
              <a:gd name="connsiteX2-119" fmla="*/ 809624 w 1628775"/>
              <a:gd name="connsiteY2-120" fmla="*/ 0 h 805656"/>
              <a:gd name="connsiteX3-121" fmla="*/ 1628775 w 1628775"/>
              <a:gd name="connsiteY3-122" fmla="*/ 2945 h 805656"/>
              <a:gd name="connsiteX4-123" fmla="*/ 1628775 w 1628775"/>
              <a:gd name="connsiteY4-124" fmla="*/ 805656 h 805656"/>
              <a:gd name="connsiteX5-125" fmla="*/ 809624 w 1628775"/>
              <a:gd name="connsiteY5-126" fmla="*/ 803275 h 805656"/>
              <a:gd name="connsiteX6-127" fmla="*/ 0 w 1628775"/>
              <a:gd name="connsiteY6-128" fmla="*/ 802817 h 805656"/>
              <a:gd name="connsiteX0-129" fmla="*/ 0 w 1628775"/>
              <a:gd name="connsiteY0-130" fmla="*/ 802817 h 805656"/>
              <a:gd name="connsiteX1-131" fmla="*/ 809624 w 1628775"/>
              <a:gd name="connsiteY1-132" fmla="*/ 0 h 805656"/>
              <a:gd name="connsiteX2-133" fmla="*/ 1628775 w 1628775"/>
              <a:gd name="connsiteY2-134" fmla="*/ 2945 h 805656"/>
              <a:gd name="connsiteX3-135" fmla="*/ 1628775 w 1628775"/>
              <a:gd name="connsiteY3-136" fmla="*/ 805656 h 805656"/>
              <a:gd name="connsiteX4-137" fmla="*/ 809624 w 1628775"/>
              <a:gd name="connsiteY4-138" fmla="*/ 803275 h 805656"/>
              <a:gd name="connsiteX5-139" fmla="*/ 0 w 1628775"/>
              <a:gd name="connsiteY5-140" fmla="*/ 802817 h 805656"/>
              <a:gd name="connsiteX0-141" fmla="*/ 0 w 819151"/>
              <a:gd name="connsiteY0-142" fmla="*/ 803275 h 805656"/>
              <a:gd name="connsiteX1-143" fmla="*/ 0 w 819151"/>
              <a:gd name="connsiteY1-144" fmla="*/ 0 h 805656"/>
              <a:gd name="connsiteX2-145" fmla="*/ 819151 w 819151"/>
              <a:gd name="connsiteY2-146" fmla="*/ 2945 h 805656"/>
              <a:gd name="connsiteX3-147" fmla="*/ 819151 w 819151"/>
              <a:gd name="connsiteY3-148" fmla="*/ 805656 h 805656"/>
              <a:gd name="connsiteX4-149" fmla="*/ 0 w 819151"/>
              <a:gd name="connsiteY4-150" fmla="*/ 803275 h 80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19151" h="805656">
                <a:moveTo>
                  <a:pt x="0" y="803275"/>
                </a:moveTo>
                <a:lnTo>
                  <a:pt x="0" y="0"/>
                </a:lnTo>
                <a:lnTo>
                  <a:pt x="819151" y="2945"/>
                </a:lnTo>
                <a:lnTo>
                  <a:pt x="819151" y="805656"/>
                </a:lnTo>
                <a:lnTo>
                  <a:pt x="0" y="803275"/>
                </a:lnTo>
                <a:close/>
              </a:path>
            </a:pathLst>
          </a:custGeom>
          <a:gradFill flip="none" rotWithShape="1">
            <a:gsLst>
              <a:gs pos="20000">
                <a:srgbClr val="FF2E5B">
                  <a:shade val="30000"/>
                  <a:satMod val="115000"/>
                  <a:lumMod val="80000"/>
                </a:srgbClr>
              </a:gs>
              <a:gs pos="100000">
                <a:srgbClr val="FF2E5B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883276" y="498792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901440" y="4992689"/>
            <a:ext cx="1983425" cy="140017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  <a:gd name="connsiteX0-133" fmla="*/ 2381 w 2034279"/>
              <a:gd name="connsiteY0-134" fmla="*/ 1814511 h 1814511"/>
              <a:gd name="connsiteX1-135" fmla="*/ 0 w 2034279"/>
              <a:gd name="connsiteY1-136" fmla="*/ 1014411 h 1814511"/>
              <a:gd name="connsiteX2-137" fmla="*/ 2034279 w 2034279"/>
              <a:gd name="connsiteY2-138" fmla="*/ 0 h 1814511"/>
              <a:gd name="connsiteX3-139" fmla="*/ 2034279 w 2034279"/>
              <a:gd name="connsiteY3-140" fmla="*/ 796413 h 1814511"/>
              <a:gd name="connsiteX4-141" fmla="*/ 814387 w 2034279"/>
              <a:gd name="connsiteY4-142" fmla="*/ 1408112 h 1814511"/>
              <a:gd name="connsiteX5-143" fmla="*/ 2381 w 2034279"/>
              <a:gd name="connsiteY5-144" fmla="*/ 1814511 h 1814511"/>
              <a:gd name="connsiteX0-145" fmla="*/ 2381 w 2034279"/>
              <a:gd name="connsiteY0-146" fmla="*/ 1814511 h 1814511"/>
              <a:gd name="connsiteX1-147" fmla="*/ 0 w 2034279"/>
              <a:gd name="connsiteY1-148" fmla="*/ 1014411 h 1814511"/>
              <a:gd name="connsiteX2-149" fmla="*/ 814387 w 2034279"/>
              <a:gd name="connsiteY2-150" fmla="*/ 603250 h 1814511"/>
              <a:gd name="connsiteX3-151" fmla="*/ 2034279 w 2034279"/>
              <a:gd name="connsiteY3-152" fmla="*/ 0 h 1814511"/>
              <a:gd name="connsiteX4-153" fmla="*/ 2034279 w 2034279"/>
              <a:gd name="connsiteY4-154" fmla="*/ 796413 h 1814511"/>
              <a:gd name="connsiteX5-155" fmla="*/ 814387 w 2034279"/>
              <a:gd name="connsiteY5-156" fmla="*/ 1408112 h 1814511"/>
              <a:gd name="connsiteX6-157" fmla="*/ 2381 w 2034279"/>
              <a:gd name="connsiteY6-158" fmla="*/ 1814511 h 1814511"/>
              <a:gd name="connsiteX0-159" fmla="*/ 0 w 2031898"/>
              <a:gd name="connsiteY0-160" fmla="*/ 1814511 h 1814511"/>
              <a:gd name="connsiteX1-161" fmla="*/ 812006 w 2031898"/>
              <a:gd name="connsiteY1-162" fmla="*/ 603250 h 1814511"/>
              <a:gd name="connsiteX2-163" fmla="*/ 2031898 w 2031898"/>
              <a:gd name="connsiteY2-164" fmla="*/ 0 h 1814511"/>
              <a:gd name="connsiteX3-165" fmla="*/ 2031898 w 2031898"/>
              <a:gd name="connsiteY3-166" fmla="*/ 796413 h 1814511"/>
              <a:gd name="connsiteX4-167" fmla="*/ 812006 w 2031898"/>
              <a:gd name="connsiteY4-168" fmla="*/ 1408112 h 1814511"/>
              <a:gd name="connsiteX5-169" fmla="*/ 0 w 2031898"/>
              <a:gd name="connsiteY5-170" fmla="*/ 1814511 h 1814511"/>
              <a:gd name="connsiteX0-171" fmla="*/ 0 w 1219892"/>
              <a:gd name="connsiteY0-172" fmla="*/ 1408112 h 1408112"/>
              <a:gd name="connsiteX1-173" fmla="*/ 0 w 1219892"/>
              <a:gd name="connsiteY1-174" fmla="*/ 603250 h 1408112"/>
              <a:gd name="connsiteX2-175" fmla="*/ 1219892 w 1219892"/>
              <a:gd name="connsiteY2-176" fmla="*/ 0 h 1408112"/>
              <a:gd name="connsiteX3-177" fmla="*/ 1219892 w 1219892"/>
              <a:gd name="connsiteY3-178" fmla="*/ 796413 h 1408112"/>
              <a:gd name="connsiteX4-179" fmla="*/ 0 w 1219892"/>
              <a:gd name="connsiteY4-180" fmla="*/ 1408112 h 1408112"/>
              <a:gd name="connsiteX0-181" fmla="*/ 0 w 1219892"/>
              <a:gd name="connsiteY0-182" fmla="*/ 1400968 h 1400968"/>
              <a:gd name="connsiteX1-183" fmla="*/ 0 w 1219892"/>
              <a:gd name="connsiteY1-184" fmla="*/ 596106 h 1400968"/>
              <a:gd name="connsiteX2-185" fmla="*/ 1212748 w 1219892"/>
              <a:gd name="connsiteY2-186" fmla="*/ 0 h 1400968"/>
              <a:gd name="connsiteX3-187" fmla="*/ 1219892 w 1219892"/>
              <a:gd name="connsiteY3-188" fmla="*/ 789269 h 1400968"/>
              <a:gd name="connsiteX4-189" fmla="*/ 0 w 1219892"/>
              <a:gd name="connsiteY4-190" fmla="*/ 1400968 h 1400968"/>
              <a:gd name="connsiteX0-191" fmla="*/ 0 w 1215129"/>
              <a:gd name="connsiteY0-192" fmla="*/ 1400968 h 1400968"/>
              <a:gd name="connsiteX1-193" fmla="*/ 0 w 1215129"/>
              <a:gd name="connsiteY1-194" fmla="*/ 596106 h 1400968"/>
              <a:gd name="connsiteX2-195" fmla="*/ 1212748 w 1215129"/>
              <a:gd name="connsiteY2-196" fmla="*/ 0 h 1400968"/>
              <a:gd name="connsiteX3-197" fmla="*/ 1215129 w 1215129"/>
              <a:gd name="connsiteY3-198" fmla="*/ 791651 h 1400968"/>
              <a:gd name="connsiteX4-199" fmla="*/ 0 w 1215129"/>
              <a:gd name="connsiteY4-200" fmla="*/ 1400968 h 1400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5129" h="1400968">
                <a:moveTo>
                  <a:pt x="0" y="1400968"/>
                </a:moveTo>
                <a:lnTo>
                  <a:pt x="0" y="596106"/>
                </a:lnTo>
                <a:lnTo>
                  <a:pt x="1212748" y="0"/>
                </a:lnTo>
                <a:cubicBezTo>
                  <a:pt x="1215129" y="263090"/>
                  <a:pt x="1212748" y="528561"/>
                  <a:pt x="1215129" y="791651"/>
                </a:cubicBezTo>
                <a:lnTo>
                  <a:pt x="0" y="1400968"/>
                </a:lnTo>
                <a:close/>
              </a:path>
            </a:pathLst>
          </a:custGeom>
          <a:gradFill flip="none" rotWithShape="1">
            <a:gsLst>
              <a:gs pos="0">
                <a:srgbClr val="FF2E5B">
                  <a:lumMod val="80000"/>
                </a:srgbClr>
              </a:gs>
              <a:gs pos="35000">
                <a:srgbClr val="FF2E5B">
                  <a:shade val="67500"/>
                  <a:satMod val="115000"/>
                </a:srgbClr>
              </a:gs>
              <a:gs pos="70000">
                <a:srgbClr val="FF2E5B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/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0" name="TextBox 49"/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1" name="TextBox 50"/>
          <p:cNvSpPr txBox="1">
            <a:spLocks noChangeArrowheads="1"/>
          </p:cNvSpPr>
          <p:nvPr/>
        </p:nvSpPr>
        <p:spPr bwMode="auto">
          <a:xfrm>
            <a:off x="5929314" y="5072063"/>
            <a:ext cx="675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C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7" name="Rectangle 59"/>
          <p:cNvSpPr>
            <a:spLocks noChangeArrowheads="1"/>
          </p:cNvSpPr>
          <p:nvPr/>
        </p:nvSpPr>
        <p:spPr bwMode="auto">
          <a:xfrm>
            <a:off x="7210425" y="270194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Xác định các chức năng phần mềm cần có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9" name="Rectangle 62"/>
          <p:cNvSpPr>
            <a:spLocks noChangeArrowheads="1"/>
          </p:cNvSpPr>
          <p:nvPr/>
        </p:nvSpPr>
        <p:spPr bwMode="auto">
          <a:xfrm>
            <a:off x="7202596" y="514322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Tổng kết thành quả sau qua trình xây dựng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20305124">
            <a:off x="2356983" y="442484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DỮ LIỆU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 rot="20346262">
            <a:off x="1747807" y="3491036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XÂY DỰNG CHỨC NĂNG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11493">
            <a:off x="3426434" y="1417762"/>
            <a:ext cx="347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 rot="20501994">
            <a:off x="2619653" y="5489524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TỔNG KẾT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7202596" y="3877261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Xây dựng dữ liệu để lưu trữ cho hệ thống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1066943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43469" y="144951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chức năng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42559" y="2845889"/>
            <a:ext cx="7969894" cy="283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 mềm gồm các dạng phân quyền chính như:</a:t>
            </a:r>
            <a:endParaRPr lang="en-US" sz="20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staff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 staff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Student/lecturer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 rot="231181">
            <a:off x="1776418" y="1637051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64212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43469" y="113900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chức năng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2127" y="2216223"/>
            <a:ext cx="6639621" cy="344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Admin:</a:t>
            </a:r>
            <a:endParaRPr lang="en-US" sz="20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người dùng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thiết bị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Quản lý giao dịch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doanh thu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2620" y="2216150"/>
            <a:ext cx="3299460" cy="2214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 staff</a:t>
            </a:r>
            <a:endParaRPr lang="en-US" sz="20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thẻ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Nạp tiền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3635" y="2216150"/>
            <a:ext cx="4391660" cy="15995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90000"/>
              </a:lnSpc>
            </a:pPr>
            <a:r>
              <a:rPr lang="en-US" sz="20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staff</a:t>
            </a:r>
            <a:endParaRPr lang="en-US" sz="20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thiết bị quét thẻ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06585" y="82627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43469" y="111931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Xây dựng dữ liệu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 rot="231181">
            <a:off x="1843093" y="1219856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0777" y="2801223"/>
            <a:ext cx="275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khảo sơ đồ CDM</a:t>
            </a:r>
            <a:endParaRPr lang="en-US" dirty="0"/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Picture 15" descr="EER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1125" y="1075055"/>
            <a:ext cx="10247630" cy="58216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23095" y="887238"/>
            <a:ext cx="5205866" cy="1732017"/>
            <a:chOff x="6850019" y="637106"/>
            <a:chExt cx="5205866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127" y="978012"/>
              <a:ext cx="3733758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43469" y="1139638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755" y="1262136"/>
            <a:ext cx="3456862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 rot="231181">
            <a:off x="1776418" y="1427501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KẾT QUẢ ĐẠT ĐƯỢC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2690" y="2103617"/>
            <a:ext cx="6080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thành công ứng dụng trên web và nhúng</a:t>
            </a:r>
            <a:endParaRPr lang="en-US" dirty="0"/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800"/>
            </a:fld>
            <a:endParaRPr lang="en-US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19088" y="1074820"/>
            <a:ext cx="7166569" cy="1732017"/>
            <a:chOff x="6850019" y="637106"/>
            <a:chExt cx="7166569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1011" y="1024774"/>
              <a:ext cx="5695577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169733">
            <a:off x="2286908" y="1712683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DEMO PHẦN MỀM</a:t>
            </a:r>
            <a:endParaRPr lang="en-US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939099" y="132684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6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7524183" y="6925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Rectangle 59"/>
          <p:cNvSpPr>
            <a:spLocks noChangeArrowheads="1"/>
          </p:cNvSpPr>
          <p:nvPr/>
        </p:nvSpPr>
        <p:spPr bwMode="auto">
          <a:xfrm>
            <a:off x="798953" y="2388733"/>
            <a:ext cx="11161589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r-FR" sz="2400" dirty="0">
                <a:solidFill>
                  <a:schemeClr val="bg1"/>
                </a:solidFill>
              </a:rPr>
              <a:t> [1]</a:t>
            </a:r>
            <a:r>
              <a:rPr lang="fr-FR" sz="2400" dirty="0">
                <a:solidFill>
                  <a:schemeClr val="bg1"/>
                </a:solidFill>
              </a:rPr>
              <a:t> Tài liệu bài giảng các môn học : Phân tích yêu cầu phần mềm, Lập trình web, Lập trình thiết bị di động – Khoa CNTT &amp; TT – Trường Đại học Cần Thơ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en-US" altLang="fr-FR" sz="2400" dirty="0">
                <a:solidFill>
                  <a:schemeClr val="bg1"/>
                </a:solidFill>
              </a:rPr>
              <a:t> [2] </a:t>
            </a:r>
            <a:r>
              <a:rPr lang="fr-FR" sz="2400" dirty="0">
                <a:solidFill>
                  <a:schemeClr val="bg1"/>
                </a:solidFill>
              </a:rPr>
              <a:t>Lê Nguyên Thức -  Nghiên cứu hệ thống điểm danh bằng thẻ - Đại học Cần Thơ - Năm 2017.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en-US" altLang="fr-FR" sz="2400" dirty="0">
                <a:solidFill>
                  <a:schemeClr val="bg1"/>
                </a:solidFill>
              </a:rPr>
              <a:t>[3] </a:t>
            </a:r>
            <a:r>
              <a:rPr lang="fr-FR" sz="2400" dirty="0">
                <a:solidFill>
                  <a:schemeClr val="bg1"/>
                </a:solidFill>
              </a:rPr>
              <a:t>Lập trình Arduino - www.arduino.vn</a:t>
            </a:r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en-US" altLang="fr-FR" sz="2400" dirty="0">
                <a:solidFill>
                  <a:schemeClr val="bg1"/>
                </a:solidFill>
              </a:rPr>
              <a:t>[4] </a:t>
            </a:r>
            <a:r>
              <a:rPr lang="fr-FR" sz="2400" dirty="0">
                <a:solidFill>
                  <a:schemeClr val="bg1"/>
                </a:solidFill>
              </a:rPr>
              <a:t>Lập trình web - www.w3schools.com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-215265" y="1928495"/>
            <a:ext cx="457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NGUỒN THAM KHẢO</a:t>
            </a:r>
            <a:endParaRPr lang="en-US" altLang="en-US" sz="2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228" y="2221121"/>
            <a:ext cx="7909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ƠN MỌI NGƯỜI ĐÃ CHÚ Ý THEO DÕI</a:t>
            </a:r>
            <a:endParaRPr lang="en-US" sz="4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 rot="349079">
            <a:off x="4205072" y="5666101"/>
            <a:ext cx="3062852" cy="1772688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-1" fmla="*/ 0 w 2410691"/>
              <a:gd name="connsiteY0-2" fmla="*/ 706582 h 1482436"/>
              <a:gd name="connsiteX1-3" fmla="*/ 2410691 w 2410691"/>
              <a:gd name="connsiteY1-4" fmla="*/ 1482436 h 1482436"/>
              <a:gd name="connsiteX2-5" fmla="*/ 2092037 w 2410691"/>
              <a:gd name="connsiteY2-6" fmla="*/ 512618 h 1482436"/>
              <a:gd name="connsiteX3-7" fmla="*/ 1510146 w 2410691"/>
              <a:gd name="connsiteY3-8" fmla="*/ 0 h 1482436"/>
              <a:gd name="connsiteX4-9" fmla="*/ 0 w 2410691"/>
              <a:gd name="connsiteY4-10" fmla="*/ 706582 h 1482436"/>
              <a:gd name="connsiteX0-11" fmla="*/ 0 w 2410691"/>
              <a:gd name="connsiteY0-12" fmla="*/ 706582 h 1482436"/>
              <a:gd name="connsiteX1-13" fmla="*/ 2410691 w 2410691"/>
              <a:gd name="connsiteY1-14" fmla="*/ 1482436 h 1482436"/>
              <a:gd name="connsiteX2-15" fmla="*/ 2092037 w 2410691"/>
              <a:gd name="connsiteY2-16" fmla="*/ 512618 h 1482436"/>
              <a:gd name="connsiteX3-17" fmla="*/ 1510146 w 2410691"/>
              <a:gd name="connsiteY3-18" fmla="*/ 0 h 1482436"/>
              <a:gd name="connsiteX4-19" fmla="*/ 0 w 2410691"/>
              <a:gd name="connsiteY4-20" fmla="*/ 706582 h 1482436"/>
              <a:gd name="connsiteX0-21" fmla="*/ 0 w 2410691"/>
              <a:gd name="connsiteY0-22" fmla="*/ 706582 h 1482436"/>
              <a:gd name="connsiteX1-23" fmla="*/ 2410691 w 2410691"/>
              <a:gd name="connsiteY1-24" fmla="*/ 1482436 h 1482436"/>
              <a:gd name="connsiteX2-25" fmla="*/ 2092037 w 2410691"/>
              <a:gd name="connsiteY2-26" fmla="*/ 512618 h 1482436"/>
              <a:gd name="connsiteX3-27" fmla="*/ 1510146 w 2410691"/>
              <a:gd name="connsiteY3-28" fmla="*/ 0 h 1482436"/>
              <a:gd name="connsiteX4-29" fmla="*/ 0 w 2410691"/>
              <a:gd name="connsiteY4-30" fmla="*/ 706582 h 1482436"/>
              <a:gd name="connsiteX0-31" fmla="*/ 0 w 2410691"/>
              <a:gd name="connsiteY0-32" fmla="*/ 873270 h 1649124"/>
              <a:gd name="connsiteX1-33" fmla="*/ 2410691 w 2410691"/>
              <a:gd name="connsiteY1-34" fmla="*/ 1649124 h 1649124"/>
              <a:gd name="connsiteX2-35" fmla="*/ 2092037 w 2410691"/>
              <a:gd name="connsiteY2-36" fmla="*/ 679306 h 1649124"/>
              <a:gd name="connsiteX3-37" fmla="*/ 1695884 w 2410691"/>
              <a:gd name="connsiteY3-38" fmla="*/ 0 h 1649124"/>
              <a:gd name="connsiteX4-39" fmla="*/ 0 w 2410691"/>
              <a:gd name="connsiteY4-40" fmla="*/ 873270 h 1649124"/>
              <a:gd name="connsiteX0-41" fmla="*/ 0 w 2410691"/>
              <a:gd name="connsiteY0-42" fmla="*/ 873270 h 1649124"/>
              <a:gd name="connsiteX1-43" fmla="*/ 2410691 w 2410691"/>
              <a:gd name="connsiteY1-44" fmla="*/ 1649124 h 1649124"/>
              <a:gd name="connsiteX2-45" fmla="*/ 2192050 w 2410691"/>
              <a:gd name="connsiteY2-46" fmla="*/ 641206 h 1649124"/>
              <a:gd name="connsiteX3-47" fmla="*/ 1695884 w 2410691"/>
              <a:gd name="connsiteY3-48" fmla="*/ 0 h 1649124"/>
              <a:gd name="connsiteX4-49" fmla="*/ 0 w 2410691"/>
              <a:gd name="connsiteY4-50" fmla="*/ 873270 h 1649124"/>
              <a:gd name="connsiteX0-51" fmla="*/ 0 w 2410691"/>
              <a:gd name="connsiteY0-52" fmla="*/ 873270 h 1649124"/>
              <a:gd name="connsiteX1-53" fmla="*/ 2410691 w 2410691"/>
              <a:gd name="connsiteY1-54" fmla="*/ 1649124 h 1649124"/>
              <a:gd name="connsiteX2-55" fmla="*/ 2192050 w 2410691"/>
              <a:gd name="connsiteY2-56" fmla="*/ 641206 h 1649124"/>
              <a:gd name="connsiteX3-57" fmla="*/ 1695884 w 2410691"/>
              <a:gd name="connsiteY3-58" fmla="*/ 0 h 1649124"/>
              <a:gd name="connsiteX4-59" fmla="*/ 0 w 2410691"/>
              <a:gd name="connsiteY4-60" fmla="*/ 873270 h 1649124"/>
              <a:gd name="connsiteX0-61" fmla="*/ 0 w 2410691"/>
              <a:gd name="connsiteY0-62" fmla="*/ 873270 h 1649124"/>
              <a:gd name="connsiteX1-63" fmla="*/ 2410691 w 2410691"/>
              <a:gd name="connsiteY1-64" fmla="*/ 1649124 h 1649124"/>
              <a:gd name="connsiteX2-65" fmla="*/ 2192050 w 2410691"/>
              <a:gd name="connsiteY2-66" fmla="*/ 641206 h 1649124"/>
              <a:gd name="connsiteX3-67" fmla="*/ 1695884 w 2410691"/>
              <a:gd name="connsiteY3-68" fmla="*/ 0 h 1649124"/>
              <a:gd name="connsiteX4-69" fmla="*/ 0 w 2410691"/>
              <a:gd name="connsiteY4-70" fmla="*/ 873270 h 1649124"/>
              <a:gd name="connsiteX0-71" fmla="*/ 0 w 2410691"/>
              <a:gd name="connsiteY0-72" fmla="*/ 873270 h 1649124"/>
              <a:gd name="connsiteX1-73" fmla="*/ 2410691 w 2410691"/>
              <a:gd name="connsiteY1-74" fmla="*/ 1649124 h 1649124"/>
              <a:gd name="connsiteX2-75" fmla="*/ 2192050 w 2410691"/>
              <a:gd name="connsiteY2-76" fmla="*/ 641206 h 1649124"/>
              <a:gd name="connsiteX3-77" fmla="*/ 1695884 w 2410691"/>
              <a:gd name="connsiteY3-78" fmla="*/ 0 h 1649124"/>
              <a:gd name="connsiteX4-79" fmla="*/ 0 w 2410691"/>
              <a:gd name="connsiteY4-80" fmla="*/ 873270 h 1649124"/>
              <a:gd name="connsiteX0-81" fmla="*/ 0 w 2410691"/>
              <a:gd name="connsiteY0-82" fmla="*/ 873270 h 1649124"/>
              <a:gd name="connsiteX1-83" fmla="*/ 2410691 w 2410691"/>
              <a:gd name="connsiteY1-84" fmla="*/ 1649124 h 1649124"/>
              <a:gd name="connsiteX2-85" fmla="*/ 2192050 w 2410691"/>
              <a:gd name="connsiteY2-86" fmla="*/ 641206 h 1649124"/>
              <a:gd name="connsiteX3-87" fmla="*/ 1695884 w 2410691"/>
              <a:gd name="connsiteY3-88" fmla="*/ 0 h 1649124"/>
              <a:gd name="connsiteX4-89" fmla="*/ 0 w 2410691"/>
              <a:gd name="connsiteY4-90" fmla="*/ 873270 h 1649124"/>
              <a:gd name="connsiteX0-91" fmla="*/ 0 w 2410691"/>
              <a:gd name="connsiteY0-92" fmla="*/ 873270 h 1649124"/>
              <a:gd name="connsiteX1-93" fmla="*/ 2410691 w 2410691"/>
              <a:gd name="connsiteY1-94" fmla="*/ 1649124 h 1649124"/>
              <a:gd name="connsiteX2-95" fmla="*/ 2192050 w 2410691"/>
              <a:gd name="connsiteY2-96" fmla="*/ 641206 h 1649124"/>
              <a:gd name="connsiteX3-97" fmla="*/ 1695884 w 2410691"/>
              <a:gd name="connsiteY3-98" fmla="*/ 0 h 1649124"/>
              <a:gd name="connsiteX4-99" fmla="*/ 0 w 2410691"/>
              <a:gd name="connsiteY4-100" fmla="*/ 873270 h 1649124"/>
              <a:gd name="connsiteX0-101" fmla="*/ 0 w 2410691"/>
              <a:gd name="connsiteY0-102" fmla="*/ 873270 h 1649124"/>
              <a:gd name="connsiteX1-103" fmla="*/ 2410691 w 2410691"/>
              <a:gd name="connsiteY1-104" fmla="*/ 1649124 h 1649124"/>
              <a:gd name="connsiteX2-105" fmla="*/ 2192050 w 2410691"/>
              <a:gd name="connsiteY2-106" fmla="*/ 641206 h 1649124"/>
              <a:gd name="connsiteX3-107" fmla="*/ 1695884 w 2410691"/>
              <a:gd name="connsiteY3-108" fmla="*/ 0 h 1649124"/>
              <a:gd name="connsiteX4-109" fmla="*/ 0 w 2410691"/>
              <a:gd name="connsiteY4-110" fmla="*/ 873270 h 1649124"/>
              <a:gd name="connsiteX0-111" fmla="*/ 0 w 2410691"/>
              <a:gd name="connsiteY0-112" fmla="*/ 873270 h 1649124"/>
              <a:gd name="connsiteX1-113" fmla="*/ 2410691 w 2410691"/>
              <a:gd name="connsiteY1-114" fmla="*/ 1649124 h 1649124"/>
              <a:gd name="connsiteX2-115" fmla="*/ 2192050 w 2410691"/>
              <a:gd name="connsiteY2-116" fmla="*/ 641206 h 1649124"/>
              <a:gd name="connsiteX3-117" fmla="*/ 1594791 w 2410691"/>
              <a:gd name="connsiteY3-118" fmla="*/ 0 h 1649124"/>
              <a:gd name="connsiteX4-119" fmla="*/ 0 w 2410691"/>
              <a:gd name="connsiteY4-120" fmla="*/ 873270 h 1649124"/>
              <a:gd name="connsiteX0-121" fmla="*/ 0 w 2410691"/>
              <a:gd name="connsiteY0-122" fmla="*/ 873270 h 1649124"/>
              <a:gd name="connsiteX1-123" fmla="*/ 2410691 w 2410691"/>
              <a:gd name="connsiteY1-124" fmla="*/ 1649124 h 1649124"/>
              <a:gd name="connsiteX2-125" fmla="*/ 2192050 w 2410691"/>
              <a:gd name="connsiteY2-126" fmla="*/ 641206 h 1649124"/>
              <a:gd name="connsiteX3-127" fmla="*/ 1594791 w 2410691"/>
              <a:gd name="connsiteY3-128" fmla="*/ 0 h 1649124"/>
              <a:gd name="connsiteX4-129" fmla="*/ 0 w 2410691"/>
              <a:gd name="connsiteY4-130" fmla="*/ 873270 h 1649124"/>
              <a:gd name="connsiteX0-131" fmla="*/ 0 w 2410691"/>
              <a:gd name="connsiteY0-132" fmla="*/ 873270 h 1649124"/>
              <a:gd name="connsiteX1-133" fmla="*/ 2410691 w 2410691"/>
              <a:gd name="connsiteY1-134" fmla="*/ 1649124 h 1649124"/>
              <a:gd name="connsiteX2-135" fmla="*/ 2192050 w 2410691"/>
              <a:gd name="connsiteY2-136" fmla="*/ 641206 h 1649124"/>
              <a:gd name="connsiteX3-137" fmla="*/ 1548133 w 2410691"/>
              <a:gd name="connsiteY3-138" fmla="*/ 0 h 1649124"/>
              <a:gd name="connsiteX4-139" fmla="*/ 0 w 2410691"/>
              <a:gd name="connsiteY4-140" fmla="*/ 873270 h 1649124"/>
              <a:gd name="connsiteX0-141" fmla="*/ 0 w 2410691"/>
              <a:gd name="connsiteY0-142" fmla="*/ 873270 h 1649124"/>
              <a:gd name="connsiteX1-143" fmla="*/ 2410691 w 2410691"/>
              <a:gd name="connsiteY1-144" fmla="*/ 1649124 h 1649124"/>
              <a:gd name="connsiteX2-145" fmla="*/ 2192050 w 2410691"/>
              <a:gd name="connsiteY2-146" fmla="*/ 641206 h 1649124"/>
              <a:gd name="connsiteX3-147" fmla="*/ 1548133 w 2410691"/>
              <a:gd name="connsiteY3-148" fmla="*/ 0 h 1649124"/>
              <a:gd name="connsiteX4-149" fmla="*/ 0 w 2410691"/>
              <a:gd name="connsiteY4-150" fmla="*/ 873270 h 1649124"/>
              <a:gd name="connsiteX0-151" fmla="*/ 0 w 2410691"/>
              <a:gd name="connsiteY0-152" fmla="*/ 873270 h 1649124"/>
              <a:gd name="connsiteX1-153" fmla="*/ 2410691 w 2410691"/>
              <a:gd name="connsiteY1-154" fmla="*/ 1649124 h 1649124"/>
              <a:gd name="connsiteX2-155" fmla="*/ 2192050 w 2410691"/>
              <a:gd name="connsiteY2-156" fmla="*/ 641206 h 1649124"/>
              <a:gd name="connsiteX3-157" fmla="*/ 1548133 w 2410691"/>
              <a:gd name="connsiteY3-158" fmla="*/ 0 h 1649124"/>
              <a:gd name="connsiteX4-159" fmla="*/ 0 w 2410691"/>
              <a:gd name="connsiteY4-160" fmla="*/ 873270 h 1649124"/>
              <a:gd name="connsiteX0-161" fmla="*/ 0 w 2410691"/>
              <a:gd name="connsiteY0-162" fmla="*/ 873270 h 1649124"/>
              <a:gd name="connsiteX1-163" fmla="*/ 2410691 w 2410691"/>
              <a:gd name="connsiteY1-164" fmla="*/ 1649124 h 1649124"/>
              <a:gd name="connsiteX2-165" fmla="*/ 2192050 w 2410691"/>
              <a:gd name="connsiteY2-166" fmla="*/ 641206 h 1649124"/>
              <a:gd name="connsiteX3-167" fmla="*/ 1548133 w 2410691"/>
              <a:gd name="connsiteY3-168" fmla="*/ 0 h 1649124"/>
              <a:gd name="connsiteX4-169" fmla="*/ 0 w 2410691"/>
              <a:gd name="connsiteY4-170" fmla="*/ 873270 h 1649124"/>
              <a:gd name="connsiteX0-171" fmla="*/ 0 w 2410691"/>
              <a:gd name="connsiteY0-172" fmla="*/ 873270 h 1649124"/>
              <a:gd name="connsiteX1-173" fmla="*/ 2410691 w 2410691"/>
              <a:gd name="connsiteY1-174" fmla="*/ 1649124 h 1649124"/>
              <a:gd name="connsiteX2-175" fmla="*/ 2192050 w 2410691"/>
              <a:gd name="connsiteY2-176" fmla="*/ 641206 h 1649124"/>
              <a:gd name="connsiteX3-177" fmla="*/ 1548133 w 2410691"/>
              <a:gd name="connsiteY3-178" fmla="*/ 0 h 1649124"/>
              <a:gd name="connsiteX4-179" fmla="*/ 0 w 2410691"/>
              <a:gd name="connsiteY4-180" fmla="*/ 873270 h 16491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 rot="21250921" flipH="1">
            <a:off x="3311922" y="5834851"/>
            <a:ext cx="2254474" cy="1336570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-1" fmla="*/ 0 w 2410691"/>
              <a:gd name="connsiteY0-2" fmla="*/ 706582 h 1482436"/>
              <a:gd name="connsiteX1-3" fmla="*/ 2410691 w 2410691"/>
              <a:gd name="connsiteY1-4" fmla="*/ 1482436 h 1482436"/>
              <a:gd name="connsiteX2-5" fmla="*/ 2092037 w 2410691"/>
              <a:gd name="connsiteY2-6" fmla="*/ 512618 h 1482436"/>
              <a:gd name="connsiteX3-7" fmla="*/ 1510146 w 2410691"/>
              <a:gd name="connsiteY3-8" fmla="*/ 0 h 1482436"/>
              <a:gd name="connsiteX4-9" fmla="*/ 0 w 2410691"/>
              <a:gd name="connsiteY4-10" fmla="*/ 706582 h 1482436"/>
              <a:gd name="connsiteX0-11" fmla="*/ 0 w 2410691"/>
              <a:gd name="connsiteY0-12" fmla="*/ 706582 h 1482436"/>
              <a:gd name="connsiteX1-13" fmla="*/ 2410691 w 2410691"/>
              <a:gd name="connsiteY1-14" fmla="*/ 1482436 h 1482436"/>
              <a:gd name="connsiteX2-15" fmla="*/ 2092037 w 2410691"/>
              <a:gd name="connsiteY2-16" fmla="*/ 512618 h 1482436"/>
              <a:gd name="connsiteX3-17" fmla="*/ 1510146 w 2410691"/>
              <a:gd name="connsiteY3-18" fmla="*/ 0 h 1482436"/>
              <a:gd name="connsiteX4-19" fmla="*/ 0 w 2410691"/>
              <a:gd name="connsiteY4-20" fmla="*/ 706582 h 1482436"/>
              <a:gd name="connsiteX0-21" fmla="*/ 0 w 2410691"/>
              <a:gd name="connsiteY0-22" fmla="*/ 706582 h 1482436"/>
              <a:gd name="connsiteX1-23" fmla="*/ 2410691 w 2410691"/>
              <a:gd name="connsiteY1-24" fmla="*/ 1482436 h 1482436"/>
              <a:gd name="connsiteX2-25" fmla="*/ 2092037 w 2410691"/>
              <a:gd name="connsiteY2-26" fmla="*/ 512618 h 1482436"/>
              <a:gd name="connsiteX3-27" fmla="*/ 1510146 w 2410691"/>
              <a:gd name="connsiteY3-28" fmla="*/ 0 h 1482436"/>
              <a:gd name="connsiteX4-29" fmla="*/ 0 w 2410691"/>
              <a:gd name="connsiteY4-30" fmla="*/ 706582 h 1482436"/>
              <a:gd name="connsiteX0-31" fmla="*/ 0 w 2410691"/>
              <a:gd name="connsiteY0-32" fmla="*/ 873270 h 1649124"/>
              <a:gd name="connsiteX1-33" fmla="*/ 2410691 w 2410691"/>
              <a:gd name="connsiteY1-34" fmla="*/ 1649124 h 1649124"/>
              <a:gd name="connsiteX2-35" fmla="*/ 2092037 w 2410691"/>
              <a:gd name="connsiteY2-36" fmla="*/ 679306 h 1649124"/>
              <a:gd name="connsiteX3-37" fmla="*/ 1695884 w 2410691"/>
              <a:gd name="connsiteY3-38" fmla="*/ 0 h 1649124"/>
              <a:gd name="connsiteX4-39" fmla="*/ 0 w 2410691"/>
              <a:gd name="connsiteY4-40" fmla="*/ 873270 h 1649124"/>
              <a:gd name="connsiteX0-41" fmla="*/ 0 w 2410691"/>
              <a:gd name="connsiteY0-42" fmla="*/ 873270 h 1649124"/>
              <a:gd name="connsiteX1-43" fmla="*/ 2410691 w 2410691"/>
              <a:gd name="connsiteY1-44" fmla="*/ 1649124 h 1649124"/>
              <a:gd name="connsiteX2-45" fmla="*/ 2192050 w 2410691"/>
              <a:gd name="connsiteY2-46" fmla="*/ 641206 h 1649124"/>
              <a:gd name="connsiteX3-47" fmla="*/ 1695884 w 2410691"/>
              <a:gd name="connsiteY3-48" fmla="*/ 0 h 1649124"/>
              <a:gd name="connsiteX4-49" fmla="*/ 0 w 2410691"/>
              <a:gd name="connsiteY4-50" fmla="*/ 873270 h 1649124"/>
              <a:gd name="connsiteX0-51" fmla="*/ 0 w 2410691"/>
              <a:gd name="connsiteY0-52" fmla="*/ 873270 h 1649124"/>
              <a:gd name="connsiteX1-53" fmla="*/ 2410691 w 2410691"/>
              <a:gd name="connsiteY1-54" fmla="*/ 1649124 h 1649124"/>
              <a:gd name="connsiteX2-55" fmla="*/ 2192050 w 2410691"/>
              <a:gd name="connsiteY2-56" fmla="*/ 641206 h 1649124"/>
              <a:gd name="connsiteX3-57" fmla="*/ 1695884 w 2410691"/>
              <a:gd name="connsiteY3-58" fmla="*/ 0 h 1649124"/>
              <a:gd name="connsiteX4-59" fmla="*/ 0 w 2410691"/>
              <a:gd name="connsiteY4-60" fmla="*/ 873270 h 1649124"/>
              <a:gd name="connsiteX0-61" fmla="*/ 0 w 2410691"/>
              <a:gd name="connsiteY0-62" fmla="*/ 873270 h 1649124"/>
              <a:gd name="connsiteX1-63" fmla="*/ 2410691 w 2410691"/>
              <a:gd name="connsiteY1-64" fmla="*/ 1649124 h 1649124"/>
              <a:gd name="connsiteX2-65" fmla="*/ 2192050 w 2410691"/>
              <a:gd name="connsiteY2-66" fmla="*/ 641206 h 1649124"/>
              <a:gd name="connsiteX3-67" fmla="*/ 1695884 w 2410691"/>
              <a:gd name="connsiteY3-68" fmla="*/ 0 h 1649124"/>
              <a:gd name="connsiteX4-69" fmla="*/ 0 w 2410691"/>
              <a:gd name="connsiteY4-70" fmla="*/ 873270 h 1649124"/>
              <a:gd name="connsiteX0-71" fmla="*/ 0 w 2410691"/>
              <a:gd name="connsiteY0-72" fmla="*/ 873270 h 1649124"/>
              <a:gd name="connsiteX1-73" fmla="*/ 2410691 w 2410691"/>
              <a:gd name="connsiteY1-74" fmla="*/ 1649124 h 1649124"/>
              <a:gd name="connsiteX2-75" fmla="*/ 2192050 w 2410691"/>
              <a:gd name="connsiteY2-76" fmla="*/ 641206 h 1649124"/>
              <a:gd name="connsiteX3-77" fmla="*/ 1695884 w 2410691"/>
              <a:gd name="connsiteY3-78" fmla="*/ 0 h 1649124"/>
              <a:gd name="connsiteX4-79" fmla="*/ 0 w 2410691"/>
              <a:gd name="connsiteY4-80" fmla="*/ 873270 h 1649124"/>
              <a:gd name="connsiteX0-81" fmla="*/ 0 w 2410691"/>
              <a:gd name="connsiteY0-82" fmla="*/ 873270 h 1649124"/>
              <a:gd name="connsiteX1-83" fmla="*/ 2410691 w 2410691"/>
              <a:gd name="connsiteY1-84" fmla="*/ 1649124 h 1649124"/>
              <a:gd name="connsiteX2-85" fmla="*/ 2192050 w 2410691"/>
              <a:gd name="connsiteY2-86" fmla="*/ 641206 h 1649124"/>
              <a:gd name="connsiteX3-87" fmla="*/ 1695884 w 2410691"/>
              <a:gd name="connsiteY3-88" fmla="*/ 0 h 1649124"/>
              <a:gd name="connsiteX4-89" fmla="*/ 0 w 2410691"/>
              <a:gd name="connsiteY4-90" fmla="*/ 873270 h 1649124"/>
              <a:gd name="connsiteX0-91" fmla="*/ 0 w 2410691"/>
              <a:gd name="connsiteY0-92" fmla="*/ 873270 h 1649124"/>
              <a:gd name="connsiteX1-93" fmla="*/ 2410691 w 2410691"/>
              <a:gd name="connsiteY1-94" fmla="*/ 1649124 h 1649124"/>
              <a:gd name="connsiteX2-95" fmla="*/ 2192050 w 2410691"/>
              <a:gd name="connsiteY2-96" fmla="*/ 641206 h 1649124"/>
              <a:gd name="connsiteX3-97" fmla="*/ 1695884 w 2410691"/>
              <a:gd name="connsiteY3-98" fmla="*/ 0 h 1649124"/>
              <a:gd name="connsiteX4-99" fmla="*/ 0 w 2410691"/>
              <a:gd name="connsiteY4-100" fmla="*/ 873270 h 1649124"/>
              <a:gd name="connsiteX0-101" fmla="*/ 0 w 2410691"/>
              <a:gd name="connsiteY0-102" fmla="*/ 873270 h 1649124"/>
              <a:gd name="connsiteX1-103" fmla="*/ 2410691 w 2410691"/>
              <a:gd name="connsiteY1-104" fmla="*/ 1649124 h 1649124"/>
              <a:gd name="connsiteX2-105" fmla="*/ 2192050 w 2410691"/>
              <a:gd name="connsiteY2-106" fmla="*/ 641206 h 1649124"/>
              <a:gd name="connsiteX3-107" fmla="*/ 1695884 w 2410691"/>
              <a:gd name="connsiteY3-108" fmla="*/ 0 h 1649124"/>
              <a:gd name="connsiteX4-109" fmla="*/ 0 w 2410691"/>
              <a:gd name="connsiteY4-110" fmla="*/ 873270 h 1649124"/>
              <a:gd name="connsiteX0-111" fmla="*/ 0 w 2410691"/>
              <a:gd name="connsiteY0-112" fmla="*/ 873270 h 1649124"/>
              <a:gd name="connsiteX1-113" fmla="*/ 2410691 w 2410691"/>
              <a:gd name="connsiteY1-114" fmla="*/ 1649124 h 1649124"/>
              <a:gd name="connsiteX2-115" fmla="*/ 2192050 w 2410691"/>
              <a:gd name="connsiteY2-116" fmla="*/ 641206 h 1649124"/>
              <a:gd name="connsiteX3-117" fmla="*/ 1594791 w 2410691"/>
              <a:gd name="connsiteY3-118" fmla="*/ 0 h 1649124"/>
              <a:gd name="connsiteX4-119" fmla="*/ 0 w 2410691"/>
              <a:gd name="connsiteY4-120" fmla="*/ 873270 h 1649124"/>
              <a:gd name="connsiteX0-121" fmla="*/ 0 w 2410691"/>
              <a:gd name="connsiteY0-122" fmla="*/ 873270 h 1649124"/>
              <a:gd name="connsiteX1-123" fmla="*/ 2410691 w 2410691"/>
              <a:gd name="connsiteY1-124" fmla="*/ 1649124 h 1649124"/>
              <a:gd name="connsiteX2-125" fmla="*/ 2192050 w 2410691"/>
              <a:gd name="connsiteY2-126" fmla="*/ 641206 h 1649124"/>
              <a:gd name="connsiteX3-127" fmla="*/ 1594791 w 2410691"/>
              <a:gd name="connsiteY3-128" fmla="*/ 0 h 1649124"/>
              <a:gd name="connsiteX4-129" fmla="*/ 0 w 2410691"/>
              <a:gd name="connsiteY4-130" fmla="*/ 873270 h 1649124"/>
              <a:gd name="connsiteX0-131" fmla="*/ 0 w 2410691"/>
              <a:gd name="connsiteY0-132" fmla="*/ 873270 h 1649124"/>
              <a:gd name="connsiteX1-133" fmla="*/ 2410691 w 2410691"/>
              <a:gd name="connsiteY1-134" fmla="*/ 1649124 h 1649124"/>
              <a:gd name="connsiteX2-135" fmla="*/ 2192050 w 2410691"/>
              <a:gd name="connsiteY2-136" fmla="*/ 641206 h 1649124"/>
              <a:gd name="connsiteX3-137" fmla="*/ 1548133 w 2410691"/>
              <a:gd name="connsiteY3-138" fmla="*/ 0 h 1649124"/>
              <a:gd name="connsiteX4-139" fmla="*/ 0 w 2410691"/>
              <a:gd name="connsiteY4-140" fmla="*/ 873270 h 1649124"/>
              <a:gd name="connsiteX0-141" fmla="*/ 0 w 2410691"/>
              <a:gd name="connsiteY0-142" fmla="*/ 873270 h 1649124"/>
              <a:gd name="connsiteX1-143" fmla="*/ 2410691 w 2410691"/>
              <a:gd name="connsiteY1-144" fmla="*/ 1649124 h 1649124"/>
              <a:gd name="connsiteX2-145" fmla="*/ 2192050 w 2410691"/>
              <a:gd name="connsiteY2-146" fmla="*/ 641206 h 1649124"/>
              <a:gd name="connsiteX3-147" fmla="*/ 1548133 w 2410691"/>
              <a:gd name="connsiteY3-148" fmla="*/ 0 h 1649124"/>
              <a:gd name="connsiteX4-149" fmla="*/ 0 w 2410691"/>
              <a:gd name="connsiteY4-150" fmla="*/ 873270 h 1649124"/>
              <a:gd name="connsiteX0-151" fmla="*/ 0 w 2410691"/>
              <a:gd name="connsiteY0-152" fmla="*/ 873270 h 1649124"/>
              <a:gd name="connsiteX1-153" fmla="*/ 2410691 w 2410691"/>
              <a:gd name="connsiteY1-154" fmla="*/ 1649124 h 1649124"/>
              <a:gd name="connsiteX2-155" fmla="*/ 2192050 w 2410691"/>
              <a:gd name="connsiteY2-156" fmla="*/ 641206 h 1649124"/>
              <a:gd name="connsiteX3-157" fmla="*/ 1548133 w 2410691"/>
              <a:gd name="connsiteY3-158" fmla="*/ 0 h 1649124"/>
              <a:gd name="connsiteX4-159" fmla="*/ 0 w 2410691"/>
              <a:gd name="connsiteY4-160" fmla="*/ 873270 h 1649124"/>
              <a:gd name="connsiteX0-161" fmla="*/ 0 w 2410691"/>
              <a:gd name="connsiteY0-162" fmla="*/ 873270 h 1649124"/>
              <a:gd name="connsiteX1-163" fmla="*/ 2410691 w 2410691"/>
              <a:gd name="connsiteY1-164" fmla="*/ 1649124 h 1649124"/>
              <a:gd name="connsiteX2-165" fmla="*/ 2192050 w 2410691"/>
              <a:gd name="connsiteY2-166" fmla="*/ 641206 h 1649124"/>
              <a:gd name="connsiteX3-167" fmla="*/ 1548133 w 2410691"/>
              <a:gd name="connsiteY3-168" fmla="*/ 0 h 1649124"/>
              <a:gd name="connsiteX4-169" fmla="*/ 0 w 2410691"/>
              <a:gd name="connsiteY4-170" fmla="*/ 873270 h 1649124"/>
              <a:gd name="connsiteX0-171" fmla="*/ 0 w 2410691"/>
              <a:gd name="connsiteY0-172" fmla="*/ 873270 h 1649124"/>
              <a:gd name="connsiteX1-173" fmla="*/ 2410691 w 2410691"/>
              <a:gd name="connsiteY1-174" fmla="*/ 1649124 h 1649124"/>
              <a:gd name="connsiteX2-175" fmla="*/ 2192050 w 2410691"/>
              <a:gd name="connsiteY2-176" fmla="*/ 641206 h 1649124"/>
              <a:gd name="connsiteX3-177" fmla="*/ 1548133 w 2410691"/>
              <a:gd name="connsiteY3-178" fmla="*/ 0 h 1649124"/>
              <a:gd name="connsiteX4-179" fmla="*/ 0 w 2410691"/>
              <a:gd name="connsiteY4-180" fmla="*/ 873270 h 1649124"/>
              <a:gd name="connsiteX0-181" fmla="*/ 0 w 2410691"/>
              <a:gd name="connsiteY0-182" fmla="*/ 873270 h 1649124"/>
              <a:gd name="connsiteX1-183" fmla="*/ 2410691 w 2410691"/>
              <a:gd name="connsiteY1-184" fmla="*/ 1649124 h 1649124"/>
              <a:gd name="connsiteX2-185" fmla="*/ 2192050 w 2410691"/>
              <a:gd name="connsiteY2-186" fmla="*/ 641206 h 1649124"/>
              <a:gd name="connsiteX3-187" fmla="*/ 1548133 w 2410691"/>
              <a:gd name="connsiteY3-188" fmla="*/ 0 h 1649124"/>
              <a:gd name="connsiteX4-189" fmla="*/ 0 w 2410691"/>
              <a:gd name="connsiteY4-190" fmla="*/ 873270 h 1649124"/>
              <a:gd name="connsiteX0-191" fmla="*/ 0 w 2410691"/>
              <a:gd name="connsiteY0-192" fmla="*/ 873270 h 1649124"/>
              <a:gd name="connsiteX1-193" fmla="*/ 2410691 w 2410691"/>
              <a:gd name="connsiteY1-194" fmla="*/ 1649124 h 1649124"/>
              <a:gd name="connsiteX2-195" fmla="*/ 2192050 w 2410691"/>
              <a:gd name="connsiteY2-196" fmla="*/ 641206 h 1649124"/>
              <a:gd name="connsiteX3-197" fmla="*/ 1548133 w 2410691"/>
              <a:gd name="connsiteY3-198" fmla="*/ 0 h 1649124"/>
              <a:gd name="connsiteX4-199" fmla="*/ 0 w 2410691"/>
              <a:gd name="connsiteY4-200" fmla="*/ 873270 h 1649124"/>
              <a:gd name="connsiteX0-201" fmla="*/ 0 w 2410691"/>
              <a:gd name="connsiteY0-202" fmla="*/ 933284 h 1709138"/>
              <a:gd name="connsiteX1-203" fmla="*/ 2410691 w 2410691"/>
              <a:gd name="connsiteY1-204" fmla="*/ 1709138 h 1709138"/>
              <a:gd name="connsiteX2-205" fmla="*/ 2192050 w 2410691"/>
              <a:gd name="connsiteY2-206" fmla="*/ 701220 h 1709138"/>
              <a:gd name="connsiteX3-207" fmla="*/ 1548133 w 2410691"/>
              <a:gd name="connsiteY3-208" fmla="*/ 60014 h 1709138"/>
              <a:gd name="connsiteX4-209" fmla="*/ 0 w 2410691"/>
              <a:gd name="connsiteY4-210" fmla="*/ 933284 h 1709138"/>
              <a:gd name="connsiteX0-211" fmla="*/ 0 w 2410691"/>
              <a:gd name="connsiteY0-212" fmla="*/ 980088 h 1755942"/>
              <a:gd name="connsiteX1-213" fmla="*/ 2410691 w 2410691"/>
              <a:gd name="connsiteY1-214" fmla="*/ 1755942 h 1755942"/>
              <a:gd name="connsiteX2-215" fmla="*/ 2192050 w 2410691"/>
              <a:gd name="connsiteY2-216" fmla="*/ 748024 h 1755942"/>
              <a:gd name="connsiteX3-217" fmla="*/ 1543412 w 2410691"/>
              <a:gd name="connsiteY3-218" fmla="*/ 48049 h 1755942"/>
              <a:gd name="connsiteX4-219" fmla="*/ 0 w 2410691"/>
              <a:gd name="connsiteY4-220" fmla="*/ 980088 h 1755942"/>
              <a:gd name="connsiteX0-221" fmla="*/ 0 w 2410691"/>
              <a:gd name="connsiteY0-222" fmla="*/ 1037439 h 1813293"/>
              <a:gd name="connsiteX1-223" fmla="*/ 2410691 w 2410691"/>
              <a:gd name="connsiteY1-224" fmla="*/ 1813293 h 1813293"/>
              <a:gd name="connsiteX2-225" fmla="*/ 2192050 w 2410691"/>
              <a:gd name="connsiteY2-226" fmla="*/ 805375 h 1813293"/>
              <a:gd name="connsiteX3-227" fmla="*/ 1543412 w 2410691"/>
              <a:gd name="connsiteY3-228" fmla="*/ 105400 h 1813293"/>
              <a:gd name="connsiteX4-229" fmla="*/ 0 w 2410691"/>
              <a:gd name="connsiteY4-230" fmla="*/ 1037439 h 18132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10691" h="1813293">
                <a:moveTo>
                  <a:pt x="0" y="1037439"/>
                </a:moveTo>
                <a:cubicBezTo>
                  <a:pt x="910244" y="1059837"/>
                  <a:pt x="1812867" y="1402275"/>
                  <a:pt x="2410691" y="1813293"/>
                </a:cubicBezTo>
                <a:lnTo>
                  <a:pt x="2192050" y="805375"/>
                </a:lnTo>
                <a:cubicBezTo>
                  <a:pt x="2107623" y="601165"/>
                  <a:pt x="1946926" y="331518"/>
                  <a:pt x="1543412" y="105400"/>
                </a:cubicBezTo>
                <a:cubicBezTo>
                  <a:pt x="1061696" y="-114351"/>
                  <a:pt x="505833" y="-71881"/>
                  <a:pt x="0" y="1037439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718051" y="1929028"/>
            <a:ext cx="1044575" cy="1027113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11AFE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727576" y="2956140"/>
            <a:ext cx="1044575" cy="1027112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727576" y="3981665"/>
            <a:ext cx="1044575" cy="1027112"/>
          </a:xfrm>
          <a:custGeom>
            <a:avLst/>
            <a:gdLst>
              <a:gd name="connsiteX0" fmla="*/ 0 w 1043940"/>
              <a:gd name="connsiteY0" fmla="*/ 0 h 1021080"/>
              <a:gd name="connsiteX1" fmla="*/ 1043940 w 1043940"/>
              <a:gd name="connsiteY1" fmla="*/ 0 h 1021080"/>
              <a:gd name="connsiteX2" fmla="*/ 1043940 w 1043940"/>
              <a:gd name="connsiteY2" fmla="*/ 1021080 h 1021080"/>
              <a:gd name="connsiteX3" fmla="*/ 7620 w 1043940"/>
              <a:gd name="connsiteY3" fmla="*/ 1021080 h 1021080"/>
              <a:gd name="connsiteX4" fmla="*/ 266700 w 1043940"/>
              <a:gd name="connsiteY4" fmla="*/ 510540 h 1021080"/>
              <a:gd name="connsiteX5" fmla="*/ 0 w 1043940"/>
              <a:gd name="connsiteY5" fmla="*/ 0 h 10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940" h="1021080">
                <a:moveTo>
                  <a:pt x="0" y="0"/>
                </a:moveTo>
                <a:lnTo>
                  <a:pt x="1043940" y="0"/>
                </a:lnTo>
                <a:lnTo>
                  <a:pt x="1043940" y="1021080"/>
                </a:lnTo>
                <a:lnTo>
                  <a:pt x="7620" y="1021080"/>
                </a:lnTo>
                <a:lnTo>
                  <a:pt x="266700" y="510540"/>
                </a:lnTo>
                <a:lnTo>
                  <a:pt x="0" y="0"/>
                </a:ln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55" name="Group 7"/>
          <p:cNvGrpSpPr/>
          <p:nvPr/>
        </p:nvGrpSpPr>
        <p:grpSpPr bwMode="auto">
          <a:xfrm>
            <a:off x="5757864" y="1930615"/>
            <a:ext cx="554037" cy="3587750"/>
            <a:chOff x="3185160" y="1851503"/>
            <a:chExt cx="1027271" cy="3588613"/>
          </a:xfrm>
        </p:grpSpPr>
        <p:sp>
          <p:nvSpPr>
            <p:cNvPr id="4" name="Freeform 3"/>
            <p:cNvSpPr/>
            <p:nvPr/>
          </p:nvSpPr>
          <p:spPr>
            <a:xfrm>
              <a:off x="3185160" y="1851503"/>
              <a:ext cx="1024328" cy="1537070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555 w 1013460"/>
                <a:gd name="connsiteY0-32" fmla="*/ 0 h 1536858"/>
                <a:gd name="connsiteX1-33" fmla="*/ 0 w 1013460"/>
                <a:gd name="connsiteY1-34" fmla="*/ 1026794 h 1536858"/>
                <a:gd name="connsiteX2-35" fmla="*/ 1013460 w 1013460"/>
                <a:gd name="connsiteY2-36" fmla="*/ 1536858 h 1536858"/>
                <a:gd name="connsiteX3-37" fmla="*/ 1013460 w 1013460"/>
                <a:gd name="connsiteY3-38" fmla="*/ 515301 h 1536858"/>
                <a:gd name="connsiteX4-39" fmla="*/ 555 w 1013460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3460" h="1536858">
                  <a:moveTo>
                    <a:pt x="555" y="0"/>
                  </a:moveTo>
                  <a:lnTo>
                    <a:pt x="0" y="1026794"/>
                  </a:lnTo>
                  <a:lnTo>
                    <a:pt x="1013460" y="1536858"/>
                  </a:lnTo>
                  <a:lnTo>
                    <a:pt x="1013460" y="51530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0E90C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185160" y="2880450"/>
              <a:ext cx="1027271" cy="1535481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0 w 1015259"/>
                <a:gd name="connsiteY0-32" fmla="*/ 0 h 1536858"/>
                <a:gd name="connsiteX1-33" fmla="*/ 1800 w 1015259"/>
                <a:gd name="connsiteY1-34" fmla="*/ 1026794 h 1536858"/>
                <a:gd name="connsiteX2-35" fmla="*/ 1012905 w 1015259"/>
                <a:gd name="connsiteY2-36" fmla="*/ 1536858 h 1536858"/>
                <a:gd name="connsiteX3-37" fmla="*/ 1015259 w 1015259"/>
                <a:gd name="connsiteY3-38" fmla="*/ 510536 h 1536858"/>
                <a:gd name="connsiteX4-39" fmla="*/ 0 w 1015259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6363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185160" y="3904634"/>
              <a:ext cx="1027271" cy="1535482"/>
            </a:xfrm>
            <a:custGeom>
              <a:avLst/>
              <a:gdLst>
                <a:gd name="connsiteX0" fmla="*/ 7620 w 1013460"/>
                <a:gd name="connsiteY0" fmla="*/ 0 h 1539240"/>
                <a:gd name="connsiteX1" fmla="*/ 0 w 1013460"/>
                <a:gd name="connsiteY1" fmla="*/ 1036320 h 1539240"/>
                <a:gd name="connsiteX2" fmla="*/ 1013460 w 1013460"/>
                <a:gd name="connsiteY2" fmla="*/ 1539240 h 1539240"/>
                <a:gd name="connsiteX3" fmla="*/ 1013460 w 1013460"/>
                <a:gd name="connsiteY3" fmla="*/ 510540 h 1539240"/>
                <a:gd name="connsiteX4" fmla="*/ 7620 w 1013460"/>
                <a:gd name="connsiteY4" fmla="*/ 0 h 1539240"/>
                <a:gd name="connsiteX0-1" fmla="*/ 5265 w 1011105"/>
                <a:gd name="connsiteY0-2" fmla="*/ 0 h 1539240"/>
                <a:gd name="connsiteX1-3" fmla="*/ 0 w 1011105"/>
                <a:gd name="connsiteY1-4" fmla="*/ 1029176 h 1539240"/>
                <a:gd name="connsiteX2-5" fmla="*/ 1011105 w 1011105"/>
                <a:gd name="connsiteY2-6" fmla="*/ 1539240 h 1539240"/>
                <a:gd name="connsiteX3-7" fmla="*/ 1011105 w 1011105"/>
                <a:gd name="connsiteY3-8" fmla="*/ 510540 h 1539240"/>
                <a:gd name="connsiteX4-9" fmla="*/ 5265 w 1011105"/>
                <a:gd name="connsiteY4-10" fmla="*/ 0 h 1539240"/>
                <a:gd name="connsiteX0-11" fmla="*/ 0 w 1012905"/>
                <a:gd name="connsiteY0-12" fmla="*/ 0 h 1536858"/>
                <a:gd name="connsiteX1-13" fmla="*/ 1800 w 1012905"/>
                <a:gd name="connsiteY1-14" fmla="*/ 1026794 h 1536858"/>
                <a:gd name="connsiteX2-15" fmla="*/ 1012905 w 1012905"/>
                <a:gd name="connsiteY2-16" fmla="*/ 1536858 h 1536858"/>
                <a:gd name="connsiteX3-17" fmla="*/ 1012905 w 1012905"/>
                <a:gd name="connsiteY3-18" fmla="*/ 508158 h 1536858"/>
                <a:gd name="connsiteX4-19" fmla="*/ 0 w 1012905"/>
                <a:gd name="connsiteY4-20" fmla="*/ 0 h 1536858"/>
                <a:gd name="connsiteX0-21" fmla="*/ 0 w 1012905"/>
                <a:gd name="connsiteY0-22" fmla="*/ 0 h 1536858"/>
                <a:gd name="connsiteX1-23" fmla="*/ 1800 w 1012905"/>
                <a:gd name="connsiteY1-24" fmla="*/ 1026794 h 1536858"/>
                <a:gd name="connsiteX2-25" fmla="*/ 1012905 w 1012905"/>
                <a:gd name="connsiteY2-26" fmla="*/ 1536858 h 1536858"/>
                <a:gd name="connsiteX3-27" fmla="*/ 1012905 w 1012905"/>
                <a:gd name="connsiteY3-28" fmla="*/ 515301 h 1536858"/>
                <a:gd name="connsiteX4-29" fmla="*/ 0 w 1012905"/>
                <a:gd name="connsiteY4-30" fmla="*/ 0 h 1536858"/>
                <a:gd name="connsiteX0-31" fmla="*/ 0 w 1015259"/>
                <a:gd name="connsiteY0-32" fmla="*/ 0 h 1536858"/>
                <a:gd name="connsiteX1-33" fmla="*/ 1800 w 1015259"/>
                <a:gd name="connsiteY1-34" fmla="*/ 1026794 h 1536858"/>
                <a:gd name="connsiteX2-35" fmla="*/ 1012905 w 1015259"/>
                <a:gd name="connsiteY2-36" fmla="*/ 1536858 h 1536858"/>
                <a:gd name="connsiteX3-37" fmla="*/ 1015259 w 1015259"/>
                <a:gd name="connsiteY3-38" fmla="*/ 510536 h 1536858"/>
                <a:gd name="connsiteX4-39" fmla="*/ 0 w 1015259"/>
                <a:gd name="connsiteY4-40" fmla="*/ 0 h 15368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5259" h="1536858">
                  <a:moveTo>
                    <a:pt x="0" y="0"/>
                  </a:moveTo>
                  <a:lnTo>
                    <a:pt x="1800" y="1026794"/>
                  </a:lnTo>
                  <a:lnTo>
                    <a:pt x="1012905" y="1536858"/>
                  </a:lnTo>
                  <a:cubicBezTo>
                    <a:pt x="1013690" y="1194751"/>
                    <a:pt x="1014474" y="852643"/>
                    <a:pt x="1015259" y="5105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91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57" name="Group 24"/>
          <p:cNvGrpSpPr/>
          <p:nvPr/>
        </p:nvGrpSpPr>
        <p:grpSpPr bwMode="auto">
          <a:xfrm>
            <a:off x="6310313" y="916203"/>
            <a:ext cx="4857750" cy="4603750"/>
            <a:chOff x="4210049" y="838200"/>
            <a:chExt cx="3330576" cy="4603232"/>
          </a:xfrm>
        </p:grpSpPr>
        <p:sp>
          <p:nvSpPr>
            <p:cNvPr id="6" name="Freeform 5"/>
            <p:cNvSpPr/>
            <p:nvPr/>
          </p:nvSpPr>
          <p:spPr>
            <a:xfrm>
              <a:off x="4210049" y="838200"/>
              <a:ext cx="3330576" cy="2550826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524000 h 2551113"/>
                <a:gd name="connsiteX1-51" fmla="*/ 0 w 3330575"/>
                <a:gd name="connsiteY1-52" fmla="*/ 2551113 h 2551113"/>
                <a:gd name="connsiteX2-53" fmla="*/ 3070225 w 3330575"/>
                <a:gd name="connsiteY2-54" fmla="*/ 1028700 h 2551113"/>
                <a:gd name="connsiteX3-55" fmla="*/ 3330575 w 3330575"/>
                <a:gd name="connsiteY3-56" fmla="*/ 374650 h 2551113"/>
                <a:gd name="connsiteX4-57" fmla="*/ 3070225 w 3330575"/>
                <a:gd name="connsiteY4-58" fmla="*/ 0 h 2551113"/>
                <a:gd name="connsiteX5-59" fmla="*/ 0 w 3330575"/>
                <a:gd name="connsiteY5-60" fmla="*/ 1524000 h 25511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330575" h="2551113">
                  <a:moveTo>
                    <a:pt x="0" y="1524000"/>
                  </a:moveTo>
                  <a:lnTo>
                    <a:pt x="0" y="2551113"/>
                  </a:lnTo>
                  <a:lnTo>
                    <a:pt x="3070225" y="1028700"/>
                  </a:lnTo>
                  <a:lnTo>
                    <a:pt x="3330575" y="374650"/>
                  </a:lnTo>
                  <a:lnTo>
                    <a:pt x="3070225" y="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3DBEF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210049" y="2112819"/>
              <a:ext cx="2801602" cy="2303203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276350 h 2303463"/>
                <a:gd name="connsiteX1-51" fmla="*/ 0 w 3330575"/>
                <a:gd name="connsiteY1-52" fmla="*/ 2303463 h 2303463"/>
                <a:gd name="connsiteX2-53" fmla="*/ 3070225 w 3330575"/>
                <a:gd name="connsiteY2-54" fmla="*/ 771525 h 2303463"/>
                <a:gd name="connsiteX3-55" fmla="*/ 3330575 w 3330575"/>
                <a:gd name="connsiteY3-56" fmla="*/ 127000 h 2303463"/>
                <a:gd name="connsiteX4-57" fmla="*/ 2574925 w 3330575"/>
                <a:gd name="connsiteY4-58" fmla="*/ 0 h 2303463"/>
                <a:gd name="connsiteX5-59" fmla="*/ 0 w 3330575"/>
                <a:gd name="connsiteY5-60" fmla="*/ 1276350 h 2303463"/>
                <a:gd name="connsiteX0-61" fmla="*/ 0 w 3070225"/>
                <a:gd name="connsiteY0-62" fmla="*/ 1276350 h 2303463"/>
                <a:gd name="connsiteX1-63" fmla="*/ 0 w 3070225"/>
                <a:gd name="connsiteY1-64" fmla="*/ 2303463 h 2303463"/>
                <a:gd name="connsiteX2-65" fmla="*/ 3070225 w 3070225"/>
                <a:gd name="connsiteY2-66" fmla="*/ 771525 h 2303463"/>
                <a:gd name="connsiteX3-67" fmla="*/ 2801938 w 3070225"/>
                <a:gd name="connsiteY3-68" fmla="*/ 369887 h 2303463"/>
                <a:gd name="connsiteX4-69" fmla="*/ 2574925 w 3070225"/>
                <a:gd name="connsiteY4-70" fmla="*/ 0 h 2303463"/>
                <a:gd name="connsiteX5-71" fmla="*/ 0 w 3070225"/>
                <a:gd name="connsiteY5-72" fmla="*/ 1276350 h 2303463"/>
                <a:gd name="connsiteX0-73" fmla="*/ 0 w 2801938"/>
                <a:gd name="connsiteY0-74" fmla="*/ 1276350 h 2303463"/>
                <a:gd name="connsiteX1-75" fmla="*/ 0 w 2801938"/>
                <a:gd name="connsiteY1-76" fmla="*/ 2303463 h 2303463"/>
                <a:gd name="connsiteX2-77" fmla="*/ 2565400 w 2801938"/>
                <a:gd name="connsiteY2-78" fmla="*/ 1023938 h 2303463"/>
                <a:gd name="connsiteX3-79" fmla="*/ 2801938 w 2801938"/>
                <a:gd name="connsiteY3-80" fmla="*/ 369887 h 2303463"/>
                <a:gd name="connsiteX4-81" fmla="*/ 2574925 w 2801938"/>
                <a:gd name="connsiteY4-82" fmla="*/ 0 h 2303463"/>
                <a:gd name="connsiteX5-83" fmla="*/ 0 w 2801938"/>
                <a:gd name="connsiteY5-84" fmla="*/ 1276350 h 23034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801938" h="2303463">
                  <a:moveTo>
                    <a:pt x="0" y="1276350"/>
                  </a:moveTo>
                  <a:lnTo>
                    <a:pt x="0" y="2303463"/>
                  </a:lnTo>
                  <a:lnTo>
                    <a:pt x="2565400" y="1023938"/>
                  </a:lnTo>
                  <a:lnTo>
                    <a:pt x="2801938" y="369887"/>
                  </a:lnTo>
                  <a:lnTo>
                    <a:pt x="2574925" y="0"/>
                  </a:lnTo>
                  <a:lnTo>
                    <a:pt x="0" y="1276350"/>
                  </a:lnTo>
                  <a:close/>
                </a:path>
              </a:pathLst>
            </a:custGeom>
            <a:solidFill>
              <a:srgbClr val="69696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210049" y="3395375"/>
              <a:ext cx="2292220" cy="2046057"/>
            </a:xfrm>
            <a:custGeom>
              <a:avLst/>
              <a:gdLst>
                <a:gd name="connsiteX0" fmla="*/ 0 w 3314700"/>
                <a:gd name="connsiteY0" fmla="*/ 1498600 h 2540000"/>
                <a:gd name="connsiteX1" fmla="*/ 0 w 3314700"/>
                <a:gd name="connsiteY1" fmla="*/ 2540000 h 2540000"/>
                <a:gd name="connsiteX2" fmla="*/ 3060700 w 3314700"/>
                <a:gd name="connsiteY2" fmla="*/ 1003300 h 2540000"/>
                <a:gd name="connsiteX3" fmla="*/ 3314700 w 3314700"/>
                <a:gd name="connsiteY3" fmla="*/ 342900 h 2540000"/>
                <a:gd name="connsiteX4" fmla="*/ 3022600 w 3314700"/>
                <a:gd name="connsiteY4" fmla="*/ 0 h 2540000"/>
                <a:gd name="connsiteX5" fmla="*/ 0 w 3314700"/>
                <a:gd name="connsiteY5" fmla="*/ 1498600 h 2540000"/>
                <a:gd name="connsiteX0-1" fmla="*/ 0 w 3314700"/>
                <a:gd name="connsiteY0-2" fmla="*/ 1498600 h 2525713"/>
                <a:gd name="connsiteX1-3" fmla="*/ 0 w 3314700"/>
                <a:gd name="connsiteY1-4" fmla="*/ 2525713 h 2525713"/>
                <a:gd name="connsiteX2-5" fmla="*/ 3060700 w 3314700"/>
                <a:gd name="connsiteY2-6" fmla="*/ 1003300 h 2525713"/>
                <a:gd name="connsiteX3-7" fmla="*/ 3314700 w 3314700"/>
                <a:gd name="connsiteY3-8" fmla="*/ 342900 h 2525713"/>
                <a:gd name="connsiteX4-9" fmla="*/ 3022600 w 3314700"/>
                <a:gd name="connsiteY4-10" fmla="*/ 0 h 2525713"/>
                <a:gd name="connsiteX5-11" fmla="*/ 0 w 3314700"/>
                <a:gd name="connsiteY5-12" fmla="*/ 1498600 h 2525713"/>
                <a:gd name="connsiteX0-13" fmla="*/ 0 w 3314700"/>
                <a:gd name="connsiteY0-14" fmla="*/ 1498600 h 2525713"/>
                <a:gd name="connsiteX1-15" fmla="*/ 0 w 3314700"/>
                <a:gd name="connsiteY1-16" fmla="*/ 2525713 h 2525713"/>
                <a:gd name="connsiteX2-17" fmla="*/ 3070225 w 3314700"/>
                <a:gd name="connsiteY2-18" fmla="*/ 993775 h 2525713"/>
                <a:gd name="connsiteX3-19" fmla="*/ 3314700 w 3314700"/>
                <a:gd name="connsiteY3-20" fmla="*/ 342900 h 2525713"/>
                <a:gd name="connsiteX4-21" fmla="*/ 3022600 w 3314700"/>
                <a:gd name="connsiteY4-22" fmla="*/ 0 h 2525713"/>
                <a:gd name="connsiteX5-23" fmla="*/ 0 w 3314700"/>
                <a:gd name="connsiteY5-24" fmla="*/ 1498600 h 2525713"/>
                <a:gd name="connsiteX0-25" fmla="*/ 0 w 3330575"/>
                <a:gd name="connsiteY0-26" fmla="*/ 1498600 h 2525713"/>
                <a:gd name="connsiteX1-27" fmla="*/ 0 w 3330575"/>
                <a:gd name="connsiteY1-28" fmla="*/ 2525713 h 2525713"/>
                <a:gd name="connsiteX2-29" fmla="*/ 3070225 w 3330575"/>
                <a:gd name="connsiteY2-30" fmla="*/ 993775 h 2525713"/>
                <a:gd name="connsiteX3-31" fmla="*/ 3330575 w 3330575"/>
                <a:gd name="connsiteY3-32" fmla="*/ 349250 h 2525713"/>
                <a:gd name="connsiteX4-33" fmla="*/ 3022600 w 3330575"/>
                <a:gd name="connsiteY4-34" fmla="*/ 0 h 2525713"/>
                <a:gd name="connsiteX5-35" fmla="*/ 0 w 3330575"/>
                <a:gd name="connsiteY5-36" fmla="*/ 1498600 h 2525713"/>
                <a:gd name="connsiteX0-37" fmla="*/ 0 w 3330575"/>
                <a:gd name="connsiteY0-38" fmla="*/ 1524000 h 2551113"/>
                <a:gd name="connsiteX1-39" fmla="*/ 0 w 3330575"/>
                <a:gd name="connsiteY1-40" fmla="*/ 2551113 h 2551113"/>
                <a:gd name="connsiteX2-41" fmla="*/ 3070225 w 3330575"/>
                <a:gd name="connsiteY2-42" fmla="*/ 1019175 h 2551113"/>
                <a:gd name="connsiteX3-43" fmla="*/ 3330575 w 3330575"/>
                <a:gd name="connsiteY3-44" fmla="*/ 374650 h 2551113"/>
                <a:gd name="connsiteX4-45" fmla="*/ 3070225 w 3330575"/>
                <a:gd name="connsiteY4-46" fmla="*/ 0 h 2551113"/>
                <a:gd name="connsiteX5-47" fmla="*/ 0 w 3330575"/>
                <a:gd name="connsiteY5-48" fmla="*/ 1524000 h 2551113"/>
                <a:gd name="connsiteX0-49" fmla="*/ 0 w 3330575"/>
                <a:gd name="connsiteY0-50" fmla="*/ 1276350 h 2303463"/>
                <a:gd name="connsiteX1-51" fmla="*/ 0 w 3330575"/>
                <a:gd name="connsiteY1-52" fmla="*/ 2303463 h 2303463"/>
                <a:gd name="connsiteX2-53" fmla="*/ 3070225 w 3330575"/>
                <a:gd name="connsiteY2-54" fmla="*/ 771525 h 2303463"/>
                <a:gd name="connsiteX3-55" fmla="*/ 3330575 w 3330575"/>
                <a:gd name="connsiteY3-56" fmla="*/ 127000 h 2303463"/>
                <a:gd name="connsiteX4-57" fmla="*/ 2574925 w 3330575"/>
                <a:gd name="connsiteY4-58" fmla="*/ 0 h 2303463"/>
                <a:gd name="connsiteX5-59" fmla="*/ 0 w 3330575"/>
                <a:gd name="connsiteY5-60" fmla="*/ 1276350 h 2303463"/>
                <a:gd name="connsiteX0-61" fmla="*/ 0 w 3070225"/>
                <a:gd name="connsiteY0-62" fmla="*/ 1276350 h 2303463"/>
                <a:gd name="connsiteX1-63" fmla="*/ 0 w 3070225"/>
                <a:gd name="connsiteY1-64" fmla="*/ 2303463 h 2303463"/>
                <a:gd name="connsiteX2-65" fmla="*/ 3070225 w 3070225"/>
                <a:gd name="connsiteY2-66" fmla="*/ 771525 h 2303463"/>
                <a:gd name="connsiteX3-67" fmla="*/ 2801938 w 3070225"/>
                <a:gd name="connsiteY3-68" fmla="*/ 369887 h 2303463"/>
                <a:gd name="connsiteX4-69" fmla="*/ 2574925 w 3070225"/>
                <a:gd name="connsiteY4-70" fmla="*/ 0 h 2303463"/>
                <a:gd name="connsiteX5-71" fmla="*/ 0 w 3070225"/>
                <a:gd name="connsiteY5-72" fmla="*/ 1276350 h 2303463"/>
                <a:gd name="connsiteX0-73" fmla="*/ 0 w 2801938"/>
                <a:gd name="connsiteY0-74" fmla="*/ 1276350 h 2303463"/>
                <a:gd name="connsiteX1-75" fmla="*/ 0 w 2801938"/>
                <a:gd name="connsiteY1-76" fmla="*/ 2303463 h 2303463"/>
                <a:gd name="connsiteX2-77" fmla="*/ 2565400 w 2801938"/>
                <a:gd name="connsiteY2-78" fmla="*/ 1023938 h 2303463"/>
                <a:gd name="connsiteX3-79" fmla="*/ 2801938 w 2801938"/>
                <a:gd name="connsiteY3-80" fmla="*/ 369887 h 2303463"/>
                <a:gd name="connsiteX4-81" fmla="*/ 2574925 w 2801938"/>
                <a:gd name="connsiteY4-82" fmla="*/ 0 h 2303463"/>
                <a:gd name="connsiteX5-83" fmla="*/ 0 w 2801938"/>
                <a:gd name="connsiteY5-84" fmla="*/ 1276350 h 2303463"/>
                <a:gd name="connsiteX0-85" fmla="*/ 0 w 2801938"/>
                <a:gd name="connsiteY0-86" fmla="*/ 1019175 h 2046288"/>
                <a:gd name="connsiteX1-87" fmla="*/ 0 w 2801938"/>
                <a:gd name="connsiteY1-88" fmla="*/ 2046288 h 2046288"/>
                <a:gd name="connsiteX2-89" fmla="*/ 2565400 w 2801938"/>
                <a:gd name="connsiteY2-90" fmla="*/ 766763 h 2046288"/>
                <a:gd name="connsiteX3-91" fmla="*/ 2801938 w 2801938"/>
                <a:gd name="connsiteY3-92" fmla="*/ 112712 h 2046288"/>
                <a:gd name="connsiteX4-93" fmla="*/ 2051050 w 2801938"/>
                <a:gd name="connsiteY4-94" fmla="*/ 0 h 2046288"/>
                <a:gd name="connsiteX5-95" fmla="*/ 0 w 2801938"/>
                <a:gd name="connsiteY5-96" fmla="*/ 1019175 h 2046288"/>
                <a:gd name="connsiteX0-97" fmla="*/ 0 w 2565400"/>
                <a:gd name="connsiteY0-98" fmla="*/ 1019175 h 2046288"/>
                <a:gd name="connsiteX1-99" fmla="*/ 0 w 2565400"/>
                <a:gd name="connsiteY1-100" fmla="*/ 2046288 h 2046288"/>
                <a:gd name="connsiteX2-101" fmla="*/ 2565400 w 2565400"/>
                <a:gd name="connsiteY2-102" fmla="*/ 766763 h 2046288"/>
                <a:gd name="connsiteX3-103" fmla="*/ 2292351 w 2565400"/>
                <a:gd name="connsiteY3-104" fmla="*/ 355599 h 2046288"/>
                <a:gd name="connsiteX4-105" fmla="*/ 2051050 w 2565400"/>
                <a:gd name="connsiteY4-106" fmla="*/ 0 h 2046288"/>
                <a:gd name="connsiteX5-107" fmla="*/ 0 w 2565400"/>
                <a:gd name="connsiteY5-108" fmla="*/ 1019175 h 2046288"/>
                <a:gd name="connsiteX0-109" fmla="*/ 0 w 2292351"/>
                <a:gd name="connsiteY0-110" fmla="*/ 1019175 h 2046288"/>
                <a:gd name="connsiteX1-111" fmla="*/ 0 w 2292351"/>
                <a:gd name="connsiteY1-112" fmla="*/ 2046288 h 2046288"/>
                <a:gd name="connsiteX2-113" fmla="*/ 2046287 w 2292351"/>
                <a:gd name="connsiteY2-114" fmla="*/ 1033463 h 2046288"/>
                <a:gd name="connsiteX3-115" fmla="*/ 2292351 w 2292351"/>
                <a:gd name="connsiteY3-116" fmla="*/ 355599 h 2046288"/>
                <a:gd name="connsiteX4-117" fmla="*/ 2051050 w 2292351"/>
                <a:gd name="connsiteY4-118" fmla="*/ 0 h 2046288"/>
                <a:gd name="connsiteX5-119" fmla="*/ 0 w 2292351"/>
                <a:gd name="connsiteY5-120" fmla="*/ 1019175 h 20462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292351" h="2046288">
                  <a:moveTo>
                    <a:pt x="0" y="1019175"/>
                  </a:moveTo>
                  <a:lnTo>
                    <a:pt x="0" y="2046288"/>
                  </a:lnTo>
                  <a:lnTo>
                    <a:pt x="2046287" y="1033463"/>
                  </a:lnTo>
                  <a:lnTo>
                    <a:pt x="2292351" y="355599"/>
                  </a:lnTo>
                  <a:lnTo>
                    <a:pt x="2051050" y="0"/>
                  </a:lnTo>
                  <a:lnTo>
                    <a:pt x="0" y="1019175"/>
                  </a:lnTo>
                  <a:close/>
                </a:path>
              </a:pathLst>
            </a:custGeom>
            <a:solidFill>
              <a:srgbClr val="FFB74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159" name="TextBox 20"/>
          <p:cNvSpPr txBox="1">
            <a:spLocks noChangeArrowheads="1"/>
          </p:cNvSpPr>
          <p:nvPr/>
        </p:nvSpPr>
        <p:spPr bwMode="auto">
          <a:xfrm>
            <a:off x="5033964" y="204650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0" name="TextBox 21"/>
          <p:cNvSpPr txBox="1">
            <a:spLocks noChangeArrowheads="1"/>
          </p:cNvSpPr>
          <p:nvPr/>
        </p:nvSpPr>
        <p:spPr bwMode="auto">
          <a:xfrm>
            <a:off x="5043489" y="309425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6</a:t>
            </a:r>
            <a:endParaRPr lang="en-US" altLang="en-US" sz="4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1" name="TextBox 22"/>
          <p:cNvSpPr txBox="1">
            <a:spLocks noChangeArrowheads="1"/>
          </p:cNvSpPr>
          <p:nvPr/>
        </p:nvSpPr>
        <p:spPr bwMode="auto">
          <a:xfrm>
            <a:off x="5043489" y="4140416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7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6163" name="Rectangle 25"/>
          <p:cNvSpPr>
            <a:spLocks noChangeArrowheads="1"/>
          </p:cNvSpPr>
          <p:nvPr/>
        </p:nvSpPr>
        <p:spPr bwMode="auto">
          <a:xfrm rot="20472071">
            <a:off x="6429600" y="1993191"/>
            <a:ext cx="457200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ĐẠT ĐƯỢC</a:t>
            </a:r>
            <a:endParaRPr 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65" name="Rectangle 29"/>
          <p:cNvSpPr>
            <a:spLocks noChangeArrowheads="1"/>
          </p:cNvSpPr>
          <p:nvPr/>
        </p:nvSpPr>
        <p:spPr bwMode="auto">
          <a:xfrm rot="20472071">
            <a:off x="6381698" y="3248696"/>
            <a:ext cx="2998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DEMO PHẦN MỀM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66" name="Rectangle 30"/>
          <p:cNvSpPr>
            <a:spLocks noChangeArrowheads="1"/>
          </p:cNvSpPr>
          <p:nvPr/>
        </p:nvSpPr>
        <p:spPr bwMode="auto">
          <a:xfrm rot="20472071">
            <a:off x="6651859" y="4284063"/>
            <a:ext cx="2366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KẾT THÚC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28" name="Group 28"/>
          <p:cNvGrpSpPr/>
          <p:nvPr/>
        </p:nvGrpSpPr>
        <p:grpSpPr bwMode="auto">
          <a:xfrm>
            <a:off x="472236" y="1538719"/>
            <a:ext cx="4270375" cy="1984375"/>
            <a:chOff x="2075625" y="1090613"/>
            <a:chExt cx="4615686" cy="2144142"/>
          </a:xfrm>
        </p:grpSpPr>
        <p:sp>
          <p:nvSpPr>
            <p:cNvPr id="29" name="Rectangle 28"/>
            <p:cNvSpPr/>
            <p:nvPr/>
          </p:nvSpPr>
          <p:spPr>
            <a:xfrm>
              <a:off x="2676179" y="1562324"/>
              <a:ext cx="4015132" cy="952000"/>
            </a:xfrm>
            <a:prstGeom prst="rect">
              <a:avLst/>
            </a:prstGeom>
            <a:gradFill flip="none" rotWithShape="1">
              <a:gsLst>
                <a:gs pos="10000">
                  <a:srgbClr val="FFC456">
                    <a:shade val="30000"/>
                    <a:satMod val="115000"/>
                    <a:lumMod val="80000"/>
                  </a:srgbClr>
                </a:gs>
                <a:gs pos="50000">
                  <a:srgbClr val="FFC456">
                    <a:shade val="67500"/>
                    <a:satMod val="115000"/>
                  </a:srgbClr>
                </a:gs>
                <a:gs pos="100000">
                  <a:srgbClr val="FFC45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ym typeface="+mn-ea"/>
                </a:rPr>
                <a:t>	</a:t>
              </a:r>
              <a:r>
                <a:rPr lang="en-US" sz="2400" b="1" dirty="0">
                  <a:sym typeface="+mn-ea"/>
                </a:rPr>
                <a:t>TÓM TẮT NỘI DUNG</a:t>
              </a:r>
              <a:endParaRPr lang="en-US" sz="2400" b="1" dirty="0">
                <a:sym typeface="+mn-ea"/>
              </a:endParaRPr>
            </a:p>
          </p:txBody>
        </p:sp>
        <p:sp>
          <p:nvSpPr>
            <p:cNvPr id="30" name="Freeform 27"/>
            <p:cNvSpPr/>
            <p:nvPr/>
          </p:nvSpPr>
          <p:spPr>
            <a:xfrm rot="349079">
              <a:off x="2075625" y="1898810"/>
              <a:ext cx="2308247" cy="1335945"/>
            </a:xfrm>
            <a:custGeom>
              <a:avLst/>
              <a:gdLst>
                <a:gd name="connsiteX0" fmla="*/ 0 w 2410691"/>
                <a:gd name="connsiteY0" fmla="*/ 706582 h 1482436"/>
                <a:gd name="connsiteX1" fmla="*/ 2410691 w 2410691"/>
                <a:gd name="connsiteY1" fmla="*/ 1482436 h 1482436"/>
                <a:gd name="connsiteX2" fmla="*/ 2092037 w 2410691"/>
                <a:gd name="connsiteY2" fmla="*/ 512618 h 1482436"/>
                <a:gd name="connsiteX3" fmla="*/ 1510146 w 2410691"/>
                <a:gd name="connsiteY3" fmla="*/ 0 h 1482436"/>
                <a:gd name="connsiteX4" fmla="*/ 0 w 2410691"/>
                <a:gd name="connsiteY4" fmla="*/ 706582 h 1482436"/>
                <a:gd name="connsiteX0-1" fmla="*/ 0 w 2410691"/>
                <a:gd name="connsiteY0-2" fmla="*/ 706582 h 1482436"/>
                <a:gd name="connsiteX1-3" fmla="*/ 2410691 w 2410691"/>
                <a:gd name="connsiteY1-4" fmla="*/ 1482436 h 1482436"/>
                <a:gd name="connsiteX2-5" fmla="*/ 2092037 w 2410691"/>
                <a:gd name="connsiteY2-6" fmla="*/ 512618 h 1482436"/>
                <a:gd name="connsiteX3-7" fmla="*/ 1510146 w 2410691"/>
                <a:gd name="connsiteY3-8" fmla="*/ 0 h 1482436"/>
                <a:gd name="connsiteX4-9" fmla="*/ 0 w 2410691"/>
                <a:gd name="connsiteY4-10" fmla="*/ 706582 h 1482436"/>
                <a:gd name="connsiteX0-11" fmla="*/ 0 w 2410691"/>
                <a:gd name="connsiteY0-12" fmla="*/ 706582 h 1482436"/>
                <a:gd name="connsiteX1-13" fmla="*/ 2410691 w 2410691"/>
                <a:gd name="connsiteY1-14" fmla="*/ 1482436 h 1482436"/>
                <a:gd name="connsiteX2-15" fmla="*/ 2092037 w 2410691"/>
                <a:gd name="connsiteY2-16" fmla="*/ 512618 h 1482436"/>
                <a:gd name="connsiteX3-17" fmla="*/ 1510146 w 2410691"/>
                <a:gd name="connsiteY3-18" fmla="*/ 0 h 1482436"/>
                <a:gd name="connsiteX4-19" fmla="*/ 0 w 2410691"/>
                <a:gd name="connsiteY4-20" fmla="*/ 706582 h 1482436"/>
                <a:gd name="connsiteX0-21" fmla="*/ 0 w 2410691"/>
                <a:gd name="connsiteY0-22" fmla="*/ 706582 h 1482436"/>
                <a:gd name="connsiteX1-23" fmla="*/ 2410691 w 2410691"/>
                <a:gd name="connsiteY1-24" fmla="*/ 1482436 h 1482436"/>
                <a:gd name="connsiteX2-25" fmla="*/ 2092037 w 2410691"/>
                <a:gd name="connsiteY2-26" fmla="*/ 512618 h 1482436"/>
                <a:gd name="connsiteX3-27" fmla="*/ 1510146 w 2410691"/>
                <a:gd name="connsiteY3-28" fmla="*/ 0 h 1482436"/>
                <a:gd name="connsiteX4-29" fmla="*/ 0 w 2410691"/>
                <a:gd name="connsiteY4-30" fmla="*/ 706582 h 1482436"/>
                <a:gd name="connsiteX0-31" fmla="*/ 0 w 2410691"/>
                <a:gd name="connsiteY0-32" fmla="*/ 873270 h 1649124"/>
                <a:gd name="connsiteX1-33" fmla="*/ 2410691 w 2410691"/>
                <a:gd name="connsiteY1-34" fmla="*/ 1649124 h 1649124"/>
                <a:gd name="connsiteX2-35" fmla="*/ 2092037 w 2410691"/>
                <a:gd name="connsiteY2-36" fmla="*/ 679306 h 1649124"/>
                <a:gd name="connsiteX3-37" fmla="*/ 1695884 w 2410691"/>
                <a:gd name="connsiteY3-38" fmla="*/ 0 h 1649124"/>
                <a:gd name="connsiteX4-39" fmla="*/ 0 w 2410691"/>
                <a:gd name="connsiteY4-40" fmla="*/ 873270 h 1649124"/>
                <a:gd name="connsiteX0-41" fmla="*/ 0 w 2410691"/>
                <a:gd name="connsiteY0-42" fmla="*/ 873270 h 1649124"/>
                <a:gd name="connsiteX1-43" fmla="*/ 2410691 w 2410691"/>
                <a:gd name="connsiteY1-44" fmla="*/ 1649124 h 1649124"/>
                <a:gd name="connsiteX2-45" fmla="*/ 2192050 w 2410691"/>
                <a:gd name="connsiteY2-46" fmla="*/ 641206 h 1649124"/>
                <a:gd name="connsiteX3-47" fmla="*/ 1695884 w 2410691"/>
                <a:gd name="connsiteY3-48" fmla="*/ 0 h 1649124"/>
                <a:gd name="connsiteX4-49" fmla="*/ 0 w 2410691"/>
                <a:gd name="connsiteY4-50" fmla="*/ 873270 h 1649124"/>
                <a:gd name="connsiteX0-51" fmla="*/ 0 w 2410691"/>
                <a:gd name="connsiteY0-52" fmla="*/ 873270 h 1649124"/>
                <a:gd name="connsiteX1-53" fmla="*/ 2410691 w 2410691"/>
                <a:gd name="connsiteY1-54" fmla="*/ 1649124 h 1649124"/>
                <a:gd name="connsiteX2-55" fmla="*/ 2192050 w 2410691"/>
                <a:gd name="connsiteY2-56" fmla="*/ 641206 h 1649124"/>
                <a:gd name="connsiteX3-57" fmla="*/ 1695884 w 2410691"/>
                <a:gd name="connsiteY3-58" fmla="*/ 0 h 1649124"/>
                <a:gd name="connsiteX4-59" fmla="*/ 0 w 2410691"/>
                <a:gd name="connsiteY4-60" fmla="*/ 873270 h 1649124"/>
                <a:gd name="connsiteX0-61" fmla="*/ 0 w 2410691"/>
                <a:gd name="connsiteY0-62" fmla="*/ 873270 h 1649124"/>
                <a:gd name="connsiteX1-63" fmla="*/ 2410691 w 2410691"/>
                <a:gd name="connsiteY1-64" fmla="*/ 1649124 h 1649124"/>
                <a:gd name="connsiteX2-65" fmla="*/ 2192050 w 2410691"/>
                <a:gd name="connsiteY2-66" fmla="*/ 641206 h 1649124"/>
                <a:gd name="connsiteX3-67" fmla="*/ 1695884 w 2410691"/>
                <a:gd name="connsiteY3-68" fmla="*/ 0 h 1649124"/>
                <a:gd name="connsiteX4-69" fmla="*/ 0 w 2410691"/>
                <a:gd name="connsiteY4-70" fmla="*/ 873270 h 1649124"/>
                <a:gd name="connsiteX0-71" fmla="*/ 0 w 2410691"/>
                <a:gd name="connsiteY0-72" fmla="*/ 873270 h 1649124"/>
                <a:gd name="connsiteX1-73" fmla="*/ 2410691 w 2410691"/>
                <a:gd name="connsiteY1-74" fmla="*/ 1649124 h 1649124"/>
                <a:gd name="connsiteX2-75" fmla="*/ 2192050 w 2410691"/>
                <a:gd name="connsiteY2-76" fmla="*/ 641206 h 1649124"/>
                <a:gd name="connsiteX3-77" fmla="*/ 1695884 w 2410691"/>
                <a:gd name="connsiteY3-78" fmla="*/ 0 h 1649124"/>
                <a:gd name="connsiteX4-79" fmla="*/ 0 w 2410691"/>
                <a:gd name="connsiteY4-80" fmla="*/ 873270 h 1649124"/>
                <a:gd name="connsiteX0-81" fmla="*/ 0 w 2410691"/>
                <a:gd name="connsiteY0-82" fmla="*/ 873270 h 1649124"/>
                <a:gd name="connsiteX1-83" fmla="*/ 2410691 w 2410691"/>
                <a:gd name="connsiteY1-84" fmla="*/ 1649124 h 1649124"/>
                <a:gd name="connsiteX2-85" fmla="*/ 2192050 w 2410691"/>
                <a:gd name="connsiteY2-86" fmla="*/ 641206 h 1649124"/>
                <a:gd name="connsiteX3-87" fmla="*/ 1695884 w 2410691"/>
                <a:gd name="connsiteY3-88" fmla="*/ 0 h 1649124"/>
                <a:gd name="connsiteX4-89" fmla="*/ 0 w 2410691"/>
                <a:gd name="connsiteY4-90" fmla="*/ 873270 h 1649124"/>
                <a:gd name="connsiteX0-91" fmla="*/ 0 w 2410691"/>
                <a:gd name="connsiteY0-92" fmla="*/ 873270 h 1649124"/>
                <a:gd name="connsiteX1-93" fmla="*/ 2410691 w 2410691"/>
                <a:gd name="connsiteY1-94" fmla="*/ 1649124 h 1649124"/>
                <a:gd name="connsiteX2-95" fmla="*/ 2192050 w 2410691"/>
                <a:gd name="connsiteY2-96" fmla="*/ 641206 h 1649124"/>
                <a:gd name="connsiteX3-97" fmla="*/ 1695884 w 2410691"/>
                <a:gd name="connsiteY3-98" fmla="*/ 0 h 1649124"/>
                <a:gd name="connsiteX4-99" fmla="*/ 0 w 2410691"/>
                <a:gd name="connsiteY4-100" fmla="*/ 873270 h 1649124"/>
                <a:gd name="connsiteX0-101" fmla="*/ 0 w 2410691"/>
                <a:gd name="connsiteY0-102" fmla="*/ 873270 h 1649124"/>
                <a:gd name="connsiteX1-103" fmla="*/ 2410691 w 2410691"/>
                <a:gd name="connsiteY1-104" fmla="*/ 1649124 h 1649124"/>
                <a:gd name="connsiteX2-105" fmla="*/ 2192050 w 2410691"/>
                <a:gd name="connsiteY2-106" fmla="*/ 641206 h 1649124"/>
                <a:gd name="connsiteX3-107" fmla="*/ 1695884 w 2410691"/>
                <a:gd name="connsiteY3-108" fmla="*/ 0 h 1649124"/>
                <a:gd name="connsiteX4-109" fmla="*/ 0 w 2410691"/>
                <a:gd name="connsiteY4-110" fmla="*/ 873270 h 1649124"/>
                <a:gd name="connsiteX0-111" fmla="*/ 0 w 2410691"/>
                <a:gd name="connsiteY0-112" fmla="*/ 873270 h 1649124"/>
                <a:gd name="connsiteX1-113" fmla="*/ 2410691 w 2410691"/>
                <a:gd name="connsiteY1-114" fmla="*/ 1649124 h 1649124"/>
                <a:gd name="connsiteX2-115" fmla="*/ 2192050 w 2410691"/>
                <a:gd name="connsiteY2-116" fmla="*/ 641206 h 1649124"/>
                <a:gd name="connsiteX3-117" fmla="*/ 1594791 w 2410691"/>
                <a:gd name="connsiteY3-118" fmla="*/ 0 h 1649124"/>
                <a:gd name="connsiteX4-119" fmla="*/ 0 w 2410691"/>
                <a:gd name="connsiteY4-120" fmla="*/ 873270 h 1649124"/>
                <a:gd name="connsiteX0-121" fmla="*/ 0 w 2410691"/>
                <a:gd name="connsiteY0-122" fmla="*/ 873270 h 1649124"/>
                <a:gd name="connsiteX1-123" fmla="*/ 2410691 w 2410691"/>
                <a:gd name="connsiteY1-124" fmla="*/ 1649124 h 1649124"/>
                <a:gd name="connsiteX2-125" fmla="*/ 2192050 w 2410691"/>
                <a:gd name="connsiteY2-126" fmla="*/ 641206 h 1649124"/>
                <a:gd name="connsiteX3-127" fmla="*/ 1594791 w 2410691"/>
                <a:gd name="connsiteY3-128" fmla="*/ 0 h 1649124"/>
                <a:gd name="connsiteX4-129" fmla="*/ 0 w 2410691"/>
                <a:gd name="connsiteY4-130" fmla="*/ 873270 h 1649124"/>
                <a:gd name="connsiteX0-131" fmla="*/ 0 w 2410691"/>
                <a:gd name="connsiteY0-132" fmla="*/ 873270 h 1649124"/>
                <a:gd name="connsiteX1-133" fmla="*/ 2410691 w 2410691"/>
                <a:gd name="connsiteY1-134" fmla="*/ 1649124 h 1649124"/>
                <a:gd name="connsiteX2-135" fmla="*/ 2192050 w 2410691"/>
                <a:gd name="connsiteY2-136" fmla="*/ 641206 h 1649124"/>
                <a:gd name="connsiteX3-137" fmla="*/ 1548133 w 2410691"/>
                <a:gd name="connsiteY3-138" fmla="*/ 0 h 1649124"/>
                <a:gd name="connsiteX4-139" fmla="*/ 0 w 2410691"/>
                <a:gd name="connsiteY4-140" fmla="*/ 873270 h 1649124"/>
                <a:gd name="connsiteX0-141" fmla="*/ 0 w 2410691"/>
                <a:gd name="connsiteY0-142" fmla="*/ 873270 h 1649124"/>
                <a:gd name="connsiteX1-143" fmla="*/ 2410691 w 2410691"/>
                <a:gd name="connsiteY1-144" fmla="*/ 1649124 h 1649124"/>
                <a:gd name="connsiteX2-145" fmla="*/ 2192050 w 2410691"/>
                <a:gd name="connsiteY2-146" fmla="*/ 641206 h 1649124"/>
                <a:gd name="connsiteX3-147" fmla="*/ 1548133 w 2410691"/>
                <a:gd name="connsiteY3-148" fmla="*/ 0 h 1649124"/>
                <a:gd name="connsiteX4-149" fmla="*/ 0 w 2410691"/>
                <a:gd name="connsiteY4-150" fmla="*/ 873270 h 1649124"/>
                <a:gd name="connsiteX0-151" fmla="*/ 0 w 2410691"/>
                <a:gd name="connsiteY0-152" fmla="*/ 873270 h 1649124"/>
                <a:gd name="connsiteX1-153" fmla="*/ 2410691 w 2410691"/>
                <a:gd name="connsiteY1-154" fmla="*/ 1649124 h 1649124"/>
                <a:gd name="connsiteX2-155" fmla="*/ 2192050 w 2410691"/>
                <a:gd name="connsiteY2-156" fmla="*/ 641206 h 1649124"/>
                <a:gd name="connsiteX3-157" fmla="*/ 1548133 w 2410691"/>
                <a:gd name="connsiteY3-158" fmla="*/ 0 h 1649124"/>
                <a:gd name="connsiteX4-159" fmla="*/ 0 w 2410691"/>
                <a:gd name="connsiteY4-160" fmla="*/ 873270 h 1649124"/>
                <a:gd name="connsiteX0-161" fmla="*/ 0 w 2410691"/>
                <a:gd name="connsiteY0-162" fmla="*/ 873270 h 1649124"/>
                <a:gd name="connsiteX1-163" fmla="*/ 2410691 w 2410691"/>
                <a:gd name="connsiteY1-164" fmla="*/ 1649124 h 1649124"/>
                <a:gd name="connsiteX2-165" fmla="*/ 2192050 w 2410691"/>
                <a:gd name="connsiteY2-166" fmla="*/ 641206 h 1649124"/>
                <a:gd name="connsiteX3-167" fmla="*/ 1548133 w 2410691"/>
                <a:gd name="connsiteY3-168" fmla="*/ 0 h 1649124"/>
                <a:gd name="connsiteX4-169" fmla="*/ 0 w 2410691"/>
                <a:gd name="connsiteY4-170" fmla="*/ 873270 h 1649124"/>
                <a:gd name="connsiteX0-171" fmla="*/ 0 w 2410691"/>
                <a:gd name="connsiteY0-172" fmla="*/ 873270 h 1649124"/>
                <a:gd name="connsiteX1-173" fmla="*/ 2410691 w 2410691"/>
                <a:gd name="connsiteY1-174" fmla="*/ 1649124 h 1649124"/>
                <a:gd name="connsiteX2-175" fmla="*/ 2192050 w 2410691"/>
                <a:gd name="connsiteY2-176" fmla="*/ 641206 h 1649124"/>
                <a:gd name="connsiteX3-177" fmla="*/ 1548133 w 2410691"/>
                <a:gd name="connsiteY3-178" fmla="*/ 0 h 1649124"/>
                <a:gd name="connsiteX4-179" fmla="*/ 0 w 2410691"/>
                <a:gd name="connsiteY4-180" fmla="*/ 873270 h 16491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10691" h="1649124">
                  <a:moveTo>
                    <a:pt x="0" y="873270"/>
                  </a:moveTo>
                  <a:cubicBezTo>
                    <a:pt x="910244" y="895668"/>
                    <a:pt x="1812867" y="1238106"/>
                    <a:pt x="2410691" y="1649124"/>
                  </a:cubicBezTo>
                  <a:lnTo>
                    <a:pt x="2192050" y="641206"/>
                  </a:lnTo>
                  <a:cubicBezTo>
                    <a:pt x="2107623" y="436996"/>
                    <a:pt x="1951647" y="226118"/>
                    <a:pt x="1548133" y="0"/>
                  </a:cubicBezTo>
                  <a:cubicBezTo>
                    <a:pt x="1073296" y="254397"/>
                    <a:pt x="838819" y="413663"/>
                    <a:pt x="0" y="8732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7000"/>
                  </a:schemeClr>
                </a:gs>
                <a:gs pos="66000">
                  <a:schemeClr val="bg1">
                    <a:shade val="67500"/>
                    <a:satMod val="115000"/>
                    <a:lumMod val="56000"/>
                    <a:lumOff val="44000"/>
                    <a:alpha val="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  <a:lumMod val="0"/>
                    <a:lumOff val="100000"/>
                  </a:schemeClr>
                </a:gs>
              </a:gsLst>
              <a:lin ang="600000" scaled="0"/>
              <a:tileRect/>
            </a:gradFill>
            <a:ln w="3175"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5"/>
            <p:cNvSpPr/>
            <p:nvPr/>
          </p:nvSpPr>
          <p:spPr>
            <a:xfrm>
              <a:off x="2676179" y="1090613"/>
              <a:ext cx="1190813" cy="1418564"/>
            </a:xfrm>
            <a:custGeom>
              <a:avLst/>
              <a:gdLst>
                <a:gd name="connsiteX0" fmla="*/ 0 w 1190625"/>
                <a:gd name="connsiteY0" fmla="*/ 1419225 h 1419225"/>
                <a:gd name="connsiteX1" fmla="*/ 0 w 1190625"/>
                <a:gd name="connsiteY1" fmla="*/ 471487 h 1419225"/>
                <a:gd name="connsiteX2" fmla="*/ 957262 w 1190625"/>
                <a:gd name="connsiteY2" fmla="*/ 0 h 1419225"/>
                <a:gd name="connsiteX3" fmla="*/ 1190625 w 1190625"/>
                <a:gd name="connsiteY3" fmla="*/ 347662 h 1419225"/>
                <a:gd name="connsiteX4" fmla="*/ 947737 w 1190625"/>
                <a:gd name="connsiteY4" fmla="*/ 952500 h 1419225"/>
                <a:gd name="connsiteX5" fmla="*/ 0 w 1190625"/>
                <a:gd name="connsiteY5" fmla="*/ 1419225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0625" h="1419225">
                  <a:moveTo>
                    <a:pt x="0" y="1419225"/>
                  </a:moveTo>
                  <a:lnTo>
                    <a:pt x="0" y="471487"/>
                  </a:lnTo>
                  <a:lnTo>
                    <a:pt x="957262" y="0"/>
                  </a:lnTo>
                  <a:lnTo>
                    <a:pt x="1190625" y="347662"/>
                  </a:lnTo>
                  <a:lnTo>
                    <a:pt x="947737" y="952500"/>
                  </a:lnTo>
                  <a:lnTo>
                    <a:pt x="0" y="1419225"/>
                  </a:lnTo>
                  <a:close/>
                </a:path>
              </a:pathLst>
            </a:custGeom>
            <a:solidFill>
              <a:srgbClr val="FFC45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/>
          <p:cNvGrpSpPr/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/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-1" fmla="*/ 4762 w 3657600"/>
                <a:gd name="connsiteY0-2" fmla="*/ 2629514 h 2629514"/>
                <a:gd name="connsiteX1-3" fmla="*/ 0 w 3657600"/>
                <a:gd name="connsiteY1-4" fmla="*/ 1828800 h 2629514"/>
                <a:gd name="connsiteX2-5" fmla="*/ 3657600 w 3657600"/>
                <a:gd name="connsiteY2-6" fmla="*/ 0 h 2629514"/>
                <a:gd name="connsiteX3-7" fmla="*/ 3657600 w 3657600"/>
                <a:gd name="connsiteY3-8" fmla="*/ 796413 h 2629514"/>
                <a:gd name="connsiteX4-9" fmla="*/ 4762 w 3657600"/>
                <a:gd name="connsiteY4-10" fmla="*/ 2629514 h 2629514"/>
                <a:gd name="connsiteX0-11" fmla="*/ 137 w 3667263"/>
                <a:gd name="connsiteY0-12" fmla="*/ 2624751 h 2624751"/>
                <a:gd name="connsiteX1-13" fmla="*/ 9663 w 3667263"/>
                <a:gd name="connsiteY1-14" fmla="*/ 1828800 h 2624751"/>
                <a:gd name="connsiteX2-15" fmla="*/ 3667263 w 3667263"/>
                <a:gd name="connsiteY2-16" fmla="*/ 0 h 2624751"/>
                <a:gd name="connsiteX3-17" fmla="*/ 3667263 w 3667263"/>
                <a:gd name="connsiteY3-18" fmla="*/ 796413 h 2624751"/>
                <a:gd name="connsiteX4-19" fmla="*/ 137 w 3667263"/>
                <a:gd name="connsiteY4-20" fmla="*/ 2624751 h 2624751"/>
                <a:gd name="connsiteX0-21" fmla="*/ 4761 w 3657600"/>
                <a:gd name="connsiteY0-22" fmla="*/ 2634276 h 2634276"/>
                <a:gd name="connsiteX1-23" fmla="*/ 0 w 3657600"/>
                <a:gd name="connsiteY1-24" fmla="*/ 1828800 h 2634276"/>
                <a:gd name="connsiteX2-25" fmla="*/ 3657600 w 3657600"/>
                <a:gd name="connsiteY2-26" fmla="*/ 0 h 2634276"/>
                <a:gd name="connsiteX3-27" fmla="*/ 3657600 w 3657600"/>
                <a:gd name="connsiteY3-28" fmla="*/ 796413 h 2634276"/>
                <a:gd name="connsiteX4-29" fmla="*/ 4761 w 3657600"/>
                <a:gd name="connsiteY4-30" fmla="*/ 2634276 h 2634276"/>
                <a:gd name="connsiteX0-31" fmla="*/ 459 w 3653298"/>
                <a:gd name="connsiteY0-32" fmla="*/ 2634276 h 2634276"/>
                <a:gd name="connsiteX1-33" fmla="*/ 460 w 3653298"/>
                <a:gd name="connsiteY1-34" fmla="*/ 1828800 h 2634276"/>
                <a:gd name="connsiteX2-35" fmla="*/ 3653298 w 3653298"/>
                <a:gd name="connsiteY2-36" fmla="*/ 0 h 2634276"/>
                <a:gd name="connsiteX3-37" fmla="*/ 3653298 w 3653298"/>
                <a:gd name="connsiteY3-38" fmla="*/ 796413 h 2634276"/>
                <a:gd name="connsiteX4-39" fmla="*/ 459 w 3653298"/>
                <a:gd name="connsiteY4-40" fmla="*/ 2634276 h 2634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-1" fmla="*/ 0 w 1002506"/>
                <a:gd name="connsiteY0-2" fmla="*/ 0 h 823912"/>
                <a:gd name="connsiteX1-3" fmla="*/ 792956 w 1002506"/>
                <a:gd name="connsiteY1-4" fmla="*/ 4762 h 823912"/>
                <a:gd name="connsiteX2-5" fmla="*/ 1002506 w 1002506"/>
                <a:gd name="connsiteY2-6" fmla="*/ 404812 h 823912"/>
                <a:gd name="connsiteX3-7" fmla="*/ 792956 w 1002506"/>
                <a:gd name="connsiteY3-8" fmla="*/ 823912 h 823912"/>
                <a:gd name="connsiteX4-9" fmla="*/ 5556 w 1002506"/>
                <a:gd name="connsiteY4-10" fmla="*/ 823912 h 823912"/>
                <a:gd name="connsiteX5-11" fmla="*/ 0 w 1002506"/>
                <a:gd name="connsiteY5-12" fmla="*/ 0 h 823912"/>
                <a:gd name="connsiteX0-13" fmla="*/ 0 w 997744"/>
                <a:gd name="connsiteY0-14" fmla="*/ 1 h 819150"/>
                <a:gd name="connsiteX1-15" fmla="*/ 788194 w 997744"/>
                <a:gd name="connsiteY1-16" fmla="*/ 0 h 819150"/>
                <a:gd name="connsiteX2-17" fmla="*/ 997744 w 997744"/>
                <a:gd name="connsiteY2-18" fmla="*/ 400050 h 819150"/>
                <a:gd name="connsiteX3-19" fmla="*/ 788194 w 997744"/>
                <a:gd name="connsiteY3-20" fmla="*/ 819150 h 819150"/>
                <a:gd name="connsiteX4-21" fmla="*/ 794 w 997744"/>
                <a:gd name="connsiteY4-22" fmla="*/ 819150 h 819150"/>
                <a:gd name="connsiteX5-23" fmla="*/ 0 w 997744"/>
                <a:gd name="connsiteY5-24" fmla="*/ 1 h 819150"/>
                <a:gd name="connsiteX0-25" fmla="*/ 3980 w 1001724"/>
                <a:gd name="connsiteY0-26" fmla="*/ 1 h 819150"/>
                <a:gd name="connsiteX1-27" fmla="*/ 792174 w 1001724"/>
                <a:gd name="connsiteY1-28" fmla="*/ 0 h 819150"/>
                <a:gd name="connsiteX2-29" fmla="*/ 1001724 w 1001724"/>
                <a:gd name="connsiteY2-30" fmla="*/ 400050 h 819150"/>
                <a:gd name="connsiteX3-31" fmla="*/ 792174 w 1001724"/>
                <a:gd name="connsiteY3-32" fmla="*/ 819150 h 819150"/>
                <a:gd name="connsiteX4-33" fmla="*/ 11 w 1001724"/>
                <a:gd name="connsiteY4-34" fmla="*/ 797719 h 819150"/>
                <a:gd name="connsiteX5-35" fmla="*/ 3980 w 1001724"/>
                <a:gd name="connsiteY5-36" fmla="*/ 1 h 819150"/>
                <a:gd name="connsiteX0-37" fmla="*/ 3980 w 1001724"/>
                <a:gd name="connsiteY0-38" fmla="*/ 1 h 804862"/>
                <a:gd name="connsiteX1-39" fmla="*/ 792174 w 1001724"/>
                <a:gd name="connsiteY1-40" fmla="*/ 0 h 804862"/>
                <a:gd name="connsiteX2-41" fmla="*/ 1001724 w 1001724"/>
                <a:gd name="connsiteY2-42" fmla="*/ 400050 h 804862"/>
                <a:gd name="connsiteX3-43" fmla="*/ 799318 w 1001724"/>
                <a:gd name="connsiteY3-44" fmla="*/ 804862 h 804862"/>
                <a:gd name="connsiteX4-45" fmla="*/ 11 w 1001724"/>
                <a:gd name="connsiteY4-46" fmla="*/ 797719 h 804862"/>
                <a:gd name="connsiteX5-47" fmla="*/ 3980 w 1001724"/>
                <a:gd name="connsiteY5-48" fmla="*/ 1 h 804862"/>
                <a:gd name="connsiteX0-49" fmla="*/ 0 w 1016794"/>
                <a:gd name="connsiteY0-50" fmla="*/ 0 h 807242"/>
                <a:gd name="connsiteX1-51" fmla="*/ 807244 w 1016794"/>
                <a:gd name="connsiteY1-52" fmla="*/ 2380 h 807242"/>
                <a:gd name="connsiteX2-53" fmla="*/ 1016794 w 1016794"/>
                <a:gd name="connsiteY2-54" fmla="*/ 402430 h 807242"/>
                <a:gd name="connsiteX3-55" fmla="*/ 814388 w 1016794"/>
                <a:gd name="connsiteY3-56" fmla="*/ 807242 h 807242"/>
                <a:gd name="connsiteX4-57" fmla="*/ 15081 w 1016794"/>
                <a:gd name="connsiteY4-58" fmla="*/ 800099 h 807242"/>
                <a:gd name="connsiteX5-59" fmla="*/ 0 w 1016794"/>
                <a:gd name="connsiteY5-60" fmla="*/ 0 h 807242"/>
                <a:gd name="connsiteX0-61" fmla="*/ 3981 w 1001725"/>
                <a:gd name="connsiteY0-62" fmla="*/ 0 h 807242"/>
                <a:gd name="connsiteX1-63" fmla="*/ 792175 w 1001725"/>
                <a:gd name="connsiteY1-64" fmla="*/ 2380 h 807242"/>
                <a:gd name="connsiteX2-65" fmla="*/ 1001725 w 1001725"/>
                <a:gd name="connsiteY2-66" fmla="*/ 402430 h 807242"/>
                <a:gd name="connsiteX3-67" fmla="*/ 799319 w 1001725"/>
                <a:gd name="connsiteY3-68" fmla="*/ 807242 h 807242"/>
                <a:gd name="connsiteX4-69" fmla="*/ 12 w 1001725"/>
                <a:gd name="connsiteY4-70" fmla="*/ 800099 h 807242"/>
                <a:gd name="connsiteX5-71" fmla="*/ 3981 w 1001725"/>
                <a:gd name="connsiteY5-72" fmla="*/ 0 h 807242"/>
                <a:gd name="connsiteX0-73" fmla="*/ 0 w 1007269"/>
                <a:gd name="connsiteY0-74" fmla="*/ 0 h 807242"/>
                <a:gd name="connsiteX1-75" fmla="*/ 797719 w 1007269"/>
                <a:gd name="connsiteY1-76" fmla="*/ 2380 h 807242"/>
                <a:gd name="connsiteX2-77" fmla="*/ 1007269 w 1007269"/>
                <a:gd name="connsiteY2-78" fmla="*/ 402430 h 807242"/>
                <a:gd name="connsiteX3-79" fmla="*/ 804863 w 1007269"/>
                <a:gd name="connsiteY3-80" fmla="*/ 807242 h 807242"/>
                <a:gd name="connsiteX4-81" fmla="*/ 5556 w 1007269"/>
                <a:gd name="connsiteY4-82" fmla="*/ 800099 h 807242"/>
                <a:gd name="connsiteX5-83" fmla="*/ 0 w 1007269"/>
                <a:gd name="connsiteY5-84" fmla="*/ 0 h 807242"/>
                <a:gd name="connsiteX0-85" fmla="*/ 1611 w 1001736"/>
                <a:gd name="connsiteY0-86" fmla="*/ 2383 h 804862"/>
                <a:gd name="connsiteX1-87" fmla="*/ 792186 w 1001736"/>
                <a:gd name="connsiteY1-88" fmla="*/ 0 h 804862"/>
                <a:gd name="connsiteX2-89" fmla="*/ 1001736 w 1001736"/>
                <a:gd name="connsiteY2-90" fmla="*/ 400050 h 804862"/>
                <a:gd name="connsiteX3-91" fmla="*/ 799330 w 1001736"/>
                <a:gd name="connsiteY3-92" fmla="*/ 804862 h 804862"/>
                <a:gd name="connsiteX4-93" fmla="*/ 23 w 1001736"/>
                <a:gd name="connsiteY4-94" fmla="*/ 797719 h 804862"/>
                <a:gd name="connsiteX5-95" fmla="*/ 1611 w 1001736"/>
                <a:gd name="connsiteY5-96" fmla="*/ 2383 h 804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>
                  <a:solidFill>
                    <a:srgbClr val="FFFF00"/>
                  </a:solidFill>
                </a:rPr>
                <a:t>1</a:t>
              </a:r>
              <a:endParaRPr lang="en-US" sz="4800" b="1">
                <a:solidFill>
                  <a:srgbClr val="FFFF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866708" y="3973513"/>
            <a:ext cx="2436812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818077" y="2552701"/>
            <a:ext cx="3071550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/>
          <p:cNvSpPr/>
          <p:nvPr/>
        </p:nvSpPr>
        <p:spPr>
          <a:xfrm>
            <a:off x="3857626" y="4776789"/>
            <a:ext cx="1628775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856039" y="3762376"/>
            <a:ext cx="2033587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31"/>
          <p:cNvSpPr/>
          <p:nvPr/>
        </p:nvSpPr>
        <p:spPr>
          <a:xfrm>
            <a:off x="4518966" y="5588001"/>
            <a:ext cx="819150" cy="804863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  <a:gd name="connsiteX0-103" fmla="*/ 0 w 1628775"/>
              <a:gd name="connsiteY0-104" fmla="*/ 802817 h 805656"/>
              <a:gd name="connsiteX1-105" fmla="*/ 0 w 1628775"/>
              <a:gd name="connsiteY1-106" fmla="*/ 2717 h 805656"/>
              <a:gd name="connsiteX2-107" fmla="*/ 809624 w 1628775"/>
              <a:gd name="connsiteY2-108" fmla="*/ 0 h 805656"/>
              <a:gd name="connsiteX3-109" fmla="*/ 1628775 w 1628775"/>
              <a:gd name="connsiteY3-110" fmla="*/ 2945 h 805656"/>
              <a:gd name="connsiteX4-111" fmla="*/ 1628775 w 1628775"/>
              <a:gd name="connsiteY4-112" fmla="*/ 805656 h 805656"/>
              <a:gd name="connsiteX5-113" fmla="*/ 0 w 1628775"/>
              <a:gd name="connsiteY5-114" fmla="*/ 802817 h 805656"/>
              <a:gd name="connsiteX0-115" fmla="*/ 0 w 1628775"/>
              <a:gd name="connsiteY0-116" fmla="*/ 802817 h 805656"/>
              <a:gd name="connsiteX1-117" fmla="*/ 0 w 1628775"/>
              <a:gd name="connsiteY1-118" fmla="*/ 2717 h 805656"/>
              <a:gd name="connsiteX2-119" fmla="*/ 809624 w 1628775"/>
              <a:gd name="connsiteY2-120" fmla="*/ 0 h 805656"/>
              <a:gd name="connsiteX3-121" fmla="*/ 1628775 w 1628775"/>
              <a:gd name="connsiteY3-122" fmla="*/ 2945 h 805656"/>
              <a:gd name="connsiteX4-123" fmla="*/ 1628775 w 1628775"/>
              <a:gd name="connsiteY4-124" fmla="*/ 805656 h 805656"/>
              <a:gd name="connsiteX5-125" fmla="*/ 809624 w 1628775"/>
              <a:gd name="connsiteY5-126" fmla="*/ 803275 h 805656"/>
              <a:gd name="connsiteX6-127" fmla="*/ 0 w 1628775"/>
              <a:gd name="connsiteY6-128" fmla="*/ 802817 h 805656"/>
              <a:gd name="connsiteX0-129" fmla="*/ 0 w 1628775"/>
              <a:gd name="connsiteY0-130" fmla="*/ 802817 h 805656"/>
              <a:gd name="connsiteX1-131" fmla="*/ 809624 w 1628775"/>
              <a:gd name="connsiteY1-132" fmla="*/ 0 h 805656"/>
              <a:gd name="connsiteX2-133" fmla="*/ 1628775 w 1628775"/>
              <a:gd name="connsiteY2-134" fmla="*/ 2945 h 805656"/>
              <a:gd name="connsiteX3-135" fmla="*/ 1628775 w 1628775"/>
              <a:gd name="connsiteY3-136" fmla="*/ 805656 h 805656"/>
              <a:gd name="connsiteX4-137" fmla="*/ 809624 w 1628775"/>
              <a:gd name="connsiteY4-138" fmla="*/ 803275 h 805656"/>
              <a:gd name="connsiteX5-139" fmla="*/ 0 w 1628775"/>
              <a:gd name="connsiteY5-140" fmla="*/ 802817 h 805656"/>
              <a:gd name="connsiteX0-141" fmla="*/ 0 w 819151"/>
              <a:gd name="connsiteY0-142" fmla="*/ 803275 h 805656"/>
              <a:gd name="connsiteX1-143" fmla="*/ 0 w 819151"/>
              <a:gd name="connsiteY1-144" fmla="*/ 0 h 805656"/>
              <a:gd name="connsiteX2-145" fmla="*/ 819151 w 819151"/>
              <a:gd name="connsiteY2-146" fmla="*/ 2945 h 805656"/>
              <a:gd name="connsiteX3-147" fmla="*/ 819151 w 819151"/>
              <a:gd name="connsiteY3-148" fmla="*/ 805656 h 805656"/>
              <a:gd name="connsiteX4-149" fmla="*/ 0 w 819151"/>
              <a:gd name="connsiteY4-150" fmla="*/ 803275 h 80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19151" h="805656">
                <a:moveTo>
                  <a:pt x="0" y="803275"/>
                </a:moveTo>
                <a:lnTo>
                  <a:pt x="0" y="0"/>
                </a:lnTo>
                <a:lnTo>
                  <a:pt x="819151" y="2945"/>
                </a:lnTo>
                <a:lnTo>
                  <a:pt x="819151" y="805656"/>
                </a:lnTo>
                <a:lnTo>
                  <a:pt x="0" y="803275"/>
                </a:lnTo>
                <a:close/>
              </a:path>
            </a:pathLst>
          </a:custGeom>
          <a:gradFill flip="none" rotWithShape="1">
            <a:gsLst>
              <a:gs pos="20000">
                <a:srgbClr val="FF2E5B">
                  <a:shade val="30000"/>
                  <a:satMod val="115000"/>
                  <a:lumMod val="80000"/>
                </a:srgbClr>
              </a:gs>
              <a:gs pos="100000">
                <a:srgbClr val="FF2E5B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883276" y="498792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367413" y="4992689"/>
            <a:ext cx="1517452" cy="140017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  <a:gd name="connsiteX0-133" fmla="*/ 2381 w 2034279"/>
              <a:gd name="connsiteY0-134" fmla="*/ 1814511 h 1814511"/>
              <a:gd name="connsiteX1-135" fmla="*/ 0 w 2034279"/>
              <a:gd name="connsiteY1-136" fmla="*/ 1014411 h 1814511"/>
              <a:gd name="connsiteX2-137" fmla="*/ 2034279 w 2034279"/>
              <a:gd name="connsiteY2-138" fmla="*/ 0 h 1814511"/>
              <a:gd name="connsiteX3-139" fmla="*/ 2034279 w 2034279"/>
              <a:gd name="connsiteY3-140" fmla="*/ 796413 h 1814511"/>
              <a:gd name="connsiteX4-141" fmla="*/ 814387 w 2034279"/>
              <a:gd name="connsiteY4-142" fmla="*/ 1408112 h 1814511"/>
              <a:gd name="connsiteX5-143" fmla="*/ 2381 w 2034279"/>
              <a:gd name="connsiteY5-144" fmla="*/ 1814511 h 1814511"/>
              <a:gd name="connsiteX0-145" fmla="*/ 2381 w 2034279"/>
              <a:gd name="connsiteY0-146" fmla="*/ 1814511 h 1814511"/>
              <a:gd name="connsiteX1-147" fmla="*/ 0 w 2034279"/>
              <a:gd name="connsiteY1-148" fmla="*/ 1014411 h 1814511"/>
              <a:gd name="connsiteX2-149" fmla="*/ 814387 w 2034279"/>
              <a:gd name="connsiteY2-150" fmla="*/ 603250 h 1814511"/>
              <a:gd name="connsiteX3-151" fmla="*/ 2034279 w 2034279"/>
              <a:gd name="connsiteY3-152" fmla="*/ 0 h 1814511"/>
              <a:gd name="connsiteX4-153" fmla="*/ 2034279 w 2034279"/>
              <a:gd name="connsiteY4-154" fmla="*/ 796413 h 1814511"/>
              <a:gd name="connsiteX5-155" fmla="*/ 814387 w 2034279"/>
              <a:gd name="connsiteY5-156" fmla="*/ 1408112 h 1814511"/>
              <a:gd name="connsiteX6-157" fmla="*/ 2381 w 2034279"/>
              <a:gd name="connsiteY6-158" fmla="*/ 1814511 h 1814511"/>
              <a:gd name="connsiteX0-159" fmla="*/ 0 w 2031898"/>
              <a:gd name="connsiteY0-160" fmla="*/ 1814511 h 1814511"/>
              <a:gd name="connsiteX1-161" fmla="*/ 812006 w 2031898"/>
              <a:gd name="connsiteY1-162" fmla="*/ 603250 h 1814511"/>
              <a:gd name="connsiteX2-163" fmla="*/ 2031898 w 2031898"/>
              <a:gd name="connsiteY2-164" fmla="*/ 0 h 1814511"/>
              <a:gd name="connsiteX3-165" fmla="*/ 2031898 w 2031898"/>
              <a:gd name="connsiteY3-166" fmla="*/ 796413 h 1814511"/>
              <a:gd name="connsiteX4-167" fmla="*/ 812006 w 2031898"/>
              <a:gd name="connsiteY4-168" fmla="*/ 1408112 h 1814511"/>
              <a:gd name="connsiteX5-169" fmla="*/ 0 w 2031898"/>
              <a:gd name="connsiteY5-170" fmla="*/ 1814511 h 1814511"/>
              <a:gd name="connsiteX0-171" fmla="*/ 0 w 1219892"/>
              <a:gd name="connsiteY0-172" fmla="*/ 1408112 h 1408112"/>
              <a:gd name="connsiteX1-173" fmla="*/ 0 w 1219892"/>
              <a:gd name="connsiteY1-174" fmla="*/ 603250 h 1408112"/>
              <a:gd name="connsiteX2-175" fmla="*/ 1219892 w 1219892"/>
              <a:gd name="connsiteY2-176" fmla="*/ 0 h 1408112"/>
              <a:gd name="connsiteX3-177" fmla="*/ 1219892 w 1219892"/>
              <a:gd name="connsiteY3-178" fmla="*/ 796413 h 1408112"/>
              <a:gd name="connsiteX4-179" fmla="*/ 0 w 1219892"/>
              <a:gd name="connsiteY4-180" fmla="*/ 1408112 h 1408112"/>
              <a:gd name="connsiteX0-181" fmla="*/ 0 w 1219892"/>
              <a:gd name="connsiteY0-182" fmla="*/ 1400968 h 1400968"/>
              <a:gd name="connsiteX1-183" fmla="*/ 0 w 1219892"/>
              <a:gd name="connsiteY1-184" fmla="*/ 596106 h 1400968"/>
              <a:gd name="connsiteX2-185" fmla="*/ 1212748 w 1219892"/>
              <a:gd name="connsiteY2-186" fmla="*/ 0 h 1400968"/>
              <a:gd name="connsiteX3-187" fmla="*/ 1219892 w 1219892"/>
              <a:gd name="connsiteY3-188" fmla="*/ 789269 h 1400968"/>
              <a:gd name="connsiteX4-189" fmla="*/ 0 w 1219892"/>
              <a:gd name="connsiteY4-190" fmla="*/ 1400968 h 1400968"/>
              <a:gd name="connsiteX0-191" fmla="*/ 0 w 1215129"/>
              <a:gd name="connsiteY0-192" fmla="*/ 1400968 h 1400968"/>
              <a:gd name="connsiteX1-193" fmla="*/ 0 w 1215129"/>
              <a:gd name="connsiteY1-194" fmla="*/ 596106 h 1400968"/>
              <a:gd name="connsiteX2-195" fmla="*/ 1212748 w 1215129"/>
              <a:gd name="connsiteY2-196" fmla="*/ 0 h 1400968"/>
              <a:gd name="connsiteX3-197" fmla="*/ 1215129 w 1215129"/>
              <a:gd name="connsiteY3-198" fmla="*/ 791651 h 1400968"/>
              <a:gd name="connsiteX4-199" fmla="*/ 0 w 1215129"/>
              <a:gd name="connsiteY4-200" fmla="*/ 1400968 h 1400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5129" h="1400968">
                <a:moveTo>
                  <a:pt x="0" y="1400968"/>
                </a:moveTo>
                <a:lnTo>
                  <a:pt x="0" y="596106"/>
                </a:lnTo>
                <a:lnTo>
                  <a:pt x="1212748" y="0"/>
                </a:lnTo>
                <a:cubicBezTo>
                  <a:pt x="1215129" y="263090"/>
                  <a:pt x="1212748" y="528561"/>
                  <a:pt x="1215129" y="791651"/>
                </a:cubicBezTo>
                <a:lnTo>
                  <a:pt x="0" y="1400968"/>
                </a:lnTo>
                <a:close/>
              </a:path>
            </a:pathLst>
          </a:custGeom>
          <a:gradFill flip="none" rotWithShape="1">
            <a:gsLst>
              <a:gs pos="0">
                <a:srgbClr val="FF2E5B">
                  <a:lumMod val="80000"/>
                </a:srgbClr>
              </a:gs>
              <a:gs pos="35000">
                <a:srgbClr val="FF2E5B">
                  <a:shade val="67500"/>
                  <a:satMod val="115000"/>
                </a:srgbClr>
              </a:gs>
              <a:gs pos="70000">
                <a:srgbClr val="FF2E5B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/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0" name="TextBox 49"/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1" name="TextBox 50"/>
          <p:cNvSpPr txBox="1">
            <a:spLocks noChangeArrowheads="1"/>
          </p:cNvSpPr>
          <p:nvPr/>
        </p:nvSpPr>
        <p:spPr bwMode="auto">
          <a:xfrm>
            <a:off x="5929314" y="5072063"/>
            <a:ext cx="675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C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7" name="Rectangle 59"/>
          <p:cNvSpPr>
            <a:spLocks noChangeArrowheads="1"/>
          </p:cNvSpPr>
          <p:nvPr/>
        </p:nvSpPr>
        <p:spPr bwMode="auto">
          <a:xfrm>
            <a:off x="7210425" y="2701925"/>
            <a:ext cx="294513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Khái quát các ứng dụng cùng lĩnh vực</a:t>
            </a: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8" name="Rectangle 61"/>
          <p:cNvSpPr>
            <a:spLocks noChangeArrowheads="1"/>
          </p:cNvSpPr>
          <p:nvPr/>
        </p:nvSpPr>
        <p:spPr bwMode="auto">
          <a:xfrm>
            <a:off x="7210425" y="3930015"/>
            <a:ext cx="31451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Mô tả quy trình thanh toán</a:t>
            </a: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9" name="Rectangle 62"/>
          <p:cNvSpPr>
            <a:spLocks noChangeArrowheads="1"/>
          </p:cNvSpPr>
          <p:nvPr/>
        </p:nvSpPr>
        <p:spPr bwMode="auto">
          <a:xfrm>
            <a:off x="7202596" y="5143229"/>
            <a:ext cx="2667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Các hạn chế của quy trình hiện tại</a:t>
            </a: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20122215">
            <a:off x="2687056" y="4397169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QUY TRÌNH HIỆN TẠI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 rot="20088524">
            <a:off x="2237314" y="3405465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CÁC ỨNG DỤNG CÙNG LĨNH VỰC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 rot="20133842">
            <a:off x="2887056" y="5479958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CÁC HẠN CHẾ</a:t>
            </a:r>
            <a:endParaRPr lang="en-U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11493">
            <a:off x="3902512" y="1417762"/>
            <a:ext cx="2518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30715" y="887238"/>
            <a:ext cx="4641014" cy="1732017"/>
            <a:chOff x="6850019" y="637106"/>
            <a:chExt cx="4641014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448" y="964541"/>
              <a:ext cx="3168585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231181">
            <a:off x="1501206" y="1362132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ĐẶT VẤN ĐỀ</a:t>
            </a:r>
            <a:endParaRPr lang="en-US" altLang="en-US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951724" y="1269813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9339" y="2513404"/>
            <a:ext cx="11802661" cy="3691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 tại có một số ứng dụng lĩnh vực như</a:t>
            </a:r>
            <a:endParaRPr lang="en-US" sz="24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 sinh viên đồng nhất với thẻ ATM ở Đại học Tây Đô để thanh toán học phí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án Shool Smart Card ở một số trường tại TPHCM để thanh toán học phí và một số phí khác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Nhìn chung các ứng dụng chủ yếu xoay quanh hỗ trợ người dùng thanh toán nhanh và hiệu quả hơn.</a:t>
            </a:r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8748" y="1139284"/>
            <a:ext cx="4330700" cy="46037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Các ứng dụng cùng lĩnh vực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37065" y="990743"/>
            <a:ext cx="4641014" cy="1732017"/>
            <a:chOff x="6850019" y="637106"/>
            <a:chExt cx="4641014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2448" y="964541"/>
              <a:ext cx="3168585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231181">
            <a:off x="1440881" y="1465637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ĐẶT VẤN ĐỀ</a:t>
            </a:r>
            <a:endParaRPr lang="en-US" altLang="en-US" sz="28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879334" y="1312358"/>
            <a:ext cx="549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7305" y="2399119"/>
            <a:ext cx="10730195" cy="3413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 tại quy trình thanh toán truyền thống được thực hiện như sau:</a:t>
            </a:r>
            <a:endParaRPr lang="en-US" sz="24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sử dụng dịch vụ đến nơi cung cấp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 bị tiền lẻ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>
              <a:lnSpc>
                <a:spcPct val="90000"/>
              </a:lnSpc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0419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 phí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Phương thức truyền thống gây khó chịu cho người chi trả và người cung cấp dịch vụ</a:t>
            </a:r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9692" y="1139284"/>
            <a:ext cx="4328795" cy="46037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Quy trình thanh toán hiện tại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45" descr="shadow_1_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1"/>
          <a:stretch>
            <a:fillRect/>
          </a:stretch>
        </p:blipFill>
        <p:spPr bwMode="gray">
          <a:xfrm>
            <a:off x="5886451" y="192089"/>
            <a:ext cx="80963" cy="71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18"/>
          <p:cNvGrpSpPr/>
          <p:nvPr/>
        </p:nvGrpSpPr>
        <p:grpSpPr bwMode="auto">
          <a:xfrm rot="1312940">
            <a:off x="3640934" y="471212"/>
            <a:ext cx="4652962" cy="2633662"/>
            <a:chOff x="712225" y="1282700"/>
            <a:chExt cx="4653526" cy="2634686"/>
          </a:xfrm>
        </p:grpSpPr>
        <p:sp>
          <p:nvSpPr>
            <p:cNvPr id="18" name="Rectangle 17"/>
            <p:cNvSpPr/>
            <p:nvPr/>
          </p:nvSpPr>
          <p:spPr>
            <a:xfrm>
              <a:off x="712225" y="3115387"/>
              <a:ext cx="3250006" cy="801999"/>
            </a:xfrm>
            <a:prstGeom prst="rect">
              <a:avLst/>
            </a:prstGeom>
            <a:gradFill flip="none" rotWithShape="1">
              <a:gsLst>
                <a:gs pos="20000">
                  <a:srgbClr val="11AFEE">
                    <a:shade val="30000"/>
                    <a:satMod val="115000"/>
                    <a:lumMod val="80000"/>
                  </a:srgbClr>
                </a:gs>
                <a:gs pos="100000">
                  <a:srgbClr val="11AFE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12225" y="1282700"/>
              <a:ext cx="3653280" cy="2634686"/>
            </a:xfrm>
            <a:custGeom>
              <a:avLst/>
              <a:gdLst>
                <a:gd name="connsiteX0" fmla="*/ 0 w 3657600"/>
                <a:gd name="connsiteY0" fmla="*/ 2610464 h 2610464"/>
                <a:gd name="connsiteX1" fmla="*/ 0 w 3657600"/>
                <a:gd name="connsiteY1" fmla="*/ 1828800 h 2610464"/>
                <a:gd name="connsiteX2" fmla="*/ 3657600 w 3657600"/>
                <a:gd name="connsiteY2" fmla="*/ 0 h 2610464"/>
                <a:gd name="connsiteX3" fmla="*/ 3657600 w 3657600"/>
                <a:gd name="connsiteY3" fmla="*/ 796413 h 2610464"/>
                <a:gd name="connsiteX4" fmla="*/ 0 w 3657600"/>
                <a:gd name="connsiteY4" fmla="*/ 2610464 h 2610464"/>
                <a:gd name="connsiteX0-1" fmla="*/ 4762 w 3657600"/>
                <a:gd name="connsiteY0-2" fmla="*/ 2629514 h 2629514"/>
                <a:gd name="connsiteX1-3" fmla="*/ 0 w 3657600"/>
                <a:gd name="connsiteY1-4" fmla="*/ 1828800 h 2629514"/>
                <a:gd name="connsiteX2-5" fmla="*/ 3657600 w 3657600"/>
                <a:gd name="connsiteY2-6" fmla="*/ 0 h 2629514"/>
                <a:gd name="connsiteX3-7" fmla="*/ 3657600 w 3657600"/>
                <a:gd name="connsiteY3-8" fmla="*/ 796413 h 2629514"/>
                <a:gd name="connsiteX4-9" fmla="*/ 4762 w 3657600"/>
                <a:gd name="connsiteY4-10" fmla="*/ 2629514 h 2629514"/>
                <a:gd name="connsiteX0-11" fmla="*/ 137 w 3667263"/>
                <a:gd name="connsiteY0-12" fmla="*/ 2624751 h 2624751"/>
                <a:gd name="connsiteX1-13" fmla="*/ 9663 w 3667263"/>
                <a:gd name="connsiteY1-14" fmla="*/ 1828800 h 2624751"/>
                <a:gd name="connsiteX2-15" fmla="*/ 3667263 w 3667263"/>
                <a:gd name="connsiteY2-16" fmla="*/ 0 h 2624751"/>
                <a:gd name="connsiteX3-17" fmla="*/ 3667263 w 3667263"/>
                <a:gd name="connsiteY3-18" fmla="*/ 796413 h 2624751"/>
                <a:gd name="connsiteX4-19" fmla="*/ 137 w 3667263"/>
                <a:gd name="connsiteY4-20" fmla="*/ 2624751 h 2624751"/>
                <a:gd name="connsiteX0-21" fmla="*/ 4761 w 3657600"/>
                <a:gd name="connsiteY0-22" fmla="*/ 2634276 h 2634276"/>
                <a:gd name="connsiteX1-23" fmla="*/ 0 w 3657600"/>
                <a:gd name="connsiteY1-24" fmla="*/ 1828800 h 2634276"/>
                <a:gd name="connsiteX2-25" fmla="*/ 3657600 w 3657600"/>
                <a:gd name="connsiteY2-26" fmla="*/ 0 h 2634276"/>
                <a:gd name="connsiteX3-27" fmla="*/ 3657600 w 3657600"/>
                <a:gd name="connsiteY3-28" fmla="*/ 796413 h 2634276"/>
                <a:gd name="connsiteX4-29" fmla="*/ 4761 w 3657600"/>
                <a:gd name="connsiteY4-30" fmla="*/ 2634276 h 2634276"/>
                <a:gd name="connsiteX0-31" fmla="*/ 459 w 3653298"/>
                <a:gd name="connsiteY0-32" fmla="*/ 2634276 h 2634276"/>
                <a:gd name="connsiteX1-33" fmla="*/ 460 w 3653298"/>
                <a:gd name="connsiteY1-34" fmla="*/ 1828800 h 2634276"/>
                <a:gd name="connsiteX2-35" fmla="*/ 3653298 w 3653298"/>
                <a:gd name="connsiteY2-36" fmla="*/ 0 h 2634276"/>
                <a:gd name="connsiteX3-37" fmla="*/ 3653298 w 3653298"/>
                <a:gd name="connsiteY3-38" fmla="*/ 796413 h 2634276"/>
                <a:gd name="connsiteX4-39" fmla="*/ 459 w 3653298"/>
                <a:gd name="connsiteY4-40" fmla="*/ 2634276 h 2634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53298" h="2634276">
                  <a:moveTo>
                    <a:pt x="459" y="2634276"/>
                  </a:moveTo>
                  <a:cubicBezTo>
                    <a:pt x="-1128" y="2367371"/>
                    <a:pt x="2047" y="2095705"/>
                    <a:pt x="460" y="1828800"/>
                  </a:cubicBezTo>
                  <a:lnTo>
                    <a:pt x="3653298" y="0"/>
                  </a:lnTo>
                  <a:lnTo>
                    <a:pt x="3653298" y="796413"/>
                  </a:lnTo>
                  <a:lnTo>
                    <a:pt x="459" y="26342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1AFEE">
                    <a:lumMod val="80000"/>
                  </a:srgbClr>
                </a:gs>
                <a:gs pos="35000">
                  <a:srgbClr val="11AFEE">
                    <a:shade val="67500"/>
                    <a:satMod val="115000"/>
                  </a:srgbClr>
                </a:gs>
                <a:gs pos="70000">
                  <a:srgbClr val="11AFEE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63918" y="1282700"/>
              <a:ext cx="1001833" cy="805175"/>
            </a:xfrm>
            <a:custGeom>
              <a:avLst/>
              <a:gdLst>
                <a:gd name="connsiteX0" fmla="*/ 0 w 1009650"/>
                <a:gd name="connsiteY0" fmla="*/ 0 h 819150"/>
                <a:gd name="connsiteX1" fmla="*/ 800100 w 1009650"/>
                <a:gd name="connsiteY1" fmla="*/ 0 h 819150"/>
                <a:gd name="connsiteX2" fmla="*/ 1009650 w 1009650"/>
                <a:gd name="connsiteY2" fmla="*/ 400050 h 819150"/>
                <a:gd name="connsiteX3" fmla="*/ 800100 w 1009650"/>
                <a:gd name="connsiteY3" fmla="*/ 819150 h 819150"/>
                <a:gd name="connsiteX4" fmla="*/ 12700 w 1009650"/>
                <a:gd name="connsiteY4" fmla="*/ 819150 h 819150"/>
                <a:gd name="connsiteX5" fmla="*/ 0 w 1009650"/>
                <a:gd name="connsiteY5" fmla="*/ 0 h 819150"/>
                <a:gd name="connsiteX0-1" fmla="*/ 0 w 1002506"/>
                <a:gd name="connsiteY0-2" fmla="*/ 0 h 823912"/>
                <a:gd name="connsiteX1-3" fmla="*/ 792956 w 1002506"/>
                <a:gd name="connsiteY1-4" fmla="*/ 4762 h 823912"/>
                <a:gd name="connsiteX2-5" fmla="*/ 1002506 w 1002506"/>
                <a:gd name="connsiteY2-6" fmla="*/ 404812 h 823912"/>
                <a:gd name="connsiteX3-7" fmla="*/ 792956 w 1002506"/>
                <a:gd name="connsiteY3-8" fmla="*/ 823912 h 823912"/>
                <a:gd name="connsiteX4-9" fmla="*/ 5556 w 1002506"/>
                <a:gd name="connsiteY4-10" fmla="*/ 823912 h 823912"/>
                <a:gd name="connsiteX5-11" fmla="*/ 0 w 1002506"/>
                <a:gd name="connsiteY5-12" fmla="*/ 0 h 823912"/>
                <a:gd name="connsiteX0-13" fmla="*/ 0 w 997744"/>
                <a:gd name="connsiteY0-14" fmla="*/ 1 h 819150"/>
                <a:gd name="connsiteX1-15" fmla="*/ 788194 w 997744"/>
                <a:gd name="connsiteY1-16" fmla="*/ 0 h 819150"/>
                <a:gd name="connsiteX2-17" fmla="*/ 997744 w 997744"/>
                <a:gd name="connsiteY2-18" fmla="*/ 400050 h 819150"/>
                <a:gd name="connsiteX3-19" fmla="*/ 788194 w 997744"/>
                <a:gd name="connsiteY3-20" fmla="*/ 819150 h 819150"/>
                <a:gd name="connsiteX4-21" fmla="*/ 794 w 997744"/>
                <a:gd name="connsiteY4-22" fmla="*/ 819150 h 819150"/>
                <a:gd name="connsiteX5-23" fmla="*/ 0 w 997744"/>
                <a:gd name="connsiteY5-24" fmla="*/ 1 h 819150"/>
                <a:gd name="connsiteX0-25" fmla="*/ 3980 w 1001724"/>
                <a:gd name="connsiteY0-26" fmla="*/ 1 h 819150"/>
                <a:gd name="connsiteX1-27" fmla="*/ 792174 w 1001724"/>
                <a:gd name="connsiteY1-28" fmla="*/ 0 h 819150"/>
                <a:gd name="connsiteX2-29" fmla="*/ 1001724 w 1001724"/>
                <a:gd name="connsiteY2-30" fmla="*/ 400050 h 819150"/>
                <a:gd name="connsiteX3-31" fmla="*/ 792174 w 1001724"/>
                <a:gd name="connsiteY3-32" fmla="*/ 819150 h 819150"/>
                <a:gd name="connsiteX4-33" fmla="*/ 11 w 1001724"/>
                <a:gd name="connsiteY4-34" fmla="*/ 797719 h 819150"/>
                <a:gd name="connsiteX5-35" fmla="*/ 3980 w 1001724"/>
                <a:gd name="connsiteY5-36" fmla="*/ 1 h 819150"/>
                <a:gd name="connsiteX0-37" fmla="*/ 3980 w 1001724"/>
                <a:gd name="connsiteY0-38" fmla="*/ 1 h 804862"/>
                <a:gd name="connsiteX1-39" fmla="*/ 792174 w 1001724"/>
                <a:gd name="connsiteY1-40" fmla="*/ 0 h 804862"/>
                <a:gd name="connsiteX2-41" fmla="*/ 1001724 w 1001724"/>
                <a:gd name="connsiteY2-42" fmla="*/ 400050 h 804862"/>
                <a:gd name="connsiteX3-43" fmla="*/ 799318 w 1001724"/>
                <a:gd name="connsiteY3-44" fmla="*/ 804862 h 804862"/>
                <a:gd name="connsiteX4-45" fmla="*/ 11 w 1001724"/>
                <a:gd name="connsiteY4-46" fmla="*/ 797719 h 804862"/>
                <a:gd name="connsiteX5-47" fmla="*/ 3980 w 1001724"/>
                <a:gd name="connsiteY5-48" fmla="*/ 1 h 804862"/>
                <a:gd name="connsiteX0-49" fmla="*/ 0 w 1016794"/>
                <a:gd name="connsiteY0-50" fmla="*/ 0 h 807242"/>
                <a:gd name="connsiteX1-51" fmla="*/ 807244 w 1016794"/>
                <a:gd name="connsiteY1-52" fmla="*/ 2380 h 807242"/>
                <a:gd name="connsiteX2-53" fmla="*/ 1016794 w 1016794"/>
                <a:gd name="connsiteY2-54" fmla="*/ 402430 h 807242"/>
                <a:gd name="connsiteX3-55" fmla="*/ 814388 w 1016794"/>
                <a:gd name="connsiteY3-56" fmla="*/ 807242 h 807242"/>
                <a:gd name="connsiteX4-57" fmla="*/ 15081 w 1016794"/>
                <a:gd name="connsiteY4-58" fmla="*/ 800099 h 807242"/>
                <a:gd name="connsiteX5-59" fmla="*/ 0 w 1016794"/>
                <a:gd name="connsiteY5-60" fmla="*/ 0 h 807242"/>
                <a:gd name="connsiteX0-61" fmla="*/ 3981 w 1001725"/>
                <a:gd name="connsiteY0-62" fmla="*/ 0 h 807242"/>
                <a:gd name="connsiteX1-63" fmla="*/ 792175 w 1001725"/>
                <a:gd name="connsiteY1-64" fmla="*/ 2380 h 807242"/>
                <a:gd name="connsiteX2-65" fmla="*/ 1001725 w 1001725"/>
                <a:gd name="connsiteY2-66" fmla="*/ 402430 h 807242"/>
                <a:gd name="connsiteX3-67" fmla="*/ 799319 w 1001725"/>
                <a:gd name="connsiteY3-68" fmla="*/ 807242 h 807242"/>
                <a:gd name="connsiteX4-69" fmla="*/ 12 w 1001725"/>
                <a:gd name="connsiteY4-70" fmla="*/ 800099 h 807242"/>
                <a:gd name="connsiteX5-71" fmla="*/ 3981 w 1001725"/>
                <a:gd name="connsiteY5-72" fmla="*/ 0 h 807242"/>
                <a:gd name="connsiteX0-73" fmla="*/ 0 w 1007269"/>
                <a:gd name="connsiteY0-74" fmla="*/ 0 h 807242"/>
                <a:gd name="connsiteX1-75" fmla="*/ 797719 w 1007269"/>
                <a:gd name="connsiteY1-76" fmla="*/ 2380 h 807242"/>
                <a:gd name="connsiteX2-77" fmla="*/ 1007269 w 1007269"/>
                <a:gd name="connsiteY2-78" fmla="*/ 402430 h 807242"/>
                <a:gd name="connsiteX3-79" fmla="*/ 804863 w 1007269"/>
                <a:gd name="connsiteY3-80" fmla="*/ 807242 h 807242"/>
                <a:gd name="connsiteX4-81" fmla="*/ 5556 w 1007269"/>
                <a:gd name="connsiteY4-82" fmla="*/ 800099 h 807242"/>
                <a:gd name="connsiteX5-83" fmla="*/ 0 w 1007269"/>
                <a:gd name="connsiteY5-84" fmla="*/ 0 h 807242"/>
                <a:gd name="connsiteX0-85" fmla="*/ 1611 w 1001736"/>
                <a:gd name="connsiteY0-86" fmla="*/ 2383 h 804862"/>
                <a:gd name="connsiteX1-87" fmla="*/ 792186 w 1001736"/>
                <a:gd name="connsiteY1-88" fmla="*/ 0 h 804862"/>
                <a:gd name="connsiteX2-89" fmla="*/ 1001736 w 1001736"/>
                <a:gd name="connsiteY2-90" fmla="*/ 400050 h 804862"/>
                <a:gd name="connsiteX3-91" fmla="*/ 799330 w 1001736"/>
                <a:gd name="connsiteY3-92" fmla="*/ 804862 h 804862"/>
                <a:gd name="connsiteX4-93" fmla="*/ 23 w 1001736"/>
                <a:gd name="connsiteY4-94" fmla="*/ 797719 h 804862"/>
                <a:gd name="connsiteX5-95" fmla="*/ 1611 w 1001736"/>
                <a:gd name="connsiteY5-96" fmla="*/ 2383 h 8048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1736" h="804862">
                  <a:moveTo>
                    <a:pt x="1611" y="2383"/>
                  </a:moveTo>
                  <a:lnTo>
                    <a:pt x="792186" y="0"/>
                  </a:lnTo>
                  <a:lnTo>
                    <a:pt x="1001736" y="400050"/>
                  </a:lnTo>
                  <a:lnTo>
                    <a:pt x="799330" y="804862"/>
                  </a:lnTo>
                  <a:lnTo>
                    <a:pt x="23" y="797719"/>
                  </a:lnTo>
                  <a:cubicBezTo>
                    <a:pt x="-242" y="524669"/>
                    <a:pt x="1876" y="275433"/>
                    <a:pt x="1611" y="2383"/>
                  </a:cubicBezTo>
                  <a:close/>
                </a:path>
              </a:pathLst>
            </a:custGeom>
            <a:solidFill>
              <a:srgbClr val="11AFE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800" b="1" dirty="0">
                  <a:solidFill>
                    <a:srgbClr val="FFFF00"/>
                  </a:solidFill>
                </a:rPr>
                <a:t>2</a:t>
              </a:r>
              <a:endParaRPr lang="en-US" sz="4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866708" y="3973513"/>
            <a:ext cx="2436812" cy="804862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6019" h="805091">
                <a:moveTo>
                  <a:pt x="2381" y="800100"/>
                </a:moveTo>
                <a:cubicBezTo>
                  <a:pt x="1587" y="533400"/>
                  <a:pt x="794" y="266700"/>
                  <a:pt x="0" y="0"/>
                </a:cubicBezTo>
                <a:lnTo>
                  <a:pt x="2436019" y="2380"/>
                </a:lnTo>
                <a:lnTo>
                  <a:pt x="2436019" y="805091"/>
                </a:lnTo>
                <a:lnTo>
                  <a:pt x="2381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FFB236">
                  <a:shade val="30000"/>
                  <a:satMod val="115000"/>
                  <a:lumMod val="80000"/>
                </a:srgbClr>
              </a:gs>
              <a:gs pos="100000">
                <a:srgbClr val="FFB236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818077" y="2552701"/>
            <a:ext cx="3071550" cy="221932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9142" h="2219708">
                <a:moveTo>
                  <a:pt x="2382" y="2219708"/>
                </a:moveTo>
                <a:lnTo>
                  <a:pt x="0" y="1419608"/>
                </a:lnTo>
                <a:lnTo>
                  <a:pt x="2839142" y="0"/>
                </a:lnTo>
                <a:lnTo>
                  <a:pt x="2839142" y="796413"/>
                </a:lnTo>
                <a:lnTo>
                  <a:pt x="2382" y="2219708"/>
                </a:lnTo>
                <a:close/>
              </a:path>
            </a:pathLst>
          </a:custGeom>
          <a:gradFill flip="none" rotWithShape="1">
            <a:gsLst>
              <a:gs pos="0">
                <a:srgbClr val="FFB236">
                  <a:lumMod val="80000"/>
                </a:srgbClr>
              </a:gs>
              <a:gs pos="35000">
                <a:srgbClr val="FFB236">
                  <a:shade val="67500"/>
                  <a:satMod val="115000"/>
                </a:srgbClr>
              </a:gs>
              <a:gs pos="70000">
                <a:srgbClr val="FFB236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883276" y="2552701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B23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1"/>
          <p:cNvSpPr/>
          <p:nvPr/>
        </p:nvSpPr>
        <p:spPr>
          <a:xfrm>
            <a:off x="3857626" y="4776789"/>
            <a:ext cx="1628775" cy="803275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28775" h="802939">
                <a:moveTo>
                  <a:pt x="0" y="800100"/>
                </a:moveTo>
                <a:lnTo>
                  <a:pt x="0" y="0"/>
                </a:lnTo>
                <a:lnTo>
                  <a:pt x="1628775" y="228"/>
                </a:lnTo>
                <a:lnTo>
                  <a:pt x="1628775" y="802939"/>
                </a:lnTo>
                <a:lnTo>
                  <a:pt x="0" y="800100"/>
                </a:lnTo>
                <a:close/>
              </a:path>
            </a:pathLst>
          </a:custGeom>
          <a:gradFill flip="none" rotWithShape="1">
            <a:gsLst>
              <a:gs pos="20000">
                <a:srgbClr val="505050">
                  <a:shade val="30000"/>
                  <a:satMod val="115000"/>
                  <a:lumMod val="80000"/>
                </a:srgbClr>
              </a:gs>
              <a:gs pos="100000">
                <a:srgbClr val="505050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883276" y="376237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505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856039" y="3762376"/>
            <a:ext cx="2033587" cy="1814513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34279" h="1814511">
                <a:moveTo>
                  <a:pt x="2381" y="1814511"/>
                </a:moveTo>
                <a:cubicBezTo>
                  <a:pt x="1587" y="1547811"/>
                  <a:pt x="794" y="1281111"/>
                  <a:pt x="0" y="1014411"/>
                </a:cubicBezTo>
                <a:lnTo>
                  <a:pt x="2034279" y="0"/>
                </a:lnTo>
                <a:lnTo>
                  <a:pt x="2034279" y="796413"/>
                </a:lnTo>
                <a:lnTo>
                  <a:pt x="2381" y="1814511"/>
                </a:lnTo>
                <a:close/>
              </a:path>
            </a:pathLst>
          </a:custGeom>
          <a:gradFill flip="none" rotWithShape="1">
            <a:gsLst>
              <a:gs pos="0">
                <a:srgbClr val="505050">
                  <a:lumMod val="80000"/>
                </a:srgbClr>
              </a:gs>
              <a:gs pos="35000">
                <a:srgbClr val="505050">
                  <a:shade val="67500"/>
                  <a:satMod val="115000"/>
                </a:srgbClr>
              </a:gs>
              <a:gs pos="70000">
                <a:srgbClr val="505050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31"/>
          <p:cNvSpPr/>
          <p:nvPr/>
        </p:nvSpPr>
        <p:spPr>
          <a:xfrm>
            <a:off x="4518966" y="5588001"/>
            <a:ext cx="819150" cy="804863"/>
          </a:xfrm>
          <a:custGeom>
            <a:avLst/>
            <a:gdLst>
              <a:gd name="connsiteX0" fmla="*/ 0 w 3250175"/>
              <a:gd name="connsiteY0" fmla="*/ 0 h 802711"/>
              <a:gd name="connsiteX1" fmla="*/ 3250175 w 3250175"/>
              <a:gd name="connsiteY1" fmla="*/ 0 h 802711"/>
              <a:gd name="connsiteX2" fmla="*/ 3250175 w 3250175"/>
              <a:gd name="connsiteY2" fmla="*/ 802711 h 802711"/>
              <a:gd name="connsiteX3" fmla="*/ 0 w 3250175"/>
              <a:gd name="connsiteY3" fmla="*/ 802711 h 802711"/>
              <a:gd name="connsiteX4" fmla="*/ 0 w 3250175"/>
              <a:gd name="connsiteY4" fmla="*/ 0 h 802711"/>
              <a:gd name="connsiteX0-1" fmla="*/ 0 w 3250175"/>
              <a:gd name="connsiteY0-2" fmla="*/ 0 h 802711"/>
              <a:gd name="connsiteX1-3" fmla="*/ 3250175 w 3250175"/>
              <a:gd name="connsiteY1-4" fmla="*/ 0 h 802711"/>
              <a:gd name="connsiteX2-5" fmla="*/ 3250175 w 3250175"/>
              <a:gd name="connsiteY2-6" fmla="*/ 802711 h 802711"/>
              <a:gd name="connsiteX3-7" fmla="*/ 823681 w 3250175"/>
              <a:gd name="connsiteY3-8" fmla="*/ 802482 h 802711"/>
              <a:gd name="connsiteX4-9" fmla="*/ 0 w 3250175"/>
              <a:gd name="connsiteY4-10" fmla="*/ 802711 h 802711"/>
              <a:gd name="connsiteX5" fmla="*/ 0 w 3250175"/>
              <a:gd name="connsiteY5" fmla="*/ 0 h 802711"/>
              <a:gd name="connsiteX0-11" fmla="*/ 0 w 3250175"/>
              <a:gd name="connsiteY0-12" fmla="*/ 2380 h 805091"/>
              <a:gd name="connsiteX1-13" fmla="*/ 814156 w 3250175"/>
              <a:gd name="connsiteY1-14" fmla="*/ 0 h 805091"/>
              <a:gd name="connsiteX2-15" fmla="*/ 3250175 w 3250175"/>
              <a:gd name="connsiteY2-16" fmla="*/ 2380 h 805091"/>
              <a:gd name="connsiteX3-17" fmla="*/ 3250175 w 3250175"/>
              <a:gd name="connsiteY3-18" fmla="*/ 805091 h 805091"/>
              <a:gd name="connsiteX4-19" fmla="*/ 823681 w 3250175"/>
              <a:gd name="connsiteY4-20" fmla="*/ 804862 h 805091"/>
              <a:gd name="connsiteX5-21" fmla="*/ 0 w 3250175"/>
              <a:gd name="connsiteY5-22" fmla="*/ 805091 h 805091"/>
              <a:gd name="connsiteX6" fmla="*/ 0 w 3250175"/>
              <a:gd name="connsiteY6" fmla="*/ 2380 h 805091"/>
              <a:gd name="connsiteX0-23" fmla="*/ 0 w 3250175"/>
              <a:gd name="connsiteY0-24" fmla="*/ 805091 h 805091"/>
              <a:gd name="connsiteX1-25" fmla="*/ 814156 w 3250175"/>
              <a:gd name="connsiteY1-26" fmla="*/ 0 h 805091"/>
              <a:gd name="connsiteX2-27" fmla="*/ 3250175 w 3250175"/>
              <a:gd name="connsiteY2-28" fmla="*/ 2380 h 805091"/>
              <a:gd name="connsiteX3-29" fmla="*/ 3250175 w 3250175"/>
              <a:gd name="connsiteY3-30" fmla="*/ 805091 h 805091"/>
              <a:gd name="connsiteX4-31" fmla="*/ 823681 w 3250175"/>
              <a:gd name="connsiteY4-32" fmla="*/ 804862 h 805091"/>
              <a:gd name="connsiteX5-33" fmla="*/ 0 w 3250175"/>
              <a:gd name="connsiteY5-34" fmla="*/ 805091 h 805091"/>
              <a:gd name="connsiteX0-35" fmla="*/ 9525 w 2436019"/>
              <a:gd name="connsiteY0-36" fmla="*/ 804862 h 805091"/>
              <a:gd name="connsiteX1-37" fmla="*/ 0 w 2436019"/>
              <a:gd name="connsiteY1-38" fmla="*/ 0 h 805091"/>
              <a:gd name="connsiteX2-39" fmla="*/ 2436019 w 2436019"/>
              <a:gd name="connsiteY2-40" fmla="*/ 2380 h 805091"/>
              <a:gd name="connsiteX3-41" fmla="*/ 2436019 w 2436019"/>
              <a:gd name="connsiteY3-42" fmla="*/ 805091 h 805091"/>
              <a:gd name="connsiteX4-43" fmla="*/ 9525 w 2436019"/>
              <a:gd name="connsiteY4-44" fmla="*/ 804862 h 805091"/>
              <a:gd name="connsiteX0-45" fmla="*/ 2381 w 2436019"/>
              <a:gd name="connsiteY0-46" fmla="*/ 800100 h 805091"/>
              <a:gd name="connsiteX1-47" fmla="*/ 0 w 2436019"/>
              <a:gd name="connsiteY1-48" fmla="*/ 0 h 805091"/>
              <a:gd name="connsiteX2-49" fmla="*/ 2436019 w 2436019"/>
              <a:gd name="connsiteY2-50" fmla="*/ 2380 h 805091"/>
              <a:gd name="connsiteX3-51" fmla="*/ 2436019 w 2436019"/>
              <a:gd name="connsiteY3-52" fmla="*/ 805091 h 805091"/>
              <a:gd name="connsiteX4-53" fmla="*/ 2381 w 2436019"/>
              <a:gd name="connsiteY4-54" fmla="*/ 800100 h 805091"/>
              <a:gd name="connsiteX0-55" fmla="*/ 2381 w 2436019"/>
              <a:gd name="connsiteY0-56" fmla="*/ 800100 h 805091"/>
              <a:gd name="connsiteX1-57" fmla="*/ 0 w 2436019"/>
              <a:gd name="connsiteY1-58" fmla="*/ 0 h 805091"/>
              <a:gd name="connsiteX2-59" fmla="*/ 2436019 w 2436019"/>
              <a:gd name="connsiteY2-60" fmla="*/ 2380 h 805091"/>
              <a:gd name="connsiteX3-61" fmla="*/ 2436019 w 2436019"/>
              <a:gd name="connsiteY3-62" fmla="*/ 805091 h 805091"/>
              <a:gd name="connsiteX4-63" fmla="*/ 807244 w 2436019"/>
              <a:gd name="connsiteY4-64" fmla="*/ 802252 h 805091"/>
              <a:gd name="connsiteX5-65" fmla="*/ 2381 w 2436019"/>
              <a:gd name="connsiteY5-66" fmla="*/ 800100 h 805091"/>
              <a:gd name="connsiteX0-67" fmla="*/ 2381 w 2436019"/>
              <a:gd name="connsiteY0-68" fmla="*/ 800100 h 805091"/>
              <a:gd name="connsiteX1-69" fmla="*/ 0 w 2436019"/>
              <a:gd name="connsiteY1-70" fmla="*/ 0 h 805091"/>
              <a:gd name="connsiteX2-71" fmla="*/ 807244 w 2436019"/>
              <a:gd name="connsiteY2-72" fmla="*/ 2152 h 805091"/>
              <a:gd name="connsiteX3-73" fmla="*/ 2436019 w 2436019"/>
              <a:gd name="connsiteY3-74" fmla="*/ 2380 h 805091"/>
              <a:gd name="connsiteX4-75" fmla="*/ 2436019 w 2436019"/>
              <a:gd name="connsiteY4-76" fmla="*/ 805091 h 805091"/>
              <a:gd name="connsiteX5-77" fmla="*/ 807244 w 2436019"/>
              <a:gd name="connsiteY5-78" fmla="*/ 802252 h 805091"/>
              <a:gd name="connsiteX6-79" fmla="*/ 2381 w 2436019"/>
              <a:gd name="connsiteY6-80" fmla="*/ 800100 h 805091"/>
              <a:gd name="connsiteX0-81" fmla="*/ 0 w 2433638"/>
              <a:gd name="connsiteY0-82" fmla="*/ 797948 h 802939"/>
              <a:gd name="connsiteX1-83" fmla="*/ 804863 w 2433638"/>
              <a:gd name="connsiteY1-84" fmla="*/ 0 h 802939"/>
              <a:gd name="connsiteX2-85" fmla="*/ 2433638 w 2433638"/>
              <a:gd name="connsiteY2-86" fmla="*/ 228 h 802939"/>
              <a:gd name="connsiteX3-87" fmla="*/ 2433638 w 2433638"/>
              <a:gd name="connsiteY3-88" fmla="*/ 802939 h 802939"/>
              <a:gd name="connsiteX4-89" fmla="*/ 804863 w 2433638"/>
              <a:gd name="connsiteY4-90" fmla="*/ 800100 h 802939"/>
              <a:gd name="connsiteX5-91" fmla="*/ 0 w 2433638"/>
              <a:gd name="connsiteY5-92" fmla="*/ 797948 h 802939"/>
              <a:gd name="connsiteX0-93" fmla="*/ 0 w 1628775"/>
              <a:gd name="connsiteY0-94" fmla="*/ 800100 h 802939"/>
              <a:gd name="connsiteX1-95" fmla="*/ 0 w 1628775"/>
              <a:gd name="connsiteY1-96" fmla="*/ 0 h 802939"/>
              <a:gd name="connsiteX2-97" fmla="*/ 1628775 w 1628775"/>
              <a:gd name="connsiteY2-98" fmla="*/ 228 h 802939"/>
              <a:gd name="connsiteX3-99" fmla="*/ 1628775 w 1628775"/>
              <a:gd name="connsiteY3-100" fmla="*/ 802939 h 802939"/>
              <a:gd name="connsiteX4-101" fmla="*/ 0 w 1628775"/>
              <a:gd name="connsiteY4-102" fmla="*/ 800100 h 802939"/>
              <a:gd name="connsiteX0-103" fmla="*/ 0 w 1628775"/>
              <a:gd name="connsiteY0-104" fmla="*/ 802817 h 805656"/>
              <a:gd name="connsiteX1-105" fmla="*/ 0 w 1628775"/>
              <a:gd name="connsiteY1-106" fmla="*/ 2717 h 805656"/>
              <a:gd name="connsiteX2-107" fmla="*/ 809624 w 1628775"/>
              <a:gd name="connsiteY2-108" fmla="*/ 0 h 805656"/>
              <a:gd name="connsiteX3-109" fmla="*/ 1628775 w 1628775"/>
              <a:gd name="connsiteY3-110" fmla="*/ 2945 h 805656"/>
              <a:gd name="connsiteX4-111" fmla="*/ 1628775 w 1628775"/>
              <a:gd name="connsiteY4-112" fmla="*/ 805656 h 805656"/>
              <a:gd name="connsiteX5-113" fmla="*/ 0 w 1628775"/>
              <a:gd name="connsiteY5-114" fmla="*/ 802817 h 805656"/>
              <a:gd name="connsiteX0-115" fmla="*/ 0 w 1628775"/>
              <a:gd name="connsiteY0-116" fmla="*/ 802817 h 805656"/>
              <a:gd name="connsiteX1-117" fmla="*/ 0 w 1628775"/>
              <a:gd name="connsiteY1-118" fmla="*/ 2717 h 805656"/>
              <a:gd name="connsiteX2-119" fmla="*/ 809624 w 1628775"/>
              <a:gd name="connsiteY2-120" fmla="*/ 0 h 805656"/>
              <a:gd name="connsiteX3-121" fmla="*/ 1628775 w 1628775"/>
              <a:gd name="connsiteY3-122" fmla="*/ 2945 h 805656"/>
              <a:gd name="connsiteX4-123" fmla="*/ 1628775 w 1628775"/>
              <a:gd name="connsiteY4-124" fmla="*/ 805656 h 805656"/>
              <a:gd name="connsiteX5-125" fmla="*/ 809624 w 1628775"/>
              <a:gd name="connsiteY5-126" fmla="*/ 803275 h 805656"/>
              <a:gd name="connsiteX6-127" fmla="*/ 0 w 1628775"/>
              <a:gd name="connsiteY6-128" fmla="*/ 802817 h 805656"/>
              <a:gd name="connsiteX0-129" fmla="*/ 0 w 1628775"/>
              <a:gd name="connsiteY0-130" fmla="*/ 802817 h 805656"/>
              <a:gd name="connsiteX1-131" fmla="*/ 809624 w 1628775"/>
              <a:gd name="connsiteY1-132" fmla="*/ 0 h 805656"/>
              <a:gd name="connsiteX2-133" fmla="*/ 1628775 w 1628775"/>
              <a:gd name="connsiteY2-134" fmla="*/ 2945 h 805656"/>
              <a:gd name="connsiteX3-135" fmla="*/ 1628775 w 1628775"/>
              <a:gd name="connsiteY3-136" fmla="*/ 805656 h 805656"/>
              <a:gd name="connsiteX4-137" fmla="*/ 809624 w 1628775"/>
              <a:gd name="connsiteY4-138" fmla="*/ 803275 h 805656"/>
              <a:gd name="connsiteX5-139" fmla="*/ 0 w 1628775"/>
              <a:gd name="connsiteY5-140" fmla="*/ 802817 h 805656"/>
              <a:gd name="connsiteX0-141" fmla="*/ 0 w 819151"/>
              <a:gd name="connsiteY0-142" fmla="*/ 803275 h 805656"/>
              <a:gd name="connsiteX1-143" fmla="*/ 0 w 819151"/>
              <a:gd name="connsiteY1-144" fmla="*/ 0 h 805656"/>
              <a:gd name="connsiteX2-145" fmla="*/ 819151 w 819151"/>
              <a:gd name="connsiteY2-146" fmla="*/ 2945 h 805656"/>
              <a:gd name="connsiteX3-147" fmla="*/ 819151 w 819151"/>
              <a:gd name="connsiteY3-148" fmla="*/ 805656 h 805656"/>
              <a:gd name="connsiteX4-149" fmla="*/ 0 w 819151"/>
              <a:gd name="connsiteY4-150" fmla="*/ 803275 h 8056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19151" h="805656">
                <a:moveTo>
                  <a:pt x="0" y="803275"/>
                </a:moveTo>
                <a:lnTo>
                  <a:pt x="0" y="0"/>
                </a:lnTo>
                <a:lnTo>
                  <a:pt x="819151" y="2945"/>
                </a:lnTo>
                <a:lnTo>
                  <a:pt x="819151" y="805656"/>
                </a:lnTo>
                <a:lnTo>
                  <a:pt x="0" y="803275"/>
                </a:lnTo>
                <a:close/>
              </a:path>
            </a:pathLst>
          </a:custGeom>
          <a:gradFill flip="none" rotWithShape="1">
            <a:gsLst>
              <a:gs pos="20000">
                <a:srgbClr val="FF2E5B">
                  <a:shade val="30000"/>
                  <a:satMod val="115000"/>
                  <a:lumMod val="80000"/>
                </a:srgbClr>
              </a:gs>
              <a:gs pos="100000">
                <a:srgbClr val="FF2E5B">
                  <a:shade val="100000"/>
                  <a:satMod val="115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883276" y="4987926"/>
            <a:ext cx="1001713" cy="804863"/>
          </a:xfrm>
          <a:custGeom>
            <a:avLst/>
            <a:gdLst>
              <a:gd name="connsiteX0" fmla="*/ 0 w 1009650"/>
              <a:gd name="connsiteY0" fmla="*/ 0 h 819150"/>
              <a:gd name="connsiteX1" fmla="*/ 800100 w 1009650"/>
              <a:gd name="connsiteY1" fmla="*/ 0 h 819150"/>
              <a:gd name="connsiteX2" fmla="*/ 1009650 w 1009650"/>
              <a:gd name="connsiteY2" fmla="*/ 400050 h 819150"/>
              <a:gd name="connsiteX3" fmla="*/ 800100 w 1009650"/>
              <a:gd name="connsiteY3" fmla="*/ 819150 h 819150"/>
              <a:gd name="connsiteX4" fmla="*/ 12700 w 1009650"/>
              <a:gd name="connsiteY4" fmla="*/ 819150 h 819150"/>
              <a:gd name="connsiteX5" fmla="*/ 0 w 1009650"/>
              <a:gd name="connsiteY5" fmla="*/ 0 h 819150"/>
              <a:gd name="connsiteX0-1" fmla="*/ 0 w 1002506"/>
              <a:gd name="connsiteY0-2" fmla="*/ 0 h 823912"/>
              <a:gd name="connsiteX1-3" fmla="*/ 792956 w 1002506"/>
              <a:gd name="connsiteY1-4" fmla="*/ 4762 h 823912"/>
              <a:gd name="connsiteX2-5" fmla="*/ 1002506 w 1002506"/>
              <a:gd name="connsiteY2-6" fmla="*/ 404812 h 823912"/>
              <a:gd name="connsiteX3-7" fmla="*/ 792956 w 1002506"/>
              <a:gd name="connsiteY3-8" fmla="*/ 823912 h 823912"/>
              <a:gd name="connsiteX4-9" fmla="*/ 5556 w 1002506"/>
              <a:gd name="connsiteY4-10" fmla="*/ 823912 h 823912"/>
              <a:gd name="connsiteX5-11" fmla="*/ 0 w 1002506"/>
              <a:gd name="connsiteY5-12" fmla="*/ 0 h 823912"/>
              <a:gd name="connsiteX0-13" fmla="*/ 0 w 997744"/>
              <a:gd name="connsiteY0-14" fmla="*/ 1 h 819150"/>
              <a:gd name="connsiteX1-15" fmla="*/ 788194 w 997744"/>
              <a:gd name="connsiteY1-16" fmla="*/ 0 h 819150"/>
              <a:gd name="connsiteX2-17" fmla="*/ 997744 w 997744"/>
              <a:gd name="connsiteY2-18" fmla="*/ 400050 h 819150"/>
              <a:gd name="connsiteX3-19" fmla="*/ 788194 w 997744"/>
              <a:gd name="connsiteY3-20" fmla="*/ 819150 h 819150"/>
              <a:gd name="connsiteX4-21" fmla="*/ 794 w 997744"/>
              <a:gd name="connsiteY4-22" fmla="*/ 819150 h 819150"/>
              <a:gd name="connsiteX5-23" fmla="*/ 0 w 997744"/>
              <a:gd name="connsiteY5-24" fmla="*/ 1 h 819150"/>
              <a:gd name="connsiteX0-25" fmla="*/ 3980 w 1001724"/>
              <a:gd name="connsiteY0-26" fmla="*/ 1 h 819150"/>
              <a:gd name="connsiteX1-27" fmla="*/ 792174 w 1001724"/>
              <a:gd name="connsiteY1-28" fmla="*/ 0 h 819150"/>
              <a:gd name="connsiteX2-29" fmla="*/ 1001724 w 1001724"/>
              <a:gd name="connsiteY2-30" fmla="*/ 400050 h 819150"/>
              <a:gd name="connsiteX3-31" fmla="*/ 792174 w 1001724"/>
              <a:gd name="connsiteY3-32" fmla="*/ 819150 h 819150"/>
              <a:gd name="connsiteX4-33" fmla="*/ 11 w 1001724"/>
              <a:gd name="connsiteY4-34" fmla="*/ 797719 h 819150"/>
              <a:gd name="connsiteX5-35" fmla="*/ 3980 w 1001724"/>
              <a:gd name="connsiteY5-36" fmla="*/ 1 h 819150"/>
              <a:gd name="connsiteX0-37" fmla="*/ 3980 w 1001724"/>
              <a:gd name="connsiteY0-38" fmla="*/ 1 h 804862"/>
              <a:gd name="connsiteX1-39" fmla="*/ 792174 w 1001724"/>
              <a:gd name="connsiteY1-40" fmla="*/ 0 h 804862"/>
              <a:gd name="connsiteX2-41" fmla="*/ 1001724 w 1001724"/>
              <a:gd name="connsiteY2-42" fmla="*/ 400050 h 804862"/>
              <a:gd name="connsiteX3-43" fmla="*/ 799318 w 1001724"/>
              <a:gd name="connsiteY3-44" fmla="*/ 804862 h 804862"/>
              <a:gd name="connsiteX4-45" fmla="*/ 11 w 1001724"/>
              <a:gd name="connsiteY4-46" fmla="*/ 797719 h 804862"/>
              <a:gd name="connsiteX5-47" fmla="*/ 3980 w 1001724"/>
              <a:gd name="connsiteY5-48" fmla="*/ 1 h 804862"/>
              <a:gd name="connsiteX0-49" fmla="*/ 0 w 1016794"/>
              <a:gd name="connsiteY0-50" fmla="*/ 0 h 807242"/>
              <a:gd name="connsiteX1-51" fmla="*/ 807244 w 1016794"/>
              <a:gd name="connsiteY1-52" fmla="*/ 2380 h 807242"/>
              <a:gd name="connsiteX2-53" fmla="*/ 1016794 w 1016794"/>
              <a:gd name="connsiteY2-54" fmla="*/ 402430 h 807242"/>
              <a:gd name="connsiteX3-55" fmla="*/ 814388 w 1016794"/>
              <a:gd name="connsiteY3-56" fmla="*/ 807242 h 807242"/>
              <a:gd name="connsiteX4-57" fmla="*/ 15081 w 1016794"/>
              <a:gd name="connsiteY4-58" fmla="*/ 800099 h 807242"/>
              <a:gd name="connsiteX5-59" fmla="*/ 0 w 1016794"/>
              <a:gd name="connsiteY5-60" fmla="*/ 0 h 807242"/>
              <a:gd name="connsiteX0-61" fmla="*/ 3981 w 1001725"/>
              <a:gd name="connsiteY0-62" fmla="*/ 0 h 807242"/>
              <a:gd name="connsiteX1-63" fmla="*/ 792175 w 1001725"/>
              <a:gd name="connsiteY1-64" fmla="*/ 2380 h 807242"/>
              <a:gd name="connsiteX2-65" fmla="*/ 1001725 w 1001725"/>
              <a:gd name="connsiteY2-66" fmla="*/ 402430 h 807242"/>
              <a:gd name="connsiteX3-67" fmla="*/ 799319 w 1001725"/>
              <a:gd name="connsiteY3-68" fmla="*/ 807242 h 807242"/>
              <a:gd name="connsiteX4-69" fmla="*/ 12 w 1001725"/>
              <a:gd name="connsiteY4-70" fmla="*/ 800099 h 807242"/>
              <a:gd name="connsiteX5-71" fmla="*/ 3981 w 1001725"/>
              <a:gd name="connsiteY5-72" fmla="*/ 0 h 807242"/>
              <a:gd name="connsiteX0-73" fmla="*/ 0 w 1007269"/>
              <a:gd name="connsiteY0-74" fmla="*/ 0 h 807242"/>
              <a:gd name="connsiteX1-75" fmla="*/ 797719 w 1007269"/>
              <a:gd name="connsiteY1-76" fmla="*/ 2380 h 807242"/>
              <a:gd name="connsiteX2-77" fmla="*/ 1007269 w 1007269"/>
              <a:gd name="connsiteY2-78" fmla="*/ 402430 h 807242"/>
              <a:gd name="connsiteX3-79" fmla="*/ 804863 w 1007269"/>
              <a:gd name="connsiteY3-80" fmla="*/ 807242 h 807242"/>
              <a:gd name="connsiteX4-81" fmla="*/ 5556 w 1007269"/>
              <a:gd name="connsiteY4-82" fmla="*/ 800099 h 807242"/>
              <a:gd name="connsiteX5-83" fmla="*/ 0 w 1007269"/>
              <a:gd name="connsiteY5-84" fmla="*/ 0 h 807242"/>
              <a:gd name="connsiteX0-85" fmla="*/ 1611 w 1001736"/>
              <a:gd name="connsiteY0-86" fmla="*/ 2383 h 804862"/>
              <a:gd name="connsiteX1-87" fmla="*/ 792186 w 1001736"/>
              <a:gd name="connsiteY1-88" fmla="*/ 0 h 804862"/>
              <a:gd name="connsiteX2-89" fmla="*/ 1001736 w 1001736"/>
              <a:gd name="connsiteY2-90" fmla="*/ 400050 h 804862"/>
              <a:gd name="connsiteX3-91" fmla="*/ 799330 w 1001736"/>
              <a:gd name="connsiteY3-92" fmla="*/ 804862 h 804862"/>
              <a:gd name="connsiteX4-93" fmla="*/ 23 w 1001736"/>
              <a:gd name="connsiteY4-94" fmla="*/ 797719 h 804862"/>
              <a:gd name="connsiteX5-95" fmla="*/ 1611 w 1001736"/>
              <a:gd name="connsiteY5-96" fmla="*/ 2383 h 8048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1736" h="804862">
                <a:moveTo>
                  <a:pt x="1611" y="2383"/>
                </a:moveTo>
                <a:lnTo>
                  <a:pt x="792186" y="0"/>
                </a:lnTo>
                <a:lnTo>
                  <a:pt x="1001736" y="400050"/>
                </a:lnTo>
                <a:lnTo>
                  <a:pt x="799330" y="804862"/>
                </a:lnTo>
                <a:lnTo>
                  <a:pt x="23" y="797719"/>
                </a:lnTo>
                <a:cubicBezTo>
                  <a:pt x="-242" y="524669"/>
                  <a:pt x="1876" y="275433"/>
                  <a:pt x="1611" y="2383"/>
                </a:cubicBezTo>
                <a:close/>
              </a:path>
            </a:pathLst>
          </a:custGeom>
          <a:solidFill>
            <a:srgbClr val="FF2E5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367413" y="4992689"/>
            <a:ext cx="1517452" cy="1400175"/>
          </a:xfrm>
          <a:custGeom>
            <a:avLst/>
            <a:gdLst>
              <a:gd name="connsiteX0" fmla="*/ 0 w 3657600"/>
              <a:gd name="connsiteY0" fmla="*/ 2610464 h 2610464"/>
              <a:gd name="connsiteX1" fmla="*/ 0 w 3657600"/>
              <a:gd name="connsiteY1" fmla="*/ 1828800 h 2610464"/>
              <a:gd name="connsiteX2" fmla="*/ 3657600 w 3657600"/>
              <a:gd name="connsiteY2" fmla="*/ 0 h 2610464"/>
              <a:gd name="connsiteX3" fmla="*/ 3657600 w 3657600"/>
              <a:gd name="connsiteY3" fmla="*/ 796413 h 2610464"/>
              <a:gd name="connsiteX4" fmla="*/ 0 w 3657600"/>
              <a:gd name="connsiteY4" fmla="*/ 2610464 h 2610464"/>
              <a:gd name="connsiteX0-1" fmla="*/ 4762 w 3657600"/>
              <a:gd name="connsiteY0-2" fmla="*/ 2629514 h 2629514"/>
              <a:gd name="connsiteX1-3" fmla="*/ 0 w 3657600"/>
              <a:gd name="connsiteY1-4" fmla="*/ 1828800 h 2629514"/>
              <a:gd name="connsiteX2-5" fmla="*/ 3657600 w 3657600"/>
              <a:gd name="connsiteY2-6" fmla="*/ 0 h 2629514"/>
              <a:gd name="connsiteX3-7" fmla="*/ 3657600 w 3657600"/>
              <a:gd name="connsiteY3-8" fmla="*/ 796413 h 2629514"/>
              <a:gd name="connsiteX4-9" fmla="*/ 4762 w 3657600"/>
              <a:gd name="connsiteY4-10" fmla="*/ 2629514 h 2629514"/>
              <a:gd name="connsiteX0-11" fmla="*/ 137 w 3667263"/>
              <a:gd name="connsiteY0-12" fmla="*/ 2624751 h 2624751"/>
              <a:gd name="connsiteX1-13" fmla="*/ 9663 w 3667263"/>
              <a:gd name="connsiteY1-14" fmla="*/ 1828800 h 2624751"/>
              <a:gd name="connsiteX2-15" fmla="*/ 3667263 w 3667263"/>
              <a:gd name="connsiteY2-16" fmla="*/ 0 h 2624751"/>
              <a:gd name="connsiteX3-17" fmla="*/ 3667263 w 3667263"/>
              <a:gd name="connsiteY3-18" fmla="*/ 796413 h 2624751"/>
              <a:gd name="connsiteX4-19" fmla="*/ 137 w 3667263"/>
              <a:gd name="connsiteY4-20" fmla="*/ 2624751 h 2624751"/>
              <a:gd name="connsiteX0-21" fmla="*/ 4761 w 3657600"/>
              <a:gd name="connsiteY0-22" fmla="*/ 2634276 h 2634276"/>
              <a:gd name="connsiteX1-23" fmla="*/ 0 w 3657600"/>
              <a:gd name="connsiteY1-24" fmla="*/ 1828800 h 2634276"/>
              <a:gd name="connsiteX2-25" fmla="*/ 3657600 w 3657600"/>
              <a:gd name="connsiteY2-26" fmla="*/ 0 h 2634276"/>
              <a:gd name="connsiteX3-27" fmla="*/ 3657600 w 3657600"/>
              <a:gd name="connsiteY3-28" fmla="*/ 796413 h 2634276"/>
              <a:gd name="connsiteX4-29" fmla="*/ 4761 w 3657600"/>
              <a:gd name="connsiteY4-30" fmla="*/ 2634276 h 2634276"/>
              <a:gd name="connsiteX0-31" fmla="*/ 459 w 3653298"/>
              <a:gd name="connsiteY0-32" fmla="*/ 2634276 h 2634276"/>
              <a:gd name="connsiteX1-33" fmla="*/ 460 w 3653298"/>
              <a:gd name="connsiteY1-34" fmla="*/ 1828800 h 2634276"/>
              <a:gd name="connsiteX2-35" fmla="*/ 3653298 w 3653298"/>
              <a:gd name="connsiteY2-36" fmla="*/ 0 h 2634276"/>
              <a:gd name="connsiteX3-37" fmla="*/ 3653298 w 3653298"/>
              <a:gd name="connsiteY3-38" fmla="*/ 796413 h 2634276"/>
              <a:gd name="connsiteX4-39" fmla="*/ 459 w 3653298"/>
              <a:gd name="connsiteY4-40" fmla="*/ 2634276 h 2634276"/>
              <a:gd name="connsiteX0-41" fmla="*/ 459 w 3653298"/>
              <a:gd name="connsiteY0-42" fmla="*/ 2634276 h 2634276"/>
              <a:gd name="connsiteX1-43" fmla="*/ 460 w 3653298"/>
              <a:gd name="connsiteY1-44" fmla="*/ 1828800 h 2634276"/>
              <a:gd name="connsiteX2-45" fmla="*/ 3653298 w 3653298"/>
              <a:gd name="connsiteY2-46" fmla="*/ 0 h 2634276"/>
              <a:gd name="connsiteX3-47" fmla="*/ 3653298 w 3653298"/>
              <a:gd name="connsiteY3-48" fmla="*/ 796413 h 2634276"/>
              <a:gd name="connsiteX4-49" fmla="*/ 816538 w 3653298"/>
              <a:gd name="connsiteY4-50" fmla="*/ 2219708 h 2634276"/>
              <a:gd name="connsiteX5" fmla="*/ 459 w 3653298"/>
              <a:gd name="connsiteY5" fmla="*/ 2634276 h 2634276"/>
              <a:gd name="connsiteX0-51" fmla="*/ 459 w 3653298"/>
              <a:gd name="connsiteY0-52" fmla="*/ 2634276 h 2634276"/>
              <a:gd name="connsiteX1-53" fmla="*/ 460 w 3653298"/>
              <a:gd name="connsiteY1-54" fmla="*/ 1828800 h 2634276"/>
              <a:gd name="connsiteX2-55" fmla="*/ 814156 w 3653298"/>
              <a:gd name="connsiteY2-56" fmla="*/ 1419608 h 2634276"/>
              <a:gd name="connsiteX3-57" fmla="*/ 3653298 w 3653298"/>
              <a:gd name="connsiteY3-58" fmla="*/ 0 h 2634276"/>
              <a:gd name="connsiteX4-59" fmla="*/ 3653298 w 3653298"/>
              <a:gd name="connsiteY4-60" fmla="*/ 796413 h 2634276"/>
              <a:gd name="connsiteX5-61" fmla="*/ 816538 w 3653298"/>
              <a:gd name="connsiteY5-62" fmla="*/ 2219708 h 2634276"/>
              <a:gd name="connsiteX6" fmla="*/ 459 w 3653298"/>
              <a:gd name="connsiteY6" fmla="*/ 2634276 h 2634276"/>
              <a:gd name="connsiteX0-63" fmla="*/ 1 w 3652840"/>
              <a:gd name="connsiteY0-64" fmla="*/ 2634276 h 2634276"/>
              <a:gd name="connsiteX1-65" fmla="*/ 813698 w 3652840"/>
              <a:gd name="connsiteY1-66" fmla="*/ 1419608 h 2634276"/>
              <a:gd name="connsiteX2-67" fmla="*/ 3652840 w 3652840"/>
              <a:gd name="connsiteY2-68" fmla="*/ 0 h 2634276"/>
              <a:gd name="connsiteX3-69" fmla="*/ 3652840 w 3652840"/>
              <a:gd name="connsiteY3-70" fmla="*/ 796413 h 2634276"/>
              <a:gd name="connsiteX4-71" fmla="*/ 816080 w 3652840"/>
              <a:gd name="connsiteY4-72" fmla="*/ 2219708 h 2634276"/>
              <a:gd name="connsiteX5-73" fmla="*/ 1 w 3652840"/>
              <a:gd name="connsiteY5-74" fmla="*/ 2634276 h 2634276"/>
              <a:gd name="connsiteX0-75" fmla="*/ 2382 w 2839142"/>
              <a:gd name="connsiteY0-76" fmla="*/ 2219708 h 2219708"/>
              <a:gd name="connsiteX1-77" fmla="*/ 0 w 2839142"/>
              <a:gd name="connsiteY1-78" fmla="*/ 1419608 h 2219708"/>
              <a:gd name="connsiteX2-79" fmla="*/ 2839142 w 2839142"/>
              <a:gd name="connsiteY2-80" fmla="*/ 0 h 2219708"/>
              <a:gd name="connsiteX3-81" fmla="*/ 2839142 w 2839142"/>
              <a:gd name="connsiteY3-82" fmla="*/ 796413 h 2219708"/>
              <a:gd name="connsiteX4-83" fmla="*/ 2382 w 2839142"/>
              <a:gd name="connsiteY4-84" fmla="*/ 2219708 h 2219708"/>
              <a:gd name="connsiteX0-85" fmla="*/ 2382 w 2839142"/>
              <a:gd name="connsiteY0-86" fmla="*/ 2219708 h 2219708"/>
              <a:gd name="connsiteX1-87" fmla="*/ 0 w 2839142"/>
              <a:gd name="connsiteY1-88" fmla="*/ 1419608 h 2219708"/>
              <a:gd name="connsiteX2-89" fmla="*/ 804863 w 2839142"/>
              <a:gd name="connsiteY2-90" fmla="*/ 1014411 h 2219708"/>
              <a:gd name="connsiteX3-91" fmla="*/ 2839142 w 2839142"/>
              <a:gd name="connsiteY3-92" fmla="*/ 0 h 2219708"/>
              <a:gd name="connsiteX4-93" fmla="*/ 2839142 w 2839142"/>
              <a:gd name="connsiteY4-94" fmla="*/ 796413 h 2219708"/>
              <a:gd name="connsiteX5-95" fmla="*/ 2382 w 2839142"/>
              <a:gd name="connsiteY5-96" fmla="*/ 2219708 h 2219708"/>
              <a:gd name="connsiteX0-97" fmla="*/ 2382 w 2839142"/>
              <a:gd name="connsiteY0-98" fmla="*/ 2219708 h 2219708"/>
              <a:gd name="connsiteX1-99" fmla="*/ 0 w 2839142"/>
              <a:gd name="connsiteY1-100" fmla="*/ 1419608 h 2219708"/>
              <a:gd name="connsiteX2-101" fmla="*/ 804863 w 2839142"/>
              <a:gd name="connsiteY2-102" fmla="*/ 1014411 h 2219708"/>
              <a:gd name="connsiteX3-103" fmla="*/ 2839142 w 2839142"/>
              <a:gd name="connsiteY3-104" fmla="*/ 0 h 2219708"/>
              <a:gd name="connsiteX4-105" fmla="*/ 2839142 w 2839142"/>
              <a:gd name="connsiteY4-106" fmla="*/ 796413 h 2219708"/>
              <a:gd name="connsiteX5-107" fmla="*/ 807244 w 2839142"/>
              <a:gd name="connsiteY5-108" fmla="*/ 1814511 h 2219708"/>
              <a:gd name="connsiteX6-109" fmla="*/ 2382 w 2839142"/>
              <a:gd name="connsiteY6-110" fmla="*/ 2219708 h 2219708"/>
              <a:gd name="connsiteX0-111" fmla="*/ 0 w 2836760"/>
              <a:gd name="connsiteY0-112" fmla="*/ 2219708 h 2219708"/>
              <a:gd name="connsiteX1-113" fmla="*/ 802481 w 2836760"/>
              <a:gd name="connsiteY1-114" fmla="*/ 1014411 h 2219708"/>
              <a:gd name="connsiteX2-115" fmla="*/ 2836760 w 2836760"/>
              <a:gd name="connsiteY2-116" fmla="*/ 0 h 2219708"/>
              <a:gd name="connsiteX3-117" fmla="*/ 2836760 w 2836760"/>
              <a:gd name="connsiteY3-118" fmla="*/ 796413 h 2219708"/>
              <a:gd name="connsiteX4-119" fmla="*/ 804862 w 2836760"/>
              <a:gd name="connsiteY4-120" fmla="*/ 1814511 h 2219708"/>
              <a:gd name="connsiteX5-121" fmla="*/ 0 w 2836760"/>
              <a:gd name="connsiteY5-122" fmla="*/ 2219708 h 2219708"/>
              <a:gd name="connsiteX0-123" fmla="*/ 2381 w 2034279"/>
              <a:gd name="connsiteY0-124" fmla="*/ 1814511 h 1814511"/>
              <a:gd name="connsiteX1-125" fmla="*/ 0 w 2034279"/>
              <a:gd name="connsiteY1-126" fmla="*/ 1014411 h 1814511"/>
              <a:gd name="connsiteX2-127" fmla="*/ 2034279 w 2034279"/>
              <a:gd name="connsiteY2-128" fmla="*/ 0 h 1814511"/>
              <a:gd name="connsiteX3-129" fmla="*/ 2034279 w 2034279"/>
              <a:gd name="connsiteY3-130" fmla="*/ 796413 h 1814511"/>
              <a:gd name="connsiteX4-131" fmla="*/ 2381 w 2034279"/>
              <a:gd name="connsiteY4-132" fmla="*/ 1814511 h 1814511"/>
              <a:gd name="connsiteX0-133" fmla="*/ 2381 w 2034279"/>
              <a:gd name="connsiteY0-134" fmla="*/ 1814511 h 1814511"/>
              <a:gd name="connsiteX1-135" fmla="*/ 0 w 2034279"/>
              <a:gd name="connsiteY1-136" fmla="*/ 1014411 h 1814511"/>
              <a:gd name="connsiteX2-137" fmla="*/ 2034279 w 2034279"/>
              <a:gd name="connsiteY2-138" fmla="*/ 0 h 1814511"/>
              <a:gd name="connsiteX3-139" fmla="*/ 2034279 w 2034279"/>
              <a:gd name="connsiteY3-140" fmla="*/ 796413 h 1814511"/>
              <a:gd name="connsiteX4-141" fmla="*/ 814387 w 2034279"/>
              <a:gd name="connsiteY4-142" fmla="*/ 1408112 h 1814511"/>
              <a:gd name="connsiteX5-143" fmla="*/ 2381 w 2034279"/>
              <a:gd name="connsiteY5-144" fmla="*/ 1814511 h 1814511"/>
              <a:gd name="connsiteX0-145" fmla="*/ 2381 w 2034279"/>
              <a:gd name="connsiteY0-146" fmla="*/ 1814511 h 1814511"/>
              <a:gd name="connsiteX1-147" fmla="*/ 0 w 2034279"/>
              <a:gd name="connsiteY1-148" fmla="*/ 1014411 h 1814511"/>
              <a:gd name="connsiteX2-149" fmla="*/ 814387 w 2034279"/>
              <a:gd name="connsiteY2-150" fmla="*/ 603250 h 1814511"/>
              <a:gd name="connsiteX3-151" fmla="*/ 2034279 w 2034279"/>
              <a:gd name="connsiteY3-152" fmla="*/ 0 h 1814511"/>
              <a:gd name="connsiteX4-153" fmla="*/ 2034279 w 2034279"/>
              <a:gd name="connsiteY4-154" fmla="*/ 796413 h 1814511"/>
              <a:gd name="connsiteX5-155" fmla="*/ 814387 w 2034279"/>
              <a:gd name="connsiteY5-156" fmla="*/ 1408112 h 1814511"/>
              <a:gd name="connsiteX6-157" fmla="*/ 2381 w 2034279"/>
              <a:gd name="connsiteY6-158" fmla="*/ 1814511 h 1814511"/>
              <a:gd name="connsiteX0-159" fmla="*/ 0 w 2031898"/>
              <a:gd name="connsiteY0-160" fmla="*/ 1814511 h 1814511"/>
              <a:gd name="connsiteX1-161" fmla="*/ 812006 w 2031898"/>
              <a:gd name="connsiteY1-162" fmla="*/ 603250 h 1814511"/>
              <a:gd name="connsiteX2-163" fmla="*/ 2031898 w 2031898"/>
              <a:gd name="connsiteY2-164" fmla="*/ 0 h 1814511"/>
              <a:gd name="connsiteX3-165" fmla="*/ 2031898 w 2031898"/>
              <a:gd name="connsiteY3-166" fmla="*/ 796413 h 1814511"/>
              <a:gd name="connsiteX4-167" fmla="*/ 812006 w 2031898"/>
              <a:gd name="connsiteY4-168" fmla="*/ 1408112 h 1814511"/>
              <a:gd name="connsiteX5-169" fmla="*/ 0 w 2031898"/>
              <a:gd name="connsiteY5-170" fmla="*/ 1814511 h 1814511"/>
              <a:gd name="connsiteX0-171" fmla="*/ 0 w 1219892"/>
              <a:gd name="connsiteY0-172" fmla="*/ 1408112 h 1408112"/>
              <a:gd name="connsiteX1-173" fmla="*/ 0 w 1219892"/>
              <a:gd name="connsiteY1-174" fmla="*/ 603250 h 1408112"/>
              <a:gd name="connsiteX2-175" fmla="*/ 1219892 w 1219892"/>
              <a:gd name="connsiteY2-176" fmla="*/ 0 h 1408112"/>
              <a:gd name="connsiteX3-177" fmla="*/ 1219892 w 1219892"/>
              <a:gd name="connsiteY3-178" fmla="*/ 796413 h 1408112"/>
              <a:gd name="connsiteX4-179" fmla="*/ 0 w 1219892"/>
              <a:gd name="connsiteY4-180" fmla="*/ 1408112 h 1408112"/>
              <a:gd name="connsiteX0-181" fmla="*/ 0 w 1219892"/>
              <a:gd name="connsiteY0-182" fmla="*/ 1400968 h 1400968"/>
              <a:gd name="connsiteX1-183" fmla="*/ 0 w 1219892"/>
              <a:gd name="connsiteY1-184" fmla="*/ 596106 h 1400968"/>
              <a:gd name="connsiteX2-185" fmla="*/ 1212748 w 1219892"/>
              <a:gd name="connsiteY2-186" fmla="*/ 0 h 1400968"/>
              <a:gd name="connsiteX3-187" fmla="*/ 1219892 w 1219892"/>
              <a:gd name="connsiteY3-188" fmla="*/ 789269 h 1400968"/>
              <a:gd name="connsiteX4-189" fmla="*/ 0 w 1219892"/>
              <a:gd name="connsiteY4-190" fmla="*/ 1400968 h 1400968"/>
              <a:gd name="connsiteX0-191" fmla="*/ 0 w 1215129"/>
              <a:gd name="connsiteY0-192" fmla="*/ 1400968 h 1400968"/>
              <a:gd name="connsiteX1-193" fmla="*/ 0 w 1215129"/>
              <a:gd name="connsiteY1-194" fmla="*/ 596106 h 1400968"/>
              <a:gd name="connsiteX2-195" fmla="*/ 1212748 w 1215129"/>
              <a:gd name="connsiteY2-196" fmla="*/ 0 h 1400968"/>
              <a:gd name="connsiteX3-197" fmla="*/ 1215129 w 1215129"/>
              <a:gd name="connsiteY3-198" fmla="*/ 791651 h 1400968"/>
              <a:gd name="connsiteX4-199" fmla="*/ 0 w 1215129"/>
              <a:gd name="connsiteY4-200" fmla="*/ 1400968 h 14009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5129" h="1400968">
                <a:moveTo>
                  <a:pt x="0" y="1400968"/>
                </a:moveTo>
                <a:lnTo>
                  <a:pt x="0" y="596106"/>
                </a:lnTo>
                <a:lnTo>
                  <a:pt x="1212748" y="0"/>
                </a:lnTo>
                <a:cubicBezTo>
                  <a:pt x="1215129" y="263090"/>
                  <a:pt x="1212748" y="528561"/>
                  <a:pt x="1215129" y="791651"/>
                </a:cubicBezTo>
                <a:lnTo>
                  <a:pt x="0" y="1400968"/>
                </a:lnTo>
                <a:close/>
              </a:path>
            </a:pathLst>
          </a:custGeom>
          <a:gradFill flip="none" rotWithShape="1">
            <a:gsLst>
              <a:gs pos="0">
                <a:srgbClr val="FF2E5B">
                  <a:lumMod val="80000"/>
                </a:srgbClr>
              </a:gs>
              <a:gs pos="35000">
                <a:srgbClr val="FF2E5B">
                  <a:shade val="67500"/>
                  <a:satMod val="115000"/>
                </a:srgbClr>
              </a:gs>
              <a:gs pos="70000">
                <a:srgbClr val="FF2E5B">
                  <a:shade val="100000"/>
                  <a:satMod val="115000"/>
                </a:srgbClr>
              </a:gs>
            </a:gsLst>
            <a:lin ang="81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6600" y="2552701"/>
            <a:ext cx="0" cy="804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3795713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86600" y="4992688"/>
            <a:ext cx="0" cy="804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TextBox 48"/>
          <p:cNvSpPr txBox="1">
            <a:spLocks noChangeArrowheads="1"/>
          </p:cNvSpPr>
          <p:nvPr/>
        </p:nvSpPr>
        <p:spPr bwMode="auto">
          <a:xfrm>
            <a:off x="5929314" y="2632076"/>
            <a:ext cx="70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A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0" name="TextBox 49"/>
          <p:cNvSpPr txBox="1">
            <a:spLocks noChangeArrowheads="1"/>
          </p:cNvSpPr>
          <p:nvPr/>
        </p:nvSpPr>
        <p:spPr bwMode="auto">
          <a:xfrm>
            <a:off x="5929314" y="3841751"/>
            <a:ext cx="6928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 B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1" name="TextBox 50"/>
          <p:cNvSpPr txBox="1">
            <a:spLocks noChangeArrowheads="1"/>
          </p:cNvSpPr>
          <p:nvPr/>
        </p:nvSpPr>
        <p:spPr bwMode="auto">
          <a:xfrm>
            <a:off x="5929314" y="5072063"/>
            <a:ext cx="6751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</a:rPr>
              <a:t> C</a:t>
            </a:r>
            <a:endParaRPr lang="en-US" altLang="en-US" sz="36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147" name="Rectangle 59"/>
          <p:cNvSpPr>
            <a:spLocks noChangeArrowheads="1"/>
          </p:cNvSpPr>
          <p:nvPr/>
        </p:nvSpPr>
        <p:spPr bwMode="auto">
          <a:xfrm>
            <a:off x="7210425" y="270194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Nêu các mục tiêu mà đề tài muốn hướng đến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8" name="Rectangle 61"/>
          <p:cNvSpPr>
            <a:spLocks noChangeArrowheads="1"/>
          </p:cNvSpPr>
          <p:nvPr/>
        </p:nvSpPr>
        <p:spPr bwMode="auto">
          <a:xfrm>
            <a:off x="7210425" y="3930204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Cách tiếp cận vấn đề và hướng nghiên cứu cho đề tài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49" name="Rectangle 62"/>
          <p:cNvSpPr>
            <a:spLocks noChangeArrowheads="1"/>
          </p:cNvSpPr>
          <p:nvPr/>
        </p:nvSpPr>
        <p:spPr bwMode="auto">
          <a:xfrm>
            <a:off x="7202596" y="5143229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Đối tượng nghiên cứu và phạm vi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20122215">
            <a:off x="2687056" y="4258670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CÁCH TIẾP CẬN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PHƯƠNG PHÁP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 rot="20088524">
            <a:off x="2237314" y="3405465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MỤC TIÊU ĐỀ TÀI</a:t>
            </a:r>
            <a:endParaRPr lang="en-US" alt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 rot="20133842">
            <a:off x="2887056" y="5356848"/>
            <a:ext cx="457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ĐỐI TƯỢNG</a:t>
            </a:r>
            <a:endParaRPr lang="en-U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PHẠM VI</a:t>
            </a:r>
            <a:endParaRPr lang="en-US" altLang="en-US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11493">
            <a:off x="3432836" y="1417762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ĐỊNH HƯỚNG ĐỀ TÀI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1473" y="865905"/>
            <a:ext cx="6232562" cy="1732017"/>
            <a:chOff x="6850019" y="637106"/>
            <a:chExt cx="6232562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1542" y="1002499"/>
              <a:ext cx="4761039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169733">
            <a:off x="1750256" y="1481490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  <a:endParaRPr lang="en-US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971484" y="129763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8368" y="1298084"/>
            <a:ext cx="2706624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51473" y="2598635"/>
            <a:ext cx="5483050" cy="2669103"/>
          </a:xfrm>
          <a:prstGeom prst="round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en-US" sz="2000" b="1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 thừa quy trình cũ.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 tiết kiệm chi phí , thời gian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 tính dễ sử dụng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sự thuận tiện trong lưu trữ và truy vấn điểm, hỗ trợ lưu trữ lâu dài.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18243" y="2404546"/>
            <a:ext cx="4820861" cy="238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tiêu cụ thể</a:t>
            </a:r>
            <a:endParaRPr lang="en-US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trang web phục vụ quản lý 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 khai trang trên vào ứng dụng trên máy quét thẻ RFID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 điểm và dùng thử thành công.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 khai vào thực tế.</a:t>
            </a:r>
            <a:endParaRPr lang="en-US" sz="16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732966" y="3597840"/>
            <a:ext cx="824645" cy="553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51473" y="1074820"/>
            <a:ext cx="6005733" cy="1732017"/>
            <a:chOff x="6850019" y="637106"/>
            <a:chExt cx="6005733" cy="1732017"/>
          </a:xfrm>
        </p:grpSpPr>
        <p:sp>
          <p:nvSpPr>
            <p:cNvPr id="19" name="Freeform 24"/>
            <p:cNvSpPr/>
            <p:nvPr/>
          </p:nvSpPr>
          <p:spPr>
            <a:xfrm flipH="1" flipV="1">
              <a:off x="7352651" y="889573"/>
              <a:ext cx="991822" cy="1479550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  <a:gd name="connsiteX0-21" fmla="*/ 0 w 990600"/>
                <a:gd name="connsiteY0-22" fmla="*/ 494030 h 1482725"/>
                <a:gd name="connsiteX1-23" fmla="*/ 0 w 990600"/>
                <a:gd name="connsiteY1-24" fmla="*/ 1482725 h 1482725"/>
                <a:gd name="connsiteX2-25" fmla="*/ 990600 w 990600"/>
                <a:gd name="connsiteY2-26" fmla="*/ 989330 h 1482725"/>
                <a:gd name="connsiteX3-27" fmla="*/ 984250 w 990600"/>
                <a:gd name="connsiteY3-28" fmla="*/ 0 h 1482725"/>
                <a:gd name="connsiteX4-29" fmla="*/ 0 w 990600"/>
                <a:gd name="connsiteY4-30" fmla="*/ 494030 h 1482725"/>
                <a:gd name="connsiteX0-31" fmla="*/ 0 w 990600"/>
                <a:gd name="connsiteY0-32" fmla="*/ 494030 h 1482725"/>
                <a:gd name="connsiteX1-33" fmla="*/ 0 w 990600"/>
                <a:gd name="connsiteY1-34" fmla="*/ 1482725 h 1482725"/>
                <a:gd name="connsiteX2-35" fmla="*/ 990600 w 990600"/>
                <a:gd name="connsiteY2-36" fmla="*/ 989330 h 1482725"/>
                <a:gd name="connsiteX3-37" fmla="*/ 984250 w 990600"/>
                <a:gd name="connsiteY3-38" fmla="*/ 0 h 1482725"/>
                <a:gd name="connsiteX4-39" fmla="*/ 0 w 990600"/>
                <a:gd name="connsiteY4-40" fmla="*/ 494030 h 1482725"/>
                <a:gd name="connsiteX0-41" fmla="*/ 6350 w 990600"/>
                <a:gd name="connsiteY0-42" fmla="*/ 506730 h 1482725"/>
                <a:gd name="connsiteX1-43" fmla="*/ 0 w 990600"/>
                <a:gd name="connsiteY1-44" fmla="*/ 1482725 h 1482725"/>
                <a:gd name="connsiteX2-45" fmla="*/ 990600 w 990600"/>
                <a:gd name="connsiteY2-46" fmla="*/ 989330 h 1482725"/>
                <a:gd name="connsiteX3-47" fmla="*/ 984250 w 990600"/>
                <a:gd name="connsiteY3-48" fmla="*/ 0 h 1482725"/>
                <a:gd name="connsiteX4-49" fmla="*/ 6350 w 990600"/>
                <a:gd name="connsiteY4-50" fmla="*/ 506730 h 1482725"/>
                <a:gd name="connsiteX0-51" fmla="*/ 611 w 991211"/>
                <a:gd name="connsiteY0-52" fmla="*/ 503555 h 1482725"/>
                <a:gd name="connsiteX1-53" fmla="*/ 611 w 991211"/>
                <a:gd name="connsiteY1-54" fmla="*/ 1482725 h 1482725"/>
                <a:gd name="connsiteX2-55" fmla="*/ 991211 w 991211"/>
                <a:gd name="connsiteY2-56" fmla="*/ 989330 h 1482725"/>
                <a:gd name="connsiteX3-57" fmla="*/ 984861 w 991211"/>
                <a:gd name="connsiteY3-58" fmla="*/ 0 h 1482725"/>
                <a:gd name="connsiteX4-59" fmla="*/ 611 w 991211"/>
                <a:gd name="connsiteY4-60" fmla="*/ 503555 h 1482725"/>
                <a:gd name="connsiteX0-61" fmla="*/ 611 w 991822"/>
                <a:gd name="connsiteY0-62" fmla="*/ 500380 h 1479550"/>
                <a:gd name="connsiteX1-63" fmla="*/ 611 w 991822"/>
                <a:gd name="connsiteY1-64" fmla="*/ 1479550 h 1479550"/>
                <a:gd name="connsiteX2-65" fmla="*/ 991211 w 991822"/>
                <a:gd name="connsiteY2-66" fmla="*/ 986155 h 1479550"/>
                <a:gd name="connsiteX3-67" fmla="*/ 991211 w 991822"/>
                <a:gd name="connsiteY3-68" fmla="*/ 0 h 1479550"/>
                <a:gd name="connsiteX4-69" fmla="*/ 611 w 991822"/>
                <a:gd name="connsiteY4-70" fmla="*/ 500380 h 147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1822" h="1479550">
                  <a:moveTo>
                    <a:pt x="611" y="500380"/>
                  </a:moveTo>
                  <a:cubicBezTo>
                    <a:pt x="-1506" y="825712"/>
                    <a:pt x="2728" y="1154218"/>
                    <a:pt x="611" y="1479550"/>
                  </a:cubicBezTo>
                  <a:lnTo>
                    <a:pt x="991211" y="986155"/>
                  </a:lnTo>
                  <a:cubicBezTo>
                    <a:pt x="989094" y="656378"/>
                    <a:pt x="993328" y="329777"/>
                    <a:pt x="991211" y="0"/>
                  </a:cubicBezTo>
                  <a:lnTo>
                    <a:pt x="611" y="500380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963947" flipH="1" flipV="1">
              <a:off x="8321671" y="997089"/>
              <a:ext cx="4534081" cy="981553"/>
            </a:xfrm>
            <a:prstGeom prst="rect">
              <a:avLst/>
            </a:prstGeom>
            <a:solidFill>
              <a:srgbClr val="505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reeform 27"/>
            <p:cNvSpPr/>
            <p:nvPr/>
          </p:nvSpPr>
          <p:spPr>
            <a:xfrm flipH="1" flipV="1">
              <a:off x="6850019" y="637106"/>
              <a:ext cx="990600" cy="1473994"/>
            </a:xfrm>
            <a:custGeom>
              <a:avLst/>
              <a:gdLst>
                <a:gd name="connsiteX0" fmla="*/ 0 w 990600"/>
                <a:gd name="connsiteY0" fmla="*/ 487680 h 1485900"/>
                <a:gd name="connsiteX1" fmla="*/ 0 w 990600"/>
                <a:gd name="connsiteY1" fmla="*/ 1485900 h 1485900"/>
                <a:gd name="connsiteX2" fmla="*/ 990600 w 990600"/>
                <a:gd name="connsiteY2" fmla="*/ 982980 h 1485900"/>
                <a:gd name="connsiteX3" fmla="*/ 990600 w 990600"/>
                <a:gd name="connsiteY3" fmla="*/ 0 h 1485900"/>
                <a:gd name="connsiteX4" fmla="*/ 0 w 990600"/>
                <a:gd name="connsiteY4" fmla="*/ 487680 h 1485900"/>
                <a:gd name="connsiteX0-1" fmla="*/ 0 w 990600"/>
                <a:gd name="connsiteY0-2" fmla="*/ 497205 h 1495425"/>
                <a:gd name="connsiteX1-3" fmla="*/ 0 w 990600"/>
                <a:gd name="connsiteY1-4" fmla="*/ 1495425 h 1495425"/>
                <a:gd name="connsiteX2-5" fmla="*/ 990600 w 990600"/>
                <a:gd name="connsiteY2-6" fmla="*/ 992505 h 1495425"/>
                <a:gd name="connsiteX3-7" fmla="*/ 990600 w 990600"/>
                <a:gd name="connsiteY3-8" fmla="*/ 0 h 1495425"/>
                <a:gd name="connsiteX4-9" fmla="*/ 0 w 990600"/>
                <a:gd name="connsiteY4-10" fmla="*/ 497205 h 1495425"/>
                <a:gd name="connsiteX0-11" fmla="*/ 0 w 990600"/>
                <a:gd name="connsiteY0-12" fmla="*/ 497205 h 1485900"/>
                <a:gd name="connsiteX1-13" fmla="*/ 0 w 990600"/>
                <a:gd name="connsiteY1-14" fmla="*/ 1485900 h 1485900"/>
                <a:gd name="connsiteX2-15" fmla="*/ 990600 w 990600"/>
                <a:gd name="connsiteY2-16" fmla="*/ 992505 h 1485900"/>
                <a:gd name="connsiteX3-17" fmla="*/ 990600 w 990600"/>
                <a:gd name="connsiteY3-18" fmla="*/ 0 h 1485900"/>
                <a:gd name="connsiteX4-19" fmla="*/ 0 w 990600"/>
                <a:gd name="connsiteY4-20" fmla="*/ 497205 h 1485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0600" h="1485900">
                  <a:moveTo>
                    <a:pt x="0" y="497205"/>
                  </a:moveTo>
                  <a:lnTo>
                    <a:pt x="0" y="1485900"/>
                  </a:lnTo>
                  <a:lnTo>
                    <a:pt x="990600" y="992505"/>
                  </a:lnTo>
                  <a:lnTo>
                    <a:pt x="990600" y="0"/>
                  </a:lnTo>
                  <a:lnTo>
                    <a:pt x="0" y="497205"/>
                  </a:lnTo>
                  <a:close/>
                </a:path>
              </a:pathLst>
            </a:custGeom>
            <a:solidFill>
              <a:srgbClr val="3F3F3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Freeform 45"/>
            <p:cNvSpPr/>
            <p:nvPr/>
          </p:nvSpPr>
          <p:spPr>
            <a:xfrm>
              <a:off x="7689809" y="1382930"/>
              <a:ext cx="418053" cy="555705"/>
            </a:xfrm>
            <a:custGeom>
              <a:avLst/>
              <a:gdLst>
                <a:gd name="connsiteX0" fmla="*/ 0 w 594360"/>
                <a:gd name="connsiteY0" fmla="*/ 213360 h 914400"/>
                <a:gd name="connsiteX1" fmla="*/ 144780 w 594360"/>
                <a:gd name="connsiteY1" fmla="*/ 0 h 914400"/>
                <a:gd name="connsiteX2" fmla="*/ 594360 w 594360"/>
                <a:gd name="connsiteY2" fmla="*/ 220980 h 914400"/>
                <a:gd name="connsiteX3" fmla="*/ 152400 w 594360"/>
                <a:gd name="connsiteY3" fmla="*/ 914400 h 914400"/>
                <a:gd name="connsiteX4" fmla="*/ 0 w 594360"/>
                <a:gd name="connsiteY4" fmla="*/ 693420 h 914400"/>
                <a:gd name="connsiteX5" fmla="*/ 251460 w 594360"/>
                <a:gd name="connsiteY5" fmla="*/ 381000 h 914400"/>
                <a:gd name="connsiteX6" fmla="*/ 0 w 594360"/>
                <a:gd name="connsiteY6" fmla="*/ 213360 h 914400"/>
                <a:gd name="connsiteX0-1" fmla="*/ 0 w 624840"/>
                <a:gd name="connsiteY0-2" fmla="*/ 213360 h 914400"/>
                <a:gd name="connsiteX1-3" fmla="*/ 144780 w 624840"/>
                <a:gd name="connsiteY1-4" fmla="*/ 0 h 914400"/>
                <a:gd name="connsiteX2-5" fmla="*/ 624840 w 624840"/>
                <a:gd name="connsiteY2-6" fmla="*/ 213360 h 914400"/>
                <a:gd name="connsiteX3-7" fmla="*/ 152400 w 624840"/>
                <a:gd name="connsiteY3-8" fmla="*/ 914400 h 914400"/>
                <a:gd name="connsiteX4-9" fmla="*/ 0 w 624840"/>
                <a:gd name="connsiteY4-10" fmla="*/ 693420 h 914400"/>
                <a:gd name="connsiteX5-11" fmla="*/ 251460 w 624840"/>
                <a:gd name="connsiteY5-12" fmla="*/ 381000 h 914400"/>
                <a:gd name="connsiteX6-13" fmla="*/ 0 w 624840"/>
                <a:gd name="connsiteY6-14" fmla="*/ 213360 h 914400"/>
                <a:gd name="connsiteX0-15" fmla="*/ 0 w 624840"/>
                <a:gd name="connsiteY0-16" fmla="*/ 213360 h 914400"/>
                <a:gd name="connsiteX1-17" fmla="*/ 144780 w 624840"/>
                <a:gd name="connsiteY1-18" fmla="*/ 0 h 914400"/>
                <a:gd name="connsiteX2-19" fmla="*/ 624840 w 624840"/>
                <a:gd name="connsiteY2-20" fmla="*/ 213360 h 914400"/>
                <a:gd name="connsiteX3-21" fmla="*/ 152400 w 624840"/>
                <a:gd name="connsiteY3-22" fmla="*/ 914400 h 914400"/>
                <a:gd name="connsiteX4-23" fmla="*/ 0 w 624840"/>
                <a:gd name="connsiteY4-24" fmla="*/ 693420 h 914400"/>
                <a:gd name="connsiteX5-25" fmla="*/ 312420 w 624840"/>
                <a:gd name="connsiteY5-26" fmla="*/ 327660 h 914400"/>
                <a:gd name="connsiteX6-27" fmla="*/ 0 w 624840"/>
                <a:gd name="connsiteY6-28" fmla="*/ 213360 h 914400"/>
                <a:gd name="connsiteX0-29" fmla="*/ 0 w 624840"/>
                <a:gd name="connsiteY0-30" fmla="*/ 213360 h 914400"/>
                <a:gd name="connsiteX1-31" fmla="*/ 144780 w 624840"/>
                <a:gd name="connsiteY1-32" fmla="*/ 0 h 914400"/>
                <a:gd name="connsiteX2-33" fmla="*/ 624840 w 624840"/>
                <a:gd name="connsiteY2-34" fmla="*/ 213360 h 914400"/>
                <a:gd name="connsiteX3-35" fmla="*/ 152400 w 624840"/>
                <a:gd name="connsiteY3-36" fmla="*/ 914400 h 914400"/>
                <a:gd name="connsiteX4-37" fmla="*/ 0 w 624840"/>
                <a:gd name="connsiteY4-38" fmla="*/ 693420 h 914400"/>
                <a:gd name="connsiteX5-39" fmla="*/ 274320 w 624840"/>
                <a:gd name="connsiteY5-40" fmla="*/ 350520 h 914400"/>
                <a:gd name="connsiteX6-41" fmla="*/ 0 w 624840"/>
                <a:gd name="connsiteY6-42" fmla="*/ 213360 h 914400"/>
                <a:gd name="connsiteX0-43" fmla="*/ 0 w 624840"/>
                <a:gd name="connsiteY0-44" fmla="*/ 213360 h 914400"/>
                <a:gd name="connsiteX1-45" fmla="*/ 144780 w 624840"/>
                <a:gd name="connsiteY1-46" fmla="*/ 0 h 914400"/>
                <a:gd name="connsiteX2-47" fmla="*/ 624840 w 624840"/>
                <a:gd name="connsiteY2-48" fmla="*/ 213360 h 914400"/>
                <a:gd name="connsiteX3-49" fmla="*/ 152400 w 624840"/>
                <a:gd name="connsiteY3-50" fmla="*/ 914400 h 914400"/>
                <a:gd name="connsiteX4-51" fmla="*/ 15240 w 624840"/>
                <a:gd name="connsiteY4-52" fmla="*/ 693420 h 914400"/>
                <a:gd name="connsiteX5-53" fmla="*/ 274320 w 624840"/>
                <a:gd name="connsiteY5-54" fmla="*/ 350520 h 914400"/>
                <a:gd name="connsiteX6-55" fmla="*/ 0 w 624840"/>
                <a:gd name="connsiteY6-56" fmla="*/ 213360 h 914400"/>
                <a:gd name="connsiteX0-57" fmla="*/ 0 w 624840"/>
                <a:gd name="connsiteY0-58" fmla="*/ 213360 h 914400"/>
                <a:gd name="connsiteX1-59" fmla="*/ 144780 w 624840"/>
                <a:gd name="connsiteY1-60" fmla="*/ 0 h 914400"/>
                <a:gd name="connsiteX2-61" fmla="*/ 624840 w 624840"/>
                <a:gd name="connsiteY2-62" fmla="*/ 213360 h 914400"/>
                <a:gd name="connsiteX3-63" fmla="*/ 152400 w 624840"/>
                <a:gd name="connsiteY3-64" fmla="*/ 914400 h 914400"/>
                <a:gd name="connsiteX4-65" fmla="*/ 38100 w 624840"/>
                <a:gd name="connsiteY4-66" fmla="*/ 708660 h 914400"/>
                <a:gd name="connsiteX5-67" fmla="*/ 274320 w 624840"/>
                <a:gd name="connsiteY5-68" fmla="*/ 350520 h 914400"/>
                <a:gd name="connsiteX6-69" fmla="*/ 0 w 624840"/>
                <a:gd name="connsiteY6-70" fmla="*/ 213360 h 914400"/>
                <a:gd name="connsiteX0-71" fmla="*/ 0 w 624840"/>
                <a:gd name="connsiteY0-72" fmla="*/ 213360 h 807720"/>
                <a:gd name="connsiteX1-73" fmla="*/ 144780 w 624840"/>
                <a:gd name="connsiteY1-74" fmla="*/ 0 h 807720"/>
                <a:gd name="connsiteX2-75" fmla="*/ 624840 w 624840"/>
                <a:gd name="connsiteY2-76" fmla="*/ 213360 h 807720"/>
                <a:gd name="connsiteX3-77" fmla="*/ 236220 w 624840"/>
                <a:gd name="connsiteY3-78" fmla="*/ 807720 h 807720"/>
                <a:gd name="connsiteX4-79" fmla="*/ 38100 w 624840"/>
                <a:gd name="connsiteY4-80" fmla="*/ 708660 h 807720"/>
                <a:gd name="connsiteX5-81" fmla="*/ 274320 w 624840"/>
                <a:gd name="connsiteY5-82" fmla="*/ 350520 h 807720"/>
                <a:gd name="connsiteX6-83" fmla="*/ 0 w 624840"/>
                <a:gd name="connsiteY6-84" fmla="*/ 213360 h 807720"/>
                <a:gd name="connsiteX0-85" fmla="*/ 0 w 624840"/>
                <a:gd name="connsiteY0-86" fmla="*/ 213360 h 830580"/>
                <a:gd name="connsiteX1-87" fmla="*/ 144780 w 624840"/>
                <a:gd name="connsiteY1-88" fmla="*/ 0 h 830580"/>
                <a:gd name="connsiteX2-89" fmla="*/ 624840 w 624840"/>
                <a:gd name="connsiteY2-90" fmla="*/ 213360 h 830580"/>
                <a:gd name="connsiteX3-91" fmla="*/ 228600 w 624840"/>
                <a:gd name="connsiteY3-92" fmla="*/ 830580 h 830580"/>
                <a:gd name="connsiteX4-93" fmla="*/ 38100 w 624840"/>
                <a:gd name="connsiteY4-94" fmla="*/ 708660 h 830580"/>
                <a:gd name="connsiteX5-95" fmla="*/ 274320 w 624840"/>
                <a:gd name="connsiteY5-96" fmla="*/ 350520 h 830580"/>
                <a:gd name="connsiteX6-97" fmla="*/ 0 w 624840"/>
                <a:gd name="connsiteY6-98" fmla="*/ 213360 h 8305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624840" h="830580">
                  <a:moveTo>
                    <a:pt x="0" y="213360"/>
                  </a:moveTo>
                  <a:lnTo>
                    <a:pt x="144780" y="0"/>
                  </a:lnTo>
                  <a:lnTo>
                    <a:pt x="624840" y="213360"/>
                  </a:lnTo>
                  <a:lnTo>
                    <a:pt x="228600" y="830580"/>
                  </a:lnTo>
                  <a:lnTo>
                    <a:pt x="38100" y="708660"/>
                  </a:lnTo>
                  <a:lnTo>
                    <a:pt x="274320" y="350520"/>
                  </a:lnTo>
                  <a:lnTo>
                    <a:pt x="0" y="21336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3F3F">
                    <a:shade val="30000"/>
                    <a:satMod val="115000"/>
                  </a:srgbClr>
                </a:gs>
                <a:gs pos="50000">
                  <a:srgbClr val="3F3F3F">
                    <a:shade val="67500"/>
                    <a:satMod val="115000"/>
                    <a:alpha val="90000"/>
                  </a:srgbClr>
                </a:gs>
                <a:gs pos="100000">
                  <a:srgbClr val="3F3F3F">
                    <a:shade val="100000"/>
                    <a:satMod val="115000"/>
                    <a:alpha val="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 rot="169733">
            <a:off x="1599513" y="1571859"/>
            <a:ext cx="5502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HƯỚNG ĐỀ TÀI</a:t>
            </a:r>
            <a:endParaRPr lang="en-US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971484" y="1457653"/>
            <a:ext cx="550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en-US" altLang="en-US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8258" y="1228894"/>
            <a:ext cx="3978720" cy="461665"/>
          </a:xfrm>
          <a:prstGeom prst="rect">
            <a:avLst/>
          </a:prstGeom>
          <a:solidFill>
            <a:srgbClr val="008257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Cách tiếp cận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1805" y="2413635"/>
            <a:ext cx="8555355" cy="270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 tiếp cận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khảo quy trình thanh toán qua thẻ và các công nghệ liên quan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và thiết kế hệ thống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website, bộ đọc thẻ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 chỉnh và hoàn thiện sản phẩm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HỆ THỐNG ĐIỂM DANH BẰNG RFID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12357" y="-956"/>
            <a:ext cx="12180093" cy="107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HỆ THỐNG THANH TOÁN ĐA NĂNG 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DÀNH CHO SINH VIÊN ĐẠI HỌC CẦN THƠ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19A466-7A2C-41FD-8B49-A35E1B5EBEDD}" type="slidenum">
              <a:rPr lang="en-US" altLang="en-US" sz="2400"/>
            </a:fld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6637</Words>
  <Application>WPS Presentation</Application>
  <PresentationFormat>Màn hình rộng</PresentationFormat>
  <Paragraphs>654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Calibri</vt:lpstr>
      <vt:lpstr>Calibri</vt:lpstr>
      <vt:lpstr>Verdana</vt:lpstr>
      <vt:lpstr>Tahoma</vt:lpstr>
      <vt:lpstr>Palatino Linotype</vt:lpstr>
      <vt:lpstr>Times New Roman</vt:lpstr>
      <vt:lpstr>Microsoft YaHei</vt:lpstr>
      <vt:lpstr>Arial Unicode MS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Luân Lê</dc:creator>
  <cp:lastModifiedBy>PC</cp:lastModifiedBy>
  <cp:revision>159</cp:revision>
  <dcterms:created xsi:type="dcterms:W3CDTF">2017-11-02T09:07:00Z</dcterms:created>
  <dcterms:modified xsi:type="dcterms:W3CDTF">2018-11-21T06:08:45Z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