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5" r:id="rId4"/>
    <p:sldId id="267" r:id="rId5"/>
    <p:sldId id="266" r:id="rId6"/>
    <p:sldId id="258" r:id="rId7"/>
    <p:sldId id="259" r:id="rId8"/>
    <p:sldId id="269" r:id="rId9"/>
    <p:sldId id="271" r:id="rId10"/>
    <p:sldId id="260" r:id="rId11"/>
    <p:sldId id="263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7332-2921-4D11-AD09-74AB51B6596B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92AB2CF-86D7-4F41-8B0C-C89F5FF6932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95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7332-2921-4D11-AD09-74AB51B6596B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B2CF-86D7-4F41-8B0C-C89F5FF6932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85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7332-2921-4D11-AD09-74AB51B6596B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B2CF-86D7-4F41-8B0C-C89F5FF6932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46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7332-2921-4D11-AD09-74AB51B6596B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B2CF-86D7-4F41-8B0C-C89F5FF6932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6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7332-2921-4D11-AD09-74AB51B6596B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B2CF-86D7-4F41-8B0C-C89F5FF6932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0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7332-2921-4D11-AD09-74AB51B6596B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B2CF-86D7-4F41-8B0C-C89F5FF6932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72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7332-2921-4D11-AD09-74AB51B6596B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B2CF-86D7-4F41-8B0C-C89F5FF6932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45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7332-2921-4D11-AD09-74AB51B6596B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B2CF-86D7-4F41-8B0C-C89F5FF6932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22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7332-2921-4D11-AD09-74AB51B6596B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B2CF-86D7-4F41-8B0C-C89F5FF6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7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7332-2921-4D11-AD09-74AB51B6596B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B2CF-86D7-4F41-8B0C-C89F5FF6932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59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4C07332-2921-4D11-AD09-74AB51B6596B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B2CF-86D7-4F41-8B0C-C89F5FF6932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0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07332-2921-4D11-AD09-74AB51B6596B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92AB2CF-86D7-4F41-8B0C-C89F5FF6932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07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Govlet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Dipersiapkan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:</a:t>
            </a:r>
            <a:endParaRPr lang="en-US" sz="2400" b="1" dirty="0"/>
          </a:p>
          <a:p>
            <a:r>
              <a:rPr lang="en-US" sz="2400" dirty="0"/>
              <a:t>Ahmad Syauqi/</a:t>
            </a:r>
            <a:r>
              <a:rPr lang="en-GB" sz="2400" dirty="0"/>
              <a:t>G64150078</a:t>
            </a:r>
            <a:br>
              <a:rPr lang="en-GB" sz="2400" dirty="0"/>
            </a:br>
            <a:r>
              <a:rPr lang="en-US" sz="2400" dirty="0" err="1"/>
              <a:t>Raden</a:t>
            </a:r>
            <a:r>
              <a:rPr lang="en-US" sz="2400" dirty="0"/>
              <a:t> </a:t>
            </a:r>
            <a:r>
              <a:rPr lang="en-US" sz="2400" dirty="0" err="1"/>
              <a:t>Syaufina</a:t>
            </a:r>
            <a:r>
              <a:rPr lang="en-US" sz="2400" dirty="0"/>
              <a:t> </a:t>
            </a:r>
            <a:r>
              <a:rPr lang="en-US" sz="2400" dirty="0" err="1"/>
              <a:t>Ratnadyarsih</a:t>
            </a:r>
            <a:r>
              <a:rPr lang="en-US" sz="2400" dirty="0"/>
              <a:t>/</a:t>
            </a:r>
            <a:r>
              <a:rPr lang="en-GB" sz="2400" dirty="0"/>
              <a:t>G64150082</a:t>
            </a:r>
            <a:br>
              <a:rPr lang="en-GB" sz="2400" dirty="0"/>
            </a:br>
            <a:r>
              <a:rPr lang="en-US" sz="2400" dirty="0"/>
              <a:t>Juan </a:t>
            </a:r>
            <a:r>
              <a:rPr lang="en-US" sz="2400" dirty="0" err="1"/>
              <a:t>Josua</a:t>
            </a:r>
            <a:r>
              <a:rPr lang="en-US" sz="2400" dirty="0"/>
              <a:t>/</a:t>
            </a:r>
            <a:r>
              <a:rPr lang="en-GB" sz="2400" dirty="0"/>
              <a:t>G64150088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Azman</a:t>
            </a:r>
            <a:r>
              <a:rPr lang="en-US" sz="2400" dirty="0"/>
              <a:t> </a:t>
            </a:r>
            <a:r>
              <a:rPr lang="en-US" sz="2400" dirty="0" err="1"/>
              <a:t>Fatahillah</a:t>
            </a:r>
            <a:r>
              <a:rPr lang="en-US" sz="2400" dirty="0"/>
              <a:t>/ </a:t>
            </a:r>
            <a:r>
              <a:rPr lang="en-GB" sz="2400" dirty="0"/>
              <a:t>G64150103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8683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6708" t="23926" r="53083" b="16445"/>
          <a:stretch/>
        </p:blipFill>
        <p:spPr>
          <a:xfrm>
            <a:off x="6923015" y="0"/>
            <a:ext cx="4131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7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User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admin </a:t>
            </a:r>
            <a:r>
              <a:rPr lang="en-US" dirty="0" err="1"/>
              <a:t>Govlet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pemerintahan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Pendaftaran</a:t>
            </a:r>
            <a:r>
              <a:rPr lang="en-US" dirty="0"/>
              <a:t> user </a:t>
            </a:r>
            <a:r>
              <a:rPr lang="en-US" dirty="0" err="1"/>
              <a:t>sebagai</a:t>
            </a:r>
            <a:r>
              <a:rPr lang="en-US" dirty="0"/>
              <a:t> admin </a:t>
            </a:r>
            <a:r>
              <a:rPr lang="en-US" dirty="0" err="1"/>
              <a:t>Govlet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super admin, </a:t>
            </a:r>
            <a:r>
              <a:rPr lang="en-US" dirty="0" err="1"/>
              <a:t>sedangkan</a:t>
            </a:r>
            <a:r>
              <a:rPr lang="en-US" dirty="0"/>
              <a:t> user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mendaftarkan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NIK.</a:t>
            </a:r>
          </a:p>
          <a:p>
            <a:pPr lvl="0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terdaftar</a:t>
            </a:r>
            <a:r>
              <a:rPr lang="en-US" dirty="0"/>
              <a:t>, user </a:t>
            </a:r>
            <a:r>
              <a:rPr lang="en-US" dirty="0" err="1"/>
              <a:t>dapat</a:t>
            </a:r>
            <a:r>
              <a:rPr lang="en-US" dirty="0"/>
              <a:t> sign in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profilnya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User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notifikasi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suratnya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id-ID" dirty="0"/>
              <a:t> dan mencetaknya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/</a:t>
            </a:r>
            <a:r>
              <a:rPr lang="en-US" dirty="0" err="1"/>
              <a:t>mengurangi</a:t>
            </a:r>
            <a:r>
              <a:rPr lang="en-US" dirty="0"/>
              <a:t> Admin </a:t>
            </a:r>
            <a:r>
              <a:rPr lang="en-US" dirty="0" err="1"/>
              <a:t>Govlet</a:t>
            </a:r>
            <a:r>
              <a:rPr lang="en-US" dirty="0"/>
              <a:t>.</a:t>
            </a:r>
          </a:p>
          <a:p>
            <a:r>
              <a:rPr lang="en-US" dirty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semua</a:t>
            </a:r>
            <a:r>
              <a:rPr lang="en-US" dirty="0"/>
              <a:t> database.</a:t>
            </a:r>
            <a:endParaRPr lang="id-ID" dirty="0"/>
          </a:p>
          <a:p>
            <a:pPr lvl="0"/>
            <a:r>
              <a:rPr lang="en-US" dirty="0"/>
              <a:t>Admin </a:t>
            </a:r>
            <a:r>
              <a:rPr lang="en-US" dirty="0" err="1"/>
              <a:t>Govlet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/</a:t>
            </a:r>
            <a:r>
              <a:rPr lang="en-US" dirty="0" err="1"/>
              <a:t>menolak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yang </a:t>
            </a:r>
            <a:r>
              <a:rPr lang="en-US" dirty="0" err="1"/>
              <a:t>berlaku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Admin </a:t>
            </a:r>
            <a:r>
              <a:rPr lang="en-US" dirty="0" err="1"/>
              <a:t>Govlet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-update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2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Demonstrasi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err="1"/>
              <a:t>Kurangnya</a:t>
            </a:r>
            <a:r>
              <a:rPr lang="en-US" sz="2400" dirty="0"/>
              <a:t> </a:t>
            </a:r>
            <a:r>
              <a:rPr lang="en-US" sz="2400" dirty="0" err="1"/>
              <a:t>transparansi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proses 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surat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tertundanya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surat</a:t>
            </a:r>
            <a:endParaRPr lang="en-US" sz="2400" dirty="0"/>
          </a:p>
          <a:p>
            <a:pPr lvl="0"/>
            <a:r>
              <a:rPr lang="en-US" sz="2400" dirty="0" err="1"/>
              <a:t>Pokok</a:t>
            </a:r>
            <a:r>
              <a:rPr lang="en-US" sz="2400" dirty="0"/>
              <a:t> </a:t>
            </a:r>
            <a:r>
              <a:rPr lang="en-US" sz="2400" dirty="0" err="1"/>
              <a:t>persoalan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/ </a:t>
            </a:r>
            <a:r>
              <a:rPr lang="en-US" sz="2400" dirty="0" err="1"/>
              <a:t>situasi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yang </a:t>
            </a:r>
            <a:r>
              <a:rPr lang="en-US" sz="2400" dirty="0" err="1"/>
              <a:t>kurang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kurangnya</a:t>
            </a:r>
            <a:r>
              <a:rPr lang="en-US" sz="2400" dirty="0"/>
              <a:t> </a:t>
            </a:r>
            <a:r>
              <a:rPr lang="en-US" sz="2400" dirty="0" err="1"/>
              <a:t>transparansi</a:t>
            </a:r>
            <a:r>
              <a:rPr lang="en-US" sz="2400" dirty="0"/>
              <a:t> </a:t>
            </a:r>
            <a:r>
              <a:rPr lang="en-US" sz="2400" dirty="0" err="1"/>
              <a:t>memungkinkan</a:t>
            </a:r>
            <a:r>
              <a:rPr lang="en-US" sz="2400" dirty="0"/>
              <a:t> </a:t>
            </a:r>
            <a:r>
              <a:rPr lang="en-US" sz="2400" dirty="0" err="1"/>
              <a:t>terjadinya</a:t>
            </a:r>
            <a:r>
              <a:rPr lang="en-US" sz="2400" dirty="0"/>
              <a:t> </a:t>
            </a:r>
            <a:r>
              <a:rPr lang="en-US" sz="2400" dirty="0" err="1"/>
              <a:t>kecurangan</a:t>
            </a:r>
            <a:r>
              <a:rPr lang="en-US" sz="2400" dirty="0"/>
              <a:t>,</a:t>
            </a:r>
          </a:p>
          <a:p>
            <a:pPr lvl="0"/>
            <a:r>
              <a:rPr lang="en-US" sz="2400" dirty="0" err="1"/>
              <a:t>Pokok</a:t>
            </a:r>
            <a:r>
              <a:rPr lang="en-US" sz="2400" dirty="0"/>
              <a:t> </a:t>
            </a:r>
            <a:r>
              <a:rPr lang="en-US" sz="2400" dirty="0" err="1"/>
              <a:t>persoalan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segera</a:t>
            </a:r>
            <a:r>
              <a:rPr lang="en-US" sz="2400" dirty="0"/>
              <a:t> </a:t>
            </a:r>
            <a:r>
              <a:rPr lang="en-US" sz="2400" dirty="0" err="1"/>
              <a:t>diselesaikan</a:t>
            </a:r>
            <a:r>
              <a:rPr lang="en-US" sz="2400" dirty="0"/>
              <a:t> agar </a:t>
            </a:r>
            <a:r>
              <a:rPr lang="en-US" sz="2400" dirty="0" err="1"/>
              <a:t>efisiensi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efektifitas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kelurahan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ditingkatkan</a:t>
            </a:r>
            <a:r>
              <a:rPr lang="en-US" sz="2400" dirty="0"/>
              <a:t> </a:t>
            </a:r>
            <a:r>
              <a:rPr lang="en-US" sz="2400" dirty="0" err="1" smtClean="0"/>
              <a:t>kembali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971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err="1" smtClean="0"/>
              <a:t>Transparansi</a:t>
            </a:r>
            <a:r>
              <a:rPr lang="en-US" sz="2400" dirty="0" smtClean="0"/>
              <a:t> proses </a:t>
            </a:r>
            <a:r>
              <a:rPr lang="en-US" sz="2400" dirty="0" err="1" smtClean="0"/>
              <a:t>pembuatan</a:t>
            </a:r>
            <a:r>
              <a:rPr lang="en-US" sz="2400" dirty="0" smtClean="0"/>
              <a:t> </a:t>
            </a:r>
            <a:r>
              <a:rPr lang="en-US" sz="2400" dirty="0" err="1" smtClean="0"/>
              <a:t>surat</a:t>
            </a:r>
            <a:r>
              <a:rPr lang="en-US" sz="2400" dirty="0" smtClean="0"/>
              <a:t>.</a:t>
            </a:r>
          </a:p>
          <a:p>
            <a:pPr lvl="0"/>
            <a:r>
              <a:rPr lang="en-US" sz="2400" dirty="0" err="1" smtClean="0"/>
              <a:t>Mencegah</a:t>
            </a:r>
            <a:r>
              <a:rPr lang="en-US" sz="2400" dirty="0" smtClean="0"/>
              <a:t> </a:t>
            </a:r>
            <a:r>
              <a:rPr lang="en-US" sz="2400" dirty="0" err="1" smtClean="0"/>
              <a:t>terjadinya</a:t>
            </a:r>
            <a:r>
              <a:rPr lang="en-US" sz="2400" dirty="0" smtClean="0"/>
              <a:t> </a:t>
            </a:r>
            <a:r>
              <a:rPr lang="en-US" sz="2400" dirty="0" err="1" smtClean="0"/>
              <a:t>kecurangan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oknum</a:t>
            </a:r>
            <a:r>
              <a:rPr lang="en-US" sz="2400" dirty="0" smtClean="0"/>
              <a:t> </a:t>
            </a:r>
            <a:r>
              <a:rPr lang="en-US" sz="2400" dirty="0" err="1" smtClean="0"/>
              <a:t>pemerintahan</a:t>
            </a:r>
            <a:r>
              <a:rPr lang="en-US" sz="2400" dirty="0" smtClean="0"/>
              <a:t>.</a:t>
            </a:r>
            <a:endParaRPr lang="en-US" sz="2400" dirty="0"/>
          </a:p>
          <a:p>
            <a:pPr lvl="0"/>
            <a:r>
              <a:rPr lang="en-US" sz="2400" dirty="0" err="1" smtClean="0"/>
              <a:t>Meningkatkan</a:t>
            </a:r>
            <a:r>
              <a:rPr lang="en-US" sz="2400" dirty="0" smtClean="0"/>
              <a:t> </a:t>
            </a:r>
            <a:r>
              <a:rPr lang="en-US" sz="2400" dirty="0" err="1" smtClean="0"/>
              <a:t>efisiensi</a:t>
            </a:r>
            <a:r>
              <a:rPr lang="en-US" sz="2400" dirty="0" smtClean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efektifitas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 smtClean="0"/>
              <a:t>pemerintahan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Govlet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mempermudah</a:t>
            </a:r>
            <a:r>
              <a:rPr lang="en-US" sz="2400" dirty="0"/>
              <a:t> proses 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surat</a:t>
            </a:r>
            <a:r>
              <a:rPr lang="en-US" sz="2400" dirty="0"/>
              <a:t> </a:t>
            </a:r>
            <a:r>
              <a:rPr lang="en-US" sz="2400" dirty="0" err="1"/>
              <a:t>kependudukan</a:t>
            </a:r>
            <a:r>
              <a:rPr lang="en-US" sz="2400" dirty="0"/>
              <a:t> </a:t>
            </a:r>
            <a:r>
              <a:rPr lang="en-US" sz="2400" dirty="0" err="1"/>
              <a:t>hingga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 smtClean="0"/>
              <a:t>kelurahan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2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dirty="0" err="1"/>
              <a:t>Govlet</a:t>
            </a:r>
            <a:r>
              <a:rPr lang="en-GB" sz="3600" dirty="0"/>
              <a:t> </a:t>
            </a:r>
            <a:r>
              <a:rPr lang="en-GB" sz="3600" dirty="0" err="1"/>
              <a:t>merupakan</a:t>
            </a:r>
            <a:r>
              <a:rPr lang="en-GB" sz="3600" dirty="0"/>
              <a:t> website </a:t>
            </a:r>
            <a:r>
              <a:rPr lang="en-GB" sz="3600" dirty="0" err="1"/>
              <a:t>untuk</a:t>
            </a:r>
            <a:r>
              <a:rPr lang="en-GB" sz="3600" dirty="0"/>
              <a:t> </a:t>
            </a:r>
            <a:r>
              <a:rPr lang="en-GB" sz="3600" dirty="0" err="1"/>
              <a:t>membuat</a:t>
            </a:r>
            <a:r>
              <a:rPr lang="en-GB" sz="3600" dirty="0"/>
              <a:t> </a:t>
            </a:r>
            <a:r>
              <a:rPr lang="en-GB" sz="3600" dirty="0" err="1"/>
              <a:t>surat-surat</a:t>
            </a:r>
            <a:r>
              <a:rPr lang="en-GB" sz="3600" dirty="0"/>
              <a:t> </a:t>
            </a:r>
            <a:r>
              <a:rPr lang="en-GB" sz="3600" dirty="0" err="1" smtClean="0"/>
              <a:t>kependudukan</a:t>
            </a:r>
            <a:r>
              <a:rPr lang="en-GB" sz="3600" dirty="0" smtClean="0"/>
              <a:t>.</a:t>
            </a:r>
            <a:br>
              <a:rPr lang="en-GB" sz="3600" dirty="0" smtClean="0"/>
            </a:br>
            <a:r>
              <a:rPr lang="en-GB" sz="3600" dirty="0" err="1" smtClean="0"/>
              <a:t>Dengan</a:t>
            </a:r>
            <a:r>
              <a:rPr lang="en-GB" sz="3600" dirty="0" smtClean="0"/>
              <a:t> </a:t>
            </a:r>
            <a:r>
              <a:rPr lang="en-GB" sz="3600" dirty="0" err="1"/>
              <a:t>menggunakan</a:t>
            </a:r>
            <a:r>
              <a:rPr lang="en-GB" sz="3600" dirty="0"/>
              <a:t> </a:t>
            </a:r>
            <a:r>
              <a:rPr lang="en-GB" sz="3600" dirty="0" err="1"/>
              <a:t>Govlet</a:t>
            </a:r>
            <a:r>
              <a:rPr lang="en-GB" sz="3600" dirty="0"/>
              <a:t> </a:t>
            </a:r>
            <a:r>
              <a:rPr lang="en-GB" sz="3600" dirty="0" err="1"/>
              <a:t>alur</a:t>
            </a:r>
            <a:r>
              <a:rPr lang="en-GB" sz="3600" dirty="0"/>
              <a:t> </a:t>
            </a:r>
            <a:r>
              <a:rPr lang="en-GB" sz="3600" dirty="0" err="1"/>
              <a:t>dan</a:t>
            </a:r>
            <a:r>
              <a:rPr lang="en-GB" sz="3600" dirty="0"/>
              <a:t> </a:t>
            </a:r>
            <a:r>
              <a:rPr lang="en-GB" sz="3600" dirty="0" err="1"/>
              <a:t>tata</a:t>
            </a:r>
            <a:r>
              <a:rPr lang="en-GB" sz="3600" dirty="0"/>
              <a:t> </a:t>
            </a:r>
            <a:r>
              <a:rPr lang="en-GB" sz="3600" dirty="0" err="1"/>
              <a:t>cara</a:t>
            </a:r>
            <a:r>
              <a:rPr lang="en-GB" sz="3600" dirty="0"/>
              <a:t> </a:t>
            </a:r>
            <a:r>
              <a:rPr lang="en-GB" sz="3600" dirty="0" err="1"/>
              <a:t>membuat</a:t>
            </a:r>
            <a:r>
              <a:rPr lang="en-GB" sz="3600" dirty="0"/>
              <a:t> </a:t>
            </a:r>
            <a:r>
              <a:rPr lang="en-GB" sz="3600" dirty="0" err="1"/>
              <a:t>surat</a:t>
            </a:r>
            <a:r>
              <a:rPr lang="en-GB" sz="3600" dirty="0"/>
              <a:t> </a:t>
            </a:r>
            <a:r>
              <a:rPr lang="en-GB" sz="3600" dirty="0" err="1"/>
              <a:t>kependudukan</a:t>
            </a:r>
            <a:r>
              <a:rPr lang="en-GB" sz="3600" dirty="0"/>
              <a:t> </a:t>
            </a:r>
            <a:r>
              <a:rPr lang="en-GB" sz="3600" dirty="0" err="1"/>
              <a:t>menjadi</a:t>
            </a:r>
            <a:r>
              <a:rPr lang="en-GB" sz="3600" dirty="0"/>
              <a:t> </a:t>
            </a:r>
            <a:r>
              <a:rPr lang="en-GB" sz="3600" dirty="0" err="1"/>
              <a:t>lebih</a:t>
            </a:r>
            <a:r>
              <a:rPr lang="en-GB" sz="3600" dirty="0"/>
              <a:t> </a:t>
            </a:r>
            <a:r>
              <a:rPr lang="en-GB" sz="3600" dirty="0" err="1"/>
              <a:t>mudah</a:t>
            </a:r>
            <a:r>
              <a:rPr lang="en-GB" sz="3600" dirty="0"/>
              <a:t> </a:t>
            </a:r>
            <a:r>
              <a:rPr lang="en-GB" sz="3600" dirty="0" err="1"/>
              <a:t>dan</a:t>
            </a:r>
            <a:r>
              <a:rPr lang="en-GB" sz="3600" dirty="0"/>
              <a:t> </a:t>
            </a:r>
            <a:r>
              <a:rPr lang="en-GB" sz="3600" dirty="0" err="1"/>
              <a:t>efisien</a:t>
            </a:r>
            <a:r>
              <a:rPr lang="en-GB" sz="3600" dirty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3356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Begitu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proses-proses yang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kantor</a:t>
            </a:r>
            <a:r>
              <a:rPr lang="en-US" sz="2800" dirty="0"/>
              <a:t> </a:t>
            </a:r>
            <a:r>
              <a:rPr lang="en-US" sz="2800" dirty="0" err="1" smtClean="0"/>
              <a:t>pemerintahan</a:t>
            </a:r>
            <a:r>
              <a:rPr lang="en-US" sz="2800" dirty="0" smtClean="0"/>
              <a:t>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pembahasan</a:t>
            </a:r>
            <a:r>
              <a:rPr lang="en-US" sz="2800" dirty="0"/>
              <a:t> kali </a:t>
            </a:r>
            <a:r>
              <a:rPr lang="en-US" sz="2800" dirty="0" err="1"/>
              <a:t>ini</a:t>
            </a:r>
            <a:r>
              <a:rPr lang="en-US" sz="2800" dirty="0"/>
              <a:t>, </a:t>
            </a:r>
            <a:r>
              <a:rPr lang="en-US" sz="2800" dirty="0" err="1"/>
              <a:t>penyusun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membahas</a:t>
            </a:r>
            <a:r>
              <a:rPr lang="en-US" sz="2800" dirty="0"/>
              <a:t> </a:t>
            </a:r>
            <a:r>
              <a:rPr lang="en-US" sz="2800" dirty="0" err="1" smtClean="0"/>
              <a:t>mengenai</a:t>
            </a:r>
            <a:r>
              <a:rPr lang="en-US" sz="2800" dirty="0" smtClean="0"/>
              <a:t>:</a:t>
            </a:r>
          </a:p>
          <a:p>
            <a:pPr marL="457200" indent="-457200">
              <a:buAutoNum type="arabicPeriod"/>
            </a:pPr>
            <a:r>
              <a:rPr lang="en-US" sz="2800" dirty="0" err="1" smtClean="0"/>
              <a:t>Pembuatan</a:t>
            </a:r>
            <a:r>
              <a:rPr lang="en-US" sz="2800" dirty="0" smtClean="0"/>
              <a:t> </a:t>
            </a:r>
            <a:r>
              <a:rPr lang="en-US" sz="2800" dirty="0" err="1" smtClean="0"/>
              <a:t>akta</a:t>
            </a:r>
            <a:r>
              <a:rPr lang="en-US" sz="2800" dirty="0" smtClean="0"/>
              <a:t> </a:t>
            </a:r>
            <a:r>
              <a:rPr lang="en-US" sz="2800" dirty="0" err="1" smtClean="0"/>
              <a:t>kelahiran</a:t>
            </a:r>
            <a:r>
              <a:rPr lang="en-US" sz="28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sz="2800" dirty="0" err="1" smtClean="0"/>
              <a:t>Pembuatan</a:t>
            </a:r>
            <a:r>
              <a:rPr lang="en-US" sz="2800" dirty="0" smtClean="0"/>
              <a:t> E-KTP </a:t>
            </a:r>
            <a:r>
              <a:rPr lang="en-US" sz="2800" dirty="0" err="1" smtClean="0"/>
              <a:t>baru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9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smtClean="0"/>
              <a:t>E-</a:t>
            </a:r>
            <a:r>
              <a:rPr lang="en-US" dirty="0" err="1" smtClean="0"/>
              <a:t>ktp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625" t="22000" r="43375" b="12369"/>
          <a:stretch/>
        </p:blipFill>
        <p:spPr>
          <a:xfrm>
            <a:off x="1451579" y="-1112"/>
            <a:ext cx="7246194" cy="685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3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smtClean="0"/>
              <a:t>AKTA KELAHIRAN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5417" t="21852" r="25938" b="13108"/>
          <a:stretch/>
        </p:blipFill>
        <p:spPr>
          <a:xfrm>
            <a:off x="1111168" y="0"/>
            <a:ext cx="9107829" cy="684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1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skematik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e-</a:t>
            </a:r>
            <a:r>
              <a:rPr lang="en-US" dirty="0" err="1" smtClean="0"/>
              <a:t>ktp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58" t="55037" r="875" b="28296"/>
          <a:stretch/>
        </p:blipFill>
        <p:spPr>
          <a:xfrm>
            <a:off x="0" y="2064563"/>
            <a:ext cx="12222480" cy="11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5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Diagram </a:t>
            </a:r>
            <a:r>
              <a:rPr lang="en-US" dirty="0" err="1" smtClean="0"/>
              <a:t>skematik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Akta</a:t>
            </a:r>
            <a:r>
              <a:rPr lang="en-US" dirty="0" smtClean="0"/>
              <a:t> </a:t>
            </a:r>
            <a:r>
              <a:rPr lang="en-US" dirty="0" err="1" smtClean="0"/>
              <a:t>Kelahiran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41" t="20666" r="3250" b="14000"/>
          <a:stretch/>
        </p:blipFill>
        <p:spPr>
          <a:xfrm>
            <a:off x="2313" y="1853754"/>
            <a:ext cx="12189687" cy="480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5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879</TotalTime>
  <Words>258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Govlet</vt:lpstr>
      <vt:lpstr>Latar BelakanG</vt:lpstr>
      <vt:lpstr>Tujuan</vt:lpstr>
      <vt:lpstr>Deskripsi singkat Aplikasi</vt:lpstr>
      <vt:lpstr>Batasan</vt:lpstr>
      <vt:lpstr>ERD pembuatan E-ktp</vt:lpstr>
      <vt:lpstr>ERD pembuatan AKTA KELAHIRAN</vt:lpstr>
      <vt:lpstr>Diagram skematik pembuatan e-ktp</vt:lpstr>
      <vt:lpstr>Diagram skematik pembuatan Akta Kelahiran baru</vt:lpstr>
      <vt:lpstr>Use case diagram</vt:lpstr>
      <vt:lpstr>Implementasi pada USER</vt:lpstr>
      <vt:lpstr>Implementasi pada admin</vt:lpstr>
      <vt:lpstr>Demonstrasi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Govlet</dc:title>
  <dc:creator>Ahmad Syauqi</dc:creator>
  <cp:lastModifiedBy>Ahmad Syauqi</cp:lastModifiedBy>
  <cp:revision>26</cp:revision>
  <dcterms:created xsi:type="dcterms:W3CDTF">2017-05-29T19:16:55Z</dcterms:created>
  <dcterms:modified xsi:type="dcterms:W3CDTF">2017-06-06T13:14:58Z</dcterms:modified>
</cp:coreProperties>
</file>