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11" r:id="rId2"/>
    <p:sldId id="314" r:id="rId3"/>
    <p:sldId id="315" r:id="rId4"/>
    <p:sldId id="302" r:id="rId5"/>
    <p:sldId id="316" r:id="rId6"/>
    <p:sldId id="317" r:id="rId7"/>
    <p:sldId id="324" r:id="rId8"/>
    <p:sldId id="319" r:id="rId9"/>
    <p:sldId id="323" r:id="rId10"/>
    <p:sldId id="321" r:id="rId11"/>
    <p:sldId id="318" r:id="rId12"/>
    <p:sldId id="325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068" autoAdjust="0"/>
    <p:restoredTop sz="88209" autoAdjust="0"/>
  </p:normalViewPr>
  <p:slideViewPr>
    <p:cSldViewPr>
      <p:cViewPr varScale="1">
        <p:scale>
          <a:sx n="78" d="100"/>
          <a:sy n="78" d="100"/>
        </p:scale>
        <p:origin x="-1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oracle.com/technetwork/java/index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FA33AF-82EF-41AE-B32C-4D6075A3B9A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7B07602-C98E-47AE-B1D9-23DE02590D4A}">
      <dgm:prSet phldrT="[텍스트]"/>
      <dgm:spPr/>
      <dgm:t>
        <a:bodyPr/>
        <a:lstStyle/>
        <a:p>
          <a:pPr latinLnBrk="1"/>
          <a:r>
            <a:rPr lang="ko-KR" altLang="en-US" dirty="0" smtClean="0"/>
            <a:t>다운로드 및 설치</a:t>
          </a:r>
          <a:endParaRPr lang="ko-KR" altLang="en-US" dirty="0"/>
        </a:p>
      </dgm:t>
    </dgm:pt>
    <dgm:pt modelId="{4A74B71E-801D-4296-94ED-EA92BE82FF07}" type="parTrans" cxnId="{D13221B1-EB00-46DC-B1B6-57D8240F15D1}">
      <dgm:prSet/>
      <dgm:spPr/>
      <dgm:t>
        <a:bodyPr/>
        <a:lstStyle/>
        <a:p>
          <a:pPr latinLnBrk="1"/>
          <a:endParaRPr lang="ko-KR" altLang="en-US"/>
        </a:p>
      </dgm:t>
    </dgm:pt>
    <dgm:pt modelId="{7EC333E7-7592-4F64-9EC2-45DA6AFDE574}" type="sibTrans" cxnId="{D13221B1-EB00-46DC-B1B6-57D8240F15D1}">
      <dgm:prSet/>
      <dgm:spPr/>
      <dgm:t>
        <a:bodyPr/>
        <a:lstStyle/>
        <a:p>
          <a:pPr latinLnBrk="1"/>
          <a:endParaRPr lang="ko-KR" altLang="en-US"/>
        </a:p>
      </dgm:t>
    </dgm:pt>
    <dgm:pt modelId="{E4657553-E097-4CE9-9A16-9BF97BD844E5}">
      <dgm:prSet phldrT="[텍스트]"/>
      <dgm:spPr/>
      <dgm:t>
        <a:bodyPr/>
        <a:lstStyle/>
        <a:p>
          <a:pPr latinLnBrk="1"/>
          <a:r>
            <a:rPr lang="ko-KR" altLang="en-US" dirty="0" smtClean="0"/>
            <a:t>시스템 환경 변수 설정</a:t>
          </a:r>
          <a:endParaRPr lang="ko-KR" altLang="en-US" dirty="0"/>
        </a:p>
      </dgm:t>
    </dgm:pt>
    <dgm:pt modelId="{AF2F0355-086E-49C0-B268-D2B397FB69EF}" type="parTrans" cxnId="{E9F8F1D1-1D94-4076-A3EA-E13116C195E3}">
      <dgm:prSet/>
      <dgm:spPr/>
      <dgm:t>
        <a:bodyPr/>
        <a:lstStyle/>
        <a:p>
          <a:pPr latinLnBrk="1"/>
          <a:endParaRPr lang="ko-KR" altLang="en-US"/>
        </a:p>
      </dgm:t>
    </dgm:pt>
    <dgm:pt modelId="{5FFD9787-D608-40A2-ABE7-A2196CF82F26}" type="sibTrans" cxnId="{E9F8F1D1-1D94-4076-A3EA-E13116C195E3}">
      <dgm:prSet/>
      <dgm:spPr/>
      <dgm:t>
        <a:bodyPr/>
        <a:lstStyle/>
        <a:p>
          <a:pPr latinLnBrk="1"/>
          <a:endParaRPr lang="ko-KR" altLang="en-US"/>
        </a:p>
      </dgm:t>
    </dgm:pt>
    <dgm:pt modelId="{41668CA3-1516-4A55-80BC-D8769F928FB8}">
      <dgm:prSet phldrT="[텍스트]"/>
      <dgm:spPr/>
      <dgm:t>
        <a:bodyPr/>
        <a:lstStyle/>
        <a:p>
          <a:pPr latinLnBrk="1"/>
          <a:r>
            <a:rPr lang="ko-KR" altLang="en-US" dirty="0" smtClean="0"/>
            <a:t>확인</a:t>
          </a:r>
          <a:endParaRPr lang="ko-KR" altLang="en-US" dirty="0"/>
        </a:p>
      </dgm:t>
    </dgm:pt>
    <dgm:pt modelId="{37151551-ECCD-45AB-A03C-EF977CE2D142}" type="parTrans" cxnId="{63695DE0-8BF7-4839-B98D-4B6C5D54BA00}">
      <dgm:prSet/>
      <dgm:spPr/>
      <dgm:t>
        <a:bodyPr/>
        <a:lstStyle/>
        <a:p>
          <a:pPr latinLnBrk="1"/>
          <a:endParaRPr lang="ko-KR" altLang="en-US"/>
        </a:p>
      </dgm:t>
    </dgm:pt>
    <dgm:pt modelId="{10FBCCBE-847E-4DD9-9A85-95D62C122E21}" type="sibTrans" cxnId="{63695DE0-8BF7-4839-B98D-4B6C5D54BA00}">
      <dgm:prSet/>
      <dgm:spPr/>
      <dgm:t>
        <a:bodyPr/>
        <a:lstStyle/>
        <a:p>
          <a:pPr latinLnBrk="1"/>
          <a:endParaRPr lang="ko-KR" altLang="en-US"/>
        </a:p>
      </dgm:t>
    </dgm:pt>
    <dgm:pt modelId="{9D646DE0-CB2E-455D-A0C4-F1EA8D148577}">
      <dgm:prSet phldrT="[텍스트]"/>
      <dgm:spPr/>
      <dgm:t>
        <a:bodyPr/>
        <a:lstStyle/>
        <a:p>
          <a:pPr latinLnBrk="1"/>
          <a:r>
            <a:rPr lang="en-US" altLang="ko-KR" dirty="0" smtClean="0">
              <a:hlinkClick xmlns:r="http://schemas.openxmlformats.org/officeDocument/2006/relationships" r:id="rId1"/>
            </a:rPr>
            <a:t>http://www.oracle.com/technetwork/java/index.html</a:t>
          </a:r>
          <a:endParaRPr lang="ko-KR" altLang="en-US" dirty="0"/>
        </a:p>
      </dgm:t>
    </dgm:pt>
    <dgm:pt modelId="{55C75801-1D6C-48ED-AEFC-D543175CA236}" type="parTrans" cxnId="{0A2C2288-52D8-4960-8F1D-23F05F4AA670}">
      <dgm:prSet/>
      <dgm:spPr/>
    </dgm:pt>
    <dgm:pt modelId="{ADD5998B-2353-4705-B44C-82CE9AC4C865}" type="sibTrans" cxnId="{0A2C2288-52D8-4960-8F1D-23F05F4AA670}">
      <dgm:prSet/>
      <dgm:spPr/>
    </dgm:pt>
    <dgm:pt modelId="{BAA6C86F-0948-4378-88DD-5858959B15CD}">
      <dgm:prSet phldrT="[텍스트]"/>
      <dgm:spPr/>
      <dgm:t>
        <a:bodyPr/>
        <a:lstStyle/>
        <a:p>
          <a:pPr latinLnBrk="1"/>
          <a:r>
            <a:rPr lang="en-US" altLang="ko-KR" dirty="0" smtClean="0"/>
            <a:t>jdk-6u41-windows-x64.exe</a:t>
          </a:r>
          <a:endParaRPr lang="ko-KR" altLang="en-US" dirty="0"/>
        </a:p>
      </dgm:t>
    </dgm:pt>
    <dgm:pt modelId="{B74A6C57-F0F1-429E-B7D3-3D87EAF0777A}" type="parTrans" cxnId="{DEA7BD0C-877B-4464-B33A-7005E54F6C4E}">
      <dgm:prSet/>
      <dgm:spPr/>
    </dgm:pt>
    <dgm:pt modelId="{62C83158-EE8F-4B3C-8192-8D8CD4E93BB2}" type="sibTrans" cxnId="{DEA7BD0C-877B-4464-B33A-7005E54F6C4E}">
      <dgm:prSet/>
      <dgm:spPr/>
    </dgm:pt>
    <dgm:pt modelId="{19977E77-108D-4828-9A91-C323680132CD}">
      <dgm:prSet phldrT="[텍스트]"/>
      <dgm:spPr/>
      <dgm:t>
        <a:bodyPr/>
        <a:lstStyle/>
        <a:p>
          <a:pPr latinLnBrk="1"/>
          <a:r>
            <a:rPr lang="ko-KR" altLang="en-US" dirty="0" smtClean="0"/>
            <a:t>설치 </a:t>
          </a:r>
          <a:r>
            <a:rPr lang="en-US" altLang="ko-KR" dirty="0" smtClean="0"/>
            <a:t>directory </a:t>
          </a:r>
          <a:r>
            <a:rPr lang="ko-KR" altLang="en-US" dirty="0" smtClean="0"/>
            <a:t>지정 </a:t>
          </a:r>
          <a:r>
            <a:rPr lang="en-US" altLang="ko-KR" dirty="0" smtClean="0"/>
            <a:t>: C:\Program Files\Java\jdk1.6.0_41</a:t>
          </a:r>
          <a:endParaRPr lang="ko-KR" altLang="en-US" dirty="0"/>
        </a:p>
      </dgm:t>
    </dgm:pt>
    <dgm:pt modelId="{3337498A-9CEC-4263-8610-F1E6D9A0122C}" type="parTrans" cxnId="{37598CF9-59F3-4518-B148-51C1B8ABD5FC}">
      <dgm:prSet/>
      <dgm:spPr/>
    </dgm:pt>
    <dgm:pt modelId="{6F0D9E57-8778-46D1-B227-5A8F6060C003}" type="sibTrans" cxnId="{37598CF9-59F3-4518-B148-51C1B8ABD5FC}">
      <dgm:prSet/>
      <dgm:spPr/>
    </dgm:pt>
    <dgm:pt modelId="{CE6E0A75-0CF7-4F80-A914-76044E7125BF}">
      <dgm:prSet phldrT="[텍스트]"/>
      <dgm:spPr/>
      <dgm:t>
        <a:bodyPr/>
        <a:lstStyle/>
        <a:p>
          <a:pPr latinLnBrk="1"/>
          <a:r>
            <a:rPr lang="en-US" altLang="ko-KR" dirty="0" smtClean="0"/>
            <a:t>JAVA_HOME : C:\Program Files\Java\jdk1.6.0_41</a:t>
          </a:r>
          <a:endParaRPr lang="ko-KR" altLang="en-US" dirty="0"/>
        </a:p>
      </dgm:t>
    </dgm:pt>
    <dgm:pt modelId="{5E5F3E19-050C-4C30-81AB-A4F4D261E4FE}" type="parTrans" cxnId="{B1963555-4DE6-4751-A103-324F301180AE}">
      <dgm:prSet/>
      <dgm:spPr/>
    </dgm:pt>
    <dgm:pt modelId="{2312F258-9C09-4A7B-B775-B942A2F09CB9}" type="sibTrans" cxnId="{B1963555-4DE6-4751-A103-324F301180AE}">
      <dgm:prSet/>
      <dgm:spPr/>
    </dgm:pt>
    <dgm:pt modelId="{207739EA-3100-40D2-B95A-1C956EADCF9F}">
      <dgm:prSet phldrT="[텍스트]"/>
      <dgm:spPr/>
      <dgm:t>
        <a:bodyPr/>
        <a:lstStyle/>
        <a:p>
          <a:pPr latinLnBrk="1"/>
          <a:r>
            <a:rPr lang="en-US" altLang="ko-KR" dirty="0" smtClean="0"/>
            <a:t>PATH </a:t>
          </a:r>
          <a:r>
            <a:rPr lang="ko-KR" altLang="en-US" dirty="0" smtClean="0"/>
            <a:t>에 </a:t>
          </a:r>
          <a:r>
            <a:rPr lang="en-US" altLang="ko-KR" dirty="0" smtClean="0"/>
            <a:t>JAVA_HOME/bin </a:t>
          </a:r>
          <a:r>
            <a:rPr lang="ko-KR" altLang="en-US" dirty="0" smtClean="0"/>
            <a:t>추가 </a:t>
          </a:r>
          <a:r>
            <a:rPr lang="en-US" altLang="ko-KR" dirty="0" smtClean="0"/>
            <a:t>: C:\Program Files\Java\jdk1.6.0_41\bin</a:t>
          </a:r>
          <a:endParaRPr lang="ko-KR" altLang="en-US" dirty="0"/>
        </a:p>
      </dgm:t>
    </dgm:pt>
    <dgm:pt modelId="{3E5093CD-2753-49B2-8E1D-13F931B57376}" type="parTrans" cxnId="{57941062-3064-48DB-AC98-7CA27FF072AC}">
      <dgm:prSet/>
      <dgm:spPr/>
    </dgm:pt>
    <dgm:pt modelId="{6EDDCBA8-A243-449A-8EBF-D4A37F7941BE}" type="sibTrans" cxnId="{57941062-3064-48DB-AC98-7CA27FF072AC}">
      <dgm:prSet/>
      <dgm:spPr/>
    </dgm:pt>
    <dgm:pt modelId="{CE58F403-8985-4F05-9275-761D5155D1E2}">
      <dgm:prSet phldrT="[텍스트]"/>
      <dgm:spPr/>
      <dgm:t>
        <a:bodyPr/>
        <a:lstStyle/>
        <a:p>
          <a:pPr latinLnBrk="1"/>
          <a:r>
            <a:rPr lang="ko-KR" altLang="en-US" dirty="0" smtClean="0"/>
            <a:t>명령 프롬프트에서 </a:t>
          </a:r>
          <a:r>
            <a:rPr lang="en-US" altLang="ko-KR" dirty="0" smtClean="0"/>
            <a:t>“java -version" </a:t>
          </a:r>
          <a:r>
            <a:rPr lang="ko-KR" altLang="en-US" dirty="0" smtClean="0"/>
            <a:t>를 실행해 버전정보 확인</a:t>
          </a:r>
          <a:endParaRPr lang="ko-KR" altLang="en-US" dirty="0"/>
        </a:p>
      </dgm:t>
    </dgm:pt>
    <dgm:pt modelId="{2C0A5B54-75F5-4921-AB8D-DB73D8390B6B}" type="parTrans" cxnId="{847B8645-DF49-402E-ADFF-FA4E0C3B88E4}">
      <dgm:prSet/>
      <dgm:spPr/>
    </dgm:pt>
    <dgm:pt modelId="{85B1F4BF-38CF-489C-AD16-E853326BFF52}" type="sibTrans" cxnId="{847B8645-DF49-402E-ADFF-FA4E0C3B88E4}">
      <dgm:prSet/>
      <dgm:spPr/>
    </dgm:pt>
    <dgm:pt modelId="{D4DAB2A2-F5E7-47A1-A9BB-5A1A71B5D884}">
      <dgm:prSet phldrT="[텍스트]"/>
      <dgm:spPr/>
      <dgm:t>
        <a:bodyPr/>
        <a:lstStyle/>
        <a:p>
          <a:pPr latinLnBrk="1"/>
          <a:r>
            <a:rPr lang="en-US" altLang="en-US" dirty="0" smtClean="0"/>
            <a:t>Previous Release &gt;&gt; Java SE6 &gt;&gt; Java SE Development Kit 6u41</a:t>
          </a:r>
          <a:endParaRPr lang="ko-KR" altLang="en-US" dirty="0"/>
        </a:p>
      </dgm:t>
    </dgm:pt>
    <dgm:pt modelId="{63EBBB64-6D50-45B4-B134-C92C1D3EFCFE}" type="parTrans" cxnId="{0207EA4D-AAB5-4842-A61B-BF544B4B52B2}">
      <dgm:prSet/>
      <dgm:spPr/>
    </dgm:pt>
    <dgm:pt modelId="{7BF48FD0-AC5C-446A-893B-FB7811CA9662}" type="sibTrans" cxnId="{0207EA4D-AAB5-4842-A61B-BF544B4B52B2}">
      <dgm:prSet/>
      <dgm:spPr/>
    </dgm:pt>
    <dgm:pt modelId="{B8470011-A911-4BD1-89F3-EE5AD539195E}" type="pres">
      <dgm:prSet presAssocID="{0AFA33AF-82EF-41AE-B32C-4D6075A3B9A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F044F4E-C9EB-415A-9DC2-664F043139E1}" type="pres">
      <dgm:prSet presAssocID="{07B07602-C98E-47AE-B1D9-23DE02590D4A}" presName="parentLin" presStyleCnt="0"/>
      <dgm:spPr/>
    </dgm:pt>
    <dgm:pt modelId="{C344F624-D133-483D-B694-AB8BB73B0054}" type="pres">
      <dgm:prSet presAssocID="{07B07602-C98E-47AE-B1D9-23DE02590D4A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31A9A6C7-3193-4D1F-ACAF-E81F079E0874}" type="pres">
      <dgm:prSet presAssocID="{07B07602-C98E-47AE-B1D9-23DE02590D4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3D8C87-5E0F-4C99-86CA-FE5BF53CBF98}" type="pres">
      <dgm:prSet presAssocID="{07B07602-C98E-47AE-B1D9-23DE02590D4A}" presName="negativeSpace" presStyleCnt="0"/>
      <dgm:spPr/>
    </dgm:pt>
    <dgm:pt modelId="{5D2084CD-5CD8-4E54-BDEC-1CD76BE075CC}" type="pres">
      <dgm:prSet presAssocID="{07B07602-C98E-47AE-B1D9-23DE02590D4A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76A5D7-6A7F-4EED-A4B6-02D690966D2F}" type="pres">
      <dgm:prSet presAssocID="{7EC333E7-7592-4F64-9EC2-45DA6AFDE574}" presName="spaceBetweenRectangles" presStyleCnt="0"/>
      <dgm:spPr/>
    </dgm:pt>
    <dgm:pt modelId="{85A0289C-FF16-4ED9-BB68-A26E42ACA000}" type="pres">
      <dgm:prSet presAssocID="{E4657553-E097-4CE9-9A16-9BF97BD844E5}" presName="parentLin" presStyleCnt="0"/>
      <dgm:spPr/>
    </dgm:pt>
    <dgm:pt modelId="{FD1B4C0A-5526-4C6C-A26A-DC8A96EC62CB}" type="pres">
      <dgm:prSet presAssocID="{E4657553-E097-4CE9-9A16-9BF97BD844E5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EB26A03B-08E7-4FE0-86A0-C2FD9616D98C}" type="pres">
      <dgm:prSet presAssocID="{E4657553-E097-4CE9-9A16-9BF97BD844E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9387D9-F6DC-49FA-8A8E-805F03E1BA57}" type="pres">
      <dgm:prSet presAssocID="{E4657553-E097-4CE9-9A16-9BF97BD844E5}" presName="negativeSpace" presStyleCnt="0"/>
      <dgm:spPr/>
    </dgm:pt>
    <dgm:pt modelId="{60A431E7-5DF4-4B80-BC87-EA35E051A026}" type="pres">
      <dgm:prSet presAssocID="{E4657553-E097-4CE9-9A16-9BF97BD844E5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10CE5E9-20BE-4FF2-876E-293C9C69BC97}" type="pres">
      <dgm:prSet presAssocID="{5FFD9787-D608-40A2-ABE7-A2196CF82F26}" presName="spaceBetweenRectangles" presStyleCnt="0"/>
      <dgm:spPr/>
    </dgm:pt>
    <dgm:pt modelId="{7B8E48FF-7D4C-4094-8680-2A598B92ECA2}" type="pres">
      <dgm:prSet presAssocID="{41668CA3-1516-4A55-80BC-D8769F928FB8}" presName="parentLin" presStyleCnt="0"/>
      <dgm:spPr/>
    </dgm:pt>
    <dgm:pt modelId="{C4D5E5F3-536F-4EB5-A795-320B0C7D2084}" type="pres">
      <dgm:prSet presAssocID="{41668CA3-1516-4A55-80BC-D8769F928FB8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560BC6AC-E4BC-4660-BBB1-F4AC7D13BFA5}" type="pres">
      <dgm:prSet presAssocID="{41668CA3-1516-4A55-80BC-D8769F928FB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62BF2CD-EACF-4C2B-87C4-2CFFFF180B65}" type="pres">
      <dgm:prSet presAssocID="{41668CA3-1516-4A55-80BC-D8769F928FB8}" presName="negativeSpace" presStyleCnt="0"/>
      <dgm:spPr/>
    </dgm:pt>
    <dgm:pt modelId="{A7BD9A4B-6205-4395-99ED-4AFCEEB1F2C0}" type="pres">
      <dgm:prSet presAssocID="{41668CA3-1516-4A55-80BC-D8769F928FB8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14AE62A-8FF0-4590-8F07-76F4BF0FCF9A}" type="presOf" srcId="{CE58F403-8985-4F05-9275-761D5155D1E2}" destId="{A7BD9A4B-6205-4395-99ED-4AFCEEB1F2C0}" srcOrd="0" destOrd="0" presId="urn:microsoft.com/office/officeart/2005/8/layout/list1"/>
    <dgm:cxn modelId="{8E852183-51D3-4EB8-855C-EAB0021F1108}" type="presOf" srcId="{207739EA-3100-40D2-B95A-1C956EADCF9F}" destId="{60A431E7-5DF4-4B80-BC87-EA35E051A026}" srcOrd="0" destOrd="1" presId="urn:microsoft.com/office/officeart/2005/8/layout/list1"/>
    <dgm:cxn modelId="{55CD5C8E-AFCF-4089-B550-262E072D2351}" type="presOf" srcId="{0AFA33AF-82EF-41AE-B32C-4D6075A3B9A6}" destId="{B8470011-A911-4BD1-89F3-EE5AD539195E}" srcOrd="0" destOrd="0" presId="urn:microsoft.com/office/officeart/2005/8/layout/list1"/>
    <dgm:cxn modelId="{55593244-D95C-431C-B342-EA0B6E2B0277}" type="presOf" srcId="{41668CA3-1516-4A55-80BC-D8769F928FB8}" destId="{560BC6AC-E4BC-4660-BBB1-F4AC7D13BFA5}" srcOrd="1" destOrd="0" presId="urn:microsoft.com/office/officeart/2005/8/layout/list1"/>
    <dgm:cxn modelId="{FD8F6E21-420B-48ED-99F6-40FD9062D9AD}" type="presOf" srcId="{D4DAB2A2-F5E7-47A1-A9BB-5A1A71B5D884}" destId="{5D2084CD-5CD8-4E54-BDEC-1CD76BE075CC}" srcOrd="0" destOrd="1" presId="urn:microsoft.com/office/officeart/2005/8/layout/list1"/>
    <dgm:cxn modelId="{3DAE0EBB-D16A-4A0B-8779-4DF1F396BA1D}" type="presOf" srcId="{19977E77-108D-4828-9A91-C323680132CD}" destId="{5D2084CD-5CD8-4E54-BDEC-1CD76BE075CC}" srcOrd="0" destOrd="3" presId="urn:microsoft.com/office/officeart/2005/8/layout/list1"/>
    <dgm:cxn modelId="{57941062-3064-48DB-AC98-7CA27FF072AC}" srcId="{E4657553-E097-4CE9-9A16-9BF97BD844E5}" destId="{207739EA-3100-40D2-B95A-1C956EADCF9F}" srcOrd="1" destOrd="0" parTransId="{3E5093CD-2753-49B2-8E1D-13F931B57376}" sibTransId="{6EDDCBA8-A243-449A-8EBF-D4A37F7941BE}"/>
    <dgm:cxn modelId="{06F9396F-7E10-4559-A00A-25729E91AA36}" type="presOf" srcId="{41668CA3-1516-4A55-80BC-D8769F928FB8}" destId="{C4D5E5F3-536F-4EB5-A795-320B0C7D2084}" srcOrd="0" destOrd="0" presId="urn:microsoft.com/office/officeart/2005/8/layout/list1"/>
    <dgm:cxn modelId="{DEA7BD0C-877B-4464-B33A-7005E54F6C4E}" srcId="{07B07602-C98E-47AE-B1D9-23DE02590D4A}" destId="{BAA6C86F-0948-4378-88DD-5858959B15CD}" srcOrd="2" destOrd="0" parTransId="{B74A6C57-F0F1-429E-B7D3-3D87EAF0777A}" sibTransId="{62C83158-EE8F-4B3C-8192-8D8CD4E93BB2}"/>
    <dgm:cxn modelId="{044F4D14-D5D7-4C40-A526-7DFFF0161CD9}" type="presOf" srcId="{CE6E0A75-0CF7-4F80-A914-76044E7125BF}" destId="{60A431E7-5DF4-4B80-BC87-EA35E051A026}" srcOrd="0" destOrd="0" presId="urn:microsoft.com/office/officeart/2005/8/layout/list1"/>
    <dgm:cxn modelId="{E9F8F1D1-1D94-4076-A3EA-E13116C195E3}" srcId="{0AFA33AF-82EF-41AE-B32C-4D6075A3B9A6}" destId="{E4657553-E097-4CE9-9A16-9BF97BD844E5}" srcOrd="1" destOrd="0" parTransId="{AF2F0355-086E-49C0-B268-D2B397FB69EF}" sibTransId="{5FFD9787-D608-40A2-ABE7-A2196CF82F26}"/>
    <dgm:cxn modelId="{FFD83444-F070-4491-8922-DF1B173AFC94}" type="presOf" srcId="{07B07602-C98E-47AE-B1D9-23DE02590D4A}" destId="{31A9A6C7-3193-4D1F-ACAF-E81F079E0874}" srcOrd="1" destOrd="0" presId="urn:microsoft.com/office/officeart/2005/8/layout/list1"/>
    <dgm:cxn modelId="{B7AF54F7-36C4-41B9-8EA9-38DB2118D2AC}" type="presOf" srcId="{E4657553-E097-4CE9-9A16-9BF97BD844E5}" destId="{EB26A03B-08E7-4FE0-86A0-C2FD9616D98C}" srcOrd="1" destOrd="0" presId="urn:microsoft.com/office/officeart/2005/8/layout/list1"/>
    <dgm:cxn modelId="{37598CF9-59F3-4518-B148-51C1B8ABD5FC}" srcId="{07B07602-C98E-47AE-B1D9-23DE02590D4A}" destId="{19977E77-108D-4828-9A91-C323680132CD}" srcOrd="3" destOrd="0" parTransId="{3337498A-9CEC-4263-8610-F1E6D9A0122C}" sibTransId="{6F0D9E57-8778-46D1-B227-5A8F6060C003}"/>
    <dgm:cxn modelId="{02CF4E2D-CE10-41C6-971A-E67092449801}" type="presOf" srcId="{07B07602-C98E-47AE-B1D9-23DE02590D4A}" destId="{C344F624-D133-483D-B694-AB8BB73B0054}" srcOrd="0" destOrd="0" presId="urn:microsoft.com/office/officeart/2005/8/layout/list1"/>
    <dgm:cxn modelId="{937DCC20-C94E-4E42-BAEE-9B9500437C38}" type="presOf" srcId="{E4657553-E097-4CE9-9A16-9BF97BD844E5}" destId="{FD1B4C0A-5526-4C6C-A26A-DC8A96EC62CB}" srcOrd="0" destOrd="0" presId="urn:microsoft.com/office/officeart/2005/8/layout/list1"/>
    <dgm:cxn modelId="{0207EA4D-AAB5-4842-A61B-BF544B4B52B2}" srcId="{07B07602-C98E-47AE-B1D9-23DE02590D4A}" destId="{D4DAB2A2-F5E7-47A1-A9BB-5A1A71B5D884}" srcOrd="1" destOrd="0" parTransId="{63EBBB64-6D50-45B4-B134-C92C1D3EFCFE}" sibTransId="{7BF48FD0-AC5C-446A-893B-FB7811CA9662}"/>
    <dgm:cxn modelId="{0A2C2288-52D8-4960-8F1D-23F05F4AA670}" srcId="{07B07602-C98E-47AE-B1D9-23DE02590D4A}" destId="{9D646DE0-CB2E-455D-A0C4-F1EA8D148577}" srcOrd="0" destOrd="0" parTransId="{55C75801-1D6C-48ED-AEFC-D543175CA236}" sibTransId="{ADD5998B-2353-4705-B44C-82CE9AC4C865}"/>
    <dgm:cxn modelId="{63695DE0-8BF7-4839-B98D-4B6C5D54BA00}" srcId="{0AFA33AF-82EF-41AE-B32C-4D6075A3B9A6}" destId="{41668CA3-1516-4A55-80BC-D8769F928FB8}" srcOrd="2" destOrd="0" parTransId="{37151551-ECCD-45AB-A03C-EF977CE2D142}" sibTransId="{10FBCCBE-847E-4DD9-9A85-95D62C122E21}"/>
    <dgm:cxn modelId="{D13221B1-EB00-46DC-B1B6-57D8240F15D1}" srcId="{0AFA33AF-82EF-41AE-B32C-4D6075A3B9A6}" destId="{07B07602-C98E-47AE-B1D9-23DE02590D4A}" srcOrd="0" destOrd="0" parTransId="{4A74B71E-801D-4296-94ED-EA92BE82FF07}" sibTransId="{7EC333E7-7592-4F64-9EC2-45DA6AFDE574}"/>
    <dgm:cxn modelId="{847B8645-DF49-402E-ADFF-FA4E0C3B88E4}" srcId="{41668CA3-1516-4A55-80BC-D8769F928FB8}" destId="{CE58F403-8985-4F05-9275-761D5155D1E2}" srcOrd="0" destOrd="0" parTransId="{2C0A5B54-75F5-4921-AB8D-DB73D8390B6B}" sibTransId="{85B1F4BF-38CF-489C-AD16-E853326BFF52}"/>
    <dgm:cxn modelId="{B1963555-4DE6-4751-A103-324F301180AE}" srcId="{E4657553-E097-4CE9-9A16-9BF97BD844E5}" destId="{CE6E0A75-0CF7-4F80-A914-76044E7125BF}" srcOrd="0" destOrd="0" parTransId="{5E5F3E19-050C-4C30-81AB-A4F4D261E4FE}" sibTransId="{2312F258-9C09-4A7B-B775-B942A2F09CB9}"/>
    <dgm:cxn modelId="{D147E3C7-416A-40FE-ACF5-DE7EF9D084BE}" type="presOf" srcId="{BAA6C86F-0948-4378-88DD-5858959B15CD}" destId="{5D2084CD-5CD8-4E54-BDEC-1CD76BE075CC}" srcOrd="0" destOrd="2" presId="urn:microsoft.com/office/officeart/2005/8/layout/list1"/>
    <dgm:cxn modelId="{E79BDB61-7DE6-471F-9A36-775529D293E7}" type="presOf" srcId="{9D646DE0-CB2E-455D-A0C4-F1EA8D148577}" destId="{5D2084CD-5CD8-4E54-BDEC-1CD76BE075CC}" srcOrd="0" destOrd="0" presId="urn:microsoft.com/office/officeart/2005/8/layout/list1"/>
    <dgm:cxn modelId="{1ACB5941-29EF-46C0-82E8-6CFC2946D60F}" type="presParOf" srcId="{B8470011-A911-4BD1-89F3-EE5AD539195E}" destId="{AF044F4E-C9EB-415A-9DC2-664F043139E1}" srcOrd="0" destOrd="0" presId="urn:microsoft.com/office/officeart/2005/8/layout/list1"/>
    <dgm:cxn modelId="{1133082B-8B4D-4D45-8191-ED7E8AA8FA4F}" type="presParOf" srcId="{AF044F4E-C9EB-415A-9DC2-664F043139E1}" destId="{C344F624-D133-483D-B694-AB8BB73B0054}" srcOrd="0" destOrd="0" presId="urn:microsoft.com/office/officeart/2005/8/layout/list1"/>
    <dgm:cxn modelId="{8AB47E51-414D-4A55-9AF8-FC7C1331451F}" type="presParOf" srcId="{AF044F4E-C9EB-415A-9DC2-664F043139E1}" destId="{31A9A6C7-3193-4D1F-ACAF-E81F079E0874}" srcOrd="1" destOrd="0" presId="urn:microsoft.com/office/officeart/2005/8/layout/list1"/>
    <dgm:cxn modelId="{6E05E14C-6C3F-41D4-BADD-018AAF22C7A3}" type="presParOf" srcId="{B8470011-A911-4BD1-89F3-EE5AD539195E}" destId="{AB3D8C87-5E0F-4C99-86CA-FE5BF53CBF98}" srcOrd="1" destOrd="0" presId="urn:microsoft.com/office/officeart/2005/8/layout/list1"/>
    <dgm:cxn modelId="{18541BA5-F534-4F55-B485-DBC0A23D7961}" type="presParOf" srcId="{B8470011-A911-4BD1-89F3-EE5AD539195E}" destId="{5D2084CD-5CD8-4E54-BDEC-1CD76BE075CC}" srcOrd="2" destOrd="0" presId="urn:microsoft.com/office/officeart/2005/8/layout/list1"/>
    <dgm:cxn modelId="{6C4F0027-408C-4324-9F8E-4F5A3F582E13}" type="presParOf" srcId="{B8470011-A911-4BD1-89F3-EE5AD539195E}" destId="{E276A5D7-6A7F-4EED-A4B6-02D690966D2F}" srcOrd="3" destOrd="0" presId="urn:microsoft.com/office/officeart/2005/8/layout/list1"/>
    <dgm:cxn modelId="{76D5733A-019B-4F63-B409-092FB0EBD8E0}" type="presParOf" srcId="{B8470011-A911-4BD1-89F3-EE5AD539195E}" destId="{85A0289C-FF16-4ED9-BB68-A26E42ACA000}" srcOrd="4" destOrd="0" presId="urn:microsoft.com/office/officeart/2005/8/layout/list1"/>
    <dgm:cxn modelId="{42D89188-5518-43C7-ADF2-AB3477969FC2}" type="presParOf" srcId="{85A0289C-FF16-4ED9-BB68-A26E42ACA000}" destId="{FD1B4C0A-5526-4C6C-A26A-DC8A96EC62CB}" srcOrd="0" destOrd="0" presId="urn:microsoft.com/office/officeart/2005/8/layout/list1"/>
    <dgm:cxn modelId="{9838106E-F672-4E16-A242-98D97954A4EE}" type="presParOf" srcId="{85A0289C-FF16-4ED9-BB68-A26E42ACA000}" destId="{EB26A03B-08E7-4FE0-86A0-C2FD9616D98C}" srcOrd="1" destOrd="0" presId="urn:microsoft.com/office/officeart/2005/8/layout/list1"/>
    <dgm:cxn modelId="{9602B023-4E46-4151-9190-BC8E9AD00DDD}" type="presParOf" srcId="{B8470011-A911-4BD1-89F3-EE5AD539195E}" destId="{E59387D9-F6DC-49FA-8A8E-805F03E1BA57}" srcOrd="5" destOrd="0" presId="urn:microsoft.com/office/officeart/2005/8/layout/list1"/>
    <dgm:cxn modelId="{77ADAFC7-1873-45E5-9A91-2902288F6935}" type="presParOf" srcId="{B8470011-A911-4BD1-89F3-EE5AD539195E}" destId="{60A431E7-5DF4-4B80-BC87-EA35E051A026}" srcOrd="6" destOrd="0" presId="urn:microsoft.com/office/officeart/2005/8/layout/list1"/>
    <dgm:cxn modelId="{318D3FE3-2519-4E59-B725-8AD8DA4086AD}" type="presParOf" srcId="{B8470011-A911-4BD1-89F3-EE5AD539195E}" destId="{310CE5E9-20BE-4FF2-876E-293C9C69BC97}" srcOrd="7" destOrd="0" presId="urn:microsoft.com/office/officeart/2005/8/layout/list1"/>
    <dgm:cxn modelId="{94FDF4B2-A95F-4937-AA65-3CAA51023186}" type="presParOf" srcId="{B8470011-A911-4BD1-89F3-EE5AD539195E}" destId="{7B8E48FF-7D4C-4094-8680-2A598B92ECA2}" srcOrd="8" destOrd="0" presId="urn:microsoft.com/office/officeart/2005/8/layout/list1"/>
    <dgm:cxn modelId="{4789F3CA-C6B7-4473-89F3-267E5EF59F7E}" type="presParOf" srcId="{7B8E48FF-7D4C-4094-8680-2A598B92ECA2}" destId="{C4D5E5F3-536F-4EB5-A795-320B0C7D2084}" srcOrd="0" destOrd="0" presId="urn:microsoft.com/office/officeart/2005/8/layout/list1"/>
    <dgm:cxn modelId="{9BE3ECC3-26AC-40AF-A3B9-EF96AE3600A8}" type="presParOf" srcId="{7B8E48FF-7D4C-4094-8680-2A598B92ECA2}" destId="{560BC6AC-E4BC-4660-BBB1-F4AC7D13BFA5}" srcOrd="1" destOrd="0" presId="urn:microsoft.com/office/officeart/2005/8/layout/list1"/>
    <dgm:cxn modelId="{9EBDE663-E7BD-4A47-B4CF-403A7C332D30}" type="presParOf" srcId="{B8470011-A911-4BD1-89F3-EE5AD539195E}" destId="{762BF2CD-EACF-4C2B-87C4-2CFFFF180B65}" srcOrd="9" destOrd="0" presId="urn:microsoft.com/office/officeart/2005/8/layout/list1"/>
    <dgm:cxn modelId="{BB5F3CDE-3239-4248-B6A3-4B2619C6DBAE}" type="presParOf" srcId="{B8470011-A911-4BD1-89F3-EE5AD539195E}" destId="{A7BD9A4B-6205-4395-99ED-4AFCEEB1F2C0}" srcOrd="10" destOrd="0" presId="urn:microsoft.com/office/officeart/2005/8/layout/lis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FA33AF-82EF-41AE-B32C-4D6075A3B9A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7B07602-C98E-47AE-B1D9-23DE02590D4A}">
      <dgm:prSet phldrT="[텍스트]"/>
      <dgm:spPr/>
      <dgm:t>
        <a:bodyPr/>
        <a:lstStyle/>
        <a:p>
          <a:pPr latinLnBrk="1"/>
          <a:r>
            <a:rPr lang="ko-KR" altLang="en-US" dirty="0" smtClean="0"/>
            <a:t>다운로드 및 설치</a:t>
          </a:r>
          <a:endParaRPr lang="ko-KR" altLang="en-US" dirty="0"/>
        </a:p>
      </dgm:t>
    </dgm:pt>
    <dgm:pt modelId="{4A74B71E-801D-4296-94ED-EA92BE82FF07}" type="parTrans" cxnId="{D13221B1-EB00-46DC-B1B6-57D8240F15D1}">
      <dgm:prSet/>
      <dgm:spPr/>
      <dgm:t>
        <a:bodyPr/>
        <a:lstStyle/>
        <a:p>
          <a:pPr latinLnBrk="1"/>
          <a:endParaRPr lang="ko-KR" altLang="en-US"/>
        </a:p>
      </dgm:t>
    </dgm:pt>
    <dgm:pt modelId="{7EC333E7-7592-4F64-9EC2-45DA6AFDE574}" type="sibTrans" cxnId="{D13221B1-EB00-46DC-B1B6-57D8240F15D1}">
      <dgm:prSet/>
      <dgm:spPr/>
      <dgm:t>
        <a:bodyPr/>
        <a:lstStyle/>
        <a:p>
          <a:pPr latinLnBrk="1"/>
          <a:endParaRPr lang="ko-KR" altLang="en-US"/>
        </a:p>
      </dgm:t>
    </dgm:pt>
    <dgm:pt modelId="{E4657553-E097-4CE9-9A16-9BF97BD844E5}">
      <dgm:prSet phldrT="[텍스트]"/>
      <dgm:spPr/>
      <dgm:t>
        <a:bodyPr/>
        <a:lstStyle/>
        <a:p>
          <a:pPr latinLnBrk="1"/>
          <a:r>
            <a:rPr lang="ko-KR" altLang="en-US" dirty="0" smtClean="0"/>
            <a:t>시스템 환경 변수 설정</a:t>
          </a:r>
          <a:endParaRPr lang="ko-KR" altLang="en-US" dirty="0"/>
        </a:p>
      </dgm:t>
    </dgm:pt>
    <dgm:pt modelId="{AF2F0355-086E-49C0-B268-D2B397FB69EF}" type="parTrans" cxnId="{E9F8F1D1-1D94-4076-A3EA-E13116C195E3}">
      <dgm:prSet/>
      <dgm:spPr/>
      <dgm:t>
        <a:bodyPr/>
        <a:lstStyle/>
        <a:p>
          <a:pPr latinLnBrk="1"/>
          <a:endParaRPr lang="ko-KR" altLang="en-US"/>
        </a:p>
      </dgm:t>
    </dgm:pt>
    <dgm:pt modelId="{5FFD9787-D608-40A2-ABE7-A2196CF82F26}" type="sibTrans" cxnId="{E9F8F1D1-1D94-4076-A3EA-E13116C195E3}">
      <dgm:prSet/>
      <dgm:spPr/>
      <dgm:t>
        <a:bodyPr/>
        <a:lstStyle/>
        <a:p>
          <a:pPr latinLnBrk="1"/>
          <a:endParaRPr lang="ko-KR" altLang="en-US"/>
        </a:p>
      </dgm:t>
    </dgm:pt>
    <dgm:pt modelId="{9D646DE0-CB2E-455D-A0C4-F1EA8D148577}">
      <dgm:prSet phldrT="[텍스트]"/>
      <dgm:spPr/>
      <dgm:t>
        <a:bodyPr/>
        <a:lstStyle/>
        <a:p>
          <a:pPr latinLnBrk="1"/>
          <a:r>
            <a:rPr lang="en-US" altLang="en-US" dirty="0" smtClean="0"/>
            <a:t>http://tomcat.apache.org/ &gt;&gt; Tomcat 7.0 &gt;&gt; 64-bit Windows zip (</a:t>
          </a:r>
          <a:r>
            <a:rPr lang="en-US" altLang="en-US" dirty="0" err="1" smtClean="0"/>
            <a:t>pgp</a:t>
          </a:r>
          <a:r>
            <a:rPr lang="en-US" altLang="en-US" dirty="0" smtClean="0"/>
            <a:t>, md5)</a:t>
          </a:r>
          <a:endParaRPr lang="ko-KR" altLang="en-US" dirty="0"/>
        </a:p>
      </dgm:t>
    </dgm:pt>
    <dgm:pt modelId="{55C75801-1D6C-48ED-AEFC-D543175CA236}" type="parTrans" cxnId="{0A2C2288-52D8-4960-8F1D-23F05F4AA670}">
      <dgm:prSet/>
      <dgm:spPr/>
    </dgm:pt>
    <dgm:pt modelId="{ADD5998B-2353-4705-B44C-82CE9AC4C865}" type="sibTrans" cxnId="{0A2C2288-52D8-4960-8F1D-23F05F4AA670}">
      <dgm:prSet/>
      <dgm:spPr/>
    </dgm:pt>
    <dgm:pt modelId="{BAA6C86F-0948-4378-88DD-5858959B15CD}">
      <dgm:prSet phldrT="[텍스트]"/>
      <dgm:spPr/>
      <dgm:t>
        <a:bodyPr/>
        <a:lstStyle/>
        <a:p>
          <a:pPr latinLnBrk="1"/>
          <a:r>
            <a:rPr lang="en-US" altLang="ko-KR" dirty="0" smtClean="0"/>
            <a:t>apache-tomcat-7.0.39-windows-x64.zip</a:t>
          </a:r>
          <a:endParaRPr lang="ko-KR" altLang="en-US" dirty="0"/>
        </a:p>
      </dgm:t>
    </dgm:pt>
    <dgm:pt modelId="{B74A6C57-F0F1-429E-B7D3-3D87EAF0777A}" type="parTrans" cxnId="{DEA7BD0C-877B-4464-B33A-7005E54F6C4E}">
      <dgm:prSet/>
      <dgm:spPr/>
    </dgm:pt>
    <dgm:pt modelId="{62C83158-EE8F-4B3C-8192-8D8CD4E93BB2}" type="sibTrans" cxnId="{DEA7BD0C-877B-4464-B33A-7005E54F6C4E}">
      <dgm:prSet/>
      <dgm:spPr/>
    </dgm:pt>
    <dgm:pt modelId="{19977E77-108D-4828-9A91-C323680132CD}">
      <dgm:prSet phldrT="[텍스트]"/>
      <dgm:spPr/>
      <dgm:t>
        <a:bodyPr/>
        <a:lstStyle/>
        <a:p>
          <a:pPr latinLnBrk="1"/>
          <a:r>
            <a:rPr lang="ko-KR" altLang="en-US" dirty="0" smtClean="0"/>
            <a:t>압축을 풀어 </a:t>
          </a:r>
          <a:r>
            <a:rPr lang="en-US" altLang="ko-KR" dirty="0" smtClean="0"/>
            <a:t>directory </a:t>
          </a:r>
          <a:r>
            <a:rPr lang="ko-KR" altLang="en-US" dirty="0" smtClean="0"/>
            <a:t>지정 </a:t>
          </a:r>
          <a:r>
            <a:rPr lang="en-US" altLang="ko-KR" dirty="0" smtClean="0"/>
            <a:t>: D:\webdev\apache-tomcat-7.0.39</a:t>
          </a:r>
          <a:endParaRPr lang="ko-KR" altLang="en-US" dirty="0"/>
        </a:p>
      </dgm:t>
    </dgm:pt>
    <dgm:pt modelId="{3337498A-9CEC-4263-8610-F1E6D9A0122C}" type="parTrans" cxnId="{37598CF9-59F3-4518-B148-51C1B8ABD5FC}">
      <dgm:prSet/>
      <dgm:spPr/>
    </dgm:pt>
    <dgm:pt modelId="{6F0D9E57-8778-46D1-B227-5A8F6060C003}" type="sibTrans" cxnId="{37598CF9-59F3-4518-B148-51C1B8ABD5FC}">
      <dgm:prSet/>
      <dgm:spPr/>
    </dgm:pt>
    <dgm:pt modelId="{CE6E0A75-0CF7-4F80-A914-76044E7125BF}">
      <dgm:prSet phldrT="[텍스트]"/>
      <dgm:spPr/>
      <dgm:t>
        <a:bodyPr/>
        <a:lstStyle/>
        <a:p>
          <a:pPr latinLnBrk="1"/>
          <a:r>
            <a:rPr lang="en-US" altLang="ko-KR" dirty="0" smtClean="0"/>
            <a:t>CATALINA_HOME : D:\webdev\apache-tomcat-7.0.39</a:t>
          </a:r>
          <a:endParaRPr lang="ko-KR" altLang="en-US" dirty="0"/>
        </a:p>
      </dgm:t>
    </dgm:pt>
    <dgm:pt modelId="{5E5F3E19-050C-4C30-81AB-A4F4D261E4FE}" type="parTrans" cxnId="{B1963555-4DE6-4751-A103-324F301180AE}">
      <dgm:prSet/>
      <dgm:spPr/>
    </dgm:pt>
    <dgm:pt modelId="{2312F258-9C09-4A7B-B775-B942A2F09CB9}" type="sibTrans" cxnId="{B1963555-4DE6-4751-A103-324F301180AE}">
      <dgm:prSet/>
      <dgm:spPr/>
    </dgm:pt>
    <dgm:pt modelId="{207739EA-3100-40D2-B95A-1C956EADCF9F}">
      <dgm:prSet phldrT="[텍스트]"/>
      <dgm:spPr/>
      <dgm:t>
        <a:bodyPr/>
        <a:lstStyle/>
        <a:p>
          <a:pPr latinLnBrk="1"/>
          <a:r>
            <a:rPr lang="en-US" altLang="ko-KR" dirty="0" smtClean="0"/>
            <a:t>PATH </a:t>
          </a:r>
          <a:r>
            <a:rPr lang="ko-KR" altLang="en-US" dirty="0" smtClean="0"/>
            <a:t>에 </a:t>
          </a:r>
          <a:r>
            <a:rPr lang="en-US" altLang="en-US" dirty="0" smtClean="0"/>
            <a:t>CATALINA_HOME</a:t>
          </a:r>
          <a:r>
            <a:rPr lang="en-US" altLang="ko-KR" dirty="0" smtClean="0"/>
            <a:t>/bin </a:t>
          </a:r>
          <a:r>
            <a:rPr lang="ko-KR" altLang="en-US" dirty="0" smtClean="0"/>
            <a:t>추가 </a:t>
          </a:r>
          <a:r>
            <a:rPr lang="en-US" altLang="ko-KR" dirty="0" smtClean="0"/>
            <a:t>: D:\webdev\apache-tomcat-7.0.39\bin</a:t>
          </a:r>
          <a:endParaRPr lang="ko-KR" altLang="en-US" dirty="0"/>
        </a:p>
      </dgm:t>
    </dgm:pt>
    <dgm:pt modelId="{3E5093CD-2753-49B2-8E1D-13F931B57376}" type="parTrans" cxnId="{57941062-3064-48DB-AC98-7CA27FF072AC}">
      <dgm:prSet/>
      <dgm:spPr/>
    </dgm:pt>
    <dgm:pt modelId="{6EDDCBA8-A243-449A-8EBF-D4A37F7941BE}" type="sibTrans" cxnId="{57941062-3064-48DB-AC98-7CA27FF072AC}">
      <dgm:prSet/>
      <dgm:spPr/>
    </dgm:pt>
    <dgm:pt modelId="{B8470011-A911-4BD1-89F3-EE5AD539195E}" type="pres">
      <dgm:prSet presAssocID="{0AFA33AF-82EF-41AE-B32C-4D6075A3B9A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F044F4E-C9EB-415A-9DC2-664F043139E1}" type="pres">
      <dgm:prSet presAssocID="{07B07602-C98E-47AE-B1D9-23DE02590D4A}" presName="parentLin" presStyleCnt="0"/>
      <dgm:spPr/>
    </dgm:pt>
    <dgm:pt modelId="{C344F624-D133-483D-B694-AB8BB73B0054}" type="pres">
      <dgm:prSet presAssocID="{07B07602-C98E-47AE-B1D9-23DE02590D4A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31A9A6C7-3193-4D1F-ACAF-E81F079E0874}" type="pres">
      <dgm:prSet presAssocID="{07B07602-C98E-47AE-B1D9-23DE02590D4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3D8C87-5E0F-4C99-86CA-FE5BF53CBF98}" type="pres">
      <dgm:prSet presAssocID="{07B07602-C98E-47AE-B1D9-23DE02590D4A}" presName="negativeSpace" presStyleCnt="0"/>
      <dgm:spPr/>
    </dgm:pt>
    <dgm:pt modelId="{5D2084CD-5CD8-4E54-BDEC-1CD76BE075CC}" type="pres">
      <dgm:prSet presAssocID="{07B07602-C98E-47AE-B1D9-23DE02590D4A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76A5D7-6A7F-4EED-A4B6-02D690966D2F}" type="pres">
      <dgm:prSet presAssocID="{7EC333E7-7592-4F64-9EC2-45DA6AFDE574}" presName="spaceBetweenRectangles" presStyleCnt="0"/>
      <dgm:spPr/>
    </dgm:pt>
    <dgm:pt modelId="{85A0289C-FF16-4ED9-BB68-A26E42ACA000}" type="pres">
      <dgm:prSet presAssocID="{E4657553-E097-4CE9-9A16-9BF97BD844E5}" presName="parentLin" presStyleCnt="0"/>
      <dgm:spPr/>
    </dgm:pt>
    <dgm:pt modelId="{FD1B4C0A-5526-4C6C-A26A-DC8A96EC62CB}" type="pres">
      <dgm:prSet presAssocID="{E4657553-E097-4CE9-9A16-9BF97BD844E5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EB26A03B-08E7-4FE0-86A0-C2FD9616D98C}" type="pres">
      <dgm:prSet presAssocID="{E4657553-E097-4CE9-9A16-9BF97BD844E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9387D9-F6DC-49FA-8A8E-805F03E1BA57}" type="pres">
      <dgm:prSet presAssocID="{E4657553-E097-4CE9-9A16-9BF97BD844E5}" presName="negativeSpace" presStyleCnt="0"/>
      <dgm:spPr/>
    </dgm:pt>
    <dgm:pt modelId="{60A431E7-5DF4-4B80-BC87-EA35E051A026}" type="pres">
      <dgm:prSet presAssocID="{E4657553-E097-4CE9-9A16-9BF97BD844E5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8941798-04BE-44AF-BCEE-BD6AE3B5BA43}" type="presOf" srcId="{BAA6C86F-0948-4378-88DD-5858959B15CD}" destId="{5D2084CD-5CD8-4E54-BDEC-1CD76BE075CC}" srcOrd="0" destOrd="1" presId="urn:microsoft.com/office/officeart/2005/8/layout/list1"/>
    <dgm:cxn modelId="{3C21E589-BCE3-4452-BAC4-70188FA6143D}" type="presOf" srcId="{0AFA33AF-82EF-41AE-B32C-4D6075A3B9A6}" destId="{B8470011-A911-4BD1-89F3-EE5AD539195E}" srcOrd="0" destOrd="0" presId="urn:microsoft.com/office/officeart/2005/8/layout/list1"/>
    <dgm:cxn modelId="{BDE13783-6939-4222-907A-00D99E82E352}" type="presOf" srcId="{E4657553-E097-4CE9-9A16-9BF97BD844E5}" destId="{EB26A03B-08E7-4FE0-86A0-C2FD9616D98C}" srcOrd="1" destOrd="0" presId="urn:microsoft.com/office/officeart/2005/8/layout/list1"/>
    <dgm:cxn modelId="{57941062-3064-48DB-AC98-7CA27FF072AC}" srcId="{E4657553-E097-4CE9-9A16-9BF97BD844E5}" destId="{207739EA-3100-40D2-B95A-1C956EADCF9F}" srcOrd="1" destOrd="0" parTransId="{3E5093CD-2753-49B2-8E1D-13F931B57376}" sibTransId="{6EDDCBA8-A243-449A-8EBF-D4A37F7941BE}"/>
    <dgm:cxn modelId="{DEA7BD0C-877B-4464-B33A-7005E54F6C4E}" srcId="{07B07602-C98E-47AE-B1D9-23DE02590D4A}" destId="{BAA6C86F-0948-4378-88DD-5858959B15CD}" srcOrd="1" destOrd="0" parTransId="{B74A6C57-F0F1-429E-B7D3-3D87EAF0777A}" sibTransId="{62C83158-EE8F-4B3C-8192-8D8CD4E93BB2}"/>
    <dgm:cxn modelId="{AB3A4DDF-AA0C-4850-851A-91BD52DFAC22}" type="presOf" srcId="{07B07602-C98E-47AE-B1D9-23DE02590D4A}" destId="{31A9A6C7-3193-4D1F-ACAF-E81F079E0874}" srcOrd="1" destOrd="0" presId="urn:microsoft.com/office/officeart/2005/8/layout/list1"/>
    <dgm:cxn modelId="{9E05E574-82CC-49EC-B88A-57A3F45B623D}" type="presOf" srcId="{19977E77-108D-4828-9A91-C323680132CD}" destId="{5D2084CD-5CD8-4E54-BDEC-1CD76BE075CC}" srcOrd="0" destOrd="2" presId="urn:microsoft.com/office/officeart/2005/8/layout/list1"/>
    <dgm:cxn modelId="{E9F8F1D1-1D94-4076-A3EA-E13116C195E3}" srcId="{0AFA33AF-82EF-41AE-B32C-4D6075A3B9A6}" destId="{E4657553-E097-4CE9-9A16-9BF97BD844E5}" srcOrd="1" destOrd="0" parTransId="{AF2F0355-086E-49C0-B268-D2B397FB69EF}" sibTransId="{5FFD9787-D608-40A2-ABE7-A2196CF82F26}"/>
    <dgm:cxn modelId="{16818FBE-A78B-4BF3-B66F-7371ADBE3D9B}" type="presOf" srcId="{E4657553-E097-4CE9-9A16-9BF97BD844E5}" destId="{FD1B4C0A-5526-4C6C-A26A-DC8A96EC62CB}" srcOrd="0" destOrd="0" presId="urn:microsoft.com/office/officeart/2005/8/layout/list1"/>
    <dgm:cxn modelId="{EA0CA8D4-9EC0-4D58-9EE1-3D65D477609F}" type="presOf" srcId="{07B07602-C98E-47AE-B1D9-23DE02590D4A}" destId="{C344F624-D133-483D-B694-AB8BB73B0054}" srcOrd="0" destOrd="0" presId="urn:microsoft.com/office/officeart/2005/8/layout/list1"/>
    <dgm:cxn modelId="{37598CF9-59F3-4518-B148-51C1B8ABD5FC}" srcId="{07B07602-C98E-47AE-B1D9-23DE02590D4A}" destId="{19977E77-108D-4828-9A91-C323680132CD}" srcOrd="2" destOrd="0" parTransId="{3337498A-9CEC-4263-8610-F1E6D9A0122C}" sibTransId="{6F0D9E57-8778-46D1-B227-5A8F6060C003}"/>
    <dgm:cxn modelId="{37B0FE80-BE5C-4ED0-9464-CEC3E7349917}" type="presOf" srcId="{207739EA-3100-40D2-B95A-1C956EADCF9F}" destId="{60A431E7-5DF4-4B80-BC87-EA35E051A026}" srcOrd="0" destOrd="1" presId="urn:microsoft.com/office/officeart/2005/8/layout/list1"/>
    <dgm:cxn modelId="{0A2C2288-52D8-4960-8F1D-23F05F4AA670}" srcId="{07B07602-C98E-47AE-B1D9-23DE02590D4A}" destId="{9D646DE0-CB2E-455D-A0C4-F1EA8D148577}" srcOrd="0" destOrd="0" parTransId="{55C75801-1D6C-48ED-AEFC-D543175CA236}" sibTransId="{ADD5998B-2353-4705-B44C-82CE9AC4C865}"/>
    <dgm:cxn modelId="{8642F1ED-B75C-4C98-9153-054777CC62D1}" type="presOf" srcId="{CE6E0A75-0CF7-4F80-A914-76044E7125BF}" destId="{60A431E7-5DF4-4B80-BC87-EA35E051A026}" srcOrd="0" destOrd="0" presId="urn:microsoft.com/office/officeart/2005/8/layout/list1"/>
    <dgm:cxn modelId="{D13221B1-EB00-46DC-B1B6-57D8240F15D1}" srcId="{0AFA33AF-82EF-41AE-B32C-4D6075A3B9A6}" destId="{07B07602-C98E-47AE-B1D9-23DE02590D4A}" srcOrd="0" destOrd="0" parTransId="{4A74B71E-801D-4296-94ED-EA92BE82FF07}" sibTransId="{7EC333E7-7592-4F64-9EC2-45DA6AFDE574}"/>
    <dgm:cxn modelId="{B1963555-4DE6-4751-A103-324F301180AE}" srcId="{E4657553-E097-4CE9-9A16-9BF97BD844E5}" destId="{CE6E0A75-0CF7-4F80-A914-76044E7125BF}" srcOrd="0" destOrd="0" parTransId="{5E5F3E19-050C-4C30-81AB-A4F4D261E4FE}" sibTransId="{2312F258-9C09-4A7B-B775-B942A2F09CB9}"/>
    <dgm:cxn modelId="{2F86BAB5-CC52-44A4-BCD0-7BC86F78DE4A}" type="presOf" srcId="{9D646DE0-CB2E-455D-A0C4-F1EA8D148577}" destId="{5D2084CD-5CD8-4E54-BDEC-1CD76BE075CC}" srcOrd="0" destOrd="0" presId="urn:microsoft.com/office/officeart/2005/8/layout/list1"/>
    <dgm:cxn modelId="{539748C6-412B-49BA-8D81-3F35B1C033E3}" type="presParOf" srcId="{B8470011-A911-4BD1-89F3-EE5AD539195E}" destId="{AF044F4E-C9EB-415A-9DC2-664F043139E1}" srcOrd="0" destOrd="0" presId="urn:microsoft.com/office/officeart/2005/8/layout/list1"/>
    <dgm:cxn modelId="{AD4D12DA-078C-4D39-AE78-52F0BB924A06}" type="presParOf" srcId="{AF044F4E-C9EB-415A-9DC2-664F043139E1}" destId="{C344F624-D133-483D-B694-AB8BB73B0054}" srcOrd="0" destOrd="0" presId="urn:microsoft.com/office/officeart/2005/8/layout/list1"/>
    <dgm:cxn modelId="{D5CBB364-B0FA-40EA-B44F-08DA159F1EA4}" type="presParOf" srcId="{AF044F4E-C9EB-415A-9DC2-664F043139E1}" destId="{31A9A6C7-3193-4D1F-ACAF-E81F079E0874}" srcOrd="1" destOrd="0" presId="urn:microsoft.com/office/officeart/2005/8/layout/list1"/>
    <dgm:cxn modelId="{B1E233D8-37D7-481F-832C-60814B1EAF09}" type="presParOf" srcId="{B8470011-A911-4BD1-89F3-EE5AD539195E}" destId="{AB3D8C87-5E0F-4C99-86CA-FE5BF53CBF98}" srcOrd="1" destOrd="0" presId="urn:microsoft.com/office/officeart/2005/8/layout/list1"/>
    <dgm:cxn modelId="{F69EBC7A-11B6-4FF2-AA98-7A479BF25616}" type="presParOf" srcId="{B8470011-A911-4BD1-89F3-EE5AD539195E}" destId="{5D2084CD-5CD8-4E54-BDEC-1CD76BE075CC}" srcOrd="2" destOrd="0" presId="urn:microsoft.com/office/officeart/2005/8/layout/list1"/>
    <dgm:cxn modelId="{C54C7085-CDBA-47DE-AE36-E156754D2EB1}" type="presParOf" srcId="{B8470011-A911-4BD1-89F3-EE5AD539195E}" destId="{E276A5D7-6A7F-4EED-A4B6-02D690966D2F}" srcOrd="3" destOrd="0" presId="urn:microsoft.com/office/officeart/2005/8/layout/list1"/>
    <dgm:cxn modelId="{D33A3EC8-E138-4343-99AB-93C551E550F6}" type="presParOf" srcId="{B8470011-A911-4BD1-89F3-EE5AD539195E}" destId="{85A0289C-FF16-4ED9-BB68-A26E42ACA000}" srcOrd="4" destOrd="0" presId="urn:microsoft.com/office/officeart/2005/8/layout/list1"/>
    <dgm:cxn modelId="{C133162B-BE26-455C-8CF4-49A58E41EDA0}" type="presParOf" srcId="{85A0289C-FF16-4ED9-BB68-A26E42ACA000}" destId="{FD1B4C0A-5526-4C6C-A26A-DC8A96EC62CB}" srcOrd="0" destOrd="0" presId="urn:microsoft.com/office/officeart/2005/8/layout/list1"/>
    <dgm:cxn modelId="{D91D1E43-0290-4FA4-BAB5-114F15FAC2A9}" type="presParOf" srcId="{85A0289C-FF16-4ED9-BB68-A26E42ACA000}" destId="{EB26A03B-08E7-4FE0-86A0-C2FD9616D98C}" srcOrd="1" destOrd="0" presId="urn:microsoft.com/office/officeart/2005/8/layout/list1"/>
    <dgm:cxn modelId="{733588B1-1C09-40E7-A4A4-1CB9DD6D1F96}" type="presParOf" srcId="{B8470011-A911-4BD1-89F3-EE5AD539195E}" destId="{E59387D9-F6DC-49FA-8A8E-805F03E1BA57}" srcOrd="5" destOrd="0" presId="urn:microsoft.com/office/officeart/2005/8/layout/list1"/>
    <dgm:cxn modelId="{4AED4950-32FC-429A-AD54-15CA704F3D56}" type="presParOf" srcId="{B8470011-A911-4BD1-89F3-EE5AD539195E}" destId="{60A431E7-5DF4-4B80-BC87-EA35E051A026}" srcOrd="6" destOrd="0" presId="urn:microsoft.com/office/officeart/2005/8/layout/lis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FA33AF-82EF-41AE-B32C-4D6075A3B9A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7B07602-C98E-47AE-B1D9-23DE02590D4A}">
      <dgm:prSet phldrT="[텍스트]"/>
      <dgm:spPr/>
      <dgm:t>
        <a:bodyPr/>
        <a:lstStyle/>
        <a:p>
          <a:pPr latinLnBrk="1"/>
          <a:r>
            <a:rPr lang="ko-KR" altLang="en-US" dirty="0" smtClean="0"/>
            <a:t>다운로드 및 설치</a:t>
          </a:r>
          <a:endParaRPr lang="ko-KR" altLang="en-US" dirty="0"/>
        </a:p>
      </dgm:t>
    </dgm:pt>
    <dgm:pt modelId="{4A74B71E-801D-4296-94ED-EA92BE82FF07}" type="parTrans" cxnId="{D13221B1-EB00-46DC-B1B6-57D8240F15D1}">
      <dgm:prSet/>
      <dgm:spPr/>
      <dgm:t>
        <a:bodyPr/>
        <a:lstStyle/>
        <a:p>
          <a:pPr latinLnBrk="1"/>
          <a:endParaRPr lang="ko-KR" altLang="en-US"/>
        </a:p>
      </dgm:t>
    </dgm:pt>
    <dgm:pt modelId="{7EC333E7-7592-4F64-9EC2-45DA6AFDE574}" type="sibTrans" cxnId="{D13221B1-EB00-46DC-B1B6-57D8240F15D1}">
      <dgm:prSet/>
      <dgm:spPr/>
      <dgm:t>
        <a:bodyPr/>
        <a:lstStyle/>
        <a:p>
          <a:pPr latinLnBrk="1"/>
          <a:endParaRPr lang="ko-KR" altLang="en-US"/>
        </a:p>
      </dgm:t>
    </dgm:pt>
    <dgm:pt modelId="{E4657553-E097-4CE9-9A16-9BF97BD844E5}">
      <dgm:prSet phldrT="[텍스트]"/>
      <dgm:spPr/>
      <dgm:t>
        <a:bodyPr/>
        <a:lstStyle/>
        <a:p>
          <a:pPr latinLnBrk="1"/>
          <a:r>
            <a:rPr lang="ko-KR" altLang="en-US" dirty="0" smtClean="0"/>
            <a:t>시스템 환경 변수 설정</a:t>
          </a:r>
          <a:endParaRPr lang="ko-KR" altLang="en-US" dirty="0"/>
        </a:p>
      </dgm:t>
    </dgm:pt>
    <dgm:pt modelId="{AF2F0355-086E-49C0-B268-D2B397FB69EF}" type="parTrans" cxnId="{E9F8F1D1-1D94-4076-A3EA-E13116C195E3}">
      <dgm:prSet/>
      <dgm:spPr/>
      <dgm:t>
        <a:bodyPr/>
        <a:lstStyle/>
        <a:p>
          <a:pPr latinLnBrk="1"/>
          <a:endParaRPr lang="ko-KR" altLang="en-US"/>
        </a:p>
      </dgm:t>
    </dgm:pt>
    <dgm:pt modelId="{5FFD9787-D608-40A2-ABE7-A2196CF82F26}" type="sibTrans" cxnId="{E9F8F1D1-1D94-4076-A3EA-E13116C195E3}">
      <dgm:prSet/>
      <dgm:spPr/>
      <dgm:t>
        <a:bodyPr/>
        <a:lstStyle/>
        <a:p>
          <a:pPr latinLnBrk="1"/>
          <a:endParaRPr lang="ko-KR" altLang="en-US"/>
        </a:p>
      </dgm:t>
    </dgm:pt>
    <dgm:pt modelId="{41668CA3-1516-4A55-80BC-D8769F928FB8}">
      <dgm:prSet phldrT="[텍스트]"/>
      <dgm:spPr/>
      <dgm:t>
        <a:bodyPr/>
        <a:lstStyle/>
        <a:p>
          <a:pPr latinLnBrk="1"/>
          <a:r>
            <a:rPr lang="ko-KR" altLang="en-US" dirty="0" smtClean="0"/>
            <a:t>확인</a:t>
          </a:r>
          <a:endParaRPr lang="ko-KR" altLang="en-US" dirty="0"/>
        </a:p>
      </dgm:t>
    </dgm:pt>
    <dgm:pt modelId="{37151551-ECCD-45AB-A03C-EF977CE2D142}" type="parTrans" cxnId="{63695DE0-8BF7-4839-B98D-4B6C5D54BA00}">
      <dgm:prSet/>
      <dgm:spPr/>
      <dgm:t>
        <a:bodyPr/>
        <a:lstStyle/>
        <a:p>
          <a:pPr latinLnBrk="1"/>
          <a:endParaRPr lang="ko-KR" altLang="en-US"/>
        </a:p>
      </dgm:t>
    </dgm:pt>
    <dgm:pt modelId="{10FBCCBE-847E-4DD9-9A85-95D62C122E21}" type="sibTrans" cxnId="{63695DE0-8BF7-4839-B98D-4B6C5D54BA00}">
      <dgm:prSet/>
      <dgm:spPr/>
      <dgm:t>
        <a:bodyPr/>
        <a:lstStyle/>
        <a:p>
          <a:pPr latinLnBrk="1"/>
          <a:endParaRPr lang="ko-KR" altLang="en-US"/>
        </a:p>
      </dgm:t>
    </dgm:pt>
    <dgm:pt modelId="{9D646DE0-CB2E-455D-A0C4-F1EA8D148577}">
      <dgm:prSet phldrT="[텍스트]"/>
      <dgm:spPr/>
      <dgm:t>
        <a:bodyPr/>
        <a:lstStyle/>
        <a:p>
          <a:pPr latinLnBrk="1"/>
          <a:r>
            <a:rPr lang="en-US" altLang="ko-KR" dirty="0" smtClean="0"/>
            <a:t>http://maven.apache.org/download.cgi</a:t>
          </a:r>
          <a:endParaRPr lang="ko-KR" altLang="en-US" dirty="0"/>
        </a:p>
      </dgm:t>
    </dgm:pt>
    <dgm:pt modelId="{55C75801-1D6C-48ED-AEFC-D543175CA236}" type="parTrans" cxnId="{0A2C2288-52D8-4960-8F1D-23F05F4AA670}">
      <dgm:prSet/>
      <dgm:spPr/>
    </dgm:pt>
    <dgm:pt modelId="{ADD5998B-2353-4705-B44C-82CE9AC4C865}" type="sibTrans" cxnId="{0A2C2288-52D8-4960-8F1D-23F05F4AA670}">
      <dgm:prSet/>
      <dgm:spPr/>
    </dgm:pt>
    <dgm:pt modelId="{BAA6C86F-0948-4378-88DD-5858959B15CD}">
      <dgm:prSet phldrT="[텍스트]"/>
      <dgm:spPr/>
      <dgm:t>
        <a:bodyPr/>
        <a:lstStyle/>
        <a:p>
          <a:pPr latinLnBrk="1"/>
          <a:r>
            <a:rPr lang="en-US" altLang="ko-KR" smtClean="0"/>
            <a:t>apache-maven-3.0.5-bin.zip</a:t>
          </a:r>
          <a:endParaRPr lang="ko-KR" altLang="en-US" dirty="0"/>
        </a:p>
      </dgm:t>
    </dgm:pt>
    <dgm:pt modelId="{B74A6C57-F0F1-429E-B7D3-3D87EAF0777A}" type="parTrans" cxnId="{DEA7BD0C-877B-4464-B33A-7005E54F6C4E}">
      <dgm:prSet/>
      <dgm:spPr/>
    </dgm:pt>
    <dgm:pt modelId="{62C83158-EE8F-4B3C-8192-8D8CD4E93BB2}" type="sibTrans" cxnId="{DEA7BD0C-877B-4464-B33A-7005E54F6C4E}">
      <dgm:prSet/>
      <dgm:spPr/>
    </dgm:pt>
    <dgm:pt modelId="{19977E77-108D-4828-9A91-C323680132CD}">
      <dgm:prSet phldrT="[텍스트]"/>
      <dgm:spPr/>
      <dgm:t>
        <a:bodyPr/>
        <a:lstStyle/>
        <a:p>
          <a:pPr latinLnBrk="1"/>
          <a:r>
            <a:rPr lang="ko-KR" altLang="en-US" dirty="0" smtClean="0"/>
            <a:t>압축을 풀어 </a:t>
          </a:r>
          <a:r>
            <a:rPr lang="en-US" altLang="ko-KR" dirty="0" smtClean="0"/>
            <a:t>directory </a:t>
          </a:r>
          <a:r>
            <a:rPr lang="ko-KR" altLang="en-US" dirty="0" smtClean="0"/>
            <a:t>지정 </a:t>
          </a:r>
          <a:r>
            <a:rPr lang="en-US" altLang="ko-KR" dirty="0" smtClean="0"/>
            <a:t>: D:\webdev\apache-maven-3.0.5</a:t>
          </a:r>
          <a:endParaRPr lang="ko-KR" altLang="en-US" dirty="0"/>
        </a:p>
      </dgm:t>
    </dgm:pt>
    <dgm:pt modelId="{3337498A-9CEC-4263-8610-F1E6D9A0122C}" type="parTrans" cxnId="{37598CF9-59F3-4518-B148-51C1B8ABD5FC}">
      <dgm:prSet/>
      <dgm:spPr/>
    </dgm:pt>
    <dgm:pt modelId="{6F0D9E57-8778-46D1-B227-5A8F6060C003}" type="sibTrans" cxnId="{37598CF9-59F3-4518-B148-51C1B8ABD5FC}">
      <dgm:prSet/>
      <dgm:spPr/>
    </dgm:pt>
    <dgm:pt modelId="{CE6E0A75-0CF7-4F80-A914-76044E7125BF}">
      <dgm:prSet phldrT="[텍스트]"/>
      <dgm:spPr/>
      <dgm:t>
        <a:bodyPr/>
        <a:lstStyle/>
        <a:p>
          <a:pPr latinLnBrk="1"/>
          <a:r>
            <a:rPr lang="en-US" altLang="ko-KR" dirty="0" smtClean="0"/>
            <a:t>MAVEN_HOME : D:\webdev\apache-maven-3.0.5</a:t>
          </a:r>
          <a:endParaRPr lang="ko-KR" altLang="en-US" dirty="0"/>
        </a:p>
      </dgm:t>
    </dgm:pt>
    <dgm:pt modelId="{5E5F3E19-050C-4C30-81AB-A4F4D261E4FE}" type="parTrans" cxnId="{B1963555-4DE6-4751-A103-324F301180AE}">
      <dgm:prSet/>
      <dgm:spPr/>
    </dgm:pt>
    <dgm:pt modelId="{2312F258-9C09-4A7B-B775-B942A2F09CB9}" type="sibTrans" cxnId="{B1963555-4DE6-4751-A103-324F301180AE}">
      <dgm:prSet/>
      <dgm:spPr/>
    </dgm:pt>
    <dgm:pt modelId="{207739EA-3100-40D2-B95A-1C956EADCF9F}">
      <dgm:prSet phldrT="[텍스트]"/>
      <dgm:spPr/>
      <dgm:t>
        <a:bodyPr/>
        <a:lstStyle/>
        <a:p>
          <a:pPr latinLnBrk="1"/>
          <a:r>
            <a:rPr lang="en-US" altLang="ko-KR" smtClean="0"/>
            <a:t>PATH </a:t>
          </a:r>
          <a:r>
            <a:rPr lang="ko-KR" altLang="en-US" smtClean="0"/>
            <a:t>에 </a:t>
          </a:r>
          <a:r>
            <a:rPr lang="en-US" altLang="ko-KR" smtClean="0"/>
            <a:t>MAVEN_HOME/bin </a:t>
          </a:r>
          <a:r>
            <a:rPr lang="ko-KR" altLang="en-US" smtClean="0"/>
            <a:t>추가 </a:t>
          </a:r>
          <a:r>
            <a:rPr lang="en-US" altLang="ko-KR" smtClean="0"/>
            <a:t>: D:\webdev\apache-maven-3.0.5\bin</a:t>
          </a:r>
          <a:endParaRPr lang="ko-KR" altLang="en-US" dirty="0"/>
        </a:p>
      </dgm:t>
    </dgm:pt>
    <dgm:pt modelId="{3E5093CD-2753-49B2-8E1D-13F931B57376}" type="parTrans" cxnId="{57941062-3064-48DB-AC98-7CA27FF072AC}">
      <dgm:prSet/>
      <dgm:spPr/>
    </dgm:pt>
    <dgm:pt modelId="{6EDDCBA8-A243-449A-8EBF-D4A37F7941BE}" type="sibTrans" cxnId="{57941062-3064-48DB-AC98-7CA27FF072AC}">
      <dgm:prSet/>
      <dgm:spPr/>
    </dgm:pt>
    <dgm:pt modelId="{CE58F403-8985-4F05-9275-761D5155D1E2}">
      <dgm:prSet phldrT="[텍스트]"/>
      <dgm:spPr/>
      <dgm:t>
        <a:bodyPr/>
        <a:lstStyle/>
        <a:p>
          <a:pPr latinLnBrk="1"/>
          <a:r>
            <a:rPr lang="ko-KR" altLang="en-US" dirty="0" smtClean="0"/>
            <a:t>명령 프롬프트에서 </a:t>
          </a:r>
          <a:r>
            <a:rPr lang="en-US" altLang="ko-KR" dirty="0" smtClean="0"/>
            <a:t>"</a:t>
          </a:r>
          <a:r>
            <a:rPr lang="en-US" altLang="ko-KR" dirty="0" err="1" smtClean="0"/>
            <a:t>mvn</a:t>
          </a:r>
          <a:r>
            <a:rPr lang="en-US" altLang="ko-KR" dirty="0" smtClean="0"/>
            <a:t> -version" </a:t>
          </a:r>
          <a:r>
            <a:rPr lang="ko-KR" altLang="en-US" dirty="0" smtClean="0"/>
            <a:t>또는 </a:t>
          </a:r>
          <a:r>
            <a:rPr lang="en-US" altLang="ko-KR" dirty="0" smtClean="0"/>
            <a:t>"</a:t>
          </a:r>
          <a:r>
            <a:rPr lang="en-US" altLang="ko-KR" dirty="0" err="1" smtClean="0"/>
            <a:t>mvn</a:t>
          </a:r>
          <a:r>
            <a:rPr lang="en-US" altLang="ko-KR" dirty="0" smtClean="0"/>
            <a:t> --v" </a:t>
          </a:r>
          <a:r>
            <a:rPr lang="ko-KR" altLang="en-US" dirty="0" smtClean="0"/>
            <a:t>를 실행해 버전정보 확인</a:t>
          </a:r>
          <a:endParaRPr lang="ko-KR" altLang="en-US" dirty="0"/>
        </a:p>
      </dgm:t>
    </dgm:pt>
    <dgm:pt modelId="{2C0A5B54-75F5-4921-AB8D-DB73D8390B6B}" type="parTrans" cxnId="{847B8645-DF49-402E-ADFF-FA4E0C3B88E4}">
      <dgm:prSet/>
      <dgm:spPr/>
    </dgm:pt>
    <dgm:pt modelId="{85B1F4BF-38CF-489C-AD16-E853326BFF52}" type="sibTrans" cxnId="{847B8645-DF49-402E-ADFF-FA4E0C3B88E4}">
      <dgm:prSet/>
      <dgm:spPr/>
    </dgm:pt>
    <dgm:pt modelId="{B8470011-A911-4BD1-89F3-EE5AD539195E}" type="pres">
      <dgm:prSet presAssocID="{0AFA33AF-82EF-41AE-B32C-4D6075A3B9A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F044F4E-C9EB-415A-9DC2-664F043139E1}" type="pres">
      <dgm:prSet presAssocID="{07B07602-C98E-47AE-B1D9-23DE02590D4A}" presName="parentLin" presStyleCnt="0"/>
      <dgm:spPr/>
    </dgm:pt>
    <dgm:pt modelId="{C344F624-D133-483D-B694-AB8BB73B0054}" type="pres">
      <dgm:prSet presAssocID="{07B07602-C98E-47AE-B1D9-23DE02590D4A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31A9A6C7-3193-4D1F-ACAF-E81F079E0874}" type="pres">
      <dgm:prSet presAssocID="{07B07602-C98E-47AE-B1D9-23DE02590D4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3D8C87-5E0F-4C99-86CA-FE5BF53CBF98}" type="pres">
      <dgm:prSet presAssocID="{07B07602-C98E-47AE-B1D9-23DE02590D4A}" presName="negativeSpace" presStyleCnt="0"/>
      <dgm:spPr/>
    </dgm:pt>
    <dgm:pt modelId="{5D2084CD-5CD8-4E54-BDEC-1CD76BE075CC}" type="pres">
      <dgm:prSet presAssocID="{07B07602-C98E-47AE-B1D9-23DE02590D4A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76A5D7-6A7F-4EED-A4B6-02D690966D2F}" type="pres">
      <dgm:prSet presAssocID="{7EC333E7-7592-4F64-9EC2-45DA6AFDE574}" presName="spaceBetweenRectangles" presStyleCnt="0"/>
      <dgm:spPr/>
    </dgm:pt>
    <dgm:pt modelId="{85A0289C-FF16-4ED9-BB68-A26E42ACA000}" type="pres">
      <dgm:prSet presAssocID="{E4657553-E097-4CE9-9A16-9BF97BD844E5}" presName="parentLin" presStyleCnt="0"/>
      <dgm:spPr/>
    </dgm:pt>
    <dgm:pt modelId="{FD1B4C0A-5526-4C6C-A26A-DC8A96EC62CB}" type="pres">
      <dgm:prSet presAssocID="{E4657553-E097-4CE9-9A16-9BF97BD844E5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EB26A03B-08E7-4FE0-86A0-C2FD9616D98C}" type="pres">
      <dgm:prSet presAssocID="{E4657553-E097-4CE9-9A16-9BF97BD844E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9387D9-F6DC-49FA-8A8E-805F03E1BA57}" type="pres">
      <dgm:prSet presAssocID="{E4657553-E097-4CE9-9A16-9BF97BD844E5}" presName="negativeSpace" presStyleCnt="0"/>
      <dgm:spPr/>
    </dgm:pt>
    <dgm:pt modelId="{60A431E7-5DF4-4B80-BC87-EA35E051A026}" type="pres">
      <dgm:prSet presAssocID="{E4657553-E097-4CE9-9A16-9BF97BD844E5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10CE5E9-20BE-4FF2-876E-293C9C69BC97}" type="pres">
      <dgm:prSet presAssocID="{5FFD9787-D608-40A2-ABE7-A2196CF82F26}" presName="spaceBetweenRectangles" presStyleCnt="0"/>
      <dgm:spPr/>
    </dgm:pt>
    <dgm:pt modelId="{7B8E48FF-7D4C-4094-8680-2A598B92ECA2}" type="pres">
      <dgm:prSet presAssocID="{41668CA3-1516-4A55-80BC-D8769F928FB8}" presName="parentLin" presStyleCnt="0"/>
      <dgm:spPr/>
    </dgm:pt>
    <dgm:pt modelId="{C4D5E5F3-536F-4EB5-A795-320B0C7D2084}" type="pres">
      <dgm:prSet presAssocID="{41668CA3-1516-4A55-80BC-D8769F928FB8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560BC6AC-E4BC-4660-BBB1-F4AC7D13BFA5}" type="pres">
      <dgm:prSet presAssocID="{41668CA3-1516-4A55-80BC-D8769F928FB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62BF2CD-EACF-4C2B-87C4-2CFFFF180B65}" type="pres">
      <dgm:prSet presAssocID="{41668CA3-1516-4A55-80BC-D8769F928FB8}" presName="negativeSpace" presStyleCnt="0"/>
      <dgm:spPr/>
    </dgm:pt>
    <dgm:pt modelId="{A7BD9A4B-6205-4395-99ED-4AFCEEB1F2C0}" type="pres">
      <dgm:prSet presAssocID="{41668CA3-1516-4A55-80BC-D8769F928FB8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DDBFAB4-84D6-4BCF-AD2D-DD2DCDAEE636}" type="presOf" srcId="{CE6E0A75-0CF7-4F80-A914-76044E7125BF}" destId="{60A431E7-5DF4-4B80-BC87-EA35E051A026}" srcOrd="0" destOrd="0" presId="urn:microsoft.com/office/officeart/2005/8/layout/list1"/>
    <dgm:cxn modelId="{53BCAD26-CD68-40D9-B12C-C6A6DDA42DBE}" type="presOf" srcId="{07B07602-C98E-47AE-B1D9-23DE02590D4A}" destId="{31A9A6C7-3193-4D1F-ACAF-E81F079E0874}" srcOrd="1" destOrd="0" presId="urn:microsoft.com/office/officeart/2005/8/layout/list1"/>
    <dgm:cxn modelId="{0AAD8DF3-5F76-42A0-978B-51BA505B0AD5}" type="presOf" srcId="{07B07602-C98E-47AE-B1D9-23DE02590D4A}" destId="{C344F624-D133-483D-B694-AB8BB73B0054}" srcOrd="0" destOrd="0" presId="urn:microsoft.com/office/officeart/2005/8/layout/list1"/>
    <dgm:cxn modelId="{57941062-3064-48DB-AC98-7CA27FF072AC}" srcId="{E4657553-E097-4CE9-9A16-9BF97BD844E5}" destId="{207739EA-3100-40D2-B95A-1C956EADCF9F}" srcOrd="1" destOrd="0" parTransId="{3E5093CD-2753-49B2-8E1D-13F931B57376}" sibTransId="{6EDDCBA8-A243-449A-8EBF-D4A37F7941BE}"/>
    <dgm:cxn modelId="{DEA7BD0C-877B-4464-B33A-7005E54F6C4E}" srcId="{07B07602-C98E-47AE-B1D9-23DE02590D4A}" destId="{BAA6C86F-0948-4378-88DD-5858959B15CD}" srcOrd="1" destOrd="0" parTransId="{B74A6C57-F0F1-429E-B7D3-3D87EAF0777A}" sibTransId="{62C83158-EE8F-4B3C-8192-8D8CD4E93BB2}"/>
    <dgm:cxn modelId="{F42833D9-AB22-4D56-B8DE-21C20BE01EAA}" type="presOf" srcId="{CE58F403-8985-4F05-9275-761D5155D1E2}" destId="{A7BD9A4B-6205-4395-99ED-4AFCEEB1F2C0}" srcOrd="0" destOrd="0" presId="urn:microsoft.com/office/officeart/2005/8/layout/list1"/>
    <dgm:cxn modelId="{A269CC12-1E7E-47EC-896F-1F6C9E230047}" type="presOf" srcId="{0AFA33AF-82EF-41AE-B32C-4D6075A3B9A6}" destId="{B8470011-A911-4BD1-89F3-EE5AD539195E}" srcOrd="0" destOrd="0" presId="urn:microsoft.com/office/officeart/2005/8/layout/list1"/>
    <dgm:cxn modelId="{69D15955-DA5F-49D7-B9FD-F994849780B0}" type="presOf" srcId="{41668CA3-1516-4A55-80BC-D8769F928FB8}" destId="{560BC6AC-E4BC-4660-BBB1-F4AC7D13BFA5}" srcOrd="1" destOrd="0" presId="urn:microsoft.com/office/officeart/2005/8/layout/list1"/>
    <dgm:cxn modelId="{D84A05BA-5B7C-4DD0-B751-F68BC37D4BED}" type="presOf" srcId="{E4657553-E097-4CE9-9A16-9BF97BD844E5}" destId="{EB26A03B-08E7-4FE0-86A0-C2FD9616D98C}" srcOrd="1" destOrd="0" presId="urn:microsoft.com/office/officeart/2005/8/layout/list1"/>
    <dgm:cxn modelId="{EFB92B19-C219-4F35-91CA-CB30B1E94A8B}" type="presOf" srcId="{BAA6C86F-0948-4378-88DD-5858959B15CD}" destId="{5D2084CD-5CD8-4E54-BDEC-1CD76BE075CC}" srcOrd="0" destOrd="1" presId="urn:microsoft.com/office/officeart/2005/8/layout/list1"/>
    <dgm:cxn modelId="{E9F8F1D1-1D94-4076-A3EA-E13116C195E3}" srcId="{0AFA33AF-82EF-41AE-B32C-4D6075A3B9A6}" destId="{E4657553-E097-4CE9-9A16-9BF97BD844E5}" srcOrd="1" destOrd="0" parTransId="{AF2F0355-086E-49C0-B268-D2B397FB69EF}" sibTransId="{5FFD9787-D608-40A2-ABE7-A2196CF82F26}"/>
    <dgm:cxn modelId="{3CDF477D-B620-4578-BD15-03F47D044A8C}" type="presOf" srcId="{9D646DE0-CB2E-455D-A0C4-F1EA8D148577}" destId="{5D2084CD-5CD8-4E54-BDEC-1CD76BE075CC}" srcOrd="0" destOrd="0" presId="urn:microsoft.com/office/officeart/2005/8/layout/list1"/>
    <dgm:cxn modelId="{CD7DBB0B-59D8-4EC8-B960-7CD0B0FAD523}" type="presOf" srcId="{41668CA3-1516-4A55-80BC-D8769F928FB8}" destId="{C4D5E5F3-536F-4EB5-A795-320B0C7D2084}" srcOrd="0" destOrd="0" presId="urn:microsoft.com/office/officeart/2005/8/layout/list1"/>
    <dgm:cxn modelId="{37598CF9-59F3-4518-B148-51C1B8ABD5FC}" srcId="{07B07602-C98E-47AE-B1D9-23DE02590D4A}" destId="{19977E77-108D-4828-9A91-C323680132CD}" srcOrd="2" destOrd="0" parTransId="{3337498A-9CEC-4263-8610-F1E6D9A0122C}" sibTransId="{6F0D9E57-8778-46D1-B227-5A8F6060C003}"/>
    <dgm:cxn modelId="{72D3FA6F-DC35-4F1B-8AD1-88DFB9B38AD1}" type="presOf" srcId="{207739EA-3100-40D2-B95A-1C956EADCF9F}" destId="{60A431E7-5DF4-4B80-BC87-EA35E051A026}" srcOrd="0" destOrd="1" presId="urn:microsoft.com/office/officeart/2005/8/layout/list1"/>
    <dgm:cxn modelId="{0A2C2288-52D8-4960-8F1D-23F05F4AA670}" srcId="{07B07602-C98E-47AE-B1D9-23DE02590D4A}" destId="{9D646DE0-CB2E-455D-A0C4-F1EA8D148577}" srcOrd="0" destOrd="0" parTransId="{55C75801-1D6C-48ED-AEFC-D543175CA236}" sibTransId="{ADD5998B-2353-4705-B44C-82CE9AC4C865}"/>
    <dgm:cxn modelId="{63695DE0-8BF7-4839-B98D-4B6C5D54BA00}" srcId="{0AFA33AF-82EF-41AE-B32C-4D6075A3B9A6}" destId="{41668CA3-1516-4A55-80BC-D8769F928FB8}" srcOrd="2" destOrd="0" parTransId="{37151551-ECCD-45AB-A03C-EF977CE2D142}" sibTransId="{10FBCCBE-847E-4DD9-9A85-95D62C122E21}"/>
    <dgm:cxn modelId="{D13221B1-EB00-46DC-B1B6-57D8240F15D1}" srcId="{0AFA33AF-82EF-41AE-B32C-4D6075A3B9A6}" destId="{07B07602-C98E-47AE-B1D9-23DE02590D4A}" srcOrd="0" destOrd="0" parTransId="{4A74B71E-801D-4296-94ED-EA92BE82FF07}" sibTransId="{7EC333E7-7592-4F64-9EC2-45DA6AFDE574}"/>
    <dgm:cxn modelId="{847B8645-DF49-402E-ADFF-FA4E0C3B88E4}" srcId="{41668CA3-1516-4A55-80BC-D8769F928FB8}" destId="{CE58F403-8985-4F05-9275-761D5155D1E2}" srcOrd="0" destOrd="0" parTransId="{2C0A5B54-75F5-4921-AB8D-DB73D8390B6B}" sibTransId="{85B1F4BF-38CF-489C-AD16-E853326BFF52}"/>
    <dgm:cxn modelId="{A905FD2A-E1C7-43FB-8FDF-DBF48FB571B0}" type="presOf" srcId="{E4657553-E097-4CE9-9A16-9BF97BD844E5}" destId="{FD1B4C0A-5526-4C6C-A26A-DC8A96EC62CB}" srcOrd="0" destOrd="0" presId="urn:microsoft.com/office/officeart/2005/8/layout/list1"/>
    <dgm:cxn modelId="{B1963555-4DE6-4751-A103-324F301180AE}" srcId="{E4657553-E097-4CE9-9A16-9BF97BD844E5}" destId="{CE6E0A75-0CF7-4F80-A914-76044E7125BF}" srcOrd="0" destOrd="0" parTransId="{5E5F3E19-050C-4C30-81AB-A4F4D261E4FE}" sibTransId="{2312F258-9C09-4A7B-B775-B942A2F09CB9}"/>
    <dgm:cxn modelId="{597FF9EC-8342-4F1F-9E01-88BFAB30F35C}" type="presOf" srcId="{19977E77-108D-4828-9A91-C323680132CD}" destId="{5D2084CD-5CD8-4E54-BDEC-1CD76BE075CC}" srcOrd="0" destOrd="2" presId="urn:microsoft.com/office/officeart/2005/8/layout/list1"/>
    <dgm:cxn modelId="{E2482681-AE8E-4B74-8E0E-F177A8A42544}" type="presParOf" srcId="{B8470011-A911-4BD1-89F3-EE5AD539195E}" destId="{AF044F4E-C9EB-415A-9DC2-664F043139E1}" srcOrd="0" destOrd="0" presId="urn:microsoft.com/office/officeart/2005/8/layout/list1"/>
    <dgm:cxn modelId="{FD2066BC-7030-446D-8D72-A1CC447A328F}" type="presParOf" srcId="{AF044F4E-C9EB-415A-9DC2-664F043139E1}" destId="{C344F624-D133-483D-B694-AB8BB73B0054}" srcOrd="0" destOrd="0" presId="urn:microsoft.com/office/officeart/2005/8/layout/list1"/>
    <dgm:cxn modelId="{73871882-B5BF-4483-8083-6403E99A7797}" type="presParOf" srcId="{AF044F4E-C9EB-415A-9DC2-664F043139E1}" destId="{31A9A6C7-3193-4D1F-ACAF-E81F079E0874}" srcOrd="1" destOrd="0" presId="urn:microsoft.com/office/officeart/2005/8/layout/list1"/>
    <dgm:cxn modelId="{279A6577-ABD9-4946-99A1-4B288F7B6A7B}" type="presParOf" srcId="{B8470011-A911-4BD1-89F3-EE5AD539195E}" destId="{AB3D8C87-5E0F-4C99-86CA-FE5BF53CBF98}" srcOrd="1" destOrd="0" presId="urn:microsoft.com/office/officeart/2005/8/layout/list1"/>
    <dgm:cxn modelId="{DF97FFD4-A4CB-4F19-9B84-44BD94D99E2A}" type="presParOf" srcId="{B8470011-A911-4BD1-89F3-EE5AD539195E}" destId="{5D2084CD-5CD8-4E54-BDEC-1CD76BE075CC}" srcOrd="2" destOrd="0" presId="urn:microsoft.com/office/officeart/2005/8/layout/list1"/>
    <dgm:cxn modelId="{A618245F-66CF-4638-B3B4-D6E1AC04AFA4}" type="presParOf" srcId="{B8470011-A911-4BD1-89F3-EE5AD539195E}" destId="{E276A5D7-6A7F-4EED-A4B6-02D690966D2F}" srcOrd="3" destOrd="0" presId="urn:microsoft.com/office/officeart/2005/8/layout/list1"/>
    <dgm:cxn modelId="{3F783209-5FAD-4312-B94B-AC6EC1F1F51E}" type="presParOf" srcId="{B8470011-A911-4BD1-89F3-EE5AD539195E}" destId="{85A0289C-FF16-4ED9-BB68-A26E42ACA000}" srcOrd="4" destOrd="0" presId="urn:microsoft.com/office/officeart/2005/8/layout/list1"/>
    <dgm:cxn modelId="{615D1932-FD33-4860-9CAA-0A3C978C452D}" type="presParOf" srcId="{85A0289C-FF16-4ED9-BB68-A26E42ACA000}" destId="{FD1B4C0A-5526-4C6C-A26A-DC8A96EC62CB}" srcOrd="0" destOrd="0" presId="urn:microsoft.com/office/officeart/2005/8/layout/list1"/>
    <dgm:cxn modelId="{D96EC8F8-FAD6-4928-9C0E-31EECDFB3EC7}" type="presParOf" srcId="{85A0289C-FF16-4ED9-BB68-A26E42ACA000}" destId="{EB26A03B-08E7-4FE0-86A0-C2FD9616D98C}" srcOrd="1" destOrd="0" presId="urn:microsoft.com/office/officeart/2005/8/layout/list1"/>
    <dgm:cxn modelId="{4C1193AD-62F9-4742-AE73-8636122440FA}" type="presParOf" srcId="{B8470011-A911-4BD1-89F3-EE5AD539195E}" destId="{E59387D9-F6DC-49FA-8A8E-805F03E1BA57}" srcOrd="5" destOrd="0" presId="urn:microsoft.com/office/officeart/2005/8/layout/list1"/>
    <dgm:cxn modelId="{05E398F5-96C4-44CF-8A56-A89B8D7F6934}" type="presParOf" srcId="{B8470011-A911-4BD1-89F3-EE5AD539195E}" destId="{60A431E7-5DF4-4B80-BC87-EA35E051A026}" srcOrd="6" destOrd="0" presId="urn:microsoft.com/office/officeart/2005/8/layout/list1"/>
    <dgm:cxn modelId="{CC006B81-F372-4B90-B73F-226455A32197}" type="presParOf" srcId="{B8470011-A911-4BD1-89F3-EE5AD539195E}" destId="{310CE5E9-20BE-4FF2-876E-293C9C69BC97}" srcOrd="7" destOrd="0" presId="urn:microsoft.com/office/officeart/2005/8/layout/list1"/>
    <dgm:cxn modelId="{A8D237C0-004A-4274-BF0B-3030A03F8998}" type="presParOf" srcId="{B8470011-A911-4BD1-89F3-EE5AD539195E}" destId="{7B8E48FF-7D4C-4094-8680-2A598B92ECA2}" srcOrd="8" destOrd="0" presId="urn:microsoft.com/office/officeart/2005/8/layout/list1"/>
    <dgm:cxn modelId="{E50F114F-F1C0-4486-98EA-9276576702D2}" type="presParOf" srcId="{7B8E48FF-7D4C-4094-8680-2A598B92ECA2}" destId="{C4D5E5F3-536F-4EB5-A795-320B0C7D2084}" srcOrd="0" destOrd="0" presId="urn:microsoft.com/office/officeart/2005/8/layout/list1"/>
    <dgm:cxn modelId="{076DFF9F-6E1F-402F-ADEF-EA7828B97693}" type="presParOf" srcId="{7B8E48FF-7D4C-4094-8680-2A598B92ECA2}" destId="{560BC6AC-E4BC-4660-BBB1-F4AC7D13BFA5}" srcOrd="1" destOrd="0" presId="urn:microsoft.com/office/officeart/2005/8/layout/list1"/>
    <dgm:cxn modelId="{6306F36E-9718-45B2-B074-84CEFC985D87}" type="presParOf" srcId="{B8470011-A911-4BD1-89F3-EE5AD539195E}" destId="{762BF2CD-EACF-4C2B-87C4-2CFFFF180B65}" srcOrd="9" destOrd="0" presId="urn:microsoft.com/office/officeart/2005/8/layout/list1"/>
    <dgm:cxn modelId="{8CE9153D-FA89-4CDC-8D84-9CCD72552CE0}" type="presParOf" srcId="{B8470011-A911-4BD1-89F3-EE5AD539195E}" destId="{A7BD9A4B-6205-4395-99ED-4AFCEEB1F2C0}" srcOrd="10" destOrd="0" presId="urn:microsoft.com/office/officeart/2005/8/layout/list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FA33AF-82EF-41AE-B32C-4D6075A3B9A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7B07602-C98E-47AE-B1D9-23DE02590D4A}">
      <dgm:prSet phldrT="[텍스트]"/>
      <dgm:spPr/>
      <dgm:t>
        <a:bodyPr/>
        <a:lstStyle/>
        <a:p>
          <a:pPr latinLnBrk="1"/>
          <a:r>
            <a:rPr lang="ko-KR" altLang="en-US" dirty="0" smtClean="0"/>
            <a:t>다운로드 및 설치</a:t>
          </a:r>
          <a:endParaRPr lang="ko-KR" altLang="en-US" dirty="0"/>
        </a:p>
      </dgm:t>
    </dgm:pt>
    <dgm:pt modelId="{4A74B71E-801D-4296-94ED-EA92BE82FF07}" type="parTrans" cxnId="{D13221B1-EB00-46DC-B1B6-57D8240F15D1}">
      <dgm:prSet/>
      <dgm:spPr/>
      <dgm:t>
        <a:bodyPr/>
        <a:lstStyle/>
        <a:p>
          <a:pPr latinLnBrk="1"/>
          <a:endParaRPr lang="ko-KR" altLang="en-US"/>
        </a:p>
      </dgm:t>
    </dgm:pt>
    <dgm:pt modelId="{7EC333E7-7592-4F64-9EC2-45DA6AFDE574}" type="sibTrans" cxnId="{D13221B1-EB00-46DC-B1B6-57D8240F15D1}">
      <dgm:prSet/>
      <dgm:spPr/>
      <dgm:t>
        <a:bodyPr/>
        <a:lstStyle/>
        <a:p>
          <a:pPr latinLnBrk="1"/>
          <a:endParaRPr lang="ko-KR" altLang="en-US"/>
        </a:p>
      </dgm:t>
    </dgm:pt>
    <dgm:pt modelId="{E4657553-E097-4CE9-9A16-9BF97BD844E5}">
      <dgm:prSet phldrT="[텍스트]"/>
      <dgm:spPr/>
      <dgm:t>
        <a:bodyPr/>
        <a:lstStyle/>
        <a:p>
          <a:pPr latinLnBrk="1"/>
          <a:r>
            <a:rPr lang="en-US" altLang="en-US" dirty="0" smtClean="0"/>
            <a:t>eclipse.ini </a:t>
          </a:r>
          <a:r>
            <a:rPr lang="ko-KR" altLang="en-US" dirty="0" smtClean="0"/>
            <a:t>수정</a:t>
          </a:r>
          <a:endParaRPr lang="ko-KR" altLang="en-US" dirty="0"/>
        </a:p>
      </dgm:t>
    </dgm:pt>
    <dgm:pt modelId="{AF2F0355-086E-49C0-B268-D2B397FB69EF}" type="parTrans" cxnId="{E9F8F1D1-1D94-4076-A3EA-E13116C195E3}">
      <dgm:prSet/>
      <dgm:spPr/>
      <dgm:t>
        <a:bodyPr/>
        <a:lstStyle/>
        <a:p>
          <a:pPr latinLnBrk="1"/>
          <a:endParaRPr lang="ko-KR" altLang="en-US"/>
        </a:p>
      </dgm:t>
    </dgm:pt>
    <dgm:pt modelId="{5FFD9787-D608-40A2-ABE7-A2196CF82F26}" type="sibTrans" cxnId="{E9F8F1D1-1D94-4076-A3EA-E13116C195E3}">
      <dgm:prSet/>
      <dgm:spPr/>
      <dgm:t>
        <a:bodyPr/>
        <a:lstStyle/>
        <a:p>
          <a:pPr latinLnBrk="1"/>
          <a:endParaRPr lang="ko-KR" altLang="en-US"/>
        </a:p>
      </dgm:t>
    </dgm:pt>
    <dgm:pt modelId="{9D646DE0-CB2E-455D-A0C4-F1EA8D148577}">
      <dgm:prSet phldrT="[텍스트]"/>
      <dgm:spPr/>
      <dgm:t>
        <a:bodyPr/>
        <a:lstStyle/>
        <a:p>
          <a:pPr latinLnBrk="1"/>
          <a:r>
            <a:rPr lang="en-US" altLang="en-US" dirty="0" smtClean="0"/>
            <a:t>http://www.eclipse.org/downloads/</a:t>
          </a:r>
          <a:endParaRPr lang="ko-KR" altLang="en-US" dirty="0"/>
        </a:p>
      </dgm:t>
    </dgm:pt>
    <dgm:pt modelId="{55C75801-1D6C-48ED-AEFC-D543175CA236}" type="parTrans" cxnId="{0A2C2288-52D8-4960-8F1D-23F05F4AA670}">
      <dgm:prSet/>
      <dgm:spPr/>
    </dgm:pt>
    <dgm:pt modelId="{ADD5998B-2353-4705-B44C-82CE9AC4C865}" type="sibTrans" cxnId="{0A2C2288-52D8-4960-8F1D-23F05F4AA670}">
      <dgm:prSet/>
      <dgm:spPr/>
    </dgm:pt>
    <dgm:pt modelId="{BAA6C86F-0948-4378-88DD-5858959B15CD}">
      <dgm:prSet phldrT="[텍스트]"/>
      <dgm:spPr/>
      <dgm:t>
        <a:bodyPr/>
        <a:lstStyle/>
        <a:p>
          <a:pPr latinLnBrk="1"/>
          <a:r>
            <a:rPr lang="en-US" altLang="ko-KR" dirty="0" smtClean="0"/>
            <a:t>eclipse-jee-juno-SR2-win32-x86_64.zip</a:t>
          </a:r>
          <a:endParaRPr lang="ko-KR" altLang="en-US" dirty="0"/>
        </a:p>
      </dgm:t>
    </dgm:pt>
    <dgm:pt modelId="{B74A6C57-F0F1-429E-B7D3-3D87EAF0777A}" type="parTrans" cxnId="{DEA7BD0C-877B-4464-B33A-7005E54F6C4E}">
      <dgm:prSet/>
      <dgm:spPr/>
    </dgm:pt>
    <dgm:pt modelId="{62C83158-EE8F-4B3C-8192-8D8CD4E93BB2}" type="sibTrans" cxnId="{DEA7BD0C-877B-4464-B33A-7005E54F6C4E}">
      <dgm:prSet/>
      <dgm:spPr/>
    </dgm:pt>
    <dgm:pt modelId="{19977E77-108D-4828-9A91-C323680132CD}">
      <dgm:prSet phldrT="[텍스트]"/>
      <dgm:spPr/>
      <dgm:t>
        <a:bodyPr/>
        <a:lstStyle/>
        <a:p>
          <a:pPr latinLnBrk="1"/>
          <a:r>
            <a:rPr lang="ko-KR" altLang="en-US" dirty="0" smtClean="0"/>
            <a:t>압축을 풀어 </a:t>
          </a:r>
          <a:r>
            <a:rPr lang="en-US" altLang="ko-KR" dirty="0" smtClean="0"/>
            <a:t>directory </a:t>
          </a:r>
          <a:r>
            <a:rPr lang="ko-KR" altLang="en-US" dirty="0" smtClean="0"/>
            <a:t>지정 </a:t>
          </a:r>
          <a:r>
            <a:rPr lang="en-US" altLang="ko-KR" dirty="0" smtClean="0"/>
            <a:t>: D:\webdev\eclipse</a:t>
          </a:r>
          <a:endParaRPr lang="ko-KR" altLang="en-US" dirty="0"/>
        </a:p>
      </dgm:t>
    </dgm:pt>
    <dgm:pt modelId="{3337498A-9CEC-4263-8610-F1E6D9A0122C}" type="parTrans" cxnId="{37598CF9-59F3-4518-B148-51C1B8ABD5FC}">
      <dgm:prSet/>
      <dgm:spPr/>
    </dgm:pt>
    <dgm:pt modelId="{6F0D9E57-8778-46D1-B227-5A8F6060C003}" type="sibTrans" cxnId="{37598CF9-59F3-4518-B148-51C1B8ABD5FC}">
      <dgm:prSet/>
      <dgm:spPr/>
    </dgm:pt>
    <dgm:pt modelId="{CE6E0A75-0CF7-4F80-A914-76044E7125BF}">
      <dgm:prSet phldrT="[텍스트]"/>
      <dgm:spPr/>
      <dgm:t>
        <a:bodyPr/>
        <a:lstStyle/>
        <a:p>
          <a:pPr latinLnBrk="1"/>
          <a:r>
            <a:rPr lang="ko-KR" altLang="ko-KR" dirty="0" err="1" smtClean="0"/>
            <a:t>첫줄에</a:t>
          </a:r>
          <a:r>
            <a:rPr lang="ko-KR" altLang="ko-KR" dirty="0" smtClean="0"/>
            <a:t> 아래 내용 추가</a:t>
          </a:r>
          <a:endParaRPr lang="ko-KR" altLang="en-US" dirty="0"/>
        </a:p>
      </dgm:t>
    </dgm:pt>
    <dgm:pt modelId="{5E5F3E19-050C-4C30-81AB-A4F4D261E4FE}" type="parTrans" cxnId="{B1963555-4DE6-4751-A103-324F301180AE}">
      <dgm:prSet/>
      <dgm:spPr/>
    </dgm:pt>
    <dgm:pt modelId="{2312F258-9C09-4A7B-B775-B942A2F09CB9}" type="sibTrans" cxnId="{B1963555-4DE6-4751-A103-324F301180AE}">
      <dgm:prSet/>
      <dgm:spPr/>
    </dgm:pt>
    <dgm:pt modelId="{207739EA-3100-40D2-B95A-1C956EADCF9F}">
      <dgm:prSet phldrT="[텍스트]"/>
      <dgm:spPr/>
      <dgm:t>
        <a:bodyPr/>
        <a:lstStyle/>
        <a:p>
          <a:pPr latinLnBrk="1"/>
          <a:r>
            <a:rPr lang="en-US" altLang="ko-KR" dirty="0" smtClean="0"/>
            <a:t>-</a:t>
          </a:r>
          <a:r>
            <a:rPr lang="en-US" altLang="ko-KR" dirty="0" err="1" smtClean="0"/>
            <a:t>vm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>C:\Program Files\Java\jdk1.6.0_41\bin</a:t>
          </a:r>
          <a:endParaRPr lang="ko-KR" altLang="en-US" dirty="0"/>
        </a:p>
      </dgm:t>
    </dgm:pt>
    <dgm:pt modelId="{3E5093CD-2753-49B2-8E1D-13F931B57376}" type="parTrans" cxnId="{57941062-3064-48DB-AC98-7CA27FF072AC}">
      <dgm:prSet/>
      <dgm:spPr/>
    </dgm:pt>
    <dgm:pt modelId="{6EDDCBA8-A243-449A-8EBF-D4A37F7941BE}" type="sibTrans" cxnId="{57941062-3064-48DB-AC98-7CA27FF072AC}">
      <dgm:prSet/>
      <dgm:spPr/>
    </dgm:pt>
    <dgm:pt modelId="{F58AE9D8-AADB-4050-8FD2-5DAD15D2A977}">
      <dgm:prSet phldrT="[텍스트]"/>
      <dgm:spPr/>
      <dgm:t>
        <a:bodyPr/>
        <a:lstStyle/>
        <a:p>
          <a:pPr latinLnBrk="1"/>
          <a:r>
            <a:rPr lang="en-US" altLang="en-US" dirty="0" smtClean="0"/>
            <a:t>Eclipse IDE for Java EE Developers </a:t>
          </a:r>
          <a:r>
            <a:rPr lang="ko-KR" altLang="en-US" dirty="0" smtClean="0"/>
            <a:t>다운로드</a:t>
          </a:r>
          <a:endParaRPr lang="ko-KR" altLang="en-US" dirty="0"/>
        </a:p>
      </dgm:t>
    </dgm:pt>
    <dgm:pt modelId="{476AC561-D430-428E-8A16-D2FE405688DE}" type="parTrans" cxnId="{D71A563D-3F16-4E4F-AF33-0DF536D53E89}">
      <dgm:prSet/>
      <dgm:spPr/>
    </dgm:pt>
    <dgm:pt modelId="{4B3C6B65-B2C9-4186-836C-213B6273AC7C}" type="sibTrans" cxnId="{D71A563D-3F16-4E4F-AF33-0DF536D53E89}">
      <dgm:prSet/>
      <dgm:spPr/>
    </dgm:pt>
    <dgm:pt modelId="{B8470011-A911-4BD1-89F3-EE5AD539195E}" type="pres">
      <dgm:prSet presAssocID="{0AFA33AF-82EF-41AE-B32C-4D6075A3B9A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F044F4E-C9EB-415A-9DC2-664F043139E1}" type="pres">
      <dgm:prSet presAssocID="{07B07602-C98E-47AE-B1D9-23DE02590D4A}" presName="parentLin" presStyleCnt="0"/>
      <dgm:spPr/>
    </dgm:pt>
    <dgm:pt modelId="{C344F624-D133-483D-B694-AB8BB73B0054}" type="pres">
      <dgm:prSet presAssocID="{07B07602-C98E-47AE-B1D9-23DE02590D4A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31A9A6C7-3193-4D1F-ACAF-E81F079E0874}" type="pres">
      <dgm:prSet presAssocID="{07B07602-C98E-47AE-B1D9-23DE02590D4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3D8C87-5E0F-4C99-86CA-FE5BF53CBF98}" type="pres">
      <dgm:prSet presAssocID="{07B07602-C98E-47AE-B1D9-23DE02590D4A}" presName="negativeSpace" presStyleCnt="0"/>
      <dgm:spPr/>
    </dgm:pt>
    <dgm:pt modelId="{5D2084CD-5CD8-4E54-BDEC-1CD76BE075CC}" type="pres">
      <dgm:prSet presAssocID="{07B07602-C98E-47AE-B1D9-23DE02590D4A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76A5D7-6A7F-4EED-A4B6-02D690966D2F}" type="pres">
      <dgm:prSet presAssocID="{7EC333E7-7592-4F64-9EC2-45DA6AFDE574}" presName="spaceBetweenRectangles" presStyleCnt="0"/>
      <dgm:spPr/>
    </dgm:pt>
    <dgm:pt modelId="{85A0289C-FF16-4ED9-BB68-A26E42ACA000}" type="pres">
      <dgm:prSet presAssocID="{E4657553-E097-4CE9-9A16-9BF97BD844E5}" presName="parentLin" presStyleCnt="0"/>
      <dgm:spPr/>
    </dgm:pt>
    <dgm:pt modelId="{FD1B4C0A-5526-4C6C-A26A-DC8A96EC62CB}" type="pres">
      <dgm:prSet presAssocID="{E4657553-E097-4CE9-9A16-9BF97BD844E5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EB26A03B-08E7-4FE0-86A0-C2FD9616D98C}" type="pres">
      <dgm:prSet presAssocID="{E4657553-E097-4CE9-9A16-9BF97BD844E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9387D9-F6DC-49FA-8A8E-805F03E1BA57}" type="pres">
      <dgm:prSet presAssocID="{E4657553-E097-4CE9-9A16-9BF97BD844E5}" presName="negativeSpace" presStyleCnt="0"/>
      <dgm:spPr/>
    </dgm:pt>
    <dgm:pt modelId="{60A431E7-5DF4-4B80-BC87-EA35E051A026}" type="pres">
      <dgm:prSet presAssocID="{E4657553-E097-4CE9-9A16-9BF97BD844E5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134D9FD-2BA6-4544-8D39-CBAE7286F36E}" type="presOf" srcId="{9D646DE0-CB2E-455D-A0C4-F1EA8D148577}" destId="{5D2084CD-5CD8-4E54-BDEC-1CD76BE075CC}" srcOrd="0" destOrd="0" presId="urn:microsoft.com/office/officeart/2005/8/layout/list1"/>
    <dgm:cxn modelId="{8AA0DC9A-F2F3-490F-8FB9-55A50AF73E96}" type="presOf" srcId="{E4657553-E097-4CE9-9A16-9BF97BD844E5}" destId="{FD1B4C0A-5526-4C6C-A26A-DC8A96EC62CB}" srcOrd="0" destOrd="0" presId="urn:microsoft.com/office/officeart/2005/8/layout/list1"/>
    <dgm:cxn modelId="{057C88CE-3A63-4D92-B76D-D7BBDF1CB373}" type="presOf" srcId="{F58AE9D8-AADB-4050-8FD2-5DAD15D2A977}" destId="{5D2084CD-5CD8-4E54-BDEC-1CD76BE075CC}" srcOrd="0" destOrd="1" presId="urn:microsoft.com/office/officeart/2005/8/layout/list1"/>
    <dgm:cxn modelId="{B1963555-4DE6-4751-A103-324F301180AE}" srcId="{E4657553-E097-4CE9-9A16-9BF97BD844E5}" destId="{CE6E0A75-0CF7-4F80-A914-76044E7125BF}" srcOrd="0" destOrd="0" parTransId="{5E5F3E19-050C-4C30-81AB-A4F4D261E4FE}" sibTransId="{2312F258-9C09-4A7B-B775-B942A2F09CB9}"/>
    <dgm:cxn modelId="{E9F8F1D1-1D94-4076-A3EA-E13116C195E3}" srcId="{0AFA33AF-82EF-41AE-B32C-4D6075A3B9A6}" destId="{E4657553-E097-4CE9-9A16-9BF97BD844E5}" srcOrd="1" destOrd="0" parTransId="{AF2F0355-086E-49C0-B268-D2B397FB69EF}" sibTransId="{5FFD9787-D608-40A2-ABE7-A2196CF82F26}"/>
    <dgm:cxn modelId="{DEA7BD0C-877B-4464-B33A-7005E54F6C4E}" srcId="{07B07602-C98E-47AE-B1D9-23DE02590D4A}" destId="{BAA6C86F-0948-4378-88DD-5858959B15CD}" srcOrd="2" destOrd="0" parTransId="{B74A6C57-F0F1-429E-B7D3-3D87EAF0777A}" sibTransId="{62C83158-EE8F-4B3C-8192-8D8CD4E93BB2}"/>
    <dgm:cxn modelId="{0878BED1-424A-4CCA-BA03-2BD706607E5C}" type="presOf" srcId="{BAA6C86F-0948-4378-88DD-5858959B15CD}" destId="{5D2084CD-5CD8-4E54-BDEC-1CD76BE075CC}" srcOrd="0" destOrd="2" presId="urn:microsoft.com/office/officeart/2005/8/layout/list1"/>
    <dgm:cxn modelId="{7B036BB2-3618-4E16-A7EE-A351D861F027}" type="presOf" srcId="{E4657553-E097-4CE9-9A16-9BF97BD844E5}" destId="{EB26A03B-08E7-4FE0-86A0-C2FD9616D98C}" srcOrd="1" destOrd="0" presId="urn:microsoft.com/office/officeart/2005/8/layout/list1"/>
    <dgm:cxn modelId="{0A2C2288-52D8-4960-8F1D-23F05F4AA670}" srcId="{07B07602-C98E-47AE-B1D9-23DE02590D4A}" destId="{9D646DE0-CB2E-455D-A0C4-F1EA8D148577}" srcOrd="0" destOrd="0" parTransId="{55C75801-1D6C-48ED-AEFC-D543175CA236}" sibTransId="{ADD5998B-2353-4705-B44C-82CE9AC4C865}"/>
    <dgm:cxn modelId="{04911F42-806B-4CAB-8DC1-9191D450CD14}" type="presOf" srcId="{07B07602-C98E-47AE-B1D9-23DE02590D4A}" destId="{31A9A6C7-3193-4D1F-ACAF-E81F079E0874}" srcOrd="1" destOrd="0" presId="urn:microsoft.com/office/officeart/2005/8/layout/list1"/>
    <dgm:cxn modelId="{57941062-3064-48DB-AC98-7CA27FF072AC}" srcId="{E4657553-E097-4CE9-9A16-9BF97BD844E5}" destId="{207739EA-3100-40D2-B95A-1C956EADCF9F}" srcOrd="1" destOrd="0" parTransId="{3E5093CD-2753-49B2-8E1D-13F931B57376}" sibTransId="{6EDDCBA8-A243-449A-8EBF-D4A37F7941BE}"/>
    <dgm:cxn modelId="{D71A563D-3F16-4E4F-AF33-0DF536D53E89}" srcId="{07B07602-C98E-47AE-B1D9-23DE02590D4A}" destId="{F58AE9D8-AADB-4050-8FD2-5DAD15D2A977}" srcOrd="1" destOrd="0" parTransId="{476AC561-D430-428E-8A16-D2FE405688DE}" sibTransId="{4B3C6B65-B2C9-4186-836C-213B6273AC7C}"/>
    <dgm:cxn modelId="{37598CF9-59F3-4518-B148-51C1B8ABD5FC}" srcId="{07B07602-C98E-47AE-B1D9-23DE02590D4A}" destId="{19977E77-108D-4828-9A91-C323680132CD}" srcOrd="3" destOrd="0" parTransId="{3337498A-9CEC-4263-8610-F1E6D9A0122C}" sibTransId="{6F0D9E57-8778-46D1-B227-5A8F6060C003}"/>
    <dgm:cxn modelId="{EDA84B2B-266B-414C-A8A2-8303661AE211}" type="presOf" srcId="{0AFA33AF-82EF-41AE-B32C-4D6075A3B9A6}" destId="{B8470011-A911-4BD1-89F3-EE5AD539195E}" srcOrd="0" destOrd="0" presId="urn:microsoft.com/office/officeart/2005/8/layout/list1"/>
    <dgm:cxn modelId="{5E1E47EF-238B-41A5-88C5-F5FABA0BA228}" type="presOf" srcId="{207739EA-3100-40D2-B95A-1C956EADCF9F}" destId="{60A431E7-5DF4-4B80-BC87-EA35E051A026}" srcOrd="0" destOrd="1" presId="urn:microsoft.com/office/officeart/2005/8/layout/list1"/>
    <dgm:cxn modelId="{038F8B03-0AE5-4EF2-96EE-67AF66C99C40}" type="presOf" srcId="{19977E77-108D-4828-9A91-C323680132CD}" destId="{5D2084CD-5CD8-4E54-BDEC-1CD76BE075CC}" srcOrd="0" destOrd="3" presId="urn:microsoft.com/office/officeart/2005/8/layout/list1"/>
    <dgm:cxn modelId="{D13221B1-EB00-46DC-B1B6-57D8240F15D1}" srcId="{0AFA33AF-82EF-41AE-B32C-4D6075A3B9A6}" destId="{07B07602-C98E-47AE-B1D9-23DE02590D4A}" srcOrd="0" destOrd="0" parTransId="{4A74B71E-801D-4296-94ED-EA92BE82FF07}" sibTransId="{7EC333E7-7592-4F64-9EC2-45DA6AFDE574}"/>
    <dgm:cxn modelId="{0375AD19-F90B-47A5-BEBE-8213335391A1}" type="presOf" srcId="{CE6E0A75-0CF7-4F80-A914-76044E7125BF}" destId="{60A431E7-5DF4-4B80-BC87-EA35E051A026}" srcOrd="0" destOrd="0" presId="urn:microsoft.com/office/officeart/2005/8/layout/list1"/>
    <dgm:cxn modelId="{D560ABB9-34E6-447F-A59A-F2E0E236695F}" type="presOf" srcId="{07B07602-C98E-47AE-B1D9-23DE02590D4A}" destId="{C344F624-D133-483D-B694-AB8BB73B0054}" srcOrd="0" destOrd="0" presId="urn:microsoft.com/office/officeart/2005/8/layout/list1"/>
    <dgm:cxn modelId="{47788A13-83E6-440E-B495-DBDE94A17B6F}" type="presParOf" srcId="{B8470011-A911-4BD1-89F3-EE5AD539195E}" destId="{AF044F4E-C9EB-415A-9DC2-664F043139E1}" srcOrd="0" destOrd="0" presId="urn:microsoft.com/office/officeart/2005/8/layout/list1"/>
    <dgm:cxn modelId="{2C102BF2-07E1-4A74-AD00-F4D31A3A3DC0}" type="presParOf" srcId="{AF044F4E-C9EB-415A-9DC2-664F043139E1}" destId="{C344F624-D133-483D-B694-AB8BB73B0054}" srcOrd="0" destOrd="0" presId="urn:microsoft.com/office/officeart/2005/8/layout/list1"/>
    <dgm:cxn modelId="{9957D622-6BA8-4260-AECC-DD61C503B0EA}" type="presParOf" srcId="{AF044F4E-C9EB-415A-9DC2-664F043139E1}" destId="{31A9A6C7-3193-4D1F-ACAF-E81F079E0874}" srcOrd="1" destOrd="0" presId="urn:microsoft.com/office/officeart/2005/8/layout/list1"/>
    <dgm:cxn modelId="{6A95B66C-09B5-40AD-8C18-E8BD9689B684}" type="presParOf" srcId="{B8470011-A911-4BD1-89F3-EE5AD539195E}" destId="{AB3D8C87-5E0F-4C99-86CA-FE5BF53CBF98}" srcOrd="1" destOrd="0" presId="urn:microsoft.com/office/officeart/2005/8/layout/list1"/>
    <dgm:cxn modelId="{DA6B5071-8368-4569-8B9A-65ECE5F30E0D}" type="presParOf" srcId="{B8470011-A911-4BD1-89F3-EE5AD539195E}" destId="{5D2084CD-5CD8-4E54-BDEC-1CD76BE075CC}" srcOrd="2" destOrd="0" presId="urn:microsoft.com/office/officeart/2005/8/layout/list1"/>
    <dgm:cxn modelId="{54651752-CFDF-42F9-BEF6-87B46C331E3A}" type="presParOf" srcId="{B8470011-A911-4BD1-89F3-EE5AD539195E}" destId="{E276A5D7-6A7F-4EED-A4B6-02D690966D2F}" srcOrd="3" destOrd="0" presId="urn:microsoft.com/office/officeart/2005/8/layout/list1"/>
    <dgm:cxn modelId="{5965EA35-865A-4739-906F-D7FCCE5DDBEF}" type="presParOf" srcId="{B8470011-A911-4BD1-89F3-EE5AD539195E}" destId="{85A0289C-FF16-4ED9-BB68-A26E42ACA000}" srcOrd="4" destOrd="0" presId="urn:microsoft.com/office/officeart/2005/8/layout/list1"/>
    <dgm:cxn modelId="{BED987A3-ED45-48E8-9A12-82E5FEFE43F9}" type="presParOf" srcId="{85A0289C-FF16-4ED9-BB68-A26E42ACA000}" destId="{FD1B4C0A-5526-4C6C-A26A-DC8A96EC62CB}" srcOrd="0" destOrd="0" presId="urn:microsoft.com/office/officeart/2005/8/layout/list1"/>
    <dgm:cxn modelId="{14E00733-770A-4FED-85ED-6AE194CD5FCE}" type="presParOf" srcId="{85A0289C-FF16-4ED9-BB68-A26E42ACA000}" destId="{EB26A03B-08E7-4FE0-86A0-C2FD9616D98C}" srcOrd="1" destOrd="0" presId="urn:microsoft.com/office/officeart/2005/8/layout/list1"/>
    <dgm:cxn modelId="{CDCF347B-0CD2-456A-BA85-A2DFB3999F6D}" type="presParOf" srcId="{B8470011-A911-4BD1-89F3-EE5AD539195E}" destId="{E59387D9-F6DC-49FA-8A8E-805F03E1BA57}" srcOrd="5" destOrd="0" presId="urn:microsoft.com/office/officeart/2005/8/layout/list1"/>
    <dgm:cxn modelId="{37BD631A-DABD-4EA1-B001-FDBDB9A345A0}" type="presParOf" srcId="{B8470011-A911-4BD1-89F3-EE5AD539195E}" destId="{60A431E7-5DF4-4B80-BC87-EA35E051A026}" srcOrd="6" destOrd="0" presId="urn:microsoft.com/office/officeart/2005/8/layout/list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FA33AF-82EF-41AE-B32C-4D6075A3B9A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7B07602-C98E-47AE-B1D9-23DE02590D4A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서블릿</a:t>
          </a:r>
          <a:r>
            <a:rPr lang="ko-KR" altLang="en-US" dirty="0" smtClean="0"/>
            <a:t> 컨테이너 설정</a:t>
          </a:r>
          <a:endParaRPr lang="ko-KR" altLang="en-US" dirty="0"/>
        </a:p>
      </dgm:t>
    </dgm:pt>
    <dgm:pt modelId="{4A74B71E-801D-4296-94ED-EA92BE82FF07}" type="parTrans" cxnId="{D13221B1-EB00-46DC-B1B6-57D8240F15D1}">
      <dgm:prSet/>
      <dgm:spPr/>
      <dgm:t>
        <a:bodyPr/>
        <a:lstStyle/>
        <a:p>
          <a:pPr latinLnBrk="1"/>
          <a:endParaRPr lang="ko-KR" altLang="en-US"/>
        </a:p>
      </dgm:t>
    </dgm:pt>
    <dgm:pt modelId="{7EC333E7-7592-4F64-9EC2-45DA6AFDE574}" type="sibTrans" cxnId="{D13221B1-EB00-46DC-B1B6-57D8240F15D1}">
      <dgm:prSet/>
      <dgm:spPr/>
      <dgm:t>
        <a:bodyPr/>
        <a:lstStyle/>
        <a:p>
          <a:pPr latinLnBrk="1"/>
          <a:endParaRPr lang="ko-KR" altLang="en-US"/>
        </a:p>
      </dgm:t>
    </dgm:pt>
    <dgm:pt modelId="{E4657553-E097-4CE9-9A16-9BF97BD844E5}">
      <dgm:prSet phldrT="[텍스트]"/>
      <dgm:spPr/>
      <dgm:t>
        <a:bodyPr/>
        <a:lstStyle/>
        <a:p>
          <a:pPr latinLnBrk="1"/>
          <a:r>
            <a:rPr lang="en-US" altLang="en-US" dirty="0" smtClean="0"/>
            <a:t>STS(Spring Tool Suite) </a:t>
          </a:r>
          <a:r>
            <a:rPr lang="ko-KR" altLang="en-US" dirty="0" smtClean="0"/>
            <a:t>설치</a:t>
          </a:r>
          <a:endParaRPr lang="ko-KR" altLang="en-US" dirty="0"/>
        </a:p>
      </dgm:t>
    </dgm:pt>
    <dgm:pt modelId="{AF2F0355-086E-49C0-B268-D2B397FB69EF}" type="parTrans" cxnId="{E9F8F1D1-1D94-4076-A3EA-E13116C195E3}">
      <dgm:prSet/>
      <dgm:spPr/>
      <dgm:t>
        <a:bodyPr/>
        <a:lstStyle/>
        <a:p>
          <a:pPr latinLnBrk="1"/>
          <a:endParaRPr lang="ko-KR" altLang="en-US"/>
        </a:p>
      </dgm:t>
    </dgm:pt>
    <dgm:pt modelId="{5FFD9787-D608-40A2-ABE7-A2196CF82F26}" type="sibTrans" cxnId="{E9F8F1D1-1D94-4076-A3EA-E13116C195E3}">
      <dgm:prSet/>
      <dgm:spPr/>
      <dgm:t>
        <a:bodyPr/>
        <a:lstStyle/>
        <a:p>
          <a:pPr latinLnBrk="1"/>
          <a:endParaRPr lang="ko-KR" altLang="en-US"/>
        </a:p>
      </dgm:t>
    </dgm:pt>
    <dgm:pt modelId="{9D646DE0-CB2E-455D-A0C4-F1EA8D148577}">
      <dgm:prSet phldrT="[텍스트]"/>
      <dgm:spPr/>
      <dgm:t>
        <a:bodyPr/>
        <a:lstStyle/>
        <a:p>
          <a:pPr latinLnBrk="1"/>
          <a:r>
            <a:rPr lang="ko-KR" altLang="en-US" dirty="0" smtClean="0"/>
            <a:t>설치 </a:t>
          </a:r>
          <a:r>
            <a:rPr lang="en-US" altLang="ko-KR" dirty="0" smtClean="0"/>
            <a:t>: </a:t>
          </a:r>
          <a:r>
            <a:rPr lang="en-US" altLang="en-US" dirty="0" smtClean="0"/>
            <a:t>“Window &gt;&gt; Preferences &gt;&gt; Server &gt;&gt; Runtime Environments”</a:t>
          </a:r>
          <a:r>
            <a:rPr lang="ko-KR" altLang="en-US" dirty="0" smtClean="0"/>
            <a:t>에서 </a:t>
          </a:r>
          <a:r>
            <a:rPr lang="en-US" altLang="en-US" dirty="0" smtClean="0"/>
            <a:t>"Apache Tomcat v7.0" </a:t>
          </a:r>
          <a:r>
            <a:rPr lang="ko-KR" altLang="en-US" dirty="0" smtClean="0"/>
            <a:t>선택 후 아래 내용 선택</a:t>
          </a:r>
          <a:endParaRPr lang="ko-KR" altLang="en-US" dirty="0"/>
        </a:p>
      </dgm:t>
    </dgm:pt>
    <dgm:pt modelId="{55C75801-1D6C-48ED-AEFC-D543175CA236}" type="parTrans" cxnId="{0A2C2288-52D8-4960-8F1D-23F05F4AA670}">
      <dgm:prSet/>
      <dgm:spPr/>
    </dgm:pt>
    <dgm:pt modelId="{ADD5998B-2353-4705-B44C-82CE9AC4C865}" type="sibTrans" cxnId="{0A2C2288-52D8-4960-8F1D-23F05F4AA670}">
      <dgm:prSet/>
      <dgm:spPr/>
    </dgm:pt>
    <dgm:pt modelId="{BAA6C86F-0948-4378-88DD-5858959B15CD}">
      <dgm:prSet phldrT="[텍스트]"/>
      <dgm:spPr/>
      <dgm:t>
        <a:bodyPr/>
        <a:lstStyle/>
        <a:p>
          <a:pPr latinLnBrk="1"/>
          <a:r>
            <a:rPr lang="en-US" altLang="ko-KR" dirty="0" smtClean="0"/>
            <a:t>Tomcat </a:t>
          </a:r>
          <a:r>
            <a:rPr lang="ko-KR" altLang="ko-KR" dirty="0" err="1" smtClean="0"/>
            <a:t>디렉토리</a:t>
          </a:r>
          <a:r>
            <a:rPr lang="ko-KR" altLang="ko-KR" dirty="0" smtClean="0"/>
            <a:t> </a:t>
          </a:r>
          <a:r>
            <a:rPr lang="en-US" altLang="ko-KR" dirty="0" smtClean="0"/>
            <a:t>: D:\webdev\apache-tomcat-7.0.39</a:t>
          </a:r>
          <a:endParaRPr lang="ko-KR" altLang="en-US" dirty="0"/>
        </a:p>
      </dgm:t>
    </dgm:pt>
    <dgm:pt modelId="{B74A6C57-F0F1-429E-B7D3-3D87EAF0777A}" type="parTrans" cxnId="{DEA7BD0C-877B-4464-B33A-7005E54F6C4E}">
      <dgm:prSet/>
      <dgm:spPr/>
    </dgm:pt>
    <dgm:pt modelId="{62C83158-EE8F-4B3C-8192-8D8CD4E93BB2}" type="sibTrans" cxnId="{DEA7BD0C-877B-4464-B33A-7005E54F6C4E}">
      <dgm:prSet/>
      <dgm:spPr/>
    </dgm:pt>
    <dgm:pt modelId="{19977E77-108D-4828-9A91-C323680132CD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 배포 준비 </a:t>
          </a:r>
          <a:r>
            <a:rPr lang="en-US" altLang="ko-KR" dirty="0" smtClean="0"/>
            <a:t>: </a:t>
          </a:r>
          <a:r>
            <a:rPr lang="ko-KR" altLang="en-US" dirty="0" smtClean="0"/>
            <a:t>“</a:t>
          </a:r>
          <a:r>
            <a:rPr lang="en-US" altLang="en-US" dirty="0" smtClean="0"/>
            <a:t>Window &gt;&gt; Show View &gt;&gt; Servers”</a:t>
          </a:r>
          <a:r>
            <a:rPr lang="ko-KR" altLang="en-US" dirty="0" smtClean="0"/>
            <a:t>로 이동한 다음 “오른쪽 클릭 </a:t>
          </a:r>
          <a:r>
            <a:rPr lang="en-US" altLang="en-US" dirty="0" smtClean="0"/>
            <a:t>&gt;&gt; New &gt;&gt; Server”</a:t>
          </a:r>
          <a:r>
            <a:rPr lang="ko-KR" altLang="en-US" dirty="0" smtClean="0"/>
            <a:t>를 선택한다</a:t>
          </a:r>
          <a:r>
            <a:rPr lang="en-US" altLang="en-US" dirty="0" smtClean="0"/>
            <a:t>. </a:t>
          </a:r>
          <a:r>
            <a:rPr lang="ko-KR" altLang="en-US" dirty="0" smtClean="0"/>
            <a:t>위에서 추가한 </a:t>
          </a:r>
          <a:r>
            <a:rPr lang="ko-KR" altLang="en-US" dirty="0" err="1" smtClean="0"/>
            <a:t>톰캣</a:t>
          </a:r>
          <a:r>
            <a:rPr lang="ko-KR" altLang="en-US" dirty="0" smtClean="0"/>
            <a:t> 서버를 선택</a:t>
          </a:r>
          <a:endParaRPr lang="ko-KR" altLang="en-US" dirty="0"/>
        </a:p>
      </dgm:t>
    </dgm:pt>
    <dgm:pt modelId="{3337498A-9CEC-4263-8610-F1E6D9A0122C}" type="parTrans" cxnId="{37598CF9-59F3-4518-B148-51C1B8ABD5FC}">
      <dgm:prSet/>
      <dgm:spPr/>
    </dgm:pt>
    <dgm:pt modelId="{6F0D9E57-8778-46D1-B227-5A8F6060C003}" type="sibTrans" cxnId="{37598CF9-59F3-4518-B148-51C1B8ABD5FC}">
      <dgm:prSet/>
      <dgm:spPr/>
    </dgm:pt>
    <dgm:pt modelId="{CE6E0A75-0CF7-4F80-A914-76044E7125BF}">
      <dgm:prSet phldrT="[텍스트]"/>
      <dgm:spPr/>
      <dgm:t>
        <a:bodyPr/>
        <a:lstStyle/>
        <a:p>
          <a:pPr latinLnBrk="1"/>
          <a:r>
            <a:rPr lang="en-US" altLang="ko-KR" dirty="0" smtClean="0"/>
            <a:t>"Help &gt;&gt; Eclipse Marketplace" </a:t>
          </a:r>
          <a:r>
            <a:rPr lang="ko-KR" altLang="ko-KR" dirty="0" smtClean="0"/>
            <a:t>로 이동한 다음 </a:t>
          </a:r>
          <a:r>
            <a:rPr lang="en-US" altLang="ko-KR" dirty="0" smtClean="0"/>
            <a:t>"STS" </a:t>
          </a:r>
          <a:r>
            <a:rPr lang="ko-KR" altLang="ko-KR" dirty="0" smtClean="0"/>
            <a:t>로 조회 후 </a:t>
          </a:r>
          <a:r>
            <a:rPr lang="en-US" altLang="ko-KR" dirty="0" smtClean="0"/>
            <a:t>"Spring Tool Suite (STS) for Eclipse Juno (3.8 + 4.2)" </a:t>
          </a:r>
          <a:r>
            <a:rPr lang="ko-KR" altLang="ko-KR" dirty="0" smtClean="0"/>
            <a:t>를 설치</a:t>
          </a:r>
          <a:endParaRPr lang="ko-KR" altLang="en-US" dirty="0"/>
        </a:p>
      </dgm:t>
    </dgm:pt>
    <dgm:pt modelId="{5E5F3E19-050C-4C30-81AB-A4F4D261E4FE}" type="parTrans" cxnId="{B1963555-4DE6-4751-A103-324F301180AE}">
      <dgm:prSet/>
      <dgm:spPr/>
    </dgm:pt>
    <dgm:pt modelId="{2312F258-9C09-4A7B-B775-B942A2F09CB9}" type="sibTrans" cxnId="{B1963555-4DE6-4751-A103-324F301180AE}">
      <dgm:prSet/>
      <dgm:spPr/>
    </dgm:pt>
    <dgm:pt modelId="{B13B23C7-59AC-4DBA-B1E5-50C0520AE4DF}">
      <dgm:prSet phldrT="[텍스트]"/>
      <dgm:spPr/>
      <dgm:t>
        <a:bodyPr/>
        <a:lstStyle/>
        <a:p>
          <a:pPr latinLnBrk="1"/>
          <a:r>
            <a:rPr lang="en-US" altLang="en-US" dirty="0" smtClean="0"/>
            <a:t>JRE: jdk1.6.0_41</a:t>
          </a:r>
          <a:endParaRPr lang="ko-KR" altLang="en-US" dirty="0"/>
        </a:p>
      </dgm:t>
    </dgm:pt>
    <dgm:pt modelId="{669B242C-F9F7-4AA5-AABE-96E61A072090}" type="parTrans" cxnId="{B99B828C-6AB3-4E97-AF5C-67E8AFAC457F}">
      <dgm:prSet/>
      <dgm:spPr/>
    </dgm:pt>
    <dgm:pt modelId="{BE9CD58F-0F96-42C5-B681-A9F41273B9C9}" type="sibTrans" cxnId="{B99B828C-6AB3-4E97-AF5C-67E8AFAC457F}">
      <dgm:prSet/>
      <dgm:spPr/>
    </dgm:pt>
    <dgm:pt modelId="{930D2084-DB79-484F-AD8C-8D15334AF120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프로젝트를 스프링 </a:t>
          </a:r>
          <a:r>
            <a:rPr lang="en-US" altLang="en-US" dirty="0" smtClean="0"/>
            <a:t>nature </a:t>
          </a:r>
          <a:r>
            <a:rPr lang="ko-KR" altLang="en-US" dirty="0" smtClean="0"/>
            <a:t>속성으로 설정 </a:t>
          </a:r>
          <a:r>
            <a:rPr lang="en-US" altLang="ko-KR" dirty="0" smtClean="0"/>
            <a:t>: </a:t>
          </a:r>
          <a:r>
            <a:rPr lang="ko-KR" altLang="ko-KR" dirty="0" smtClean="0"/>
            <a:t>프로젝트 오른쪽 클릭 </a:t>
          </a:r>
          <a:r>
            <a:rPr lang="en-US" altLang="ko-KR" dirty="0" smtClean="0"/>
            <a:t>&gt;&gt; Spring Tools &gt;&gt; Add Spring Project Nature</a:t>
          </a:r>
          <a:r>
            <a:rPr lang="ko-KR" altLang="ko-KR" smtClean="0"/>
            <a:t>를 선택</a:t>
          </a:r>
          <a:endParaRPr lang="ko-KR" altLang="en-US" dirty="0"/>
        </a:p>
      </dgm:t>
    </dgm:pt>
    <dgm:pt modelId="{37FA0E52-4F40-4686-A347-2B12FE76A122}" type="parTrans" cxnId="{FCE54488-3B0D-4D0A-A0A5-97F346A05354}">
      <dgm:prSet/>
      <dgm:spPr/>
    </dgm:pt>
    <dgm:pt modelId="{88849686-95E4-447A-9C1A-BE7229CD9FFD}" type="sibTrans" cxnId="{FCE54488-3B0D-4D0A-A0A5-97F346A05354}">
      <dgm:prSet/>
      <dgm:spPr/>
    </dgm:pt>
    <dgm:pt modelId="{6AC7A24E-BDE4-4EA9-A982-AD979D42E1C7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 배포 </a:t>
          </a:r>
          <a:r>
            <a:rPr lang="en-US" altLang="ko-KR" dirty="0" smtClean="0"/>
            <a:t>: “Servers” </a:t>
          </a:r>
          <a:r>
            <a:rPr lang="ko-KR" altLang="en-US" dirty="0" smtClean="0"/>
            <a:t>탭에서 추가한 </a:t>
          </a:r>
          <a:r>
            <a:rPr lang="ko-KR" altLang="en-US" dirty="0" err="1" smtClean="0"/>
            <a:t>톰캣</a:t>
          </a:r>
          <a:r>
            <a:rPr lang="ko-KR" altLang="en-US" dirty="0" smtClean="0"/>
            <a:t> 서버를 선택 후 오른쪽 클릭하여 </a:t>
          </a:r>
          <a:r>
            <a:rPr lang="en-US" altLang="ko-KR" dirty="0" smtClean="0"/>
            <a:t>“Add and Remove…” </a:t>
          </a:r>
          <a:r>
            <a:rPr lang="ko-KR" altLang="en-US" dirty="0" smtClean="0"/>
            <a:t>클릭하여 프로젝트를 추가 </a:t>
          </a:r>
          <a:endParaRPr lang="ko-KR" altLang="en-US" dirty="0"/>
        </a:p>
      </dgm:t>
    </dgm:pt>
    <dgm:pt modelId="{EC7D47E5-896B-42B5-AC29-164EEA7BA4A3}" type="parTrans" cxnId="{EB530D23-C446-4291-9E2D-86B6DBE6B506}">
      <dgm:prSet/>
      <dgm:spPr/>
    </dgm:pt>
    <dgm:pt modelId="{4F530345-9C0D-4940-9A4B-6E1C853F04C2}" type="sibTrans" cxnId="{EB530D23-C446-4291-9E2D-86B6DBE6B506}">
      <dgm:prSet/>
      <dgm:spPr/>
    </dgm:pt>
    <dgm:pt modelId="{B8470011-A911-4BD1-89F3-EE5AD539195E}" type="pres">
      <dgm:prSet presAssocID="{0AFA33AF-82EF-41AE-B32C-4D6075A3B9A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F044F4E-C9EB-415A-9DC2-664F043139E1}" type="pres">
      <dgm:prSet presAssocID="{07B07602-C98E-47AE-B1D9-23DE02590D4A}" presName="parentLin" presStyleCnt="0"/>
      <dgm:spPr/>
    </dgm:pt>
    <dgm:pt modelId="{C344F624-D133-483D-B694-AB8BB73B0054}" type="pres">
      <dgm:prSet presAssocID="{07B07602-C98E-47AE-B1D9-23DE02590D4A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31A9A6C7-3193-4D1F-ACAF-E81F079E0874}" type="pres">
      <dgm:prSet presAssocID="{07B07602-C98E-47AE-B1D9-23DE02590D4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3D8C87-5E0F-4C99-86CA-FE5BF53CBF98}" type="pres">
      <dgm:prSet presAssocID="{07B07602-C98E-47AE-B1D9-23DE02590D4A}" presName="negativeSpace" presStyleCnt="0"/>
      <dgm:spPr/>
    </dgm:pt>
    <dgm:pt modelId="{5D2084CD-5CD8-4E54-BDEC-1CD76BE075CC}" type="pres">
      <dgm:prSet presAssocID="{07B07602-C98E-47AE-B1D9-23DE02590D4A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76A5D7-6A7F-4EED-A4B6-02D690966D2F}" type="pres">
      <dgm:prSet presAssocID="{7EC333E7-7592-4F64-9EC2-45DA6AFDE574}" presName="spaceBetweenRectangles" presStyleCnt="0"/>
      <dgm:spPr/>
    </dgm:pt>
    <dgm:pt modelId="{85A0289C-FF16-4ED9-BB68-A26E42ACA000}" type="pres">
      <dgm:prSet presAssocID="{E4657553-E097-4CE9-9A16-9BF97BD844E5}" presName="parentLin" presStyleCnt="0"/>
      <dgm:spPr/>
    </dgm:pt>
    <dgm:pt modelId="{FD1B4C0A-5526-4C6C-A26A-DC8A96EC62CB}" type="pres">
      <dgm:prSet presAssocID="{E4657553-E097-4CE9-9A16-9BF97BD844E5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EB26A03B-08E7-4FE0-86A0-C2FD9616D98C}" type="pres">
      <dgm:prSet presAssocID="{E4657553-E097-4CE9-9A16-9BF97BD844E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9387D9-F6DC-49FA-8A8E-805F03E1BA57}" type="pres">
      <dgm:prSet presAssocID="{E4657553-E097-4CE9-9A16-9BF97BD844E5}" presName="negativeSpace" presStyleCnt="0"/>
      <dgm:spPr/>
    </dgm:pt>
    <dgm:pt modelId="{60A431E7-5DF4-4B80-BC87-EA35E051A026}" type="pres">
      <dgm:prSet presAssocID="{E4657553-E097-4CE9-9A16-9BF97BD844E5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35B26FE-7F5A-46E5-9297-A17363C65832}" type="presOf" srcId="{E4657553-E097-4CE9-9A16-9BF97BD844E5}" destId="{FD1B4C0A-5526-4C6C-A26A-DC8A96EC62CB}" srcOrd="0" destOrd="0" presId="urn:microsoft.com/office/officeart/2005/8/layout/list1"/>
    <dgm:cxn modelId="{F2B4E35B-A311-42A8-B03A-7DA13EA43665}" type="presOf" srcId="{0AFA33AF-82EF-41AE-B32C-4D6075A3B9A6}" destId="{B8470011-A911-4BD1-89F3-EE5AD539195E}" srcOrd="0" destOrd="0" presId="urn:microsoft.com/office/officeart/2005/8/layout/list1"/>
    <dgm:cxn modelId="{A5E5FCE8-2192-4B42-B8CC-29A383494B3B}" type="presOf" srcId="{6AC7A24E-BDE4-4EA9-A982-AD979D42E1C7}" destId="{5D2084CD-5CD8-4E54-BDEC-1CD76BE075CC}" srcOrd="0" destOrd="4" presId="urn:microsoft.com/office/officeart/2005/8/layout/list1"/>
    <dgm:cxn modelId="{EB530D23-C446-4291-9E2D-86B6DBE6B506}" srcId="{07B07602-C98E-47AE-B1D9-23DE02590D4A}" destId="{6AC7A24E-BDE4-4EA9-A982-AD979D42E1C7}" srcOrd="2" destOrd="0" parTransId="{EC7D47E5-896B-42B5-AC29-164EEA7BA4A3}" sibTransId="{4F530345-9C0D-4940-9A4B-6E1C853F04C2}"/>
    <dgm:cxn modelId="{D4B99A71-E9F2-4813-AC41-354534A812FE}" type="presOf" srcId="{930D2084-DB79-484F-AD8C-8D15334AF120}" destId="{60A431E7-5DF4-4B80-BC87-EA35E051A026}" srcOrd="0" destOrd="1" presId="urn:microsoft.com/office/officeart/2005/8/layout/list1"/>
    <dgm:cxn modelId="{5AF1420D-41EE-43D3-BA57-7310AA272488}" type="presOf" srcId="{07B07602-C98E-47AE-B1D9-23DE02590D4A}" destId="{C344F624-D133-483D-B694-AB8BB73B0054}" srcOrd="0" destOrd="0" presId="urn:microsoft.com/office/officeart/2005/8/layout/list1"/>
    <dgm:cxn modelId="{221DDCC0-67AE-42BD-A287-D63E574D3279}" type="presOf" srcId="{19977E77-108D-4828-9A91-C323680132CD}" destId="{5D2084CD-5CD8-4E54-BDEC-1CD76BE075CC}" srcOrd="0" destOrd="3" presId="urn:microsoft.com/office/officeart/2005/8/layout/list1"/>
    <dgm:cxn modelId="{DEA7BD0C-877B-4464-B33A-7005E54F6C4E}" srcId="{9D646DE0-CB2E-455D-A0C4-F1EA8D148577}" destId="{BAA6C86F-0948-4378-88DD-5858959B15CD}" srcOrd="0" destOrd="0" parTransId="{B74A6C57-F0F1-429E-B7D3-3D87EAF0777A}" sibTransId="{62C83158-EE8F-4B3C-8192-8D8CD4E93BB2}"/>
    <dgm:cxn modelId="{B99B828C-6AB3-4E97-AF5C-67E8AFAC457F}" srcId="{9D646DE0-CB2E-455D-A0C4-F1EA8D148577}" destId="{B13B23C7-59AC-4DBA-B1E5-50C0520AE4DF}" srcOrd="1" destOrd="0" parTransId="{669B242C-F9F7-4AA5-AABE-96E61A072090}" sibTransId="{BE9CD58F-0F96-42C5-B681-A9F41273B9C9}"/>
    <dgm:cxn modelId="{295C9827-BC3F-42F0-BA9C-E466F1537745}" type="presOf" srcId="{BAA6C86F-0948-4378-88DD-5858959B15CD}" destId="{5D2084CD-5CD8-4E54-BDEC-1CD76BE075CC}" srcOrd="0" destOrd="1" presId="urn:microsoft.com/office/officeart/2005/8/layout/list1"/>
    <dgm:cxn modelId="{8A1CCAAD-86A9-43D9-8295-448F68AFB971}" type="presOf" srcId="{B13B23C7-59AC-4DBA-B1E5-50C0520AE4DF}" destId="{5D2084CD-5CD8-4E54-BDEC-1CD76BE075CC}" srcOrd="0" destOrd="2" presId="urn:microsoft.com/office/officeart/2005/8/layout/list1"/>
    <dgm:cxn modelId="{E9F8F1D1-1D94-4076-A3EA-E13116C195E3}" srcId="{0AFA33AF-82EF-41AE-B32C-4D6075A3B9A6}" destId="{E4657553-E097-4CE9-9A16-9BF97BD844E5}" srcOrd="1" destOrd="0" parTransId="{AF2F0355-086E-49C0-B268-D2B397FB69EF}" sibTransId="{5FFD9787-D608-40A2-ABE7-A2196CF82F26}"/>
    <dgm:cxn modelId="{99A06156-115C-4067-B42D-3D44A40DE6D3}" type="presOf" srcId="{9D646DE0-CB2E-455D-A0C4-F1EA8D148577}" destId="{5D2084CD-5CD8-4E54-BDEC-1CD76BE075CC}" srcOrd="0" destOrd="0" presId="urn:microsoft.com/office/officeart/2005/8/layout/list1"/>
    <dgm:cxn modelId="{37598CF9-59F3-4518-B148-51C1B8ABD5FC}" srcId="{07B07602-C98E-47AE-B1D9-23DE02590D4A}" destId="{19977E77-108D-4828-9A91-C323680132CD}" srcOrd="1" destOrd="0" parTransId="{3337498A-9CEC-4263-8610-F1E6D9A0122C}" sibTransId="{6F0D9E57-8778-46D1-B227-5A8F6060C003}"/>
    <dgm:cxn modelId="{FCE54488-3B0D-4D0A-A0A5-97F346A05354}" srcId="{CE6E0A75-0CF7-4F80-A914-76044E7125BF}" destId="{930D2084-DB79-484F-AD8C-8D15334AF120}" srcOrd="0" destOrd="0" parTransId="{37FA0E52-4F40-4686-A347-2B12FE76A122}" sibTransId="{88849686-95E4-447A-9C1A-BE7229CD9FFD}"/>
    <dgm:cxn modelId="{0A2C2288-52D8-4960-8F1D-23F05F4AA670}" srcId="{07B07602-C98E-47AE-B1D9-23DE02590D4A}" destId="{9D646DE0-CB2E-455D-A0C4-F1EA8D148577}" srcOrd="0" destOrd="0" parTransId="{55C75801-1D6C-48ED-AEFC-D543175CA236}" sibTransId="{ADD5998B-2353-4705-B44C-82CE9AC4C865}"/>
    <dgm:cxn modelId="{D9ED3E52-F19A-45B4-88CE-A6F1B293B379}" type="presOf" srcId="{E4657553-E097-4CE9-9A16-9BF97BD844E5}" destId="{EB26A03B-08E7-4FE0-86A0-C2FD9616D98C}" srcOrd="1" destOrd="0" presId="urn:microsoft.com/office/officeart/2005/8/layout/list1"/>
    <dgm:cxn modelId="{537AF9FE-83D4-4C4C-A35D-82F8E372B482}" type="presOf" srcId="{CE6E0A75-0CF7-4F80-A914-76044E7125BF}" destId="{60A431E7-5DF4-4B80-BC87-EA35E051A026}" srcOrd="0" destOrd="0" presId="urn:microsoft.com/office/officeart/2005/8/layout/list1"/>
    <dgm:cxn modelId="{D13221B1-EB00-46DC-B1B6-57D8240F15D1}" srcId="{0AFA33AF-82EF-41AE-B32C-4D6075A3B9A6}" destId="{07B07602-C98E-47AE-B1D9-23DE02590D4A}" srcOrd="0" destOrd="0" parTransId="{4A74B71E-801D-4296-94ED-EA92BE82FF07}" sibTransId="{7EC333E7-7592-4F64-9EC2-45DA6AFDE574}"/>
    <dgm:cxn modelId="{4B75A9CF-E1CA-4F38-811E-66890BE655B3}" type="presOf" srcId="{07B07602-C98E-47AE-B1D9-23DE02590D4A}" destId="{31A9A6C7-3193-4D1F-ACAF-E81F079E0874}" srcOrd="1" destOrd="0" presId="urn:microsoft.com/office/officeart/2005/8/layout/list1"/>
    <dgm:cxn modelId="{B1963555-4DE6-4751-A103-324F301180AE}" srcId="{E4657553-E097-4CE9-9A16-9BF97BD844E5}" destId="{CE6E0A75-0CF7-4F80-A914-76044E7125BF}" srcOrd="0" destOrd="0" parTransId="{5E5F3E19-050C-4C30-81AB-A4F4D261E4FE}" sibTransId="{2312F258-9C09-4A7B-B775-B942A2F09CB9}"/>
    <dgm:cxn modelId="{6285EE50-BC35-4421-8015-B64B80C5C48D}" type="presParOf" srcId="{B8470011-A911-4BD1-89F3-EE5AD539195E}" destId="{AF044F4E-C9EB-415A-9DC2-664F043139E1}" srcOrd="0" destOrd="0" presId="urn:microsoft.com/office/officeart/2005/8/layout/list1"/>
    <dgm:cxn modelId="{C853AE0B-3221-4D57-842B-D01DE31C6497}" type="presParOf" srcId="{AF044F4E-C9EB-415A-9DC2-664F043139E1}" destId="{C344F624-D133-483D-B694-AB8BB73B0054}" srcOrd="0" destOrd="0" presId="urn:microsoft.com/office/officeart/2005/8/layout/list1"/>
    <dgm:cxn modelId="{046F6168-3693-4E94-9FF2-98F007F2E650}" type="presParOf" srcId="{AF044F4E-C9EB-415A-9DC2-664F043139E1}" destId="{31A9A6C7-3193-4D1F-ACAF-E81F079E0874}" srcOrd="1" destOrd="0" presId="urn:microsoft.com/office/officeart/2005/8/layout/list1"/>
    <dgm:cxn modelId="{19FA8372-910C-4564-9E86-D4340E2DB85D}" type="presParOf" srcId="{B8470011-A911-4BD1-89F3-EE5AD539195E}" destId="{AB3D8C87-5E0F-4C99-86CA-FE5BF53CBF98}" srcOrd="1" destOrd="0" presId="urn:microsoft.com/office/officeart/2005/8/layout/list1"/>
    <dgm:cxn modelId="{EF874BD3-2876-4584-B8AB-06959348C55C}" type="presParOf" srcId="{B8470011-A911-4BD1-89F3-EE5AD539195E}" destId="{5D2084CD-5CD8-4E54-BDEC-1CD76BE075CC}" srcOrd="2" destOrd="0" presId="urn:microsoft.com/office/officeart/2005/8/layout/list1"/>
    <dgm:cxn modelId="{A549CA79-B769-43B6-822A-7340823A8C61}" type="presParOf" srcId="{B8470011-A911-4BD1-89F3-EE5AD539195E}" destId="{E276A5D7-6A7F-4EED-A4B6-02D690966D2F}" srcOrd="3" destOrd="0" presId="urn:microsoft.com/office/officeart/2005/8/layout/list1"/>
    <dgm:cxn modelId="{23A8779D-298F-47F1-80B1-300F896A672E}" type="presParOf" srcId="{B8470011-A911-4BD1-89F3-EE5AD539195E}" destId="{85A0289C-FF16-4ED9-BB68-A26E42ACA000}" srcOrd="4" destOrd="0" presId="urn:microsoft.com/office/officeart/2005/8/layout/list1"/>
    <dgm:cxn modelId="{EE4B2737-23D9-4D19-A803-824298E4330A}" type="presParOf" srcId="{85A0289C-FF16-4ED9-BB68-A26E42ACA000}" destId="{FD1B4C0A-5526-4C6C-A26A-DC8A96EC62CB}" srcOrd="0" destOrd="0" presId="urn:microsoft.com/office/officeart/2005/8/layout/list1"/>
    <dgm:cxn modelId="{E40A34FE-9F10-4A98-8D7F-DBB1E589293B}" type="presParOf" srcId="{85A0289C-FF16-4ED9-BB68-A26E42ACA000}" destId="{EB26A03B-08E7-4FE0-86A0-C2FD9616D98C}" srcOrd="1" destOrd="0" presId="urn:microsoft.com/office/officeart/2005/8/layout/list1"/>
    <dgm:cxn modelId="{2BF86421-A82D-44CD-8EAA-28C3246F4CA6}" type="presParOf" srcId="{B8470011-A911-4BD1-89F3-EE5AD539195E}" destId="{E59387D9-F6DC-49FA-8A8E-805F03E1BA57}" srcOrd="5" destOrd="0" presId="urn:microsoft.com/office/officeart/2005/8/layout/list1"/>
    <dgm:cxn modelId="{50C2C44F-B012-4B10-BC4E-6AE077FFB186}" type="presParOf" srcId="{B8470011-A911-4BD1-89F3-EE5AD539195E}" destId="{60A431E7-5DF4-4B80-BC87-EA35E051A026}" srcOrd="6" destOrd="0" presId="urn:microsoft.com/office/officeart/2005/8/layout/list1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00164C-4DF6-476E-B4B9-4E4D9828DFA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17CEAD2-AEE0-4778-AC4B-CF7A36EDD77E}">
      <dgm:prSet phldrT="[텍스트]"/>
      <dgm:spPr/>
      <dgm:t>
        <a:bodyPr/>
        <a:lstStyle/>
        <a:p>
          <a:pPr latinLnBrk="1"/>
          <a:r>
            <a:rPr lang="en-US" altLang="en-US" dirty="0" smtClean="0"/>
            <a:t>maven </a:t>
          </a:r>
          <a:r>
            <a:rPr lang="ko-KR" altLang="en-US" dirty="0" smtClean="0"/>
            <a:t>플러그인 설치 및 설정</a:t>
          </a:r>
          <a:endParaRPr lang="ko-KR" altLang="en-US" dirty="0"/>
        </a:p>
      </dgm:t>
    </dgm:pt>
    <dgm:pt modelId="{70505335-122D-4CC8-90B3-9F275E26E948}" type="parTrans" cxnId="{0B7293DE-BC0D-4E43-9426-C3BADE1FD0DD}">
      <dgm:prSet/>
      <dgm:spPr/>
      <dgm:t>
        <a:bodyPr/>
        <a:lstStyle/>
        <a:p>
          <a:pPr latinLnBrk="1"/>
          <a:endParaRPr lang="ko-KR" altLang="en-US"/>
        </a:p>
      </dgm:t>
    </dgm:pt>
    <dgm:pt modelId="{D292642A-5800-445F-9FC3-848C5592C8E7}" type="sibTrans" cxnId="{0B7293DE-BC0D-4E43-9426-C3BADE1FD0DD}">
      <dgm:prSet/>
      <dgm:spPr/>
      <dgm:t>
        <a:bodyPr/>
        <a:lstStyle/>
        <a:p>
          <a:pPr latinLnBrk="1"/>
          <a:endParaRPr lang="ko-KR" altLang="en-US"/>
        </a:p>
      </dgm:t>
    </dgm:pt>
    <dgm:pt modelId="{EB620B87-BA59-441D-9D6F-2BC824AF892E}">
      <dgm:prSet phldrT="[텍스트]"/>
      <dgm:spPr/>
      <dgm:t>
        <a:bodyPr/>
        <a:lstStyle/>
        <a:p>
          <a:pPr latinLnBrk="1"/>
          <a:r>
            <a:rPr lang="en-US" altLang="en-US" dirty="0" smtClean="0"/>
            <a:t>maven </a:t>
          </a:r>
          <a:r>
            <a:rPr lang="ko-KR" altLang="en-US" dirty="0" smtClean="0"/>
            <a:t>플러그인 설치 및 설정</a:t>
          </a:r>
          <a:r>
            <a:rPr lang="en-US" altLang="ko-KR" dirty="0" smtClean="0"/>
            <a:t>(</a:t>
          </a:r>
          <a:r>
            <a:rPr lang="ko-KR" altLang="en-US" dirty="0" smtClean="0"/>
            <a:t>다른 방법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32932BF3-FEB7-4677-B9A8-E1973BD86FC5}" type="parTrans" cxnId="{5A69E0A6-062A-4FCC-B094-C7E71D411864}">
      <dgm:prSet/>
      <dgm:spPr/>
      <dgm:t>
        <a:bodyPr/>
        <a:lstStyle/>
        <a:p>
          <a:pPr latinLnBrk="1"/>
          <a:endParaRPr lang="ko-KR" altLang="en-US"/>
        </a:p>
      </dgm:t>
    </dgm:pt>
    <dgm:pt modelId="{387B82A8-3ADE-4EA3-9ADE-392457D3A51F}" type="sibTrans" cxnId="{5A69E0A6-062A-4FCC-B094-C7E71D411864}">
      <dgm:prSet/>
      <dgm:spPr/>
      <dgm:t>
        <a:bodyPr/>
        <a:lstStyle/>
        <a:p>
          <a:pPr latinLnBrk="1"/>
          <a:endParaRPr lang="ko-KR" altLang="en-US"/>
        </a:p>
      </dgm:t>
    </dgm:pt>
    <dgm:pt modelId="{81E6367E-951C-4FFC-8F7E-01C168974A83}">
      <dgm:prSet phldrT="[텍스트]"/>
      <dgm:spPr/>
      <dgm:t>
        <a:bodyPr/>
        <a:lstStyle/>
        <a:p>
          <a:pPr latinLnBrk="1"/>
          <a:r>
            <a:rPr lang="en-US" altLang="en-US" dirty="0" smtClean="0"/>
            <a:t>"Help &gt;&gt; Install New Software…" </a:t>
          </a:r>
          <a:r>
            <a:rPr lang="ko-KR" altLang="en-US" dirty="0" smtClean="0"/>
            <a:t>이동하여 </a:t>
          </a:r>
          <a:r>
            <a:rPr lang="en-US" altLang="en-US" dirty="0" smtClean="0"/>
            <a:t>"Work with:" </a:t>
          </a:r>
          <a:r>
            <a:rPr lang="ko-KR" altLang="en-US" dirty="0" smtClean="0"/>
            <a:t>에 플러그인 </a:t>
          </a:r>
          <a:r>
            <a:rPr lang="en-US" altLang="en-US" dirty="0" smtClean="0"/>
            <a:t>update </a:t>
          </a:r>
          <a:r>
            <a:rPr lang="en-US" altLang="en-US" dirty="0" err="1" smtClean="0"/>
            <a:t>url</a:t>
          </a:r>
          <a:r>
            <a:rPr lang="en-US" altLang="en-US" dirty="0" smtClean="0"/>
            <a:t>("http://m2eclipse.sonatype.org/sites/m2e/")</a:t>
          </a:r>
          <a:r>
            <a:rPr lang="ko-KR" altLang="en-US" dirty="0" smtClean="0"/>
            <a:t>을 입력</a:t>
          </a:r>
          <a:endParaRPr lang="ko-KR" altLang="en-US" dirty="0"/>
        </a:p>
      </dgm:t>
    </dgm:pt>
    <dgm:pt modelId="{8B67D482-3884-49B9-9A4A-050107371DD7}" type="parTrans" cxnId="{2A3FFADD-274D-4C3F-AC68-1DE2A661359B}">
      <dgm:prSet/>
      <dgm:spPr/>
      <dgm:t>
        <a:bodyPr/>
        <a:lstStyle/>
        <a:p>
          <a:pPr latinLnBrk="1"/>
          <a:endParaRPr lang="ko-KR" altLang="en-US"/>
        </a:p>
      </dgm:t>
    </dgm:pt>
    <dgm:pt modelId="{5B33F0ED-070E-4BCB-9540-E10EC2637A17}" type="sibTrans" cxnId="{2A3FFADD-274D-4C3F-AC68-1DE2A661359B}">
      <dgm:prSet/>
      <dgm:spPr/>
      <dgm:t>
        <a:bodyPr/>
        <a:lstStyle/>
        <a:p>
          <a:pPr latinLnBrk="1"/>
          <a:endParaRPr lang="ko-KR" altLang="en-US"/>
        </a:p>
      </dgm:t>
    </dgm:pt>
    <dgm:pt modelId="{24FB5229-CB88-4402-B814-88E4AB902E59}">
      <dgm:prSet phldrT="[텍스트]"/>
      <dgm:spPr/>
      <dgm:t>
        <a:bodyPr/>
        <a:lstStyle/>
        <a:p>
          <a:pPr latinLnBrk="1"/>
          <a:r>
            <a:rPr lang="en-US" altLang="en-US" dirty="0" smtClean="0"/>
            <a:t>"Help &gt;&gt; Eclipse Marketplace"</a:t>
          </a:r>
          <a:r>
            <a:rPr lang="ko-KR" altLang="en-US" dirty="0" smtClean="0"/>
            <a:t>로 이동한 다음 </a:t>
          </a:r>
          <a:r>
            <a:rPr lang="en-US" altLang="en-US" dirty="0" smtClean="0"/>
            <a:t>"Maven Integration for Eclipse" </a:t>
          </a:r>
          <a:r>
            <a:rPr lang="ko-KR" altLang="en-US" dirty="0" smtClean="0"/>
            <a:t>설치</a:t>
          </a:r>
          <a:endParaRPr lang="ko-KR" altLang="en-US" dirty="0"/>
        </a:p>
      </dgm:t>
    </dgm:pt>
    <dgm:pt modelId="{8AE4DD99-863A-4AAE-A11A-77969EDEFAEC}" type="parTrans" cxnId="{E15B8B64-3021-453E-8B90-842EB105F035}">
      <dgm:prSet/>
      <dgm:spPr/>
      <dgm:t>
        <a:bodyPr/>
        <a:lstStyle/>
        <a:p>
          <a:pPr latinLnBrk="1"/>
          <a:endParaRPr lang="ko-KR" altLang="en-US"/>
        </a:p>
      </dgm:t>
    </dgm:pt>
    <dgm:pt modelId="{CC3AB92B-2002-4119-9AC6-B428AE30687B}" type="sibTrans" cxnId="{E15B8B64-3021-453E-8B90-842EB105F035}">
      <dgm:prSet/>
      <dgm:spPr/>
      <dgm:t>
        <a:bodyPr/>
        <a:lstStyle/>
        <a:p>
          <a:pPr latinLnBrk="1"/>
          <a:endParaRPr lang="ko-KR" altLang="en-US"/>
        </a:p>
      </dgm:t>
    </dgm:pt>
    <dgm:pt modelId="{231B52A7-C130-4818-949F-23C63DA6AC28}">
      <dgm:prSet phldrT="[텍스트]"/>
      <dgm:spPr/>
      <dgm:t>
        <a:bodyPr/>
        <a:lstStyle/>
        <a:p>
          <a:pPr latinLnBrk="1"/>
          <a:r>
            <a:rPr lang="en-US" altLang="en-US" dirty="0" smtClean="0"/>
            <a:t> Window &gt;&gt; Preferences &gt;&gt; Maven &gt;&gt; Installations</a:t>
          </a:r>
          <a:endParaRPr lang="ko-KR" altLang="en-US" dirty="0"/>
        </a:p>
      </dgm:t>
    </dgm:pt>
    <dgm:pt modelId="{268FBC00-EF73-48BA-9E17-1901605A7D2E}" type="parTrans" cxnId="{D215E320-24CA-4D85-8623-467789FD4741}">
      <dgm:prSet/>
      <dgm:spPr/>
      <dgm:t>
        <a:bodyPr/>
        <a:lstStyle/>
        <a:p>
          <a:pPr latinLnBrk="1"/>
          <a:endParaRPr lang="ko-KR" altLang="en-US"/>
        </a:p>
      </dgm:t>
    </dgm:pt>
    <dgm:pt modelId="{13FD2E6E-166D-4B43-8B2F-CFDC4B0F8D80}" type="sibTrans" cxnId="{D215E320-24CA-4D85-8623-467789FD4741}">
      <dgm:prSet/>
      <dgm:spPr/>
      <dgm:t>
        <a:bodyPr/>
        <a:lstStyle/>
        <a:p>
          <a:pPr latinLnBrk="1"/>
          <a:endParaRPr lang="ko-KR" altLang="en-US"/>
        </a:p>
      </dgm:t>
    </dgm:pt>
    <dgm:pt modelId="{862A9A59-BBA8-4CA2-A207-DC5CFECBF2F5}">
      <dgm:prSet phldrT="[텍스트]"/>
      <dgm:spPr/>
      <dgm:t>
        <a:bodyPr/>
        <a:lstStyle/>
        <a:p>
          <a:pPr latinLnBrk="1"/>
          <a:r>
            <a:rPr lang="en-US" altLang="en-US" dirty="0" smtClean="0"/>
            <a:t>Add </a:t>
          </a:r>
          <a:r>
            <a:rPr lang="ko-KR" altLang="en-US" dirty="0" smtClean="0"/>
            <a:t>에 메이븐 설치 </a:t>
          </a:r>
          <a:r>
            <a:rPr lang="ko-KR" altLang="en-US" dirty="0" err="1" smtClean="0"/>
            <a:t>디렉토리</a:t>
          </a:r>
          <a:r>
            <a:rPr lang="ko-KR" altLang="en-US" dirty="0" smtClean="0"/>
            <a:t> 추가 </a:t>
          </a:r>
          <a:r>
            <a:rPr lang="en-US" altLang="en-US" dirty="0" smtClean="0"/>
            <a:t>: D:\webdev\apache-maven-3.0.5</a:t>
          </a:r>
          <a:endParaRPr lang="ko-KR" altLang="en-US" dirty="0"/>
        </a:p>
      </dgm:t>
    </dgm:pt>
    <dgm:pt modelId="{A1DA5FEB-CCDA-4C3E-92A5-C00514FE870C}" type="parTrans" cxnId="{56D46C31-3386-4275-8B89-95BF0F24400D}">
      <dgm:prSet/>
      <dgm:spPr/>
      <dgm:t>
        <a:bodyPr/>
        <a:lstStyle/>
        <a:p>
          <a:pPr latinLnBrk="1"/>
          <a:endParaRPr lang="ko-KR" altLang="en-US"/>
        </a:p>
      </dgm:t>
    </dgm:pt>
    <dgm:pt modelId="{D9A31EC4-4F99-4898-9BC7-8E8436A03A2D}" type="sibTrans" cxnId="{56D46C31-3386-4275-8B89-95BF0F24400D}">
      <dgm:prSet/>
      <dgm:spPr/>
      <dgm:t>
        <a:bodyPr/>
        <a:lstStyle/>
        <a:p>
          <a:pPr latinLnBrk="1"/>
          <a:endParaRPr lang="ko-KR" altLang="en-US"/>
        </a:p>
      </dgm:t>
    </dgm:pt>
    <dgm:pt modelId="{ACADC600-8D0F-4E6D-BF3F-A1D32FE73EF4}">
      <dgm:prSet phldrT="[텍스트]"/>
      <dgm:spPr/>
      <dgm:t>
        <a:bodyPr/>
        <a:lstStyle/>
        <a:p>
          <a:pPr latinLnBrk="1"/>
          <a:r>
            <a:rPr lang="en-US" altLang="en-US" dirty="0" smtClean="0"/>
            <a:t>Global settings </a:t>
          </a:r>
          <a:r>
            <a:rPr lang="ko-KR" altLang="en-US" dirty="0" smtClean="0"/>
            <a:t>에 </a:t>
          </a:r>
          <a:r>
            <a:rPr lang="en-US" altLang="en-US" dirty="0" smtClean="0"/>
            <a:t>conf/settings.xml </a:t>
          </a:r>
          <a:r>
            <a:rPr lang="ko-KR" altLang="en-US" dirty="0" smtClean="0"/>
            <a:t>이 적용됨 확인</a:t>
          </a:r>
          <a:endParaRPr lang="ko-KR" altLang="en-US" dirty="0"/>
        </a:p>
      </dgm:t>
    </dgm:pt>
    <dgm:pt modelId="{7436D246-05B3-415D-A438-E311019DE75F}" type="parTrans" cxnId="{09DA7423-E97C-431F-82D6-694A5C4F7041}">
      <dgm:prSet/>
      <dgm:spPr/>
      <dgm:t>
        <a:bodyPr/>
        <a:lstStyle/>
        <a:p>
          <a:pPr latinLnBrk="1"/>
          <a:endParaRPr lang="ko-KR" altLang="en-US"/>
        </a:p>
      </dgm:t>
    </dgm:pt>
    <dgm:pt modelId="{280EA162-55AF-4CFC-B31D-B9ADAC27E716}" type="sibTrans" cxnId="{09DA7423-E97C-431F-82D6-694A5C4F7041}">
      <dgm:prSet/>
      <dgm:spPr/>
      <dgm:t>
        <a:bodyPr/>
        <a:lstStyle/>
        <a:p>
          <a:pPr latinLnBrk="1"/>
          <a:endParaRPr lang="ko-KR" altLang="en-US"/>
        </a:p>
      </dgm:t>
    </dgm:pt>
    <dgm:pt modelId="{2FBEDAB1-5A44-46A9-9A6D-58E95130407D}">
      <dgm:prSet phldrT="[텍스트]"/>
      <dgm:spPr/>
      <dgm:t>
        <a:bodyPr/>
        <a:lstStyle/>
        <a:p>
          <a:pPr latinLnBrk="1"/>
          <a:r>
            <a:rPr lang="en-US" altLang="en-US" dirty="0" smtClean="0"/>
            <a:t>"Maven Integration for Eclipse" </a:t>
          </a:r>
          <a:r>
            <a:rPr lang="ko-KR" altLang="en-US" dirty="0" smtClean="0"/>
            <a:t>설치</a:t>
          </a:r>
          <a:endParaRPr lang="ko-KR" altLang="en-US" dirty="0"/>
        </a:p>
      </dgm:t>
    </dgm:pt>
    <dgm:pt modelId="{4AA11472-B2FC-45EC-A61B-515178E91E1C}" type="parTrans" cxnId="{C4923034-F1BB-4395-B9E2-05FF695FF0D9}">
      <dgm:prSet/>
      <dgm:spPr/>
    </dgm:pt>
    <dgm:pt modelId="{D6A6E3FA-8890-444D-BE00-8C66F074FFEE}" type="sibTrans" cxnId="{C4923034-F1BB-4395-B9E2-05FF695FF0D9}">
      <dgm:prSet/>
      <dgm:spPr/>
    </dgm:pt>
    <dgm:pt modelId="{9C3B5652-CBF3-47A0-BB09-FF24E6BB82A2}">
      <dgm:prSet phldrT="[텍스트]"/>
      <dgm:spPr/>
      <dgm:t>
        <a:bodyPr/>
        <a:lstStyle/>
        <a:p>
          <a:pPr latinLnBrk="1"/>
          <a:r>
            <a:rPr lang="ko-KR" altLang="en-US" dirty="0" smtClean="0"/>
            <a:t>로컬 저장소 설정</a:t>
          </a:r>
          <a:endParaRPr lang="ko-KR" altLang="en-US" dirty="0"/>
        </a:p>
      </dgm:t>
    </dgm:pt>
    <dgm:pt modelId="{F95E90ED-9F51-4968-928F-4CE1D58B3013}" type="parTrans" cxnId="{2DB02E91-0AAB-49D5-B472-E0202DC35986}">
      <dgm:prSet/>
      <dgm:spPr/>
    </dgm:pt>
    <dgm:pt modelId="{C141E45E-B4B1-4E49-879D-19F60BD4FF96}" type="sibTrans" cxnId="{2DB02E91-0AAB-49D5-B472-E0202DC35986}">
      <dgm:prSet/>
      <dgm:spPr/>
    </dgm:pt>
    <dgm:pt modelId="{47E102D2-26CD-4584-8F7A-4635277FCACA}">
      <dgm:prSet phldrT="[텍스트]"/>
      <dgm:spPr/>
      <dgm:t>
        <a:bodyPr/>
        <a:lstStyle/>
        <a:p>
          <a:pPr latinLnBrk="1"/>
          <a:r>
            <a:rPr lang="en-US" altLang="en-US" dirty="0" smtClean="0"/>
            <a:t>“Window &gt;&gt; Preferences &gt;&gt; Java &gt;&gt; Build Path &gt;&gt; </a:t>
          </a:r>
          <a:r>
            <a:rPr lang="en-US" altLang="en-US" dirty="0" err="1" smtClean="0"/>
            <a:t>Classpath</a:t>
          </a:r>
          <a:r>
            <a:rPr lang="en-US" altLang="en-US" dirty="0" smtClean="0"/>
            <a:t> Variables” </a:t>
          </a:r>
          <a:r>
            <a:rPr lang="ko-KR" altLang="en-US" dirty="0" smtClean="0"/>
            <a:t>에서 </a:t>
          </a:r>
          <a:r>
            <a:rPr lang="en-US" altLang="en-US" dirty="0" smtClean="0"/>
            <a:t>M2_REPO </a:t>
          </a:r>
          <a:r>
            <a:rPr lang="ko-KR" altLang="en-US" dirty="0" smtClean="0"/>
            <a:t>설정</a:t>
          </a:r>
          <a:r>
            <a:rPr lang="en-US" altLang="en-US" dirty="0" smtClean="0"/>
            <a:t>(D:\webdev\repositories\maven) </a:t>
          </a:r>
          <a:r>
            <a:rPr lang="ko-KR" altLang="en-US" dirty="0" smtClean="0"/>
            <a:t>추가</a:t>
          </a:r>
          <a:endParaRPr lang="ko-KR" altLang="en-US" dirty="0"/>
        </a:p>
      </dgm:t>
    </dgm:pt>
    <dgm:pt modelId="{9FD2CAC1-C83E-4E05-B00D-A998E86D6B0B}" type="parTrans" cxnId="{0DB81907-D044-4B7A-A01A-3C2BDC2287EE}">
      <dgm:prSet/>
      <dgm:spPr/>
    </dgm:pt>
    <dgm:pt modelId="{BC285797-3C75-41C8-A6E9-8014A71799F2}" type="sibTrans" cxnId="{0DB81907-D044-4B7A-A01A-3C2BDC2287EE}">
      <dgm:prSet/>
      <dgm:spPr/>
    </dgm:pt>
    <dgm:pt modelId="{37B124C4-8D98-4CAA-85E6-408926534671}">
      <dgm:prSet phldrT="[텍스트]"/>
      <dgm:spPr/>
      <dgm:t>
        <a:bodyPr/>
        <a:lstStyle/>
        <a:p>
          <a:pPr latinLnBrk="1"/>
          <a:r>
            <a:rPr lang="en-US" altLang="ko-KR" dirty="0" smtClean="0"/>
            <a:t>m2eclipse </a:t>
          </a:r>
          <a:r>
            <a:rPr lang="ko-KR" altLang="en-US" dirty="0" smtClean="0"/>
            <a:t>플러그인 사용하여 프로젝트 생성시 자동으로 설정됨</a:t>
          </a:r>
          <a:endParaRPr lang="ko-KR" altLang="en-US" dirty="0"/>
        </a:p>
      </dgm:t>
    </dgm:pt>
    <dgm:pt modelId="{52BEF02C-4082-4876-8BD5-4308AC8F0017}" type="parTrans" cxnId="{AE7C22CD-4B54-440F-ABA3-FD63EA473E56}">
      <dgm:prSet/>
      <dgm:spPr/>
    </dgm:pt>
    <dgm:pt modelId="{32484A5E-345B-4210-B208-00936961DD0D}" type="sibTrans" cxnId="{AE7C22CD-4B54-440F-ABA3-FD63EA473E56}">
      <dgm:prSet/>
      <dgm:spPr/>
    </dgm:pt>
    <dgm:pt modelId="{1572815D-B5B9-42AB-9ED0-941A9D556028}" type="pres">
      <dgm:prSet presAssocID="{F600164C-4DF6-476E-B4B9-4E4D9828DFA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2620E8-01DB-435A-A8D8-1A3215AC41FD}" type="pres">
      <dgm:prSet presAssocID="{517CEAD2-AEE0-4778-AC4B-CF7A36EDD77E}" presName="parentLin" presStyleCnt="0"/>
      <dgm:spPr/>
    </dgm:pt>
    <dgm:pt modelId="{F54B80F8-F96B-4C30-82AB-4CC4848B90F9}" type="pres">
      <dgm:prSet presAssocID="{517CEAD2-AEE0-4778-AC4B-CF7A36EDD77E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679CFDCE-BA39-4C57-BE18-406B0A5DBEAD}" type="pres">
      <dgm:prSet presAssocID="{517CEAD2-AEE0-4778-AC4B-CF7A36EDD77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76D456-5287-468C-BE71-33DD698260D4}" type="pres">
      <dgm:prSet presAssocID="{517CEAD2-AEE0-4778-AC4B-CF7A36EDD77E}" presName="negativeSpace" presStyleCnt="0"/>
      <dgm:spPr/>
    </dgm:pt>
    <dgm:pt modelId="{312979A9-E90F-43DA-AC6B-74D91E7DF7C9}" type="pres">
      <dgm:prSet presAssocID="{517CEAD2-AEE0-4778-AC4B-CF7A36EDD77E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451ECF-961E-4ABF-9004-1243CA1037F0}" type="pres">
      <dgm:prSet presAssocID="{D292642A-5800-445F-9FC3-848C5592C8E7}" presName="spaceBetweenRectangles" presStyleCnt="0"/>
      <dgm:spPr/>
    </dgm:pt>
    <dgm:pt modelId="{CD817E54-FDED-4780-AAE3-33DFB5D5A0DA}" type="pres">
      <dgm:prSet presAssocID="{EB620B87-BA59-441D-9D6F-2BC824AF892E}" presName="parentLin" presStyleCnt="0"/>
      <dgm:spPr/>
    </dgm:pt>
    <dgm:pt modelId="{DE663691-0EF2-4459-A3C7-392EBC5054C6}" type="pres">
      <dgm:prSet presAssocID="{EB620B87-BA59-441D-9D6F-2BC824AF892E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8251FA3D-87E8-4766-AAE4-D748FA38B76C}" type="pres">
      <dgm:prSet presAssocID="{EB620B87-BA59-441D-9D6F-2BC824AF892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E506512-0A81-47FA-85FA-ECFC9D0B66AD}" type="pres">
      <dgm:prSet presAssocID="{EB620B87-BA59-441D-9D6F-2BC824AF892E}" presName="negativeSpace" presStyleCnt="0"/>
      <dgm:spPr/>
    </dgm:pt>
    <dgm:pt modelId="{58B91A48-A39B-4C2E-90ED-71FEFBB79A40}" type="pres">
      <dgm:prSet presAssocID="{EB620B87-BA59-441D-9D6F-2BC824AF892E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0011CD6-CE03-4336-B26C-00870616F363}" type="pres">
      <dgm:prSet presAssocID="{387B82A8-3ADE-4EA3-9ADE-392457D3A51F}" presName="spaceBetweenRectangles" presStyleCnt="0"/>
      <dgm:spPr/>
    </dgm:pt>
    <dgm:pt modelId="{4E79E636-F51B-4C4D-ADC9-3E786D7BF256}" type="pres">
      <dgm:prSet presAssocID="{9C3B5652-CBF3-47A0-BB09-FF24E6BB82A2}" presName="parentLin" presStyleCnt="0"/>
      <dgm:spPr/>
    </dgm:pt>
    <dgm:pt modelId="{D556B229-8278-4FD3-A776-53659F263FB5}" type="pres">
      <dgm:prSet presAssocID="{9C3B5652-CBF3-47A0-BB09-FF24E6BB82A2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000C8179-1EFB-4B8A-905F-1D5175DDBADD}" type="pres">
      <dgm:prSet presAssocID="{9C3B5652-CBF3-47A0-BB09-FF24E6BB82A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445B6A-1931-40E3-BB71-4C62AFE86417}" type="pres">
      <dgm:prSet presAssocID="{9C3B5652-CBF3-47A0-BB09-FF24E6BB82A2}" presName="negativeSpace" presStyleCnt="0"/>
      <dgm:spPr/>
    </dgm:pt>
    <dgm:pt modelId="{44C25639-8DA2-48D9-886E-58B69B6E4727}" type="pres">
      <dgm:prSet presAssocID="{9C3B5652-CBF3-47A0-BB09-FF24E6BB82A2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B7293DE-BC0D-4E43-9426-C3BADE1FD0DD}" srcId="{F600164C-4DF6-476E-B4B9-4E4D9828DFAD}" destId="{517CEAD2-AEE0-4778-AC4B-CF7A36EDD77E}" srcOrd="0" destOrd="0" parTransId="{70505335-122D-4CC8-90B3-9F275E26E948}" sibTransId="{D292642A-5800-445F-9FC3-848C5592C8E7}"/>
    <dgm:cxn modelId="{5A69E0A6-062A-4FCC-B094-C7E71D411864}" srcId="{F600164C-4DF6-476E-B4B9-4E4D9828DFAD}" destId="{EB620B87-BA59-441D-9D6F-2BC824AF892E}" srcOrd="1" destOrd="0" parTransId="{32932BF3-FEB7-4677-B9A8-E1973BD86FC5}" sibTransId="{387B82A8-3ADE-4EA3-9ADE-392457D3A51F}"/>
    <dgm:cxn modelId="{505260F1-32CE-4EFF-B8DF-550131258E29}" type="presOf" srcId="{F600164C-4DF6-476E-B4B9-4E4D9828DFAD}" destId="{1572815D-B5B9-42AB-9ED0-941A9D556028}" srcOrd="0" destOrd="0" presId="urn:microsoft.com/office/officeart/2005/8/layout/list1"/>
    <dgm:cxn modelId="{B1E90919-C0AC-4E73-93E8-FA58EB7102B2}" type="presOf" srcId="{517CEAD2-AEE0-4778-AC4B-CF7A36EDD77E}" destId="{679CFDCE-BA39-4C57-BE18-406B0A5DBEAD}" srcOrd="1" destOrd="0" presId="urn:microsoft.com/office/officeart/2005/8/layout/list1"/>
    <dgm:cxn modelId="{B20912CA-5E08-40A4-AF80-1783DB0BDF9B}" type="presOf" srcId="{231B52A7-C130-4818-949F-23C63DA6AC28}" destId="{312979A9-E90F-43DA-AC6B-74D91E7DF7C9}" srcOrd="0" destOrd="1" presId="urn:microsoft.com/office/officeart/2005/8/layout/list1"/>
    <dgm:cxn modelId="{09DA7423-E97C-431F-82D6-694A5C4F7041}" srcId="{517CEAD2-AEE0-4778-AC4B-CF7A36EDD77E}" destId="{ACADC600-8D0F-4E6D-BF3F-A1D32FE73EF4}" srcOrd="3" destOrd="0" parTransId="{7436D246-05B3-415D-A438-E311019DE75F}" sibTransId="{280EA162-55AF-4CFC-B31D-B9ADAC27E716}"/>
    <dgm:cxn modelId="{E15B8B64-3021-453E-8B90-842EB105F035}" srcId="{517CEAD2-AEE0-4778-AC4B-CF7A36EDD77E}" destId="{24FB5229-CB88-4402-B814-88E4AB902E59}" srcOrd="0" destOrd="0" parTransId="{8AE4DD99-863A-4AAE-A11A-77969EDEFAEC}" sibTransId="{CC3AB92B-2002-4119-9AC6-B428AE30687B}"/>
    <dgm:cxn modelId="{C4923034-F1BB-4395-B9E2-05FF695FF0D9}" srcId="{EB620B87-BA59-441D-9D6F-2BC824AF892E}" destId="{2FBEDAB1-5A44-46A9-9A6D-58E95130407D}" srcOrd="1" destOrd="0" parTransId="{4AA11472-B2FC-45EC-A61B-515178E91E1C}" sibTransId="{D6A6E3FA-8890-444D-BE00-8C66F074FFEE}"/>
    <dgm:cxn modelId="{A0919B6A-C21F-450F-9CA7-F978CDDBF2A3}" type="presOf" srcId="{2FBEDAB1-5A44-46A9-9A6D-58E95130407D}" destId="{58B91A48-A39B-4C2E-90ED-71FEFBB79A40}" srcOrd="0" destOrd="1" presId="urn:microsoft.com/office/officeart/2005/8/layout/list1"/>
    <dgm:cxn modelId="{BD7D2CE8-DF56-411F-866C-AD7077B4499D}" type="presOf" srcId="{24FB5229-CB88-4402-B814-88E4AB902E59}" destId="{312979A9-E90F-43DA-AC6B-74D91E7DF7C9}" srcOrd="0" destOrd="0" presId="urn:microsoft.com/office/officeart/2005/8/layout/list1"/>
    <dgm:cxn modelId="{D215E320-24CA-4D85-8623-467789FD4741}" srcId="{517CEAD2-AEE0-4778-AC4B-CF7A36EDD77E}" destId="{231B52A7-C130-4818-949F-23C63DA6AC28}" srcOrd="1" destOrd="0" parTransId="{268FBC00-EF73-48BA-9E17-1901605A7D2E}" sibTransId="{13FD2E6E-166D-4B43-8B2F-CFDC4B0F8D80}"/>
    <dgm:cxn modelId="{0329AF8D-C960-486C-ABCE-5DA274CAA96C}" type="presOf" srcId="{9C3B5652-CBF3-47A0-BB09-FF24E6BB82A2}" destId="{000C8179-1EFB-4B8A-905F-1D5175DDBADD}" srcOrd="1" destOrd="0" presId="urn:microsoft.com/office/officeart/2005/8/layout/list1"/>
    <dgm:cxn modelId="{7CA78E5E-801A-4CAC-B343-BD8AE92D1E10}" type="presOf" srcId="{ACADC600-8D0F-4E6D-BF3F-A1D32FE73EF4}" destId="{312979A9-E90F-43DA-AC6B-74D91E7DF7C9}" srcOrd="0" destOrd="3" presId="urn:microsoft.com/office/officeart/2005/8/layout/list1"/>
    <dgm:cxn modelId="{A65AE0E7-3A78-4A6D-A61E-00EBCCA5757A}" type="presOf" srcId="{81E6367E-951C-4FFC-8F7E-01C168974A83}" destId="{58B91A48-A39B-4C2E-90ED-71FEFBB79A40}" srcOrd="0" destOrd="0" presId="urn:microsoft.com/office/officeart/2005/8/layout/list1"/>
    <dgm:cxn modelId="{2A3FFADD-274D-4C3F-AC68-1DE2A661359B}" srcId="{EB620B87-BA59-441D-9D6F-2BC824AF892E}" destId="{81E6367E-951C-4FFC-8F7E-01C168974A83}" srcOrd="0" destOrd="0" parTransId="{8B67D482-3884-49B9-9A4A-050107371DD7}" sibTransId="{5B33F0ED-070E-4BCB-9540-E10EC2637A17}"/>
    <dgm:cxn modelId="{76C86552-657E-4D15-A2DA-0866C6742168}" type="presOf" srcId="{47E102D2-26CD-4584-8F7A-4635277FCACA}" destId="{44C25639-8DA2-48D9-886E-58B69B6E4727}" srcOrd="0" destOrd="0" presId="urn:microsoft.com/office/officeart/2005/8/layout/list1"/>
    <dgm:cxn modelId="{DEB3BF26-46E1-4B4E-8D6B-F87709B8933B}" type="presOf" srcId="{9C3B5652-CBF3-47A0-BB09-FF24E6BB82A2}" destId="{D556B229-8278-4FD3-A776-53659F263FB5}" srcOrd="0" destOrd="0" presId="urn:microsoft.com/office/officeart/2005/8/layout/list1"/>
    <dgm:cxn modelId="{F2E53089-E617-4819-9114-C303246918A9}" type="presOf" srcId="{EB620B87-BA59-441D-9D6F-2BC824AF892E}" destId="{DE663691-0EF2-4459-A3C7-392EBC5054C6}" srcOrd="0" destOrd="0" presId="urn:microsoft.com/office/officeart/2005/8/layout/list1"/>
    <dgm:cxn modelId="{A5BFAA11-78FC-43EF-997F-5BAE87C09387}" type="presOf" srcId="{37B124C4-8D98-4CAA-85E6-408926534671}" destId="{44C25639-8DA2-48D9-886E-58B69B6E4727}" srcOrd="0" destOrd="1" presId="urn:microsoft.com/office/officeart/2005/8/layout/list1"/>
    <dgm:cxn modelId="{56D46C31-3386-4275-8B89-95BF0F24400D}" srcId="{517CEAD2-AEE0-4778-AC4B-CF7A36EDD77E}" destId="{862A9A59-BBA8-4CA2-A207-DC5CFECBF2F5}" srcOrd="2" destOrd="0" parTransId="{A1DA5FEB-CCDA-4C3E-92A5-C00514FE870C}" sibTransId="{D9A31EC4-4F99-4898-9BC7-8E8436A03A2D}"/>
    <dgm:cxn modelId="{0DB81907-D044-4B7A-A01A-3C2BDC2287EE}" srcId="{9C3B5652-CBF3-47A0-BB09-FF24E6BB82A2}" destId="{47E102D2-26CD-4584-8F7A-4635277FCACA}" srcOrd="0" destOrd="0" parTransId="{9FD2CAC1-C83E-4E05-B00D-A998E86D6B0B}" sibTransId="{BC285797-3C75-41C8-A6E9-8014A71799F2}"/>
    <dgm:cxn modelId="{E1D891DC-1A4A-4587-8DD8-40C9DEA33BAE}" type="presOf" srcId="{517CEAD2-AEE0-4778-AC4B-CF7A36EDD77E}" destId="{F54B80F8-F96B-4C30-82AB-4CC4848B90F9}" srcOrd="0" destOrd="0" presId="urn:microsoft.com/office/officeart/2005/8/layout/list1"/>
    <dgm:cxn modelId="{AE7C22CD-4B54-440F-ABA3-FD63EA473E56}" srcId="{9C3B5652-CBF3-47A0-BB09-FF24E6BB82A2}" destId="{37B124C4-8D98-4CAA-85E6-408926534671}" srcOrd="1" destOrd="0" parTransId="{52BEF02C-4082-4876-8BD5-4308AC8F0017}" sibTransId="{32484A5E-345B-4210-B208-00936961DD0D}"/>
    <dgm:cxn modelId="{48A90106-5129-4062-93B6-0EB2CB885062}" type="presOf" srcId="{862A9A59-BBA8-4CA2-A207-DC5CFECBF2F5}" destId="{312979A9-E90F-43DA-AC6B-74D91E7DF7C9}" srcOrd="0" destOrd="2" presId="urn:microsoft.com/office/officeart/2005/8/layout/list1"/>
    <dgm:cxn modelId="{9C2AE78C-C9D8-4232-B878-91C6791D45ED}" type="presOf" srcId="{EB620B87-BA59-441D-9D6F-2BC824AF892E}" destId="{8251FA3D-87E8-4766-AAE4-D748FA38B76C}" srcOrd="1" destOrd="0" presId="urn:microsoft.com/office/officeart/2005/8/layout/list1"/>
    <dgm:cxn modelId="{2DB02E91-0AAB-49D5-B472-E0202DC35986}" srcId="{F600164C-4DF6-476E-B4B9-4E4D9828DFAD}" destId="{9C3B5652-CBF3-47A0-BB09-FF24E6BB82A2}" srcOrd="2" destOrd="0" parTransId="{F95E90ED-9F51-4968-928F-4CE1D58B3013}" sibTransId="{C141E45E-B4B1-4E49-879D-19F60BD4FF96}"/>
    <dgm:cxn modelId="{597A3383-F115-4453-B62B-2ECFF5B8763C}" type="presParOf" srcId="{1572815D-B5B9-42AB-9ED0-941A9D556028}" destId="{0A2620E8-01DB-435A-A8D8-1A3215AC41FD}" srcOrd="0" destOrd="0" presId="urn:microsoft.com/office/officeart/2005/8/layout/list1"/>
    <dgm:cxn modelId="{9317F57F-29D3-4026-9CF9-A8B972023AAD}" type="presParOf" srcId="{0A2620E8-01DB-435A-A8D8-1A3215AC41FD}" destId="{F54B80F8-F96B-4C30-82AB-4CC4848B90F9}" srcOrd="0" destOrd="0" presId="urn:microsoft.com/office/officeart/2005/8/layout/list1"/>
    <dgm:cxn modelId="{49B4E957-7237-4404-8E70-175FDED85343}" type="presParOf" srcId="{0A2620E8-01DB-435A-A8D8-1A3215AC41FD}" destId="{679CFDCE-BA39-4C57-BE18-406B0A5DBEAD}" srcOrd="1" destOrd="0" presId="urn:microsoft.com/office/officeart/2005/8/layout/list1"/>
    <dgm:cxn modelId="{9F323ED4-442E-4682-8050-5085C0A199D2}" type="presParOf" srcId="{1572815D-B5B9-42AB-9ED0-941A9D556028}" destId="{F176D456-5287-468C-BE71-33DD698260D4}" srcOrd="1" destOrd="0" presId="urn:microsoft.com/office/officeart/2005/8/layout/list1"/>
    <dgm:cxn modelId="{D5F17604-6621-4D53-B86D-93DBC155C298}" type="presParOf" srcId="{1572815D-B5B9-42AB-9ED0-941A9D556028}" destId="{312979A9-E90F-43DA-AC6B-74D91E7DF7C9}" srcOrd="2" destOrd="0" presId="urn:microsoft.com/office/officeart/2005/8/layout/list1"/>
    <dgm:cxn modelId="{68AFAF0A-CEC5-44EB-8AB5-6D4DB5AFE3A1}" type="presParOf" srcId="{1572815D-B5B9-42AB-9ED0-941A9D556028}" destId="{3F451ECF-961E-4ABF-9004-1243CA1037F0}" srcOrd="3" destOrd="0" presId="urn:microsoft.com/office/officeart/2005/8/layout/list1"/>
    <dgm:cxn modelId="{4AAAB36F-C79E-4FEE-A4F6-69BE19DA3B01}" type="presParOf" srcId="{1572815D-B5B9-42AB-9ED0-941A9D556028}" destId="{CD817E54-FDED-4780-AAE3-33DFB5D5A0DA}" srcOrd="4" destOrd="0" presId="urn:microsoft.com/office/officeart/2005/8/layout/list1"/>
    <dgm:cxn modelId="{F0F1B32A-A2B8-4474-9707-ABA5CC2D01C6}" type="presParOf" srcId="{CD817E54-FDED-4780-AAE3-33DFB5D5A0DA}" destId="{DE663691-0EF2-4459-A3C7-392EBC5054C6}" srcOrd="0" destOrd="0" presId="urn:microsoft.com/office/officeart/2005/8/layout/list1"/>
    <dgm:cxn modelId="{693C4A1C-0C7D-438A-83A7-8751D714DD40}" type="presParOf" srcId="{CD817E54-FDED-4780-AAE3-33DFB5D5A0DA}" destId="{8251FA3D-87E8-4766-AAE4-D748FA38B76C}" srcOrd="1" destOrd="0" presId="urn:microsoft.com/office/officeart/2005/8/layout/list1"/>
    <dgm:cxn modelId="{2E220DE2-100E-4BC1-9F67-482725B27784}" type="presParOf" srcId="{1572815D-B5B9-42AB-9ED0-941A9D556028}" destId="{FE506512-0A81-47FA-85FA-ECFC9D0B66AD}" srcOrd="5" destOrd="0" presId="urn:microsoft.com/office/officeart/2005/8/layout/list1"/>
    <dgm:cxn modelId="{E43BB8CF-1223-439A-B799-C2687634DA6B}" type="presParOf" srcId="{1572815D-B5B9-42AB-9ED0-941A9D556028}" destId="{58B91A48-A39B-4C2E-90ED-71FEFBB79A40}" srcOrd="6" destOrd="0" presId="urn:microsoft.com/office/officeart/2005/8/layout/list1"/>
    <dgm:cxn modelId="{008E12D9-AF37-41C6-A3F6-CD92297AD049}" type="presParOf" srcId="{1572815D-B5B9-42AB-9ED0-941A9D556028}" destId="{80011CD6-CE03-4336-B26C-00870616F363}" srcOrd="7" destOrd="0" presId="urn:microsoft.com/office/officeart/2005/8/layout/list1"/>
    <dgm:cxn modelId="{2CC71432-251A-45F6-ACDE-9BE97EA43064}" type="presParOf" srcId="{1572815D-B5B9-42AB-9ED0-941A9D556028}" destId="{4E79E636-F51B-4C4D-ADC9-3E786D7BF256}" srcOrd="8" destOrd="0" presId="urn:microsoft.com/office/officeart/2005/8/layout/list1"/>
    <dgm:cxn modelId="{0F92E4B0-A980-4EF2-80BE-F936AB1CEBF2}" type="presParOf" srcId="{4E79E636-F51B-4C4D-ADC9-3E786D7BF256}" destId="{D556B229-8278-4FD3-A776-53659F263FB5}" srcOrd="0" destOrd="0" presId="urn:microsoft.com/office/officeart/2005/8/layout/list1"/>
    <dgm:cxn modelId="{03D3938A-ACEE-44CD-89F0-CFCDD794EE22}" type="presParOf" srcId="{4E79E636-F51B-4C4D-ADC9-3E786D7BF256}" destId="{000C8179-1EFB-4B8A-905F-1D5175DDBADD}" srcOrd="1" destOrd="0" presId="urn:microsoft.com/office/officeart/2005/8/layout/list1"/>
    <dgm:cxn modelId="{232F6785-075F-411D-8616-F148D8F7DDC9}" type="presParOf" srcId="{1572815D-B5B9-42AB-9ED0-941A9D556028}" destId="{8B445B6A-1931-40E3-BB71-4C62AFE86417}" srcOrd="9" destOrd="0" presId="urn:microsoft.com/office/officeart/2005/8/layout/list1"/>
    <dgm:cxn modelId="{621D7C1B-1C14-4C37-84E9-7847C538E1C5}" type="presParOf" srcId="{1572815D-B5B9-42AB-9ED0-941A9D556028}" destId="{44C25639-8DA2-48D9-886E-58B69B6E4727}" srcOrd="10" destOrd="0" presId="urn:microsoft.com/office/officeart/2005/8/layout/list1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AFA33AF-82EF-41AE-B32C-4D6075A3B9A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7B07602-C98E-47AE-B1D9-23DE02590D4A}">
      <dgm:prSet phldrT="[텍스트]"/>
      <dgm:spPr/>
      <dgm:t>
        <a:bodyPr/>
        <a:lstStyle/>
        <a:p>
          <a:pPr latinLnBrk="1"/>
          <a:r>
            <a:rPr lang="ko-KR" altLang="en-US" dirty="0" smtClean="0"/>
            <a:t>다운로드 및 설치</a:t>
          </a:r>
          <a:endParaRPr lang="ko-KR" altLang="en-US" dirty="0"/>
        </a:p>
      </dgm:t>
    </dgm:pt>
    <dgm:pt modelId="{4A74B71E-801D-4296-94ED-EA92BE82FF07}" type="parTrans" cxnId="{D13221B1-EB00-46DC-B1B6-57D8240F15D1}">
      <dgm:prSet/>
      <dgm:spPr/>
      <dgm:t>
        <a:bodyPr/>
        <a:lstStyle/>
        <a:p>
          <a:pPr latinLnBrk="1"/>
          <a:endParaRPr lang="ko-KR" altLang="en-US"/>
        </a:p>
      </dgm:t>
    </dgm:pt>
    <dgm:pt modelId="{7EC333E7-7592-4F64-9EC2-45DA6AFDE574}" type="sibTrans" cxnId="{D13221B1-EB00-46DC-B1B6-57D8240F15D1}">
      <dgm:prSet/>
      <dgm:spPr/>
      <dgm:t>
        <a:bodyPr/>
        <a:lstStyle/>
        <a:p>
          <a:pPr latinLnBrk="1"/>
          <a:endParaRPr lang="ko-KR" altLang="en-US"/>
        </a:p>
      </dgm:t>
    </dgm:pt>
    <dgm:pt modelId="{41668CA3-1516-4A55-80BC-D8769F928FB8}">
      <dgm:prSet phldrT="[텍스트]"/>
      <dgm:spPr/>
      <dgm:t>
        <a:bodyPr/>
        <a:lstStyle/>
        <a:p>
          <a:pPr latinLnBrk="1"/>
          <a:r>
            <a:rPr lang="en-US" altLang="en-US" dirty="0" smtClean="0"/>
            <a:t>.NET </a:t>
          </a:r>
          <a:r>
            <a:rPr lang="ko-KR" altLang="en-US" dirty="0" smtClean="0"/>
            <a:t>프레임워크가 없어서 설치가 안될 경우</a:t>
          </a:r>
          <a:endParaRPr lang="ko-KR" altLang="en-US" dirty="0"/>
        </a:p>
      </dgm:t>
    </dgm:pt>
    <dgm:pt modelId="{37151551-ECCD-45AB-A03C-EF977CE2D142}" type="parTrans" cxnId="{63695DE0-8BF7-4839-B98D-4B6C5D54BA00}">
      <dgm:prSet/>
      <dgm:spPr/>
      <dgm:t>
        <a:bodyPr/>
        <a:lstStyle/>
        <a:p>
          <a:pPr latinLnBrk="1"/>
          <a:endParaRPr lang="ko-KR" altLang="en-US"/>
        </a:p>
      </dgm:t>
    </dgm:pt>
    <dgm:pt modelId="{10FBCCBE-847E-4DD9-9A85-95D62C122E21}" type="sibTrans" cxnId="{63695DE0-8BF7-4839-B98D-4B6C5D54BA00}">
      <dgm:prSet/>
      <dgm:spPr/>
      <dgm:t>
        <a:bodyPr/>
        <a:lstStyle/>
        <a:p>
          <a:pPr latinLnBrk="1"/>
          <a:endParaRPr lang="ko-KR" altLang="en-US"/>
        </a:p>
      </dgm:t>
    </dgm:pt>
    <dgm:pt modelId="{9D646DE0-CB2E-455D-A0C4-F1EA8D148577}">
      <dgm:prSet phldrT="[텍스트]"/>
      <dgm:spPr/>
      <dgm:t>
        <a:bodyPr/>
        <a:lstStyle/>
        <a:p>
          <a:pPr latinLnBrk="1"/>
          <a:r>
            <a:rPr lang="en-US" altLang="ko-KR" dirty="0" smtClean="0"/>
            <a:t>"http://dev.mysql.com/downloads/mysql/" </a:t>
          </a:r>
          <a:r>
            <a:rPr lang="ko-KR" altLang="ko-KR" dirty="0" smtClean="0"/>
            <a:t>에서 </a:t>
          </a:r>
          <a:r>
            <a:rPr lang="en-US" altLang="ko-KR" dirty="0" err="1" smtClean="0"/>
            <a:t>MySQL</a:t>
          </a:r>
          <a:r>
            <a:rPr lang="en-US" altLang="ko-KR" dirty="0" smtClean="0"/>
            <a:t> Installer for Windows </a:t>
          </a:r>
          <a:r>
            <a:rPr lang="ko-KR" altLang="ko-KR" dirty="0" smtClean="0"/>
            <a:t>다운로드</a:t>
          </a:r>
          <a:r>
            <a:rPr lang="en-US" altLang="ko-KR" dirty="0" smtClean="0"/>
            <a:t>(Workbench </a:t>
          </a:r>
          <a:r>
            <a:rPr lang="ko-KR" altLang="ko-KR" dirty="0" smtClean="0"/>
            <a:t>및 </a:t>
          </a:r>
          <a:r>
            <a:rPr lang="en-US" altLang="ko-KR" dirty="0" smtClean="0"/>
            <a:t>Connector </a:t>
          </a:r>
          <a:r>
            <a:rPr lang="ko-KR" altLang="ko-KR" dirty="0" smtClean="0"/>
            <a:t>포함되어 있음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55C75801-1D6C-48ED-AEFC-D543175CA236}" type="parTrans" cxnId="{0A2C2288-52D8-4960-8F1D-23F05F4AA670}">
      <dgm:prSet/>
      <dgm:spPr/>
      <dgm:t>
        <a:bodyPr/>
        <a:lstStyle/>
        <a:p>
          <a:pPr latinLnBrk="1"/>
          <a:endParaRPr lang="ko-KR" altLang="en-US"/>
        </a:p>
      </dgm:t>
    </dgm:pt>
    <dgm:pt modelId="{ADD5998B-2353-4705-B44C-82CE9AC4C865}" type="sibTrans" cxnId="{0A2C2288-52D8-4960-8F1D-23F05F4AA670}">
      <dgm:prSet/>
      <dgm:spPr/>
      <dgm:t>
        <a:bodyPr/>
        <a:lstStyle/>
        <a:p>
          <a:pPr latinLnBrk="1"/>
          <a:endParaRPr lang="ko-KR" altLang="en-US"/>
        </a:p>
      </dgm:t>
    </dgm:pt>
    <dgm:pt modelId="{BAA6C86F-0948-4378-88DD-5858959B15CD}">
      <dgm:prSet phldrT="[텍스트]"/>
      <dgm:spPr/>
      <dgm:t>
        <a:bodyPr/>
        <a:lstStyle/>
        <a:p>
          <a:pPr latinLnBrk="1"/>
          <a:r>
            <a:rPr lang="en-US" altLang="ko-KR" dirty="0" smtClean="0"/>
            <a:t>mysql-installer-community-5.6.10.1.msi</a:t>
          </a:r>
          <a:endParaRPr lang="ko-KR" altLang="en-US" dirty="0"/>
        </a:p>
      </dgm:t>
    </dgm:pt>
    <dgm:pt modelId="{B74A6C57-F0F1-429E-B7D3-3D87EAF0777A}" type="parTrans" cxnId="{DEA7BD0C-877B-4464-B33A-7005E54F6C4E}">
      <dgm:prSet/>
      <dgm:spPr/>
      <dgm:t>
        <a:bodyPr/>
        <a:lstStyle/>
        <a:p>
          <a:pPr latinLnBrk="1"/>
          <a:endParaRPr lang="ko-KR" altLang="en-US"/>
        </a:p>
      </dgm:t>
    </dgm:pt>
    <dgm:pt modelId="{62C83158-EE8F-4B3C-8192-8D8CD4E93BB2}" type="sibTrans" cxnId="{DEA7BD0C-877B-4464-B33A-7005E54F6C4E}">
      <dgm:prSet/>
      <dgm:spPr/>
      <dgm:t>
        <a:bodyPr/>
        <a:lstStyle/>
        <a:p>
          <a:pPr latinLnBrk="1"/>
          <a:endParaRPr lang="ko-KR" altLang="en-US"/>
        </a:p>
      </dgm:t>
    </dgm:pt>
    <dgm:pt modelId="{19977E77-108D-4828-9A91-C323680132CD}">
      <dgm:prSet phldrT="[텍스트]"/>
      <dgm:spPr/>
      <dgm:t>
        <a:bodyPr/>
        <a:lstStyle/>
        <a:p>
          <a:pPr latinLnBrk="1"/>
          <a:r>
            <a:rPr lang="ko-KR" altLang="en-US" dirty="0" smtClean="0"/>
            <a:t>설치 </a:t>
          </a:r>
          <a:r>
            <a:rPr lang="en-US" altLang="ko-KR" dirty="0" smtClean="0"/>
            <a:t>directory </a:t>
          </a:r>
          <a:r>
            <a:rPr lang="ko-KR" altLang="en-US" dirty="0" smtClean="0"/>
            <a:t>지정 </a:t>
          </a:r>
          <a:r>
            <a:rPr lang="en-US" altLang="ko-KR" dirty="0" smtClean="0"/>
            <a:t>: C:\Program Files\</a:t>
          </a:r>
          <a:r>
            <a:rPr lang="en-US" altLang="ko-KR" dirty="0" err="1" smtClean="0"/>
            <a:t>MySQL</a:t>
          </a:r>
          <a:r>
            <a:rPr lang="en-US" altLang="ko-KR" dirty="0" smtClean="0"/>
            <a:t>\</a:t>
          </a:r>
          <a:r>
            <a:rPr lang="en-US" altLang="ko-KR" dirty="0" err="1" smtClean="0"/>
            <a:t>MySQL</a:t>
          </a:r>
          <a:r>
            <a:rPr lang="en-US" altLang="ko-KR" dirty="0" smtClean="0"/>
            <a:t> Server 5.6</a:t>
          </a:r>
          <a:endParaRPr lang="ko-KR" altLang="en-US" dirty="0"/>
        </a:p>
      </dgm:t>
    </dgm:pt>
    <dgm:pt modelId="{3337498A-9CEC-4263-8610-F1E6D9A0122C}" type="parTrans" cxnId="{37598CF9-59F3-4518-B148-51C1B8ABD5FC}">
      <dgm:prSet/>
      <dgm:spPr/>
      <dgm:t>
        <a:bodyPr/>
        <a:lstStyle/>
        <a:p>
          <a:pPr latinLnBrk="1"/>
          <a:endParaRPr lang="ko-KR" altLang="en-US"/>
        </a:p>
      </dgm:t>
    </dgm:pt>
    <dgm:pt modelId="{6F0D9E57-8778-46D1-B227-5A8F6060C003}" type="sibTrans" cxnId="{37598CF9-59F3-4518-B148-51C1B8ABD5FC}">
      <dgm:prSet/>
      <dgm:spPr/>
      <dgm:t>
        <a:bodyPr/>
        <a:lstStyle/>
        <a:p>
          <a:pPr latinLnBrk="1"/>
          <a:endParaRPr lang="ko-KR" altLang="en-US"/>
        </a:p>
      </dgm:t>
    </dgm:pt>
    <dgm:pt modelId="{CE58F403-8985-4F05-9275-761D5155D1E2}">
      <dgm:prSet phldrT="[텍스트]"/>
      <dgm:spPr/>
      <dgm:t>
        <a:bodyPr/>
        <a:lstStyle/>
        <a:p>
          <a:pPr latinLnBrk="1"/>
          <a:r>
            <a:rPr lang="en-US" altLang="en-US" dirty="0" smtClean="0"/>
            <a:t>http://www.microsoft.com/ko-kr/download/details.aspx?id=17851</a:t>
          </a:r>
          <a:endParaRPr lang="ko-KR" altLang="en-US" dirty="0"/>
        </a:p>
      </dgm:t>
    </dgm:pt>
    <dgm:pt modelId="{2C0A5B54-75F5-4921-AB8D-DB73D8390B6B}" type="parTrans" cxnId="{847B8645-DF49-402E-ADFF-FA4E0C3B88E4}">
      <dgm:prSet/>
      <dgm:spPr/>
      <dgm:t>
        <a:bodyPr/>
        <a:lstStyle/>
        <a:p>
          <a:pPr latinLnBrk="1"/>
          <a:endParaRPr lang="ko-KR" altLang="en-US"/>
        </a:p>
      </dgm:t>
    </dgm:pt>
    <dgm:pt modelId="{85B1F4BF-38CF-489C-AD16-E853326BFF52}" type="sibTrans" cxnId="{847B8645-DF49-402E-ADFF-FA4E0C3B88E4}">
      <dgm:prSet/>
      <dgm:spPr/>
      <dgm:t>
        <a:bodyPr/>
        <a:lstStyle/>
        <a:p>
          <a:pPr latinLnBrk="1"/>
          <a:endParaRPr lang="ko-KR" altLang="en-US"/>
        </a:p>
      </dgm:t>
    </dgm:pt>
    <dgm:pt modelId="{F528AFEE-BEAB-4D52-88B4-EB24D459FA26}">
      <dgm:prSet phldrT="[텍스트]"/>
      <dgm:spPr/>
      <dgm:t>
        <a:bodyPr/>
        <a:lstStyle/>
        <a:p>
          <a:pPr latinLnBrk="1"/>
          <a:r>
            <a:rPr lang="en-US" altLang="ko-KR" dirty="0" smtClean="0"/>
            <a:t>root password</a:t>
          </a:r>
          <a:endParaRPr lang="ko-KR" altLang="en-US" dirty="0"/>
        </a:p>
      </dgm:t>
    </dgm:pt>
    <dgm:pt modelId="{4F198AD9-1A58-4528-9053-68F735FE0338}" type="parTrans" cxnId="{11B70E29-C2D5-4D98-821D-BB96872A8F0B}">
      <dgm:prSet/>
      <dgm:spPr/>
      <dgm:t>
        <a:bodyPr/>
        <a:lstStyle/>
        <a:p>
          <a:pPr latinLnBrk="1"/>
          <a:endParaRPr lang="ko-KR" altLang="en-US"/>
        </a:p>
      </dgm:t>
    </dgm:pt>
    <dgm:pt modelId="{B3F768F0-FD18-42CD-90E5-9FE13CE04A84}" type="sibTrans" cxnId="{11B70E29-C2D5-4D98-821D-BB96872A8F0B}">
      <dgm:prSet/>
      <dgm:spPr/>
      <dgm:t>
        <a:bodyPr/>
        <a:lstStyle/>
        <a:p>
          <a:pPr latinLnBrk="1"/>
          <a:endParaRPr lang="ko-KR" altLang="en-US"/>
        </a:p>
      </dgm:t>
    </dgm:pt>
    <dgm:pt modelId="{04C45BB6-1887-45FF-880B-3DBAC096F843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mysql</a:t>
          </a:r>
          <a:endParaRPr lang="ko-KR" altLang="en-US" dirty="0"/>
        </a:p>
      </dgm:t>
    </dgm:pt>
    <dgm:pt modelId="{5355F418-D67A-45E3-818C-9DB7E57703C9}" type="parTrans" cxnId="{0F6DE050-1A4D-4815-B686-D128BD4AAF52}">
      <dgm:prSet/>
      <dgm:spPr/>
      <dgm:t>
        <a:bodyPr/>
        <a:lstStyle/>
        <a:p>
          <a:pPr latinLnBrk="1"/>
          <a:endParaRPr lang="ko-KR" altLang="en-US"/>
        </a:p>
      </dgm:t>
    </dgm:pt>
    <dgm:pt modelId="{C7230AB5-7512-491A-912D-596B46CB7D53}" type="sibTrans" cxnId="{0F6DE050-1A4D-4815-B686-D128BD4AAF52}">
      <dgm:prSet/>
      <dgm:spPr/>
      <dgm:t>
        <a:bodyPr/>
        <a:lstStyle/>
        <a:p>
          <a:pPr latinLnBrk="1"/>
          <a:endParaRPr lang="ko-KR" altLang="en-US"/>
        </a:p>
      </dgm:t>
    </dgm:pt>
    <dgm:pt modelId="{1B71B3E9-07E4-4B88-A587-F89EDC532D2B}">
      <dgm:prSet phldrT="[텍스트]"/>
      <dgm:spPr/>
      <dgm:t>
        <a:bodyPr/>
        <a:lstStyle/>
        <a:p>
          <a:pPr latinLnBrk="1"/>
          <a:r>
            <a:rPr lang="ko-KR" altLang="en-US" dirty="0" smtClean="0"/>
            <a:t>서버 실행</a:t>
          </a:r>
          <a:endParaRPr lang="ko-KR" altLang="en-US" dirty="0"/>
        </a:p>
      </dgm:t>
    </dgm:pt>
    <dgm:pt modelId="{E951DA0B-33B1-4E53-8E0A-63F2941E8148}" type="parTrans" cxnId="{08D017E9-ACA6-49B9-B8BE-184A7ECA7FA6}">
      <dgm:prSet/>
      <dgm:spPr/>
      <dgm:t>
        <a:bodyPr/>
        <a:lstStyle/>
        <a:p>
          <a:pPr latinLnBrk="1"/>
          <a:endParaRPr lang="ko-KR" altLang="en-US"/>
        </a:p>
      </dgm:t>
    </dgm:pt>
    <dgm:pt modelId="{2FB4DD15-7AD1-4137-9B37-392BD4857D04}" type="sibTrans" cxnId="{08D017E9-ACA6-49B9-B8BE-184A7ECA7FA6}">
      <dgm:prSet/>
      <dgm:spPr/>
      <dgm:t>
        <a:bodyPr/>
        <a:lstStyle/>
        <a:p>
          <a:pPr latinLnBrk="1"/>
          <a:endParaRPr lang="ko-KR" altLang="en-US"/>
        </a:p>
      </dgm:t>
    </dgm:pt>
    <dgm:pt modelId="{E4924EFF-79E3-4A1E-8B79-C2DE6C4CEF36}">
      <dgm:prSet phldrT="[텍스트]"/>
      <dgm:spPr/>
      <dgm:t>
        <a:bodyPr/>
        <a:lstStyle/>
        <a:p>
          <a:pPr latinLnBrk="1"/>
          <a:r>
            <a:rPr lang="en-US" altLang="ko-KR" dirty="0" smtClean="0"/>
            <a:t>“</a:t>
          </a:r>
          <a:r>
            <a:rPr lang="ko-KR" altLang="en-US" dirty="0" smtClean="0"/>
            <a:t>시작</a:t>
          </a:r>
          <a:r>
            <a:rPr lang="en-US" altLang="ko-KR" dirty="0" smtClean="0"/>
            <a:t>&gt;</a:t>
          </a:r>
          <a:r>
            <a:rPr lang="en-US" altLang="ko-KR" dirty="0" err="1" smtClean="0"/>
            <a:t>MySQL</a:t>
          </a:r>
          <a:r>
            <a:rPr lang="en-US" altLang="ko-KR" dirty="0" smtClean="0"/>
            <a:t>&gt;</a:t>
          </a:r>
          <a:r>
            <a:rPr lang="en-US" altLang="ko-KR" dirty="0" err="1" smtClean="0"/>
            <a:t>MySQL</a:t>
          </a:r>
          <a:r>
            <a:rPr lang="en-US" altLang="ko-KR" dirty="0" smtClean="0"/>
            <a:t> Workbench 5.2 CE” </a:t>
          </a:r>
          <a:r>
            <a:rPr lang="ko-KR" altLang="en-US" dirty="0" smtClean="0"/>
            <a:t>실행</a:t>
          </a:r>
          <a:endParaRPr lang="ko-KR" altLang="en-US" dirty="0"/>
        </a:p>
      </dgm:t>
    </dgm:pt>
    <dgm:pt modelId="{7FCC4ED1-2BBC-493B-8DC7-153BE58CBB39}" type="parTrans" cxnId="{F18EFCFE-F977-4EBD-91AF-B289756CC4E7}">
      <dgm:prSet/>
      <dgm:spPr/>
      <dgm:t>
        <a:bodyPr/>
        <a:lstStyle/>
        <a:p>
          <a:pPr latinLnBrk="1"/>
          <a:endParaRPr lang="ko-KR" altLang="en-US"/>
        </a:p>
      </dgm:t>
    </dgm:pt>
    <dgm:pt modelId="{D58B8843-A5BA-480B-9FBE-B3DC9F2288ED}" type="sibTrans" cxnId="{F18EFCFE-F977-4EBD-91AF-B289756CC4E7}">
      <dgm:prSet/>
      <dgm:spPr/>
      <dgm:t>
        <a:bodyPr/>
        <a:lstStyle/>
        <a:p>
          <a:pPr latinLnBrk="1"/>
          <a:endParaRPr lang="ko-KR" altLang="en-US"/>
        </a:p>
      </dgm:t>
    </dgm:pt>
    <dgm:pt modelId="{FD749493-0C88-4081-8882-2CCAD0AB661D}">
      <dgm:prSet phldrT="[텍스트]"/>
      <dgm:spPr/>
      <dgm:t>
        <a:bodyPr/>
        <a:lstStyle/>
        <a:p>
          <a:pPr latinLnBrk="1"/>
          <a:r>
            <a:rPr lang="en-US" altLang="ko-KR" dirty="0" smtClean="0"/>
            <a:t>“Server Administration&gt;Local MySQL56” </a:t>
          </a:r>
          <a:r>
            <a:rPr lang="ko-KR" altLang="en-US" dirty="0" smtClean="0"/>
            <a:t>실행</a:t>
          </a:r>
          <a:endParaRPr lang="ko-KR" altLang="en-US" dirty="0"/>
        </a:p>
      </dgm:t>
    </dgm:pt>
    <dgm:pt modelId="{2D99C896-3A84-478D-95A4-284F610D1C3E}" type="parTrans" cxnId="{B8D60A45-7CA3-4480-AD94-133211A94A33}">
      <dgm:prSet/>
      <dgm:spPr/>
      <dgm:t>
        <a:bodyPr/>
        <a:lstStyle/>
        <a:p>
          <a:pPr latinLnBrk="1"/>
          <a:endParaRPr lang="ko-KR" altLang="en-US"/>
        </a:p>
      </dgm:t>
    </dgm:pt>
    <dgm:pt modelId="{40BB9B34-5D2D-4BA6-AC1B-4D8BD6BBBC87}" type="sibTrans" cxnId="{B8D60A45-7CA3-4480-AD94-133211A94A33}">
      <dgm:prSet/>
      <dgm:spPr/>
      <dgm:t>
        <a:bodyPr/>
        <a:lstStyle/>
        <a:p>
          <a:pPr latinLnBrk="1"/>
          <a:endParaRPr lang="ko-KR" altLang="en-US"/>
        </a:p>
      </dgm:t>
    </dgm:pt>
    <dgm:pt modelId="{390E7114-54E2-4FE4-861C-F18BB4E93AD6}">
      <dgm:prSet phldrT="[텍스트]"/>
      <dgm:spPr/>
      <dgm:t>
        <a:bodyPr/>
        <a:lstStyle/>
        <a:p>
          <a:pPr latinLnBrk="1"/>
          <a:r>
            <a:rPr lang="en-US" altLang="ko-KR" dirty="0" smtClean="0"/>
            <a:t>“Startup/Shutdown” </a:t>
          </a:r>
          <a:r>
            <a:rPr lang="ko-KR" altLang="en-US" dirty="0" smtClean="0"/>
            <a:t>화면에서 </a:t>
          </a:r>
          <a:r>
            <a:rPr lang="en-US" altLang="ko-KR" dirty="0" smtClean="0"/>
            <a:t>“Start Server” </a:t>
          </a:r>
          <a:r>
            <a:rPr lang="ko-KR" altLang="en-US" dirty="0" smtClean="0"/>
            <a:t>실행</a:t>
          </a:r>
          <a:endParaRPr lang="ko-KR" altLang="en-US" dirty="0"/>
        </a:p>
      </dgm:t>
    </dgm:pt>
    <dgm:pt modelId="{58DD97D5-D2E1-4039-B29A-0454BB96433D}" type="parTrans" cxnId="{4ACDDCFA-CE4F-4024-9A66-3FA24E4A3FC2}">
      <dgm:prSet/>
      <dgm:spPr/>
      <dgm:t>
        <a:bodyPr/>
        <a:lstStyle/>
        <a:p>
          <a:pPr latinLnBrk="1"/>
          <a:endParaRPr lang="ko-KR" altLang="en-US"/>
        </a:p>
      </dgm:t>
    </dgm:pt>
    <dgm:pt modelId="{04F9BEE0-C8C7-4530-846E-06C676C33428}" type="sibTrans" cxnId="{4ACDDCFA-CE4F-4024-9A66-3FA24E4A3FC2}">
      <dgm:prSet/>
      <dgm:spPr/>
      <dgm:t>
        <a:bodyPr/>
        <a:lstStyle/>
        <a:p>
          <a:pPr latinLnBrk="1"/>
          <a:endParaRPr lang="ko-KR" altLang="en-US"/>
        </a:p>
      </dgm:t>
    </dgm:pt>
    <dgm:pt modelId="{14096A24-5437-4C55-B3E7-D23285C5AAF1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명령창</a:t>
          </a:r>
          <a:r>
            <a:rPr lang="ko-KR" altLang="en-US" dirty="0" smtClean="0"/>
            <a:t> 실행</a:t>
          </a:r>
          <a:endParaRPr lang="ko-KR" altLang="en-US" dirty="0"/>
        </a:p>
      </dgm:t>
    </dgm:pt>
    <dgm:pt modelId="{7197DD06-684F-47DE-AD45-4A31E7E85D85}" type="parTrans" cxnId="{6035388C-6B53-4209-A8D2-DFCC81353DA3}">
      <dgm:prSet/>
      <dgm:spPr/>
      <dgm:t>
        <a:bodyPr/>
        <a:lstStyle/>
        <a:p>
          <a:pPr latinLnBrk="1"/>
          <a:endParaRPr lang="ko-KR" altLang="en-US"/>
        </a:p>
      </dgm:t>
    </dgm:pt>
    <dgm:pt modelId="{F5F00DF4-BC62-4394-9533-C8C4383229DA}" type="sibTrans" cxnId="{6035388C-6B53-4209-A8D2-DFCC81353DA3}">
      <dgm:prSet/>
      <dgm:spPr/>
      <dgm:t>
        <a:bodyPr/>
        <a:lstStyle/>
        <a:p>
          <a:pPr latinLnBrk="1"/>
          <a:endParaRPr lang="ko-KR" altLang="en-US"/>
        </a:p>
      </dgm:t>
    </dgm:pt>
    <dgm:pt modelId="{13A2CB5C-C2D6-4669-8809-F4CE8E031CCC}">
      <dgm:prSet phldrT="[텍스트]"/>
      <dgm:spPr/>
      <dgm:t>
        <a:bodyPr/>
        <a:lstStyle/>
        <a:p>
          <a:pPr latinLnBrk="1"/>
          <a:r>
            <a:rPr lang="en-US" altLang="ko-KR" dirty="0" smtClean="0"/>
            <a:t>“</a:t>
          </a:r>
          <a:r>
            <a:rPr lang="ko-KR" altLang="en-US" dirty="0" smtClean="0"/>
            <a:t>시작</a:t>
          </a:r>
          <a:r>
            <a:rPr lang="en-US" altLang="ko-KR" dirty="0" smtClean="0"/>
            <a:t>&gt;</a:t>
          </a:r>
          <a:r>
            <a:rPr lang="en-US" altLang="ko-KR" dirty="0" err="1" smtClean="0"/>
            <a:t>MySQL</a:t>
          </a:r>
          <a:r>
            <a:rPr lang="en-US" altLang="ko-KR" dirty="0" smtClean="0"/>
            <a:t>&gt;</a:t>
          </a:r>
          <a:r>
            <a:rPr lang="en-US" altLang="ko-KR" dirty="0" err="1" smtClean="0"/>
            <a:t>MySQL</a:t>
          </a:r>
          <a:r>
            <a:rPr lang="en-US" altLang="ko-KR" dirty="0" smtClean="0"/>
            <a:t> Server 5.6&gt;</a:t>
          </a:r>
          <a:r>
            <a:rPr lang="en-US" altLang="ko-KR" dirty="0" err="1" smtClean="0"/>
            <a:t>MySQL</a:t>
          </a:r>
          <a:r>
            <a:rPr lang="en-US" altLang="ko-KR" dirty="0" smtClean="0"/>
            <a:t> 5.6 Command Line Client” </a:t>
          </a:r>
          <a:r>
            <a:rPr lang="ko-KR" altLang="en-US" dirty="0" smtClean="0"/>
            <a:t>실행</a:t>
          </a:r>
          <a:endParaRPr lang="ko-KR" altLang="en-US" dirty="0"/>
        </a:p>
      </dgm:t>
    </dgm:pt>
    <dgm:pt modelId="{652A3A83-59B2-4C8D-AB2A-C6AEEA0D07D7}" type="parTrans" cxnId="{4D47ED25-EDFC-484D-9614-2DEBA22E4FBE}">
      <dgm:prSet/>
      <dgm:spPr/>
      <dgm:t>
        <a:bodyPr/>
        <a:lstStyle/>
        <a:p>
          <a:pPr latinLnBrk="1"/>
          <a:endParaRPr lang="ko-KR" altLang="en-US"/>
        </a:p>
      </dgm:t>
    </dgm:pt>
    <dgm:pt modelId="{F464C792-DD98-4BF4-B93F-0C5A28237012}" type="sibTrans" cxnId="{4D47ED25-EDFC-484D-9614-2DEBA22E4FBE}">
      <dgm:prSet/>
      <dgm:spPr/>
      <dgm:t>
        <a:bodyPr/>
        <a:lstStyle/>
        <a:p>
          <a:pPr latinLnBrk="1"/>
          <a:endParaRPr lang="ko-KR" altLang="en-US"/>
        </a:p>
      </dgm:t>
    </dgm:pt>
    <dgm:pt modelId="{EBF71E47-D79B-4B39-A1FE-3FE76E952288}">
      <dgm:prSet phldrT="[텍스트]"/>
      <dgm:spPr/>
      <dgm:t>
        <a:bodyPr/>
        <a:lstStyle/>
        <a:p>
          <a:pPr latinLnBrk="1"/>
          <a:r>
            <a:rPr lang="en-US" altLang="ko-KR" dirty="0" smtClean="0"/>
            <a:t>Enter password : root password </a:t>
          </a:r>
          <a:r>
            <a:rPr lang="ko-KR" altLang="en-US" dirty="0" smtClean="0"/>
            <a:t>입력</a:t>
          </a:r>
          <a:endParaRPr lang="ko-KR" altLang="en-US" dirty="0"/>
        </a:p>
      </dgm:t>
    </dgm:pt>
    <dgm:pt modelId="{E0948872-26D0-4278-816E-D24639677AE5}" type="parTrans" cxnId="{EE3BCAF7-9705-4407-871C-94F09AA63D32}">
      <dgm:prSet/>
      <dgm:spPr/>
      <dgm:t>
        <a:bodyPr/>
        <a:lstStyle/>
        <a:p>
          <a:pPr latinLnBrk="1"/>
          <a:endParaRPr lang="ko-KR" altLang="en-US"/>
        </a:p>
      </dgm:t>
    </dgm:pt>
    <dgm:pt modelId="{17150EAD-219F-498C-9FC4-3C15011A5E1A}" type="sibTrans" cxnId="{EE3BCAF7-9705-4407-871C-94F09AA63D32}">
      <dgm:prSet/>
      <dgm:spPr/>
      <dgm:t>
        <a:bodyPr/>
        <a:lstStyle/>
        <a:p>
          <a:pPr latinLnBrk="1"/>
          <a:endParaRPr lang="ko-KR" altLang="en-US"/>
        </a:p>
      </dgm:t>
    </dgm:pt>
    <dgm:pt modelId="{B8470011-A911-4BD1-89F3-EE5AD539195E}" type="pres">
      <dgm:prSet presAssocID="{0AFA33AF-82EF-41AE-B32C-4D6075A3B9A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F044F4E-C9EB-415A-9DC2-664F043139E1}" type="pres">
      <dgm:prSet presAssocID="{07B07602-C98E-47AE-B1D9-23DE02590D4A}" presName="parentLin" presStyleCnt="0"/>
      <dgm:spPr/>
    </dgm:pt>
    <dgm:pt modelId="{C344F624-D133-483D-B694-AB8BB73B0054}" type="pres">
      <dgm:prSet presAssocID="{07B07602-C98E-47AE-B1D9-23DE02590D4A}" presName="parentLeftMargin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31A9A6C7-3193-4D1F-ACAF-E81F079E0874}" type="pres">
      <dgm:prSet presAssocID="{07B07602-C98E-47AE-B1D9-23DE02590D4A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3D8C87-5E0F-4C99-86CA-FE5BF53CBF98}" type="pres">
      <dgm:prSet presAssocID="{07B07602-C98E-47AE-B1D9-23DE02590D4A}" presName="negativeSpace" presStyleCnt="0"/>
      <dgm:spPr/>
    </dgm:pt>
    <dgm:pt modelId="{5D2084CD-5CD8-4E54-BDEC-1CD76BE075CC}" type="pres">
      <dgm:prSet presAssocID="{07B07602-C98E-47AE-B1D9-23DE02590D4A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76A5D7-6A7F-4EED-A4B6-02D690966D2F}" type="pres">
      <dgm:prSet presAssocID="{7EC333E7-7592-4F64-9EC2-45DA6AFDE574}" presName="spaceBetweenRectangles" presStyleCnt="0"/>
      <dgm:spPr/>
    </dgm:pt>
    <dgm:pt modelId="{C75347A1-1C51-4055-9CB9-6BBAC91CC9D0}" type="pres">
      <dgm:prSet presAssocID="{F528AFEE-BEAB-4D52-88B4-EB24D459FA26}" presName="parentLin" presStyleCnt="0"/>
      <dgm:spPr/>
    </dgm:pt>
    <dgm:pt modelId="{3F9F00B4-2FAA-48C7-92D5-03ACB57823C5}" type="pres">
      <dgm:prSet presAssocID="{F528AFEE-BEAB-4D52-88B4-EB24D459FA26}" presName="parentLeftMargin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003FE2CC-FA7B-48E0-88E5-440925F1E463}" type="pres">
      <dgm:prSet presAssocID="{F528AFEE-BEAB-4D52-88B4-EB24D459FA26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65AA604-C6C9-444B-BF8C-17E480D0725B}" type="pres">
      <dgm:prSet presAssocID="{F528AFEE-BEAB-4D52-88B4-EB24D459FA26}" presName="negativeSpace" presStyleCnt="0"/>
      <dgm:spPr/>
    </dgm:pt>
    <dgm:pt modelId="{0041AF8E-C8E7-48A0-88FA-709330C56B46}" type="pres">
      <dgm:prSet presAssocID="{F528AFEE-BEAB-4D52-88B4-EB24D459FA26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BA39A7-EF97-4F58-8FAA-9140AEAFC0BC}" type="pres">
      <dgm:prSet presAssocID="{B3F768F0-FD18-42CD-90E5-9FE13CE04A84}" presName="spaceBetweenRectangles" presStyleCnt="0"/>
      <dgm:spPr/>
    </dgm:pt>
    <dgm:pt modelId="{465D5069-3E7D-41A1-81C2-7C83CEE66CA6}" type="pres">
      <dgm:prSet presAssocID="{1B71B3E9-07E4-4B88-A587-F89EDC532D2B}" presName="parentLin" presStyleCnt="0"/>
      <dgm:spPr/>
    </dgm:pt>
    <dgm:pt modelId="{0B46736B-11BD-4643-A0EE-9466FB19A444}" type="pres">
      <dgm:prSet presAssocID="{1B71B3E9-07E4-4B88-A587-F89EDC532D2B}" presName="parentLeftMargin" presStyleLbl="node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DDA18471-8CB0-434C-A713-EE7DB1FB48FB}" type="pres">
      <dgm:prSet presAssocID="{1B71B3E9-07E4-4B88-A587-F89EDC532D2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9A5D07-FFF0-4145-8436-858F3FE69B22}" type="pres">
      <dgm:prSet presAssocID="{1B71B3E9-07E4-4B88-A587-F89EDC532D2B}" presName="negativeSpace" presStyleCnt="0"/>
      <dgm:spPr/>
    </dgm:pt>
    <dgm:pt modelId="{6DAA6E2F-99BC-4158-8DCA-758A335BF667}" type="pres">
      <dgm:prSet presAssocID="{1B71B3E9-07E4-4B88-A587-F89EDC532D2B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3E6BEF-CECB-4CC5-BE47-51032DF0F887}" type="pres">
      <dgm:prSet presAssocID="{2FB4DD15-7AD1-4137-9B37-392BD4857D04}" presName="spaceBetweenRectangles" presStyleCnt="0"/>
      <dgm:spPr/>
    </dgm:pt>
    <dgm:pt modelId="{CFBF5461-5DE7-4913-84EC-5589B9018C44}" type="pres">
      <dgm:prSet presAssocID="{14096A24-5437-4C55-B3E7-D23285C5AAF1}" presName="parentLin" presStyleCnt="0"/>
      <dgm:spPr/>
    </dgm:pt>
    <dgm:pt modelId="{3CEC5614-4ECD-43D3-ABA0-491548F37608}" type="pres">
      <dgm:prSet presAssocID="{14096A24-5437-4C55-B3E7-D23285C5AAF1}" presName="parentLeftMargin" presStyleLbl="node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AD161C97-B683-42EC-91F5-8FA9770D528C}" type="pres">
      <dgm:prSet presAssocID="{14096A24-5437-4C55-B3E7-D23285C5AAF1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D63D53-C666-4D65-A0F1-CEB7B8FF7EA5}" type="pres">
      <dgm:prSet presAssocID="{14096A24-5437-4C55-B3E7-D23285C5AAF1}" presName="negativeSpace" presStyleCnt="0"/>
      <dgm:spPr/>
    </dgm:pt>
    <dgm:pt modelId="{66FF13AD-02A0-4162-BB1B-3BAD94C9DB2C}" type="pres">
      <dgm:prSet presAssocID="{14096A24-5437-4C55-B3E7-D23285C5AAF1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3BC1914-E5C6-45BB-87EE-F63701ED83D2}" type="pres">
      <dgm:prSet presAssocID="{F5F00DF4-BC62-4394-9533-C8C4383229DA}" presName="spaceBetweenRectangles" presStyleCnt="0"/>
      <dgm:spPr/>
    </dgm:pt>
    <dgm:pt modelId="{7B8E48FF-7D4C-4094-8680-2A598B92ECA2}" type="pres">
      <dgm:prSet presAssocID="{41668CA3-1516-4A55-80BC-D8769F928FB8}" presName="parentLin" presStyleCnt="0"/>
      <dgm:spPr/>
    </dgm:pt>
    <dgm:pt modelId="{C4D5E5F3-536F-4EB5-A795-320B0C7D2084}" type="pres">
      <dgm:prSet presAssocID="{41668CA3-1516-4A55-80BC-D8769F928FB8}" presName="parentLeftMargin" presStyleLbl="node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560BC6AC-E4BC-4660-BBB1-F4AC7D13BFA5}" type="pres">
      <dgm:prSet presAssocID="{41668CA3-1516-4A55-80BC-D8769F928FB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62BF2CD-EACF-4C2B-87C4-2CFFFF180B65}" type="pres">
      <dgm:prSet presAssocID="{41668CA3-1516-4A55-80BC-D8769F928FB8}" presName="negativeSpace" presStyleCnt="0"/>
      <dgm:spPr/>
    </dgm:pt>
    <dgm:pt modelId="{A7BD9A4B-6205-4395-99ED-4AFCEEB1F2C0}" type="pres">
      <dgm:prSet presAssocID="{41668CA3-1516-4A55-80BC-D8769F928FB8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18EFCFE-F977-4EBD-91AF-B289756CC4E7}" srcId="{1B71B3E9-07E4-4B88-A587-F89EDC532D2B}" destId="{E4924EFF-79E3-4A1E-8B79-C2DE6C4CEF36}" srcOrd="0" destOrd="0" parTransId="{7FCC4ED1-2BBC-493B-8DC7-153BE58CBB39}" sibTransId="{D58B8843-A5BA-480B-9FBE-B3DC9F2288ED}"/>
    <dgm:cxn modelId="{11B70E29-C2D5-4D98-821D-BB96872A8F0B}" srcId="{0AFA33AF-82EF-41AE-B32C-4D6075A3B9A6}" destId="{F528AFEE-BEAB-4D52-88B4-EB24D459FA26}" srcOrd="1" destOrd="0" parTransId="{4F198AD9-1A58-4528-9053-68F735FE0338}" sibTransId="{B3F768F0-FD18-42CD-90E5-9FE13CE04A84}"/>
    <dgm:cxn modelId="{46D4F1DD-1483-4FB9-88E9-A89A12A5B620}" type="presOf" srcId="{F528AFEE-BEAB-4D52-88B4-EB24D459FA26}" destId="{003FE2CC-FA7B-48E0-88E5-440925F1E463}" srcOrd="1" destOrd="0" presId="urn:microsoft.com/office/officeart/2005/8/layout/list1"/>
    <dgm:cxn modelId="{EE3BCAF7-9705-4407-871C-94F09AA63D32}" srcId="{14096A24-5437-4C55-B3E7-D23285C5AAF1}" destId="{EBF71E47-D79B-4B39-A1FE-3FE76E952288}" srcOrd="1" destOrd="0" parTransId="{E0948872-26D0-4278-816E-D24639677AE5}" sibTransId="{17150EAD-219F-498C-9FC4-3C15011A5E1A}"/>
    <dgm:cxn modelId="{0A2C2288-52D8-4960-8F1D-23F05F4AA670}" srcId="{07B07602-C98E-47AE-B1D9-23DE02590D4A}" destId="{9D646DE0-CB2E-455D-A0C4-F1EA8D148577}" srcOrd="0" destOrd="0" parTransId="{55C75801-1D6C-48ED-AEFC-D543175CA236}" sibTransId="{ADD5998B-2353-4705-B44C-82CE9AC4C865}"/>
    <dgm:cxn modelId="{D23DA6DD-4E4A-4131-B862-502FE6FA094D}" type="presOf" srcId="{BAA6C86F-0948-4378-88DD-5858959B15CD}" destId="{5D2084CD-5CD8-4E54-BDEC-1CD76BE075CC}" srcOrd="0" destOrd="1" presId="urn:microsoft.com/office/officeart/2005/8/layout/list1"/>
    <dgm:cxn modelId="{4D47ED25-EDFC-484D-9614-2DEBA22E4FBE}" srcId="{14096A24-5437-4C55-B3E7-D23285C5AAF1}" destId="{13A2CB5C-C2D6-4669-8809-F4CE8E031CCC}" srcOrd="0" destOrd="0" parTransId="{652A3A83-59B2-4C8D-AB2A-C6AEEA0D07D7}" sibTransId="{F464C792-DD98-4BF4-B93F-0C5A28237012}"/>
    <dgm:cxn modelId="{0F6DE050-1A4D-4815-B686-D128BD4AAF52}" srcId="{F528AFEE-BEAB-4D52-88B4-EB24D459FA26}" destId="{04C45BB6-1887-45FF-880B-3DBAC096F843}" srcOrd="0" destOrd="0" parTransId="{5355F418-D67A-45E3-818C-9DB7E57703C9}" sibTransId="{C7230AB5-7512-491A-912D-596B46CB7D53}"/>
    <dgm:cxn modelId="{DEA7BD0C-877B-4464-B33A-7005E54F6C4E}" srcId="{07B07602-C98E-47AE-B1D9-23DE02590D4A}" destId="{BAA6C86F-0948-4378-88DD-5858959B15CD}" srcOrd="1" destOrd="0" parTransId="{B74A6C57-F0F1-429E-B7D3-3D87EAF0777A}" sibTransId="{62C83158-EE8F-4B3C-8192-8D8CD4E93BB2}"/>
    <dgm:cxn modelId="{6035388C-6B53-4209-A8D2-DFCC81353DA3}" srcId="{0AFA33AF-82EF-41AE-B32C-4D6075A3B9A6}" destId="{14096A24-5437-4C55-B3E7-D23285C5AAF1}" srcOrd="3" destOrd="0" parTransId="{7197DD06-684F-47DE-AD45-4A31E7E85D85}" sibTransId="{F5F00DF4-BC62-4394-9533-C8C4383229DA}"/>
    <dgm:cxn modelId="{63695DE0-8BF7-4839-B98D-4B6C5D54BA00}" srcId="{0AFA33AF-82EF-41AE-B32C-4D6075A3B9A6}" destId="{41668CA3-1516-4A55-80BC-D8769F928FB8}" srcOrd="4" destOrd="0" parTransId="{37151551-ECCD-45AB-A03C-EF977CE2D142}" sibTransId="{10FBCCBE-847E-4DD9-9A85-95D62C122E21}"/>
    <dgm:cxn modelId="{2522A63E-6782-4222-A371-D3AB159A6383}" type="presOf" srcId="{13A2CB5C-C2D6-4669-8809-F4CE8E031CCC}" destId="{66FF13AD-02A0-4162-BB1B-3BAD94C9DB2C}" srcOrd="0" destOrd="0" presId="urn:microsoft.com/office/officeart/2005/8/layout/list1"/>
    <dgm:cxn modelId="{A2D56E72-5685-45E6-9308-E44A6E143AEF}" type="presOf" srcId="{04C45BB6-1887-45FF-880B-3DBAC096F843}" destId="{0041AF8E-C8E7-48A0-88FA-709330C56B46}" srcOrd="0" destOrd="0" presId="urn:microsoft.com/office/officeart/2005/8/layout/list1"/>
    <dgm:cxn modelId="{08D017E9-ACA6-49B9-B8BE-184A7ECA7FA6}" srcId="{0AFA33AF-82EF-41AE-B32C-4D6075A3B9A6}" destId="{1B71B3E9-07E4-4B88-A587-F89EDC532D2B}" srcOrd="2" destOrd="0" parTransId="{E951DA0B-33B1-4E53-8E0A-63F2941E8148}" sibTransId="{2FB4DD15-7AD1-4137-9B37-392BD4857D04}"/>
    <dgm:cxn modelId="{EBEAC52B-3DBE-423A-9995-0985D645A92F}" type="presOf" srcId="{CE58F403-8985-4F05-9275-761D5155D1E2}" destId="{A7BD9A4B-6205-4395-99ED-4AFCEEB1F2C0}" srcOrd="0" destOrd="0" presId="urn:microsoft.com/office/officeart/2005/8/layout/list1"/>
    <dgm:cxn modelId="{B8D60A45-7CA3-4480-AD94-133211A94A33}" srcId="{1B71B3E9-07E4-4B88-A587-F89EDC532D2B}" destId="{FD749493-0C88-4081-8882-2CCAD0AB661D}" srcOrd="1" destOrd="0" parTransId="{2D99C896-3A84-478D-95A4-284F610D1C3E}" sibTransId="{40BB9B34-5D2D-4BA6-AC1B-4D8BD6BBBC87}"/>
    <dgm:cxn modelId="{8F0988A5-D548-486E-95AD-D0D4528DD01C}" type="presOf" srcId="{1B71B3E9-07E4-4B88-A587-F89EDC532D2B}" destId="{DDA18471-8CB0-434C-A713-EE7DB1FB48FB}" srcOrd="1" destOrd="0" presId="urn:microsoft.com/office/officeart/2005/8/layout/list1"/>
    <dgm:cxn modelId="{C0880DF0-0E19-4593-912B-F5AEE1CD22C3}" type="presOf" srcId="{41668CA3-1516-4A55-80BC-D8769F928FB8}" destId="{560BC6AC-E4BC-4660-BBB1-F4AC7D13BFA5}" srcOrd="1" destOrd="0" presId="urn:microsoft.com/office/officeart/2005/8/layout/list1"/>
    <dgm:cxn modelId="{D13221B1-EB00-46DC-B1B6-57D8240F15D1}" srcId="{0AFA33AF-82EF-41AE-B32C-4D6075A3B9A6}" destId="{07B07602-C98E-47AE-B1D9-23DE02590D4A}" srcOrd="0" destOrd="0" parTransId="{4A74B71E-801D-4296-94ED-EA92BE82FF07}" sibTransId="{7EC333E7-7592-4F64-9EC2-45DA6AFDE574}"/>
    <dgm:cxn modelId="{7D51A372-B878-46C3-B8CE-CAD7761FFD45}" type="presOf" srcId="{F528AFEE-BEAB-4D52-88B4-EB24D459FA26}" destId="{3F9F00B4-2FAA-48C7-92D5-03ACB57823C5}" srcOrd="0" destOrd="0" presId="urn:microsoft.com/office/officeart/2005/8/layout/list1"/>
    <dgm:cxn modelId="{E52A5C0E-6ED9-4C7F-8709-5D4479A1B363}" type="presOf" srcId="{07B07602-C98E-47AE-B1D9-23DE02590D4A}" destId="{C344F624-D133-483D-B694-AB8BB73B0054}" srcOrd="0" destOrd="0" presId="urn:microsoft.com/office/officeart/2005/8/layout/list1"/>
    <dgm:cxn modelId="{63041006-637E-4112-BD0E-CEE0516863F7}" type="presOf" srcId="{1B71B3E9-07E4-4B88-A587-F89EDC532D2B}" destId="{0B46736B-11BD-4643-A0EE-9466FB19A444}" srcOrd="0" destOrd="0" presId="urn:microsoft.com/office/officeart/2005/8/layout/list1"/>
    <dgm:cxn modelId="{B89A28E7-854C-4B5C-95EF-CDA0FCF5BECB}" type="presOf" srcId="{390E7114-54E2-4FE4-861C-F18BB4E93AD6}" destId="{6DAA6E2F-99BC-4158-8DCA-758A335BF667}" srcOrd="0" destOrd="2" presId="urn:microsoft.com/office/officeart/2005/8/layout/list1"/>
    <dgm:cxn modelId="{FF76A237-B9CB-4E13-8F99-D8E1CFFC60B7}" type="presOf" srcId="{14096A24-5437-4C55-B3E7-D23285C5AAF1}" destId="{AD161C97-B683-42EC-91F5-8FA9770D528C}" srcOrd="1" destOrd="0" presId="urn:microsoft.com/office/officeart/2005/8/layout/list1"/>
    <dgm:cxn modelId="{06742315-44F7-4C6C-AF77-67C1F8F90010}" type="presOf" srcId="{41668CA3-1516-4A55-80BC-D8769F928FB8}" destId="{C4D5E5F3-536F-4EB5-A795-320B0C7D2084}" srcOrd="0" destOrd="0" presId="urn:microsoft.com/office/officeart/2005/8/layout/list1"/>
    <dgm:cxn modelId="{77E2085B-E3BB-42D3-8371-D4BC47E7E04B}" type="presOf" srcId="{0AFA33AF-82EF-41AE-B32C-4D6075A3B9A6}" destId="{B8470011-A911-4BD1-89F3-EE5AD539195E}" srcOrd="0" destOrd="0" presId="urn:microsoft.com/office/officeart/2005/8/layout/list1"/>
    <dgm:cxn modelId="{CC3589D8-E87F-468B-B526-4A2BC4D49A90}" type="presOf" srcId="{19977E77-108D-4828-9A91-C323680132CD}" destId="{5D2084CD-5CD8-4E54-BDEC-1CD76BE075CC}" srcOrd="0" destOrd="2" presId="urn:microsoft.com/office/officeart/2005/8/layout/list1"/>
    <dgm:cxn modelId="{4ACDDCFA-CE4F-4024-9A66-3FA24E4A3FC2}" srcId="{1B71B3E9-07E4-4B88-A587-F89EDC532D2B}" destId="{390E7114-54E2-4FE4-861C-F18BB4E93AD6}" srcOrd="2" destOrd="0" parTransId="{58DD97D5-D2E1-4039-B29A-0454BB96433D}" sibTransId="{04F9BEE0-C8C7-4530-846E-06C676C33428}"/>
    <dgm:cxn modelId="{37598CF9-59F3-4518-B148-51C1B8ABD5FC}" srcId="{07B07602-C98E-47AE-B1D9-23DE02590D4A}" destId="{19977E77-108D-4828-9A91-C323680132CD}" srcOrd="2" destOrd="0" parTransId="{3337498A-9CEC-4263-8610-F1E6D9A0122C}" sibTransId="{6F0D9E57-8778-46D1-B227-5A8F6060C003}"/>
    <dgm:cxn modelId="{847B8645-DF49-402E-ADFF-FA4E0C3B88E4}" srcId="{41668CA3-1516-4A55-80BC-D8769F928FB8}" destId="{CE58F403-8985-4F05-9275-761D5155D1E2}" srcOrd="0" destOrd="0" parTransId="{2C0A5B54-75F5-4921-AB8D-DB73D8390B6B}" sibTransId="{85B1F4BF-38CF-489C-AD16-E853326BFF52}"/>
    <dgm:cxn modelId="{96E61E0C-E04D-4EA5-AF2B-699C634553BA}" type="presOf" srcId="{07B07602-C98E-47AE-B1D9-23DE02590D4A}" destId="{31A9A6C7-3193-4D1F-ACAF-E81F079E0874}" srcOrd="1" destOrd="0" presId="urn:microsoft.com/office/officeart/2005/8/layout/list1"/>
    <dgm:cxn modelId="{A43FCBAB-F18E-4237-A71B-E4A22EBD81E0}" type="presOf" srcId="{14096A24-5437-4C55-B3E7-D23285C5AAF1}" destId="{3CEC5614-4ECD-43D3-ABA0-491548F37608}" srcOrd="0" destOrd="0" presId="urn:microsoft.com/office/officeart/2005/8/layout/list1"/>
    <dgm:cxn modelId="{96FD4F1C-ADC4-4121-B7F5-555856AD57B0}" type="presOf" srcId="{FD749493-0C88-4081-8882-2CCAD0AB661D}" destId="{6DAA6E2F-99BC-4158-8DCA-758A335BF667}" srcOrd="0" destOrd="1" presId="urn:microsoft.com/office/officeart/2005/8/layout/list1"/>
    <dgm:cxn modelId="{AC0A7EBC-D06F-4DA3-AEF6-0C418C27EA7A}" type="presOf" srcId="{E4924EFF-79E3-4A1E-8B79-C2DE6C4CEF36}" destId="{6DAA6E2F-99BC-4158-8DCA-758A335BF667}" srcOrd="0" destOrd="0" presId="urn:microsoft.com/office/officeart/2005/8/layout/list1"/>
    <dgm:cxn modelId="{7590D884-FA5C-4F68-A80A-939830CB3655}" type="presOf" srcId="{EBF71E47-D79B-4B39-A1FE-3FE76E952288}" destId="{66FF13AD-02A0-4162-BB1B-3BAD94C9DB2C}" srcOrd="0" destOrd="1" presId="urn:microsoft.com/office/officeart/2005/8/layout/list1"/>
    <dgm:cxn modelId="{4EFD7D2E-8207-4C4C-9520-60F3D8D03559}" type="presOf" srcId="{9D646DE0-CB2E-455D-A0C4-F1EA8D148577}" destId="{5D2084CD-5CD8-4E54-BDEC-1CD76BE075CC}" srcOrd="0" destOrd="0" presId="urn:microsoft.com/office/officeart/2005/8/layout/list1"/>
    <dgm:cxn modelId="{EB9F395B-56AC-4DAF-B9B5-60A09E0E5CE5}" type="presParOf" srcId="{B8470011-A911-4BD1-89F3-EE5AD539195E}" destId="{AF044F4E-C9EB-415A-9DC2-664F043139E1}" srcOrd="0" destOrd="0" presId="urn:microsoft.com/office/officeart/2005/8/layout/list1"/>
    <dgm:cxn modelId="{FC775236-BD80-46EC-A0E9-7C3DF1808CD0}" type="presParOf" srcId="{AF044F4E-C9EB-415A-9DC2-664F043139E1}" destId="{C344F624-D133-483D-B694-AB8BB73B0054}" srcOrd="0" destOrd="0" presId="urn:microsoft.com/office/officeart/2005/8/layout/list1"/>
    <dgm:cxn modelId="{920E8177-7840-4CE7-A11C-206D22A0E34C}" type="presParOf" srcId="{AF044F4E-C9EB-415A-9DC2-664F043139E1}" destId="{31A9A6C7-3193-4D1F-ACAF-E81F079E0874}" srcOrd="1" destOrd="0" presId="urn:microsoft.com/office/officeart/2005/8/layout/list1"/>
    <dgm:cxn modelId="{DA1DC47F-C920-4A68-935D-9336F7A87AA4}" type="presParOf" srcId="{B8470011-A911-4BD1-89F3-EE5AD539195E}" destId="{AB3D8C87-5E0F-4C99-86CA-FE5BF53CBF98}" srcOrd="1" destOrd="0" presId="urn:microsoft.com/office/officeart/2005/8/layout/list1"/>
    <dgm:cxn modelId="{64C0743C-7B7B-41AE-AC28-7C45860086D5}" type="presParOf" srcId="{B8470011-A911-4BD1-89F3-EE5AD539195E}" destId="{5D2084CD-5CD8-4E54-BDEC-1CD76BE075CC}" srcOrd="2" destOrd="0" presId="urn:microsoft.com/office/officeart/2005/8/layout/list1"/>
    <dgm:cxn modelId="{796E5408-1506-4D91-BD79-334A0EE0DA93}" type="presParOf" srcId="{B8470011-A911-4BD1-89F3-EE5AD539195E}" destId="{E276A5D7-6A7F-4EED-A4B6-02D690966D2F}" srcOrd="3" destOrd="0" presId="urn:microsoft.com/office/officeart/2005/8/layout/list1"/>
    <dgm:cxn modelId="{04077008-D8AA-481A-B4A2-D28544D9AB89}" type="presParOf" srcId="{B8470011-A911-4BD1-89F3-EE5AD539195E}" destId="{C75347A1-1C51-4055-9CB9-6BBAC91CC9D0}" srcOrd="4" destOrd="0" presId="urn:microsoft.com/office/officeart/2005/8/layout/list1"/>
    <dgm:cxn modelId="{84D042E0-C4E4-4CF9-95B0-5E38D6A66A4B}" type="presParOf" srcId="{C75347A1-1C51-4055-9CB9-6BBAC91CC9D0}" destId="{3F9F00B4-2FAA-48C7-92D5-03ACB57823C5}" srcOrd="0" destOrd="0" presId="urn:microsoft.com/office/officeart/2005/8/layout/list1"/>
    <dgm:cxn modelId="{24328B71-0C56-4F12-84C7-B346120D8E64}" type="presParOf" srcId="{C75347A1-1C51-4055-9CB9-6BBAC91CC9D0}" destId="{003FE2CC-FA7B-48E0-88E5-440925F1E463}" srcOrd="1" destOrd="0" presId="urn:microsoft.com/office/officeart/2005/8/layout/list1"/>
    <dgm:cxn modelId="{E2D1F481-DB6E-40A8-9672-5A65E6321ACC}" type="presParOf" srcId="{B8470011-A911-4BD1-89F3-EE5AD539195E}" destId="{C65AA604-C6C9-444B-BF8C-17E480D0725B}" srcOrd="5" destOrd="0" presId="urn:microsoft.com/office/officeart/2005/8/layout/list1"/>
    <dgm:cxn modelId="{E07C78DF-6772-45C4-AC92-6D311F7B4223}" type="presParOf" srcId="{B8470011-A911-4BD1-89F3-EE5AD539195E}" destId="{0041AF8E-C8E7-48A0-88FA-709330C56B46}" srcOrd="6" destOrd="0" presId="urn:microsoft.com/office/officeart/2005/8/layout/list1"/>
    <dgm:cxn modelId="{FE29E3B2-F25F-4805-A9EA-6E57A333BD12}" type="presParOf" srcId="{B8470011-A911-4BD1-89F3-EE5AD539195E}" destId="{EFBA39A7-EF97-4F58-8FAA-9140AEAFC0BC}" srcOrd="7" destOrd="0" presId="urn:microsoft.com/office/officeart/2005/8/layout/list1"/>
    <dgm:cxn modelId="{6BF5680D-E120-4FF2-8790-3EE218A8AFA1}" type="presParOf" srcId="{B8470011-A911-4BD1-89F3-EE5AD539195E}" destId="{465D5069-3E7D-41A1-81C2-7C83CEE66CA6}" srcOrd="8" destOrd="0" presId="urn:microsoft.com/office/officeart/2005/8/layout/list1"/>
    <dgm:cxn modelId="{73E26EB9-80AD-44FD-916D-8DC5BA975A55}" type="presParOf" srcId="{465D5069-3E7D-41A1-81C2-7C83CEE66CA6}" destId="{0B46736B-11BD-4643-A0EE-9466FB19A444}" srcOrd="0" destOrd="0" presId="urn:microsoft.com/office/officeart/2005/8/layout/list1"/>
    <dgm:cxn modelId="{191459C4-7F19-464F-8766-3C68C0E4C141}" type="presParOf" srcId="{465D5069-3E7D-41A1-81C2-7C83CEE66CA6}" destId="{DDA18471-8CB0-434C-A713-EE7DB1FB48FB}" srcOrd="1" destOrd="0" presId="urn:microsoft.com/office/officeart/2005/8/layout/list1"/>
    <dgm:cxn modelId="{02746017-BB75-4BF8-A74F-92758A1182B7}" type="presParOf" srcId="{B8470011-A911-4BD1-89F3-EE5AD539195E}" destId="{F09A5D07-FFF0-4145-8436-858F3FE69B22}" srcOrd="9" destOrd="0" presId="urn:microsoft.com/office/officeart/2005/8/layout/list1"/>
    <dgm:cxn modelId="{C5332976-342A-465A-ACDF-AE4E733E6D83}" type="presParOf" srcId="{B8470011-A911-4BD1-89F3-EE5AD539195E}" destId="{6DAA6E2F-99BC-4158-8DCA-758A335BF667}" srcOrd="10" destOrd="0" presId="urn:microsoft.com/office/officeart/2005/8/layout/list1"/>
    <dgm:cxn modelId="{2B2C94FD-251D-4DE5-A540-92F72A472571}" type="presParOf" srcId="{B8470011-A911-4BD1-89F3-EE5AD539195E}" destId="{503E6BEF-CECB-4CC5-BE47-51032DF0F887}" srcOrd="11" destOrd="0" presId="urn:microsoft.com/office/officeart/2005/8/layout/list1"/>
    <dgm:cxn modelId="{06126CCB-86F0-4024-96B4-EB9437AF7DB6}" type="presParOf" srcId="{B8470011-A911-4BD1-89F3-EE5AD539195E}" destId="{CFBF5461-5DE7-4913-84EC-5589B9018C44}" srcOrd="12" destOrd="0" presId="urn:microsoft.com/office/officeart/2005/8/layout/list1"/>
    <dgm:cxn modelId="{B97EF28A-111E-45A5-8110-529122810CB2}" type="presParOf" srcId="{CFBF5461-5DE7-4913-84EC-5589B9018C44}" destId="{3CEC5614-4ECD-43D3-ABA0-491548F37608}" srcOrd="0" destOrd="0" presId="urn:microsoft.com/office/officeart/2005/8/layout/list1"/>
    <dgm:cxn modelId="{18373147-F157-454D-88DB-422A0CB70766}" type="presParOf" srcId="{CFBF5461-5DE7-4913-84EC-5589B9018C44}" destId="{AD161C97-B683-42EC-91F5-8FA9770D528C}" srcOrd="1" destOrd="0" presId="urn:microsoft.com/office/officeart/2005/8/layout/list1"/>
    <dgm:cxn modelId="{C336F147-0F06-473A-8897-3DBD4B7A1099}" type="presParOf" srcId="{B8470011-A911-4BD1-89F3-EE5AD539195E}" destId="{AED63D53-C666-4D65-A0F1-CEB7B8FF7EA5}" srcOrd="13" destOrd="0" presId="urn:microsoft.com/office/officeart/2005/8/layout/list1"/>
    <dgm:cxn modelId="{D451BA21-43CB-4A3C-B7A5-DEF4992FB6F8}" type="presParOf" srcId="{B8470011-A911-4BD1-89F3-EE5AD539195E}" destId="{66FF13AD-02A0-4162-BB1B-3BAD94C9DB2C}" srcOrd="14" destOrd="0" presId="urn:microsoft.com/office/officeart/2005/8/layout/list1"/>
    <dgm:cxn modelId="{158718EA-5181-4643-B054-E185F1D49E40}" type="presParOf" srcId="{B8470011-A911-4BD1-89F3-EE5AD539195E}" destId="{43BC1914-E5C6-45BB-87EE-F63701ED83D2}" srcOrd="15" destOrd="0" presId="urn:microsoft.com/office/officeart/2005/8/layout/list1"/>
    <dgm:cxn modelId="{395CA483-7375-4C5E-9D36-1725A7D044FC}" type="presParOf" srcId="{B8470011-A911-4BD1-89F3-EE5AD539195E}" destId="{7B8E48FF-7D4C-4094-8680-2A598B92ECA2}" srcOrd="16" destOrd="0" presId="urn:microsoft.com/office/officeart/2005/8/layout/list1"/>
    <dgm:cxn modelId="{80525FC1-4161-4FED-869A-9FDA3EFD8901}" type="presParOf" srcId="{7B8E48FF-7D4C-4094-8680-2A598B92ECA2}" destId="{C4D5E5F3-536F-4EB5-A795-320B0C7D2084}" srcOrd="0" destOrd="0" presId="urn:microsoft.com/office/officeart/2005/8/layout/list1"/>
    <dgm:cxn modelId="{908BC75C-5808-4B35-AF03-1A08B11FEB3C}" type="presParOf" srcId="{7B8E48FF-7D4C-4094-8680-2A598B92ECA2}" destId="{560BC6AC-E4BC-4660-BBB1-F4AC7D13BFA5}" srcOrd="1" destOrd="0" presId="urn:microsoft.com/office/officeart/2005/8/layout/list1"/>
    <dgm:cxn modelId="{17F607AC-A184-4946-BDB5-B5D3D77EC3E4}" type="presParOf" srcId="{B8470011-A911-4BD1-89F3-EE5AD539195E}" destId="{762BF2CD-EACF-4C2B-87C4-2CFFFF180B65}" srcOrd="17" destOrd="0" presId="urn:microsoft.com/office/officeart/2005/8/layout/list1"/>
    <dgm:cxn modelId="{39A82CB5-8113-4599-A2E9-99C512279D8B}" type="presParOf" srcId="{B8470011-A911-4BD1-89F3-EE5AD539195E}" destId="{A7BD9A4B-6205-4395-99ED-4AFCEEB1F2C0}" srcOrd="18" destOrd="0" presId="urn:microsoft.com/office/officeart/2005/8/layout/list1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C01934D-DE8B-4E61-B634-C8BAB856DFA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47B63B2-892B-4FA0-ADAA-752908830D7B}">
      <dgm:prSet phldrT="[텍스트]"/>
      <dgm:spPr/>
      <dgm:t>
        <a:bodyPr/>
        <a:lstStyle/>
        <a:p>
          <a:pPr latinLnBrk="1"/>
          <a:r>
            <a:rPr lang="en-US" altLang="ko-KR" dirty="0" smtClean="0"/>
            <a:t>database </a:t>
          </a:r>
          <a:r>
            <a:rPr lang="ko-KR" altLang="en-US" dirty="0" smtClean="0"/>
            <a:t>생성</a:t>
          </a:r>
          <a:endParaRPr lang="ko-KR" altLang="en-US" dirty="0"/>
        </a:p>
      </dgm:t>
    </dgm:pt>
    <dgm:pt modelId="{B0E223DE-355F-4218-BF8C-9734D910A213}" type="parTrans" cxnId="{F1C1FE5E-F4EA-4840-9B86-540984C5C401}">
      <dgm:prSet/>
      <dgm:spPr/>
      <dgm:t>
        <a:bodyPr/>
        <a:lstStyle/>
        <a:p>
          <a:pPr latinLnBrk="1"/>
          <a:endParaRPr lang="ko-KR" altLang="en-US"/>
        </a:p>
      </dgm:t>
    </dgm:pt>
    <dgm:pt modelId="{7B771997-4AB7-4953-9805-5F84F01E4260}" type="sibTrans" cxnId="{F1C1FE5E-F4EA-4840-9B86-540984C5C401}">
      <dgm:prSet/>
      <dgm:spPr/>
      <dgm:t>
        <a:bodyPr/>
        <a:lstStyle/>
        <a:p>
          <a:pPr latinLnBrk="1"/>
          <a:endParaRPr lang="ko-KR" altLang="en-US"/>
        </a:p>
      </dgm:t>
    </dgm:pt>
    <dgm:pt modelId="{A17498B6-45BB-48A6-B890-344417A3A53C}">
      <dgm:prSet phldrT="[텍스트]"/>
      <dgm:spPr/>
      <dgm:t>
        <a:bodyPr/>
        <a:lstStyle/>
        <a:p>
          <a:pPr latinLnBrk="1"/>
          <a:r>
            <a:rPr lang="ko-KR" altLang="en-US" dirty="0" smtClean="0"/>
            <a:t>사용자 연결</a:t>
          </a:r>
          <a:endParaRPr lang="en-US" altLang="ko-KR" dirty="0" smtClean="0"/>
        </a:p>
      </dgm:t>
    </dgm:pt>
    <dgm:pt modelId="{885CE17D-0009-400E-ACA3-29D11C7EA038}" type="parTrans" cxnId="{3D3F5D1B-498C-4B6F-83C7-9F09F30D7266}">
      <dgm:prSet/>
      <dgm:spPr/>
      <dgm:t>
        <a:bodyPr/>
        <a:lstStyle/>
        <a:p>
          <a:pPr latinLnBrk="1"/>
          <a:endParaRPr lang="ko-KR" altLang="en-US"/>
        </a:p>
      </dgm:t>
    </dgm:pt>
    <dgm:pt modelId="{BA52D244-439E-49BB-8364-7596A7932E03}" type="sibTrans" cxnId="{3D3F5D1B-498C-4B6F-83C7-9F09F30D7266}">
      <dgm:prSet/>
      <dgm:spPr/>
      <dgm:t>
        <a:bodyPr/>
        <a:lstStyle/>
        <a:p>
          <a:pPr latinLnBrk="1"/>
          <a:endParaRPr lang="ko-KR" altLang="en-US"/>
        </a:p>
      </dgm:t>
    </dgm:pt>
    <dgm:pt modelId="{6FA1ED8D-F583-479A-9A03-3D0B5CB3475D}">
      <dgm:prSet phldrT="[텍스트]"/>
      <dgm:spPr/>
      <dgm:t>
        <a:bodyPr/>
        <a:lstStyle/>
        <a:p>
          <a:pPr latinLnBrk="1"/>
          <a:r>
            <a:rPr lang="ko-KR" altLang="ko-KR" dirty="0" smtClean="0"/>
            <a:t>사용자 </a:t>
          </a:r>
          <a:r>
            <a:rPr lang="ko-KR" altLang="ko-KR" dirty="0" smtClean="0"/>
            <a:t>추가</a:t>
          </a:r>
          <a:endParaRPr lang="ko-KR" altLang="en-US" dirty="0"/>
        </a:p>
      </dgm:t>
    </dgm:pt>
    <dgm:pt modelId="{E985D4A3-CB72-4EDA-940D-97ED10442371}" type="parTrans" cxnId="{AAD6364C-5725-4158-B9AF-9909A5B2506A}">
      <dgm:prSet/>
      <dgm:spPr/>
      <dgm:t>
        <a:bodyPr/>
        <a:lstStyle/>
        <a:p>
          <a:pPr latinLnBrk="1"/>
          <a:endParaRPr lang="ko-KR" altLang="en-US"/>
        </a:p>
      </dgm:t>
    </dgm:pt>
    <dgm:pt modelId="{BC68056F-88BA-43EB-B73C-D3E38F172DE7}" type="sibTrans" cxnId="{AAD6364C-5725-4158-B9AF-9909A5B2506A}">
      <dgm:prSet/>
      <dgm:spPr/>
      <dgm:t>
        <a:bodyPr/>
        <a:lstStyle/>
        <a:p>
          <a:pPr latinLnBrk="1"/>
          <a:endParaRPr lang="ko-KR" altLang="en-US"/>
        </a:p>
      </dgm:t>
    </dgm:pt>
    <dgm:pt modelId="{F4092209-BE0C-405C-A24A-15E5534602AE}">
      <dgm:prSet phldrT="[텍스트]"/>
      <dgm:spPr/>
      <dgm:t>
        <a:bodyPr/>
        <a:lstStyle/>
        <a:p>
          <a:pPr latinLnBrk="1"/>
          <a:r>
            <a:rPr lang="en-US" altLang="ko-KR" dirty="0" smtClean="0"/>
            <a:t>create database </a:t>
          </a:r>
          <a:r>
            <a:rPr lang="en-US" altLang="ko-KR" dirty="0" err="1" smtClean="0"/>
            <a:t>wikibook</a:t>
          </a:r>
          <a:r>
            <a:rPr lang="en-US" altLang="ko-KR" dirty="0" smtClean="0"/>
            <a:t> DEFAULT CHARACTER SET utf8 COLLATE utf8_general_ci;</a:t>
          </a:r>
          <a:endParaRPr lang="ko-KR" altLang="en-US" dirty="0"/>
        </a:p>
      </dgm:t>
    </dgm:pt>
    <dgm:pt modelId="{4E40CB9F-098D-4EBE-9116-492EC89DCC0E}" type="parTrans" cxnId="{7DFDB53E-517C-44B8-9EC6-5EF6A1BB7DC6}">
      <dgm:prSet/>
      <dgm:spPr/>
    </dgm:pt>
    <dgm:pt modelId="{E0399547-CEAA-4508-B82B-DAA6082B9266}" type="sibTrans" cxnId="{7DFDB53E-517C-44B8-9EC6-5EF6A1BB7DC6}">
      <dgm:prSet/>
      <dgm:spPr/>
    </dgm:pt>
    <dgm:pt modelId="{8C929F13-1E94-4507-A2DA-F44A08A382A0}">
      <dgm:prSet phldrT="[텍스트]"/>
      <dgm:spPr/>
      <dgm:t>
        <a:bodyPr/>
        <a:lstStyle/>
        <a:p>
          <a:pPr latinLnBrk="1"/>
          <a:r>
            <a:rPr lang="en-US" altLang="en-US" dirty="0" smtClean="0"/>
            <a:t>insert into db (host, db, user, </a:t>
          </a:r>
          <a:r>
            <a:rPr lang="en-US" altLang="en-US" dirty="0" err="1" smtClean="0"/>
            <a:t>select_priv</a:t>
          </a:r>
          <a:r>
            <a:rPr lang="en-US" altLang="en-US" dirty="0" smtClean="0"/>
            <a:t>, </a:t>
          </a:r>
          <a:r>
            <a:rPr lang="en-US" altLang="en-US" dirty="0" err="1" smtClean="0"/>
            <a:t>insert_priv</a:t>
          </a:r>
          <a:r>
            <a:rPr lang="en-US" altLang="en-US" dirty="0" smtClean="0"/>
            <a:t>, </a:t>
          </a:r>
          <a:r>
            <a:rPr lang="en-US" altLang="en-US" dirty="0" err="1" smtClean="0"/>
            <a:t>update_priv</a:t>
          </a:r>
          <a:r>
            <a:rPr lang="en-US" altLang="en-US" dirty="0" smtClean="0"/>
            <a:t>, </a:t>
          </a:r>
          <a:r>
            <a:rPr lang="en-US" altLang="en-US" dirty="0" err="1" smtClean="0"/>
            <a:t>delete_priv</a:t>
          </a:r>
          <a:r>
            <a:rPr lang="en-US" altLang="en-US" dirty="0" smtClean="0"/>
            <a:t>, </a:t>
          </a:r>
          <a:r>
            <a:rPr lang="en-US" altLang="en-US" dirty="0" err="1" smtClean="0"/>
            <a:t>create_priv</a:t>
          </a:r>
          <a:r>
            <a:rPr lang="en-US" altLang="en-US" dirty="0" smtClean="0"/>
            <a:t>, </a:t>
          </a:r>
          <a:r>
            <a:rPr lang="en-US" altLang="en-US" dirty="0" err="1" smtClean="0"/>
            <a:t>drop_priv</a:t>
          </a:r>
          <a:r>
            <a:rPr lang="en-US" altLang="en-US" dirty="0" smtClean="0"/>
            <a:t>, </a:t>
          </a:r>
          <a:r>
            <a:rPr lang="en-US" altLang="en-US" dirty="0" err="1" smtClean="0"/>
            <a:t>grant_priv</a:t>
          </a:r>
          <a:r>
            <a:rPr lang="en-US" altLang="en-US" dirty="0" smtClean="0"/>
            <a:t>, </a:t>
          </a:r>
          <a:r>
            <a:rPr lang="en-US" altLang="en-US" dirty="0" err="1" smtClean="0"/>
            <a:t>references_priv</a:t>
          </a:r>
          <a:r>
            <a:rPr lang="en-US" altLang="en-US" dirty="0" smtClean="0"/>
            <a:t>, </a:t>
          </a:r>
          <a:r>
            <a:rPr lang="en-US" altLang="en-US" dirty="0" err="1" smtClean="0"/>
            <a:t>index_priv</a:t>
          </a:r>
          <a:r>
            <a:rPr lang="en-US" altLang="en-US" dirty="0" smtClean="0"/>
            <a:t>, </a:t>
          </a:r>
          <a:r>
            <a:rPr lang="en-US" altLang="en-US" dirty="0" err="1" smtClean="0"/>
            <a:t>alter_priv</a:t>
          </a:r>
          <a:r>
            <a:rPr lang="en-US" altLang="en-US" dirty="0" smtClean="0"/>
            <a:t>) values ('%','</a:t>
          </a:r>
          <a:r>
            <a:rPr lang="en-US" altLang="en-US" dirty="0" err="1" smtClean="0"/>
            <a:t>wikibook','wiki</a:t>
          </a:r>
          <a:r>
            <a:rPr lang="en-US" altLang="en-US" dirty="0" smtClean="0"/>
            <a:t>', 'Y','Y','Y','Y','Y','Y','Y','Y','Y','Y' );</a:t>
          </a:r>
          <a:endParaRPr lang="en-US" altLang="ko-KR" dirty="0" smtClean="0"/>
        </a:p>
      </dgm:t>
    </dgm:pt>
    <dgm:pt modelId="{11AB2CC2-C870-4804-B53D-C614EF8EA041}" type="parTrans" cxnId="{6058B4D6-6F2C-4EAF-8F0D-0D9F8439BEC1}">
      <dgm:prSet/>
      <dgm:spPr/>
    </dgm:pt>
    <dgm:pt modelId="{BD32E279-238F-4928-92C3-24D6B7ED9B61}" type="sibTrans" cxnId="{6058B4D6-6F2C-4EAF-8F0D-0D9F8439BEC1}">
      <dgm:prSet/>
      <dgm:spPr/>
    </dgm:pt>
    <dgm:pt modelId="{4C023914-CA42-475E-A013-4466D61CB7FF}">
      <dgm:prSet phldrT="[텍스트]"/>
      <dgm:spPr/>
      <dgm:t>
        <a:bodyPr/>
        <a:lstStyle/>
        <a:p>
          <a:pPr latinLnBrk="1"/>
          <a:r>
            <a:rPr lang="en-US" altLang="en-US" dirty="0" smtClean="0"/>
            <a:t>grant all privileges on wikibook.* to wiki@'%' identified by 'wiki' with grant option;</a:t>
          </a:r>
          <a:endParaRPr lang="ko-KR" altLang="en-US" dirty="0"/>
        </a:p>
      </dgm:t>
    </dgm:pt>
    <dgm:pt modelId="{4423B06E-28A7-4DC2-9204-672E86D3C177}" type="parTrans" cxnId="{3C9F0535-AA45-4F7E-971E-B0102AC91562}">
      <dgm:prSet/>
      <dgm:spPr/>
    </dgm:pt>
    <dgm:pt modelId="{C251C31E-E732-4F63-BA36-17D7CFA92E6D}" type="sibTrans" cxnId="{3C9F0535-AA45-4F7E-971E-B0102AC91562}">
      <dgm:prSet/>
      <dgm:spPr/>
    </dgm:pt>
    <dgm:pt modelId="{310C0CBC-5117-48E0-878F-D2B6B29F69DB}">
      <dgm:prSet phldrT="[텍스트]"/>
      <dgm:spPr/>
      <dgm:t>
        <a:bodyPr/>
        <a:lstStyle/>
        <a:p>
          <a:pPr latinLnBrk="1"/>
          <a:r>
            <a:rPr lang="en-US" altLang="en-US" dirty="0" smtClean="0"/>
            <a:t>insert into user (host, user, password, </a:t>
          </a:r>
          <a:r>
            <a:rPr lang="en-US" altLang="en-US" dirty="0" err="1" smtClean="0"/>
            <a:t>ssl_cipher</a:t>
          </a:r>
          <a:r>
            <a:rPr lang="en-US" altLang="en-US" dirty="0" smtClean="0"/>
            <a:t>, x509_issuer, x509_subject, </a:t>
          </a:r>
          <a:r>
            <a:rPr lang="en-US" altLang="en-US" dirty="0" err="1" smtClean="0"/>
            <a:t>authentication_string</a:t>
          </a:r>
          <a:r>
            <a:rPr lang="en-US" altLang="en-US" dirty="0" smtClean="0"/>
            <a:t>) values ('%', 'wiki', password('wiki'), '',  '', '', '');</a:t>
          </a:r>
          <a:endParaRPr lang="ko-KR" altLang="en-US" dirty="0"/>
        </a:p>
      </dgm:t>
    </dgm:pt>
    <dgm:pt modelId="{D5DA5BB1-3E67-4989-98FD-0611261F824C}" type="parTrans" cxnId="{CDFAFD82-C6AE-47DE-BEDF-75C99667CECB}">
      <dgm:prSet/>
      <dgm:spPr/>
    </dgm:pt>
    <dgm:pt modelId="{7CEC6AF5-0403-437E-81CC-B10F7252B625}" type="sibTrans" cxnId="{CDFAFD82-C6AE-47DE-BEDF-75C99667CECB}">
      <dgm:prSet/>
      <dgm:spPr/>
    </dgm:pt>
    <dgm:pt modelId="{7172E568-20B8-43C3-8124-CD85CF144078}">
      <dgm:prSet phldrT="[텍스트]"/>
      <dgm:spPr/>
      <dgm:t>
        <a:bodyPr/>
        <a:lstStyle/>
        <a:p>
          <a:pPr latinLnBrk="1"/>
          <a:r>
            <a:rPr lang="ko-KR" altLang="en-US" dirty="0" smtClean="0"/>
            <a:t>외부접근권한 설정</a:t>
          </a:r>
          <a:endParaRPr lang="ko-KR" altLang="en-US" dirty="0"/>
        </a:p>
      </dgm:t>
    </dgm:pt>
    <dgm:pt modelId="{E7ED2FDB-A756-4999-965D-B82C2293FBC3}" type="parTrans" cxnId="{DF5B75E7-3785-460C-8EE1-5A2BC13C4E28}">
      <dgm:prSet/>
      <dgm:spPr/>
    </dgm:pt>
    <dgm:pt modelId="{955B8A54-CA63-4CF1-8FD9-AD3DEE6CA715}" type="sibTrans" cxnId="{DF5B75E7-3785-460C-8EE1-5A2BC13C4E28}">
      <dgm:prSet/>
      <dgm:spPr/>
    </dgm:pt>
    <dgm:pt modelId="{618FA031-940C-42CC-83BD-EF298C0A5B65}">
      <dgm:prSet phldrT="[텍스트]"/>
      <dgm:spPr/>
      <dgm:t>
        <a:bodyPr/>
        <a:lstStyle/>
        <a:p>
          <a:pPr latinLnBrk="1"/>
          <a:r>
            <a:rPr lang="en-US" altLang="en-US" dirty="0" smtClean="0"/>
            <a:t>grant all privileges on mysql.* to wiki@'%' identified by 'wiki' with grant option;</a:t>
          </a:r>
          <a:endParaRPr lang="ko-KR" altLang="en-US" dirty="0"/>
        </a:p>
      </dgm:t>
    </dgm:pt>
    <dgm:pt modelId="{0EB125DA-7436-40B8-BA5B-CCEEB0633543}" type="parTrans" cxnId="{5C4DAFC9-91D7-486D-BD22-F902D0BD3DC8}">
      <dgm:prSet/>
      <dgm:spPr/>
    </dgm:pt>
    <dgm:pt modelId="{098D99CF-DC71-41E4-967F-A4080D4F8869}" type="sibTrans" cxnId="{5C4DAFC9-91D7-486D-BD22-F902D0BD3DC8}">
      <dgm:prSet/>
      <dgm:spPr/>
    </dgm:pt>
    <dgm:pt modelId="{F39AF15A-D9A3-49CC-A5B5-6504C49F7E3B}">
      <dgm:prSet phldrT="[텍스트]"/>
      <dgm:spPr/>
      <dgm:t>
        <a:bodyPr/>
        <a:lstStyle/>
        <a:p>
          <a:pPr latinLnBrk="1"/>
          <a:r>
            <a:rPr lang="ko-KR" altLang="en-US" dirty="0" smtClean="0"/>
            <a:t>추가</a:t>
          </a:r>
          <a:endParaRPr lang="ko-KR" altLang="en-US" dirty="0"/>
        </a:p>
      </dgm:t>
    </dgm:pt>
    <dgm:pt modelId="{1079E332-4EFA-438D-9DCE-E0342DDA4B52}" type="parTrans" cxnId="{726EF3FE-75CC-4E49-A6D7-D037AFAF06A0}">
      <dgm:prSet/>
      <dgm:spPr/>
    </dgm:pt>
    <dgm:pt modelId="{2DF5EA98-4E37-407C-9437-E9E67D2338D4}" type="sibTrans" cxnId="{726EF3FE-75CC-4E49-A6D7-D037AFAF06A0}">
      <dgm:prSet/>
      <dgm:spPr/>
    </dgm:pt>
    <dgm:pt modelId="{80EED757-7D4E-4EF1-BBB9-C9BA5323742F}">
      <dgm:prSet phldrT="[텍스트]"/>
      <dgm:spPr/>
      <dgm:t>
        <a:bodyPr/>
        <a:lstStyle/>
        <a:p>
          <a:pPr latinLnBrk="1"/>
          <a:r>
            <a:rPr lang="en-US" altLang="en-US" smtClean="0"/>
            <a:t>insert into db (host, db, user, select_priv, insert_priv, update_priv, delete_priv, create_priv, drop_priv, grant_priv, references_priv, index_priv, alter_priv) values ('%','mysql','wiki', 'Y','Y','Y','Y','Y','Y','Y','Y','Y','Y' );</a:t>
          </a:r>
          <a:endParaRPr lang="ko-KR" altLang="en-US" dirty="0"/>
        </a:p>
      </dgm:t>
    </dgm:pt>
    <dgm:pt modelId="{97439559-2020-46C4-99EE-B58256851D4D}" type="parTrans" cxnId="{8CA3A8F1-4458-4908-B620-5B3224A1E8F6}">
      <dgm:prSet/>
      <dgm:spPr/>
    </dgm:pt>
    <dgm:pt modelId="{43D5F711-07CA-429C-8B4B-92993996806C}" type="sibTrans" cxnId="{8CA3A8F1-4458-4908-B620-5B3224A1E8F6}">
      <dgm:prSet/>
      <dgm:spPr/>
    </dgm:pt>
    <dgm:pt modelId="{164BAC83-7A20-4A80-8C90-B6F4EEAF99BD}" type="pres">
      <dgm:prSet presAssocID="{6C01934D-DE8B-4E61-B634-C8BAB856DFA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CECCF2D-9D34-4EFF-96B6-451150174F1D}" type="pres">
      <dgm:prSet presAssocID="{B47B63B2-892B-4FA0-ADAA-752908830D7B}" presName="parentLin" presStyleCnt="0"/>
      <dgm:spPr/>
    </dgm:pt>
    <dgm:pt modelId="{FDC77D78-92C9-48BE-9E36-37F1AE4AA98B}" type="pres">
      <dgm:prSet presAssocID="{B47B63B2-892B-4FA0-ADAA-752908830D7B}" presName="parentLeftMargin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DA20892B-535D-44D0-8557-21C608D03A12}" type="pres">
      <dgm:prSet presAssocID="{B47B63B2-892B-4FA0-ADAA-752908830D7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BA571C-5136-4C8E-AC03-E270E522163D}" type="pres">
      <dgm:prSet presAssocID="{B47B63B2-892B-4FA0-ADAA-752908830D7B}" presName="negativeSpace" presStyleCnt="0"/>
      <dgm:spPr/>
    </dgm:pt>
    <dgm:pt modelId="{832F8899-126A-4B2E-BE87-E5AE48714572}" type="pres">
      <dgm:prSet presAssocID="{B47B63B2-892B-4FA0-ADAA-752908830D7B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55A04A-82D6-4FB7-9953-CCDC2B6E2BDC}" type="pres">
      <dgm:prSet presAssocID="{7B771997-4AB7-4953-9805-5F84F01E4260}" presName="spaceBetweenRectangles" presStyleCnt="0"/>
      <dgm:spPr/>
    </dgm:pt>
    <dgm:pt modelId="{50ACE9D5-D7F3-4998-9AB8-94C44783354A}" type="pres">
      <dgm:prSet presAssocID="{A17498B6-45BB-48A6-B890-344417A3A53C}" presName="parentLin" presStyleCnt="0"/>
      <dgm:spPr/>
    </dgm:pt>
    <dgm:pt modelId="{892F5805-4B13-4579-B857-EF868B1D9736}" type="pres">
      <dgm:prSet presAssocID="{A17498B6-45BB-48A6-B890-344417A3A53C}" presName="parentLeftMargin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3A92055A-C80E-4D97-A420-18B2C0F50470}" type="pres">
      <dgm:prSet presAssocID="{A17498B6-45BB-48A6-B890-344417A3A53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7A05D8-14CB-483F-B12C-ABB0F83145C6}" type="pres">
      <dgm:prSet presAssocID="{A17498B6-45BB-48A6-B890-344417A3A53C}" presName="negativeSpace" presStyleCnt="0"/>
      <dgm:spPr/>
    </dgm:pt>
    <dgm:pt modelId="{95597EFF-73ED-4188-A9D4-2B581615A4AE}" type="pres">
      <dgm:prSet presAssocID="{A17498B6-45BB-48A6-B890-344417A3A53C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612615-01E3-45A0-93F2-CEFF346EFAE9}" type="pres">
      <dgm:prSet presAssocID="{BA52D244-439E-49BB-8364-7596A7932E03}" presName="spaceBetweenRectangles" presStyleCnt="0"/>
      <dgm:spPr/>
    </dgm:pt>
    <dgm:pt modelId="{A29BFC55-C26A-4008-9523-00D331AF3D95}" type="pres">
      <dgm:prSet presAssocID="{6FA1ED8D-F583-479A-9A03-3D0B5CB3475D}" presName="parentLin" presStyleCnt="0"/>
      <dgm:spPr/>
    </dgm:pt>
    <dgm:pt modelId="{AC65FC1F-514D-48F9-822E-4F15DD23BB42}" type="pres">
      <dgm:prSet presAssocID="{6FA1ED8D-F583-479A-9A03-3D0B5CB3475D}" presName="parentLeftMargin" presStyleLbl="node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8801B590-0AE7-4214-A03E-53B101173898}" type="pres">
      <dgm:prSet presAssocID="{6FA1ED8D-F583-479A-9A03-3D0B5CB3475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BAF0DF-6957-4365-A56F-5D2B55122F8A}" type="pres">
      <dgm:prSet presAssocID="{6FA1ED8D-F583-479A-9A03-3D0B5CB3475D}" presName="negativeSpace" presStyleCnt="0"/>
      <dgm:spPr/>
    </dgm:pt>
    <dgm:pt modelId="{E8B84862-8D3B-4C3F-BD3D-CDCDF261F04F}" type="pres">
      <dgm:prSet presAssocID="{6FA1ED8D-F583-479A-9A03-3D0B5CB3475D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ACB231-9F78-41FB-9065-0B4094A7804E}" type="pres">
      <dgm:prSet presAssocID="{BC68056F-88BA-43EB-B73C-D3E38F172DE7}" presName="spaceBetweenRectangles" presStyleCnt="0"/>
      <dgm:spPr/>
    </dgm:pt>
    <dgm:pt modelId="{773E2411-30FE-460E-AA14-7CD8E84E0360}" type="pres">
      <dgm:prSet presAssocID="{7172E568-20B8-43C3-8124-CD85CF144078}" presName="parentLin" presStyleCnt="0"/>
      <dgm:spPr/>
    </dgm:pt>
    <dgm:pt modelId="{FA6ED917-20C9-4486-AEA2-11392FFA3A1C}" type="pres">
      <dgm:prSet presAssocID="{7172E568-20B8-43C3-8124-CD85CF144078}" presName="parentLeftMargin" presStyleLbl="node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92BD07C9-6282-49CF-AE8B-73341CE2CD4F}" type="pres">
      <dgm:prSet presAssocID="{7172E568-20B8-43C3-8124-CD85CF144078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74F39F-92B5-4B8E-A173-C664B818D563}" type="pres">
      <dgm:prSet presAssocID="{7172E568-20B8-43C3-8124-CD85CF144078}" presName="negativeSpace" presStyleCnt="0"/>
      <dgm:spPr/>
    </dgm:pt>
    <dgm:pt modelId="{E318BFC0-4C60-4438-956D-98587A0A8773}" type="pres">
      <dgm:prSet presAssocID="{7172E568-20B8-43C3-8124-CD85CF144078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D26509-C28C-47D4-A813-6A5735355C98}" type="pres">
      <dgm:prSet presAssocID="{955B8A54-CA63-4CF1-8FD9-AD3DEE6CA715}" presName="spaceBetweenRectangles" presStyleCnt="0"/>
      <dgm:spPr/>
    </dgm:pt>
    <dgm:pt modelId="{B9068DC8-28D1-4D02-BAE7-FF0A263C2E98}" type="pres">
      <dgm:prSet presAssocID="{F39AF15A-D9A3-49CC-A5B5-6504C49F7E3B}" presName="parentLin" presStyleCnt="0"/>
      <dgm:spPr/>
    </dgm:pt>
    <dgm:pt modelId="{5307331C-9742-4DDF-9737-65E483C7D9F6}" type="pres">
      <dgm:prSet presAssocID="{F39AF15A-D9A3-49CC-A5B5-6504C49F7E3B}" presName="parentLeftMargin" presStyleLbl="node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A94F5C61-33FD-49CF-8D87-4D7F8CFCC0FB}" type="pres">
      <dgm:prSet presAssocID="{F39AF15A-D9A3-49CC-A5B5-6504C49F7E3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30198D-1F5C-417C-9650-CEC92F4D5B10}" type="pres">
      <dgm:prSet presAssocID="{F39AF15A-D9A3-49CC-A5B5-6504C49F7E3B}" presName="negativeSpace" presStyleCnt="0"/>
      <dgm:spPr/>
    </dgm:pt>
    <dgm:pt modelId="{07C9F67A-5E84-48CD-86C5-145ADA1FCDC0}" type="pres">
      <dgm:prSet presAssocID="{F39AF15A-D9A3-49CC-A5B5-6504C49F7E3B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06D08E2-32E8-4D05-83F9-7C7EAAC479B6}" type="presOf" srcId="{A17498B6-45BB-48A6-B890-344417A3A53C}" destId="{3A92055A-C80E-4D97-A420-18B2C0F50470}" srcOrd="1" destOrd="0" presId="urn:microsoft.com/office/officeart/2005/8/layout/list1"/>
    <dgm:cxn modelId="{0CA1A67B-F6BE-4BD9-B163-49DDFF4A6174}" type="presOf" srcId="{A17498B6-45BB-48A6-B890-344417A3A53C}" destId="{892F5805-4B13-4579-B857-EF868B1D9736}" srcOrd="0" destOrd="0" presId="urn:microsoft.com/office/officeart/2005/8/layout/list1"/>
    <dgm:cxn modelId="{726EF3FE-75CC-4E49-A6D7-D037AFAF06A0}" srcId="{6C01934D-DE8B-4E61-B634-C8BAB856DFA4}" destId="{F39AF15A-D9A3-49CC-A5B5-6504C49F7E3B}" srcOrd="4" destOrd="0" parTransId="{1079E332-4EFA-438D-9DCE-E0342DDA4B52}" sibTransId="{2DF5EA98-4E37-407C-9437-E9E67D2338D4}"/>
    <dgm:cxn modelId="{6058B4D6-6F2C-4EAF-8F0D-0D9F8439BEC1}" srcId="{A17498B6-45BB-48A6-B890-344417A3A53C}" destId="{8C929F13-1E94-4507-A2DA-F44A08A382A0}" srcOrd="0" destOrd="0" parTransId="{11AB2CC2-C870-4804-B53D-C614EF8EA041}" sibTransId="{BD32E279-238F-4928-92C3-24D6B7ED9B61}"/>
    <dgm:cxn modelId="{2984D19C-BAC7-4EB2-A761-D286CD990F9F}" type="presOf" srcId="{B47B63B2-892B-4FA0-ADAA-752908830D7B}" destId="{FDC77D78-92C9-48BE-9E36-37F1AE4AA98B}" srcOrd="0" destOrd="0" presId="urn:microsoft.com/office/officeart/2005/8/layout/list1"/>
    <dgm:cxn modelId="{A850BDE7-BE20-4A10-85C6-DA9F9DFE031A}" type="presOf" srcId="{F39AF15A-D9A3-49CC-A5B5-6504C49F7E3B}" destId="{5307331C-9742-4DDF-9737-65E483C7D9F6}" srcOrd="0" destOrd="0" presId="urn:microsoft.com/office/officeart/2005/8/layout/list1"/>
    <dgm:cxn modelId="{5C4DAFC9-91D7-486D-BD22-F902D0BD3DC8}" srcId="{F39AF15A-D9A3-49CC-A5B5-6504C49F7E3B}" destId="{618FA031-940C-42CC-83BD-EF298C0A5B65}" srcOrd="1" destOrd="0" parTransId="{0EB125DA-7436-40B8-BA5B-CCEEB0633543}" sibTransId="{098D99CF-DC71-41E4-967F-A4080D4F8869}"/>
    <dgm:cxn modelId="{90573434-01E1-4CEF-9E83-4BA52A739CAB}" type="presOf" srcId="{4C023914-CA42-475E-A013-4466D61CB7FF}" destId="{E318BFC0-4C60-4438-956D-98587A0A8773}" srcOrd="0" destOrd="0" presId="urn:microsoft.com/office/officeart/2005/8/layout/list1"/>
    <dgm:cxn modelId="{AF73175D-18F5-42DB-A2D4-E57C79EB2D81}" type="presOf" srcId="{F4092209-BE0C-405C-A24A-15E5534602AE}" destId="{832F8899-126A-4B2E-BE87-E5AE48714572}" srcOrd="0" destOrd="0" presId="urn:microsoft.com/office/officeart/2005/8/layout/list1"/>
    <dgm:cxn modelId="{5735B94F-6E0C-48C9-BF17-C7653C11104E}" type="presOf" srcId="{618FA031-940C-42CC-83BD-EF298C0A5B65}" destId="{07C9F67A-5E84-48CD-86C5-145ADA1FCDC0}" srcOrd="0" destOrd="1" presId="urn:microsoft.com/office/officeart/2005/8/layout/list1"/>
    <dgm:cxn modelId="{7DFDB53E-517C-44B8-9EC6-5EF6A1BB7DC6}" srcId="{B47B63B2-892B-4FA0-ADAA-752908830D7B}" destId="{F4092209-BE0C-405C-A24A-15E5534602AE}" srcOrd="0" destOrd="0" parTransId="{4E40CB9F-098D-4EBE-9116-492EC89DCC0E}" sibTransId="{E0399547-CEAA-4508-B82B-DAA6082B9266}"/>
    <dgm:cxn modelId="{CC1F766F-FDAC-4F51-A766-37F96B5D988C}" type="presOf" srcId="{7172E568-20B8-43C3-8124-CD85CF144078}" destId="{FA6ED917-20C9-4486-AEA2-11392FFA3A1C}" srcOrd="0" destOrd="0" presId="urn:microsoft.com/office/officeart/2005/8/layout/list1"/>
    <dgm:cxn modelId="{7E1B8518-75E0-41C0-AC15-948002C778E6}" type="presOf" srcId="{8C929F13-1E94-4507-A2DA-F44A08A382A0}" destId="{95597EFF-73ED-4188-A9D4-2B581615A4AE}" srcOrd="0" destOrd="0" presId="urn:microsoft.com/office/officeart/2005/8/layout/list1"/>
    <dgm:cxn modelId="{DF5B75E7-3785-460C-8EE1-5A2BC13C4E28}" srcId="{6C01934D-DE8B-4E61-B634-C8BAB856DFA4}" destId="{7172E568-20B8-43C3-8124-CD85CF144078}" srcOrd="3" destOrd="0" parTransId="{E7ED2FDB-A756-4999-965D-B82C2293FBC3}" sibTransId="{955B8A54-CA63-4CF1-8FD9-AD3DEE6CA715}"/>
    <dgm:cxn modelId="{0E715D5A-C519-4C4A-9EFC-15DA93DADE37}" type="presOf" srcId="{6FA1ED8D-F583-479A-9A03-3D0B5CB3475D}" destId="{8801B590-0AE7-4214-A03E-53B101173898}" srcOrd="1" destOrd="0" presId="urn:microsoft.com/office/officeart/2005/8/layout/list1"/>
    <dgm:cxn modelId="{8CA3A8F1-4458-4908-B620-5B3224A1E8F6}" srcId="{F39AF15A-D9A3-49CC-A5B5-6504C49F7E3B}" destId="{80EED757-7D4E-4EF1-BBB9-C9BA5323742F}" srcOrd="0" destOrd="0" parTransId="{97439559-2020-46C4-99EE-B58256851D4D}" sibTransId="{43D5F711-07CA-429C-8B4B-92993996806C}"/>
    <dgm:cxn modelId="{F1C1FE5E-F4EA-4840-9B86-540984C5C401}" srcId="{6C01934D-DE8B-4E61-B634-C8BAB856DFA4}" destId="{B47B63B2-892B-4FA0-ADAA-752908830D7B}" srcOrd="0" destOrd="0" parTransId="{B0E223DE-355F-4218-BF8C-9734D910A213}" sibTransId="{7B771997-4AB7-4953-9805-5F84F01E4260}"/>
    <dgm:cxn modelId="{CDFAFD82-C6AE-47DE-BEDF-75C99667CECB}" srcId="{6FA1ED8D-F583-479A-9A03-3D0B5CB3475D}" destId="{310C0CBC-5117-48E0-878F-D2B6B29F69DB}" srcOrd="0" destOrd="0" parTransId="{D5DA5BB1-3E67-4989-98FD-0611261F824C}" sibTransId="{7CEC6AF5-0403-437E-81CC-B10F7252B625}"/>
    <dgm:cxn modelId="{8DC146E0-59AD-44BA-9556-70DE916E069A}" type="presOf" srcId="{6C01934D-DE8B-4E61-B634-C8BAB856DFA4}" destId="{164BAC83-7A20-4A80-8C90-B6F4EEAF99BD}" srcOrd="0" destOrd="0" presId="urn:microsoft.com/office/officeart/2005/8/layout/list1"/>
    <dgm:cxn modelId="{DCA57AB8-7A23-4FEA-A2AF-773093E9CB51}" type="presOf" srcId="{B47B63B2-892B-4FA0-ADAA-752908830D7B}" destId="{DA20892B-535D-44D0-8557-21C608D03A12}" srcOrd="1" destOrd="0" presId="urn:microsoft.com/office/officeart/2005/8/layout/list1"/>
    <dgm:cxn modelId="{AAD6364C-5725-4158-B9AF-9909A5B2506A}" srcId="{6C01934D-DE8B-4E61-B634-C8BAB856DFA4}" destId="{6FA1ED8D-F583-479A-9A03-3D0B5CB3475D}" srcOrd="2" destOrd="0" parTransId="{E985D4A3-CB72-4EDA-940D-97ED10442371}" sibTransId="{BC68056F-88BA-43EB-B73C-D3E38F172DE7}"/>
    <dgm:cxn modelId="{81781F8C-2BEB-42A0-8BE0-2DAACA31C16F}" type="presOf" srcId="{310C0CBC-5117-48E0-878F-D2B6B29F69DB}" destId="{E8B84862-8D3B-4C3F-BD3D-CDCDF261F04F}" srcOrd="0" destOrd="0" presId="urn:microsoft.com/office/officeart/2005/8/layout/list1"/>
    <dgm:cxn modelId="{30A37AF1-6509-4812-A9FB-8931C9C6AC5B}" type="presOf" srcId="{6FA1ED8D-F583-479A-9A03-3D0B5CB3475D}" destId="{AC65FC1F-514D-48F9-822E-4F15DD23BB42}" srcOrd="0" destOrd="0" presId="urn:microsoft.com/office/officeart/2005/8/layout/list1"/>
    <dgm:cxn modelId="{F4A0A06C-2643-42EB-A93D-97DB8D8E8F8D}" type="presOf" srcId="{7172E568-20B8-43C3-8124-CD85CF144078}" destId="{92BD07C9-6282-49CF-AE8B-73341CE2CD4F}" srcOrd="1" destOrd="0" presId="urn:microsoft.com/office/officeart/2005/8/layout/list1"/>
    <dgm:cxn modelId="{3D3F5D1B-498C-4B6F-83C7-9F09F30D7266}" srcId="{6C01934D-DE8B-4E61-B634-C8BAB856DFA4}" destId="{A17498B6-45BB-48A6-B890-344417A3A53C}" srcOrd="1" destOrd="0" parTransId="{885CE17D-0009-400E-ACA3-29D11C7EA038}" sibTransId="{BA52D244-439E-49BB-8364-7596A7932E03}"/>
    <dgm:cxn modelId="{3C9F0535-AA45-4F7E-971E-B0102AC91562}" srcId="{7172E568-20B8-43C3-8124-CD85CF144078}" destId="{4C023914-CA42-475E-A013-4466D61CB7FF}" srcOrd="0" destOrd="0" parTransId="{4423B06E-28A7-4DC2-9204-672E86D3C177}" sibTransId="{C251C31E-E732-4F63-BA36-17D7CFA92E6D}"/>
    <dgm:cxn modelId="{CFC6D52C-96EF-48C1-917F-C21C52EBB8E9}" type="presOf" srcId="{F39AF15A-D9A3-49CC-A5B5-6504C49F7E3B}" destId="{A94F5C61-33FD-49CF-8D87-4D7F8CFCC0FB}" srcOrd="1" destOrd="0" presId="urn:microsoft.com/office/officeart/2005/8/layout/list1"/>
    <dgm:cxn modelId="{81D4A5BE-690D-42DF-809E-060CC60E9410}" type="presOf" srcId="{80EED757-7D4E-4EF1-BBB9-C9BA5323742F}" destId="{07C9F67A-5E84-48CD-86C5-145ADA1FCDC0}" srcOrd="0" destOrd="0" presId="urn:microsoft.com/office/officeart/2005/8/layout/list1"/>
    <dgm:cxn modelId="{74D3238F-6836-4A47-AAE4-2BFBD7DF1174}" type="presParOf" srcId="{164BAC83-7A20-4A80-8C90-B6F4EEAF99BD}" destId="{2CECCF2D-9D34-4EFF-96B6-451150174F1D}" srcOrd="0" destOrd="0" presId="urn:microsoft.com/office/officeart/2005/8/layout/list1"/>
    <dgm:cxn modelId="{B82E4042-62FE-41B9-88BF-851DDECD194C}" type="presParOf" srcId="{2CECCF2D-9D34-4EFF-96B6-451150174F1D}" destId="{FDC77D78-92C9-48BE-9E36-37F1AE4AA98B}" srcOrd="0" destOrd="0" presId="urn:microsoft.com/office/officeart/2005/8/layout/list1"/>
    <dgm:cxn modelId="{6CAC6E3D-1D02-4860-92F7-AA5936D1DD87}" type="presParOf" srcId="{2CECCF2D-9D34-4EFF-96B6-451150174F1D}" destId="{DA20892B-535D-44D0-8557-21C608D03A12}" srcOrd="1" destOrd="0" presId="urn:microsoft.com/office/officeart/2005/8/layout/list1"/>
    <dgm:cxn modelId="{F7019D08-1A09-4BD6-94A6-2BE44A887209}" type="presParOf" srcId="{164BAC83-7A20-4A80-8C90-B6F4EEAF99BD}" destId="{66BA571C-5136-4C8E-AC03-E270E522163D}" srcOrd="1" destOrd="0" presId="urn:microsoft.com/office/officeart/2005/8/layout/list1"/>
    <dgm:cxn modelId="{E3C5080E-417D-4B11-9006-371DF64D862D}" type="presParOf" srcId="{164BAC83-7A20-4A80-8C90-B6F4EEAF99BD}" destId="{832F8899-126A-4B2E-BE87-E5AE48714572}" srcOrd="2" destOrd="0" presId="urn:microsoft.com/office/officeart/2005/8/layout/list1"/>
    <dgm:cxn modelId="{F63423AF-EC7B-47FA-A38A-956519A5F679}" type="presParOf" srcId="{164BAC83-7A20-4A80-8C90-B6F4EEAF99BD}" destId="{9455A04A-82D6-4FB7-9953-CCDC2B6E2BDC}" srcOrd="3" destOrd="0" presId="urn:microsoft.com/office/officeart/2005/8/layout/list1"/>
    <dgm:cxn modelId="{E6DE96F6-0C29-4FAB-AD16-151AED0CFED7}" type="presParOf" srcId="{164BAC83-7A20-4A80-8C90-B6F4EEAF99BD}" destId="{50ACE9D5-D7F3-4998-9AB8-94C44783354A}" srcOrd="4" destOrd="0" presId="urn:microsoft.com/office/officeart/2005/8/layout/list1"/>
    <dgm:cxn modelId="{8E71F74F-6E91-42D0-A16C-2B34DE84E44F}" type="presParOf" srcId="{50ACE9D5-D7F3-4998-9AB8-94C44783354A}" destId="{892F5805-4B13-4579-B857-EF868B1D9736}" srcOrd="0" destOrd="0" presId="urn:microsoft.com/office/officeart/2005/8/layout/list1"/>
    <dgm:cxn modelId="{0A58C7B8-3F28-45F2-8695-540F874723C6}" type="presParOf" srcId="{50ACE9D5-D7F3-4998-9AB8-94C44783354A}" destId="{3A92055A-C80E-4D97-A420-18B2C0F50470}" srcOrd="1" destOrd="0" presId="urn:microsoft.com/office/officeart/2005/8/layout/list1"/>
    <dgm:cxn modelId="{5F9AA471-1443-46D7-9D95-DC6CB0F52F04}" type="presParOf" srcId="{164BAC83-7A20-4A80-8C90-B6F4EEAF99BD}" destId="{467A05D8-14CB-483F-B12C-ABB0F83145C6}" srcOrd="5" destOrd="0" presId="urn:microsoft.com/office/officeart/2005/8/layout/list1"/>
    <dgm:cxn modelId="{14142B1E-5108-470A-91CF-45A6E7FFF9C5}" type="presParOf" srcId="{164BAC83-7A20-4A80-8C90-B6F4EEAF99BD}" destId="{95597EFF-73ED-4188-A9D4-2B581615A4AE}" srcOrd="6" destOrd="0" presId="urn:microsoft.com/office/officeart/2005/8/layout/list1"/>
    <dgm:cxn modelId="{5FFC3F38-07D9-4017-937C-C03F7BBD51C5}" type="presParOf" srcId="{164BAC83-7A20-4A80-8C90-B6F4EEAF99BD}" destId="{8B612615-01E3-45A0-93F2-CEFF346EFAE9}" srcOrd="7" destOrd="0" presId="urn:microsoft.com/office/officeart/2005/8/layout/list1"/>
    <dgm:cxn modelId="{B4C63FCF-97B4-4331-B5DE-1BA2C0BB47C2}" type="presParOf" srcId="{164BAC83-7A20-4A80-8C90-B6F4EEAF99BD}" destId="{A29BFC55-C26A-4008-9523-00D331AF3D95}" srcOrd="8" destOrd="0" presId="urn:microsoft.com/office/officeart/2005/8/layout/list1"/>
    <dgm:cxn modelId="{A882DD64-0FFA-42F7-8187-4F9C1444E944}" type="presParOf" srcId="{A29BFC55-C26A-4008-9523-00D331AF3D95}" destId="{AC65FC1F-514D-48F9-822E-4F15DD23BB42}" srcOrd="0" destOrd="0" presId="urn:microsoft.com/office/officeart/2005/8/layout/list1"/>
    <dgm:cxn modelId="{6C10D72F-9AB7-43AC-BFF9-F42999870C5C}" type="presParOf" srcId="{A29BFC55-C26A-4008-9523-00D331AF3D95}" destId="{8801B590-0AE7-4214-A03E-53B101173898}" srcOrd="1" destOrd="0" presId="urn:microsoft.com/office/officeart/2005/8/layout/list1"/>
    <dgm:cxn modelId="{AF98EE4C-E02E-4B78-8F2D-FBD2303B6730}" type="presParOf" srcId="{164BAC83-7A20-4A80-8C90-B6F4EEAF99BD}" destId="{83BAF0DF-6957-4365-A56F-5D2B55122F8A}" srcOrd="9" destOrd="0" presId="urn:microsoft.com/office/officeart/2005/8/layout/list1"/>
    <dgm:cxn modelId="{43228B84-825F-4BC8-B544-8DDAF1B6485B}" type="presParOf" srcId="{164BAC83-7A20-4A80-8C90-B6F4EEAF99BD}" destId="{E8B84862-8D3B-4C3F-BD3D-CDCDF261F04F}" srcOrd="10" destOrd="0" presId="urn:microsoft.com/office/officeart/2005/8/layout/list1"/>
    <dgm:cxn modelId="{36A215EE-4F83-4943-9988-BB41958EFA73}" type="presParOf" srcId="{164BAC83-7A20-4A80-8C90-B6F4EEAF99BD}" destId="{E4ACB231-9F78-41FB-9065-0B4094A7804E}" srcOrd="11" destOrd="0" presId="urn:microsoft.com/office/officeart/2005/8/layout/list1"/>
    <dgm:cxn modelId="{C7F758CF-76A3-4922-A9F6-F4A43ACB21AD}" type="presParOf" srcId="{164BAC83-7A20-4A80-8C90-B6F4EEAF99BD}" destId="{773E2411-30FE-460E-AA14-7CD8E84E0360}" srcOrd="12" destOrd="0" presId="urn:microsoft.com/office/officeart/2005/8/layout/list1"/>
    <dgm:cxn modelId="{39191EF4-B975-4782-A09A-2A6A29CF7E9E}" type="presParOf" srcId="{773E2411-30FE-460E-AA14-7CD8E84E0360}" destId="{FA6ED917-20C9-4486-AEA2-11392FFA3A1C}" srcOrd="0" destOrd="0" presId="urn:microsoft.com/office/officeart/2005/8/layout/list1"/>
    <dgm:cxn modelId="{28006A44-F83A-43D2-8919-E9DE9AC41CD0}" type="presParOf" srcId="{773E2411-30FE-460E-AA14-7CD8E84E0360}" destId="{92BD07C9-6282-49CF-AE8B-73341CE2CD4F}" srcOrd="1" destOrd="0" presId="urn:microsoft.com/office/officeart/2005/8/layout/list1"/>
    <dgm:cxn modelId="{4F1D2075-5772-426C-B043-90AD3D2F9668}" type="presParOf" srcId="{164BAC83-7A20-4A80-8C90-B6F4EEAF99BD}" destId="{ED74F39F-92B5-4B8E-A173-C664B818D563}" srcOrd="13" destOrd="0" presId="urn:microsoft.com/office/officeart/2005/8/layout/list1"/>
    <dgm:cxn modelId="{9C418140-1717-4D3B-918F-BDF1F634950D}" type="presParOf" srcId="{164BAC83-7A20-4A80-8C90-B6F4EEAF99BD}" destId="{E318BFC0-4C60-4438-956D-98587A0A8773}" srcOrd="14" destOrd="0" presId="urn:microsoft.com/office/officeart/2005/8/layout/list1"/>
    <dgm:cxn modelId="{BFF0691F-73C5-4F38-B7FA-960DB3184B44}" type="presParOf" srcId="{164BAC83-7A20-4A80-8C90-B6F4EEAF99BD}" destId="{A2D26509-C28C-47D4-A813-6A5735355C98}" srcOrd="15" destOrd="0" presId="urn:microsoft.com/office/officeart/2005/8/layout/list1"/>
    <dgm:cxn modelId="{C5D25430-D5B6-493E-9F07-D7AF5488B32B}" type="presParOf" srcId="{164BAC83-7A20-4A80-8C90-B6F4EEAF99BD}" destId="{B9068DC8-28D1-4D02-BAE7-FF0A263C2E98}" srcOrd="16" destOrd="0" presId="urn:microsoft.com/office/officeart/2005/8/layout/list1"/>
    <dgm:cxn modelId="{2BA6A22D-00E7-4AD0-A59C-B5690423A3F3}" type="presParOf" srcId="{B9068DC8-28D1-4D02-BAE7-FF0A263C2E98}" destId="{5307331C-9742-4DDF-9737-65E483C7D9F6}" srcOrd="0" destOrd="0" presId="urn:microsoft.com/office/officeart/2005/8/layout/list1"/>
    <dgm:cxn modelId="{2846EDBC-19E4-43EB-B301-B43129A1071B}" type="presParOf" srcId="{B9068DC8-28D1-4D02-BAE7-FF0A263C2E98}" destId="{A94F5C61-33FD-49CF-8D87-4D7F8CFCC0FB}" srcOrd="1" destOrd="0" presId="urn:microsoft.com/office/officeart/2005/8/layout/list1"/>
    <dgm:cxn modelId="{2E529DFA-E96B-490D-B3A9-FED9E63512F3}" type="presParOf" srcId="{164BAC83-7A20-4A80-8C90-B6F4EEAF99BD}" destId="{B730198D-1F5C-417C-9650-CEC92F4D5B10}" srcOrd="17" destOrd="0" presId="urn:microsoft.com/office/officeart/2005/8/layout/list1"/>
    <dgm:cxn modelId="{BB457049-41D3-45D2-B08A-74DC9D7C540A}" type="presParOf" srcId="{164BAC83-7A20-4A80-8C90-B6F4EEAF99BD}" destId="{07C9F67A-5E84-48CD-86C5-145ADA1FCDC0}" srcOrd="18" destOrd="0" presId="urn:microsoft.com/office/officeart/2005/8/layout/list1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B134AF6-DEAE-4C4A-A951-295CC0151DF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9F04DBA-5F64-4405-BE19-1C640FED973A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</a:t>
          </a:r>
          <a:endParaRPr lang="ko-KR" altLang="en-US" dirty="0"/>
        </a:p>
      </dgm:t>
    </dgm:pt>
    <dgm:pt modelId="{E0E9FE63-5D4F-447F-A1D1-1441E62E4843}" type="parTrans" cxnId="{DAC5CF23-D365-4350-B83B-0F9D35F56421}">
      <dgm:prSet/>
      <dgm:spPr/>
      <dgm:t>
        <a:bodyPr/>
        <a:lstStyle/>
        <a:p>
          <a:pPr latinLnBrk="1"/>
          <a:endParaRPr lang="ko-KR" altLang="en-US"/>
        </a:p>
      </dgm:t>
    </dgm:pt>
    <dgm:pt modelId="{F87EE1D8-371C-4BC8-AF52-9DEF805D151A}" type="sibTrans" cxnId="{DAC5CF23-D365-4350-B83B-0F9D35F56421}">
      <dgm:prSet/>
      <dgm:spPr/>
      <dgm:t>
        <a:bodyPr/>
        <a:lstStyle/>
        <a:p>
          <a:pPr latinLnBrk="1"/>
          <a:endParaRPr lang="ko-KR" altLang="en-US"/>
        </a:p>
      </dgm:t>
    </dgm:pt>
    <dgm:pt modelId="{25B32135-9E9A-4108-850B-C631ADE23D9B}">
      <dgm:prSet phldrT="[텍스트]"/>
      <dgm:spPr/>
      <dgm:t>
        <a:bodyPr/>
        <a:lstStyle/>
        <a:p>
          <a:pPr latinLnBrk="1"/>
          <a:r>
            <a:rPr lang="en-US" altLang="en-US" dirty="0" smtClean="0"/>
            <a:t>pom.xml </a:t>
          </a:r>
          <a:r>
            <a:rPr lang="ko-KR" altLang="en-US" dirty="0" smtClean="0"/>
            <a:t>오른쪽 클릭 </a:t>
          </a:r>
          <a:r>
            <a:rPr lang="en-US" altLang="en-US" dirty="0" smtClean="0"/>
            <a:t>&gt;&gt; Run As &gt;&gt; Maven build...</a:t>
          </a:r>
          <a:r>
            <a:rPr lang="ko-KR" altLang="en-US" dirty="0" smtClean="0"/>
            <a:t>를 선택 후 </a:t>
          </a:r>
          <a:r>
            <a:rPr lang="en-US" altLang="en-US" dirty="0" smtClean="0"/>
            <a:t>"</a:t>
          </a:r>
          <a:r>
            <a:rPr lang="en-US" altLang="en-US" dirty="0" err="1" smtClean="0"/>
            <a:t>eclipse:clean</a:t>
          </a:r>
          <a:r>
            <a:rPr lang="en-US" altLang="en-US" dirty="0" smtClean="0"/>
            <a:t> </a:t>
          </a:r>
          <a:r>
            <a:rPr lang="en-US" altLang="en-US" dirty="0" err="1" smtClean="0"/>
            <a:t>eclipse:eclipse</a:t>
          </a:r>
          <a:r>
            <a:rPr lang="en-US" altLang="en-US" dirty="0" smtClean="0"/>
            <a:t>" </a:t>
          </a:r>
          <a:r>
            <a:rPr lang="ko-KR" altLang="en-US" dirty="0" smtClean="0"/>
            <a:t>실행</a:t>
          </a:r>
          <a:endParaRPr lang="ko-KR" altLang="en-US" dirty="0"/>
        </a:p>
      </dgm:t>
    </dgm:pt>
    <dgm:pt modelId="{4E23FF56-469D-48F5-870B-F29FE705A1BF}" type="parTrans" cxnId="{E4AC9217-B7F3-41F3-9E69-70B9F8973447}">
      <dgm:prSet/>
      <dgm:spPr/>
      <dgm:t>
        <a:bodyPr/>
        <a:lstStyle/>
        <a:p>
          <a:pPr latinLnBrk="1"/>
          <a:endParaRPr lang="ko-KR" altLang="en-US"/>
        </a:p>
      </dgm:t>
    </dgm:pt>
    <dgm:pt modelId="{26617E95-6767-492A-9B45-2C5D917B0660}" type="sibTrans" cxnId="{E4AC9217-B7F3-41F3-9E69-70B9F8973447}">
      <dgm:prSet/>
      <dgm:spPr/>
      <dgm:t>
        <a:bodyPr/>
        <a:lstStyle/>
        <a:p>
          <a:pPr latinLnBrk="1"/>
          <a:endParaRPr lang="ko-KR" altLang="en-US"/>
        </a:p>
      </dgm:t>
    </dgm:pt>
    <dgm:pt modelId="{AA8C0D59-1E04-4DC4-BBA6-A7AF6AC493BF}" type="pres">
      <dgm:prSet presAssocID="{4B134AF6-DEAE-4C4A-A951-295CC0151DF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95BC9CE-40B6-4B39-B936-ACF7ECD347DD}" type="pres">
      <dgm:prSet presAssocID="{49F04DBA-5F64-4405-BE19-1C640FED973A}" presName="parentLin" presStyleCnt="0"/>
      <dgm:spPr/>
    </dgm:pt>
    <dgm:pt modelId="{4412B1EF-035C-4137-89C3-4B7BF8C04D8E}" type="pres">
      <dgm:prSet presAssocID="{49F04DBA-5F64-4405-BE19-1C640FED973A}" presName="parentLeftMargin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1D362A89-E325-4EB5-85D8-FFE5FFAFC21A}" type="pres">
      <dgm:prSet presAssocID="{49F04DBA-5F64-4405-BE19-1C640FED973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E9004C-B84B-4021-8DB7-C296E21FCEA2}" type="pres">
      <dgm:prSet presAssocID="{49F04DBA-5F64-4405-BE19-1C640FED973A}" presName="negativeSpace" presStyleCnt="0"/>
      <dgm:spPr/>
    </dgm:pt>
    <dgm:pt modelId="{11102267-B49E-4F2C-A72C-BF3BC2E99B75}" type="pres">
      <dgm:prSet presAssocID="{49F04DBA-5F64-4405-BE19-1C640FED973A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4AC9217-B7F3-41F3-9E69-70B9F8973447}" srcId="{49F04DBA-5F64-4405-BE19-1C640FED973A}" destId="{25B32135-9E9A-4108-850B-C631ADE23D9B}" srcOrd="0" destOrd="0" parTransId="{4E23FF56-469D-48F5-870B-F29FE705A1BF}" sibTransId="{26617E95-6767-492A-9B45-2C5D917B0660}"/>
    <dgm:cxn modelId="{FF9B30CA-B4CA-41A3-AEE1-6E2778A001ED}" type="presOf" srcId="{25B32135-9E9A-4108-850B-C631ADE23D9B}" destId="{11102267-B49E-4F2C-A72C-BF3BC2E99B75}" srcOrd="0" destOrd="0" presId="urn:microsoft.com/office/officeart/2005/8/layout/list1"/>
    <dgm:cxn modelId="{A3A2F4F5-542E-48F5-97DF-21BDD3488363}" type="presOf" srcId="{49F04DBA-5F64-4405-BE19-1C640FED973A}" destId="{1D362A89-E325-4EB5-85D8-FFE5FFAFC21A}" srcOrd="1" destOrd="0" presId="urn:microsoft.com/office/officeart/2005/8/layout/list1"/>
    <dgm:cxn modelId="{BCB2846B-6763-41EB-8843-6CD66436316F}" type="presOf" srcId="{49F04DBA-5F64-4405-BE19-1C640FED973A}" destId="{4412B1EF-035C-4137-89C3-4B7BF8C04D8E}" srcOrd="0" destOrd="0" presId="urn:microsoft.com/office/officeart/2005/8/layout/list1"/>
    <dgm:cxn modelId="{DAC5CF23-D365-4350-B83B-0F9D35F56421}" srcId="{4B134AF6-DEAE-4C4A-A951-295CC0151DFD}" destId="{49F04DBA-5F64-4405-BE19-1C640FED973A}" srcOrd="0" destOrd="0" parTransId="{E0E9FE63-5D4F-447F-A1D1-1441E62E4843}" sibTransId="{F87EE1D8-371C-4BC8-AF52-9DEF805D151A}"/>
    <dgm:cxn modelId="{3B751A7F-0F49-4497-9663-B73904BE4B8E}" type="presOf" srcId="{4B134AF6-DEAE-4C4A-A951-295CC0151DFD}" destId="{AA8C0D59-1E04-4DC4-BBA6-A7AF6AC493BF}" srcOrd="0" destOrd="0" presId="urn:microsoft.com/office/officeart/2005/8/layout/list1"/>
    <dgm:cxn modelId="{4D875399-E359-49B1-B715-EE452CD5D1F9}" type="presParOf" srcId="{AA8C0D59-1E04-4DC4-BBA6-A7AF6AC493BF}" destId="{695BC9CE-40B6-4B39-B936-ACF7ECD347DD}" srcOrd="0" destOrd="0" presId="urn:microsoft.com/office/officeart/2005/8/layout/list1"/>
    <dgm:cxn modelId="{5B1AF65D-7DC0-42BC-8A8E-E3A648537AA6}" type="presParOf" srcId="{695BC9CE-40B6-4B39-B936-ACF7ECD347DD}" destId="{4412B1EF-035C-4137-89C3-4B7BF8C04D8E}" srcOrd="0" destOrd="0" presId="urn:microsoft.com/office/officeart/2005/8/layout/list1"/>
    <dgm:cxn modelId="{5B793F75-69F7-444E-AB53-BB79FC57118D}" type="presParOf" srcId="{695BC9CE-40B6-4B39-B936-ACF7ECD347DD}" destId="{1D362A89-E325-4EB5-85D8-FFE5FFAFC21A}" srcOrd="1" destOrd="0" presId="urn:microsoft.com/office/officeart/2005/8/layout/list1"/>
    <dgm:cxn modelId="{C2923533-E7C9-4A16-9B43-13C05B557436}" type="presParOf" srcId="{AA8C0D59-1E04-4DC4-BBA6-A7AF6AC493BF}" destId="{39E9004C-B84B-4021-8DB7-C296E21FCEA2}" srcOrd="1" destOrd="0" presId="urn:microsoft.com/office/officeart/2005/8/layout/list1"/>
    <dgm:cxn modelId="{ADC8A0FD-D027-4650-B899-B9F122A6581C}" type="presParOf" srcId="{AA8C0D59-1E04-4DC4-BBA6-A7AF6AC493BF}" destId="{11102267-B49E-4F2C-A72C-BF3BC2E99B75}" srcOrd="2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2F713-A113-4534-BFF5-77B01C542D5E}" type="datetimeFigureOut">
              <a:rPr lang="ko-KR" altLang="en-US" smtClean="0"/>
              <a:pPr/>
              <a:t>2013-05-22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F265C-528E-431B-8EE0-81F0B5D74A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eclipse.ini </a:t>
            </a:r>
            <a:r>
              <a:rPr lang="ko-KR" altLang="en-US" dirty="0" smtClean="0"/>
              <a:t>수정 사유 </a:t>
            </a:r>
            <a:r>
              <a:rPr lang="en-US" altLang="ko-KR" dirty="0" smtClean="0"/>
              <a:t>: m2eclipse </a:t>
            </a:r>
            <a:r>
              <a:rPr lang="ko-KR" altLang="en-US" dirty="0" smtClean="0"/>
              <a:t>플러그인 설치 후 아래의 에러 발생하기 때문</a:t>
            </a:r>
          </a:p>
          <a:p>
            <a:r>
              <a:rPr lang="en-US" altLang="ko-KR" dirty="0" smtClean="0"/>
              <a:t>"Eclipse is running in a JRE, but a JDK is required</a:t>
            </a:r>
          </a:p>
          <a:p>
            <a:r>
              <a:rPr lang="en-US" altLang="ko-KR" dirty="0" smtClean="0"/>
              <a:t>      Some Maven </a:t>
            </a:r>
            <a:r>
              <a:rPr lang="en-US" altLang="ko-KR" dirty="0" err="1" smtClean="0"/>
              <a:t>plugins</a:t>
            </a:r>
            <a:r>
              <a:rPr lang="en-US" altLang="ko-KR" dirty="0" smtClean="0"/>
              <a:t> may not work when importing projects or updating source folders."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database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생성은 </a:t>
            </a:r>
            <a:r>
              <a:rPr lang="en-US" altLang="ko-KR" dirty="0" smtClean="0"/>
              <a:t>root </a:t>
            </a:r>
            <a:r>
              <a:rPr lang="ko-KR" altLang="ko-KR" dirty="0" smtClean="0"/>
              <a:t>계정 접속</a:t>
            </a:r>
            <a:r>
              <a:rPr lang="ko-KR" altLang="en-US" dirty="0" smtClean="0"/>
              <a:t>하여 실행 </a:t>
            </a:r>
            <a:r>
              <a:rPr lang="en-US" altLang="ko-KR" dirty="0" smtClean="0"/>
              <a:t>: </a:t>
            </a:r>
            <a:r>
              <a:rPr lang="en-US" altLang="en-US" dirty="0" err="1" smtClean="0"/>
              <a:t>mysql</a:t>
            </a:r>
            <a:r>
              <a:rPr lang="en-US" altLang="en-US" dirty="0" smtClean="0"/>
              <a:t> -</a:t>
            </a:r>
            <a:r>
              <a:rPr lang="en-US" altLang="en-US" dirty="0" err="1" smtClean="0"/>
              <a:t>uroot</a:t>
            </a:r>
            <a:r>
              <a:rPr lang="en-US" altLang="en-US" dirty="0" smtClean="0"/>
              <a:t> -p;</a:t>
            </a:r>
            <a:endParaRPr lang="ko-KR" altLang="en-US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사용자 생성은 </a:t>
            </a:r>
            <a:r>
              <a:rPr lang="en-US" altLang="en-US" dirty="0" err="1" smtClean="0"/>
              <a:t>mysql</a:t>
            </a:r>
            <a:r>
              <a:rPr lang="en-US" altLang="en-US" dirty="0" smtClean="0"/>
              <a:t> database </a:t>
            </a:r>
            <a:r>
              <a:rPr lang="ko-KR" altLang="en-US" dirty="0" smtClean="0"/>
              <a:t>접속하여 실행 </a:t>
            </a:r>
            <a:r>
              <a:rPr lang="en-US" altLang="ko-KR" dirty="0" smtClean="0"/>
              <a:t>: </a:t>
            </a:r>
            <a:r>
              <a:rPr lang="en-US" altLang="en-US" dirty="0" smtClean="0"/>
              <a:t>use </a:t>
            </a:r>
            <a:r>
              <a:rPr lang="en-US" altLang="en-US" dirty="0" err="1" smtClean="0"/>
              <a:t>mysql</a:t>
            </a:r>
            <a:r>
              <a:rPr lang="en-US" altLang="en-US" dirty="0" smtClean="0"/>
              <a:t>;</a:t>
            </a:r>
            <a:endParaRPr lang="ko-KR" altLang="en-US" dirty="0" smtClean="0"/>
          </a:p>
          <a:p>
            <a:r>
              <a:rPr lang="ko-KR" altLang="en-US" dirty="0" smtClean="0"/>
              <a:t>변경 내용 적용 </a:t>
            </a:r>
            <a:r>
              <a:rPr lang="en-US" altLang="ko-KR" dirty="0" smtClean="0"/>
              <a:t>: flush privileges;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wiki</a:t>
            </a:r>
            <a:r>
              <a:rPr lang="ko-KR" altLang="en-US" dirty="0" smtClean="0"/>
              <a:t> 사용자 접속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en-US" altLang="ko-KR" baseline="0" dirty="0" err="1" smtClean="0"/>
              <a:t>mysql</a:t>
            </a:r>
            <a:r>
              <a:rPr lang="en-US" altLang="ko-KR" baseline="0" dirty="0" smtClean="0"/>
              <a:t> -u wiki -p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암호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시에 </a:t>
            </a:r>
            <a:r>
              <a:rPr lang="en-US" altLang="ko-KR" dirty="0" smtClean="0"/>
              <a:t>password('</a:t>
            </a:r>
            <a:r>
              <a:rPr lang="ko-KR" altLang="en-US" dirty="0" smtClean="0"/>
              <a:t>암호</a:t>
            </a:r>
            <a:r>
              <a:rPr lang="en-US" altLang="ko-KR" dirty="0" smtClean="0"/>
              <a:t>')</a:t>
            </a:r>
            <a:r>
              <a:rPr lang="ko-KR" altLang="en-US" dirty="0" smtClean="0"/>
              <a:t>로 쿼리를 작성하면 암호화 되어 저장됨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외부접근권한 설정 시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특정 </a:t>
            </a:r>
            <a:r>
              <a:rPr lang="en-US" altLang="ko-KR" dirty="0" smtClean="0"/>
              <a:t>USER </a:t>
            </a:r>
            <a:r>
              <a:rPr lang="ko-KR" altLang="en-US" dirty="0" smtClean="0"/>
              <a:t>계정이 특정한 곳에서만 접속 가능하게 하려면 특정 </a:t>
            </a:r>
            <a:r>
              <a:rPr lang="en-US" altLang="ko-KR" dirty="0" smtClean="0"/>
              <a:t>USER </a:t>
            </a:r>
            <a:r>
              <a:rPr lang="ko-KR" altLang="en-US" dirty="0" err="1" smtClean="0"/>
              <a:t>계정명</a:t>
            </a:r>
            <a:r>
              <a:rPr lang="en-US" altLang="ko-KR" dirty="0" smtClean="0"/>
              <a:t>@'IP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'</a:t>
            </a:r>
            <a:r>
              <a:rPr lang="ko-KR" altLang="en-US" dirty="0" smtClean="0"/>
              <a:t>로 설정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root </a:t>
            </a:r>
            <a:r>
              <a:rPr lang="ko-KR" altLang="en-US" dirty="0" smtClean="0"/>
              <a:t>권한 을 줄 때는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명</a:t>
            </a:r>
            <a:r>
              <a:rPr lang="en-US" altLang="ko-KR" dirty="0" smtClean="0"/>
              <a:t>.* </a:t>
            </a:r>
            <a:r>
              <a:rPr lang="ko-KR" altLang="en-US" dirty="0" smtClean="0"/>
              <a:t>부분을 *</a:t>
            </a:r>
            <a:r>
              <a:rPr lang="en-US" altLang="ko-KR" dirty="0" smtClean="0"/>
              <a:t>.* </a:t>
            </a:r>
            <a:r>
              <a:rPr lang="ko-KR" altLang="en-US" dirty="0" smtClean="0"/>
              <a:t>설정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특정 권한만 사용하게 </a:t>
            </a:r>
            <a:r>
              <a:rPr lang="ko-KR" altLang="en-US" dirty="0" err="1" smtClean="0"/>
              <a:t>할때는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ALL PRIVILEGES </a:t>
            </a:r>
            <a:r>
              <a:rPr lang="ko-KR" altLang="en-US" dirty="0" smtClean="0"/>
              <a:t>부분을 변경</a:t>
            </a:r>
          </a:p>
          <a:p>
            <a:r>
              <a:rPr lang="en-US" altLang="ko-KR" dirty="0" smtClean="0"/>
              <a:t>(ex: GRANT select, insert, delete, update on *.* to rex@'192.1.1.1' identified by '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' with grant option;)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DB113-4C92-4FC6-9583-4C69FB0C5DFB}" type="datetimeFigureOut">
              <a:rPr lang="ko-KR" altLang="en-US" smtClean="0"/>
              <a:pPr/>
              <a:t>2013-05-22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개발환경설정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0486"/>
                <a:gridCol w="43291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명령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show databases;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database </a:t>
                      </a:r>
                      <a:r>
                        <a:rPr lang="ko-KR" altLang="en-US" dirty="0" smtClean="0"/>
                        <a:t>목록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 </a:t>
                      </a:r>
                      <a:r>
                        <a:rPr lang="en-US" altLang="ko-KR" dirty="0" err="1" smtClean="0"/>
                        <a:t>mysql</a:t>
                      </a:r>
                      <a:r>
                        <a:rPr lang="en-US" altLang="ko-KR" dirty="0" smtClean="0"/>
                        <a:t>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mysql</a:t>
                      </a:r>
                      <a:r>
                        <a:rPr lang="en-US" altLang="ko-KR" dirty="0" smtClean="0"/>
                        <a:t> database </a:t>
                      </a:r>
                      <a:r>
                        <a:rPr lang="ko-KR" altLang="en-US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show tables;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database </a:t>
                      </a:r>
                      <a:r>
                        <a:rPr lang="ko-KR" altLang="en-US" dirty="0" smtClean="0"/>
                        <a:t>안의 테이블 목록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show table status;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show variables like 'c%';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</a:t>
                      </a:r>
                      <a:r>
                        <a:rPr lang="en-US" altLang="ko-KR" dirty="0" err="1" smtClean="0"/>
                        <a:t>CharacterSet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정보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ALTER DATABASE </a:t>
                      </a:r>
                      <a:r>
                        <a:rPr lang="ko-KR" altLang="en-US" dirty="0" err="1" smtClean="0"/>
                        <a:t>데이터베이스명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DEFAULT CHARACTER SET utf8;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database</a:t>
                      </a:r>
                      <a:r>
                        <a:rPr lang="en-US" altLang="ko-KR" baseline="0" dirty="0" smtClean="0"/>
                        <a:t> character set </a:t>
                      </a:r>
                      <a:r>
                        <a:rPr lang="ko-KR" altLang="en-US" baseline="0" dirty="0" smtClean="0"/>
                        <a:t>변경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alter table </a:t>
                      </a:r>
                      <a:r>
                        <a:rPr lang="ko-KR" altLang="en-US" dirty="0" err="1" smtClean="0"/>
                        <a:t>테이블명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modify </a:t>
                      </a:r>
                      <a:r>
                        <a:rPr lang="ko-KR" altLang="en-US" dirty="0" err="1" smtClean="0"/>
                        <a:t>컬럼명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binary(255);</a:t>
                      </a:r>
                    </a:p>
                    <a:p>
                      <a:pPr latinLnBrk="1"/>
                      <a:r>
                        <a:rPr lang="en-US" altLang="ko-KR" dirty="0" smtClean="0"/>
                        <a:t>alter table </a:t>
                      </a:r>
                      <a:r>
                        <a:rPr lang="ko-KR" altLang="en-US" dirty="0" err="1" smtClean="0"/>
                        <a:t>테이블명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modify </a:t>
                      </a:r>
                      <a:r>
                        <a:rPr lang="ko-KR" altLang="en-US" dirty="0" err="1" smtClean="0"/>
                        <a:t>컬럼명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(20) collate utf8_general_ci;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데이터가 들어있는 테이블의 </a:t>
                      </a:r>
                      <a:r>
                        <a:rPr lang="ko-KR" altLang="en-US" dirty="0" err="1" smtClean="0"/>
                        <a:t>문자셋</a:t>
                      </a:r>
                      <a:r>
                        <a:rPr lang="ko-KR" altLang="en-US" dirty="0" smtClean="0"/>
                        <a:t> 변환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- binary</a:t>
                      </a:r>
                      <a:r>
                        <a:rPr lang="ko-KR" altLang="en-US" dirty="0" smtClean="0"/>
                        <a:t>로 먼저 변경을 해야 기존 데이터가 손상되지 않음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- text</a:t>
                      </a:r>
                      <a:r>
                        <a:rPr lang="ko-KR" altLang="en-US" dirty="0" smtClean="0"/>
                        <a:t>를 변환해야 하는 경우 </a:t>
                      </a:r>
                      <a:r>
                        <a:rPr lang="en-US" altLang="ko-KR" dirty="0" smtClean="0"/>
                        <a:t>binary </a:t>
                      </a:r>
                      <a:r>
                        <a:rPr lang="ko-KR" altLang="en-US" dirty="0" smtClean="0"/>
                        <a:t>크기를 키워서 변환한 다음에 변환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단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엔터</a:t>
                      </a:r>
                      <a:r>
                        <a:rPr lang="ko-KR" altLang="en-US" dirty="0" smtClean="0"/>
                        <a:t> 처리는 변환되지 않음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개발디렉토리구조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843218"/>
                <a:gridCol w="1143008"/>
                <a:gridCol w="2185974"/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디렉토리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C:\Program Files\Java\jdk1.6.0_41</a:t>
                      </a: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jdk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jdk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C:\Program Files\</a:t>
                      </a:r>
                      <a:r>
                        <a:rPr lang="en-US" altLang="ko-KR" dirty="0" err="1" smtClean="0"/>
                        <a:t>MySQL</a:t>
                      </a:r>
                      <a:r>
                        <a:rPr lang="en-US" altLang="ko-KR" dirty="0" smtClean="0"/>
                        <a:t>\</a:t>
                      </a:r>
                      <a:r>
                        <a:rPr lang="en-US" altLang="ko-KR" dirty="0" err="1" smtClean="0"/>
                        <a:t>MySQL</a:t>
                      </a:r>
                      <a:r>
                        <a:rPr lang="en-US" altLang="ko-KR" dirty="0" smtClean="0"/>
                        <a:t> Server 5.6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mysql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mysql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rowSpan="10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D:\webdev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웹 애플리케이션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apache-maven-3.0.5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메이븐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apache-tomcat-7.0.39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Tomcat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eclipse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Eclipse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repositories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maven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메이븐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repositories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mysql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mysql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repositories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workspace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myfirst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샘플 애플리케이션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wikibook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샘플 애플리케이션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Eclipse maven </a:t>
            </a:r>
            <a:r>
              <a:rPr lang="ko-KR" altLang="en-US" dirty="0" err="1" smtClean="0"/>
              <a:t>프로젝느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방법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jdk</a:t>
            </a:r>
            <a:r>
              <a:rPr lang="ko-KR" altLang="en-US" dirty="0" smtClean="0"/>
              <a:t> 설치 및 설정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WAS</a:t>
            </a:r>
            <a:r>
              <a:rPr lang="ko-KR" altLang="en-US" dirty="0" smtClean="0"/>
              <a:t> 설치 및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Tomcat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메이븐</a:t>
            </a:r>
            <a:r>
              <a:rPr lang="ko-KR" altLang="en-US" dirty="0" smtClean="0"/>
              <a:t> 설치 및 설정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eclipse</a:t>
            </a:r>
            <a:r>
              <a:rPr lang="ko-KR" altLang="en-US" dirty="0" smtClean="0"/>
              <a:t> 설치 및 설정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eclipse</a:t>
            </a:r>
            <a:r>
              <a:rPr lang="ko-KR" altLang="en-US" dirty="0" smtClean="0"/>
              <a:t>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컨테이너 </a:t>
            </a:r>
            <a:r>
              <a:rPr lang="en-US" altLang="ko-KR" dirty="0" smtClean="0"/>
              <a:t>&amp; STS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eclipse</a:t>
            </a:r>
            <a:r>
              <a:rPr lang="ko-KR" altLang="en-US" dirty="0" smtClean="0"/>
              <a:t>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-maven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mysql</a:t>
            </a:r>
            <a:r>
              <a:rPr lang="ko-KR" altLang="en-US" dirty="0" smtClean="0"/>
              <a:t> 설치 및 설정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-database </a:t>
            </a:r>
            <a:r>
              <a:rPr lang="ko-KR" altLang="en-US" dirty="0" smtClean="0"/>
              <a:t>및 사용자 생성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5941</TotalTime>
  <Words>1088</Words>
  <Application>Microsoft Office PowerPoint</Application>
  <PresentationFormat>화면 슬라이드 쇼(4:3)</PresentationFormat>
  <Paragraphs>157</Paragraphs>
  <Slides>12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개발환경설정</vt:lpstr>
      <vt:lpstr>jdk 설치 및 설정</vt:lpstr>
      <vt:lpstr>WAS 설치 및 설정 - Tomcat</vt:lpstr>
      <vt:lpstr>메이븐 설치 및 설정</vt:lpstr>
      <vt:lpstr>eclipse 설치 및 설정</vt:lpstr>
      <vt:lpstr>eclipse 설정 -서블릿 컨테이너 &amp; STS</vt:lpstr>
      <vt:lpstr>eclipse 설정 -maven</vt:lpstr>
      <vt:lpstr>mysql 설치 및 설정</vt:lpstr>
      <vt:lpstr>mysql -database 및 사용자 생성</vt:lpstr>
      <vt:lpstr>mysql -명령어</vt:lpstr>
      <vt:lpstr>개발디렉토리구조</vt:lpstr>
      <vt:lpstr>Eclipse maven 프로젝느 빌드 방법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</dc:title>
  <dc:creator>bluebelt2012</dc:creator>
  <cp:lastModifiedBy>bluebelt2012</cp:lastModifiedBy>
  <cp:revision>726</cp:revision>
  <dcterms:created xsi:type="dcterms:W3CDTF">2013-05-06T00:13:04Z</dcterms:created>
  <dcterms:modified xsi:type="dcterms:W3CDTF">2013-05-22T08:04:16Z</dcterms:modified>
</cp:coreProperties>
</file>