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Default Extension="png" ContentType="image/png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9" r:id="rId3"/>
    <p:sldId id="303" r:id="rId4"/>
    <p:sldId id="304" r:id="rId5"/>
    <p:sldId id="267" r:id="rId6"/>
    <p:sldId id="305" r:id="rId7"/>
    <p:sldId id="269" r:id="rId8"/>
    <p:sldId id="395" r:id="rId9"/>
    <p:sldId id="396" r:id="rId10"/>
    <p:sldId id="391" r:id="rId11"/>
    <p:sldId id="392" r:id="rId12"/>
    <p:sldId id="393" r:id="rId13"/>
    <p:sldId id="398" r:id="rId14"/>
    <p:sldId id="397" r:id="rId15"/>
    <p:sldId id="39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68" autoAdjust="0"/>
    <p:restoredTop sz="88209" autoAdjust="0"/>
  </p:normalViewPr>
  <p:slideViewPr>
    <p:cSldViewPr>
      <p:cViewPr varScale="1">
        <p:scale>
          <a:sx n="76" d="100"/>
          <a:sy n="76" d="100"/>
        </p:scale>
        <p:origin x="-2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F608E-0D0F-421F-9968-5FA04FB786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28A808A-9C4A-4261-AF31-3C86FEE67B87}">
      <dgm:prSet phldrT="[텍스트]"/>
      <dgm:spPr/>
      <dgm:t>
        <a:bodyPr/>
        <a:lstStyle/>
        <a:p>
          <a:pPr latinLnBrk="1"/>
          <a:r>
            <a:rPr lang="ko-KR" altLang="en-US" dirty="0" smtClean="0"/>
            <a:t>일반 애플리케이션</a:t>
          </a:r>
          <a:r>
            <a:rPr lang="en-US" altLang="ko-KR" dirty="0" smtClean="0"/>
            <a:t>(jar </a:t>
          </a:r>
          <a:r>
            <a:rPr lang="ko-KR" altLang="en-US" dirty="0" smtClean="0"/>
            <a:t>프로젝트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BC0A7980-8D7C-4D9E-9FE6-B2E540BD5581}" type="parTrans" cxnId="{DBE226BF-23C1-415D-8C05-991D41DE04A5}">
      <dgm:prSet/>
      <dgm:spPr/>
      <dgm:t>
        <a:bodyPr/>
        <a:lstStyle/>
        <a:p>
          <a:pPr latinLnBrk="1"/>
          <a:endParaRPr lang="ko-KR" altLang="en-US"/>
        </a:p>
      </dgm:t>
    </dgm:pt>
    <dgm:pt modelId="{B17D8FB2-AF0A-432E-9D07-E030B29C63EA}" type="sibTrans" cxnId="{DBE226BF-23C1-415D-8C05-991D41DE04A5}">
      <dgm:prSet/>
      <dgm:spPr/>
      <dgm:t>
        <a:bodyPr/>
        <a:lstStyle/>
        <a:p>
          <a:pPr latinLnBrk="1"/>
          <a:endParaRPr lang="ko-KR" altLang="en-US"/>
        </a:p>
      </dgm:t>
    </dgm:pt>
    <dgm:pt modelId="{122DFB34-22EC-4FB1-AB47-2E4106EC7580}">
      <dgm:prSet phldrT="[텍스트]"/>
      <dgm:spPr/>
      <dgm:t>
        <a:bodyPr/>
        <a:lstStyle/>
        <a:p>
          <a:pPr latinLnBrk="1"/>
          <a:r>
            <a:rPr lang="ko-KR" altLang="en-US" dirty="0" smtClean="0"/>
            <a:t>웹 애플리케이션</a:t>
          </a:r>
          <a:r>
            <a:rPr lang="en-US" altLang="ko-KR" dirty="0" smtClean="0"/>
            <a:t>(war </a:t>
          </a:r>
          <a:r>
            <a:rPr lang="ko-KR" altLang="en-US" dirty="0" smtClean="0"/>
            <a:t>프로젝트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1D7F64F0-8F8D-48D4-A16F-9DD1FC0CE690}" type="parTrans" cxnId="{CC661A0F-3D4C-46B6-8E21-2643101F75D6}">
      <dgm:prSet/>
      <dgm:spPr/>
      <dgm:t>
        <a:bodyPr/>
        <a:lstStyle/>
        <a:p>
          <a:pPr latinLnBrk="1"/>
          <a:endParaRPr lang="ko-KR" altLang="en-US"/>
        </a:p>
      </dgm:t>
    </dgm:pt>
    <dgm:pt modelId="{4795B44C-2FB5-4FD8-9CA2-46175E33C0FE}" type="sibTrans" cxnId="{CC661A0F-3D4C-46B6-8E21-2643101F75D6}">
      <dgm:prSet/>
      <dgm:spPr/>
      <dgm:t>
        <a:bodyPr/>
        <a:lstStyle/>
        <a:p>
          <a:pPr latinLnBrk="1"/>
          <a:endParaRPr lang="ko-KR" altLang="en-US"/>
        </a:p>
      </dgm:t>
    </dgm:pt>
    <dgm:pt modelId="{B438B472-9968-4E52-B641-140E7B6229B0}" type="pres">
      <dgm:prSet presAssocID="{CD3F608E-0D0F-421F-9968-5FA04FB7863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084D9-1989-4F54-BD0A-312EA9B3D868}" type="pres">
      <dgm:prSet presAssocID="{428A808A-9C4A-4261-AF31-3C86FEE67B8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EAC353-0126-4F45-BA1C-20E58E8CD2E6}" type="pres">
      <dgm:prSet presAssocID="{B17D8FB2-AF0A-432E-9D07-E030B29C63EA}" presName="sibTrans" presStyleCnt="0"/>
      <dgm:spPr/>
    </dgm:pt>
    <dgm:pt modelId="{12F01B85-88F7-47EE-A74F-9DD244A9F29A}" type="pres">
      <dgm:prSet presAssocID="{122DFB34-22EC-4FB1-AB47-2E4106EC758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C661A0F-3D4C-46B6-8E21-2643101F75D6}" srcId="{CD3F608E-0D0F-421F-9968-5FA04FB78637}" destId="{122DFB34-22EC-4FB1-AB47-2E4106EC7580}" srcOrd="1" destOrd="0" parTransId="{1D7F64F0-8F8D-48D4-A16F-9DD1FC0CE690}" sibTransId="{4795B44C-2FB5-4FD8-9CA2-46175E33C0FE}"/>
    <dgm:cxn modelId="{CA022E85-E984-48E0-BB65-AF84B1F5433B}" type="presOf" srcId="{428A808A-9C4A-4261-AF31-3C86FEE67B87}" destId="{2B1084D9-1989-4F54-BD0A-312EA9B3D868}" srcOrd="0" destOrd="0" presId="urn:microsoft.com/office/officeart/2005/8/layout/default"/>
    <dgm:cxn modelId="{8C1D9FE5-BE63-4F50-A5D5-811ABC1B959B}" type="presOf" srcId="{CD3F608E-0D0F-421F-9968-5FA04FB78637}" destId="{B438B472-9968-4E52-B641-140E7B6229B0}" srcOrd="0" destOrd="0" presId="urn:microsoft.com/office/officeart/2005/8/layout/default"/>
    <dgm:cxn modelId="{70D08A74-4530-4ACF-909E-5D4F43CC4BFD}" type="presOf" srcId="{122DFB34-22EC-4FB1-AB47-2E4106EC7580}" destId="{12F01B85-88F7-47EE-A74F-9DD244A9F29A}" srcOrd="0" destOrd="0" presId="urn:microsoft.com/office/officeart/2005/8/layout/default"/>
    <dgm:cxn modelId="{DBE226BF-23C1-415D-8C05-991D41DE04A5}" srcId="{CD3F608E-0D0F-421F-9968-5FA04FB78637}" destId="{428A808A-9C4A-4261-AF31-3C86FEE67B87}" srcOrd="0" destOrd="0" parTransId="{BC0A7980-8D7C-4D9E-9FE6-B2E540BD5581}" sibTransId="{B17D8FB2-AF0A-432E-9D07-E030B29C63EA}"/>
    <dgm:cxn modelId="{69B4BE3B-F5D0-44AE-990C-6FCFF9CEEFA5}" type="presParOf" srcId="{B438B472-9968-4E52-B641-140E7B6229B0}" destId="{2B1084D9-1989-4F54-BD0A-312EA9B3D868}" srcOrd="0" destOrd="0" presId="urn:microsoft.com/office/officeart/2005/8/layout/default"/>
    <dgm:cxn modelId="{4D68EDD5-8979-4552-97E7-7409EBD2A72B}" type="presParOf" srcId="{B438B472-9968-4E52-B641-140E7B6229B0}" destId="{3BEAC353-0126-4F45-BA1C-20E58E8CD2E6}" srcOrd="1" destOrd="0" presId="urn:microsoft.com/office/officeart/2005/8/layout/default"/>
    <dgm:cxn modelId="{14BA670A-6F61-46F9-944E-0F9F3C864FE1}" type="presParOf" srcId="{B438B472-9968-4E52-B641-140E7B6229B0}" destId="{12F01B85-88F7-47EE-A74F-9DD244A9F29A}" srcOrd="2" destOrd="0" presId="urn:microsoft.com/office/officeart/2005/8/layout/default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02AD94-5A58-45A4-8043-A103C8D379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6AF7A0C-0F63-48D3-8E16-CF47C6150B65}">
      <dgm:prSet phldrT="[텍스트]"/>
      <dgm:spPr/>
      <dgm:t>
        <a:bodyPr/>
        <a:lstStyle/>
        <a:p>
          <a:pPr latinLnBrk="1"/>
          <a:r>
            <a:rPr lang="ko-KR" altLang="en-US" dirty="0" smtClean="0"/>
            <a:t>개발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지정</a:t>
          </a:r>
          <a:endParaRPr lang="ko-KR" altLang="en-US" dirty="0"/>
        </a:p>
      </dgm:t>
    </dgm:pt>
    <dgm:pt modelId="{40CA78FE-F2A5-43E0-86C2-43701EC15A33}" type="parTrans" cxnId="{E4BA209F-3DBE-4C02-91F3-0F395619892A}">
      <dgm:prSet/>
      <dgm:spPr/>
      <dgm:t>
        <a:bodyPr/>
        <a:lstStyle/>
        <a:p>
          <a:pPr latinLnBrk="1"/>
          <a:endParaRPr lang="ko-KR" altLang="en-US"/>
        </a:p>
      </dgm:t>
    </dgm:pt>
    <dgm:pt modelId="{92D2C266-014B-4455-B6C1-30D8B6B709E5}" type="sibTrans" cxnId="{E4BA209F-3DBE-4C02-91F3-0F395619892A}">
      <dgm:prSet/>
      <dgm:spPr/>
      <dgm:t>
        <a:bodyPr/>
        <a:lstStyle/>
        <a:p>
          <a:pPr latinLnBrk="1"/>
          <a:endParaRPr lang="ko-KR" altLang="en-US"/>
        </a:p>
      </dgm:t>
    </dgm:pt>
    <dgm:pt modelId="{15882025-394C-480A-89EC-9C525F008BBD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생성</a:t>
          </a:r>
          <a:endParaRPr lang="en-US" altLang="ko-KR" dirty="0" smtClean="0"/>
        </a:p>
      </dgm:t>
    </dgm:pt>
    <dgm:pt modelId="{FBBCFBA5-763C-4E5A-9681-4240B89EEDEB}" type="parTrans" cxnId="{EE8F79CC-7820-42B1-8BDD-13632B2B99B9}">
      <dgm:prSet/>
      <dgm:spPr/>
      <dgm:t>
        <a:bodyPr/>
        <a:lstStyle/>
        <a:p>
          <a:pPr latinLnBrk="1"/>
          <a:endParaRPr lang="ko-KR" altLang="en-US"/>
        </a:p>
      </dgm:t>
    </dgm:pt>
    <dgm:pt modelId="{D4C74931-E414-46DE-A55C-735C54BB73DF}" type="sibTrans" cxnId="{EE8F79CC-7820-42B1-8BDD-13632B2B99B9}">
      <dgm:prSet/>
      <dgm:spPr/>
      <dgm:t>
        <a:bodyPr/>
        <a:lstStyle/>
        <a:p>
          <a:pPr latinLnBrk="1"/>
          <a:endParaRPr lang="ko-KR" altLang="en-US"/>
        </a:p>
      </dgm:t>
    </dgm:pt>
    <dgm:pt modelId="{0411ACB8-9182-47B7-A9B1-DF150E033F56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생성 확인</a:t>
          </a:r>
          <a:endParaRPr lang="ko-KR" altLang="en-US" dirty="0"/>
        </a:p>
      </dgm:t>
    </dgm:pt>
    <dgm:pt modelId="{2D4C2F67-450F-4AAE-A18E-EDBF71D0230A}" type="parTrans" cxnId="{642A3868-2F40-4CBD-BA1A-3E1BDB4BFE8B}">
      <dgm:prSet/>
      <dgm:spPr/>
      <dgm:t>
        <a:bodyPr/>
        <a:lstStyle/>
        <a:p>
          <a:pPr latinLnBrk="1"/>
          <a:endParaRPr lang="ko-KR" altLang="en-US"/>
        </a:p>
      </dgm:t>
    </dgm:pt>
    <dgm:pt modelId="{EC7E03D8-78E1-4E2D-A18B-F1F53139E326}" type="sibTrans" cxnId="{642A3868-2F40-4CBD-BA1A-3E1BDB4BFE8B}">
      <dgm:prSet/>
      <dgm:spPr/>
      <dgm:t>
        <a:bodyPr/>
        <a:lstStyle/>
        <a:p>
          <a:pPr latinLnBrk="1"/>
          <a:endParaRPr lang="ko-KR" altLang="en-US"/>
        </a:p>
      </dgm:t>
    </dgm:pt>
    <dgm:pt modelId="{308120A5-6EBC-48E9-A52D-49F70267BCF3}">
      <dgm:prSet phldrT="[텍스트]"/>
      <dgm:spPr/>
      <dgm:t>
        <a:bodyPr/>
        <a:lstStyle/>
        <a:p>
          <a:pPr latinLnBrk="1"/>
          <a:r>
            <a:rPr lang="ko-KR" altLang="en-US" smtClean="0"/>
            <a:t>명령 프롬프트를 실행 후 </a:t>
          </a:r>
          <a:r>
            <a:rPr lang="en-US" altLang="ko-KR" smtClean="0"/>
            <a:t>'D:\webdev\workspace' </a:t>
          </a:r>
          <a:r>
            <a:rPr lang="ko-KR" altLang="en-US" smtClean="0"/>
            <a:t>디렉토리로 이동</a:t>
          </a:r>
          <a:endParaRPr lang="ko-KR" altLang="en-US" dirty="0"/>
        </a:p>
      </dgm:t>
    </dgm:pt>
    <dgm:pt modelId="{FAA81B12-DD5D-425B-B0CA-3AE766669FC2}" type="parTrans" cxnId="{773BE497-6CE0-40A5-BE60-37B048342F01}">
      <dgm:prSet/>
      <dgm:spPr/>
    </dgm:pt>
    <dgm:pt modelId="{1CAF09E1-1703-4873-B78C-38530658D782}" type="sibTrans" cxnId="{773BE497-6CE0-40A5-BE60-37B048342F01}">
      <dgm:prSet/>
      <dgm:spPr/>
    </dgm:pt>
    <dgm:pt modelId="{2C4E0180-C3C6-4256-B03E-5413B9499CC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mvn</a:t>
          </a:r>
          <a:r>
            <a:rPr lang="en-US" altLang="ko-KR" dirty="0" smtClean="0"/>
            <a:t> </a:t>
          </a:r>
          <a:r>
            <a:rPr lang="en-US" altLang="ko-KR" dirty="0" err="1" smtClean="0"/>
            <a:t>archetype:generate</a:t>
          </a:r>
          <a:r>
            <a:rPr lang="en-US" altLang="ko-KR" dirty="0" smtClean="0"/>
            <a:t> -</a:t>
          </a:r>
          <a:r>
            <a:rPr lang="en-US" altLang="ko-KR" dirty="0" err="1" smtClean="0"/>
            <a:t>DgroupId</a:t>
          </a:r>
          <a:r>
            <a:rPr lang="en-US" altLang="ko-KR" dirty="0" smtClean="0"/>
            <a:t>=</a:t>
          </a:r>
          <a:r>
            <a:rPr lang="en-US" altLang="ko-KR" dirty="0" err="1" smtClean="0"/>
            <a:t>net.javajigi</a:t>
          </a:r>
          <a:r>
            <a:rPr lang="en-US" altLang="ko-KR" dirty="0" smtClean="0"/>
            <a:t> -</a:t>
          </a:r>
          <a:r>
            <a:rPr lang="en-US" altLang="ko-KR" dirty="0" err="1" smtClean="0"/>
            <a:t>DartifactId</a:t>
          </a:r>
          <a:r>
            <a:rPr lang="en-US" altLang="ko-KR" dirty="0" smtClean="0"/>
            <a:t>=</a:t>
          </a:r>
          <a:r>
            <a:rPr lang="en-US" altLang="ko-KR" dirty="0" err="1" smtClean="0"/>
            <a:t>myfirst</a:t>
          </a:r>
          <a:r>
            <a:rPr lang="en-US" altLang="ko-KR" dirty="0" smtClean="0"/>
            <a:t> -</a:t>
          </a:r>
          <a:r>
            <a:rPr lang="en-US" altLang="ko-KR" dirty="0" err="1" smtClean="0"/>
            <a:t>DarchetypeArtifactId</a:t>
          </a:r>
          <a:r>
            <a:rPr lang="en-US" altLang="ko-KR" dirty="0" smtClean="0"/>
            <a:t>=maven-archetype-</a:t>
          </a:r>
          <a:r>
            <a:rPr lang="en-US" altLang="ko-KR" dirty="0" err="1" smtClean="0"/>
            <a:t>quickstart</a:t>
          </a:r>
          <a:r>
            <a:rPr lang="en-US" altLang="ko-KR" dirty="0" smtClean="0"/>
            <a:t> -</a:t>
          </a:r>
          <a:r>
            <a:rPr lang="en-US" altLang="ko-KR" dirty="0" err="1" smtClean="0"/>
            <a:t>DinteractiveMode</a:t>
          </a:r>
          <a:r>
            <a:rPr lang="en-US" altLang="ko-KR" dirty="0" smtClean="0"/>
            <a:t>=false</a:t>
          </a:r>
        </a:p>
      </dgm:t>
    </dgm:pt>
    <dgm:pt modelId="{A2233762-9FF5-4FA2-9FDB-D9E04F66A225}" type="parTrans" cxnId="{7FA68BC7-BBC8-4EF6-B47D-50C9F9EC9AF5}">
      <dgm:prSet/>
      <dgm:spPr/>
    </dgm:pt>
    <dgm:pt modelId="{A0F5A7DB-DE31-4981-91CD-C32E95AF7C11}" type="sibTrans" cxnId="{7FA68BC7-BBC8-4EF6-B47D-50C9F9EC9AF5}">
      <dgm:prSet/>
      <dgm:spPr/>
    </dgm:pt>
    <dgm:pt modelId="{46BCE84E-E352-4E10-8D93-5D9C3276FD7D}">
      <dgm:prSet phldrT="[텍스트]"/>
      <dgm:spPr/>
      <dgm:t>
        <a:bodyPr/>
        <a:lstStyle/>
        <a:p>
          <a:pPr latinLnBrk="1"/>
          <a:r>
            <a:rPr lang="ko-KR" altLang="en-US" dirty="0" smtClean="0"/>
            <a:t>명령 프롬프트를 실행한 </a:t>
          </a:r>
          <a:r>
            <a:rPr lang="ko-KR" altLang="en-US" dirty="0" err="1" smtClean="0"/>
            <a:t>디렉토리에</a:t>
          </a:r>
          <a:r>
            <a:rPr lang="ko-KR" altLang="en-US" dirty="0" smtClean="0"/>
            <a:t> </a:t>
          </a:r>
          <a:r>
            <a:rPr lang="en-US" altLang="ko-KR" dirty="0" smtClean="0"/>
            <a:t>"</a:t>
          </a:r>
          <a:r>
            <a:rPr lang="en-US" altLang="ko-KR" dirty="0" err="1" smtClean="0"/>
            <a:t>myfirst</a:t>
          </a:r>
          <a:r>
            <a:rPr lang="en-US" altLang="ko-KR" dirty="0" smtClean="0"/>
            <a:t>“ </a:t>
          </a:r>
          <a:r>
            <a:rPr lang="ko-KR" altLang="en-US" dirty="0" smtClean="0"/>
            <a:t>프로젝트가 자동 생성</a:t>
          </a:r>
          <a:endParaRPr lang="ko-KR" altLang="en-US" dirty="0"/>
        </a:p>
      </dgm:t>
    </dgm:pt>
    <dgm:pt modelId="{498C5100-0CE3-4A06-A09B-855F9334EB59}" type="parTrans" cxnId="{FD670409-15BE-44A0-8229-A6163F03FC56}">
      <dgm:prSet/>
      <dgm:spPr/>
    </dgm:pt>
    <dgm:pt modelId="{766F65A6-2131-42C4-9F89-3B55BD0C7C93}" type="sibTrans" cxnId="{FD670409-15BE-44A0-8229-A6163F03FC56}">
      <dgm:prSet/>
      <dgm:spPr/>
    </dgm:pt>
    <dgm:pt modelId="{7D5EAD91-AECA-4047-A1BC-ED2FB3DDCEA7}">
      <dgm:prSet phldrT="[텍스트]"/>
      <dgm:spPr/>
      <dgm:t>
        <a:bodyPr/>
        <a:lstStyle/>
        <a:p>
          <a:pPr latinLnBrk="1"/>
          <a:r>
            <a:rPr lang="ko-KR" altLang="en-US" dirty="0" smtClean="0"/>
            <a:t>명령 프롬프트에서 프로젝트 </a:t>
          </a:r>
          <a:r>
            <a:rPr lang="ko-KR" altLang="en-US" dirty="0" err="1" smtClean="0"/>
            <a:t>디렉토리</a:t>
          </a:r>
          <a:r>
            <a:rPr lang="en-US" altLang="ko-KR" dirty="0" smtClean="0"/>
            <a:t>(D:\webdev\workspace\myfirst) </a:t>
          </a:r>
          <a:r>
            <a:rPr lang="ko-KR" altLang="en-US" dirty="0" smtClean="0"/>
            <a:t>로 이동</a:t>
          </a:r>
          <a:endParaRPr lang="ko-KR" altLang="en-US" dirty="0"/>
        </a:p>
      </dgm:t>
    </dgm:pt>
    <dgm:pt modelId="{11F223B2-C076-4678-9328-65D1609383C4}" type="parTrans" cxnId="{E25FC01F-C82C-4876-96BE-56119E1CE450}">
      <dgm:prSet/>
      <dgm:spPr/>
    </dgm:pt>
    <dgm:pt modelId="{193FCF11-8963-4421-AA11-069CC9A2B846}" type="sibTrans" cxnId="{E25FC01F-C82C-4876-96BE-56119E1CE450}">
      <dgm:prSet/>
      <dgm:spPr/>
    </dgm:pt>
    <dgm:pt modelId="{6834D61B-DADF-494F-8EBC-0C10AECDFE02}">
      <dgm:prSet phldrT="[텍스트]"/>
      <dgm:spPr/>
      <dgm:t>
        <a:bodyPr/>
        <a:lstStyle/>
        <a:p>
          <a:pPr latinLnBrk="1"/>
          <a:r>
            <a:rPr lang="en-US" altLang="ko-KR" dirty="0" smtClean="0"/>
            <a:t>"</a:t>
          </a:r>
          <a:r>
            <a:rPr lang="en-US" altLang="ko-KR" dirty="0" err="1" smtClean="0"/>
            <a:t>mvn</a:t>
          </a:r>
          <a:r>
            <a:rPr lang="en-US" altLang="ko-KR" dirty="0" smtClean="0"/>
            <a:t> test" </a:t>
          </a:r>
          <a:r>
            <a:rPr lang="ko-KR" altLang="en-US" dirty="0" smtClean="0"/>
            <a:t>로 </a:t>
          </a:r>
          <a:r>
            <a:rPr lang="ko-KR" altLang="en-US" dirty="0" err="1" smtClean="0"/>
            <a:t>빌드</a:t>
          </a:r>
          <a:endParaRPr lang="ko-KR" altLang="en-US" dirty="0"/>
        </a:p>
      </dgm:t>
    </dgm:pt>
    <dgm:pt modelId="{4FF8A9BC-A2DA-4235-910E-246901F1DDB8}" type="parTrans" cxnId="{D35E0C7C-CA02-4FC4-B9CB-6819D5C9FAE2}">
      <dgm:prSet/>
      <dgm:spPr/>
    </dgm:pt>
    <dgm:pt modelId="{E5438591-8908-4C28-83F0-32FE59483622}" type="sibTrans" cxnId="{D35E0C7C-CA02-4FC4-B9CB-6819D5C9FAE2}">
      <dgm:prSet/>
      <dgm:spPr/>
    </dgm:pt>
    <dgm:pt modelId="{F53928BC-2612-480C-AB58-E3BF7C59610E}" type="pres">
      <dgm:prSet presAssocID="{3702AD94-5A58-45A4-8043-A103C8D379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EF7137-BF33-4775-AAC6-DC5AFC9ECB77}" type="pres">
      <dgm:prSet presAssocID="{96AF7A0C-0F63-48D3-8E16-CF47C6150B65}" presName="parentLin" presStyleCnt="0"/>
      <dgm:spPr/>
    </dgm:pt>
    <dgm:pt modelId="{02EF1D2B-0814-43A9-91EC-1B5B3C687006}" type="pres">
      <dgm:prSet presAssocID="{96AF7A0C-0F63-48D3-8E16-CF47C6150B65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EE93AB8-6517-43E0-A251-3573D9B11677}" type="pres">
      <dgm:prSet presAssocID="{96AF7A0C-0F63-48D3-8E16-CF47C6150B6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3C2119-E980-4CEA-862F-C609EB7EBBDA}" type="pres">
      <dgm:prSet presAssocID="{96AF7A0C-0F63-48D3-8E16-CF47C6150B65}" presName="negativeSpace" presStyleCnt="0"/>
      <dgm:spPr/>
    </dgm:pt>
    <dgm:pt modelId="{3B67EC04-DFB4-4422-B545-FAFE612352BD}" type="pres">
      <dgm:prSet presAssocID="{96AF7A0C-0F63-48D3-8E16-CF47C6150B6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8A6A16-2677-4A68-9E66-690F4B9AA134}" type="pres">
      <dgm:prSet presAssocID="{92D2C266-014B-4455-B6C1-30D8B6B709E5}" presName="spaceBetweenRectangles" presStyleCnt="0"/>
      <dgm:spPr/>
    </dgm:pt>
    <dgm:pt modelId="{0345BF7B-8B25-43FB-953B-41A26E6268A1}" type="pres">
      <dgm:prSet presAssocID="{15882025-394C-480A-89EC-9C525F008BBD}" presName="parentLin" presStyleCnt="0"/>
      <dgm:spPr/>
    </dgm:pt>
    <dgm:pt modelId="{8E5F5012-FFCE-481D-A32C-C7EF59C54CDF}" type="pres">
      <dgm:prSet presAssocID="{15882025-394C-480A-89EC-9C525F008BBD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97C9325-D39A-4E35-9CB9-B282C11B64FD}" type="pres">
      <dgm:prSet presAssocID="{15882025-394C-480A-89EC-9C525F008BB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6AA2A0-8EBE-435E-9176-0EFFBDCE9A63}" type="pres">
      <dgm:prSet presAssocID="{15882025-394C-480A-89EC-9C525F008BBD}" presName="negativeSpace" presStyleCnt="0"/>
      <dgm:spPr/>
    </dgm:pt>
    <dgm:pt modelId="{3CF8E4CE-B0DF-4670-BB5B-F19F74DBB302}" type="pres">
      <dgm:prSet presAssocID="{15882025-394C-480A-89EC-9C525F008BB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80B2C1-7315-4118-8FD5-919D886E417D}" type="pres">
      <dgm:prSet presAssocID="{D4C74931-E414-46DE-A55C-735C54BB73DF}" presName="spaceBetweenRectangles" presStyleCnt="0"/>
      <dgm:spPr/>
    </dgm:pt>
    <dgm:pt modelId="{3B737966-601E-4394-9E72-2666E1B9534A}" type="pres">
      <dgm:prSet presAssocID="{0411ACB8-9182-47B7-A9B1-DF150E033F56}" presName="parentLin" presStyleCnt="0"/>
      <dgm:spPr/>
    </dgm:pt>
    <dgm:pt modelId="{50EC02AA-0A7F-4205-9E35-6CECDD6A8E62}" type="pres">
      <dgm:prSet presAssocID="{0411ACB8-9182-47B7-A9B1-DF150E033F56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BEE0CF2-863D-4E83-B499-E05F8A4739A6}" type="pres">
      <dgm:prSet presAssocID="{0411ACB8-9182-47B7-A9B1-DF150E033F5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76756B-9728-4672-98EB-635D5D1942C1}" type="pres">
      <dgm:prSet presAssocID="{0411ACB8-9182-47B7-A9B1-DF150E033F56}" presName="negativeSpace" presStyleCnt="0"/>
      <dgm:spPr/>
    </dgm:pt>
    <dgm:pt modelId="{4EBC6211-C9C1-454F-A5B5-9FEADCFB6838}" type="pres">
      <dgm:prSet presAssocID="{0411ACB8-9182-47B7-A9B1-DF150E033F5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E8F79CC-7820-42B1-8BDD-13632B2B99B9}" srcId="{3702AD94-5A58-45A4-8043-A103C8D379CA}" destId="{15882025-394C-480A-89EC-9C525F008BBD}" srcOrd="1" destOrd="0" parTransId="{FBBCFBA5-763C-4E5A-9681-4240B89EEDEB}" sibTransId="{D4C74931-E414-46DE-A55C-735C54BB73DF}"/>
    <dgm:cxn modelId="{FD670409-15BE-44A0-8229-A6163F03FC56}" srcId="{0411ACB8-9182-47B7-A9B1-DF150E033F56}" destId="{46BCE84E-E352-4E10-8D93-5D9C3276FD7D}" srcOrd="0" destOrd="0" parTransId="{498C5100-0CE3-4A06-A09B-855F9334EB59}" sibTransId="{766F65A6-2131-42C4-9F89-3B55BD0C7C93}"/>
    <dgm:cxn modelId="{F6C58D87-26B8-4175-B4E7-66A2E1E61396}" type="presOf" srcId="{308120A5-6EBC-48E9-A52D-49F70267BCF3}" destId="{3B67EC04-DFB4-4422-B545-FAFE612352BD}" srcOrd="0" destOrd="0" presId="urn:microsoft.com/office/officeart/2005/8/layout/list1"/>
    <dgm:cxn modelId="{7FA68BC7-BBC8-4EF6-B47D-50C9F9EC9AF5}" srcId="{15882025-394C-480A-89EC-9C525F008BBD}" destId="{2C4E0180-C3C6-4256-B03E-5413B9499CCF}" srcOrd="0" destOrd="0" parTransId="{A2233762-9FF5-4FA2-9FDB-D9E04F66A225}" sibTransId="{A0F5A7DB-DE31-4981-91CD-C32E95AF7C11}"/>
    <dgm:cxn modelId="{A9070837-3BA2-49CD-95F4-5C565B2002C5}" type="presOf" srcId="{15882025-394C-480A-89EC-9C525F008BBD}" destId="{8E5F5012-FFCE-481D-A32C-C7EF59C54CDF}" srcOrd="0" destOrd="0" presId="urn:microsoft.com/office/officeart/2005/8/layout/list1"/>
    <dgm:cxn modelId="{E4BA209F-3DBE-4C02-91F3-0F395619892A}" srcId="{3702AD94-5A58-45A4-8043-A103C8D379CA}" destId="{96AF7A0C-0F63-48D3-8E16-CF47C6150B65}" srcOrd="0" destOrd="0" parTransId="{40CA78FE-F2A5-43E0-86C2-43701EC15A33}" sibTransId="{92D2C266-014B-4455-B6C1-30D8B6B709E5}"/>
    <dgm:cxn modelId="{C21CCEF9-B6D3-4AF7-BD49-9608374E1085}" type="presOf" srcId="{2C4E0180-C3C6-4256-B03E-5413B9499CCF}" destId="{3CF8E4CE-B0DF-4670-BB5B-F19F74DBB302}" srcOrd="0" destOrd="0" presId="urn:microsoft.com/office/officeart/2005/8/layout/list1"/>
    <dgm:cxn modelId="{62EA2205-113F-4752-A37E-A78D641EBEF8}" type="presOf" srcId="{7D5EAD91-AECA-4047-A1BC-ED2FB3DDCEA7}" destId="{4EBC6211-C9C1-454F-A5B5-9FEADCFB6838}" srcOrd="0" destOrd="1" presId="urn:microsoft.com/office/officeart/2005/8/layout/list1"/>
    <dgm:cxn modelId="{388418C6-D86A-4064-AA17-98A4A79B0ED4}" type="presOf" srcId="{0411ACB8-9182-47B7-A9B1-DF150E033F56}" destId="{50EC02AA-0A7F-4205-9E35-6CECDD6A8E62}" srcOrd="0" destOrd="0" presId="urn:microsoft.com/office/officeart/2005/8/layout/list1"/>
    <dgm:cxn modelId="{E25FC01F-C82C-4876-96BE-56119E1CE450}" srcId="{0411ACB8-9182-47B7-A9B1-DF150E033F56}" destId="{7D5EAD91-AECA-4047-A1BC-ED2FB3DDCEA7}" srcOrd="1" destOrd="0" parTransId="{11F223B2-C076-4678-9328-65D1609383C4}" sibTransId="{193FCF11-8963-4421-AA11-069CC9A2B846}"/>
    <dgm:cxn modelId="{59246D38-7102-47EE-9F4B-8581258CA6CB}" type="presOf" srcId="{96AF7A0C-0F63-48D3-8E16-CF47C6150B65}" destId="{02EF1D2B-0814-43A9-91EC-1B5B3C687006}" srcOrd="0" destOrd="0" presId="urn:microsoft.com/office/officeart/2005/8/layout/list1"/>
    <dgm:cxn modelId="{60223E00-DE36-4897-BB8B-8751FB7D1571}" type="presOf" srcId="{46BCE84E-E352-4E10-8D93-5D9C3276FD7D}" destId="{4EBC6211-C9C1-454F-A5B5-9FEADCFB6838}" srcOrd="0" destOrd="0" presId="urn:microsoft.com/office/officeart/2005/8/layout/list1"/>
    <dgm:cxn modelId="{02B183A8-F295-4298-ABB0-F333CCC949A2}" type="presOf" srcId="{96AF7A0C-0F63-48D3-8E16-CF47C6150B65}" destId="{0EE93AB8-6517-43E0-A251-3573D9B11677}" srcOrd="1" destOrd="0" presId="urn:microsoft.com/office/officeart/2005/8/layout/list1"/>
    <dgm:cxn modelId="{D35E0C7C-CA02-4FC4-B9CB-6819D5C9FAE2}" srcId="{0411ACB8-9182-47B7-A9B1-DF150E033F56}" destId="{6834D61B-DADF-494F-8EBC-0C10AECDFE02}" srcOrd="2" destOrd="0" parTransId="{4FF8A9BC-A2DA-4235-910E-246901F1DDB8}" sibTransId="{E5438591-8908-4C28-83F0-32FE59483622}"/>
    <dgm:cxn modelId="{773BE497-6CE0-40A5-BE60-37B048342F01}" srcId="{96AF7A0C-0F63-48D3-8E16-CF47C6150B65}" destId="{308120A5-6EBC-48E9-A52D-49F70267BCF3}" srcOrd="0" destOrd="0" parTransId="{FAA81B12-DD5D-425B-B0CA-3AE766669FC2}" sibTransId="{1CAF09E1-1703-4873-B78C-38530658D782}"/>
    <dgm:cxn modelId="{642A3868-2F40-4CBD-BA1A-3E1BDB4BFE8B}" srcId="{3702AD94-5A58-45A4-8043-A103C8D379CA}" destId="{0411ACB8-9182-47B7-A9B1-DF150E033F56}" srcOrd="2" destOrd="0" parTransId="{2D4C2F67-450F-4AAE-A18E-EDBF71D0230A}" sibTransId="{EC7E03D8-78E1-4E2D-A18B-F1F53139E326}"/>
    <dgm:cxn modelId="{930E882C-C7BF-42E7-84E2-BEA2A9DB9D2B}" type="presOf" srcId="{6834D61B-DADF-494F-8EBC-0C10AECDFE02}" destId="{4EBC6211-C9C1-454F-A5B5-9FEADCFB6838}" srcOrd="0" destOrd="2" presId="urn:microsoft.com/office/officeart/2005/8/layout/list1"/>
    <dgm:cxn modelId="{3A0A4CAD-4D3E-4F35-96C3-383190DEFE75}" type="presOf" srcId="{15882025-394C-480A-89EC-9C525F008BBD}" destId="{297C9325-D39A-4E35-9CB9-B282C11B64FD}" srcOrd="1" destOrd="0" presId="urn:microsoft.com/office/officeart/2005/8/layout/list1"/>
    <dgm:cxn modelId="{CEC4DAB0-BA5C-4319-87A1-301C971D8A96}" type="presOf" srcId="{0411ACB8-9182-47B7-A9B1-DF150E033F56}" destId="{0BEE0CF2-863D-4E83-B499-E05F8A4739A6}" srcOrd="1" destOrd="0" presId="urn:microsoft.com/office/officeart/2005/8/layout/list1"/>
    <dgm:cxn modelId="{49FC056C-F3BC-43CE-9217-15453F1BFE80}" type="presOf" srcId="{3702AD94-5A58-45A4-8043-A103C8D379CA}" destId="{F53928BC-2612-480C-AB58-E3BF7C59610E}" srcOrd="0" destOrd="0" presId="urn:microsoft.com/office/officeart/2005/8/layout/list1"/>
    <dgm:cxn modelId="{225E70C2-C575-41CC-9CF4-58D6E1F601F2}" type="presParOf" srcId="{F53928BC-2612-480C-AB58-E3BF7C59610E}" destId="{32EF7137-BF33-4775-AAC6-DC5AFC9ECB77}" srcOrd="0" destOrd="0" presId="urn:microsoft.com/office/officeart/2005/8/layout/list1"/>
    <dgm:cxn modelId="{75A9120D-423B-4AC3-A08D-06DE0D02C632}" type="presParOf" srcId="{32EF7137-BF33-4775-AAC6-DC5AFC9ECB77}" destId="{02EF1D2B-0814-43A9-91EC-1B5B3C687006}" srcOrd="0" destOrd="0" presId="urn:microsoft.com/office/officeart/2005/8/layout/list1"/>
    <dgm:cxn modelId="{AB75B97D-CC0F-4172-B044-239DF1046040}" type="presParOf" srcId="{32EF7137-BF33-4775-AAC6-DC5AFC9ECB77}" destId="{0EE93AB8-6517-43E0-A251-3573D9B11677}" srcOrd="1" destOrd="0" presId="urn:microsoft.com/office/officeart/2005/8/layout/list1"/>
    <dgm:cxn modelId="{5F9B9EBF-AAA3-43B3-9A13-E3F3E54B45D5}" type="presParOf" srcId="{F53928BC-2612-480C-AB58-E3BF7C59610E}" destId="{8A3C2119-E980-4CEA-862F-C609EB7EBBDA}" srcOrd="1" destOrd="0" presId="urn:microsoft.com/office/officeart/2005/8/layout/list1"/>
    <dgm:cxn modelId="{1DB61766-D235-42CF-9A47-CFB9AC0699B8}" type="presParOf" srcId="{F53928BC-2612-480C-AB58-E3BF7C59610E}" destId="{3B67EC04-DFB4-4422-B545-FAFE612352BD}" srcOrd="2" destOrd="0" presId="urn:microsoft.com/office/officeart/2005/8/layout/list1"/>
    <dgm:cxn modelId="{73A18A93-7B6D-45F8-A8E8-B7401D33BCA0}" type="presParOf" srcId="{F53928BC-2612-480C-AB58-E3BF7C59610E}" destId="{0C8A6A16-2677-4A68-9E66-690F4B9AA134}" srcOrd="3" destOrd="0" presId="urn:microsoft.com/office/officeart/2005/8/layout/list1"/>
    <dgm:cxn modelId="{3E6911B3-A2E3-45BE-8725-997A3342E863}" type="presParOf" srcId="{F53928BC-2612-480C-AB58-E3BF7C59610E}" destId="{0345BF7B-8B25-43FB-953B-41A26E6268A1}" srcOrd="4" destOrd="0" presId="urn:microsoft.com/office/officeart/2005/8/layout/list1"/>
    <dgm:cxn modelId="{5D15B6A5-7C4F-4C9B-BE28-97A677990788}" type="presParOf" srcId="{0345BF7B-8B25-43FB-953B-41A26E6268A1}" destId="{8E5F5012-FFCE-481D-A32C-C7EF59C54CDF}" srcOrd="0" destOrd="0" presId="urn:microsoft.com/office/officeart/2005/8/layout/list1"/>
    <dgm:cxn modelId="{B6BE7981-6BC0-4B37-93AE-55DA1EA04CBA}" type="presParOf" srcId="{0345BF7B-8B25-43FB-953B-41A26E6268A1}" destId="{297C9325-D39A-4E35-9CB9-B282C11B64FD}" srcOrd="1" destOrd="0" presId="urn:microsoft.com/office/officeart/2005/8/layout/list1"/>
    <dgm:cxn modelId="{9D24207D-19C7-42A4-8332-390D5C891A7A}" type="presParOf" srcId="{F53928BC-2612-480C-AB58-E3BF7C59610E}" destId="{496AA2A0-8EBE-435E-9176-0EFFBDCE9A63}" srcOrd="5" destOrd="0" presId="urn:microsoft.com/office/officeart/2005/8/layout/list1"/>
    <dgm:cxn modelId="{A3F8180D-2DDB-46E6-B06B-93110876F384}" type="presParOf" srcId="{F53928BC-2612-480C-AB58-E3BF7C59610E}" destId="{3CF8E4CE-B0DF-4670-BB5B-F19F74DBB302}" srcOrd="6" destOrd="0" presId="urn:microsoft.com/office/officeart/2005/8/layout/list1"/>
    <dgm:cxn modelId="{01401399-5CF8-4994-9182-7932B6FC138C}" type="presParOf" srcId="{F53928BC-2612-480C-AB58-E3BF7C59610E}" destId="{6A80B2C1-7315-4118-8FD5-919D886E417D}" srcOrd="7" destOrd="0" presId="urn:microsoft.com/office/officeart/2005/8/layout/list1"/>
    <dgm:cxn modelId="{DAE847C6-F5EF-4EA8-9344-D9F09D14348F}" type="presParOf" srcId="{F53928BC-2612-480C-AB58-E3BF7C59610E}" destId="{3B737966-601E-4394-9E72-2666E1B9534A}" srcOrd="8" destOrd="0" presId="urn:microsoft.com/office/officeart/2005/8/layout/list1"/>
    <dgm:cxn modelId="{FBAB1D83-7456-4F93-851D-B38F9E49423F}" type="presParOf" srcId="{3B737966-601E-4394-9E72-2666E1B9534A}" destId="{50EC02AA-0A7F-4205-9E35-6CECDD6A8E62}" srcOrd="0" destOrd="0" presId="urn:microsoft.com/office/officeart/2005/8/layout/list1"/>
    <dgm:cxn modelId="{96B64B42-768A-4F8A-815C-9C96BFF21D5A}" type="presParOf" srcId="{3B737966-601E-4394-9E72-2666E1B9534A}" destId="{0BEE0CF2-863D-4E83-B499-E05F8A4739A6}" srcOrd="1" destOrd="0" presId="urn:microsoft.com/office/officeart/2005/8/layout/list1"/>
    <dgm:cxn modelId="{52B10131-B1D9-4D4F-B181-6EF4EFB63BE7}" type="presParOf" srcId="{F53928BC-2612-480C-AB58-E3BF7C59610E}" destId="{C676756B-9728-4672-98EB-635D5D1942C1}" srcOrd="9" destOrd="0" presId="urn:microsoft.com/office/officeart/2005/8/layout/list1"/>
    <dgm:cxn modelId="{622288A7-2145-4949-B43A-7B7175123268}" type="presParOf" srcId="{F53928BC-2612-480C-AB58-E3BF7C59610E}" destId="{4EBC6211-C9C1-454F-A5B5-9FEADCFB6838}" srcOrd="10" destOrd="0" presId="urn:microsoft.com/office/officeart/2005/8/layout/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02AD94-5A58-45A4-8043-A103C8D379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6AF7A0C-0F63-48D3-8E16-CF47C6150B65}">
      <dgm:prSet phldrT="[텍스트]"/>
      <dgm:spPr/>
      <dgm:t>
        <a:bodyPr/>
        <a:lstStyle/>
        <a:p>
          <a:pPr latinLnBrk="1"/>
          <a:r>
            <a:rPr lang="ko-KR" altLang="en-US" dirty="0" smtClean="0"/>
            <a:t>개발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지정</a:t>
          </a:r>
          <a:endParaRPr lang="ko-KR" altLang="en-US" dirty="0"/>
        </a:p>
      </dgm:t>
    </dgm:pt>
    <dgm:pt modelId="{40CA78FE-F2A5-43E0-86C2-43701EC15A33}" type="parTrans" cxnId="{E4BA209F-3DBE-4C02-91F3-0F395619892A}">
      <dgm:prSet/>
      <dgm:spPr/>
      <dgm:t>
        <a:bodyPr/>
        <a:lstStyle/>
        <a:p>
          <a:pPr latinLnBrk="1"/>
          <a:endParaRPr lang="ko-KR" altLang="en-US"/>
        </a:p>
      </dgm:t>
    </dgm:pt>
    <dgm:pt modelId="{92D2C266-014B-4455-B6C1-30D8B6B709E5}" type="sibTrans" cxnId="{E4BA209F-3DBE-4C02-91F3-0F395619892A}">
      <dgm:prSet/>
      <dgm:spPr/>
      <dgm:t>
        <a:bodyPr/>
        <a:lstStyle/>
        <a:p>
          <a:pPr latinLnBrk="1"/>
          <a:endParaRPr lang="ko-KR" altLang="en-US"/>
        </a:p>
      </dgm:t>
    </dgm:pt>
    <dgm:pt modelId="{15882025-394C-480A-89EC-9C525F008BBD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생성</a:t>
          </a:r>
          <a:endParaRPr lang="en-US" altLang="ko-KR" dirty="0" smtClean="0"/>
        </a:p>
      </dgm:t>
    </dgm:pt>
    <dgm:pt modelId="{FBBCFBA5-763C-4E5A-9681-4240B89EEDEB}" type="parTrans" cxnId="{EE8F79CC-7820-42B1-8BDD-13632B2B99B9}">
      <dgm:prSet/>
      <dgm:spPr/>
      <dgm:t>
        <a:bodyPr/>
        <a:lstStyle/>
        <a:p>
          <a:pPr latinLnBrk="1"/>
          <a:endParaRPr lang="ko-KR" altLang="en-US"/>
        </a:p>
      </dgm:t>
    </dgm:pt>
    <dgm:pt modelId="{D4C74931-E414-46DE-A55C-735C54BB73DF}" type="sibTrans" cxnId="{EE8F79CC-7820-42B1-8BDD-13632B2B99B9}">
      <dgm:prSet/>
      <dgm:spPr/>
      <dgm:t>
        <a:bodyPr/>
        <a:lstStyle/>
        <a:p>
          <a:pPr latinLnBrk="1"/>
          <a:endParaRPr lang="ko-KR" altLang="en-US"/>
        </a:p>
      </dgm:t>
    </dgm:pt>
    <dgm:pt modelId="{0411ACB8-9182-47B7-A9B1-DF150E033F56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생성 확인</a:t>
          </a:r>
          <a:endParaRPr lang="ko-KR" altLang="en-US" dirty="0"/>
        </a:p>
      </dgm:t>
    </dgm:pt>
    <dgm:pt modelId="{2D4C2F67-450F-4AAE-A18E-EDBF71D0230A}" type="parTrans" cxnId="{642A3868-2F40-4CBD-BA1A-3E1BDB4BFE8B}">
      <dgm:prSet/>
      <dgm:spPr/>
      <dgm:t>
        <a:bodyPr/>
        <a:lstStyle/>
        <a:p>
          <a:pPr latinLnBrk="1"/>
          <a:endParaRPr lang="ko-KR" altLang="en-US"/>
        </a:p>
      </dgm:t>
    </dgm:pt>
    <dgm:pt modelId="{EC7E03D8-78E1-4E2D-A18B-F1F53139E326}" type="sibTrans" cxnId="{642A3868-2F40-4CBD-BA1A-3E1BDB4BFE8B}">
      <dgm:prSet/>
      <dgm:spPr/>
      <dgm:t>
        <a:bodyPr/>
        <a:lstStyle/>
        <a:p>
          <a:pPr latinLnBrk="1"/>
          <a:endParaRPr lang="ko-KR" altLang="en-US"/>
        </a:p>
      </dgm:t>
    </dgm:pt>
    <dgm:pt modelId="{308120A5-6EBC-48E9-A52D-49F70267BCF3}">
      <dgm:prSet phldrT="[텍스트]"/>
      <dgm:spPr/>
      <dgm:t>
        <a:bodyPr/>
        <a:lstStyle/>
        <a:p>
          <a:pPr latinLnBrk="1"/>
          <a:r>
            <a:rPr lang="ko-KR" altLang="en-US" dirty="0" smtClean="0"/>
            <a:t>명령 프롬프트를 실행 후 </a:t>
          </a:r>
          <a:r>
            <a:rPr lang="en-US" altLang="ko-KR" dirty="0" smtClean="0"/>
            <a:t>'D:\webdev\workspace' </a:t>
          </a:r>
          <a:r>
            <a:rPr lang="ko-KR" altLang="en-US" dirty="0" err="1" smtClean="0"/>
            <a:t>디렉토리로</a:t>
          </a:r>
          <a:r>
            <a:rPr lang="ko-KR" altLang="en-US" dirty="0" smtClean="0"/>
            <a:t> 이동</a:t>
          </a:r>
          <a:endParaRPr lang="ko-KR" altLang="en-US" dirty="0"/>
        </a:p>
      </dgm:t>
    </dgm:pt>
    <dgm:pt modelId="{FAA81B12-DD5D-425B-B0CA-3AE766669FC2}" type="parTrans" cxnId="{773BE497-6CE0-40A5-BE60-37B048342F01}">
      <dgm:prSet/>
      <dgm:spPr/>
    </dgm:pt>
    <dgm:pt modelId="{1CAF09E1-1703-4873-B78C-38530658D782}" type="sibTrans" cxnId="{773BE497-6CE0-40A5-BE60-37B048342F01}">
      <dgm:prSet/>
      <dgm:spPr/>
    </dgm:pt>
    <dgm:pt modelId="{2C4E0180-C3C6-4256-B03E-5413B9499CC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mvn</a:t>
          </a:r>
          <a:r>
            <a:rPr lang="en-US" altLang="ko-KR" dirty="0" smtClean="0"/>
            <a:t> </a:t>
          </a:r>
          <a:r>
            <a:rPr lang="en-US" altLang="ko-KR" dirty="0" err="1" smtClean="0"/>
            <a:t>archetype:generate</a:t>
          </a:r>
          <a:r>
            <a:rPr lang="en-US" altLang="ko-KR" dirty="0" smtClean="0"/>
            <a:t> -</a:t>
          </a:r>
          <a:r>
            <a:rPr lang="en-US" altLang="ko-KR" dirty="0" err="1" smtClean="0"/>
            <a:t>DarchetypeCatalog</a:t>
          </a:r>
          <a:r>
            <a:rPr lang="en-US" altLang="ko-KR" dirty="0" smtClean="0"/>
            <a:t>=internal</a:t>
          </a:r>
        </a:p>
      </dgm:t>
    </dgm:pt>
    <dgm:pt modelId="{A2233762-9FF5-4FA2-9FDB-D9E04F66A225}" type="parTrans" cxnId="{7FA68BC7-BBC8-4EF6-B47D-50C9F9EC9AF5}">
      <dgm:prSet/>
      <dgm:spPr/>
    </dgm:pt>
    <dgm:pt modelId="{A0F5A7DB-DE31-4981-91CD-C32E95AF7C11}" type="sibTrans" cxnId="{7FA68BC7-BBC8-4EF6-B47D-50C9F9EC9AF5}">
      <dgm:prSet/>
      <dgm:spPr/>
    </dgm:pt>
    <dgm:pt modelId="{46BCE84E-E352-4E10-8D93-5D9C3276FD7D}">
      <dgm:prSet phldrT="[텍스트]"/>
      <dgm:spPr/>
      <dgm:t>
        <a:bodyPr/>
        <a:lstStyle/>
        <a:p>
          <a:pPr latinLnBrk="1"/>
          <a:r>
            <a:rPr lang="ko-KR" altLang="en-US" dirty="0" smtClean="0"/>
            <a:t>명령 프롬프트를 실행한 </a:t>
          </a:r>
          <a:r>
            <a:rPr lang="ko-KR" altLang="en-US" dirty="0" err="1" smtClean="0"/>
            <a:t>디렉토리에</a:t>
          </a:r>
          <a:r>
            <a:rPr lang="ko-KR" altLang="en-US" dirty="0" smtClean="0"/>
            <a:t> </a:t>
          </a:r>
          <a:r>
            <a:rPr lang="en-US" altLang="ko-KR" dirty="0" smtClean="0"/>
            <a:t>“</a:t>
          </a:r>
          <a:r>
            <a:rPr lang="en-US" altLang="ko-KR" dirty="0" err="1" smtClean="0"/>
            <a:t>wikibook</a:t>
          </a:r>
          <a:r>
            <a:rPr lang="en-US" altLang="ko-KR" dirty="0" smtClean="0"/>
            <a:t>“ </a:t>
          </a:r>
          <a:r>
            <a:rPr lang="ko-KR" altLang="en-US" dirty="0" smtClean="0"/>
            <a:t>프로젝트가 자동 생성</a:t>
          </a:r>
          <a:endParaRPr lang="ko-KR" altLang="en-US" dirty="0"/>
        </a:p>
      </dgm:t>
    </dgm:pt>
    <dgm:pt modelId="{498C5100-0CE3-4A06-A09B-855F9334EB59}" type="parTrans" cxnId="{FD670409-15BE-44A0-8229-A6163F03FC56}">
      <dgm:prSet/>
      <dgm:spPr/>
    </dgm:pt>
    <dgm:pt modelId="{766F65A6-2131-42C4-9F89-3B55BD0C7C93}" type="sibTrans" cxnId="{FD670409-15BE-44A0-8229-A6163F03FC56}">
      <dgm:prSet/>
      <dgm:spPr/>
    </dgm:pt>
    <dgm:pt modelId="{7D5EAD91-AECA-4047-A1BC-ED2FB3DDCEA7}">
      <dgm:prSet phldrT="[텍스트]"/>
      <dgm:spPr/>
      <dgm:t>
        <a:bodyPr/>
        <a:lstStyle/>
        <a:p>
          <a:pPr latinLnBrk="1"/>
          <a:r>
            <a:rPr lang="ko-KR" altLang="en-US" dirty="0" smtClean="0"/>
            <a:t>명령 프롬프트에서 프로젝트 </a:t>
          </a:r>
          <a:r>
            <a:rPr lang="ko-KR" altLang="en-US" dirty="0" err="1" smtClean="0"/>
            <a:t>디렉토리</a:t>
          </a:r>
          <a:r>
            <a:rPr lang="en-US" altLang="ko-KR" dirty="0" smtClean="0"/>
            <a:t>(D:\webdev\workspace\wikibook) </a:t>
          </a:r>
          <a:r>
            <a:rPr lang="ko-KR" altLang="en-US" dirty="0" smtClean="0"/>
            <a:t>로 이동</a:t>
          </a:r>
          <a:endParaRPr lang="ko-KR" altLang="en-US" dirty="0"/>
        </a:p>
      </dgm:t>
    </dgm:pt>
    <dgm:pt modelId="{11F223B2-C076-4678-9328-65D1609383C4}" type="parTrans" cxnId="{E25FC01F-C82C-4876-96BE-56119E1CE450}">
      <dgm:prSet/>
      <dgm:spPr/>
    </dgm:pt>
    <dgm:pt modelId="{193FCF11-8963-4421-AA11-069CC9A2B846}" type="sibTrans" cxnId="{E25FC01F-C82C-4876-96BE-56119E1CE450}">
      <dgm:prSet/>
      <dgm:spPr/>
    </dgm:pt>
    <dgm:pt modelId="{6834D61B-DADF-494F-8EBC-0C10AECDFE02}">
      <dgm:prSet phldrT="[텍스트]"/>
      <dgm:spPr/>
      <dgm:t>
        <a:bodyPr/>
        <a:lstStyle/>
        <a:p>
          <a:pPr latinLnBrk="1"/>
          <a:r>
            <a:rPr lang="en-US" altLang="ko-KR" dirty="0" smtClean="0"/>
            <a:t>"</a:t>
          </a:r>
          <a:r>
            <a:rPr lang="en-US" altLang="ko-KR" dirty="0" err="1" smtClean="0"/>
            <a:t>mvn</a:t>
          </a:r>
          <a:r>
            <a:rPr lang="en-US" altLang="ko-KR" dirty="0" smtClean="0"/>
            <a:t> test" </a:t>
          </a:r>
          <a:r>
            <a:rPr lang="ko-KR" altLang="en-US" dirty="0" smtClean="0"/>
            <a:t>로 </a:t>
          </a:r>
          <a:r>
            <a:rPr lang="ko-KR" altLang="en-US" dirty="0" err="1" smtClean="0"/>
            <a:t>빌드</a:t>
          </a:r>
          <a:endParaRPr lang="ko-KR" altLang="en-US" dirty="0"/>
        </a:p>
      </dgm:t>
    </dgm:pt>
    <dgm:pt modelId="{4FF8A9BC-A2DA-4235-910E-246901F1DDB8}" type="parTrans" cxnId="{D35E0C7C-CA02-4FC4-B9CB-6819D5C9FAE2}">
      <dgm:prSet/>
      <dgm:spPr/>
    </dgm:pt>
    <dgm:pt modelId="{E5438591-8908-4C28-83F0-32FE59483622}" type="sibTrans" cxnId="{D35E0C7C-CA02-4FC4-B9CB-6819D5C9FAE2}">
      <dgm:prSet/>
      <dgm:spPr/>
    </dgm:pt>
    <dgm:pt modelId="{157AFBF3-52B8-436A-98DA-F1CAFF3BD647}">
      <dgm:prSet phldrT="[텍스트]"/>
      <dgm:spPr/>
      <dgm:t>
        <a:bodyPr/>
        <a:lstStyle/>
        <a:p>
          <a:pPr latinLnBrk="1"/>
          <a:r>
            <a:rPr lang="en-US" altLang="ko-KR" dirty="0" smtClean="0"/>
            <a:t>Choose a number or apply filter (format: [</a:t>
          </a:r>
          <a:r>
            <a:rPr lang="en-US" altLang="ko-KR" dirty="0" err="1" smtClean="0"/>
            <a:t>groupId</a:t>
          </a:r>
          <a:r>
            <a:rPr lang="en-US" altLang="ko-KR" dirty="0" smtClean="0"/>
            <a:t>:]</a:t>
          </a:r>
          <a:r>
            <a:rPr lang="en-US" altLang="ko-KR" dirty="0" err="1" smtClean="0"/>
            <a:t>artifactId</a:t>
          </a:r>
          <a:r>
            <a:rPr lang="en-US" altLang="ko-KR" dirty="0" smtClean="0"/>
            <a:t>, case sensitive contains): 16: </a:t>
          </a:r>
          <a:br>
            <a:rPr lang="en-US" altLang="ko-KR" dirty="0" smtClean="0"/>
          </a:br>
          <a:r>
            <a:rPr lang="en-US" altLang="ko-KR" dirty="0" smtClean="0"/>
            <a:t>19: internal -&gt; </a:t>
          </a:r>
          <a:r>
            <a:rPr lang="en-US" altLang="ko-KR" dirty="0" err="1" smtClean="0"/>
            <a:t>org.apache.maven.archetypes:maven</a:t>
          </a:r>
          <a:r>
            <a:rPr lang="en-US" altLang="ko-KR" dirty="0" smtClean="0"/>
            <a:t>-archetype-</a:t>
          </a:r>
          <a:r>
            <a:rPr lang="en-US" altLang="ko-KR" dirty="0" err="1" smtClean="0"/>
            <a:t>webapp</a:t>
          </a:r>
          <a:r>
            <a:rPr lang="en-US" altLang="ko-KR" dirty="0" smtClean="0"/>
            <a:t> (A simple Java web application) </a:t>
          </a:r>
          <a:r>
            <a:rPr lang="ko-KR" altLang="en-US" dirty="0" smtClean="0"/>
            <a:t>입력</a:t>
          </a:r>
          <a:endParaRPr lang="en-US" altLang="ko-KR" dirty="0" smtClean="0"/>
        </a:p>
      </dgm:t>
    </dgm:pt>
    <dgm:pt modelId="{DE3C5799-8F7E-4904-926F-CED57393FB18}" type="parTrans" cxnId="{AB8D4862-E1ED-47C1-A061-2B983B8834A2}">
      <dgm:prSet/>
      <dgm:spPr/>
    </dgm:pt>
    <dgm:pt modelId="{A1BBFAFA-8CB2-40DD-AEB9-AD548E134305}" type="sibTrans" cxnId="{AB8D4862-E1ED-47C1-A061-2B983B8834A2}">
      <dgm:prSet/>
      <dgm:spPr/>
    </dgm:pt>
    <dgm:pt modelId="{DDC6662F-83B8-497A-8863-321EE66C68FF}">
      <dgm:prSet/>
      <dgm:spPr/>
      <dgm:t>
        <a:bodyPr/>
        <a:lstStyle/>
        <a:p>
          <a:pPr latinLnBrk="1"/>
          <a:r>
            <a:rPr lang="en-US" altLang="ko-KR" dirty="0" err="1" smtClean="0"/>
            <a:t>groupId</a:t>
          </a:r>
          <a:r>
            <a:rPr lang="en-US" altLang="ko-KR" dirty="0" smtClean="0"/>
            <a:t> : </a:t>
          </a:r>
          <a:r>
            <a:rPr lang="en-US" altLang="ko-KR" dirty="0" err="1" smtClean="0"/>
            <a:t>net.javajigi</a:t>
          </a:r>
          <a:endParaRPr lang="en-US" altLang="ko-KR" dirty="0" smtClean="0"/>
        </a:p>
      </dgm:t>
    </dgm:pt>
    <dgm:pt modelId="{36C6AFFD-B919-48DB-AC62-D303FA5A9230}" type="parTrans" cxnId="{290D8151-501B-431B-B8D8-0CB3A334613A}">
      <dgm:prSet/>
      <dgm:spPr/>
      <dgm:t>
        <a:bodyPr/>
        <a:lstStyle/>
        <a:p>
          <a:pPr latinLnBrk="1"/>
          <a:endParaRPr lang="ko-KR" altLang="en-US"/>
        </a:p>
      </dgm:t>
    </dgm:pt>
    <dgm:pt modelId="{051FB124-2CA2-49B6-83A5-70D990B84334}" type="sibTrans" cxnId="{290D8151-501B-431B-B8D8-0CB3A334613A}">
      <dgm:prSet/>
      <dgm:spPr/>
      <dgm:t>
        <a:bodyPr/>
        <a:lstStyle/>
        <a:p>
          <a:pPr latinLnBrk="1"/>
          <a:endParaRPr lang="ko-KR" altLang="en-US"/>
        </a:p>
      </dgm:t>
    </dgm:pt>
    <dgm:pt modelId="{2B3AFD34-0B9E-4D2F-8A38-67C059580A28}">
      <dgm:prSet/>
      <dgm:spPr/>
      <dgm:t>
        <a:bodyPr/>
        <a:lstStyle/>
        <a:p>
          <a:pPr latinLnBrk="1"/>
          <a:r>
            <a:rPr lang="en-US" altLang="ko-KR" dirty="0" err="1" smtClean="0"/>
            <a:t>artifactId</a:t>
          </a:r>
          <a:r>
            <a:rPr lang="en-US" altLang="ko-KR" dirty="0" smtClean="0"/>
            <a:t> : </a:t>
          </a:r>
          <a:r>
            <a:rPr lang="en-US" altLang="ko-KR" dirty="0" err="1" smtClean="0"/>
            <a:t>wikibook</a:t>
          </a:r>
          <a:endParaRPr lang="en-US" altLang="ko-KR" dirty="0" smtClean="0"/>
        </a:p>
      </dgm:t>
    </dgm:pt>
    <dgm:pt modelId="{D017E5F1-B472-411C-A9FD-8DDE90AD9896}" type="parTrans" cxnId="{3FE458DD-874A-4C7B-8ADE-61E50AA5C36A}">
      <dgm:prSet/>
      <dgm:spPr/>
      <dgm:t>
        <a:bodyPr/>
        <a:lstStyle/>
        <a:p>
          <a:pPr latinLnBrk="1"/>
          <a:endParaRPr lang="ko-KR" altLang="en-US"/>
        </a:p>
      </dgm:t>
    </dgm:pt>
    <dgm:pt modelId="{3FD370DE-8B4E-4D65-A26F-0075A06C992F}" type="sibTrans" cxnId="{3FE458DD-874A-4C7B-8ADE-61E50AA5C36A}">
      <dgm:prSet/>
      <dgm:spPr/>
      <dgm:t>
        <a:bodyPr/>
        <a:lstStyle/>
        <a:p>
          <a:pPr latinLnBrk="1"/>
          <a:endParaRPr lang="ko-KR" altLang="en-US"/>
        </a:p>
      </dgm:t>
    </dgm:pt>
    <dgm:pt modelId="{1EB67EED-6A57-46FF-9CEE-302C610DD36E}">
      <dgm:prSet/>
      <dgm:spPr/>
      <dgm:t>
        <a:bodyPr/>
        <a:lstStyle/>
        <a:p>
          <a:pPr latinLnBrk="1"/>
          <a:r>
            <a:rPr lang="en-US" altLang="ko-KR" smtClean="0"/>
            <a:t>version : 1.0-SNAPSHOT</a:t>
          </a:r>
          <a:endParaRPr lang="en-US" altLang="ko-KR" dirty="0" smtClean="0"/>
        </a:p>
      </dgm:t>
    </dgm:pt>
    <dgm:pt modelId="{A383B0BE-2205-48E1-AD4F-C78AD38326C8}" type="parTrans" cxnId="{2A19037F-B9D2-4FD2-812A-A6BFB52E8F9B}">
      <dgm:prSet/>
      <dgm:spPr/>
      <dgm:t>
        <a:bodyPr/>
        <a:lstStyle/>
        <a:p>
          <a:pPr latinLnBrk="1"/>
          <a:endParaRPr lang="ko-KR" altLang="en-US"/>
        </a:p>
      </dgm:t>
    </dgm:pt>
    <dgm:pt modelId="{B50222FB-A3C5-4F0D-AA48-F983BC25AF70}" type="sibTrans" cxnId="{2A19037F-B9D2-4FD2-812A-A6BFB52E8F9B}">
      <dgm:prSet/>
      <dgm:spPr/>
      <dgm:t>
        <a:bodyPr/>
        <a:lstStyle/>
        <a:p>
          <a:pPr latinLnBrk="1"/>
          <a:endParaRPr lang="ko-KR" altLang="en-US"/>
        </a:p>
      </dgm:t>
    </dgm:pt>
    <dgm:pt modelId="{62D16CB0-1AF4-43E1-8B0B-28466EB669CE}">
      <dgm:prSet/>
      <dgm:spPr/>
      <dgm:t>
        <a:bodyPr/>
        <a:lstStyle/>
        <a:p>
          <a:pPr latinLnBrk="1"/>
          <a:r>
            <a:rPr lang="en-US" altLang="ko-KR" dirty="0" smtClean="0"/>
            <a:t>package : </a:t>
          </a:r>
          <a:r>
            <a:rPr lang="en-US" altLang="ko-KR" dirty="0" err="1" smtClean="0"/>
            <a:t>net.javajigi</a:t>
          </a:r>
          <a:r>
            <a:rPr lang="en-US" altLang="ko-KR" dirty="0" smtClean="0"/>
            <a:t>: : </a:t>
          </a:r>
        </a:p>
      </dgm:t>
    </dgm:pt>
    <dgm:pt modelId="{4E0ECB36-BE0C-4A1F-8846-4FB6572F1BBE}" type="parTrans" cxnId="{02BA355E-FB18-4AA5-AA39-DACDE58DCD52}">
      <dgm:prSet/>
      <dgm:spPr/>
      <dgm:t>
        <a:bodyPr/>
        <a:lstStyle/>
        <a:p>
          <a:pPr latinLnBrk="1"/>
          <a:endParaRPr lang="ko-KR" altLang="en-US"/>
        </a:p>
      </dgm:t>
    </dgm:pt>
    <dgm:pt modelId="{CFBF4966-0ABF-4D06-B298-5FFC9EA5F4C1}" type="sibTrans" cxnId="{02BA355E-FB18-4AA5-AA39-DACDE58DCD52}">
      <dgm:prSet/>
      <dgm:spPr/>
      <dgm:t>
        <a:bodyPr/>
        <a:lstStyle/>
        <a:p>
          <a:pPr latinLnBrk="1"/>
          <a:endParaRPr lang="ko-KR" altLang="en-US"/>
        </a:p>
      </dgm:t>
    </dgm:pt>
    <dgm:pt modelId="{0E12BDD0-E2ED-4F35-920A-8D814AA85FCF}">
      <dgm:prSet/>
      <dgm:spPr/>
      <dgm:t>
        <a:bodyPr/>
        <a:lstStyle/>
        <a:p>
          <a:pPr latinLnBrk="1"/>
          <a:r>
            <a:rPr lang="en-US" altLang="ko-KR" smtClean="0"/>
            <a:t>net.javajigi.wikibook</a:t>
          </a:r>
          <a:endParaRPr lang="en-US" altLang="ko-KR" dirty="0" smtClean="0"/>
        </a:p>
      </dgm:t>
    </dgm:pt>
    <dgm:pt modelId="{64672081-B604-432D-B372-EA4EC09B121C}" type="parTrans" cxnId="{636B01F7-5FFA-4C1A-AC1D-3529B8049822}">
      <dgm:prSet/>
      <dgm:spPr/>
      <dgm:t>
        <a:bodyPr/>
        <a:lstStyle/>
        <a:p>
          <a:pPr latinLnBrk="1"/>
          <a:endParaRPr lang="ko-KR" altLang="en-US"/>
        </a:p>
      </dgm:t>
    </dgm:pt>
    <dgm:pt modelId="{EB8B81BD-6B6F-4996-B70A-34F17FDDD05A}" type="sibTrans" cxnId="{636B01F7-5FFA-4C1A-AC1D-3529B8049822}">
      <dgm:prSet/>
      <dgm:spPr/>
      <dgm:t>
        <a:bodyPr/>
        <a:lstStyle/>
        <a:p>
          <a:pPr latinLnBrk="1"/>
          <a:endParaRPr lang="ko-KR" altLang="en-US"/>
        </a:p>
      </dgm:t>
    </dgm:pt>
    <dgm:pt modelId="{82451545-ABEC-4DEA-A59C-8EB317F966B4}">
      <dgm:prSet/>
      <dgm:spPr/>
      <dgm:t>
        <a:bodyPr/>
        <a:lstStyle/>
        <a:p>
          <a:pPr latinLnBrk="1"/>
          <a:r>
            <a:rPr lang="en-US" altLang="ko-KR" dirty="0" smtClean="0"/>
            <a:t>package : </a:t>
          </a:r>
          <a:r>
            <a:rPr lang="en-US" altLang="ko-KR" dirty="0" err="1" smtClean="0"/>
            <a:t>net.javajigi.wikibook</a:t>
          </a:r>
          <a:r>
            <a:rPr lang="en-US" altLang="ko-KR" dirty="0" smtClean="0"/>
            <a:t> Y: : Y</a:t>
          </a:r>
        </a:p>
      </dgm:t>
    </dgm:pt>
    <dgm:pt modelId="{4097393B-F02D-4964-A10D-FA2745094B1D}" type="parTrans" cxnId="{95DCC00B-47DF-47D6-BA26-DB5A2D57E96D}">
      <dgm:prSet/>
      <dgm:spPr/>
      <dgm:t>
        <a:bodyPr/>
        <a:lstStyle/>
        <a:p>
          <a:pPr latinLnBrk="1"/>
          <a:endParaRPr lang="ko-KR" altLang="en-US"/>
        </a:p>
      </dgm:t>
    </dgm:pt>
    <dgm:pt modelId="{FB71FD45-9DCB-44FF-955D-90815AD0E544}" type="sibTrans" cxnId="{95DCC00B-47DF-47D6-BA26-DB5A2D57E96D}">
      <dgm:prSet/>
      <dgm:spPr/>
      <dgm:t>
        <a:bodyPr/>
        <a:lstStyle/>
        <a:p>
          <a:pPr latinLnBrk="1"/>
          <a:endParaRPr lang="ko-KR" altLang="en-US"/>
        </a:p>
      </dgm:t>
    </dgm:pt>
    <dgm:pt modelId="{F53928BC-2612-480C-AB58-E3BF7C59610E}" type="pres">
      <dgm:prSet presAssocID="{3702AD94-5A58-45A4-8043-A103C8D379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EF7137-BF33-4775-AAC6-DC5AFC9ECB77}" type="pres">
      <dgm:prSet presAssocID="{96AF7A0C-0F63-48D3-8E16-CF47C6150B65}" presName="parentLin" presStyleCnt="0"/>
      <dgm:spPr/>
    </dgm:pt>
    <dgm:pt modelId="{02EF1D2B-0814-43A9-91EC-1B5B3C687006}" type="pres">
      <dgm:prSet presAssocID="{96AF7A0C-0F63-48D3-8E16-CF47C6150B65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EE93AB8-6517-43E0-A251-3573D9B11677}" type="pres">
      <dgm:prSet presAssocID="{96AF7A0C-0F63-48D3-8E16-CF47C6150B6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3C2119-E980-4CEA-862F-C609EB7EBBDA}" type="pres">
      <dgm:prSet presAssocID="{96AF7A0C-0F63-48D3-8E16-CF47C6150B65}" presName="negativeSpace" presStyleCnt="0"/>
      <dgm:spPr/>
    </dgm:pt>
    <dgm:pt modelId="{3B67EC04-DFB4-4422-B545-FAFE612352BD}" type="pres">
      <dgm:prSet presAssocID="{96AF7A0C-0F63-48D3-8E16-CF47C6150B6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8A6A16-2677-4A68-9E66-690F4B9AA134}" type="pres">
      <dgm:prSet presAssocID="{92D2C266-014B-4455-B6C1-30D8B6B709E5}" presName="spaceBetweenRectangles" presStyleCnt="0"/>
      <dgm:spPr/>
    </dgm:pt>
    <dgm:pt modelId="{0345BF7B-8B25-43FB-953B-41A26E6268A1}" type="pres">
      <dgm:prSet presAssocID="{15882025-394C-480A-89EC-9C525F008BBD}" presName="parentLin" presStyleCnt="0"/>
      <dgm:spPr/>
    </dgm:pt>
    <dgm:pt modelId="{8E5F5012-FFCE-481D-A32C-C7EF59C54CDF}" type="pres">
      <dgm:prSet presAssocID="{15882025-394C-480A-89EC-9C525F008BBD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97C9325-D39A-4E35-9CB9-B282C11B64FD}" type="pres">
      <dgm:prSet presAssocID="{15882025-394C-480A-89EC-9C525F008BB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6AA2A0-8EBE-435E-9176-0EFFBDCE9A63}" type="pres">
      <dgm:prSet presAssocID="{15882025-394C-480A-89EC-9C525F008BBD}" presName="negativeSpace" presStyleCnt="0"/>
      <dgm:spPr/>
    </dgm:pt>
    <dgm:pt modelId="{3CF8E4CE-B0DF-4670-BB5B-F19F74DBB302}" type="pres">
      <dgm:prSet presAssocID="{15882025-394C-480A-89EC-9C525F008BB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80B2C1-7315-4118-8FD5-919D886E417D}" type="pres">
      <dgm:prSet presAssocID="{D4C74931-E414-46DE-A55C-735C54BB73DF}" presName="spaceBetweenRectangles" presStyleCnt="0"/>
      <dgm:spPr/>
    </dgm:pt>
    <dgm:pt modelId="{3B737966-601E-4394-9E72-2666E1B9534A}" type="pres">
      <dgm:prSet presAssocID="{0411ACB8-9182-47B7-A9B1-DF150E033F56}" presName="parentLin" presStyleCnt="0"/>
      <dgm:spPr/>
    </dgm:pt>
    <dgm:pt modelId="{50EC02AA-0A7F-4205-9E35-6CECDD6A8E62}" type="pres">
      <dgm:prSet presAssocID="{0411ACB8-9182-47B7-A9B1-DF150E033F56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BEE0CF2-863D-4E83-B499-E05F8A4739A6}" type="pres">
      <dgm:prSet presAssocID="{0411ACB8-9182-47B7-A9B1-DF150E033F5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76756B-9728-4672-98EB-635D5D1942C1}" type="pres">
      <dgm:prSet presAssocID="{0411ACB8-9182-47B7-A9B1-DF150E033F56}" presName="negativeSpace" presStyleCnt="0"/>
      <dgm:spPr/>
    </dgm:pt>
    <dgm:pt modelId="{4EBC6211-C9C1-454F-A5B5-9FEADCFB6838}" type="pres">
      <dgm:prSet presAssocID="{0411ACB8-9182-47B7-A9B1-DF150E033F5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8400EF4-AFB4-4774-B984-FFACFE7C5C29}" type="presOf" srcId="{1EB67EED-6A57-46FF-9CEE-302C610DD36E}" destId="{3CF8E4CE-B0DF-4670-BB5B-F19F74DBB302}" srcOrd="0" destOrd="4" presId="urn:microsoft.com/office/officeart/2005/8/layout/list1"/>
    <dgm:cxn modelId="{1C051E56-5E7E-4D90-8AC7-1F0B509E42C3}" type="presOf" srcId="{157AFBF3-52B8-436A-98DA-F1CAFF3BD647}" destId="{3CF8E4CE-B0DF-4670-BB5B-F19F74DBB302}" srcOrd="0" destOrd="1" presId="urn:microsoft.com/office/officeart/2005/8/layout/list1"/>
    <dgm:cxn modelId="{EE8F79CC-7820-42B1-8BDD-13632B2B99B9}" srcId="{3702AD94-5A58-45A4-8043-A103C8D379CA}" destId="{15882025-394C-480A-89EC-9C525F008BBD}" srcOrd="1" destOrd="0" parTransId="{FBBCFBA5-763C-4E5A-9681-4240B89EEDEB}" sibTransId="{D4C74931-E414-46DE-A55C-735C54BB73DF}"/>
    <dgm:cxn modelId="{95DCC00B-47DF-47D6-BA26-DB5A2D57E96D}" srcId="{2C4E0180-C3C6-4256-B03E-5413B9499CCF}" destId="{82451545-ABEC-4DEA-A59C-8EB317F966B4}" srcOrd="6" destOrd="0" parTransId="{4097393B-F02D-4964-A10D-FA2745094B1D}" sibTransId="{FB71FD45-9DCB-44FF-955D-90815AD0E544}"/>
    <dgm:cxn modelId="{945C975A-1A8E-4F36-B845-96D996F9B844}" type="presOf" srcId="{308120A5-6EBC-48E9-A52D-49F70267BCF3}" destId="{3B67EC04-DFB4-4422-B545-FAFE612352BD}" srcOrd="0" destOrd="0" presId="urn:microsoft.com/office/officeart/2005/8/layout/list1"/>
    <dgm:cxn modelId="{7FA68BC7-BBC8-4EF6-B47D-50C9F9EC9AF5}" srcId="{15882025-394C-480A-89EC-9C525F008BBD}" destId="{2C4E0180-C3C6-4256-B03E-5413B9499CCF}" srcOrd="0" destOrd="0" parTransId="{A2233762-9FF5-4FA2-9FDB-D9E04F66A225}" sibTransId="{A0F5A7DB-DE31-4981-91CD-C32E95AF7C11}"/>
    <dgm:cxn modelId="{841EFD33-6CC4-48B8-AFB3-8AEB22C456CA}" type="presOf" srcId="{7D5EAD91-AECA-4047-A1BC-ED2FB3DDCEA7}" destId="{4EBC6211-C9C1-454F-A5B5-9FEADCFB6838}" srcOrd="0" destOrd="1" presId="urn:microsoft.com/office/officeart/2005/8/layout/list1"/>
    <dgm:cxn modelId="{1AEB4075-6FE8-49BD-8660-9E8120F033C5}" type="presOf" srcId="{0E12BDD0-E2ED-4F35-920A-8D814AA85FCF}" destId="{3CF8E4CE-B0DF-4670-BB5B-F19F74DBB302}" srcOrd="0" destOrd="6" presId="urn:microsoft.com/office/officeart/2005/8/layout/list1"/>
    <dgm:cxn modelId="{F76A74AE-1A77-4E45-B6C7-8F2237F19A92}" type="presOf" srcId="{15882025-394C-480A-89EC-9C525F008BBD}" destId="{297C9325-D39A-4E35-9CB9-B282C11B64FD}" srcOrd="1" destOrd="0" presId="urn:microsoft.com/office/officeart/2005/8/layout/list1"/>
    <dgm:cxn modelId="{773BE497-6CE0-40A5-BE60-37B048342F01}" srcId="{96AF7A0C-0F63-48D3-8E16-CF47C6150B65}" destId="{308120A5-6EBC-48E9-A52D-49F70267BCF3}" srcOrd="0" destOrd="0" parTransId="{FAA81B12-DD5D-425B-B0CA-3AE766669FC2}" sibTransId="{1CAF09E1-1703-4873-B78C-38530658D782}"/>
    <dgm:cxn modelId="{AB8D4862-E1ED-47C1-A061-2B983B8834A2}" srcId="{2C4E0180-C3C6-4256-B03E-5413B9499CCF}" destId="{157AFBF3-52B8-436A-98DA-F1CAFF3BD647}" srcOrd="0" destOrd="0" parTransId="{DE3C5799-8F7E-4904-926F-CED57393FB18}" sibTransId="{A1BBFAFA-8CB2-40DD-AEB9-AD548E134305}"/>
    <dgm:cxn modelId="{41B751A4-09C3-41B0-A94E-05A7E285B24C}" type="presOf" srcId="{3702AD94-5A58-45A4-8043-A103C8D379CA}" destId="{F53928BC-2612-480C-AB58-E3BF7C59610E}" srcOrd="0" destOrd="0" presId="urn:microsoft.com/office/officeart/2005/8/layout/list1"/>
    <dgm:cxn modelId="{B8236A7E-9FA9-40D9-A822-8D09EFAB75EC}" type="presOf" srcId="{96AF7A0C-0F63-48D3-8E16-CF47C6150B65}" destId="{0EE93AB8-6517-43E0-A251-3573D9B11677}" srcOrd="1" destOrd="0" presId="urn:microsoft.com/office/officeart/2005/8/layout/list1"/>
    <dgm:cxn modelId="{4626CFF7-1FDC-4642-A6B8-5B61427584B8}" type="presOf" srcId="{62D16CB0-1AF4-43E1-8B0B-28466EB669CE}" destId="{3CF8E4CE-B0DF-4670-BB5B-F19F74DBB302}" srcOrd="0" destOrd="5" presId="urn:microsoft.com/office/officeart/2005/8/layout/list1"/>
    <dgm:cxn modelId="{290D8151-501B-431B-B8D8-0CB3A334613A}" srcId="{2C4E0180-C3C6-4256-B03E-5413B9499CCF}" destId="{DDC6662F-83B8-497A-8863-321EE66C68FF}" srcOrd="1" destOrd="0" parTransId="{36C6AFFD-B919-48DB-AC62-D303FA5A9230}" sibTransId="{051FB124-2CA2-49B6-83A5-70D990B84334}"/>
    <dgm:cxn modelId="{C7F7CF2D-F925-41C8-89FF-3ABACF2EFC31}" type="presOf" srcId="{2B3AFD34-0B9E-4D2F-8A38-67C059580A28}" destId="{3CF8E4CE-B0DF-4670-BB5B-F19F74DBB302}" srcOrd="0" destOrd="3" presId="urn:microsoft.com/office/officeart/2005/8/layout/list1"/>
    <dgm:cxn modelId="{2A19037F-B9D2-4FD2-812A-A6BFB52E8F9B}" srcId="{2C4E0180-C3C6-4256-B03E-5413B9499CCF}" destId="{1EB67EED-6A57-46FF-9CEE-302C610DD36E}" srcOrd="3" destOrd="0" parTransId="{A383B0BE-2205-48E1-AD4F-C78AD38326C8}" sibTransId="{B50222FB-A3C5-4F0D-AA48-F983BC25AF70}"/>
    <dgm:cxn modelId="{3757CB14-A0A8-41D9-B19C-C3AEA7F4A33E}" type="presOf" srcId="{DDC6662F-83B8-497A-8863-321EE66C68FF}" destId="{3CF8E4CE-B0DF-4670-BB5B-F19F74DBB302}" srcOrd="0" destOrd="2" presId="urn:microsoft.com/office/officeart/2005/8/layout/list1"/>
    <dgm:cxn modelId="{D35E0C7C-CA02-4FC4-B9CB-6819D5C9FAE2}" srcId="{0411ACB8-9182-47B7-A9B1-DF150E033F56}" destId="{6834D61B-DADF-494F-8EBC-0C10AECDFE02}" srcOrd="2" destOrd="0" parTransId="{4FF8A9BC-A2DA-4235-910E-246901F1DDB8}" sibTransId="{E5438591-8908-4C28-83F0-32FE59483622}"/>
    <dgm:cxn modelId="{636B01F7-5FFA-4C1A-AC1D-3529B8049822}" srcId="{2C4E0180-C3C6-4256-B03E-5413B9499CCF}" destId="{0E12BDD0-E2ED-4F35-920A-8D814AA85FCF}" srcOrd="5" destOrd="0" parTransId="{64672081-B604-432D-B372-EA4EC09B121C}" sibTransId="{EB8B81BD-6B6F-4996-B70A-34F17FDDD05A}"/>
    <dgm:cxn modelId="{4841B7FC-78AF-48DF-85CD-B07B3999E633}" type="presOf" srcId="{0411ACB8-9182-47B7-A9B1-DF150E033F56}" destId="{0BEE0CF2-863D-4E83-B499-E05F8A4739A6}" srcOrd="1" destOrd="0" presId="urn:microsoft.com/office/officeart/2005/8/layout/list1"/>
    <dgm:cxn modelId="{3FE458DD-874A-4C7B-8ADE-61E50AA5C36A}" srcId="{2C4E0180-C3C6-4256-B03E-5413B9499CCF}" destId="{2B3AFD34-0B9E-4D2F-8A38-67C059580A28}" srcOrd="2" destOrd="0" parTransId="{D017E5F1-B472-411C-A9FD-8DDE90AD9896}" sibTransId="{3FD370DE-8B4E-4D65-A26F-0075A06C992F}"/>
    <dgm:cxn modelId="{A2C933D7-A42A-42C9-8D66-6801E08B3652}" type="presOf" srcId="{2C4E0180-C3C6-4256-B03E-5413B9499CCF}" destId="{3CF8E4CE-B0DF-4670-BB5B-F19F74DBB302}" srcOrd="0" destOrd="0" presId="urn:microsoft.com/office/officeart/2005/8/layout/list1"/>
    <dgm:cxn modelId="{E25FC01F-C82C-4876-96BE-56119E1CE450}" srcId="{0411ACB8-9182-47B7-A9B1-DF150E033F56}" destId="{7D5EAD91-AECA-4047-A1BC-ED2FB3DDCEA7}" srcOrd="1" destOrd="0" parTransId="{11F223B2-C076-4678-9328-65D1609383C4}" sibTransId="{193FCF11-8963-4421-AA11-069CC9A2B846}"/>
    <dgm:cxn modelId="{02BA355E-FB18-4AA5-AA39-DACDE58DCD52}" srcId="{2C4E0180-C3C6-4256-B03E-5413B9499CCF}" destId="{62D16CB0-1AF4-43E1-8B0B-28466EB669CE}" srcOrd="4" destOrd="0" parTransId="{4E0ECB36-BE0C-4A1F-8846-4FB6572F1BBE}" sibTransId="{CFBF4966-0ABF-4D06-B298-5FFC9EA5F4C1}"/>
    <dgm:cxn modelId="{E4BA209F-3DBE-4C02-91F3-0F395619892A}" srcId="{3702AD94-5A58-45A4-8043-A103C8D379CA}" destId="{96AF7A0C-0F63-48D3-8E16-CF47C6150B65}" srcOrd="0" destOrd="0" parTransId="{40CA78FE-F2A5-43E0-86C2-43701EC15A33}" sibTransId="{92D2C266-014B-4455-B6C1-30D8B6B709E5}"/>
    <dgm:cxn modelId="{642A3868-2F40-4CBD-BA1A-3E1BDB4BFE8B}" srcId="{3702AD94-5A58-45A4-8043-A103C8D379CA}" destId="{0411ACB8-9182-47B7-A9B1-DF150E033F56}" srcOrd="2" destOrd="0" parTransId="{2D4C2F67-450F-4AAE-A18E-EDBF71D0230A}" sibTransId="{EC7E03D8-78E1-4E2D-A18B-F1F53139E326}"/>
    <dgm:cxn modelId="{C816DBE0-FB5D-487D-8AAA-88BB1965B910}" type="presOf" srcId="{6834D61B-DADF-494F-8EBC-0C10AECDFE02}" destId="{4EBC6211-C9C1-454F-A5B5-9FEADCFB6838}" srcOrd="0" destOrd="2" presId="urn:microsoft.com/office/officeart/2005/8/layout/list1"/>
    <dgm:cxn modelId="{4EAC6EBC-419D-4A33-9811-80A13E02654C}" type="presOf" srcId="{46BCE84E-E352-4E10-8D93-5D9C3276FD7D}" destId="{4EBC6211-C9C1-454F-A5B5-9FEADCFB6838}" srcOrd="0" destOrd="0" presId="urn:microsoft.com/office/officeart/2005/8/layout/list1"/>
    <dgm:cxn modelId="{FD670409-15BE-44A0-8229-A6163F03FC56}" srcId="{0411ACB8-9182-47B7-A9B1-DF150E033F56}" destId="{46BCE84E-E352-4E10-8D93-5D9C3276FD7D}" srcOrd="0" destOrd="0" parTransId="{498C5100-0CE3-4A06-A09B-855F9334EB59}" sibTransId="{766F65A6-2131-42C4-9F89-3B55BD0C7C93}"/>
    <dgm:cxn modelId="{908C04EA-F19E-49D0-BFD5-CF9D0DCE6FB7}" type="presOf" srcId="{0411ACB8-9182-47B7-A9B1-DF150E033F56}" destId="{50EC02AA-0A7F-4205-9E35-6CECDD6A8E62}" srcOrd="0" destOrd="0" presId="urn:microsoft.com/office/officeart/2005/8/layout/list1"/>
    <dgm:cxn modelId="{1627B9A3-9A9D-4769-B8FC-B529C58C6C7D}" type="presOf" srcId="{15882025-394C-480A-89EC-9C525F008BBD}" destId="{8E5F5012-FFCE-481D-A32C-C7EF59C54CDF}" srcOrd="0" destOrd="0" presId="urn:microsoft.com/office/officeart/2005/8/layout/list1"/>
    <dgm:cxn modelId="{34CCE467-5122-41C5-91EE-02FF5DE00861}" type="presOf" srcId="{96AF7A0C-0F63-48D3-8E16-CF47C6150B65}" destId="{02EF1D2B-0814-43A9-91EC-1B5B3C687006}" srcOrd="0" destOrd="0" presId="urn:microsoft.com/office/officeart/2005/8/layout/list1"/>
    <dgm:cxn modelId="{4A10334C-2D0C-4866-89FE-DC32B8F20666}" type="presOf" srcId="{82451545-ABEC-4DEA-A59C-8EB317F966B4}" destId="{3CF8E4CE-B0DF-4670-BB5B-F19F74DBB302}" srcOrd="0" destOrd="7" presId="urn:microsoft.com/office/officeart/2005/8/layout/list1"/>
    <dgm:cxn modelId="{54BDCD75-9EB8-471B-B389-7A0118575AD8}" type="presParOf" srcId="{F53928BC-2612-480C-AB58-E3BF7C59610E}" destId="{32EF7137-BF33-4775-AAC6-DC5AFC9ECB77}" srcOrd="0" destOrd="0" presId="urn:microsoft.com/office/officeart/2005/8/layout/list1"/>
    <dgm:cxn modelId="{0AA4103B-8217-40EF-897D-B510CA19D023}" type="presParOf" srcId="{32EF7137-BF33-4775-AAC6-DC5AFC9ECB77}" destId="{02EF1D2B-0814-43A9-91EC-1B5B3C687006}" srcOrd="0" destOrd="0" presId="urn:microsoft.com/office/officeart/2005/8/layout/list1"/>
    <dgm:cxn modelId="{1D8AF3C6-011E-4F2B-B3D2-90AE9300117A}" type="presParOf" srcId="{32EF7137-BF33-4775-AAC6-DC5AFC9ECB77}" destId="{0EE93AB8-6517-43E0-A251-3573D9B11677}" srcOrd="1" destOrd="0" presId="urn:microsoft.com/office/officeart/2005/8/layout/list1"/>
    <dgm:cxn modelId="{0ABCBDB4-0837-465E-9321-8A7F2A3D9350}" type="presParOf" srcId="{F53928BC-2612-480C-AB58-E3BF7C59610E}" destId="{8A3C2119-E980-4CEA-862F-C609EB7EBBDA}" srcOrd="1" destOrd="0" presId="urn:microsoft.com/office/officeart/2005/8/layout/list1"/>
    <dgm:cxn modelId="{76F1B419-8472-4198-B4C4-CFC8FB8839D1}" type="presParOf" srcId="{F53928BC-2612-480C-AB58-E3BF7C59610E}" destId="{3B67EC04-DFB4-4422-B545-FAFE612352BD}" srcOrd="2" destOrd="0" presId="urn:microsoft.com/office/officeart/2005/8/layout/list1"/>
    <dgm:cxn modelId="{D74A0BA6-0C10-4951-A04C-EE76DD6BCEA5}" type="presParOf" srcId="{F53928BC-2612-480C-AB58-E3BF7C59610E}" destId="{0C8A6A16-2677-4A68-9E66-690F4B9AA134}" srcOrd="3" destOrd="0" presId="urn:microsoft.com/office/officeart/2005/8/layout/list1"/>
    <dgm:cxn modelId="{B1625D04-9BE2-4741-8C5B-0A877B7EED04}" type="presParOf" srcId="{F53928BC-2612-480C-AB58-E3BF7C59610E}" destId="{0345BF7B-8B25-43FB-953B-41A26E6268A1}" srcOrd="4" destOrd="0" presId="urn:microsoft.com/office/officeart/2005/8/layout/list1"/>
    <dgm:cxn modelId="{9FAE0C20-96F7-496A-AF9F-7424C1C3A8C3}" type="presParOf" srcId="{0345BF7B-8B25-43FB-953B-41A26E6268A1}" destId="{8E5F5012-FFCE-481D-A32C-C7EF59C54CDF}" srcOrd="0" destOrd="0" presId="urn:microsoft.com/office/officeart/2005/8/layout/list1"/>
    <dgm:cxn modelId="{3B33E7EC-AEA8-4B77-A50C-225A32BECC30}" type="presParOf" srcId="{0345BF7B-8B25-43FB-953B-41A26E6268A1}" destId="{297C9325-D39A-4E35-9CB9-B282C11B64FD}" srcOrd="1" destOrd="0" presId="urn:microsoft.com/office/officeart/2005/8/layout/list1"/>
    <dgm:cxn modelId="{AC43EA4A-B59D-44FE-A159-4DCF2CCA88EA}" type="presParOf" srcId="{F53928BC-2612-480C-AB58-E3BF7C59610E}" destId="{496AA2A0-8EBE-435E-9176-0EFFBDCE9A63}" srcOrd="5" destOrd="0" presId="urn:microsoft.com/office/officeart/2005/8/layout/list1"/>
    <dgm:cxn modelId="{9FE451AE-EFDE-4A2F-9F20-B10ABFD9724A}" type="presParOf" srcId="{F53928BC-2612-480C-AB58-E3BF7C59610E}" destId="{3CF8E4CE-B0DF-4670-BB5B-F19F74DBB302}" srcOrd="6" destOrd="0" presId="urn:microsoft.com/office/officeart/2005/8/layout/list1"/>
    <dgm:cxn modelId="{7DABEEFC-A35F-4D70-8153-2C93914D99F6}" type="presParOf" srcId="{F53928BC-2612-480C-AB58-E3BF7C59610E}" destId="{6A80B2C1-7315-4118-8FD5-919D886E417D}" srcOrd="7" destOrd="0" presId="urn:microsoft.com/office/officeart/2005/8/layout/list1"/>
    <dgm:cxn modelId="{038FA370-425F-4F95-AE5F-FA98B6AF8A55}" type="presParOf" srcId="{F53928BC-2612-480C-AB58-E3BF7C59610E}" destId="{3B737966-601E-4394-9E72-2666E1B9534A}" srcOrd="8" destOrd="0" presId="urn:microsoft.com/office/officeart/2005/8/layout/list1"/>
    <dgm:cxn modelId="{EDFE8A62-6959-41BD-A35E-87AB04AF39F4}" type="presParOf" srcId="{3B737966-601E-4394-9E72-2666E1B9534A}" destId="{50EC02AA-0A7F-4205-9E35-6CECDD6A8E62}" srcOrd="0" destOrd="0" presId="urn:microsoft.com/office/officeart/2005/8/layout/list1"/>
    <dgm:cxn modelId="{6A543E0A-5C16-43CD-B297-74D3EA7811C4}" type="presParOf" srcId="{3B737966-601E-4394-9E72-2666E1B9534A}" destId="{0BEE0CF2-863D-4E83-B499-E05F8A4739A6}" srcOrd="1" destOrd="0" presId="urn:microsoft.com/office/officeart/2005/8/layout/list1"/>
    <dgm:cxn modelId="{685D1274-11D0-4A25-B06D-7A13251DE8D3}" type="presParOf" srcId="{F53928BC-2612-480C-AB58-E3BF7C59610E}" destId="{C676756B-9728-4672-98EB-635D5D1942C1}" srcOrd="9" destOrd="0" presId="urn:microsoft.com/office/officeart/2005/8/layout/list1"/>
    <dgm:cxn modelId="{E2E146BA-543D-4354-836B-CB6FA1AA7A64}" type="presParOf" srcId="{F53928BC-2612-480C-AB58-E3BF7C59610E}" destId="{4EBC6211-C9C1-454F-A5B5-9FEADCFB6838}" srcOrd="10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F64E8E-E6BB-4345-9CD5-13D6F83183E0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B8336CB-6DC4-4B74-A19B-DAEAA5661ADB}">
      <dgm:prSet phldrT="[텍스트]"/>
      <dgm:spPr/>
      <dgm:t>
        <a:bodyPr/>
        <a:lstStyle/>
        <a:p>
          <a:pPr latinLnBrk="1"/>
          <a:r>
            <a:rPr lang="ko-KR" altLang="en-US" dirty="0" smtClean="0"/>
            <a:t>대상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선정</a:t>
          </a:r>
          <a:endParaRPr lang="ko-KR" altLang="en-US" dirty="0"/>
        </a:p>
      </dgm:t>
    </dgm:pt>
    <dgm:pt modelId="{78BC5646-02CB-4F37-91BC-ED07CEC34637}" type="parTrans" cxnId="{5900C5CC-5245-4200-8380-D0BD19FFA17D}">
      <dgm:prSet/>
      <dgm:spPr/>
      <dgm:t>
        <a:bodyPr/>
        <a:lstStyle/>
        <a:p>
          <a:pPr latinLnBrk="1"/>
          <a:endParaRPr lang="ko-KR" altLang="en-US"/>
        </a:p>
      </dgm:t>
    </dgm:pt>
    <dgm:pt modelId="{91FB3A72-9379-41A2-9260-47688B9A000D}" type="sibTrans" cxnId="{5900C5CC-5245-4200-8380-D0BD19FFA17D}">
      <dgm:prSet/>
      <dgm:spPr/>
      <dgm:t>
        <a:bodyPr/>
        <a:lstStyle/>
        <a:p>
          <a:pPr latinLnBrk="1"/>
          <a:endParaRPr lang="ko-KR" altLang="en-US"/>
        </a:p>
      </dgm:t>
    </dgm:pt>
    <dgm:pt modelId="{C1D6AA53-D6DF-4BDA-8C60-B560F3E50B7E}">
      <dgm:prSet phldrT="[텍스트]"/>
      <dgm:spPr/>
      <dgm:t>
        <a:bodyPr/>
        <a:lstStyle/>
        <a:p>
          <a:pPr latinLnBrk="1"/>
          <a:r>
            <a:rPr lang="ko-KR" altLang="en-US" dirty="0" smtClean="0"/>
            <a:t>대상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이동</a:t>
          </a:r>
          <a:endParaRPr lang="ko-KR" altLang="en-US" dirty="0"/>
        </a:p>
      </dgm:t>
    </dgm:pt>
    <dgm:pt modelId="{61CBA460-0D4A-48AC-BD04-C42CB80EB714}" type="parTrans" cxnId="{38D4C64B-69DF-43D8-B869-3B1EB3F36150}">
      <dgm:prSet/>
      <dgm:spPr/>
      <dgm:t>
        <a:bodyPr/>
        <a:lstStyle/>
        <a:p>
          <a:pPr latinLnBrk="1"/>
          <a:endParaRPr lang="ko-KR" altLang="en-US"/>
        </a:p>
      </dgm:t>
    </dgm:pt>
    <dgm:pt modelId="{749C198B-3BB9-4D10-8E18-C6F95F73CAAC}" type="sibTrans" cxnId="{38D4C64B-69DF-43D8-B869-3B1EB3F36150}">
      <dgm:prSet/>
      <dgm:spPr/>
      <dgm:t>
        <a:bodyPr/>
        <a:lstStyle/>
        <a:p>
          <a:pPr latinLnBrk="1"/>
          <a:endParaRPr lang="ko-KR" altLang="en-US"/>
        </a:p>
      </dgm:t>
    </dgm:pt>
    <dgm:pt modelId="{FB678128-F40F-4A5B-BDD8-BD6934A1A077}">
      <dgm:prSet phldrT="[텍스트]"/>
      <dgm:spPr/>
      <dgm:t>
        <a:bodyPr/>
        <a:lstStyle/>
        <a:p>
          <a:pPr latinLnBrk="1"/>
          <a:r>
            <a:rPr lang="ko-KR" altLang="en-US" dirty="0" smtClean="0"/>
            <a:t>설정 파일 변경</a:t>
          </a:r>
          <a:endParaRPr lang="ko-KR" altLang="en-US" dirty="0"/>
        </a:p>
      </dgm:t>
    </dgm:pt>
    <dgm:pt modelId="{4BBE0F00-F25C-43CA-9FB2-0815BD6663B7}" type="parTrans" cxnId="{B7F610C3-67F4-4821-B76B-CC2D36D1D715}">
      <dgm:prSet/>
      <dgm:spPr/>
      <dgm:t>
        <a:bodyPr/>
        <a:lstStyle/>
        <a:p>
          <a:pPr latinLnBrk="1"/>
          <a:endParaRPr lang="ko-KR" altLang="en-US"/>
        </a:p>
      </dgm:t>
    </dgm:pt>
    <dgm:pt modelId="{75953A6C-1BED-4628-B0FF-8F20F710446B}" type="sibTrans" cxnId="{B7F610C3-67F4-4821-B76B-CC2D36D1D715}">
      <dgm:prSet/>
      <dgm:spPr/>
      <dgm:t>
        <a:bodyPr/>
        <a:lstStyle/>
        <a:p>
          <a:pPr latinLnBrk="1"/>
          <a:endParaRPr lang="ko-KR" altLang="en-US"/>
        </a:p>
      </dgm:t>
    </dgm:pt>
    <dgm:pt modelId="{29DEDE37-78AD-42F6-A6E8-6F84C4F9127B}" type="pres">
      <dgm:prSet presAssocID="{B0F64E8E-E6BB-4345-9CD5-13D6F83183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450701-C73C-4C2B-807F-1FBCD24F38B6}" type="pres">
      <dgm:prSet presAssocID="{2B8336CB-6DC4-4B74-A19B-DAEAA5661AD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EB70A1-AD79-4851-B1D3-B38FEA7AC372}" type="pres">
      <dgm:prSet presAssocID="{91FB3A72-9379-41A2-9260-47688B9A000D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56CB286-68E5-4EE9-9326-9B6288AD7F34}" type="pres">
      <dgm:prSet presAssocID="{91FB3A72-9379-41A2-9260-47688B9A000D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298A8BE-28CD-4D4D-B561-F7CEE1AFA6C6}" type="pres">
      <dgm:prSet presAssocID="{C1D6AA53-D6DF-4BDA-8C60-B560F3E50B7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65989B-D14B-46A3-96B6-25F25E8F624B}" type="pres">
      <dgm:prSet presAssocID="{749C198B-3BB9-4D10-8E18-C6F95F73CAAC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4F16108-EE89-4CAF-9AA6-BB73579D545B}" type="pres">
      <dgm:prSet presAssocID="{749C198B-3BB9-4D10-8E18-C6F95F73CAAC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FF87E6F-B351-49DD-8CAF-C9AAF438FC04}" type="pres">
      <dgm:prSet presAssocID="{FB678128-F40F-4A5B-BDD8-BD6934A1A0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900C5CC-5245-4200-8380-D0BD19FFA17D}" srcId="{B0F64E8E-E6BB-4345-9CD5-13D6F83183E0}" destId="{2B8336CB-6DC4-4B74-A19B-DAEAA5661ADB}" srcOrd="0" destOrd="0" parTransId="{78BC5646-02CB-4F37-91BC-ED07CEC34637}" sibTransId="{91FB3A72-9379-41A2-9260-47688B9A000D}"/>
    <dgm:cxn modelId="{975DB66B-FA6F-4853-8CCE-E0595580B2CC}" type="presOf" srcId="{749C198B-3BB9-4D10-8E18-C6F95F73CAAC}" destId="{CA65989B-D14B-46A3-96B6-25F25E8F624B}" srcOrd="0" destOrd="0" presId="urn:microsoft.com/office/officeart/2005/8/layout/process5"/>
    <dgm:cxn modelId="{86FD998E-1FBF-48B1-BB04-A3C28518034C}" type="presOf" srcId="{B0F64E8E-E6BB-4345-9CD5-13D6F83183E0}" destId="{29DEDE37-78AD-42F6-A6E8-6F84C4F9127B}" srcOrd="0" destOrd="0" presId="urn:microsoft.com/office/officeart/2005/8/layout/process5"/>
    <dgm:cxn modelId="{CFF487EF-D651-44F6-9D80-086E18C31B09}" type="presOf" srcId="{749C198B-3BB9-4D10-8E18-C6F95F73CAAC}" destId="{04F16108-EE89-4CAF-9AA6-BB73579D545B}" srcOrd="1" destOrd="0" presId="urn:microsoft.com/office/officeart/2005/8/layout/process5"/>
    <dgm:cxn modelId="{B7F610C3-67F4-4821-B76B-CC2D36D1D715}" srcId="{B0F64E8E-E6BB-4345-9CD5-13D6F83183E0}" destId="{FB678128-F40F-4A5B-BDD8-BD6934A1A077}" srcOrd="2" destOrd="0" parTransId="{4BBE0F00-F25C-43CA-9FB2-0815BD6663B7}" sibTransId="{75953A6C-1BED-4628-B0FF-8F20F710446B}"/>
    <dgm:cxn modelId="{1059BE90-1E4E-4C9D-BE26-31F1304DF9C3}" type="presOf" srcId="{91FB3A72-9379-41A2-9260-47688B9A000D}" destId="{956CB286-68E5-4EE9-9326-9B6288AD7F34}" srcOrd="1" destOrd="0" presId="urn:microsoft.com/office/officeart/2005/8/layout/process5"/>
    <dgm:cxn modelId="{8044B323-30ED-4078-8BBF-8F9739881249}" type="presOf" srcId="{FB678128-F40F-4A5B-BDD8-BD6934A1A077}" destId="{0FF87E6F-B351-49DD-8CAF-C9AAF438FC04}" srcOrd="0" destOrd="0" presId="urn:microsoft.com/office/officeart/2005/8/layout/process5"/>
    <dgm:cxn modelId="{38D4C64B-69DF-43D8-B869-3B1EB3F36150}" srcId="{B0F64E8E-E6BB-4345-9CD5-13D6F83183E0}" destId="{C1D6AA53-D6DF-4BDA-8C60-B560F3E50B7E}" srcOrd="1" destOrd="0" parTransId="{61CBA460-0D4A-48AC-BD04-C42CB80EB714}" sibTransId="{749C198B-3BB9-4D10-8E18-C6F95F73CAAC}"/>
    <dgm:cxn modelId="{DE049A97-55B1-4C89-BC54-C0E8BD2484AD}" type="presOf" srcId="{91FB3A72-9379-41A2-9260-47688B9A000D}" destId="{12EB70A1-AD79-4851-B1D3-B38FEA7AC372}" srcOrd="0" destOrd="0" presId="urn:microsoft.com/office/officeart/2005/8/layout/process5"/>
    <dgm:cxn modelId="{5F4FB0DB-CC95-4307-9421-276E6C540511}" type="presOf" srcId="{2B8336CB-6DC4-4B74-A19B-DAEAA5661ADB}" destId="{40450701-C73C-4C2B-807F-1FBCD24F38B6}" srcOrd="0" destOrd="0" presId="urn:microsoft.com/office/officeart/2005/8/layout/process5"/>
    <dgm:cxn modelId="{FA312F49-1C6C-4C66-B9C8-430629AAE7FA}" type="presOf" srcId="{C1D6AA53-D6DF-4BDA-8C60-B560F3E50B7E}" destId="{1298A8BE-28CD-4D4D-B561-F7CEE1AFA6C6}" srcOrd="0" destOrd="0" presId="urn:microsoft.com/office/officeart/2005/8/layout/process5"/>
    <dgm:cxn modelId="{CBC6BDCD-D72A-4110-BB91-0B94C4D7DF88}" type="presParOf" srcId="{29DEDE37-78AD-42F6-A6E8-6F84C4F9127B}" destId="{40450701-C73C-4C2B-807F-1FBCD24F38B6}" srcOrd="0" destOrd="0" presId="urn:microsoft.com/office/officeart/2005/8/layout/process5"/>
    <dgm:cxn modelId="{A127D999-90FC-44FD-B73A-9C8F960E2BB3}" type="presParOf" srcId="{29DEDE37-78AD-42F6-A6E8-6F84C4F9127B}" destId="{12EB70A1-AD79-4851-B1D3-B38FEA7AC372}" srcOrd="1" destOrd="0" presId="urn:microsoft.com/office/officeart/2005/8/layout/process5"/>
    <dgm:cxn modelId="{506BAF9A-5153-4B11-9B1D-C2F5ED5CE62E}" type="presParOf" srcId="{12EB70A1-AD79-4851-B1D3-B38FEA7AC372}" destId="{956CB286-68E5-4EE9-9326-9B6288AD7F34}" srcOrd="0" destOrd="0" presId="urn:microsoft.com/office/officeart/2005/8/layout/process5"/>
    <dgm:cxn modelId="{3191BAD2-0B3C-41CC-AA13-5514B2F8906F}" type="presParOf" srcId="{29DEDE37-78AD-42F6-A6E8-6F84C4F9127B}" destId="{1298A8BE-28CD-4D4D-B561-F7CEE1AFA6C6}" srcOrd="2" destOrd="0" presId="urn:microsoft.com/office/officeart/2005/8/layout/process5"/>
    <dgm:cxn modelId="{41E7C5F3-B178-4929-90E2-8780D120F766}" type="presParOf" srcId="{29DEDE37-78AD-42F6-A6E8-6F84C4F9127B}" destId="{CA65989B-D14B-46A3-96B6-25F25E8F624B}" srcOrd="3" destOrd="0" presId="urn:microsoft.com/office/officeart/2005/8/layout/process5"/>
    <dgm:cxn modelId="{319D99BD-1455-47C8-9F39-7D8462350DCC}" type="presParOf" srcId="{CA65989B-D14B-46A3-96B6-25F25E8F624B}" destId="{04F16108-EE89-4CAF-9AA6-BB73579D545B}" srcOrd="0" destOrd="0" presId="urn:microsoft.com/office/officeart/2005/8/layout/process5"/>
    <dgm:cxn modelId="{D574D133-F95C-4318-9402-D6A36DDE6AA7}" type="presParOf" srcId="{29DEDE37-78AD-42F6-A6E8-6F84C4F9127B}" destId="{0FF87E6F-B351-49DD-8CAF-C9AAF438FC04}" srcOrd="4" destOrd="0" presId="urn:microsoft.com/office/officeart/2005/8/layout/process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2A8BD3-2A03-4BD1-A9C7-EA8BFA174ADB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5581BB5-7892-464C-B9AC-277077D56C17}">
      <dgm:prSet phldrT="[텍스트]"/>
      <dgm:spPr/>
      <dgm:t>
        <a:bodyPr/>
        <a:lstStyle/>
        <a:p>
          <a:pPr latinLnBrk="1"/>
          <a:r>
            <a:rPr lang="ko-KR" altLang="en-US" dirty="0" smtClean="0"/>
            <a:t>기본 </a:t>
          </a:r>
          <a:r>
            <a:rPr lang="ko-KR" altLang="en-US" dirty="0" err="1" smtClean="0"/>
            <a:t>디렉토리</a:t>
          </a:r>
          <a:endParaRPr lang="ko-KR" altLang="en-US" dirty="0"/>
        </a:p>
      </dgm:t>
    </dgm:pt>
    <dgm:pt modelId="{AEE4E546-F506-4541-84BC-6CEEAD482352}" type="parTrans" cxnId="{5E9B627D-B579-4E69-8884-3ECB0DAE6498}">
      <dgm:prSet/>
      <dgm:spPr/>
      <dgm:t>
        <a:bodyPr/>
        <a:lstStyle/>
        <a:p>
          <a:pPr latinLnBrk="1"/>
          <a:endParaRPr lang="ko-KR" altLang="en-US"/>
        </a:p>
      </dgm:t>
    </dgm:pt>
    <dgm:pt modelId="{BDE93258-ED25-4E5A-B572-9BA9556DB1F6}" type="sibTrans" cxnId="{5E9B627D-B579-4E69-8884-3ECB0DAE6498}">
      <dgm:prSet/>
      <dgm:spPr/>
      <dgm:t>
        <a:bodyPr/>
        <a:lstStyle/>
        <a:p>
          <a:pPr latinLnBrk="1"/>
          <a:endParaRPr lang="ko-KR" altLang="en-US"/>
        </a:p>
      </dgm:t>
    </dgm:pt>
    <dgm:pt modelId="{CB73788F-4614-44F0-AEA9-92E1E25C8A0A}">
      <dgm:prSet phldrT="[텍스트]"/>
      <dgm:spPr/>
      <dgm:t>
        <a:bodyPr/>
        <a:lstStyle/>
        <a:p>
          <a:pPr latinLnBrk="1"/>
          <a:r>
            <a:rPr lang="ko-KR" altLang="en-US" dirty="0" smtClean="0"/>
            <a:t>개발 </a:t>
          </a:r>
          <a:r>
            <a:rPr lang="ko-KR" altLang="en-US" dirty="0" err="1" smtClean="0"/>
            <a:t>디렉토리</a:t>
          </a:r>
          <a:endParaRPr lang="ko-KR" altLang="en-US" dirty="0"/>
        </a:p>
      </dgm:t>
    </dgm:pt>
    <dgm:pt modelId="{B3813241-CB9B-4455-BC1E-7B1247BC7304}" type="parTrans" cxnId="{5E37FFDE-1593-480B-AF81-E1A4C0C80BC7}">
      <dgm:prSet/>
      <dgm:spPr/>
      <dgm:t>
        <a:bodyPr/>
        <a:lstStyle/>
        <a:p>
          <a:pPr latinLnBrk="1"/>
          <a:endParaRPr lang="ko-KR" altLang="en-US"/>
        </a:p>
      </dgm:t>
    </dgm:pt>
    <dgm:pt modelId="{D4584F6A-088C-4BD3-A36F-29D343C5F8B4}" type="sibTrans" cxnId="{5E37FFDE-1593-480B-AF81-E1A4C0C80BC7}">
      <dgm:prSet/>
      <dgm:spPr/>
      <dgm:t>
        <a:bodyPr/>
        <a:lstStyle/>
        <a:p>
          <a:pPr latinLnBrk="1"/>
          <a:endParaRPr lang="ko-KR" altLang="en-US"/>
        </a:p>
      </dgm:t>
    </dgm:pt>
    <dgm:pt modelId="{2467D146-5BFE-40EC-9872-6D93A2A454F6}" type="pres">
      <dgm:prSet presAssocID="{A82A8BD3-2A03-4BD1-A9C7-EA8BFA174AD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DAC013-7C79-4B49-9CE8-39661654CB6B}" type="pres">
      <dgm:prSet presAssocID="{25581BB5-7892-464C-B9AC-277077D56C17}" presName="composite" presStyleCnt="0"/>
      <dgm:spPr/>
    </dgm:pt>
    <dgm:pt modelId="{4E47FDBA-D5A4-4AAC-B355-1FBF96AD81E4}" type="pres">
      <dgm:prSet presAssocID="{25581BB5-7892-464C-B9AC-277077D56C17}" presName="imagSh" presStyleLbl="b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5AE512-0BF5-489B-A60E-C6C941A4A9FA}" type="pres">
      <dgm:prSet presAssocID="{25581BB5-7892-464C-B9AC-277077D56C17}" presName="txNode" presStyleLbl="node1" presStyleIdx="0" presStyleCnt="2" custLinFactNeighborY="445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CC8DA2-BE0F-44E6-B1AE-4633D6685AB5}" type="pres">
      <dgm:prSet presAssocID="{BDE93258-ED25-4E5A-B572-9BA9556DB1F6}" presName="sibTrans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E98FF329-D57D-435C-92F7-CBD92551B559}" type="pres">
      <dgm:prSet presAssocID="{BDE93258-ED25-4E5A-B572-9BA9556DB1F6}" presName="connTx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A48AD83-7D34-4119-8D03-E21F4CD19491}" type="pres">
      <dgm:prSet presAssocID="{CB73788F-4614-44F0-AEA9-92E1E25C8A0A}" presName="composite" presStyleCnt="0"/>
      <dgm:spPr/>
    </dgm:pt>
    <dgm:pt modelId="{02F44479-B434-441E-8316-FCEC0B3D2571}" type="pres">
      <dgm:prSet presAssocID="{CB73788F-4614-44F0-AEA9-92E1E25C8A0A}" presName="imagSh" presStyleLbl="b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3D97AC5-162A-413D-BAD6-C3759063798F}" type="pres">
      <dgm:prSet presAssocID="{CB73788F-4614-44F0-AEA9-92E1E25C8A0A}" presName="txNode" presStyleLbl="node1" presStyleIdx="1" presStyleCnt="2" custLinFactNeighborY="445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C2900BC-1166-424D-901A-5202ABDE1B4F}" type="presOf" srcId="{A82A8BD3-2A03-4BD1-A9C7-EA8BFA174ADB}" destId="{2467D146-5BFE-40EC-9872-6D93A2A454F6}" srcOrd="0" destOrd="0" presId="urn:microsoft.com/office/officeart/2005/8/layout/hProcess10"/>
    <dgm:cxn modelId="{566BF82C-842A-4C2F-A931-778B2F422CA5}" type="presOf" srcId="{25581BB5-7892-464C-B9AC-277077D56C17}" destId="{8F5AE512-0BF5-489B-A60E-C6C941A4A9FA}" srcOrd="0" destOrd="0" presId="urn:microsoft.com/office/officeart/2005/8/layout/hProcess10"/>
    <dgm:cxn modelId="{84538017-D7B3-4F6B-BB82-F60FDBF385E7}" type="presOf" srcId="{CB73788F-4614-44F0-AEA9-92E1E25C8A0A}" destId="{93D97AC5-162A-413D-BAD6-C3759063798F}" srcOrd="0" destOrd="0" presId="urn:microsoft.com/office/officeart/2005/8/layout/hProcess10"/>
    <dgm:cxn modelId="{5E9B627D-B579-4E69-8884-3ECB0DAE6498}" srcId="{A82A8BD3-2A03-4BD1-A9C7-EA8BFA174ADB}" destId="{25581BB5-7892-464C-B9AC-277077D56C17}" srcOrd="0" destOrd="0" parTransId="{AEE4E546-F506-4541-84BC-6CEEAD482352}" sibTransId="{BDE93258-ED25-4E5A-B572-9BA9556DB1F6}"/>
    <dgm:cxn modelId="{092AAA24-4793-4880-AFE3-F15801E62692}" type="presOf" srcId="{BDE93258-ED25-4E5A-B572-9BA9556DB1F6}" destId="{E98FF329-D57D-435C-92F7-CBD92551B559}" srcOrd="1" destOrd="0" presId="urn:microsoft.com/office/officeart/2005/8/layout/hProcess10"/>
    <dgm:cxn modelId="{5E37FFDE-1593-480B-AF81-E1A4C0C80BC7}" srcId="{A82A8BD3-2A03-4BD1-A9C7-EA8BFA174ADB}" destId="{CB73788F-4614-44F0-AEA9-92E1E25C8A0A}" srcOrd="1" destOrd="0" parTransId="{B3813241-CB9B-4455-BC1E-7B1247BC7304}" sibTransId="{D4584F6A-088C-4BD3-A36F-29D343C5F8B4}"/>
    <dgm:cxn modelId="{27EDFF60-EDD7-4E90-94D7-AEA0D8121C71}" type="presOf" srcId="{BDE93258-ED25-4E5A-B572-9BA9556DB1F6}" destId="{E0CC8DA2-BE0F-44E6-B1AE-4633D6685AB5}" srcOrd="0" destOrd="0" presId="urn:microsoft.com/office/officeart/2005/8/layout/hProcess10"/>
    <dgm:cxn modelId="{7F700366-9F0F-45AA-947E-2F1155E3D636}" type="presParOf" srcId="{2467D146-5BFE-40EC-9872-6D93A2A454F6}" destId="{C7DAC013-7C79-4B49-9CE8-39661654CB6B}" srcOrd="0" destOrd="0" presId="urn:microsoft.com/office/officeart/2005/8/layout/hProcess10"/>
    <dgm:cxn modelId="{1AD682F0-9EE3-4966-AE6F-4B44E51AD29D}" type="presParOf" srcId="{C7DAC013-7C79-4B49-9CE8-39661654CB6B}" destId="{4E47FDBA-D5A4-4AAC-B355-1FBF96AD81E4}" srcOrd="0" destOrd="0" presId="urn:microsoft.com/office/officeart/2005/8/layout/hProcess10"/>
    <dgm:cxn modelId="{2A5C930B-A739-4544-9A37-EE06616460A6}" type="presParOf" srcId="{C7DAC013-7C79-4B49-9CE8-39661654CB6B}" destId="{8F5AE512-0BF5-489B-A60E-C6C941A4A9FA}" srcOrd="1" destOrd="0" presId="urn:microsoft.com/office/officeart/2005/8/layout/hProcess10"/>
    <dgm:cxn modelId="{F4299BEE-B807-47EA-8C61-6174A192D831}" type="presParOf" srcId="{2467D146-5BFE-40EC-9872-6D93A2A454F6}" destId="{E0CC8DA2-BE0F-44E6-B1AE-4633D6685AB5}" srcOrd="1" destOrd="0" presId="urn:microsoft.com/office/officeart/2005/8/layout/hProcess10"/>
    <dgm:cxn modelId="{FFA8BCCB-23A7-4F52-8EEB-7CDA20DDBB17}" type="presParOf" srcId="{E0CC8DA2-BE0F-44E6-B1AE-4633D6685AB5}" destId="{E98FF329-D57D-435C-92F7-CBD92551B559}" srcOrd="0" destOrd="0" presId="urn:microsoft.com/office/officeart/2005/8/layout/hProcess10"/>
    <dgm:cxn modelId="{3E100AAD-4070-4699-BB76-532BB469A0CC}" type="presParOf" srcId="{2467D146-5BFE-40EC-9872-6D93A2A454F6}" destId="{AA48AD83-7D34-4119-8D03-E21F4CD19491}" srcOrd="2" destOrd="0" presId="urn:microsoft.com/office/officeart/2005/8/layout/hProcess10"/>
    <dgm:cxn modelId="{3088C72A-7D84-4528-8917-C18E6BEA19E5}" type="presParOf" srcId="{AA48AD83-7D34-4119-8D03-E21F4CD19491}" destId="{02F44479-B434-441E-8316-FCEC0B3D2571}" srcOrd="0" destOrd="0" presId="urn:microsoft.com/office/officeart/2005/8/layout/hProcess10"/>
    <dgm:cxn modelId="{41AF775B-89F6-4339-81DF-0173B1BC101F}" type="presParOf" srcId="{AA48AD83-7D34-4119-8D03-E21F4CD19491}" destId="{93D97AC5-162A-413D-BAD6-C3759063798F}" srcOrd="1" destOrd="0" presId="urn:microsoft.com/office/officeart/2005/8/layout/hProcess10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2F713-A113-4534-BFF5-77B01C542D5E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F265C-528E-431B-8EE0-81F0B5D74A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/main/java : </a:t>
            </a:r>
            <a:r>
              <a:rPr lang="ko-KR" altLang="en-US" dirty="0" smtClean="0"/>
              <a:t>소스 </a:t>
            </a:r>
            <a:r>
              <a:rPr lang="ko-KR" altLang="en-US" dirty="0" err="1" smtClean="0"/>
              <a:t>디렉토리</a:t>
            </a:r>
            <a:endParaRPr lang="ko-KR" altLang="en-US" dirty="0" smtClean="0"/>
          </a:p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/test/Java : </a:t>
            </a:r>
            <a:r>
              <a:rPr lang="ko-KR" altLang="en-US" dirty="0" err="1" smtClean="0"/>
              <a:t>태스트</a:t>
            </a:r>
            <a:r>
              <a:rPr lang="ko-KR" altLang="en-US" dirty="0" smtClean="0"/>
              <a:t> 소스 </a:t>
            </a:r>
            <a:r>
              <a:rPr lang="ko-KR" altLang="en-US" dirty="0" err="1" smtClean="0"/>
              <a:t>디렉토리</a:t>
            </a:r>
            <a:endParaRPr lang="en-US" altLang="ko-KR" dirty="0" smtClean="0"/>
          </a:p>
          <a:p>
            <a:r>
              <a:rPr lang="ko-KR" altLang="en-US" dirty="0" smtClean="0"/>
              <a:t>패키지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groupId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resource directory </a:t>
            </a:r>
            <a:r>
              <a:rPr lang="ko-KR" altLang="en-US" dirty="0" smtClean="0"/>
              <a:t>추가 이유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아이바티스</a:t>
            </a:r>
            <a:r>
              <a:rPr lang="ko-KR" altLang="en-US" dirty="0" smtClean="0"/>
              <a:t> 프레임워크 설정 파일이나 </a:t>
            </a:r>
            <a:r>
              <a:rPr lang="ko-KR" altLang="en-US" dirty="0" err="1" smtClean="0"/>
              <a:t>스트럿츠</a:t>
            </a:r>
            <a:r>
              <a:rPr lang="en-US" altLang="ko-KR" dirty="0" smtClean="0"/>
              <a:t>2 </a:t>
            </a:r>
            <a:r>
              <a:rPr lang="ko-KR" altLang="en-US" dirty="0" smtClean="0"/>
              <a:t>프레임워크의 메시지 설정 파일을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 </a:t>
            </a:r>
            <a:r>
              <a:rPr lang="ko-KR" altLang="en-US" dirty="0" err="1" smtClean="0"/>
              <a:t>디렉토리에서</a:t>
            </a:r>
            <a:r>
              <a:rPr lang="ko-KR" altLang="en-US" dirty="0" smtClean="0"/>
              <a:t> 관리하기 보단 설정 파일을 사용하는 소스와 같은 패키지로 </a:t>
            </a:r>
            <a:r>
              <a:rPr lang="ko-KR" altLang="en-US" dirty="0" err="1" smtClean="0"/>
              <a:t>관리하는게</a:t>
            </a:r>
            <a:r>
              <a:rPr lang="ko-KR" altLang="en-US" dirty="0" smtClean="0"/>
              <a:t> 편함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resource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디렉토리</a:t>
            </a:r>
            <a:r>
              <a:rPr lang="ko-KR" altLang="en-US" baseline="0" dirty="0" smtClean="0"/>
              <a:t> 추가 </a:t>
            </a:r>
            <a:r>
              <a:rPr lang="en-US" altLang="ko-KR" baseline="0" dirty="0" smtClean="0"/>
              <a:t>: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/java </a:t>
            </a:r>
            <a:r>
              <a:rPr lang="ko-KR" altLang="en-US" dirty="0" err="1" smtClean="0"/>
              <a:t>디렉토리에서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*</a:t>
            </a:r>
            <a:r>
              <a:rPr lang="en-US" altLang="ko-KR" dirty="0" smtClean="0"/>
              <a:t>.java </a:t>
            </a:r>
            <a:r>
              <a:rPr lang="ko-KR" altLang="en-US" dirty="0" smtClean="0"/>
              <a:t>파일을 제외한 모든 설정 파일을 </a:t>
            </a:r>
            <a:r>
              <a:rPr lang="en-US" altLang="ko-KR" dirty="0" smtClean="0"/>
              <a:t>target/classes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복사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Data" Target="../diagrams/data4.xml"/><Relationship Id="rId7" Type="http://schemas.openxmlformats.org/officeDocument/2006/relationships/diagramData" Target="../diagrams/data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Colors" Target="../diagrams/colors5.xml"/><Relationship Id="rId4" Type="http://schemas.openxmlformats.org/officeDocument/2006/relationships/diagramLayout" Target="../diagrams/layout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maven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자바세상의 </a:t>
            </a:r>
            <a:r>
              <a:rPr lang="ko-KR" altLang="en-US" dirty="0" err="1" smtClean="0"/>
              <a:t>빌드를</a:t>
            </a:r>
            <a:r>
              <a:rPr lang="ko-KR" altLang="en-US" dirty="0" smtClean="0"/>
              <a:t> 이끄는 </a:t>
            </a:r>
            <a:r>
              <a:rPr lang="ko-KR" altLang="en-US" dirty="0" err="1" smtClean="0"/>
              <a:t>메이븐</a:t>
            </a:r>
            <a:endParaRPr lang="en-US" altLang="ko-KR" dirty="0" smtClean="0"/>
          </a:p>
          <a:p>
            <a:r>
              <a:rPr lang="ko-KR" altLang="en-US" dirty="0" smtClean="0"/>
              <a:t>박재</a:t>
            </a:r>
            <a:r>
              <a:rPr lang="ko-KR" altLang="en-US" dirty="0"/>
              <a:t>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재정의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-pom.xml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816" y="1595045"/>
            <a:ext cx="5189754" cy="8925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&lt;build&gt;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finalName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wikibook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finalName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[3-5] change directory : source --&gt;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sourceDirectory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/java&lt;/</a:t>
            </a:r>
            <a:r>
              <a:rPr lang="en-US" altLang="ko-KR" sz="1400" dirty="0" err="1" smtClean="0"/>
              <a:t>sourceDirectory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[3-5] change directory : test --&gt;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testSourceDirectory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/test&lt;/</a:t>
            </a:r>
            <a:r>
              <a:rPr lang="en-US" altLang="ko-KR" sz="1400" dirty="0" err="1" smtClean="0"/>
              <a:t>testSourceDirectory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&lt;resources&gt;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    &lt;!-- [3-5] change directory : resources --&gt;</a:t>
            </a:r>
          </a:p>
          <a:p>
            <a:r>
              <a:rPr lang="en-US" altLang="ko-KR" sz="1400" dirty="0" smtClean="0"/>
              <a:t>      &lt;resource&gt;</a:t>
            </a:r>
          </a:p>
          <a:p>
            <a:r>
              <a:rPr lang="en-US" altLang="ko-KR" sz="1400" dirty="0" smtClean="0"/>
              <a:t>        &lt;directory&gt;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/resources&lt;/directory&gt;</a:t>
            </a:r>
          </a:p>
          <a:p>
            <a:r>
              <a:rPr lang="en-US" altLang="ko-KR" sz="1400" dirty="0" smtClean="0"/>
              <a:t>      &lt;/resource&gt;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&lt;!-- [4-2] add resource directory for </a:t>
            </a:r>
            <a:r>
              <a:rPr lang="en-US" altLang="ko-KR" sz="1400" dirty="0" err="1" smtClean="0"/>
              <a:t>myBatis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  &lt;resource&gt;</a:t>
            </a:r>
          </a:p>
          <a:p>
            <a:r>
              <a:rPr lang="en-US" altLang="ko-KR" sz="1400" dirty="0" smtClean="0"/>
              <a:t>        &lt;directory&gt;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/java&lt;/directory&gt;</a:t>
            </a:r>
          </a:p>
          <a:p>
            <a:r>
              <a:rPr lang="en-US" altLang="ko-KR" sz="1400" dirty="0" smtClean="0"/>
              <a:t>        &lt;excludes&gt;</a:t>
            </a:r>
          </a:p>
          <a:p>
            <a:r>
              <a:rPr lang="en-US" altLang="ko-KR" sz="1400" dirty="0" smtClean="0"/>
              <a:t>          &lt;exclude&gt;**/*.java&lt;/exclude&gt;</a:t>
            </a:r>
          </a:p>
          <a:p>
            <a:r>
              <a:rPr lang="en-US" altLang="ko-KR" sz="1400" dirty="0" smtClean="0"/>
              <a:t>        &lt;/excludes&gt;</a:t>
            </a:r>
          </a:p>
          <a:p>
            <a:r>
              <a:rPr lang="en-US" altLang="ko-KR" sz="1400" dirty="0" smtClean="0"/>
              <a:t>      &lt;/resource&gt;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  &lt;/resources&gt;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plugins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&lt;!-- [3-5] change directory : </a:t>
            </a:r>
            <a:r>
              <a:rPr lang="en-US" altLang="ko-KR" sz="1400" dirty="0" err="1" smtClean="0"/>
              <a:t>webapp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&gt;maven-war-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&lt;version&gt;2.1.1&lt;/version&gt;</a:t>
            </a:r>
          </a:p>
          <a:p>
            <a:r>
              <a:rPr lang="en-US" altLang="ko-KR" sz="1400" dirty="0" smtClean="0"/>
              <a:t>        &lt;configuration&gt;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warSourceDirectory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webapp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warSourceDirectory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&lt;/configuration&gt;</a:t>
            </a:r>
          </a:p>
          <a:p>
            <a:r>
              <a:rPr lang="en-US" altLang="ko-KR" sz="1400" dirty="0" smtClean="0"/>
              <a:t>      &lt;/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plugins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&lt;/build&gt;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의존 라이브러리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Framework, Struts2 Framework, </a:t>
            </a:r>
            <a:r>
              <a:rPr lang="en-US" altLang="ko-KR" dirty="0" err="1" smtClean="0"/>
              <a:t>IBatis</a:t>
            </a:r>
            <a:r>
              <a:rPr lang="en-US" altLang="ko-KR" dirty="0" smtClean="0"/>
              <a:t> Framework </a:t>
            </a:r>
            <a:r>
              <a:rPr lang="ko-KR" altLang="en-US" dirty="0" smtClean="0"/>
              <a:t>및 기타 라이브러리 추가</a:t>
            </a:r>
            <a:endParaRPr lang="en-US" altLang="ko-KR" dirty="0" smtClean="0"/>
          </a:p>
          <a:p>
            <a:r>
              <a:rPr lang="en-US" altLang="ko-KR" dirty="0" err="1" smtClean="0"/>
              <a:t>junit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최신버전 적용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의존 라이브러리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-pom.xml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816" y="1595045"/>
            <a:ext cx="4317720" cy="18405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smtClean="0"/>
              <a:t>  &lt;dependencies&gt;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[5-2] change latest version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junit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junit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&lt;version&gt;4.8.2&lt;/version&gt;</a:t>
            </a:r>
          </a:p>
          <a:p>
            <a:r>
              <a:rPr lang="en-US" altLang="ko-KR" sz="1400" dirty="0" smtClean="0"/>
              <a:t>      &lt;scope&gt;test&lt;/scope&gt;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[5-3] Spring Framework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&gt;spring-core&lt;/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&gt;spring-beans&lt;/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&gt;spring-context&lt;/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</a:t>
            </a:r>
            <a:r>
              <a:rPr lang="en-US" altLang="ko-KR" sz="1400" dirty="0" err="1" smtClean="0"/>
              <a:t>orm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&gt;spring-test&lt;/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        </a:t>
            </a:r>
          </a:p>
          <a:p>
            <a:r>
              <a:rPr lang="en-US" altLang="ko-KR" sz="1400" dirty="0" smtClean="0"/>
              <a:t>    &lt;!-- [5-3] Struts2 Framework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org.apache.struts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&gt;struts2-core&lt;/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&lt;version&gt;${struts2.verion}&lt;/version&gt;</a:t>
            </a:r>
          </a:p>
          <a:p>
            <a:r>
              <a:rPr lang="en-US" altLang="ko-KR" sz="1400" dirty="0" smtClean="0"/>
              <a:t>      &lt;exclusions&gt;</a:t>
            </a:r>
          </a:p>
          <a:p>
            <a:r>
              <a:rPr lang="en-US" altLang="ko-KR" sz="1400" dirty="0" smtClean="0"/>
              <a:t>        &lt;exclusion&gt;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io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io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&lt;/exclusion&gt;</a:t>
            </a:r>
          </a:p>
          <a:p>
            <a:r>
              <a:rPr lang="en-US" altLang="ko-KR" sz="1400" dirty="0" smtClean="0"/>
              <a:t>      &lt;/exclusions&gt;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org.apache.struts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&gt;struts2-spring-plugin&lt;/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&lt;version&gt;${struts2.verion}&lt;/version&gt;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[5-3] </a:t>
            </a:r>
            <a:r>
              <a:rPr lang="en-US" altLang="ko-KR" sz="1400" dirty="0" err="1" smtClean="0"/>
              <a:t>IBatis</a:t>
            </a:r>
            <a:r>
              <a:rPr lang="en-US" altLang="ko-KR" sz="1400" dirty="0" smtClean="0"/>
              <a:t> Framework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org.apache.ibatis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ibatis-sqlmap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&lt;version&gt;2.3.4.726&lt;/version&gt;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[5-3] log4j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&gt;log4j&lt;/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&gt;log4j&lt;/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&lt;version&gt;1.2.17&lt;/version&gt;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[5-3] </a:t>
            </a:r>
            <a:r>
              <a:rPr lang="en-US" altLang="ko-KR" sz="1400" dirty="0" err="1" smtClean="0"/>
              <a:t>dbcp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dbcp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dbcp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&lt;version&gt;1.4&lt;/version&gt;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[5-3]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-connector-java&lt;/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&lt;version&gt;5.1.24&lt;/version&gt;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&lt;/dependencies&gt;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자바 소스 코드의 컴파일러의 버전 설정</a:t>
            </a:r>
            <a:r>
              <a:rPr lang="en-US" altLang="ko-KR" dirty="0" smtClean="0"/>
              <a:t> -pom.xml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816" y="1595045"/>
            <a:ext cx="477066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en-US" sz="1400" dirty="0" smtClean="0"/>
              <a:t>    &lt;</a:t>
            </a:r>
            <a:r>
              <a:rPr lang="en-US" altLang="en-US" sz="1400" dirty="0" err="1" smtClean="0"/>
              <a:t>pluginManagement</a:t>
            </a:r>
            <a:r>
              <a:rPr lang="en-US" altLang="en-US" sz="1400" dirty="0" smtClean="0"/>
              <a:t>&gt;</a:t>
            </a:r>
            <a:br>
              <a:rPr lang="en-US" altLang="en-US" sz="1400" dirty="0" smtClean="0"/>
            </a:br>
            <a:r>
              <a:rPr lang="en-US" altLang="en-US" sz="1400" dirty="0" smtClean="0"/>
              <a:t>      &lt;</a:t>
            </a:r>
            <a:r>
              <a:rPr lang="en-US" altLang="en-US" sz="1400" dirty="0" err="1" smtClean="0"/>
              <a:t>plugins</a:t>
            </a:r>
            <a:r>
              <a:rPr lang="en-US" altLang="en-US" sz="1400" dirty="0" smtClean="0"/>
              <a:t>&gt;</a:t>
            </a:r>
            <a:br>
              <a:rPr lang="en-US" altLang="en-US" sz="1400" dirty="0" smtClean="0"/>
            </a:br>
            <a:r>
              <a:rPr lang="en-US" altLang="en-US" sz="1400" dirty="0" smtClean="0"/>
              <a:t/>
            </a:r>
            <a:br>
              <a:rPr lang="en-US" altLang="en-US" sz="1400" dirty="0" smtClean="0"/>
            </a:br>
            <a:r>
              <a:rPr lang="en-US" altLang="en-US" sz="1400" dirty="0" smtClean="0"/>
              <a:t>        &lt;!--[6-0] java compiler version --&gt;</a:t>
            </a:r>
            <a:br>
              <a:rPr lang="en-US" altLang="en-US" sz="1400" dirty="0" smtClean="0"/>
            </a:br>
            <a:r>
              <a:rPr lang="en-US" altLang="en-US" sz="1400" dirty="0" smtClean="0"/>
              <a:t>        &lt;</a:t>
            </a:r>
            <a:r>
              <a:rPr lang="en-US" altLang="en-US" sz="1400" dirty="0" err="1" smtClean="0"/>
              <a:t>plugin</a:t>
            </a:r>
            <a:r>
              <a:rPr lang="en-US" altLang="en-US" sz="1400" dirty="0" smtClean="0"/>
              <a:t>&gt;</a:t>
            </a:r>
            <a:br>
              <a:rPr lang="en-US" altLang="en-US" sz="1400" dirty="0" smtClean="0"/>
            </a:br>
            <a:r>
              <a:rPr lang="en-US" altLang="en-US" sz="1400" dirty="0" smtClean="0"/>
              <a:t>          &lt;</a:t>
            </a:r>
            <a:r>
              <a:rPr lang="en-US" altLang="en-US" sz="1400" dirty="0" err="1" smtClean="0"/>
              <a:t>groupId</a:t>
            </a:r>
            <a:r>
              <a:rPr lang="en-US" altLang="en-US" sz="1400" dirty="0" smtClean="0"/>
              <a:t>&gt;</a:t>
            </a:r>
            <a:r>
              <a:rPr lang="en-US" altLang="en-US" sz="1400" dirty="0" err="1" smtClean="0"/>
              <a:t>org.apache.maven.plugins</a:t>
            </a:r>
            <a:r>
              <a:rPr lang="en-US" altLang="en-US" sz="1400" dirty="0" smtClean="0"/>
              <a:t>&lt;/</a:t>
            </a:r>
            <a:r>
              <a:rPr lang="en-US" altLang="en-US" sz="1400" dirty="0" err="1" smtClean="0"/>
              <a:t>groupId</a:t>
            </a:r>
            <a:r>
              <a:rPr lang="en-US" altLang="en-US" sz="1400" dirty="0" smtClean="0"/>
              <a:t>&gt;</a:t>
            </a:r>
            <a:br>
              <a:rPr lang="en-US" altLang="en-US" sz="1400" dirty="0" smtClean="0"/>
            </a:br>
            <a:r>
              <a:rPr lang="en-US" altLang="en-US" sz="1400" dirty="0" smtClean="0"/>
              <a:t>          &lt;</a:t>
            </a:r>
            <a:r>
              <a:rPr lang="en-US" altLang="en-US" sz="1400" dirty="0" err="1" smtClean="0"/>
              <a:t>artifactId</a:t>
            </a:r>
            <a:r>
              <a:rPr lang="en-US" altLang="en-US" sz="1400" dirty="0" smtClean="0"/>
              <a:t>&gt;maven-compiler-</a:t>
            </a:r>
            <a:r>
              <a:rPr lang="en-US" altLang="en-US" sz="1400" dirty="0" err="1" smtClean="0"/>
              <a:t>plugin</a:t>
            </a:r>
            <a:r>
              <a:rPr lang="en-US" altLang="en-US" sz="1400" dirty="0" smtClean="0"/>
              <a:t>&lt;/</a:t>
            </a:r>
            <a:r>
              <a:rPr lang="en-US" altLang="en-US" sz="1400" dirty="0" err="1" smtClean="0"/>
              <a:t>artifactId</a:t>
            </a:r>
            <a:r>
              <a:rPr lang="en-US" altLang="en-US" sz="1400" dirty="0" smtClean="0"/>
              <a:t>&gt;</a:t>
            </a:r>
            <a:br>
              <a:rPr lang="en-US" altLang="en-US" sz="1400" dirty="0" smtClean="0"/>
            </a:br>
            <a:r>
              <a:rPr lang="en-US" altLang="en-US" sz="1400" dirty="0" smtClean="0"/>
              <a:t>          &lt;version&gt;3.1&lt;/version&gt;</a:t>
            </a:r>
            <a:br>
              <a:rPr lang="en-US" altLang="en-US" sz="1400" dirty="0" smtClean="0"/>
            </a:br>
            <a:r>
              <a:rPr lang="en-US" altLang="en-US" sz="1400" dirty="0" smtClean="0"/>
              <a:t>        &lt;/</a:t>
            </a:r>
            <a:r>
              <a:rPr lang="en-US" altLang="en-US" sz="1400" dirty="0" err="1" smtClean="0"/>
              <a:t>plugin</a:t>
            </a:r>
            <a:r>
              <a:rPr lang="en-US" altLang="en-US" sz="1400" dirty="0" smtClean="0"/>
              <a:t>&gt;</a:t>
            </a:r>
            <a:br>
              <a:rPr lang="en-US" altLang="en-US" sz="1400" dirty="0" smtClean="0"/>
            </a:br>
            <a:r>
              <a:rPr lang="en-US" altLang="en-US" sz="1400" dirty="0" smtClean="0"/>
              <a:t/>
            </a:r>
            <a:br>
              <a:rPr lang="en-US" altLang="en-US" sz="1400" dirty="0" smtClean="0"/>
            </a:br>
            <a:r>
              <a:rPr lang="en-US" altLang="en-US" sz="1400" dirty="0" smtClean="0"/>
              <a:t>      &lt;/</a:t>
            </a:r>
            <a:r>
              <a:rPr lang="en-US" altLang="en-US" sz="1400" dirty="0" err="1" smtClean="0"/>
              <a:t>plugins</a:t>
            </a:r>
            <a:r>
              <a:rPr lang="en-US" altLang="en-US" sz="1400" dirty="0" smtClean="0"/>
              <a:t>&gt;</a:t>
            </a:r>
            <a:br>
              <a:rPr lang="en-US" altLang="en-US" sz="1400" dirty="0" smtClean="0"/>
            </a:br>
            <a:r>
              <a:rPr lang="en-US" altLang="en-US" sz="1400" dirty="0" smtClean="0"/>
              <a:t>    &lt;/</a:t>
            </a:r>
            <a:r>
              <a:rPr lang="en-US" altLang="en-US" sz="1400" dirty="0" err="1" smtClean="0"/>
              <a:t>pluginManagement</a:t>
            </a:r>
            <a:r>
              <a:rPr lang="en-US" altLang="en-US" sz="1400" dirty="0" smtClean="0"/>
              <a:t>&gt;</a:t>
            </a:r>
          </a:p>
          <a:p>
            <a:pPr lvl="0"/>
            <a:endParaRPr lang="en-US" altLang="ko-KR" sz="1400" dirty="0" smtClean="0"/>
          </a:p>
          <a:p>
            <a:pPr lvl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plugins</a:t>
            </a:r>
            <a:r>
              <a:rPr lang="en-US" altLang="ko-KR" sz="1400" dirty="0" smtClean="0"/>
              <a:t>&gt;</a:t>
            </a:r>
          </a:p>
          <a:p>
            <a:pPr lvl="0"/>
            <a:endParaRPr lang="en-US" altLang="ko-KR" sz="1400" dirty="0" smtClean="0"/>
          </a:p>
          <a:p>
            <a:pPr lvl="0"/>
            <a:r>
              <a:rPr lang="en-US" altLang="ko-KR" sz="1400" dirty="0" smtClean="0"/>
              <a:t>      </a:t>
            </a:r>
            <a:r>
              <a:rPr lang="en-US" altLang="ko-KR" sz="1400" dirty="0" smtClean="0"/>
              <a:t>&lt;!--[</a:t>
            </a:r>
            <a:r>
              <a:rPr lang="en-US" altLang="ko-KR" sz="1400" dirty="0" smtClean="0"/>
              <a:t>6-0] java compiler version --&gt;</a:t>
            </a:r>
            <a:br>
              <a:rPr lang="en-US" altLang="ko-KR" sz="1400" dirty="0" smtClean="0"/>
            </a:br>
            <a:r>
              <a:rPr lang="en-US" altLang="ko-KR" sz="1400" dirty="0" smtClean="0"/>
              <a:t>     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org.apache.maven.plugins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&gt;maven-compiler-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&lt;version&gt;3.1&lt;/version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      &lt;</a:t>
            </a:r>
            <a:r>
              <a:rPr lang="en-US" altLang="ko-KR" sz="1400" dirty="0" smtClean="0"/>
              <a:t>configuration&gt;</a:t>
            </a:r>
          </a:p>
          <a:p>
            <a:r>
              <a:rPr lang="en-US" altLang="ko-KR" sz="1400" dirty="0" smtClean="0"/>
              <a:t>          &lt;source&gt;1.6&lt;/source&gt;</a:t>
            </a:r>
          </a:p>
          <a:p>
            <a:r>
              <a:rPr lang="en-US" altLang="ko-KR" sz="1400" dirty="0" smtClean="0"/>
              <a:t>          &lt;target&gt;1.6&lt;/target&gt;</a:t>
            </a:r>
          </a:p>
          <a:p>
            <a:r>
              <a:rPr lang="en-US" altLang="ko-KR" sz="1400" dirty="0" smtClean="0"/>
              <a:t>        &lt;/configuration&gt;</a:t>
            </a:r>
            <a:br>
              <a:rPr lang="en-US" altLang="ko-KR" sz="1400" dirty="0" smtClean="0"/>
            </a:br>
            <a:r>
              <a:rPr lang="en-US" altLang="ko-KR" sz="1400" dirty="0" smtClean="0"/>
              <a:t>      &lt;/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plugins</a:t>
            </a:r>
            <a:r>
              <a:rPr lang="en-US" altLang="ko-KR" sz="1400" dirty="0" smtClean="0"/>
              <a:t>&gt;</a:t>
            </a:r>
            <a:endParaRPr lang="ko-KR" altLang="en-US" sz="1400" dirty="0" smtClean="0"/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위키북</a:t>
            </a:r>
            <a:r>
              <a:rPr lang="ko-KR" altLang="en-US" dirty="0" smtClean="0"/>
              <a:t> 프로젝트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최</a:t>
            </a:r>
            <a:r>
              <a:rPr lang="ko-KR" altLang="en-US" dirty="0" smtClean="0"/>
              <a:t>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816" y="1595045"/>
            <a:ext cx="9388724" cy="4124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&lt;project </a:t>
            </a:r>
            <a:r>
              <a:rPr lang="en-US" altLang="ko-KR" sz="1400" dirty="0" err="1" smtClean="0"/>
              <a:t>xmlns</a:t>
            </a:r>
            <a:r>
              <a:rPr lang="en-US" altLang="ko-KR" sz="1400" dirty="0" smtClean="0"/>
              <a:t>="http://maven.apache.org/POM/4.0.0" </a:t>
            </a:r>
            <a:r>
              <a:rPr lang="en-US" altLang="ko-KR" sz="1400" dirty="0" err="1" smtClean="0"/>
              <a:t>xmlns:xsi</a:t>
            </a:r>
            <a:r>
              <a:rPr lang="en-US" altLang="ko-KR" sz="1400" dirty="0" smtClean="0"/>
              <a:t>="http://www.w3.org/2001/XMLSchema-instance"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xsi:schemaLocation</a:t>
            </a:r>
            <a:r>
              <a:rPr lang="en-US" altLang="ko-KR" sz="1400" dirty="0" smtClean="0"/>
              <a:t>="http://maven.apache.org/POM/4.0.0 http://maven.apache.org/maven-v4_0_0.xsd"&gt;</a:t>
            </a:r>
          </a:p>
          <a:p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modelVersion</a:t>
            </a:r>
            <a:r>
              <a:rPr lang="en-US" altLang="ko-KR" sz="1400" dirty="0" smtClean="0"/>
              <a:t>&gt;4.0.0&lt;/</a:t>
            </a:r>
            <a:r>
              <a:rPr lang="en-US" altLang="ko-KR" sz="1400" dirty="0" err="1" smtClean="0"/>
              <a:t>modelVersion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net.javajigi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wikibook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&lt;packaging&gt;war&lt;/packaging&gt;</a:t>
            </a:r>
          </a:p>
          <a:p>
            <a:r>
              <a:rPr lang="en-US" altLang="ko-KR" sz="1400" dirty="0" smtClean="0"/>
              <a:t>  &lt;version&gt;1.0-SNAPSHOT&lt;/version&gt;</a:t>
            </a:r>
          </a:p>
          <a:p>
            <a:r>
              <a:rPr lang="en-US" altLang="ko-KR" sz="1400" dirty="0" smtClean="0"/>
              <a:t>  &lt;name&gt;</a:t>
            </a:r>
            <a:r>
              <a:rPr lang="en-US" altLang="ko-KR" sz="1400" dirty="0" err="1" smtClean="0"/>
              <a:t>wikibook</a:t>
            </a:r>
            <a:r>
              <a:rPr lang="en-US" altLang="ko-KR" sz="1400" dirty="0" smtClean="0"/>
              <a:t> Maven </a:t>
            </a:r>
            <a:r>
              <a:rPr lang="en-US" altLang="ko-KR" sz="1400" dirty="0" err="1" smtClean="0"/>
              <a:t>Webapp</a:t>
            </a:r>
            <a:r>
              <a:rPr lang="en-US" altLang="ko-KR" sz="1400" dirty="0" smtClean="0"/>
              <a:t>&lt;/name&gt;</a:t>
            </a:r>
          </a:p>
          <a:p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&gt;http://maven.apache.org&lt;/url&gt;</a:t>
            </a:r>
          </a:p>
          <a:p>
            <a:r>
              <a:rPr lang="en-US" altLang="ko-KR" sz="1400" dirty="0" smtClean="0"/>
              <a:t>  </a:t>
            </a:r>
          </a:p>
          <a:p>
            <a:r>
              <a:rPr lang="en-US" altLang="ko-KR" sz="1400" dirty="0" smtClean="0"/>
              <a:t>  &lt;!--[5-3] pom.xml variable --&gt;</a:t>
            </a:r>
          </a:p>
          <a:p>
            <a:r>
              <a:rPr lang="en-US" altLang="ko-KR" sz="1400" dirty="0" smtClean="0"/>
              <a:t>  &lt;properties&gt;</a:t>
            </a:r>
          </a:p>
          <a:p>
            <a:r>
              <a:rPr lang="en-US" altLang="ko-KR" sz="1400" dirty="0" smtClean="0"/>
              <a:t>    &lt;struts2.verion&gt;2.3.12&lt;/struts2.verion&gt;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&gt;3.2.2.RELEASE&lt;/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&lt;/properties&gt;</a:t>
            </a:r>
          </a:p>
          <a:p>
            <a:r>
              <a:rPr lang="en-US" altLang="ko-KR" sz="1400" dirty="0" smtClean="0"/>
              <a:t>  </a:t>
            </a:r>
          </a:p>
          <a:p>
            <a:r>
              <a:rPr lang="en-US" altLang="ko-KR" sz="1400" dirty="0" smtClean="0"/>
              <a:t>  &lt;dependencies&gt;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[5-2] change latest version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junit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junit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&lt;version&gt;4.8.2&lt;/version&gt;</a:t>
            </a:r>
          </a:p>
          <a:p>
            <a:r>
              <a:rPr lang="en-US" altLang="ko-KR" sz="1400" dirty="0" smtClean="0"/>
              <a:t>      &lt;scope&gt;test&lt;/scope&gt;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[5-3] Spring Framework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&gt;spring-core&lt;/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&gt;spring-beans&lt;/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&gt;spring-context&lt;/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</a:t>
            </a:r>
            <a:r>
              <a:rPr lang="en-US" altLang="ko-KR" sz="1400" dirty="0" err="1" smtClean="0"/>
              <a:t>orm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&gt;spring-test&lt;/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        </a:t>
            </a:r>
          </a:p>
          <a:p>
            <a:r>
              <a:rPr lang="en-US" altLang="ko-KR" sz="1400" dirty="0" smtClean="0"/>
              <a:t>    &lt;!-- [5-3] Struts2 Framework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org.apache.struts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&gt;struts2-core&lt;/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&lt;version&gt;${struts2.verion}&lt;/version&gt;</a:t>
            </a:r>
          </a:p>
          <a:p>
            <a:r>
              <a:rPr lang="en-US" altLang="ko-KR" sz="1400" dirty="0" smtClean="0"/>
              <a:t>      &lt;exclusions&gt;</a:t>
            </a:r>
          </a:p>
          <a:p>
            <a:r>
              <a:rPr lang="en-US" altLang="ko-KR" sz="1400" dirty="0" smtClean="0"/>
              <a:t>        &lt;exclusion&gt;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io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io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&lt;/exclusion&gt;</a:t>
            </a:r>
          </a:p>
          <a:p>
            <a:r>
              <a:rPr lang="en-US" altLang="ko-KR" sz="1400" dirty="0" smtClean="0"/>
              <a:t>      &lt;/exclusions&gt;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org.apache.struts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&gt;struts2-spring-plugin&lt;/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&lt;version&gt;${struts2.verion}&lt;/version&gt;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[5-3] </a:t>
            </a:r>
            <a:r>
              <a:rPr lang="en-US" altLang="ko-KR" sz="1400" dirty="0" err="1" smtClean="0"/>
              <a:t>IBatis</a:t>
            </a:r>
            <a:r>
              <a:rPr lang="en-US" altLang="ko-KR" sz="1400" dirty="0" smtClean="0"/>
              <a:t> Framework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org.apache.ibatis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ibatis-sqlmap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&lt;version&gt;2.3.4.726&lt;/version&gt;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[5-3] log4j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&gt;log4j&lt;/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&gt;log4j&lt;/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&lt;version&gt;1.2.17&lt;/version&gt;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[5-3] </a:t>
            </a:r>
            <a:r>
              <a:rPr lang="en-US" altLang="ko-KR" sz="1400" dirty="0" err="1" smtClean="0"/>
              <a:t>dbcp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dbcp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dbcp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&lt;version&gt;1.4&lt;/version&gt;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[5-3]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-connector-java&lt;/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&lt;version&gt;5.1.24&lt;/version&gt;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&lt;/dependencies&gt;</a:t>
            </a:r>
          </a:p>
          <a:p>
            <a:r>
              <a:rPr lang="en-US" altLang="ko-KR" sz="1400" dirty="0" smtClean="0"/>
              <a:t>  </a:t>
            </a:r>
          </a:p>
          <a:p>
            <a:r>
              <a:rPr lang="en-US" altLang="ko-KR" sz="1400" dirty="0" smtClean="0"/>
              <a:t>  &lt;build&gt;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finalName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wikibook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finalName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[3-5] change directory : source --&gt;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sourceDirectory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/java&lt;/</a:t>
            </a:r>
            <a:r>
              <a:rPr lang="en-US" altLang="ko-KR" sz="1400" dirty="0" err="1" smtClean="0"/>
              <a:t>sourceDirectory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[3-5] change directory : test --&gt;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testSourceDirectory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/test&lt;/</a:t>
            </a:r>
            <a:r>
              <a:rPr lang="en-US" altLang="ko-KR" sz="1400" dirty="0" err="1" smtClean="0"/>
              <a:t>testSourceDirectory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&lt;resources&gt;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    &lt;!-- [3-5] change directory : resources --&gt;</a:t>
            </a:r>
          </a:p>
          <a:p>
            <a:r>
              <a:rPr lang="en-US" altLang="ko-KR" sz="1400" dirty="0" smtClean="0"/>
              <a:t>      &lt;resource&gt;</a:t>
            </a:r>
          </a:p>
          <a:p>
            <a:r>
              <a:rPr lang="en-US" altLang="ko-KR" sz="1400" dirty="0" smtClean="0"/>
              <a:t>        &lt;directory&gt;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/resources&lt;/directory&gt;</a:t>
            </a:r>
          </a:p>
          <a:p>
            <a:r>
              <a:rPr lang="en-US" altLang="ko-KR" sz="1400" dirty="0" smtClean="0"/>
              <a:t>      &lt;/resource&gt;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&lt;!-- [4-2] add resource directory for </a:t>
            </a:r>
            <a:r>
              <a:rPr lang="en-US" altLang="ko-KR" sz="1400" dirty="0" err="1" smtClean="0"/>
              <a:t>myBatis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  &lt;resource&gt;</a:t>
            </a:r>
          </a:p>
          <a:p>
            <a:r>
              <a:rPr lang="en-US" altLang="ko-KR" sz="1400" dirty="0" smtClean="0"/>
              <a:t>        &lt;directory&gt;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/java&lt;/directory&gt;</a:t>
            </a:r>
          </a:p>
          <a:p>
            <a:r>
              <a:rPr lang="en-US" altLang="ko-KR" sz="1400" dirty="0" smtClean="0"/>
              <a:t>        &lt;excludes&gt;</a:t>
            </a:r>
          </a:p>
          <a:p>
            <a:r>
              <a:rPr lang="en-US" altLang="ko-KR" sz="1400" dirty="0" smtClean="0"/>
              <a:t>          &lt;exclude&gt;**/*.java&lt;/exclude&gt;</a:t>
            </a:r>
          </a:p>
          <a:p>
            <a:r>
              <a:rPr lang="en-US" altLang="ko-KR" sz="1400" dirty="0" smtClean="0"/>
              <a:t>        &lt;/excludes&gt;</a:t>
            </a:r>
          </a:p>
          <a:p>
            <a:r>
              <a:rPr lang="en-US" altLang="ko-KR" sz="1400" dirty="0" smtClean="0"/>
              <a:t>      &lt;/resource&gt;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  &lt;/resources&gt;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pluginManagement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plugins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</a:t>
            </a:r>
          </a:p>
          <a:p>
            <a:r>
              <a:rPr lang="en-US" altLang="ko-KR" sz="1400" dirty="0" smtClean="0"/>
              <a:t>        &lt;!--[6-0] java compiler version --&gt;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org.apache.maven.plugins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&gt;maven-compiler-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 &lt;version&gt;3.1&lt;/version&gt;</a:t>
            </a:r>
          </a:p>
          <a:p>
            <a:r>
              <a:rPr lang="en-US" altLang="ko-KR" sz="1400" dirty="0" smtClean="0"/>
              <a:t>        &lt;/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</a:t>
            </a:r>
          </a:p>
          <a:p>
            <a:r>
              <a:rPr lang="en-US" altLang="ko-KR" sz="1400" dirty="0" smtClean="0"/>
              <a:t>      &lt;/</a:t>
            </a:r>
            <a:r>
              <a:rPr lang="en-US" altLang="ko-KR" sz="1400" dirty="0" err="1" smtClean="0"/>
              <a:t>plugins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pluginManagement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plugins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&lt;!-- [3-5] change directory : </a:t>
            </a:r>
            <a:r>
              <a:rPr lang="en-US" altLang="ko-KR" sz="1400" dirty="0" err="1" smtClean="0"/>
              <a:t>webapp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&gt;maven-war-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&lt;version&gt;2.1.1&lt;/version&gt;</a:t>
            </a:r>
          </a:p>
          <a:p>
            <a:r>
              <a:rPr lang="en-US" altLang="ko-KR" sz="1400" dirty="0" smtClean="0"/>
              <a:t>        &lt;configuration&gt;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warSourceDirectory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webapp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warSourceDirectory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&lt;/configuration&gt;</a:t>
            </a:r>
          </a:p>
          <a:p>
            <a:r>
              <a:rPr lang="en-US" altLang="ko-KR" sz="1400" dirty="0" smtClean="0"/>
              <a:t>      &lt;/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&lt;!--[6-0] java compiler version --&gt;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org.apache.maven.plugins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&gt;maven-compiler-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&lt;version&gt;3.1&lt;/version&gt;</a:t>
            </a:r>
          </a:p>
          <a:p>
            <a:r>
              <a:rPr lang="en-US" altLang="ko-KR" sz="1400" dirty="0" smtClean="0"/>
              <a:t>        &lt;configuration&gt;</a:t>
            </a:r>
          </a:p>
          <a:p>
            <a:r>
              <a:rPr lang="en-US" altLang="ko-KR" sz="1400" dirty="0" smtClean="0"/>
              <a:t>          </a:t>
            </a:r>
          </a:p>
          <a:p>
            <a:r>
              <a:rPr lang="en-US" altLang="ko-KR" sz="1400" dirty="0" smtClean="0"/>
              <a:t>          &lt;!-- [6-2] version must be the same with eclipse --&gt;</a:t>
            </a:r>
          </a:p>
          <a:p>
            <a:r>
              <a:rPr lang="en-US" altLang="ko-KR" sz="1400" dirty="0" smtClean="0"/>
              <a:t>          &lt;source&gt;1.6&lt;/source&gt;</a:t>
            </a:r>
          </a:p>
          <a:p>
            <a:r>
              <a:rPr lang="en-US" altLang="ko-KR" sz="1400" dirty="0" smtClean="0"/>
              <a:t>          &lt;target&gt;1.6&lt;/target&gt;</a:t>
            </a:r>
          </a:p>
          <a:p>
            <a:r>
              <a:rPr lang="en-US" altLang="ko-KR" sz="1400" dirty="0" smtClean="0"/>
              <a:t>          </a:t>
            </a:r>
          </a:p>
          <a:p>
            <a:r>
              <a:rPr lang="en-US" altLang="ko-KR" sz="1400" dirty="0" smtClean="0"/>
              <a:t>        &lt;/configuration&gt;</a:t>
            </a:r>
          </a:p>
          <a:p>
            <a:r>
              <a:rPr lang="en-US" altLang="ko-KR" sz="1400" dirty="0" smtClean="0"/>
              <a:t>      &lt;/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&lt;!-- [6-2] eclipse 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 for Dynamic Web Project &amp; STS --&gt;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&gt;maven-eclipse-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&lt;version&gt;2.9&lt;/version&gt;</a:t>
            </a:r>
          </a:p>
          <a:p>
            <a:r>
              <a:rPr lang="en-US" altLang="ko-KR" sz="1400" dirty="0" smtClean="0"/>
              <a:t>         &lt;configuration&gt;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wtpversion</a:t>
            </a:r>
            <a:r>
              <a:rPr lang="en-US" altLang="ko-KR" sz="1400" dirty="0" smtClean="0"/>
              <a:t>&gt;2.0&lt;/</a:t>
            </a:r>
            <a:r>
              <a:rPr lang="en-US" altLang="ko-KR" sz="1400" dirty="0" err="1" smtClean="0"/>
              <a:t>wtpversion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wtpContextName</a:t>
            </a:r>
            <a:r>
              <a:rPr lang="en-US" altLang="ko-KR" sz="1400" dirty="0" smtClean="0"/>
              <a:t>&gt;/&lt;/</a:t>
            </a:r>
            <a:r>
              <a:rPr lang="en-US" altLang="ko-KR" sz="1400" dirty="0" err="1" smtClean="0"/>
              <a:t>wtpContextName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downloadSources</a:t>
            </a:r>
            <a:r>
              <a:rPr lang="en-US" altLang="ko-KR" sz="1400" dirty="0" smtClean="0"/>
              <a:t>&gt;true&lt;/</a:t>
            </a:r>
            <a:r>
              <a:rPr lang="en-US" altLang="ko-KR" sz="1400" dirty="0" err="1" smtClean="0"/>
              <a:t>downloadSources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downloadJavadocs</a:t>
            </a:r>
            <a:r>
              <a:rPr lang="en-US" altLang="ko-KR" sz="1400" dirty="0" smtClean="0"/>
              <a:t>&gt;true&lt;/</a:t>
            </a:r>
            <a:r>
              <a:rPr lang="en-US" altLang="ko-KR" sz="1400" dirty="0" err="1" smtClean="0"/>
              <a:t>downloadJavadocs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additionalBuildcommands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   &lt;</a:t>
            </a:r>
            <a:r>
              <a:rPr lang="en-US" altLang="ko-KR" sz="1400" dirty="0" err="1" smtClean="0"/>
              <a:t>buildcommand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org.springframework.ide.eclipse.core.springbuilder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buildcommand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 &lt;/</a:t>
            </a:r>
            <a:r>
              <a:rPr lang="en-US" altLang="ko-KR" sz="1400" dirty="0" err="1" smtClean="0"/>
              <a:t>additionalBuildcommands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additionalProjectnatures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   &lt;</a:t>
            </a:r>
            <a:r>
              <a:rPr lang="en-US" altLang="ko-KR" sz="1400" dirty="0" err="1" smtClean="0"/>
              <a:t>projectnature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org.springframework.ide.eclipse.core.springnature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projectnature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 &lt;/</a:t>
            </a:r>
            <a:r>
              <a:rPr lang="en-US" altLang="ko-KR" sz="1400" dirty="0" err="1" smtClean="0"/>
              <a:t>additionalProjectnatures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&lt;/configuration&gt;</a:t>
            </a:r>
          </a:p>
          <a:p>
            <a:r>
              <a:rPr lang="en-US" altLang="ko-KR" sz="1400" dirty="0" smtClean="0"/>
              <a:t>      &lt;/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plugins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&lt;/build&gt;</a:t>
            </a:r>
          </a:p>
          <a:p>
            <a:r>
              <a:rPr lang="en-US" altLang="ko-KR" sz="1400" dirty="0" smtClean="0"/>
              <a:t>&lt;/project&gt;</a:t>
            </a:r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프로젝트 생성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프로젝트 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일반 애플리케이션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일반 애플리케이션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설정 파일</a:t>
            </a:r>
            <a:r>
              <a:rPr lang="en-US" altLang="ko-KR" dirty="0" smtClean="0"/>
              <a:t>(pom.xml)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dirty="0" smtClean="0"/>
              <a:t>&lt;project </a:t>
            </a:r>
            <a:r>
              <a:rPr lang="en-US" altLang="ko-KR" dirty="0" err="1" smtClean="0"/>
              <a:t>xmlns</a:t>
            </a:r>
            <a:r>
              <a:rPr lang="en-US" altLang="ko-KR" dirty="0" smtClean="0"/>
              <a:t>="http://maven.apache.org/POM/4.0.0" </a:t>
            </a:r>
            <a:r>
              <a:rPr lang="en-US" altLang="ko-KR" dirty="0" err="1" smtClean="0"/>
              <a:t>xmlns:xsi</a:t>
            </a:r>
            <a:r>
              <a:rPr lang="en-US" altLang="ko-KR" dirty="0" smtClean="0"/>
              <a:t>="http://www.w3.org/2001/XMLSchema-instance"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xsi:schemaLocation</a:t>
            </a:r>
            <a:r>
              <a:rPr lang="en-US" altLang="ko-KR" dirty="0" smtClean="0"/>
              <a:t>="http://maven.apache.org/POM/4.0.0 http://maven.apache.org/maven-v4_0_0.xsd"&gt;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modelVersion</a:t>
            </a:r>
            <a:r>
              <a:rPr lang="en-US" altLang="ko-KR" dirty="0" smtClean="0"/>
              <a:t>&gt;4.0.0&lt;/</a:t>
            </a:r>
            <a:r>
              <a:rPr lang="en-US" altLang="ko-KR" dirty="0" err="1" smtClean="0"/>
              <a:t>modelVersion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net.javajigi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myfirst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b="1" i="1" u="sng" dirty="0" smtClean="0">
                <a:solidFill>
                  <a:srgbClr val="FF0000"/>
                </a:solidFill>
              </a:rPr>
              <a:t>&lt;packaging&gt;jar&lt;/packaging&gt;</a:t>
            </a:r>
          </a:p>
          <a:p>
            <a:pPr>
              <a:buNone/>
            </a:pPr>
            <a:r>
              <a:rPr lang="en-US" altLang="ko-KR" dirty="0" smtClean="0"/>
              <a:t>  &lt;version&gt;1.0-SNAPSHOT&lt;/version&gt;</a:t>
            </a:r>
          </a:p>
          <a:p>
            <a:pPr>
              <a:buNone/>
            </a:pPr>
            <a:r>
              <a:rPr lang="en-US" altLang="ko-KR" dirty="0" smtClean="0"/>
              <a:t>  &lt;name&gt;</a:t>
            </a:r>
            <a:r>
              <a:rPr lang="en-US" altLang="ko-KR" dirty="0" err="1" smtClean="0"/>
              <a:t>myfirst</a:t>
            </a:r>
            <a:r>
              <a:rPr lang="en-US" altLang="ko-KR" dirty="0" smtClean="0"/>
              <a:t>&lt;/name&gt;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&gt;http://maven.apache.org&lt;/url&gt;</a:t>
            </a:r>
          </a:p>
          <a:p>
            <a:pPr>
              <a:buNone/>
            </a:pPr>
            <a:r>
              <a:rPr lang="en-US" altLang="ko-KR" dirty="0" smtClean="0"/>
              <a:t>  &lt;dependencies&gt;</a:t>
            </a:r>
          </a:p>
          <a:p>
            <a:pPr>
              <a:buNone/>
            </a:pPr>
            <a:r>
              <a:rPr lang="en-US" altLang="ko-KR" dirty="0" smtClean="0"/>
              <a:t>    &lt;dependency&gt;</a:t>
            </a:r>
          </a:p>
          <a:p>
            <a:pPr>
              <a:buNone/>
            </a:pPr>
            <a:r>
              <a:rPr lang="en-US" altLang="ko-KR" dirty="0" smtClean="0"/>
              <a:t>      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    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    &lt;version&gt;3.8.1&lt;/version&gt;</a:t>
            </a:r>
          </a:p>
          <a:p>
            <a:pPr>
              <a:buNone/>
            </a:pPr>
            <a:r>
              <a:rPr lang="en-US" altLang="ko-KR" dirty="0" smtClean="0"/>
              <a:t>      &lt;scope&gt;test&lt;/scope&gt;</a:t>
            </a:r>
          </a:p>
          <a:p>
            <a:pPr>
              <a:buNone/>
            </a:pPr>
            <a:r>
              <a:rPr lang="en-US" altLang="ko-KR" dirty="0" smtClean="0"/>
              <a:t>    &lt;/dependency&gt;</a:t>
            </a:r>
          </a:p>
          <a:p>
            <a:pPr>
              <a:buNone/>
            </a:pPr>
            <a:r>
              <a:rPr lang="en-US" altLang="ko-KR" dirty="0" smtClean="0"/>
              <a:t>  &lt;/dependencies&gt;</a:t>
            </a:r>
          </a:p>
          <a:p>
            <a:pPr>
              <a:buNone/>
            </a:pPr>
            <a:r>
              <a:rPr lang="en-US" altLang="ko-KR" dirty="0" smtClean="0"/>
              <a:t>&lt;/project&gt;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8" name="내용 개체 틀 5" descr="[그림 2-2] 메이븐 아키타입으로 자동 생성된 myfirst 기본 디렉토리 구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2857496"/>
            <a:ext cx="2267267" cy="2143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애플리케이션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</a:t>
            </a:r>
            <a:r>
              <a:rPr lang="ko-KR" altLang="en-US" dirty="0" smtClean="0"/>
              <a:t> 애플리케이션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설정 파일</a:t>
            </a:r>
            <a:r>
              <a:rPr lang="en-US" altLang="ko-KR" dirty="0" smtClean="0"/>
              <a:t> (pom.xml)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dirty="0" smtClean="0"/>
              <a:t>&lt;project </a:t>
            </a:r>
            <a:r>
              <a:rPr lang="en-US" altLang="ko-KR" dirty="0" err="1" smtClean="0"/>
              <a:t>xmlns</a:t>
            </a:r>
            <a:r>
              <a:rPr lang="en-US" altLang="ko-KR" dirty="0" smtClean="0"/>
              <a:t>="http://maven.apache.org/POM/4.0.0" </a:t>
            </a:r>
            <a:r>
              <a:rPr lang="en-US" altLang="ko-KR" dirty="0" err="1" smtClean="0"/>
              <a:t>xmlns:xsi</a:t>
            </a:r>
            <a:r>
              <a:rPr lang="en-US" altLang="ko-KR" dirty="0" smtClean="0"/>
              <a:t>="http://www.w3.org/2001/XMLSchema-instance"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xsi:schemaLocation</a:t>
            </a:r>
            <a:r>
              <a:rPr lang="en-US" altLang="ko-KR" dirty="0" smtClean="0"/>
              <a:t>="http://maven.apache.org/POM/4.0.0 http://maven.apache.org/maven-v4_0_0.xsd"&gt;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modelVersion</a:t>
            </a:r>
            <a:r>
              <a:rPr lang="en-US" altLang="ko-KR" dirty="0" smtClean="0"/>
              <a:t>&gt;4.0.0&lt;/</a:t>
            </a:r>
            <a:r>
              <a:rPr lang="en-US" altLang="ko-KR" dirty="0" err="1" smtClean="0"/>
              <a:t>modelVersion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net.javajigi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wikibook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b="1" i="1" u="sng" dirty="0" smtClean="0">
                <a:solidFill>
                  <a:srgbClr val="FF0000"/>
                </a:solidFill>
              </a:rPr>
              <a:t>&lt;packaging&gt;war&lt;/packaging&gt;</a:t>
            </a:r>
          </a:p>
          <a:p>
            <a:pPr>
              <a:buNone/>
            </a:pPr>
            <a:r>
              <a:rPr lang="en-US" altLang="ko-KR" dirty="0" smtClean="0"/>
              <a:t>  &lt;version&gt;1.0-SNAPSHOT&lt;/version&gt;</a:t>
            </a:r>
          </a:p>
          <a:p>
            <a:pPr>
              <a:buNone/>
            </a:pPr>
            <a:r>
              <a:rPr lang="en-US" altLang="ko-KR" dirty="0" smtClean="0"/>
              <a:t>  &lt;name&gt;</a:t>
            </a:r>
            <a:r>
              <a:rPr lang="en-US" altLang="ko-KR" dirty="0" err="1" smtClean="0"/>
              <a:t>wikibook</a:t>
            </a:r>
            <a:r>
              <a:rPr lang="en-US" altLang="ko-KR" dirty="0" smtClean="0"/>
              <a:t> Maven 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&lt;/name&gt;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&gt;http://maven.apache.org&lt;/url&gt;</a:t>
            </a:r>
          </a:p>
          <a:p>
            <a:pPr>
              <a:buNone/>
            </a:pPr>
            <a:r>
              <a:rPr lang="en-US" altLang="ko-KR" dirty="0" smtClean="0"/>
              <a:t>  &lt;dependencies&gt;</a:t>
            </a:r>
          </a:p>
          <a:p>
            <a:pPr>
              <a:buNone/>
            </a:pPr>
            <a:r>
              <a:rPr lang="en-US" altLang="ko-KR" dirty="0" smtClean="0"/>
              <a:t>    &lt;dependency&gt;</a:t>
            </a:r>
          </a:p>
          <a:p>
            <a:pPr>
              <a:buNone/>
            </a:pPr>
            <a:r>
              <a:rPr lang="en-US" altLang="ko-KR" dirty="0" smtClean="0"/>
              <a:t>      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    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    &lt;version&gt;3.8.1&lt;/version&gt;</a:t>
            </a:r>
          </a:p>
          <a:p>
            <a:pPr>
              <a:buNone/>
            </a:pPr>
            <a:r>
              <a:rPr lang="en-US" altLang="ko-KR" dirty="0" smtClean="0"/>
              <a:t>      &lt;scope&gt;test&lt;/scope&gt;</a:t>
            </a:r>
          </a:p>
          <a:p>
            <a:pPr>
              <a:buNone/>
            </a:pPr>
            <a:r>
              <a:rPr lang="en-US" altLang="ko-KR" dirty="0" smtClean="0"/>
              <a:t>    &lt;/dependency&gt;</a:t>
            </a:r>
          </a:p>
          <a:p>
            <a:pPr>
              <a:buNone/>
            </a:pPr>
            <a:r>
              <a:rPr lang="en-US" altLang="ko-KR" dirty="0" smtClean="0"/>
              <a:t>  &lt;/dependencies&gt;</a:t>
            </a:r>
          </a:p>
          <a:p>
            <a:pPr>
              <a:buNone/>
            </a:pPr>
            <a:r>
              <a:rPr lang="en-US" altLang="ko-KR" dirty="0" smtClean="0"/>
              <a:t>  &lt;build&gt;</a:t>
            </a:r>
          </a:p>
          <a:p>
            <a:pPr>
              <a:buNone/>
            </a:pPr>
            <a:r>
              <a:rPr lang="en-US" altLang="ko-KR" dirty="0" smtClean="0"/>
              <a:t>    &lt;</a:t>
            </a:r>
            <a:r>
              <a:rPr lang="en-US" altLang="ko-KR" dirty="0" err="1" smtClean="0"/>
              <a:t>finalName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wikibook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finalName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&lt;/build&gt;</a:t>
            </a:r>
          </a:p>
          <a:p>
            <a:pPr>
              <a:buNone/>
            </a:pPr>
            <a:r>
              <a:rPr lang="en-US" altLang="ko-KR" dirty="0" smtClean="0"/>
              <a:t>&lt;/project&gt;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7" name="내용 개체 틀 6" descr="[그림 2-6] 위키북 프로젝트의 기본 디렉토리 구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30" y="3172522"/>
            <a:ext cx="2257740" cy="138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12"/>
                <a:gridCol w="1714512"/>
                <a:gridCol w="42576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변경 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변경 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src</a:t>
                      </a:r>
                      <a:r>
                        <a:rPr lang="en-US" altLang="ko-KR" dirty="0" smtClean="0"/>
                        <a:t>/main/Java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src</a:t>
                      </a:r>
                      <a:r>
                        <a:rPr lang="en-US" altLang="ko-KR" dirty="0" smtClean="0"/>
                        <a:t>/Java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src</a:t>
                      </a:r>
                      <a:r>
                        <a:rPr lang="en-US" altLang="ko-KR" dirty="0" smtClean="0"/>
                        <a:t>/main/resources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src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resouces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 소스에서 사용할 자원이 없음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src</a:t>
                      </a:r>
                      <a:r>
                        <a:rPr lang="en-US" altLang="ko-KR" dirty="0" smtClean="0"/>
                        <a:t>/main/</a:t>
                      </a:r>
                      <a:r>
                        <a:rPr lang="en-US" altLang="ko-KR" dirty="0" err="1" smtClean="0"/>
                        <a:t>webapp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webapp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 자원의 경우 작업하기 매우 불편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src</a:t>
                      </a:r>
                      <a:r>
                        <a:rPr lang="en-US" altLang="ko-KR" dirty="0" smtClean="0"/>
                        <a:t>/java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resource directory </a:t>
                      </a:r>
                      <a:r>
                        <a:rPr lang="ko-KR" altLang="en-US" dirty="0" smtClean="0"/>
                        <a:t>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아이바티스</a:t>
                      </a:r>
                      <a:r>
                        <a:rPr lang="ko-KR" altLang="en-US" dirty="0" smtClean="0"/>
                        <a:t> 프레임워크 설정 파일이나 </a:t>
                      </a:r>
                      <a:r>
                        <a:rPr lang="ko-KR" altLang="en-US" dirty="0" err="1" smtClean="0"/>
                        <a:t>스트럿츠</a:t>
                      </a:r>
                      <a:r>
                        <a:rPr lang="en-US" altLang="ko-KR" dirty="0" smtClean="0"/>
                        <a:t>2 </a:t>
                      </a:r>
                      <a:r>
                        <a:rPr lang="ko-KR" altLang="en-US" dirty="0" smtClean="0"/>
                        <a:t>프레임워크의 메시지 설정 파일을 </a:t>
                      </a:r>
                      <a:r>
                        <a:rPr lang="en-US" altLang="ko-KR" dirty="0" err="1" smtClean="0"/>
                        <a:t>src</a:t>
                      </a:r>
                      <a:r>
                        <a:rPr lang="en-US" altLang="ko-KR" dirty="0" smtClean="0"/>
                        <a:t>/main/resources </a:t>
                      </a:r>
                      <a:r>
                        <a:rPr lang="ko-KR" altLang="en-US" dirty="0" err="1" smtClean="0"/>
                        <a:t>디렉토리에서</a:t>
                      </a:r>
                      <a:r>
                        <a:rPr lang="ko-KR" altLang="en-US" dirty="0" smtClean="0"/>
                        <a:t> 관리하기 보단 설정 파일을 사용하는 소스와 같은 패키지로 관리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src</a:t>
                      </a:r>
                      <a:r>
                        <a:rPr lang="en-US" altLang="ko-KR" dirty="0" smtClean="0"/>
                        <a:t>/test/java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src</a:t>
                      </a:r>
                      <a:r>
                        <a:rPr lang="en-US" altLang="ko-KR" dirty="0" smtClean="0"/>
                        <a:t>/test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6010</TotalTime>
  <Words>2113</Words>
  <Application>Microsoft Office PowerPoint</Application>
  <PresentationFormat>화면 슬라이드 쇼(4:3)</PresentationFormat>
  <Paragraphs>436</Paragraphs>
  <Slides>15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maven</vt:lpstr>
      <vt:lpstr>템플릿 프로젝트 생성</vt:lpstr>
      <vt:lpstr>템플릿 프로젝트 생성</vt:lpstr>
      <vt:lpstr>일반 애플리케이션 -생성</vt:lpstr>
      <vt:lpstr>일반 애플리케이션 -설정 파일(pom.xml)</vt:lpstr>
      <vt:lpstr>웹 애플리케이션 -생성</vt:lpstr>
      <vt:lpstr>웹 애플리케이션 -설정 파일 (pom.xml)</vt:lpstr>
      <vt:lpstr>개발 디렉토리 재정의</vt:lpstr>
      <vt:lpstr>개발 디렉토리 재정의</vt:lpstr>
      <vt:lpstr>개발 디렉토리 재정의 -pom.xml</vt:lpstr>
      <vt:lpstr>의존 라이브러리 추가</vt:lpstr>
      <vt:lpstr>의존 라이브러리 추가  -pom.xml</vt:lpstr>
      <vt:lpstr>자바 소스 코드의 컴파일러의 버전 설정 -pom.xml</vt:lpstr>
      <vt:lpstr>슬라이드 14</vt:lpstr>
      <vt:lpstr>위키북 프로젝트 설정 -최종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bluebelt2012</dc:creator>
  <cp:lastModifiedBy>bluebelt2012</cp:lastModifiedBy>
  <cp:revision>673</cp:revision>
  <dcterms:created xsi:type="dcterms:W3CDTF">2013-05-06T00:13:04Z</dcterms:created>
  <dcterms:modified xsi:type="dcterms:W3CDTF">2013-05-22T09:05:56Z</dcterms:modified>
</cp:coreProperties>
</file>