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Default Extension="png" ContentType="image/png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27" r:id="rId2"/>
    <p:sldId id="322" r:id="rId3"/>
    <p:sldId id="407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5" r:id="rId12"/>
    <p:sldId id="426" r:id="rId13"/>
    <p:sldId id="428" r:id="rId14"/>
    <p:sldId id="429" r:id="rId15"/>
    <p:sldId id="43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68" autoAdjust="0"/>
    <p:restoredTop sz="88209" autoAdjust="0"/>
  </p:normalViewPr>
  <p:slideViewPr>
    <p:cSldViewPr>
      <p:cViewPr varScale="1">
        <p:scale>
          <a:sx n="78" d="100"/>
          <a:sy n="78" d="100"/>
        </p:scale>
        <p:origin x="-1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8418F-67E2-4C06-AF18-A2564B8C0BA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5895C67-E2F7-4624-8B8B-D175EB5A0215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r>
            <a:rPr lang="ko-KR" altLang="en-US" dirty="0" smtClean="0"/>
            <a:t> </a:t>
          </a:r>
          <a:r>
            <a:rPr lang="ko-KR" altLang="en-US" dirty="0" err="1" smtClean="0"/>
            <a:t>사트에서</a:t>
          </a:r>
          <a:r>
            <a:rPr lang="ko-KR" altLang="en-US" dirty="0" smtClean="0"/>
            <a:t> 제공</a:t>
          </a:r>
          <a:endParaRPr lang="ko-KR" altLang="en-US" dirty="0"/>
        </a:p>
      </dgm:t>
    </dgm:pt>
    <dgm:pt modelId="{872426B1-CE68-4A9D-BF86-135CD79E5EC8}" type="parTrans" cxnId="{1EC5EB83-D429-426D-A0EF-E02259D2A883}">
      <dgm:prSet/>
      <dgm:spPr/>
      <dgm:t>
        <a:bodyPr/>
        <a:lstStyle/>
        <a:p>
          <a:pPr latinLnBrk="1"/>
          <a:endParaRPr lang="ko-KR" altLang="en-US"/>
        </a:p>
      </dgm:t>
    </dgm:pt>
    <dgm:pt modelId="{8CA5074D-EF10-4D51-A273-AECD12480440}" type="sibTrans" cxnId="{1EC5EB83-D429-426D-A0EF-E02259D2A883}">
      <dgm:prSet/>
      <dgm:spPr/>
      <dgm:t>
        <a:bodyPr/>
        <a:lstStyle/>
        <a:p>
          <a:pPr latinLnBrk="1"/>
          <a:endParaRPr lang="ko-KR" altLang="en-US"/>
        </a:p>
      </dgm:t>
    </dgm:pt>
    <dgm:pt modelId="{9232B7FA-75B3-4ADD-AE4E-0AB07B7244A3}">
      <dgm:prSet phldrT="[텍스트]"/>
      <dgm:spPr/>
      <dgm:t>
        <a:bodyPr/>
        <a:lstStyle/>
        <a:p>
          <a:pPr latinLnBrk="1"/>
          <a:r>
            <a:rPr lang="ko-KR" altLang="en-US" dirty="0" smtClean="0"/>
            <a:t>별다른 설정을 하지 않아도 사용 가능</a:t>
          </a:r>
          <a:endParaRPr lang="ko-KR" altLang="en-US" dirty="0"/>
        </a:p>
      </dgm:t>
    </dgm:pt>
    <dgm:pt modelId="{0033E114-7E19-402A-9F69-174257396926}" type="parTrans" cxnId="{1CF7BCB8-A1B4-4142-A8FD-5105227A4EF2}">
      <dgm:prSet/>
      <dgm:spPr/>
      <dgm:t>
        <a:bodyPr/>
        <a:lstStyle/>
        <a:p>
          <a:pPr latinLnBrk="1"/>
          <a:endParaRPr lang="ko-KR" altLang="en-US"/>
        </a:p>
      </dgm:t>
    </dgm:pt>
    <dgm:pt modelId="{E5F8D934-5767-4205-907E-4214338ADD1B}" type="sibTrans" cxnId="{1CF7BCB8-A1B4-4142-A8FD-5105227A4EF2}">
      <dgm:prSet/>
      <dgm:spPr/>
      <dgm:t>
        <a:bodyPr/>
        <a:lstStyle/>
        <a:p>
          <a:pPr latinLnBrk="1"/>
          <a:endParaRPr lang="ko-KR" altLang="en-US"/>
        </a:p>
      </dgm:t>
    </dgm:pt>
    <dgm:pt modelId="{E8431D6F-F365-4C94-9B92-5376CF03152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이클립스의</a:t>
          </a:r>
          <a:r>
            <a:rPr lang="ko-KR" altLang="en-US" dirty="0" smtClean="0"/>
            <a:t> </a:t>
          </a:r>
          <a:r>
            <a:rPr lang="en-US" altLang="en-US" dirty="0" smtClean="0"/>
            <a:t>import </a:t>
          </a:r>
          <a:r>
            <a:rPr lang="ko-KR" altLang="en-US" dirty="0" smtClean="0"/>
            <a:t>기능으로 ‘가져오기’</a:t>
          </a:r>
          <a:r>
            <a:rPr lang="ko-KR" altLang="en-US" dirty="0" err="1" smtClean="0"/>
            <a:t>히는</a:t>
          </a:r>
          <a:r>
            <a:rPr lang="ko-KR" altLang="en-US" dirty="0" smtClean="0"/>
            <a:t> 것이 가능</a:t>
          </a:r>
          <a:endParaRPr lang="ko-KR" altLang="en-US" dirty="0"/>
        </a:p>
      </dgm:t>
    </dgm:pt>
    <dgm:pt modelId="{4E061F4C-EC06-410F-AFF6-234FC04C4F14}" type="parTrans" cxnId="{743C4CCA-1712-46AA-A24C-3532054A73BB}">
      <dgm:prSet/>
      <dgm:spPr/>
      <dgm:t>
        <a:bodyPr/>
        <a:lstStyle/>
        <a:p>
          <a:pPr latinLnBrk="1"/>
          <a:endParaRPr lang="ko-KR" altLang="en-US"/>
        </a:p>
      </dgm:t>
    </dgm:pt>
    <dgm:pt modelId="{C7476F41-FFD4-40F7-9E31-33A3396CDAA4}" type="sibTrans" cxnId="{743C4CCA-1712-46AA-A24C-3532054A73BB}">
      <dgm:prSet/>
      <dgm:spPr/>
      <dgm:t>
        <a:bodyPr/>
        <a:lstStyle/>
        <a:p>
          <a:pPr latinLnBrk="1"/>
          <a:endParaRPr lang="ko-KR" altLang="en-US"/>
        </a:p>
      </dgm:t>
    </dgm:pt>
    <dgm:pt modelId="{A151B467-0DB4-4839-B8E6-6B31106A4279}">
      <dgm:prSet phldrT="[텍스트]"/>
      <dgm:spPr/>
      <dgm:t>
        <a:bodyPr/>
        <a:lstStyle/>
        <a:p>
          <a:pPr latinLnBrk="1"/>
          <a:r>
            <a:rPr lang="en-US" altLang="en-US" dirty="0" smtClean="0"/>
            <a:t>pom.xml </a:t>
          </a:r>
          <a:r>
            <a:rPr lang="ko-KR" altLang="en-US" dirty="0" smtClean="0"/>
            <a:t>파일의 설정 정보를 통해 </a:t>
          </a:r>
          <a:r>
            <a:rPr lang="ko-KR" altLang="en-US" dirty="0" err="1" smtClean="0"/>
            <a:t>이클립스</a:t>
          </a:r>
          <a:r>
            <a:rPr lang="ko-KR" altLang="en-US" dirty="0" smtClean="0"/>
            <a:t> 프로젝트로 자동 변환</a:t>
          </a:r>
          <a:endParaRPr lang="ko-KR" altLang="en-US" dirty="0"/>
        </a:p>
      </dgm:t>
    </dgm:pt>
    <dgm:pt modelId="{451A5040-FC43-4A53-97AB-F8B0319EAAC9}" type="parTrans" cxnId="{66DD6608-1213-470B-A907-3E1923A4E9CB}">
      <dgm:prSet/>
      <dgm:spPr/>
    </dgm:pt>
    <dgm:pt modelId="{B6EBE937-834B-48EB-88A6-0CB0231718A2}" type="sibTrans" cxnId="{66DD6608-1213-470B-A907-3E1923A4E9CB}">
      <dgm:prSet/>
      <dgm:spPr/>
    </dgm:pt>
    <dgm:pt modelId="{855AE5D9-B9A1-4C18-B287-25BC8EB54F85}">
      <dgm:prSet/>
      <dgm:spPr/>
      <dgm:t>
        <a:bodyPr/>
        <a:lstStyle/>
        <a:p>
          <a:pPr latinLnBrk="1"/>
          <a:r>
            <a:rPr lang="en-US" altLang="en-US" dirty="0" smtClean="0"/>
            <a:t>.project, .</a:t>
          </a:r>
          <a:r>
            <a:rPr lang="en-US" altLang="en-US" dirty="0" err="1" smtClean="0"/>
            <a:t>classpath</a:t>
          </a:r>
          <a:r>
            <a:rPr lang="en-US" altLang="en-US" dirty="0" smtClean="0"/>
            <a:t>, Web Tools Project(</a:t>
          </a:r>
          <a:r>
            <a:rPr lang="ko-KR" altLang="en-US" dirty="0" smtClean="0"/>
            <a:t>이하 </a:t>
          </a:r>
          <a:r>
            <a:rPr lang="en-US" altLang="en-US" dirty="0" smtClean="0"/>
            <a:t>WTP) </a:t>
          </a:r>
          <a:r>
            <a:rPr lang="ko-KR" altLang="en-US" dirty="0" smtClean="0"/>
            <a:t>의 </a:t>
          </a:r>
          <a:r>
            <a:rPr lang="en-US" altLang="en-US" dirty="0" smtClean="0"/>
            <a:t>.settings </a:t>
          </a:r>
          <a:r>
            <a:rPr lang="ko-KR" altLang="en-US" dirty="0" err="1" smtClean="0"/>
            <a:t>디렉토리와</a:t>
          </a:r>
          <a:r>
            <a:rPr lang="ko-KR" altLang="en-US" dirty="0" smtClean="0"/>
            <a:t> 설정 파일 자동 생성할</a:t>
          </a:r>
          <a:endParaRPr lang="ko-KR" altLang="en-US" dirty="0"/>
        </a:p>
      </dgm:t>
    </dgm:pt>
    <dgm:pt modelId="{BA6ADCC9-D8AB-4ED2-955B-32C07B0BE0DA}" type="parTrans" cxnId="{36DFAB73-6BC2-43CF-A9F6-E51BB672A450}">
      <dgm:prSet/>
      <dgm:spPr/>
    </dgm:pt>
    <dgm:pt modelId="{94A1C59B-AB5A-456A-8C48-913198848E09}" type="sibTrans" cxnId="{36DFAB73-6BC2-43CF-A9F6-E51BB672A450}">
      <dgm:prSet/>
      <dgm:spPr/>
    </dgm:pt>
    <dgm:pt modelId="{F31F1E63-8ADB-4BE6-9F40-AAE32643835E}" type="pres">
      <dgm:prSet presAssocID="{51C8418F-67E2-4C06-AF18-A2564B8C0B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EED8A8-3DD1-4C11-9079-8E0D6C94245C}" type="pres">
      <dgm:prSet presAssocID="{85895C67-E2F7-4624-8B8B-D175EB5A021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C98FE5-A36C-461B-B370-49E8D81C5AFF}" type="pres">
      <dgm:prSet presAssocID="{8CA5074D-EF10-4D51-A273-AECD12480440}" presName="sibTrans" presStyleCnt="0"/>
      <dgm:spPr/>
    </dgm:pt>
    <dgm:pt modelId="{FEDA54D3-426A-4198-A1F3-03343C0E3668}" type="pres">
      <dgm:prSet presAssocID="{9232B7FA-75B3-4ADD-AE4E-0AB07B7244A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36A415-7126-47AE-8790-AEB8BCC02863}" type="pres">
      <dgm:prSet presAssocID="{E5F8D934-5767-4205-907E-4214338ADD1B}" presName="sibTrans" presStyleCnt="0"/>
      <dgm:spPr/>
    </dgm:pt>
    <dgm:pt modelId="{10553121-6DFA-40A8-8733-FE9843E4661D}" type="pres">
      <dgm:prSet presAssocID="{A151B467-0DB4-4839-B8E6-6B31106A427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82C279-E2D3-4491-A440-5D9C46580157}" type="pres">
      <dgm:prSet presAssocID="{B6EBE937-834B-48EB-88A6-0CB0231718A2}" presName="sibTrans" presStyleCnt="0"/>
      <dgm:spPr/>
    </dgm:pt>
    <dgm:pt modelId="{4EAE6622-138B-4353-BCD4-30816347E6BF}" type="pres">
      <dgm:prSet presAssocID="{E8431D6F-F365-4C94-9B92-5376CF03152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5858D9-8606-469D-8489-44774E4FD687}" type="pres">
      <dgm:prSet presAssocID="{C7476F41-FFD4-40F7-9E31-33A3396CDAA4}" presName="sibTrans" presStyleCnt="0"/>
      <dgm:spPr/>
    </dgm:pt>
    <dgm:pt modelId="{3E289C2B-D9D6-43DC-8B32-7E757A2527C0}" type="pres">
      <dgm:prSet presAssocID="{855AE5D9-B9A1-4C18-B287-25BC8EB54F8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CF7BCB8-A1B4-4142-A8FD-5105227A4EF2}" srcId="{51C8418F-67E2-4C06-AF18-A2564B8C0BAB}" destId="{9232B7FA-75B3-4ADD-AE4E-0AB07B7244A3}" srcOrd="1" destOrd="0" parTransId="{0033E114-7E19-402A-9F69-174257396926}" sibTransId="{E5F8D934-5767-4205-907E-4214338ADD1B}"/>
    <dgm:cxn modelId="{743C4CCA-1712-46AA-A24C-3532054A73BB}" srcId="{51C8418F-67E2-4C06-AF18-A2564B8C0BAB}" destId="{E8431D6F-F365-4C94-9B92-5376CF031522}" srcOrd="3" destOrd="0" parTransId="{4E061F4C-EC06-410F-AFF6-234FC04C4F14}" sibTransId="{C7476F41-FFD4-40F7-9E31-33A3396CDAA4}"/>
    <dgm:cxn modelId="{44D8E015-2886-4A49-A1D3-C1302EC833AF}" type="presOf" srcId="{855AE5D9-B9A1-4C18-B287-25BC8EB54F85}" destId="{3E289C2B-D9D6-43DC-8B32-7E757A2527C0}" srcOrd="0" destOrd="0" presId="urn:microsoft.com/office/officeart/2005/8/layout/default"/>
    <dgm:cxn modelId="{1EC5EB83-D429-426D-A0EF-E02259D2A883}" srcId="{51C8418F-67E2-4C06-AF18-A2564B8C0BAB}" destId="{85895C67-E2F7-4624-8B8B-D175EB5A0215}" srcOrd="0" destOrd="0" parTransId="{872426B1-CE68-4A9D-BF86-135CD79E5EC8}" sibTransId="{8CA5074D-EF10-4D51-A273-AECD12480440}"/>
    <dgm:cxn modelId="{26AB7B1B-EFC9-4463-9679-AED4C2F4123B}" type="presOf" srcId="{A151B467-0DB4-4839-B8E6-6B31106A4279}" destId="{10553121-6DFA-40A8-8733-FE9843E4661D}" srcOrd="0" destOrd="0" presId="urn:microsoft.com/office/officeart/2005/8/layout/default"/>
    <dgm:cxn modelId="{F07E3301-79C7-460A-9FAE-A9D16A91B140}" type="presOf" srcId="{51C8418F-67E2-4C06-AF18-A2564B8C0BAB}" destId="{F31F1E63-8ADB-4BE6-9F40-AAE32643835E}" srcOrd="0" destOrd="0" presId="urn:microsoft.com/office/officeart/2005/8/layout/default"/>
    <dgm:cxn modelId="{527F23EB-0113-4B5C-B3EF-2889CF0734D5}" type="presOf" srcId="{85895C67-E2F7-4624-8B8B-D175EB5A0215}" destId="{75EED8A8-3DD1-4C11-9079-8E0D6C94245C}" srcOrd="0" destOrd="0" presId="urn:microsoft.com/office/officeart/2005/8/layout/default"/>
    <dgm:cxn modelId="{708F03A0-44BA-49CD-8876-B1263A6256B7}" type="presOf" srcId="{E8431D6F-F365-4C94-9B92-5376CF031522}" destId="{4EAE6622-138B-4353-BCD4-30816347E6BF}" srcOrd="0" destOrd="0" presId="urn:microsoft.com/office/officeart/2005/8/layout/default"/>
    <dgm:cxn modelId="{82C21A42-0A1B-4C6E-95CF-558DE2D60FE9}" type="presOf" srcId="{9232B7FA-75B3-4ADD-AE4E-0AB07B7244A3}" destId="{FEDA54D3-426A-4198-A1F3-03343C0E3668}" srcOrd="0" destOrd="0" presId="urn:microsoft.com/office/officeart/2005/8/layout/default"/>
    <dgm:cxn modelId="{66DD6608-1213-470B-A907-3E1923A4E9CB}" srcId="{51C8418F-67E2-4C06-AF18-A2564B8C0BAB}" destId="{A151B467-0DB4-4839-B8E6-6B31106A4279}" srcOrd="2" destOrd="0" parTransId="{451A5040-FC43-4A53-97AB-F8B0319EAAC9}" sibTransId="{B6EBE937-834B-48EB-88A6-0CB0231718A2}"/>
    <dgm:cxn modelId="{36DFAB73-6BC2-43CF-A9F6-E51BB672A450}" srcId="{51C8418F-67E2-4C06-AF18-A2564B8C0BAB}" destId="{855AE5D9-B9A1-4C18-B287-25BC8EB54F85}" srcOrd="4" destOrd="0" parTransId="{BA6ADCC9-D8AB-4ED2-955B-32C07B0BE0DA}" sibTransId="{94A1C59B-AB5A-456A-8C48-913198848E09}"/>
    <dgm:cxn modelId="{F3648BE9-9C18-4020-AD47-E8505192003B}" type="presParOf" srcId="{F31F1E63-8ADB-4BE6-9F40-AAE32643835E}" destId="{75EED8A8-3DD1-4C11-9079-8E0D6C94245C}" srcOrd="0" destOrd="0" presId="urn:microsoft.com/office/officeart/2005/8/layout/default"/>
    <dgm:cxn modelId="{9529B2B9-6151-4CEA-86CF-85073D4EEB47}" type="presParOf" srcId="{F31F1E63-8ADB-4BE6-9F40-AAE32643835E}" destId="{ECC98FE5-A36C-461B-B370-49E8D81C5AFF}" srcOrd="1" destOrd="0" presId="urn:microsoft.com/office/officeart/2005/8/layout/default"/>
    <dgm:cxn modelId="{118DEB26-3603-4769-A2C7-483492C8EB66}" type="presParOf" srcId="{F31F1E63-8ADB-4BE6-9F40-AAE32643835E}" destId="{FEDA54D3-426A-4198-A1F3-03343C0E3668}" srcOrd="2" destOrd="0" presId="urn:microsoft.com/office/officeart/2005/8/layout/default"/>
    <dgm:cxn modelId="{732E10A5-8C15-424F-8561-916F154E1B07}" type="presParOf" srcId="{F31F1E63-8ADB-4BE6-9F40-AAE32643835E}" destId="{AB36A415-7126-47AE-8790-AEB8BCC02863}" srcOrd="3" destOrd="0" presId="urn:microsoft.com/office/officeart/2005/8/layout/default"/>
    <dgm:cxn modelId="{1816D444-84E6-449A-9CE5-61FE8834452A}" type="presParOf" srcId="{F31F1E63-8ADB-4BE6-9F40-AAE32643835E}" destId="{10553121-6DFA-40A8-8733-FE9843E4661D}" srcOrd="4" destOrd="0" presId="urn:microsoft.com/office/officeart/2005/8/layout/default"/>
    <dgm:cxn modelId="{8D0C2AA7-5C02-446C-9115-51D5E5E92895}" type="presParOf" srcId="{F31F1E63-8ADB-4BE6-9F40-AAE32643835E}" destId="{F282C279-E2D3-4491-A440-5D9C46580157}" srcOrd="5" destOrd="0" presId="urn:microsoft.com/office/officeart/2005/8/layout/default"/>
    <dgm:cxn modelId="{0EDE412E-AB4F-44B9-9A3E-D591B8B1A95B}" type="presParOf" srcId="{F31F1E63-8ADB-4BE6-9F40-AAE32643835E}" destId="{4EAE6622-138B-4353-BCD4-30816347E6BF}" srcOrd="6" destOrd="0" presId="urn:microsoft.com/office/officeart/2005/8/layout/default"/>
    <dgm:cxn modelId="{A33F83E1-A435-4774-AC34-1DE74115C563}" type="presParOf" srcId="{F31F1E63-8ADB-4BE6-9F40-AAE32643835E}" destId="{C65858D9-8606-469D-8489-44774E4FD687}" srcOrd="7" destOrd="0" presId="urn:microsoft.com/office/officeart/2005/8/layout/default"/>
    <dgm:cxn modelId="{2F20D271-BCDA-4BE5-9673-A971AB5892A9}" type="presParOf" srcId="{F31F1E63-8ADB-4BE6-9F40-AAE32643835E}" destId="{3E289C2B-D9D6-43DC-8B32-7E757A2527C0}" srcOrd="8" destOrd="0" presId="urn:microsoft.com/office/officeart/2005/8/layout/default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540A435-664E-4EEE-B700-CF10D0BE366E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109395-65D9-4A75-9CFF-80DC76B9BBBF}">
      <dgm:prSet phldrT="[텍스트]"/>
      <dgm:spPr/>
      <dgm:t>
        <a:bodyPr/>
        <a:lstStyle/>
        <a:p>
          <a:pPr latinLnBrk="1"/>
          <a:r>
            <a:rPr lang="ko-KR" altLang="en-US" smtClean="0"/>
            <a:t>메이븐 프로젝트를 생성</a:t>
          </a:r>
          <a:endParaRPr lang="ko-KR" altLang="en-US"/>
        </a:p>
      </dgm:t>
    </dgm:pt>
    <dgm:pt modelId="{B71BF52E-267D-4A85-A8AE-42CC53D81852}" type="parTrans" cxnId="{D0E36B63-0408-4003-BD9C-B021DF4CB627}">
      <dgm:prSet/>
      <dgm:spPr/>
      <dgm:t>
        <a:bodyPr/>
        <a:lstStyle/>
        <a:p>
          <a:pPr latinLnBrk="1"/>
          <a:endParaRPr lang="ko-KR" altLang="en-US"/>
        </a:p>
      </dgm:t>
    </dgm:pt>
    <dgm:pt modelId="{2B8925EB-C73C-4E09-82BD-BC89EDC68B16}" type="sibTrans" cxnId="{D0E36B63-0408-4003-BD9C-B021DF4CB627}">
      <dgm:prSet/>
      <dgm:spPr/>
      <dgm:t>
        <a:bodyPr/>
        <a:lstStyle/>
        <a:p>
          <a:pPr latinLnBrk="1"/>
          <a:endParaRPr lang="ko-KR" altLang="en-US"/>
        </a:p>
      </dgm:t>
    </dgm:pt>
    <dgm:pt modelId="{4A46ED65-EF57-454D-8E85-DABCD23D4AFA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생성 경로를 선택</a:t>
          </a:r>
          <a:endParaRPr lang="ko-KR" altLang="en-US" dirty="0"/>
        </a:p>
      </dgm:t>
    </dgm:pt>
    <dgm:pt modelId="{F88C1568-5B45-4A73-B0F4-2EE8B47E89A7}" type="parTrans" cxnId="{42221A2C-3483-4DBE-92DC-CCF6CB818414}">
      <dgm:prSet/>
      <dgm:spPr/>
      <dgm:t>
        <a:bodyPr/>
        <a:lstStyle/>
        <a:p>
          <a:pPr latinLnBrk="1"/>
          <a:endParaRPr lang="ko-KR" altLang="en-US"/>
        </a:p>
      </dgm:t>
    </dgm:pt>
    <dgm:pt modelId="{532E37DC-E7DE-474D-869C-EC5F548B7D8E}" type="sibTrans" cxnId="{42221A2C-3483-4DBE-92DC-CCF6CB818414}">
      <dgm:prSet/>
      <dgm:spPr/>
      <dgm:t>
        <a:bodyPr/>
        <a:lstStyle/>
        <a:p>
          <a:pPr latinLnBrk="1"/>
          <a:endParaRPr lang="ko-KR" altLang="en-US"/>
        </a:p>
      </dgm:t>
    </dgm:pt>
    <dgm:pt modelId="{30FF722F-6B3F-4078-8EEC-E28B299F137E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기본 정보를 입력</a:t>
          </a:r>
          <a:endParaRPr lang="ko-KR" altLang="en-US" dirty="0"/>
        </a:p>
      </dgm:t>
    </dgm:pt>
    <dgm:pt modelId="{B1BCCFE6-3294-4DB0-996C-D973358A85DE}" type="parTrans" cxnId="{F191D126-4FB2-405B-A0AF-C912D4591B4C}">
      <dgm:prSet/>
      <dgm:spPr/>
    </dgm:pt>
    <dgm:pt modelId="{D4D9DD8F-71AC-45BD-A867-9A3F2CAF257E}" type="sibTrans" cxnId="{F191D126-4FB2-405B-A0AF-C912D4591B4C}">
      <dgm:prSet/>
      <dgm:spPr/>
      <dgm:t>
        <a:bodyPr/>
        <a:lstStyle/>
        <a:p>
          <a:pPr latinLnBrk="1"/>
          <a:endParaRPr lang="ko-KR" altLang="en-US"/>
        </a:p>
      </dgm:t>
    </dgm:pt>
    <dgm:pt modelId="{EBB3FB66-B23D-4B7F-85DD-39C3E961E9A4}" type="pres">
      <dgm:prSet presAssocID="{7540A435-664E-4EEE-B700-CF10D0BE366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1EED8D-17B7-4D15-9843-DD5B0BCF0BE5}" type="pres">
      <dgm:prSet presAssocID="{23109395-65D9-4A75-9CFF-80DC76B9BBBF}" presName="composite" presStyleCnt="0"/>
      <dgm:spPr/>
    </dgm:pt>
    <dgm:pt modelId="{B0B1C93D-EF55-45C5-B81F-58E6F88443E5}" type="pres">
      <dgm:prSet presAssocID="{23109395-65D9-4A75-9CFF-80DC76B9BBBF}" presName="imagSh" presStyleLbl="b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6048030-D2A6-47B4-95EE-C972D59C892B}" type="pres">
      <dgm:prSet presAssocID="{23109395-65D9-4A75-9CFF-80DC76B9BBBF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D24323-2FDB-484D-A769-2AAF98FD466C}" type="pres">
      <dgm:prSet presAssocID="{2B8925EB-C73C-4E09-82BD-BC89EDC68B16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6471A62-6059-4131-8A96-9BA228806943}" type="pres">
      <dgm:prSet presAssocID="{2B8925EB-C73C-4E09-82BD-BC89EDC68B16}" presName="connTx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F74E093C-35B4-4918-9528-0578C6A84E3C}" type="pres">
      <dgm:prSet presAssocID="{4A46ED65-EF57-454D-8E85-DABCD23D4AFA}" presName="composite" presStyleCnt="0"/>
      <dgm:spPr/>
    </dgm:pt>
    <dgm:pt modelId="{597610D7-7A0C-438E-95A3-21B1FDFA8B0A}" type="pres">
      <dgm:prSet presAssocID="{4A46ED65-EF57-454D-8E85-DABCD23D4AFA}" presName="imagSh" presStyleLbl="b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D94CDA33-5CD4-43BD-8AC2-7C02E3DEC64A}" type="pres">
      <dgm:prSet presAssocID="{4A46ED65-EF57-454D-8E85-DABCD23D4AFA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9AFC82-A984-41D8-B72B-AFD5237F0135}" type="pres">
      <dgm:prSet presAssocID="{532E37DC-E7DE-474D-869C-EC5F548B7D8E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DE37FC8-2548-458C-A9E5-3DA32416BBCF}" type="pres">
      <dgm:prSet presAssocID="{532E37DC-E7DE-474D-869C-EC5F548B7D8E}" presName="connTx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0A90DF3-EF9C-4E34-A68D-DB70F6A6A864}" type="pres">
      <dgm:prSet presAssocID="{30FF722F-6B3F-4078-8EEC-E28B299F137E}" presName="composite" presStyleCnt="0"/>
      <dgm:spPr/>
    </dgm:pt>
    <dgm:pt modelId="{EDA81621-B5B9-41FC-8BEA-1CE0E5A351DA}" type="pres">
      <dgm:prSet presAssocID="{30FF722F-6B3F-4078-8EEC-E28B299F137E}" presName="imagSh" presStyleLbl="b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8EBCFFB6-6C46-4078-A038-0D670E26A76E}" type="pres">
      <dgm:prSet presAssocID="{30FF722F-6B3F-4078-8EEC-E28B299F137E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2221A2C-3483-4DBE-92DC-CCF6CB818414}" srcId="{7540A435-664E-4EEE-B700-CF10D0BE366E}" destId="{4A46ED65-EF57-454D-8E85-DABCD23D4AFA}" srcOrd="1" destOrd="0" parTransId="{F88C1568-5B45-4A73-B0F4-2EE8B47E89A7}" sibTransId="{532E37DC-E7DE-474D-869C-EC5F548B7D8E}"/>
    <dgm:cxn modelId="{A123EE7C-D4EE-41DB-8050-18F8A3B1FBA7}" type="presOf" srcId="{4A46ED65-EF57-454D-8E85-DABCD23D4AFA}" destId="{D94CDA33-5CD4-43BD-8AC2-7C02E3DEC64A}" srcOrd="0" destOrd="0" presId="urn:microsoft.com/office/officeart/2005/8/layout/hProcess10"/>
    <dgm:cxn modelId="{B5DC2739-9A44-4195-861B-7730B2F72A79}" type="presOf" srcId="{532E37DC-E7DE-474D-869C-EC5F548B7D8E}" destId="{0DE37FC8-2548-458C-A9E5-3DA32416BBCF}" srcOrd="1" destOrd="0" presId="urn:microsoft.com/office/officeart/2005/8/layout/hProcess10"/>
    <dgm:cxn modelId="{1586057D-8145-45B7-BF01-2E4F9A131680}" type="presOf" srcId="{23109395-65D9-4A75-9CFF-80DC76B9BBBF}" destId="{D6048030-D2A6-47B4-95EE-C972D59C892B}" srcOrd="0" destOrd="0" presId="urn:microsoft.com/office/officeart/2005/8/layout/hProcess10"/>
    <dgm:cxn modelId="{B6792C4F-4121-41F0-9E2B-16D70B58E21D}" type="presOf" srcId="{2B8925EB-C73C-4E09-82BD-BC89EDC68B16}" destId="{C6471A62-6059-4131-8A96-9BA228806943}" srcOrd="1" destOrd="0" presId="urn:microsoft.com/office/officeart/2005/8/layout/hProcess10"/>
    <dgm:cxn modelId="{D0E36B63-0408-4003-BD9C-B021DF4CB627}" srcId="{7540A435-664E-4EEE-B700-CF10D0BE366E}" destId="{23109395-65D9-4A75-9CFF-80DC76B9BBBF}" srcOrd="0" destOrd="0" parTransId="{B71BF52E-267D-4A85-A8AE-42CC53D81852}" sibTransId="{2B8925EB-C73C-4E09-82BD-BC89EDC68B16}"/>
    <dgm:cxn modelId="{D62D7703-BF41-45AA-A267-9C7165E319BF}" type="presOf" srcId="{7540A435-664E-4EEE-B700-CF10D0BE366E}" destId="{EBB3FB66-B23D-4B7F-85DD-39C3E961E9A4}" srcOrd="0" destOrd="0" presId="urn:microsoft.com/office/officeart/2005/8/layout/hProcess10"/>
    <dgm:cxn modelId="{9A18D2B7-6A17-4A32-8B73-259247E5B003}" type="presOf" srcId="{532E37DC-E7DE-474D-869C-EC5F548B7D8E}" destId="{4D9AFC82-A984-41D8-B72B-AFD5237F0135}" srcOrd="0" destOrd="0" presId="urn:microsoft.com/office/officeart/2005/8/layout/hProcess10"/>
    <dgm:cxn modelId="{F0164CD5-2EAC-47D7-9B90-D90DB8471A9D}" type="presOf" srcId="{2B8925EB-C73C-4E09-82BD-BC89EDC68B16}" destId="{5AD24323-2FDB-484D-A769-2AAF98FD466C}" srcOrd="0" destOrd="0" presId="urn:microsoft.com/office/officeart/2005/8/layout/hProcess10"/>
    <dgm:cxn modelId="{F191D126-4FB2-405B-A0AF-C912D4591B4C}" srcId="{7540A435-664E-4EEE-B700-CF10D0BE366E}" destId="{30FF722F-6B3F-4078-8EEC-E28B299F137E}" srcOrd="2" destOrd="0" parTransId="{B1BCCFE6-3294-4DB0-996C-D973358A85DE}" sibTransId="{D4D9DD8F-71AC-45BD-A867-9A3F2CAF257E}"/>
    <dgm:cxn modelId="{C93C70DF-DFC3-4B46-93D7-6A5217B07A8E}" type="presOf" srcId="{30FF722F-6B3F-4078-8EEC-E28B299F137E}" destId="{8EBCFFB6-6C46-4078-A038-0D670E26A76E}" srcOrd="0" destOrd="0" presId="urn:microsoft.com/office/officeart/2005/8/layout/hProcess10"/>
    <dgm:cxn modelId="{A97F96CD-8C52-44C0-99D7-1221553FA960}" type="presParOf" srcId="{EBB3FB66-B23D-4B7F-85DD-39C3E961E9A4}" destId="{931EED8D-17B7-4D15-9843-DD5B0BCF0BE5}" srcOrd="0" destOrd="0" presId="urn:microsoft.com/office/officeart/2005/8/layout/hProcess10"/>
    <dgm:cxn modelId="{158C010E-293A-4BDF-A301-342EB6A3F44C}" type="presParOf" srcId="{931EED8D-17B7-4D15-9843-DD5B0BCF0BE5}" destId="{B0B1C93D-EF55-45C5-B81F-58E6F88443E5}" srcOrd="0" destOrd="0" presId="urn:microsoft.com/office/officeart/2005/8/layout/hProcess10"/>
    <dgm:cxn modelId="{E84D6501-6BB7-4CF5-B5BF-BF68AEA68C1C}" type="presParOf" srcId="{931EED8D-17B7-4D15-9843-DD5B0BCF0BE5}" destId="{D6048030-D2A6-47B4-95EE-C972D59C892B}" srcOrd="1" destOrd="0" presId="urn:microsoft.com/office/officeart/2005/8/layout/hProcess10"/>
    <dgm:cxn modelId="{7C21680C-CD44-4B2B-B246-56B74DADDA08}" type="presParOf" srcId="{EBB3FB66-B23D-4B7F-85DD-39C3E961E9A4}" destId="{5AD24323-2FDB-484D-A769-2AAF98FD466C}" srcOrd="1" destOrd="0" presId="urn:microsoft.com/office/officeart/2005/8/layout/hProcess10"/>
    <dgm:cxn modelId="{50EDF14E-95A1-4E0C-A563-E371A982E3F7}" type="presParOf" srcId="{5AD24323-2FDB-484D-A769-2AAF98FD466C}" destId="{C6471A62-6059-4131-8A96-9BA228806943}" srcOrd="0" destOrd="0" presId="urn:microsoft.com/office/officeart/2005/8/layout/hProcess10"/>
    <dgm:cxn modelId="{171A58D3-EDB9-4797-ACCF-64402B5566C4}" type="presParOf" srcId="{EBB3FB66-B23D-4B7F-85DD-39C3E961E9A4}" destId="{F74E093C-35B4-4918-9528-0578C6A84E3C}" srcOrd="2" destOrd="0" presId="urn:microsoft.com/office/officeart/2005/8/layout/hProcess10"/>
    <dgm:cxn modelId="{7569E686-6132-4CB2-A1C0-5D85B8E13828}" type="presParOf" srcId="{F74E093C-35B4-4918-9528-0578C6A84E3C}" destId="{597610D7-7A0C-438E-95A3-21B1FDFA8B0A}" srcOrd="0" destOrd="0" presId="urn:microsoft.com/office/officeart/2005/8/layout/hProcess10"/>
    <dgm:cxn modelId="{D86665E5-B61A-4C18-96B8-47A2B5915C7E}" type="presParOf" srcId="{F74E093C-35B4-4918-9528-0578C6A84E3C}" destId="{D94CDA33-5CD4-43BD-8AC2-7C02E3DEC64A}" srcOrd="1" destOrd="0" presId="urn:microsoft.com/office/officeart/2005/8/layout/hProcess10"/>
    <dgm:cxn modelId="{62A303A0-E1FF-4CBC-BCC5-208F498A97B8}" type="presParOf" srcId="{EBB3FB66-B23D-4B7F-85DD-39C3E961E9A4}" destId="{4D9AFC82-A984-41D8-B72B-AFD5237F0135}" srcOrd="3" destOrd="0" presId="urn:microsoft.com/office/officeart/2005/8/layout/hProcess10"/>
    <dgm:cxn modelId="{68D4C8E1-B8E4-40B9-A252-05D464704EBF}" type="presParOf" srcId="{4D9AFC82-A984-41D8-B72B-AFD5237F0135}" destId="{0DE37FC8-2548-458C-A9E5-3DA32416BBCF}" srcOrd="0" destOrd="0" presId="urn:microsoft.com/office/officeart/2005/8/layout/hProcess10"/>
    <dgm:cxn modelId="{48D74A0D-EB44-41D6-85F6-4B99FE647FCF}" type="presParOf" srcId="{EBB3FB66-B23D-4B7F-85DD-39C3E961E9A4}" destId="{60A90DF3-EF9C-4E34-A68D-DB70F6A6A864}" srcOrd="4" destOrd="0" presId="urn:microsoft.com/office/officeart/2005/8/layout/hProcess10"/>
    <dgm:cxn modelId="{A3E53CB8-EE1D-4C2E-8898-0EB9CD4F28ED}" type="presParOf" srcId="{60A90DF3-EF9C-4E34-A68D-DB70F6A6A864}" destId="{EDA81621-B5B9-41FC-8BEA-1CE0E5A351DA}" srcOrd="0" destOrd="0" presId="urn:microsoft.com/office/officeart/2005/8/layout/hProcess10"/>
    <dgm:cxn modelId="{42717BA0-FCEE-4803-8AEF-FA07AF06A4F4}" type="presParOf" srcId="{60A90DF3-EF9C-4E34-A68D-DB70F6A6A864}" destId="{8EBCFFB6-6C46-4078-A038-0D670E26A76E}" srcOrd="1" destOrd="0" presId="urn:microsoft.com/office/officeart/2005/8/layout/hProcess10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3C76F30-124C-488A-A87B-A603993FD9A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FE3733C-401F-4E2E-B162-F12AEF75CE7F}">
      <dgm:prSet phldrT="[텍스트]"/>
      <dgm:spPr/>
      <dgm:t>
        <a:bodyPr/>
        <a:lstStyle/>
        <a:p>
          <a:pPr latinLnBrk="1"/>
          <a:r>
            <a:rPr lang="ko-KR" altLang="en-US" dirty="0" smtClean="0"/>
            <a:t>기본 제공 </a:t>
          </a:r>
          <a:r>
            <a:rPr lang="ko-KR" altLang="en-US" dirty="0" err="1" smtClean="0"/>
            <a:t>페이즈와</a:t>
          </a:r>
          <a:r>
            <a:rPr lang="ko-KR" altLang="en-US" dirty="0" smtClean="0"/>
            <a:t> 골 실행</a:t>
          </a:r>
          <a:endParaRPr lang="ko-KR" altLang="en-US" dirty="0"/>
        </a:p>
      </dgm:t>
    </dgm:pt>
    <dgm:pt modelId="{2AD1BA2C-933B-4D32-8712-774915DCD462}" type="parTrans" cxnId="{596A8DA9-C0F4-42C0-8305-160A03BC5C5B}">
      <dgm:prSet/>
      <dgm:spPr/>
      <dgm:t>
        <a:bodyPr/>
        <a:lstStyle/>
        <a:p>
          <a:pPr latinLnBrk="1"/>
          <a:endParaRPr lang="ko-KR" altLang="en-US"/>
        </a:p>
      </dgm:t>
    </dgm:pt>
    <dgm:pt modelId="{B156CFE2-A732-4AA6-A369-580093AC7B37}" type="sibTrans" cxnId="{596A8DA9-C0F4-42C0-8305-160A03BC5C5B}">
      <dgm:prSet/>
      <dgm:spPr/>
      <dgm:t>
        <a:bodyPr/>
        <a:lstStyle/>
        <a:p>
          <a:pPr latinLnBrk="1"/>
          <a:endParaRPr lang="ko-KR" altLang="en-US"/>
        </a:p>
      </dgm:t>
    </dgm:pt>
    <dgm:pt modelId="{578A735D-F6B1-4B79-9100-EDF6323F5872}">
      <dgm:prSet phldrT="[텍스트]"/>
      <dgm:spPr/>
      <dgm:t>
        <a:bodyPr/>
        <a:lstStyle/>
        <a:p>
          <a:pPr latinLnBrk="1"/>
          <a:r>
            <a:rPr lang="en-US" altLang="en-US" dirty="0" smtClean="0"/>
            <a:t>pom.xml </a:t>
          </a:r>
          <a:r>
            <a:rPr lang="ko-KR" altLang="en-US" dirty="0" smtClean="0"/>
            <a:t>파일에서 오른쪽 클릭</a:t>
          </a:r>
          <a:endParaRPr lang="ko-KR" altLang="en-US" dirty="0"/>
        </a:p>
      </dgm:t>
    </dgm:pt>
    <dgm:pt modelId="{1A6AB150-0855-4526-AAA1-F2428787D408}" type="parTrans" cxnId="{203F678F-52E3-45D5-AA08-4558219E97A6}">
      <dgm:prSet/>
      <dgm:spPr/>
      <dgm:t>
        <a:bodyPr/>
        <a:lstStyle/>
        <a:p>
          <a:pPr latinLnBrk="1"/>
          <a:endParaRPr lang="ko-KR" altLang="en-US"/>
        </a:p>
      </dgm:t>
    </dgm:pt>
    <dgm:pt modelId="{17AE7AF3-579B-4438-8754-880120695D41}" type="sibTrans" cxnId="{203F678F-52E3-45D5-AA08-4558219E97A6}">
      <dgm:prSet/>
      <dgm:spPr/>
      <dgm:t>
        <a:bodyPr/>
        <a:lstStyle/>
        <a:p>
          <a:pPr latinLnBrk="1"/>
          <a:endParaRPr lang="ko-KR" altLang="en-US"/>
        </a:p>
      </dgm:t>
    </dgm:pt>
    <dgm:pt modelId="{D6506DE9-FBE2-4579-919F-2440775676D7}">
      <dgm:prSet phldrT="[텍스트]"/>
      <dgm:spPr/>
      <dgm:t>
        <a:bodyPr/>
        <a:lstStyle/>
        <a:p>
          <a:pPr latinLnBrk="1"/>
          <a:r>
            <a:rPr lang="ko-KR" altLang="en-US" dirty="0" smtClean="0"/>
            <a:t>사용자 </a:t>
          </a:r>
          <a:r>
            <a:rPr lang="ko-KR" altLang="en-US" dirty="0" err="1" smtClean="0"/>
            <a:t>페이즈와</a:t>
          </a:r>
          <a:r>
            <a:rPr lang="ko-KR" altLang="en-US" dirty="0" smtClean="0"/>
            <a:t> 골 실행</a:t>
          </a:r>
          <a:endParaRPr lang="ko-KR" altLang="en-US" dirty="0"/>
        </a:p>
      </dgm:t>
    </dgm:pt>
    <dgm:pt modelId="{91A4BEC3-6EA9-4F9D-9594-4AE1750C5426}" type="parTrans" cxnId="{66753072-98A7-49F2-BD61-519135755C48}">
      <dgm:prSet/>
      <dgm:spPr/>
      <dgm:t>
        <a:bodyPr/>
        <a:lstStyle/>
        <a:p>
          <a:pPr latinLnBrk="1"/>
          <a:endParaRPr lang="ko-KR" altLang="en-US"/>
        </a:p>
      </dgm:t>
    </dgm:pt>
    <dgm:pt modelId="{0674C6ED-FF11-4692-AC46-6DA070993B3E}" type="sibTrans" cxnId="{66753072-98A7-49F2-BD61-519135755C48}">
      <dgm:prSet/>
      <dgm:spPr/>
      <dgm:t>
        <a:bodyPr/>
        <a:lstStyle/>
        <a:p>
          <a:pPr latinLnBrk="1"/>
          <a:endParaRPr lang="ko-KR" altLang="en-US"/>
        </a:p>
      </dgm:t>
    </dgm:pt>
    <dgm:pt modelId="{141A0E3D-052B-43E0-9DC8-C80206AFC83F}">
      <dgm:prSet phldrT="[텍스트]"/>
      <dgm:spPr/>
      <dgm:t>
        <a:bodyPr/>
        <a:lstStyle/>
        <a:p>
          <a:pPr latinLnBrk="1"/>
          <a:r>
            <a:rPr lang="en-US" altLang="en-US" dirty="0" smtClean="0"/>
            <a:t>Run As </a:t>
          </a:r>
          <a:r>
            <a:rPr lang="ko-KR" altLang="en-US" dirty="0" smtClean="0"/>
            <a:t>에서 기본으로 제공하는 페이즈와 골 실행</a:t>
          </a:r>
          <a:endParaRPr lang="ko-KR" altLang="en-US" dirty="0"/>
        </a:p>
      </dgm:t>
    </dgm:pt>
    <dgm:pt modelId="{89413AD6-B107-432D-A4A2-EF69B8132BEE}" type="parTrans" cxnId="{35EEB72A-723B-439F-B4D6-2C416AD718EB}">
      <dgm:prSet/>
      <dgm:spPr/>
    </dgm:pt>
    <dgm:pt modelId="{C9938E29-7B59-4EFD-9DE6-DA6C8B5A9451}" type="sibTrans" cxnId="{35EEB72A-723B-439F-B4D6-2C416AD718EB}">
      <dgm:prSet/>
      <dgm:spPr/>
    </dgm:pt>
    <dgm:pt modelId="{6C201C74-573A-4FA2-A0E2-91B019B86B6E}">
      <dgm:prSet phldrT="[텍스트]"/>
      <dgm:spPr/>
      <dgm:t>
        <a:bodyPr/>
        <a:lstStyle/>
        <a:p>
          <a:pPr latinLnBrk="1"/>
          <a:r>
            <a:rPr lang="en-US" altLang="en-US" dirty="0" smtClean="0"/>
            <a:t>pom.xml </a:t>
          </a:r>
          <a:r>
            <a:rPr lang="ko-KR" altLang="en-US" dirty="0" smtClean="0"/>
            <a:t>파일에서 오른쪽 클릭</a:t>
          </a:r>
          <a:endParaRPr lang="ko-KR" altLang="en-US" dirty="0"/>
        </a:p>
      </dgm:t>
    </dgm:pt>
    <dgm:pt modelId="{5BB7D4E2-4166-45BF-B26B-BC87AC5E89C2}" type="parTrans" cxnId="{F8574953-ED1F-4145-84E7-87C2958A596B}">
      <dgm:prSet/>
      <dgm:spPr/>
    </dgm:pt>
    <dgm:pt modelId="{E56B0764-3C12-4823-B162-0D0E70D3DA9E}" type="sibTrans" cxnId="{F8574953-ED1F-4145-84E7-87C2958A596B}">
      <dgm:prSet/>
      <dgm:spPr/>
    </dgm:pt>
    <dgm:pt modelId="{34DE7029-51AB-4A3F-B0E9-95001C3759B6}">
      <dgm:prSet phldrT="[텍스트]"/>
      <dgm:spPr/>
      <dgm:t>
        <a:bodyPr/>
        <a:lstStyle/>
        <a:p>
          <a:pPr latinLnBrk="1"/>
          <a:r>
            <a:rPr lang="en-US" altLang="en-US" dirty="0" smtClean="0"/>
            <a:t>'Maven build' </a:t>
          </a:r>
          <a:r>
            <a:rPr lang="ko-KR" altLang="en-US" dirty="0" smtClean="0"/>
            <a:t> 실행</a:t>
          </a:r>
          <a:endParaRPr lang="ko-KR" altLang="en-US" dirty="0"/>
        </a:p>
      </dgm:t>
    </dgm:pt>
    <dgm:pt modelId="{D5462C4D-74F4-4D5D-9F6A-02DB99C244EA}" type="parTrans" cxnId="{A2CA4E12-4CD4-46DF-9AE5-C935C0A35F96}">
      <dgm:prSet/>
      <dgm:spPr/>
      <dgm:t>
        <a:bodyPr/>
        <a:lstStyle/>
        <a:p>
          <a:pPr latinLnBrk="1"/>
          <a:endParaRPr lang="ko-KR" altLang="en-US"/>
        </a:p>
      </dgm:t>
    </dgm:pt>
    <dgm:pt modelId="{E1184557-81A1-4E07-AF14-16CE186A2A19}" type="sibTrans" cxnId="{A2CA4E12-4CD4-46DF-9AE5-C935C0A35F96}">
      <dgm:prSet/>
      <dgm:spPr/>
      <dgm:t>
        <a:bodyPr/>
        <a:lstStyle/>
        <a:p>
          <a:pPr latinLnBrk="1"/>
          <a:endParaRPr lang="ko-KR" altLang="en-US"/>
        </a:p>
      </dgm:t>
    </dgm:pt>
    <dgm:pt modelId="{E95A465E-5264-46A8-B348-07305D92D85F}">
      <dgm:prSet phldrT="[텍스트]"/>
      <dgm:spPr/>
      <dgm:t>
        <a:bodyPr/>
        <a:lstStyle/>
        <a:p>
          <a:pPr latinLnBrk="1"/>
          <a:r>
            <a:rPr lang="ko-KR" altLang="en-US" smtClean="0"/>
            <a:t>특정 플러그인의 골을 직접 입력해 실행</a:t>
          </a:r>
          <a:endParaRPr lang="ko-KR" altLang="en-US" dirty="0"/>
        </a:p>
      </dgm:t>
    </dgm:pt>
    <dgm:pt modelId="{6048F74B-3B56-4956-B5E7-6E852F7DD935}" type="parTrans" cxnId="{8F5A23F3-8BD8-469C-B2CD-7B4CBE12BF18}">
      <dgm:prSet/>
      <dgm:spPr/>
    </dgm:pt>
    <dgm:pt modelId="{B0D71D10-D31B-4400-B720-570275CB3013}" type="sibTrans" cxnId="{8F5A23F3-8BD8-469C-B2CD-7B4CBE12BF18}">
      <dgm:prSet/>
      <dgm:spPr/>
    </dgm:pt>
    <dgm:pt modelId="{3A6CB5F3-A26C-41B4-80A0-CD28BB0A6E45}" type="pres">
      <dgm:prSet presAssocID="{63C76F30-124C-488A-A87B-A603993FD9A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BDAA05-7C41-4B8B-9BA5-868792A22619}" type="pres">
      <dgm:prSet presAssocID="{3FE3733C-401F-4E2E-B162-F12AEF75CE7F}" presName="parentLin" presStyleCnt="0"/>
      <dgm:spPr/>
    </dgm:pt>
    <dgm:pt modelId="{B0A0C36D-5B69-44B4-8FED-87DFF13C150C}" type="pres">
      <dgm:prSet presAssocID="{3FE3733C-401F-4E2E-B162-F12AEF75CE7F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B9CB33D-7C71-499E-9037-751D53486D46}" type="pres">
      <dgm:prSet presAssocID="{3FE3733C-401F-4E2E-B162-F12AEF75CE7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0D7E42-C860-4693-841E-508CC5140CAE}" type="pres">
      <dgm:prSet presAssocID="{3FE3733C-401F-4E2E-B162-F12AEF75CE7F}" presName="negativeSpace" presStyleCnt="0"/>
      <dgm:spPr/>
    </dgm:pt>
    <dgm:pt modelId="{5D46427A-B9D0-4EA6-852E-DBC258AE8CF5}" type="pres">
      <dgm:prSet presAssocID="{3FE3733C-401F-4E2E-B162-F12AEF75CE7F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70216F-ECA6-40DF-9711-FE4A9B846DAC}" type="pres">
      <dgm:prSet presAssocID="{B156CFE2-A732-4AA6-A369-580093AC7B37}" presName="spaceBetweenRectangles" presStyleCnt="0"/>
      <dgm:spPr/>
    </dgm:pt>
    <dgm:pt modelId="{FBD6F123-0301-4EFC-80D7-1744E12CBFE3}" type="pres">
      <dgm:prSet presAssocID="{D6506DE9-FBE2-4579-919F-2440775676D7}" presName="parentLin" presStyleCnt="0"/>
      <dgm:spPr/>
    </dgm:pt>
    <dgm:pt modelId="{DC91E8D7-D69B-472C-9DA4-9E22746137C0}" type="pres">
      <dgm:prSet presAssocID="{D6506DE9-FBE2-4579-919F-2440775676D7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B21FDDF-8BAC-4D01-BDCC-37836A575B60}" type="pres">
      <dgm:prSet presAssocID="{D6506DE9-FBE2-4579-919F-2440775676D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5102C3-6AE4-4398-AC7D-F9A449FF1388}" type="pres">
      <dgm:prSet presAssocID="{D6506DE9-FBE2-4579-919F-2440775676D7}" presName="negativeSpace" presStyleCnt="0"/>
      <dgm:spPr/>
    </dgm:pt>
    <dgm:pt modelId="{F6815171-CD23-442B-803F-C455F91AFCD5}" type="pres">
      <dgm:prSet presAssocID="{D6506DE9-FBE2-4579-919F-2440775676D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36A1641-9E12-4176-90CE-22FCCD149573}" type="presOf" srcId="{63C76F30-124C-488A-A87B-A603993FD9AD}" destId="{3A6CB5F3-A26C-41B4-80A0-CD28BB0A6E45}" srcOrd="0" destOrd="0" presId="urn:microsoft.com/office/officeart/2005/8/layout/list1"/>
    <dgm:cxn modelId="{F93F6E42-AB24-4B48-8723-311FBEF594A5}" type="presOf" srcId="{6C201C74-573A-4FA2-A0E2-91B019B86B6E}" destId="{F6815171-CD23-442B-803F-C455F91AFCD5}" srcOrd="0" destOrd="0" presId="urn:microsoft.com/office/officeart/2005/8/layout/list1"/>
    <dgm:cxn modelId="{A2CA4E12-4CD4-46DF-9AE5-C935C0A35F96}" srcId="{D6506DE9-FBE2-4579-919F-2440775676D7}" destId="{34DE7029-51AB-4A3F-B0E9-95001C3759B6}" srcOrd="1" destOrd="0" parTransId="{D5462C4D-74F4-4D5D-9F6A-02DB99C244EA}" sibTransId="{E1184557-81A1-4E07-AF14-16CE186A2A19}"/>
    <dgm:cxn modelId="{3235645E-E315-4E44-ABF3-B35627AE2EE1}" type="presOf" srcId="{D6506DE9-FBE2-4579-919F-2440775676D7}" destId="{DC91E8D7-D69B-472C-9DA4-9E22746137C0}" srcOrd="0" destOrd="0" presId="urn:microsoft.com/office/officeart/2005/8/layout/list1"/>
    <dgm:cxn modelId="{4DA9723A-C9A2-4DC8-8755-F33DC67E5352}" type="presOf" srcId="{3FE3733C-401F-4E2E-B162-F12AEF75CE7F}" destId="{2B9CB33D-7C71-499E-9037-751D53486D46}" srcOrd="1" destOrd="0" presId="urn:microsoft.com/office/officeart/2005/8/layout/list1"/>
    <dgm:cxn modelId="{62714A96-8EFA-4CC4-906E-70D020CBBB59}" type="presOf" srcId="{D6506DE9-FBE2-4579-919F-2440775676D7}" destId="{AB21FDDF-8BAC-4D01-BDCC-37836A575B60}" srcOrd="1" destOrd="0" presId="urn:microsoft.com/office/officeart/2005/8/layout/list1"/>
    <dgm:cxn modelId="{83C419B2-2521-42EC-8FA2-8A4D01494704}" type="presOf" srcId="{E95A465E-5264-46A8-B348-07305D92D85F}" destId="{F6815171-CD23-442B-803F-C455F91AFCD5}" srcOrd="0" destOrd="2" presId="urn:microsoft.com/office/officeart/2005/8/layout/list1"/>
    <dgm:cxn modelId="{66753072-98A7-49F2-BD61-519135755C48}" srcId="{63C76F30-124C-488A-A87B-A603993FD9AD}" destId="{D6506DE9-FBE2-4579-919F-2440775676D7}" srcOrd="1" destOrd="0" parTransId="{91A4BEC3-6EA9-4F9D-9594-4AE1750C5426}" sibTransId="{0674C6ED-FF11-4692-AC46-6DA070993B3E}"/>
    <dgm:cxn modelId="{203F678F-52E3-45D5-AA08-4558219E97A6}" srcId="{3FE3733C-401F-4E2E-B162-F12AEF75CE7F}" destId="{578A735D-F6B1-4B79-9100-EDF6323F5872}" srcOrd="0" destOrd="0" parTransId="{1A6AB150-0855-4526-AAA1-F2428787D408}" sibTransId="{17AE7AF3-579B-4438-8754-880120695D41}"/>
    <dgm:cxn modelId="{8F5A23F3-8BD8-469C-B2CD-7B4CBE12BF18}" srcId="{D6506DE9-FBE2-4579-919F-2440775676D7}" destId="{E95A465E-5264-46A8-B348-07305D92D85F}" srcOrd="2" destOrd="0" parTransId="{6048F74B-3B56-4956-B5E7-6E852F7DD935}" sibTransId="{B0D71D10-D31B-4400-B720-570275CB3013}"/>
    <dgm:cxn modelId="{596A8DA9-C0F4-42C0-8305-160A03BC5C5B}" srcId="{63C76F30-124C-488A-A87B-A603993FD9AD}" destId="{3FE3733C-401F-4E2E-B162-F12AEF75CE7F}" srcOrd="0" destOrd="0" parTransId="{2AD1BA2C-933B-4D32-8712-774915DCD462}" sibTransId="{B156CFE2-A732-4AA6-A369-580093AC7B37}"/>
    <dgm:cxn modelId="{F8574953-ED1F-4145-84E7-87C2958A596B}" srcId="{D6506DE9-FBE2-4579-919F-2440775676D7}" destId="{6C201C74-573A-4FA2-A0E2-91B019B86B6E}" srcOrd="0" destOrd="0" parTransId="{5BB7D4E2-4166-45BF-B26B-BC87AC5E89C2}" sibTransId="{E56B0764-3C12-4823-B162-0D0E70D3DA9E}"/>
    <dgm:cxn modelId="{35EEB72A-723B-439F-B4D6-2C416AD718EB}" srcId="{3FE3733C-401F-4E2E-B162-F12AEF75CE7F}" destId="{141A0E3D-052B-43E0-9DC8-C80206AFC83F}" srcOrd="1" destOrd="0" parTransId="{89413AD6-B107-432D-A4A2-EF69B8132BEE}" sibTransId="{C9938E29-7B59-4EFD-9DE6-DA6C8B5A9451}"/>
    <dgm:cxn modelId="{715CB1AD-DF1B-45A3-8DC6-6B47EFEA9961}" type="presOf" srcId="{141A0E3D-052B-43E0-9DC8-C80206AFC83F}" destId="{5D46427A-B9D0-4EA6-852E-DBC258AE8CF5}" srcOrd="0" destOrd="1" presId="urn:microsoft.com/office/officeart/2005/8/layout/list1"/>
    <dgm:cxn modelId="{605C41D4-C74F-43F2-8A21-B7948EC2884A}" type="presOf" srcId="{3FE3733C-401F-4E2E-B162-F12AEF75CE7F}" destId="{B0A0C36D-5B69-44B4-8FED-87DFF13C150C}" srcOrd="0" destOrd="0" presId="urn:microsoft.com/office/officeart/2005/8/layout/list1"/>
    <dgm:cxn modelId="{D3A2A108-D4D3-4429-9EB5-742F5982C3A2}" type="presOf" srcId="{34DE7029-51AB-4A3F-B0E9-95001C3759B6}" destId="{F6815171-CD23-442B-803F-C455F91AFCD5}" srcOrd="0" destOrd="1" presId="urn:microsoft.com/office/officeart/2005/8/layout/list1"/>
    <dgm:cxn modelId="{101E4999-1A7A-4C4F-B2B3-2C4F4CD4822E}" type="presOf" srcId="{578A735D-F6B1-4B79-9100-EDF6323F5872}" destId="{5D46427A-B9D0-4EA6-852E-DBC258AE8CF5}" srcOrd="0" destOrd="0" presId="urn:microsoft.com/office/officeart/2005/8/layout/list1"/>
    <dgm:cxn modelId="{0CBE400E-4115-429B-8654-3CFF304353E3}" type="presParOf" srcId="{3A6CB5F3-A26C-41B4-80A0-CD28BB0A6E45}" destId="{79BDAA05-7C41-4B8B-9BA5-868792A22619}" srcOrd="0" destOrd="0" presId="urn:microsoft.com/office/officeart/2005/8/layout/list1"/>
    <dgm:cxn modelId="{8893CF5E-B5B5-43D2-9909-E20F0894D4A1}" type="presParOf" srcId="{79BDAA05-7C41-4B8B-9BA5-868792A22619}" destId="{B0A0C36D-5B69-44B4-8FED-87DFF13C150C}" srcOrd="0" destOrd="0" presId="urn:microsoft.com/office/officeart/2005/8/layout/list1"/>
    <dgm:cxn modelId="{352FEE65-37B2-4DF0-8CD8-D2AD88B80B59}" type="presParOf" srcId="{79BDAA05-7C41-4B8B-9BA5-868792A22619}" destId="{2B9CB33D-7C71-499E-9037-751D53486D46}" srcOrd="1" destOrd="0" presId="urn:microsoft.com/office/officeart/2005/8/layout/list1"/>
    <dgm:cxn modelId="{D273D755-C89F-4362-BCAE-F46979A01762}" type="presParOf" srcId="{3A6CB5F3-A26C-41B4-80A0-CD28BB0A6E45}" destId="{7F0D7E42-C860-4693-841E-508CC5140CAE}" srcOrd="1" destOrd="0" presId="urn:microsoft.com/office/officeart/2005/8/layout/list1"/>
    <dgm:cxn modelId="{0019C8C9-434A-46E9-9020-9A0A5273E797}" type="presParOf" srcId="{3A6CB5F3-A26C-41B4-80A0-CD28BB0A6E45}" destId="{5D46427A-B9D0-4EA6-852E-DBC258AE8CF5}" srcOrd="2" destOrd="0" presId="urn:microsoft.com/office/officeart/2005/8/layout/list1"/>
    <dgm:cxn modelId="{9162C725-7144-4674-A9C1-B0A029812675}" type="presParOf" srcId="{3A6CB5F3-A26C-41B4-80A0-CD28BB0A6E45}" destId="{4170216F-ECA6-40DF-9711-FE4A9B846DAC}" srcOrd="3" destOrd="0" presId="urn:microsoft.com/office/officeart/2005/8/layout/list1"/>
    <dgm:cxn modelId="{E9DA6B3D-34E9-41AA-8187-6B76EC1B0339}" type="presParOf" srcId="{3A6CB5F3-A26C-41B4-80A0-CD28BB0A6E45}" destId="{FBD6F123-0301-4EFC-80D7-1744E12CBFE3}" srcOrd="4" destOrd="0" presId="urn:microsoft.com/office/officeart/2005/8/layout/list1"/>
    <dgm:cxn modelId="{FBC14150-611A-4445-9784-AE55ED78170B}" type="presParOf" srcId="{FBD6F123-0301-4EFC-80D7-1744E12CBFE3}" destId="{DC91E8D7-D69B-472C-9DA4-9E22746137C0}" srcOrd="0" destOrd="0" presId="urn:microsoft.com/office/officeart/2005/8/layout/list1"/>
    <dgm:cxn modelId="{3707D156-0F37-4698-92E5-F1EE5FA74F17}" type="presParOf" srcId="{FBD6F123-0301-4EFC-80D7-1744E12CBFE3}" destId="{AB21FDDF-8BAC-4D01-BDCC-37836A575B60}" srcOrd="1" destOrd="0" presId="urn:microsoft.com/office/officeart/2005/8/layout/list1"/>
    <dgm:cxn modelId="{6C699DF8-EE81-4C47-8E54-2E8BB86E0953}" type="presParOf" srcId="{3A6CB5F3-A26C-41B4-80A0-CD28BB0A6E45}" destId="{1D5102C3-6AE4-4398-AC7D-F9A449FF1388}" srcOrd="5" destOrd="0" presId="urn:microsoft.com/office/officeart/2005/8/layout/list1"/>
    <dgm:cxn modelId="{46AB54EA-B8F1-4459-AC55-8E79D1480A92}" type="presParOf" srcId="{3A6CB5F3-A26C-41B4-80A0-CD28BB0A6E45}" destId="{F6815171-CD23-442B-803F-C455F91AFCD5}" srcOrd="6" destOrd="0" presId="urn:microsoft.com/office/officeart/2005/8/layout/list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28D158B-4D7B-4AA2-A681-D23B9D4013C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833389B-F17C-42D5-85E6-E62FBA7614C9}">
      <dgm:prSet phldrT="[텍스트]"/>
      <dgm:spPr/>
      <dgm:t>
        <a:bodyPr/>
        <a:lstStyle/>
        <a:p>
          <a:pPr latinLnBrk="1"/>
          <a:r>
            <a:rPr lang="ko-KR" altLang="en-US" dirty="0" smtClean="0"/>
            <a:t>기능</a:t>
          </a:r>
          <a:endParaRPr lang="ko-KR" altLang="en-US" dirty="0"/>
        </a:p>
      </dgm:t>
    </dgm:pt>
    <dgm:pt modelId="{A74DC886-4EF4-4B2A-AD9F-E1FA63BE5FFE}" type="parTrans" cxnId="{C3E87667-1365-4EB7-8E8F-2170A02B1E6A}">
      <dgm:prSet/>
      <dgm:spPr/>
      <dgm:t>
        <a:bodyPr/>
        <a:lstStyle/>
        <a:p>
          <a:pPr latinLnBrk="1"/>
          <a:endParaRPr lang="ko-KR" altLang="en-US"/>
        </a:p>
      </dgm:t>
    </dgm:pt>
    <dgm:pt modelId="{7A97F9ED-1DBF-4552-B335-447785A6B459}" type="sibTrans" cxnId="{C3E87667-1365-4EB7-8E8F-2170A02B1E6A}">
      <dgm:prSet/>
      <dgm:spPr/>
      <dgm:t>
        <a:bodyPr/>
        <a:lstStyle/>
        <a:p>
          <a:pPr latinLnBrk="1"/>
          <a:endParaRPr lang="ko-KR" altLang="en-US"/>
        </a:p>
      </dgm:t>
    </dgm:pt>
    <dgm:pt modelId="{E64DE5D5-402C-4127-86F9-3460F899FFC2}">
      <dgm:prSet phldrT="[텍스트]"/>
      <dgm:spPr/>
      <dgm:t>
        <a:bodyPr/>
        <a:lstStyle/>
        <a:p>
          <a:pPr latinLnBrk="1"/>
          <a:r>
            <a:rPr lang="en-US" altLang="ko-KR" dirty="0" smtClean="0"/>
            <a:t>goal</a:t>
          </a:r>
          <a:endParaRPr lang="ko-KR" altLang="en-US" dirty="0"/>
        </a:p>
      </dgm:t>
    </dgm:pt>
    <dgm:pt modelId="{6A58AB74-70E1-4ED9-B140-85580A34F065}" type="parTrans" cxnId="{5E26A9D8-7E07-4A2A-B2AB-F4A1E3871F99}">
      <dgm:prSet/>
      <dgm:spPr/>
      <dgm:t>
        <a:bodyPr/>
        <a:lstStyle/>
        <a:p>
          <a:pPr latinLnBrk="1"/>
          <a:endParaRPr lang="ko-KR" altLang="en-US"/>
        </a:p>
      </dgm:t>
    </dgm:pt>
    <dgm:pt modelId="{F9461939-CFC1-4DDF-8774-A43594F11577}" type="sibTrans" cxnId="{5E26A9D8-7E07-4A2A-B2AB-F4A1E3871F99}">
      <dgm:prSet/>
      <dgm:spPr/>
      <dgm:t>
        <a:bodyPr/>
        <a:lstStyle/>
        <a:p>
          <a:pPr latinLnBrk="1"/>
          <a:endParaRPr lang="ko-KR" altLang="en-US"/>
        </a:p>
      </dgm:t>
    </dgm:pt>
    <dgm:pt modelId="{90FD1230-B965-4357-89C2-5D4014CA4460}">
      <dgm:prSet phldrT="[텍스트]"/>
      <dgm:spPr/>
      <dgm:t>
        <a:bodyPr/>
        <a:lstStyle/>
        <a:p>
          <a:pPr latinLnBrk="1"/>
          <a:r>
            <a:rPr lang="ko-KR" altLang="en-US" dirty="0" smtClean="0"/>
            <a:t>필요설정</a:t>
          </a:r>
          <a:endParaRPr lang="ko-KR" altLang="en-US" dirty="0"/>
        </a:p>
      </dgm:t>
    </dgm:pt>
    <dgm:pt modelId="{FDFAC1F7-02FC-4E72-B221-712D9F2D1A01}" type="parTrans" cxnId="{2997C971-DB6A-4704-91F5-6755A90DE305}">
      <dgm:prSet/>
      <dgm:spPr/>
      <dgm:t>
        <a:bodyPr/>
        <a:lstStyle/>
        <a:p>
          <a:pPr latinLnBrk="1"/>
          <a:endParaRPr lang="ko-KR" altLang="en-US"/>
        </a:p>
      </dgm:t>
    </dgm:pt>
    <dgm:pt modelId="{BFC7176B-71B7-4456-8EAA-95EEF5B32268}" type="sibTrans" cxnId="{2997C971-DB6A-4704-91F5-6755A90DE305}">
      <dgm:prSet/>
      <dgm:spPr/>
      <dgm:t>
        <a:bodyPr/>
        <a:lstStyle/>
        <a:p>
          <a:pPr latinLnBrk="1"/>
          <a:endParaRPr lang="ko-KR" altLang="en-US"/>
        </a:p>
      </dgm:t>
    </dgm:pt>
    <dgm:pt modelId="{4A3A5F56-4293-49FB-ADA3-305FC8B8C397}">
      <dgm:prSet phldrT="[텍스트]"/>
      <dgm:spPr/>
      <dgm:t>
        <a:bodyPr/>
        <a:lstStyle/>
        <a:p>
          <a:pPr latinLnBrk="1"/>
          <a:r>
            <a:rPr lang="ko-KR" altLang="en-US" smtClean="0"/>
            <a:t>파일에서 관리하는 모든 </a:t>
          </a:r>
          <a:r>
            <a:rPr lang="en-US" altLang="en-US" smtClean="0"/>
            <a:t>SQL </a:t>
          </a:r>
          <a:r>
            <a:rPr lang="ko-KR" altLang="en-US" smtClean="0"/>
            <a:t>문을 실행할 수 있도록 지원</a:t>
          </a:r>
          <a:endParaRPr lang="ko-KR" altLang="en-US"/>
        </a:p>
      </dgm:t>
    </dgm:pt>
    <dgm:pt modelId="{A37FEA1F-57A4-4F28-9A5C-ECE5C2C45EB5}" type="parTrans" cxnId="{316C8687-3F76-491D-A36B-FDB25974631E}">
      <dgm:prSet/>
      <dgm:spPr/>
    </dgm:pt>
    <dgm:pt modelId="{1ACB78D9-7F07-4FE4-8B6B-3622795A07F4}" type="sibTrans" cxnId="{316C8687-3F76-491D-A36B-FDB25974631E}">
      <dgm:prSet/>
      <dgm:spPr/>
    </dgm:pt>
    <dgm:pt modelId="{D5BB7AF5-EC92-43D3-AA73-3F010ACD9C68}">
      <dgm:prSet phldrT="[텍스트]"/>
      <dgm:spPr/>
      <dgm:t>
        <a:bodyPr/>
        <a:lstStyle/>
        <a:p>
          <a:pPr latinLnBrk="1"/>
          <a:r>
            <a:rPr lang="en-US" altLang="en-US" dirty="0" smtClean="0"/>
            <a:t>execute </a:t>
          </a:r>
          <a:r>
            <a:rPr lang="ko-KR" altLang="en-US" dirty="0" smtClean="0"/>
            <a:t>골</a:t>
          </a:r>
          <a:endParaRPr lang="ko-KR" altLang="en-US" dirty="0"/>
        </a:p>
      </dgm:t>
    </dgm:pt>
    <dgm:pt modelId="{7F5EFCB9-E3CF-4AD5-9E01-428EAF506E1F}" type="parTrans" cxnId="{C41D4263-D5B3-46C3-8150-4C8E6D08B31F}">
      <dgm:prSet/>
      <dgm:spPr/>
    </dgm:pt>
    <dgm:pt modelId="{C50E2843-FB51-4E4D-94BA-18EAADCC3093}" type="sibTrans" cxnId="{C41D4263-D5B3-46C3-8150-4C8E6D08B31F}">
      <dgm:prSet/>
      <dgm:spPr/>
    </dgm:pt>
    <dgm:pt modelId="{8C9FEC45-0782-45C6-B287-24C81798CB88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데이터베이스 설정</a:t>
          </a:r>
          <a:endParaRPr lang="ko-KR" altLang="en-US" dirty="0"/>
        </a:p>
      </dgm:t>
    </dgm:pt>
    <dgm:pt modelId="{206E5533-8300-4CE3-9A6F-1D8788174468}" type="parTrans" cxnId="{30F8312B-4DA6-4451-AA60-29C8D4162584}">
      <dgm:prSet/>
      <dgm:spPr/>
    </dgm:pt>
    <dgm:pt modelId="{8C156D2D-9C6E-44D3-BEEB-1D2E5FF85D2D}" type="sibTrans" cxnId="{30F8312B-4DA6-4451-AA60-29C8D4162584}">
      <dgm:prSet/>
      <dgm:spPr/>
    </dgm:pt>
    <dgm:pt modelId="{BB21D5A8-E4E7-4ECB-A8FF-31CC4F8A15BE}">
      <dgm:prSet phldrT="[텍스트]"/>
      <dgm:spPr/>
      <dgm:t>
        <a:bodyPr/>
        <a:lstStyle/>
        <a:p>
          <a:pPr latinLnBrk="1"/>
          <a:r>
            <a:rPr lang="en-US" altLang="en-US" dirty="0" smtClean="0"/>
            <a:t>execute </a:t>
          </a:r>
          <a:r>
            <a:rPr lang="ko-KR" altLang="en-US" dirty="0" smtClean="0"/>
            <a:t>골 </a:t>
          </a:r>
          <a:r>
            <a:rPr lang="ko-KR" altLang="en-US" dirty="0" err="1" smtClean="0"/>
            <a:t>실행시</a:t>
          </a:r>
          <a:r>
            <a:rPr lang="ko-KR" altLang="en-US" dirty="0" smtClean="0"/>
            <a:t> 사용할 </a:t>
          </a:r>
          <a:r>
            <a:rPr lang="en-US" altLang="en-US" dirty="0" err="1" smtClean="0"/>
            <a:t>sql</a:t>
          </a:r>
          <a:r>
            <a:rPr lang="en-US" altLang="en-US" dirty="0" smtClean="0"/>
            <a:t> </a:t>
          </a:r>
          <a:r>
            <a:rPr lang="ko-KR" altLang="en-US" dirty="0" smtClean="0"/>
            <a:t>파일 설정</a:t>
          </a:r>
          <a:endParaRPr lang="ko-KR" altLang="en-US" dirty="0"/>
        </a:p>
      </dgm:t>
    </dgm:pt>
    <dgm:pt modelId="{73DBE0F0-2AF8-4B24-BB77-54B8617B7035}" type="parTrans" cxnId="{FD0C4A27-9540-469B-9DC5-CAC1F95C2AA4}">
      <dgm:prSet/>
      <dgm:spPr/>
    </dgm:pt>
    <dgm:pt modelId="{2F0EB351-1867-463F-8DA5-255236284F7C}" type="sibTrans" cxnId="{FD0C4A27-9540-469B-9DC5-CAC1F95C2AA4}">
      <dgm:prSet/>
      <dgm:spPr/>
    </dgm:pt>
    <dgm:pt modelId="{55A0D5A6-3BF5-4F02-9B16-1D658C55B40E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데이터베이스와 연결해 쿼리를 실행할 때 </a:t>
          </a:r>
          <a:r>
            <a:rPr lang="en-US" altLang="ko-KR" dirty="0" smtClean="0"/>
            <a:t>J</a:t>
          </a:r>
          <a:r>
            <a:rPr lang="en-US" altLang="en-US" dirty="0" smtClean="0"/>
            <a:t>DBC </a:t>
          </a:r>
          <a:r>
            <a:rPr lang="ko-KR" altLang="en-US" dirty="0" smtClean="0"/>
            <a:t>드라이버를 사용</a:t>
          </a:r>
          <a:endParaRPr lang="ko-KR" altLang="en-US" dirty="0"/>
        </a:p>
      </dgm:t>
    </dgm:pt>
    <dgm:pt modelId="{8C16BF75-699E-4688-8FFF-8E168E081D30}" type="parTrans" cxnId="{1AC30F28-55E6-4152-8F77-9B40ABBCD854}">
      <dgm:prSet/>
      <dgm:spPr/>
    </dgm:pt>
    <dgm:pt modelId="{8634557B-1D1F-4C0E-9E56-343841F6EF03}" type="sibTrans" cxnId="{1AC30F28-55E6-4152-8F77-9B40ABBCD854}">
      <dgm:prSet/>
      <dgm:spPr/>
    </dgm:pt>
    <dgm:pt modelId="{2E7A627D-6C78-4800-99F3-A4521C79C6A5}">
      <dgm:prSet phldrT="[텍스트]"/>
      <dgm:spPr/>
      <dgm:t>
        <a:bodyPr/>
        <a:lstStyle/>
        <a:p>
          <a:pPr latinLnBrk="1"/>
          <a:r>
            <a:rPr lang="en-US" altLang="en-US" dirty="0" smtClean="0"/>
            <a:t>JDBC </a:t>
          </a:r>
          <a:r>
            <a:rPr lang="ko-KR" altLang="en-US" dirty="0" smtClean="0"/>
            <a:t>드라이버에 의존 관계를 가지도록 설정</a:t>
          </a:r>
          <a:endParaRPr lang="ko-KR" altLang="en-US" dirty="0"/>
        </a:p>
      </dgm:t>
    </dgm:pt>
    <dgm:pt modelId="{56E741B6-CA9A-4D44-8CAD-28569DD87771}" type="parTrans" cxnId="{50543EB4-1ECE-4C7F-8438-D6746E62DF52}">
      <dgm:prSet/>
      <dgm:spPr/>
    </dgm:pt>
    <dgm:pt modelId="{72137F6B-7788-44E0-B340-7679D240A181}" type="sibTrans" cxnId="{50543EB4-1ECE-4C7F-8438-D6746E62DF52}">
      <dgm:prSet/>
      <dgm:spPr/>
    </dgm:pt>
    <dgm:pt modelId="{A0D7D93E-3AEE-44FE-ABC1-B0CB38EA5A24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</a:t>
          </a:r>
          <a:r>
            <a:rPr lang="en-US" altLang="en-US" dirty="0" err="1" smtClean="0"/>
            <a:t>sql:execute</a:t>
          </a:r>
          <a:r>
            <a:rPr lang="ko-KR" altLang="en-US" dirty="0" smtClean="0"/>
            <a:t>를 실행하면 데이터베이스에 </a:t>
          </a:r>
          <a:r>
            <a:rPr lang="en-US" altLang="en-US" dirty="0" smtClean="0"/>
            <a:t>wikibook-schema.sql </a:t>
          </a:r>
          <a:r>
            <a:rPr lang="ko-KR" altLang="en-US" dirty="0" smtClean="0"/>
            <a:t>파일의 </a:t>
          </a:r>
          <a:r>
            <a:rPr lang="en-US" altLang="en-US" dirty="0" smtClean="0"/>
            <a:t>SQL </a:t>
          </a:r>
          <a:r>
            <a:rPr lang="ko-KR" altLang="en-US" dirty="0" smtClean="0"/>
            <a:t>문이 실행</a:t>
          </a:r>
          <a:endParaRPr lang="ko-KR" altLang="en-US" dirty="0"/>
        </a:p>
      </dgm:t>
    </dgm:pt>
    <dgm:pt modelId="{D405F5E5-F2D9-4711-A898-CCFD4AB6892C}" type="parTrans" cxnId="{1375972A-8A1E-42BC-9108-09D59A7563F5}">
      <dgm:prSet/>
      <dgm:spPr/>
    </dgm:pt>
    <dgm:pt modelId="{3B70745C-B575-48AD-8D7B-5B092021CD9A}" type="sibTrans" cxnId="{1375972A-8A1E-42BC-9108-09D59A7563F5}">
      <dgm:prSet/>
      <dgm:spPr/>
    </dgm:pt>
    <dgm:pt modelId="{457ADB3D-7831-4905-810C-FC4A72EE4977}" type="pres">
      <dgm:prSet presAssocID="{528D158B-4D7B-4AA2-A681-D23B9D4013CC}" presName="linear" presStyleCnt="0">
        <dgm:presLayoutVars>
          <dgm:dir/>
          <dgm:animLvl val="lvl"/>
          <dgm:resizeHandles val="exact"/>
        </dgm:presLayoutVars>
      </dgm:prSet>
      <dgm:spPr/>
    </dgm:pt>
    <dgm:pt modelId="{5399A994-D3DD-46D3-A4D5-D7387E6D2C96}" type="pres">
      <dgm:prSet presAssocID="{4833389B-F17C-42D5-85E6-E62FBA7614C9}" presName="parentLin" presStyleCnt="0"/>
      <dgm:spPr/>
    </dgm:pt>
    <dgm:pt modelId="{818D375D-5827-4568-B07C-2D035FD5FE3A}" type="pres">
      <dgm:prSet presAssocID="{4833389B-F17C-42D5-85E6-E62FBA7614C9}" presName="parentLeftMargin" presStyleLbl="node1" presStyleIdx="0" presStyleCnt="3"/>
      <dgm:spPr/>
    </dgm:pt>
    <dgm:pt modelId="{521FA670-3E3E-4349-A1C6-87C41EC6C2AD}" type="pres">
      <dgm:prSet presAssocID="{4833389B-F17C-42D5-85E6-E62FBA7614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A9E88B-4F24-4581-8508-8486C4BC9E65}" type="pres">
      <dgm:prSet presAssocID="{4833389B-F17C-42D5-85E6-E62FBA7614C9}" presName="negativeSpace" presStyleCnt="0"/>
      <dgm:spPr/>
    </dgm:pt>
    <dgm:pt modelId="{8E1A2B08-82C2-4620-838F-D8242766F092}" type="pres">
      <dgm:prSet presAssocID="{4833389B-F17C-42D5-85E6-E62FBA7614C9}" presName="childText" presStyleLbl="conFgAcc1" presStyleIdx="0" presStyleCnt="3">
        <dgm:presLayoutVars>
          <dgm:bulletEnabled val="1"/>
        </dgm:presLayoutVars>
      </dgm:prSet>
      <dgm:spPr/>
    </dgm:pt>
    <dgm:pt modelId="{DAE86FCB-67CA-461F-B88E-E050E5E4E5BD}" type="pres">
      <dgm:prSet presAssocID="{7A97F9ED-1DBF-4552-B335-447785A6B459}" presName="spaceBetweenRectangles" presStyleCnt="0"/>
      <dgm:spPr/>
    </dgm:pt>
    <dgm:pt modelId="{DBEE9979-D1D7-4E3B-98CE-CED2ED3BEF33}" type="pres">
      <dgm:prSet presAssocID="{E64DE5D5-402C-4127-86F9-3460F899FFC2}" presName="parentLin" presStyleCnt="0"/>
      <dgm:spPr/>
    </dgm:pt>
    <dgm:pt modelId="{FDD841A5-97C0-4867-9535-041AC28BE235}" type="pres">
      <dgm:prSet presAssocID="{E64DE5D5-402C-4127-86F9-3460F899FFC2}" presName="parentLeftMargin" presStyleLbl="node1" presStyleIdx="0" presStyleCnt="3"/>
      <dgm:spPr/>
    </dgm:pt>
    <dgm:pt modelId="{6CC2E263-460A-48D0-91A3-48A817E682B8}" type="pres">
      <dgm:prSet presAssocID="{E64DE5D5-402C-4127-86F9-3460F899FF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EA42F9-9FB8-48B3-BC8F-3A98AF7C9223}" type="pres">
      <dgm:prSet presAssocID="{E64DE5D5-402C-4127-86F9-3460F899FFC2}" presName="negativeSpace" presStyleCnt="0"/>
      <dgm:spPr/>
    </dgm:pt>
    <dgm:pt modelId="{6E1B2AFE-25EB-4E14-9AEC-54A01D37A8D1}" type="pres">
      <dgm:prSet presAssocID="{E64DE5D5-402C-4127-86F9-3460F899FFC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F3927B-CB1B-4A8D-88A0-F67030449D39}" type="pres">
      <dgm:prSet presAssocID="{F9461939-CFC1-4DDF-8774-A43594F11577}" presName="spaceBetweenRectangles" presStyleCnt="0"/>
      <dgm:spPr/>
    </dgm:pt>
    <dgm:pt modelId="{7AB2967E-3B91-4F5F-B7FC-B2A66022F3E6}" type="pres">
      <dgm:prSet presAssocID="{90FD1230-B965-4357-89C2-5D4014CA4460}" presName="parentLin" presStyleCnt="0"/>
      <dgm:spPr/>
    </dgm:pt>
    <dgm:pt modelId="{18633667-3FB2-48D3-A071-B9C19AC9515C}" type="pres">
      <dgm:prSet presAssocID="{90FD1230-B965-4357-89C2-5D4014CA4460}" presName="parentLeftMargin" presStyleLbl="node1" presStyleIdx="1" presStyleCnt="3"/>
      <dgm:spPr/>
    </dgm:pt>
    <dgm:pt modelId="{D4820AF8-400E-4CEB-B0AA-A6C4FC567C73}" type="pres">
      <dgm:prSet presAssocID="{90FD1230-B965-4357-89C2-5D4014CA446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ABA0DE-8FAE-479F-B0CE-31A6D4DE08CF}" type="pres">
      <dgm:prSet presAssocID="{90FD1230-B965-4357-89C2-5D4014CA4460}" presName="negativeSpace" presStyleCnt="0"/>
      <dgm:spPr/>
    </dgm:pt>
    <dgm:pt modelId="{7112841B-E5C9-4B41-94D9-ED87505D8E64}" type="pres">
      <dgm:prSet presAssocID="{90FD1230-B965-4357-89C2-5D4014CA446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4B56189-EEA7-431C-8CC7-13CCF8370141}" type="presOf" srcId="{E64DE5D5-402C-4127-86F9-3460F899FFC2}" destId="{FDD841A5-97C0-4867-9535-041AC28BE235}" srcOrd="0" destOrd="0" presId="urn:microsoft.com/office/officeart/2005/8/layout/list1"/>
    <dgm:cxn modelId="{3258A6B3-D22A-49C7-A05B-D2E53E104FF7}" type="presOf" srcId="{528D158B-4D7B-4AA2-A681-D23B9D4013CC}" destId="{457ADB3D-7831-4905-810C-FC4A72EE4977}" srcOrd="0" destOrd="0" presId="urn:microsoft.com/office/officeart/2005/8/layout/list1"/>
    <dgm:cxn modelId="{1AC30F28-55E6-4152-8F77-9B40ABBCD854}" srcId="{8C9FEC45-0782-45C6-B287-24C81798CB88}" destId="{55A0D5A6-3BF5-4F02-9B16-1D658C55B40E}" srcOrd="0" destOrd="0" parTransId="{8C16BF75-699E-4688-8FFF-8E168E081D30}" sibTransId="{8634557B-1D1F-4C0E-9E56-343841F6EF03}"/>
    <dgm:cxn modelId="{DB678DFB-42D0-4A30-9AE3-E1BD58F30784}" type="presOf" srcId="{8C9FEC45-0782-45C6-B287-24C81798CB88}" destId="{7112841B-E5C9-4B41-94D9-ED87505D8E64}" srcOrd="0" destOrd="0" presId="urn:microsoft.com/office/officeart/2005/8/layout/list1"/>
    <dgm:cxn modelId="{316C8687-3F76-491D-A36B-FDB25974631E}" srcId="{4833389B-F17C-42D5-85E6-E62FBA7614C9}" destId="{4A3A5F56-4293-49FB-ADA3-305FC8B8C397}" srcOrd="0" destOrd="0" parTransId="{A37FEA1F-57A4-4F28-9A5C-ECE5C2C45EB5}" sibTransId="{1ACB78D9-7F07-4FE4-8B6B-3622795A07F4}"/>
    <dgm:cxn modelId="{C41D4263-D5B3-46C3-8150-4C8E6D08B31F}" srcId="{E64DE5D5-402C-4127-86F9-3460F899FFC2}" destId="{D5BB7AF5-EC92-43D3-AA73-3F010ACD9C68}" srcOrd="0" destOrd="0" parTransId="{7F5EFCB9-E3CF-4AD5-9E01-428EAF506E1F}" sibTransId="{C50E2843-FB51-4E4D-94BA-18EAADCC3093}"/>
    <dgm:cxn modelId="{82D4A15D-6048-4102-B9B5-53D6668A58F4}" type="presOf" srcId="{E64DE5D5-402C-4127-86F9-3460F899FFC2}" destId="{6CC2E263-460A-48D0-91A3-48A817E682B8}" srcOrd="1" destOrd="0" presId="urn:microsoft.com/office/officeart/2005/8/layout/list1"/>
    <dgm:cxn modelId="{E1694932-595B-4032-839C-79926474FC2D}" type="presOf" srcId="{A0D7D93E-3AEE-44FE-ABC1-B0CB38EA5A24}" destId="{6E1B2AFE-25EB-4E14-9AEC-54A01D37A8D1}" srcOrd="0" destOrd="1" presId="urn:microsoft.com/office/officeart/2005/8/layout/list1"/>
    <dgm:cxn modelId="{C3E87667-1365-4EB7-8E8F-2170A02B1E6A}" srcId="{528D158B-4D7B-4AA2-A681-D23B9D4013CC}" destId="{4833389B-F17C-42D5-85E6-E62FBA7614C9}" srcOrd="0" destOrd="0" parTransId="{A74DC886-4EF4-4B2A-AD9F-E1FA63BE5FFE}" sibTransId="{7A97F9ED-1DBF-4552-B335-447785A6B459}"/>
    <dgm:cxn modelId="{795B9F5F-0E57-4CE3-86C3-C762F142EB6F}" type="presOf" srcId="{55A0D5A6-3BF5-4F02-9B16-1D658C55B40E}" destId="{7112841B-E5C9-4B41-94D9-ED87505D8E64}" srcOrd="0" destOrd="1" presId="urn:microsoft.com/office/officeart/2005/8/layout/list1"/>
    <dgm:cxn modelId="{2997C971-DB6A-4704-91F5-6755A90DE305}" srcId="{528D158B-4D7B-4AA2-A681-D23B9D4013CC}" destId="{90FD1230-B965-4357-89C2-5D4014CA4460}" srcOrd="2" destOrd="0" parTransId="{FDFAC1F7-02FC-4E72-B221-712D9F2D1A01}" sibTransId="{BFC7176B-71B7-4456-8EAA-95EEF5B32268}"/>
    <dgm:cxn modelId="{50543EB4-1ECE-4C7F-8438-D6746E62DF52}" srcId="{8C9FEC45-0782-45C6-B287-24C81798CB88}" destId="{2E7A627D-6C78-4800-99F3-A4521C79C6A5}" srcOrd="1" destOrd="0" parTransId="{56E741B6-CA9A-4D44-8CAD-28569DD87771}" sibTransId="{72137F6B-7788-44E0-B340-7679D240A181}"/>
    <dgm:cxn modelId="{D2630C15-EE2C-4E15-B4AC-40F8540FCDFA}" type="presOf" srcId="{4833389B-F17C-42D5-85E6-E62FBA7614C9}" destId="{818D375D-5827-4568-B07C-2D035FD5FE3A}" srcOrd="0" destOrd="0" presId="urn:microsoft.com/office/officeart/2005/8/layout/list1"/>
    <dgm:cxn modelId="{5E26A9D8-7E07-4A2A-B2AB-F4A1E3871F99}" srcId="{528D158B-4D7B-4AA2-A681-D23B9D4013CC}" destId="{E64DE5D5-402C-4127-86F9-3460F899FFC2}" srcOrd="1" destOrd="0" parTransId="{6A58AB74-70E1-4ED9-B140-85580A34F065}" sibTransId="{F9461939-CFC1-4DDF-8774-A43594F11577}"/>
    <dgm:cxn modelId="{15C93BEA-DA3E-409C-A42C-339D289B0A56}" type="presOf" srcId="{4833389B-F17C-42D5-85E6-E62FBA7614C9}" destId="{521FA670-3E3E-4349-A1C6-87C41EC6C2AD}" srcOrd="1" destOrd="0" presId="urn:microsoft.com/office/officeart/2005/8/layout/list1"/>
    <dgm:cxn modelId="{D2E50582-A65F-45AD-BD2B-59824FAD08AB}" type="presOf" srcId="{D5BB7AF5-EC92-43D3-AA73-3F010ACD9C68}" destId="{6E1B2AFE-25EB-4E14-9AEC-54A01D37A8D1}" srcOrd="0" destOrd="0" presId="urn:microsoft.com/office/officeart/2005/8/layout/list1"/>
    <dgm:cxn modelId="{91ACDCF7-732F-4E4F-B4A6-B6FF2B1AED5B}" type="presOf" srcId="{BB21D5A8-E4E7-4ECB-A8FF-31CC4F8A15BE}" destId="{7112841B-E5C9-4B41-94D9-ED87505D8E64}" srcOrd="0" destOrd="3" presId="urn:microsoft.com/office/officeart/2005/8/layout/list1"/>
    <dgm:cxn modelId="{1375972A-8A1E-42BC-9108-09D59A7563F5}" srcId="{D5BB7AF5-EC92-43D3-AA73-3F010ACD9C68}" destId="{A0D7D93E-3AEE-44FE-ABC1-B0CB38EA5A24}" srcOrd="0" destOrd="0" parTransId="{D405F5E5-F2D9-4711-A898-CCFD4AB6892C}" sibTransId="{3B70745C-B575-48AD-8D7B-5B092021CD9A}"/>
    <dgm:cxn modelId="{0EAA9521-2F70-4FAA-A8FE-0FAF28471668}" type="presOf" srcId="{90FD1230-B965-4357-89C2-5D4014CA4460}" destId="{18633667-3FB2-48D3-A071-B9C19AC9515C}" srcOrd="0" destOrd="0" presId="urn:microsoft.com/office/officeart/2005/8/layout/list1"/>
    <dgm:cxn modelId="{5C7CA362-06CA-4321-AF9C-64B7852434C2}" type="presOf" srcId="{2E7A627D-6C78-4800-99F3-A4521C79C6A5}" destId="{7112841B-E5C9-4B41-94D9-ED87505D8E64}" srcOrd="0" destOrd="2" presId="urn:microsoft.com/office/officeart/2005/8/layout/list1"/>
    <dgm:cxn modelId="{FD0C4A27-9540-469B-9DC5-CAC1F95C2AA4}" srcId="{90FD1230-B965-4357-89C2-5D4014CA4460}" destId="{BB21D5A8-E4E7-4ECB-A8FF-31CC4F8A15BE}" srcOrd="1" destOrd="0" parTransId="{73DBE0F0-2AF8-4B24-BB77-54B8617B7035}" sibTransId="{2F0EB351-1867-463F-8DA5-255236284F7C}"/>
    <dgm:cxn modelId="{30F8312B-4DA6-4451-AA60-29C8D4162584}" srcId="{90FD1230-B965-4357-89C2-5D4014CA4460}" destId="{8C9FEC45-0782-45C6-B287-24C81798CB88}" srcOrd="0" destOrd="0" parTransId="{206E5533-8300-4CE3-9A6F-1D8788174468}" sibTransId="{8C156D2D-9C6E-44D3-BEEB-1D2E5FF85D2D}"/>
    <dgm:cxn modelId="{904FB83C-6DB0-4513-A8EE-B522EC78B499}" type="presOf" srcId="{4A3A5F56-4293-49FB-ADA3-305FC8B8C397}" destId="{8E1A2B08-82C2-4620-838F-D8242766F092}" srcOrd="0" destOrd="0" presId="urn:microsoft.com/office/officeart/2005/8/layout/list1"/>
    <dgm:cxn modelId="{2129DE1D-C507-4A67-A5D0-274AFF8BABBD}" type="presOf" srcId="{90FD1230-B965-4357-89C2-5D4014CA4460}" destId="{D4820AF8-400E-4CEB-B0AA-A6C4FC567C73}" srcOrd="1" destOrd="0" presId="urn:microsoft.com/office/officeart/2005/8/layout/list1"/>
    <dgm:cxn modelId="{3F4FFC2D-C67A-47FF-BB1E-66BEBDCD7FC9}" type="presParOf" srcId="{457ADB3D-7831-4905-810C-FC4A72EE4977}" destId="{5399A994-D3DD-46D3-A4D5-D7387E6D2C96}" srcOrd="0" destOrd="0" presId="urn:microsoft.com/office/officeart/2005/8/layout/list1"/>
    <dgm:cxn modelId="{CE2C7329-D117-4956-A14F-1BC12385A203}" type="presParOf" srcId="{5399A994-D3DD-46D3-A4D5-D7387E6D2C96}" destId="{818D375D-5827-4568-B07C-2D035FD5FE3A}" srcOrd="0" destOrd="0" presId="urn:microsoft.com/office/officeart/2005/8/layout/list1"/>
    <dgm:cxn modelId="{FD76606F-2058-4FC1-8F6A-C89419F9FD47}" type="presParOf" srcId="{5399A994-D3DD-46D3-A4D5-D7387E6D2C96}" destId="{521FA670-3E3E-4349-A1C6-87C41EC6C2AD}" srcOrd="1" destOrd="0" presId="urn:microsoft.com/office/officeart/2005/8/layout/list1"/>
    <dgm:cxn modelId="{F57B56A1-55BF-49B5-A542-84EA81EDBF85}" type="presParOf" srcId="{457ADB3D-7831-4905-810C-FC4A72EE4977}" destId="{73A9E88B-4F24-4581-8508-8486C4BC9E65}" srcOrd="1" destOrd="0" presId="urn:microsoft.com/office/officeart/2005/8/layout/list1"/>
    <dgm:cxn modelId="{495EAE51-602F-4AD5-BB94-1A9A2A815094}" type="presParOf" srcId="{457ADB3D-7831-4905-810C-FC4A72EE4977}" destId="{8E1A2B08-82C2-4620-838F-D8242766F092}" srcOrd="2" destOrd="0" presId="urn:microsoft.com/office/officeart/2005/8/layout/list1"/>
    <dgm:cxn modelId="{0AD3B5B0-4C85-4466-94EF-4F5AE4DC46B0}" type="presParOf" srcId="{457ADB3D-7831-4905-810C-FC4A72EE4977}" destId="{DAE86FCB-67CA-461F-B88E-E050E5E4E5BD}" srcOrd="3" destOrd="0" presId="urn:microsoft.com/office/officeart/2005/8/layout/list1"/>
    <dgm:cxn modelId="{F9111A9E-E278-4A2A-8A1D-A69CE28535ED}" type="presParOf" srcId="{457ADB3D-7831-4905-810C-FC4A72EE4977}" destId="{DBEE9979-D1D7-4E3B-98CE-CED2ED3BEF33}" srcOrd="4" destOrd="0" presId="urn:microsoft.com/office/officeart/2005/8/layout/list1"/>
    <dgm:cxn modelId="{42846D8A-9AFF-4556-98F2-1D8E0505737C}" type="presParOf" srcId="{DBEE9979-D1D7-4E3B-98CE-CED2ED3BEF33}" destId="{FDD841A5-97C0-4867-9535-041AC28BE235}" srcOrd="0" destOrd="0" presId="urn:microsoft.com/office/officeart/2005/8/layout/list1"/>
    <dgm:cxn modelId="{577DBED4-AB2E-46EA-B8D8-70C127CCD497}" type="presParOf" srcId="{DBEE9979-D1D7-4E3B-98CE-CED2ED3BEF33}" destId="{6CC2E263-460A-48D0-91A3-48A817E682B8}" srcOrd="1" destOrd="0" presId="urn:microsoft.com/office/officeart/2005/8/layout/list1"/>
    <dgm:cxn modelId="{ED5EE310-F009-40FF-837E-99EC42520675}" type="presParOf" srcId="{457ADB3D-7831-4905-810C-FC4A72EE4977}" destId="{CDEA42F9-9FB8-48B3-BC8F-3A98AF7C9223}" srcOrd="5" destOrd="0" presId="urn:microsoft.com/office/officeart/2005/8/layout/list1"/>
    <dgm:cxn modelId="{E5399C9A-63A9-4B83-BB94-D6037FC0B806}" type="presParOf" srcId="{457ADB3D-7831-4905-810C-FC4A72EE4977}" destId="{6E1B2AFE-25EB-4E14-9AEC-54A01D37A8D1}" srcOrd="6" destOrd="0" presId="urn:microsoft.com/office/officeart/2005/8/layout/list1"/>
    <dgm:cxn modelId="{D6B7D5B4-6B71-430D-AFA4-6705E218E95B}" type="presParOf" srcId="{457ADB3D-7831-4905-810C-FC4A72EE4977}" destId="{4CF3927B-CB1B-4A8D-88A0-F67030449D39}" srcOrd="7" destOrd="0" presId="urn:microsoft.com/office/officeart/2005/8/layout/list1"/>
    <dgm:cxn modelId="{54BB8DB2-7A37-444E-9B42-0EB6109F7EB0}" type="presParOf" srcId="{457ADB3D-7831-4905-810C-FC4A72EE4977}" destId="{7AB2967E-3B91-4F5F-B7FC-B2A66022F3E6}" srcOrd="8" destOrd="0" presId="urn:microsoft.com/office/officeart/2005/8/layout/list1"/>
    <dgm:cxn modelId="{D7357ED8-2576-4238-A504-8A1A94573ECD}" type="presParOf" srcId="{7AB2967E-3B91-4F5F-B7FC-B2A66022F3E6}" destId="{18633667-3FB2-48D3-A071-B9C19AC9515C}" srcOrd="0" destOrd="0" presId="urn:microsoft.com/office/officeart/2005/8/layout/list1"/>
    <dgm:cxn modelId="{697231BC-64BE-4531-ACF4-074FE871B5B2}" type="presParOf" srcId="{7AB2967E-3B91-4F5F-B7FC-B2A66022F3E6}" destId="{D4820AF8-400E-4CEB-B0AA-A6C4FC567C73}" srcOrd="1" destOrd="0" presId="urn:microsoft.com/office/officeart/2005/8/layout/list1"/>
    <dgm:cxn modelId="{452DA23C-1A52-4767-90C4-D11BBDD0C403}" type="presParOf" srcId="{457ADB3D-7831-4905-810C-FC4A72EE4977}" destId="{D7ABA0DE-8FAE-479F-B0CE-31A6D4DE08CF}" srcOrd="9" destOrd="0" presId="urn:microsoft.com/office/officeart/2005/8/layout/list1"/>
    <dgm:cxn modelId="{0DBA2FC3-82E0-48EF-BBAC-C8BE455EE964}" type="presParOf" srcId="{457ADB3D-7831-4905-810C-FC4A72EE4977}" destId="{7112841B-E5C9-4B41-94D9-ED87505D8E64}" srcOrd="10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91A95-36CB-4102-9658-0BA0778A7C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A2BE297-A214-4CA5-A2D1-B88B74C196E3}">
      <dgm:prSet phldrT="[텍스트]"/>
      <dgm:spPr/>
      <dgm:t>
        <a:bodyPr/>
        <a:lstStyle/>
        <a:p>
          <a:pPr latinLnBrk="1"/>
          <a:r>
            <a:rPr lang="en-US" altLang="en-US" dirty="0" smtClean="0"/>
            <a:t>clean </a:t>
          </a:r>
          <a:r>
            <a:rPr lang="ko-KR" altLang="en-US" dirty="0" smtClean="0"/>
            <a:t>골</a:t>
          </a:r>
          <a:endParaRPr lang="ko-KR" altLang="en-US" dirty="0"/>
        </a:p>
      </dgm:t>
    </dgm:pt>
    <dgm:pt modelId="{C1696A5D-713D-4C33-9DD8-1BCDE059E9B3}" type="parTrans" cxnId="{54B54B88-F201-43CE-95CB-44DD459FA984}">
      <dgm:prSet/>
      <dgm:spPr/>
      <dgm:t>
        <a:bodyPr/>
        <a:lstStyle/>
        <a:p>
          <a:pPr latinLnBrk="1"/>
          <a:endParaRPr lang="ko-KR" altLang="en-US"/>
        </a:p>
      </dgm:t>
    </dgm:pt>
    <dgm:pt modelId="{A5CF493D-842D-419B-9AF5-3DDA196ADDEA}" type="sibTrans" cxnId="{54B54B88-F201-43CE-95CB-44DD459FA984}">
      <dgm:prSet/>
      <dgm:spPr/>
      <dgm:t>
        <a:bodyPr/>
        <a:lstStyle/>
        <a:p>
          <a:pPr latinLnBrk="1"/>
          <a:endParaRPr lang="ko-KR" altLang="en-US"/>
        </a:p>
      </dgm:t>
    </dgm:pt>
    <dgm:pt modelId="{B719DC56-627D-43A4-A56E-D4E97D128203}">
      <dgm:prSet phldrT="[텍스트]"/>
      <dgm:spPr/>
      <dgm:t>
        <a:bodyPr/>
        <a:lstStyle/>
        <a:p>
          <a:pPr latinLnBrk="1"/>
          <a:r>
            <a:rPr lang="en-US" altLang="en-US" dirty="0" smtClean="0"/>
            <a:t>eclipse </a:t>
          </a:r>
          <a:r>
            <a:rPr lang="ko-KR" altLang="en-US" dirty="0" smtClean="0"/>
            <a:t>골을 실행해 자동으로 생성한 </a:t>
          </a:r>
          <a:r>
            <a:rPr lang="ko-KR" altLang="en-US" dirty="0" err="1" smtClean="0"/>
            <a:t>이클립스</a:t>
          </a:r>
          <a:r>
            <a:rPr lang="ko-KR" altLang="en-US" dirty="0" smtClean="0"/>
            <a:t> 프로젝트 메타데이터 파일</a:t>
          </a:r>
          <a:r>
            <a:rPr lang="en-US" altLang="en-US" dirty="0" smtClean="0"/>
            <a:t>(. project, . </a:t>
          </a:r>
          <a:r>
            <a:rPr lang="en-US" altLang="en-US" dirty="0" err="1" smtClean="0"/>
            <a:t>classpath</a:t>
          </a:r>
          <a:r>
            <a:rPr lang="en-US" altLang="en-US" dirty="0" smtClean="0"/>
            <a:t>)</a:t>
          </a:r>
          <a:r>
            <a:rPr lang="ko-KR" altLang="en-US" dirty="0" smtClean="0"/>
            <a:t> 삭제</a:t>
          </a:r>
          <a:endParaRPr lang="ko-KR" altLang="en-US" dirty="0"/>
        </a:p>
      </dgm:t>
    </dgm:pt>
    <dgm:pt modelId="{E2408B84-5B73-4D16-AC2A-2C7B743D3BD0}" type="parTrans" cxnId="{E744BFE5-891B-4BB7-87D3-140052A280D2}">
      <dgm:prSet/>
      <dgm:spPr/>
      <dgm:t>
        <a:bodyPr/>
        <a:lstStyle/>
        <a:p>
          <a:pPr latinLnBrk="1"/>
          <a:endParaRPr lang="ko-KR" altLang="en-US"/>
        </a:p>
      </dgm:t>
    </dgm:pt>
    <dgm:pt modelId="{7A7C8B66-6B6E-433D-BB33-5CA019C48E24}" type="sibTrans" cxnId="{E744BFE5-891B-4BB7-87D3-140052A280D2}">
      <dgm:prSet/>
      <dgm:spPr/>
      <dgm:t>
        <a:bodyPr/>
        <a:lstStyle/>
        <a:p>
          <a:pPr latinLnBrk="1"/>
          <a:endParaRPr lang="ko-KR" altLang="en-US"/>
        </a:p>
      </dgm:t>
    </dgm:pt>
    <dgm:pt modelId="{0F1734E4-6ADE-4E6A-81B6-2A594E587B60}">
      <dgm:prSet phldrT="[텍스트]"/>
      <dgm:spPr/>
      <dgm:t>
        <a:bodyPr/>
        <a:lstStyle/>
        <a:p>
          <a:pPr latinLnBrk="1"/>
          <a:r>
            <a:rPr lang="en-US" altLang="en-US" dirty="0" smtClean="0"/>
            <a:t>eclipse </a:t>
          </a:r>
          <a:r>
            <a:rPr lang="ko-KR" altLang="en-US" dirty="0" smtClean="0"/>
            <a:t>골</a:t>
          </a:r>
          <a:endParaRPr lang="ko-KR" altLang="en-US" dirty="0"/>
        </a:p>
      </dgm:t>
    </dgm:pt>
    <dgm:pt modelId="{64431AAE-3A0A-4D30-91FE-AE524E8A153E}" type="parTrans" cxnId="{C97C7A24-9B53-4263-A781-82158E0E1B4A}">
      <dgm:prSet/>
      <dgm:spPr/>
      <dgm:t>
        <a:bodyPr/>
        <a:lstStyle/>
        <a:p>
          <a:pPr latinLnBrk="1"/>
          <a:endParaRPr lang="ko-KR" altLang="en-US"/>
        </a:p>
      </dgm:t>
    </dgm:pt>
    <dgm:pt modelId="{E46120DB-F346-4BD3-AF7E-C4CA447E2375}" type="sibTrans" cxnId="{C97C7A24-9B53-4263-A781-82158E0E1B4A}">
      <dgm:prSet/>
      <dgm:spPr/>
      <dgm:t>
        <a:bodyPr/>
        <a:lstStyle/>
        <a:p>
          <a:pPr latinLnBrk="1"/>
          <a:endParaRPr lang="ko-KR" altLang="en-US"/>
        </a:p>
      </dgm:t>
    </dgm:pt>
    <dgm:pt modelId="{50BA2DFB-F723-4BF6-B3BC-1F19973950B6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pom.xrnl</a:t>
          </a:r>
          <a:r>
            <a:rPr lang="en-US" altLang="en-US" dirty="0" smtClean="0"/>
            <a:t> </a:t>
          </a:r>
          <a:r>
            <a:rPr lang="ko-KR" altLang="en-US" dirty="0" smtClean="0"/>
            <a:t>파일의 설정을 활용하여 메타데이터 파일</a:t>
          </a:r>
          <a:r>
            <a:rPr lang="en-US" altLang="en-US" dirty="0" smtClean="0"/>
            <a:t>(. project, . </a:t>
          </a:r>
          <a:r>
            <a:rPr lang="en-US" altLang="en-US" dirty="0" err="1" smtClean="0"/>
            <a:t>classpath</a:t>
          </a:r>
          <a:r>
            <a:rPr lang="en-US" altLang="en-US" dirty="0" smtClean="0"/>
            <a:t>)</a:t>
          </a:r>
          <a:r>
            <a:rPr lang="ko-KR" altLang="en-US" dirty="0" smtClean="0"/>
            <a:t> 자동 생성 </a:t>
          </a:r>
          <a:endParaRPr lang="ko-KR" altLang="en-US" dirty="0"/>
        </a:p>
      </dgm:t>
    </dgm:pt>
    <dgm:pt modelId="{9A63082B-CBCA-4A66-833D-C9F045471CF8}" type="parTrans" cxnId="{C9922F7B-7B27-404F-9FB3-6AB4958B680F}">
      <dgm:prSet/>
      <dgm:spPr/>
    </dgm:pt>
    <dgm:pt modelId="{971152DD-E69F-4B4D-A732-42D4F9AC8B5B}" type="sibTrans" cxnId="{C9922F7B-7B27-404F-9FB3-6AB4958B680F}">
      <dgm:prSet/>
      <dgm:spPr/>
    </dgm:pt>
    <dgm:pt modelId="{8F7B3B20-9754-415E-A77F-661F5A1D96AA}" type="pres">
      <dgm:prSet presAssocID="{24491A95-36CB-4102-9658-0BA0778A7C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AA0BD8-52E2-49F7-BD89-AAB128CFA11F}" type="pres">
      <dgm:prSet presAssocID="{AA2BE297-A214-4CA5-A2D1-B88B74C196E3}" presName="parentLin" presStyleCnt="0"/>
      <dgm:spPr/>
    </dgm:pt>
    <dgm:pt modelId="{B931D502-752F-4B00-8311-7C344430C7A4}" type="pres">
      <dgm:prSet presAssocID="{AA2BE297-A214-4CA5-A2D1-B88B74C196E3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29ABE91-A615-4DAB-B04D-4434A7B7D151}" type="pres">
      <dgm:prSet presAssocID="{AA2BE297-A214-4CA5-A2D1-B88B74C196E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5936EB-FE0C-410F-A6B8-0389F94AF0FE}" type="pres">
      <dgm:prSet presAssocID="{AA2BE297-A214-4CA5-A2D1-B88B74C196E3}" presName="negativeSpace" presStyleCnt="0"/>
      <dgm:spPr/>
    </dgm:pt>
    <dgm:pt modelId="{72A7F5E9-8EE8-45F5-967E-1DF09F33475B}" type="pres">
      <dgm:prSet presAssocID="{AA2BE297-A214-4CA5-A2D1-B88B74C196E3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6A7D44-EA3E-4A24-8FE6-BA6357698258}" type="pres">
      <dgm:prSet presAssocID="{A5CF493D-842D-419B-9AF5-3DDA196ADDEA}" presName="spaceBetweenRectangles" presStyleCnt="0"/>
      <dgm:spPr/>
    </dgm:pt>
    <dgm:pt modelId="{40297877-98F4-43C7-B0AE-EBC85E4A8C8C}" type="pres">
      <dgm:prSet presAssocID="{0F1734E4-6ADE-4E6A-81B6-2A594E587B60}" presName="parentLin" presStyleCnt="0"/>
      <dgm:spPr/>
    </dgm:pt>
    <dgm:pt modelId="{4497C3B8-C454-46FC-9391-B6C522162AE1}" type="pres">
      <dgm:prSet presAssocID="{0F1734E4-6ADE-4E6A-81B6-2A594E587B60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971AD2B-3B7A-4395-996B-AD5F810FED4D}" type="pres">
      <dgm:prSet presAssocID="{0F1734E4-6ADE-4E6A-81B6-2A594E587B6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BA23FF-04FB-4ACC-90D4-3BA2489CCBF3}" type="pres">
      <dgm:prSet presAssocID="{0F1734E4-6ADE-4E6A-81B6-2A594E587B60}" presName="negativeSpace" presStyleCnt="0"/>
      <dgm:spPr/>
    </dgm:pt>
    <dgm:pt modelId="{A65EB711-B99D-4860-B8E0-99F42D329AB1}" type="pres">
      <dgm:prSet presAssocID="{0F1734E4-6ADE-4E6A-81B6-2A594E587B6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4B54B88-F201-43CE-95CB-44DD459FA984}" srcId="{24491A95-36CB-4102-9658-0BA0778A7C6C}" destId="{AA2BE297-A214-4CA5-A2D1-B88B74C196E3}" srcOrd="0" destOrd="0" parTransId="{C1696A5D-713D-4C33-9DD8-1BCDE059E9B3}" sibTransId="{A5CF493D-842D-419B-9AF5-3DDA196ADDEA}"/>
    <dgm:cxn modelId="{19215FAD-79A4-495B-BD7E-F21420C832F9}" type="presOf" srcId="{AA2BE297-A214-4CA5-A2D1-B88B74C196E3}" destId="{E29ABE91-A615-4DAB-B04D-4434A7B7D151}" srcOrd="1" destOrd="0" presId="urn:microsoft.com/office/officeart/2005/8/layout/list1"/>
    <dgm:cxn modelId="{EC366C74-EE54-4F47-ABD4-00BE5C434636}" type="presOf" srcId="{AA2BE297-A214-4CA5-A2D1-B88B74C196E3}" destId="{B931D502-752F-4B00-8311-7C344430C7A4}" srcOrd="0" destOrd="0" presId="urn:microsoft.com/office/officeart/2005/8/layout/list1"/>
    <dgm:cxn modelId="{BAC436A7-6C66-41E0-82E2-39CFA1FD845E}" type="presOf" srcId="{50BA2DFB-F723-4BF6-B3BC-1F19973950B6}" destId="{A65EB711-B99D-4860-B8E0-99F42D329AB1}" srcOrd="0" destOrd="0" presId="urn:microsoft.com/office/officeart/2005/8/layout/list1"/>
    <dgm:cxn modelId="{C9922F7B-7B27-404F-9FB3-6AB4958B680F}" srcId="{0F1734E4-6ADE-4E6A-81B6-2A594E587B60}" destId="{50BA2DFB-F723-4BF6-B3BC-1F19973950B6}" srcOrd="0" destOrd="0" parTransId="{9A63082B-CBCA-4A66-833D-C9F045471CF8}" sibTransId="{971152DD-E69F-4B4D-A732-42D4F9AC8B5B}"/>
    <dgm:cxn modelId="{90A14FEC-E906-424C-966F-5FF976673298}" type="presOf" srcId="{0F1734E4-6ADE-4E6A-81B6-2A594E587B60}" destId="{0971AD2B-3B7A-4395-996B-AD5F810FED4D}" srcOrd="1" destOrd="0" presId="urn:microsoft.com/office/officeart/2005/8/layout/list1"/>
    <dgm:cxn modelId="{E744BFE5-891B-4BB7-87D3-140052A280D2}" srcId="{AA2BE297-A214-4CA5-A2D1-B88B74C196E3}" destId="{B719DC56-627D-43A4-A56E-D4E97D128203}" srcOrd="0" destOrd="0" parTransId="{E2408B84-5B73-4D16-AC2A-2C7B743D3BD0}" sibTransId="{7A7C8B66-6B6E-433D-BB33-5CA019C48E24}"/>
    <dgm:cxn modelId="{75D9720D-35C7-4DBB-AB9F-B2745B380031}" type="presOf" srcId="{0F1734E4-6ADE-4E6A-81B6-2A594E587B60}" destId="{4497C3B8-C454-46FC-9391-B6C522162AE1}" srcOrd="0" destOrd="0" presId="urn:microsoft.com/office/officeart/2005/8/layout/list1"/>
    <dgm:cxn modelId="{76B6BEAA-10F4-4744-A19A-605DF81154DD}" type="presOf" srcId="{B719DC56-627D-43A4-A56E-D4E97D128203}" destId="{72A7F5E9-8EE8-45F5-967E-1DF09F33475B}" srcOrd="0" destOrd="0" presId="urn:microsoft.com/office/officeart/2005/8/layout/list1"/>
    <dgm:cxn modelId="{45ECCE9A-F4DF-4582-8C7C-1CFC3B32B19E}" type="presOf" srcId="{24491A95-36CB-4102-9658-0BA0778A7C6C}" destId="{8F7B3B20-9754-415E-A77F-661F5A1D96AA}" srcOrd="0" destOrd="0" presId="urn:microsoft.com/office/officeart/2005/8/layout/list1"/>
    <dgm:cxn modelId="{C97C7A24-9B53-4263-A781-82158E0E1B4A}" srcId="{24491A95-36CB-4102-9658-0BA0778A7C6C}" destId="{0F1734E4-6ADE-4E6A-81B6-2A594E587B60}" srcOrd="1" destOrd="0" parTransId="{64431AAE-3A0A-4D30-91FE-AE524E8A153E}" sibTransId="{E46120DB-F346-4BD3-AF7E-C4CA447E2375}"/>
    <dgm:cxn modelId="{C3907FCD-3804-41E9-8CE2-99A5A5556C66}" type="presParOf" srcId="{8F7B3B20-9754-415E-A77F-661F5A1D96AA}" destId="{6AAA0BD8-52E2-49F7-BD89-AAB128CFA11F}" srcOrd="0" destOrd="0" presId="urn:microsoft.com/office/officeart/2005/8/layout/list1"/>
    <dgm:cxn modelId="{49A0ED8D-0132-4914-9304-7F1EBF2A493A}" type="presParOf" srcId="{6AAA0BD8-52E2-49F7-BD89-AAB128CFA11F}" destId="{B931D502-752F-4B00-8311-7C344430C7A4}" srcOrd="0" destOrd="0" presId="urn:microsoft.com/office/officeart/2005/8/layout/list1"/>
    <dgm:cxn modelId="{8CB4F358-FF30-4487-8EA7-6D0F563879CC}" type="presParOf" srcId="{6AAA0BD8-52E2-49F7-BD89-AAB128CFA11F}" destId="{E29ABE91-A615-4DAB-B04D-4434A7B7D151}" srcOrd="1" destOrd="0" presId="urn:microsoft.com/office/officeart/2005/8/layout/list1"/>
    <dgm:cxn modelId="{4BA3189D-8647-45C9-9192-E90C94D896FC}" type="presParOf" srcId="{8F7B3B20-9754-415E-A77F-661F5A1D96AA}" destId="{645936EB-FE0C-410F-A6B8-0389F94AF0FE}" srcOrd="1" destOrd="0" presId="urn:microsoft.com/office/officeart/2005/8/layout/list1"/>
    <dgm:cxn modelId="{05E73BBE-434F-48FB-B110-2F1A48B41666}" type="presParOf" srcId="{8F7B3B20-9754-415E-A77F-661F5A1D96AA}" destId="{72A7F5E9-8EE8-45F5-967E-1DF09F33475B}" srcOrd="2" destOrd="0" presId="urn:microsoft.com/office/officeart/2005/8/layout/list1"/>
    <dgm:cxn modelId="{BFFD49E6-1C93-4CFF-8417-0BFA5E6F1BAF}" type="presParOf" srcId="{8F7B3B20-9754-415E-A77F-661F5A1D96AA}" destId="{366A7D44-EA3E-4A24-8FE6-BA6357698258}" srcOrd="3" destOrd="0" presId="urn:microsoft.com/office/officeart/2005/8/layout/list1"/>
    <dgm:cxn modelId="{820F0E27-31B0-41B8-BAF6-4537B34B9F59}" type="presParOf" srcId="{8F7B3B20-9754-415E-A77F-661F5A1D96AA}" destId="{40297877-98F4-43C7-B0AE-EBC85E4A8C8C}" srcOrd="4" destOrd="0" presId="urn:microsoft.com/office/officeart/2005/8/layout/list1"/>
    <dgm:cxn modelId="{700556FD-9557-4490-A218-82EB7FD5B1F2}" type="presParOf" srcId="{40297877-98F4-43C7-B0AE-EBC85E4A8C8C}" destId="{4497C3B8-C454-46FC-9391-B6C522162AE1}" srcOrd="0" destOrd="0" presId="urn:microsoft.com/office/officeart/2005/8/layout/list1"/>
    <dgm:cxn modelId="{8951F688-DD74-4E60-A8AE-C71CD0D7395A}" type="presParOf" srcId="{40297877-98F4-43C7-B0AE-EBC85E4A8C8C}" destId="{0971AD2B-3B7A-4395-996B-AD5F810FED4D}" srcOrd="1" destOrd="0" presId="urn:microsoft.com/office/officeart/2005/8/layout/list1"/>
    <dgm:cxn modelId="{813BDED8-895C-4BAC-A6EA-614D00AAC00B}" type="presParOf" srcId="{8F7B3B20-9754-415E-A77F-661F5A1D96AA}" destId="{EDBA23FF-04FB-4ACC-90D4-3BA2489CCBF3}" srcOrd="5" destOrd="0" presId="urn:microsoft.com/office/officeart/2005/8/layout/list1"/>
    <dgm:cxn modelId="{B3B5492B-889B-4177-A655-23C467D03AEE}" type="presParOf" srcId="{8F7B3B20-9754-415E-A77F-661F5A1D96AA}" destId="{A65EB711-B99D-4860-B8E0-99F42D329AB1}" srcOrd="6" destOrd="0" presId="urn:microsoft.com/office/officeart/2005/8/layout/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E04922-15F0-43FF-A2F6-212D410AE12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53E4CAA-62D2-496A-B15E-C93333D5FAC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r>
            <a:rPr lang="ko-KR" altLang="en-US" dirty="0" smtClean="0"/>
            <a:t> </a:t>
          </a:r>
          <a:r>
            <a:rPr lang="en-US" altLang="ko-KR" dirty="0" smtClean="0"/>
            <a:t>pom.xml</a:t>
          </a:r>
          <a:endParaRPr lang="ko-KR" altLang="en-US" dirty="0"/>
        </a:p>
      </dgm:t>
    </dgm:pt>
    <dgm:pt modelId="{2B670630-9AE4-41BA-8BB7-78A3FC91EABA}" type="parTrans" cxnId="{E43B8C9B-C547-40B1-B290-65C93282C123}">
      <dgm:prSet/>
      <dgm:spPr/>
      <dgm:t>
        <a:bodyPr/>
        <a:lstStyle/>
        <a:p>
          <a:pPr latinLnBrk="1"/>
          <a:endParaRPr lang="ko-KR" altLang="en-US"/>
        </a:p>
      </dgm:t>
    </dgm:pt>
    <dgm:pt modelId="{F8AE27E1-D822-4B6A-9E5E-FD54240DBBD4}" type="sibTrans" cxnId="{E43B8C9B-C547-40B1-B290-65C93282C123}">
      <dgm:prSet/>
      <dgm:spPr/>
      <dgm:t>
        <a:bodyPr/>
        <a:lstStyle/>
        <a:p>
          <a:pPr latinLnBrk="1"/>
          <a:endParaRPr lang="ko-KR" altLang="en-US"/>
        </a:p>
      </dgm:t>
    </dgm:pt>
    <dgm:pt modelId="{A6AB12DC-2C34-4DF7-B76A-3D04AC75058F}">
      <dgm:prSet phldrT="[텍스트]"/>
      <dgm:spPr/>
      <dgm:t>
        <a:bodyPr/>
        <a:lstStyle/>
        <a:p>
          <a:pPr latinLnBrk="1"/>
          <a:r>
            <a:rPr lang="en-US" altLang="en-US" dirty="0" smtClean="0"/>
            <a:t>    &lt;dependency&gt;</a:t>
          </a:r>
          <a:br>
            <a:rPr lang="en-US" altLang="en-US" dirty="0" smtClean="0"/>
          </a:br>
          <a:r>
            <a:rPr lang="en-US" altLang="en-US" dirty="0" smtClean="0"/>
            <a:t>      &lt;</a:t>
          </a:r>
          <a:r>
            <a:rPr lang="en-US" altLang="en-US" dirty="0" err="1" smtClean="0"/>
            <a:t>groupId</a:t>
          </a:r>
          <a:r>
            <a:rPr lang="en-US" altLang="en-US" dirty="0" smtClean="0"/>
            <a:t>&gt;</a:t>
          </a:r>
          <a:r>
            <a:rPr lang="en-US" altLang="en-US" dirty="0" err="1" smtClean="0"/>
            <a:t>junit</a:t>
          </a:r>
          <a:r>
            <a:rPr lang="en-US" altLang="en-US" dirty="0" smtClean="0"/>
            <a:t>&lt;/</a:t>
          </a:r>
          <a:r>
            <a:rPr lang="en-US" altLang="en-US" dirty="0" err="1" smtClean="0"/>
            <a:t>groupId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&lt;</a:t>
          </a:r>
          <a:r>
            <a:rPr lang="en-US" altLang="en-US" dirty="0" err="1" smtClean="0"/>
            <a:t>artifactId</a:t>
          </a:r>
          <a:r>
            <a:rPr lang="en-US" altLang="en-US" dirty="0" smtClean="0"/>
            <a:t>&gt;</a:t>
          </a:r>
          <a:r>
            <a:rPr lang="en-US" altLang="en-US" dirty="0" err="1" smtClean="0"/>
            <a:t>junit</a:t>
          </a:r>
          <a:r>
            <a:rPr lang="en-US" altLang="en-US" dirty="0" smtClean="0"/>
            <a:t>&lt;/</a:t>
          </a:r>
          <a:r>
            <a:rPr lang="en-US" altLang="en-US" dirty="0" err="1" smtClean="0"/>
            <a:t>artifactId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&lt;version&gt;4.8.2&lt;/version&gt;</a:t>
          </a:r>
          <a:br>
            <a:rPr lang="en-US" altLang="en-US" dirty="0" smtClean="0"/>
          </a:br>
          <a:r>
            <a:rPr lang="en-US" altLang="en-US" dirty="0" smtClean="0"/>
            <a:t>      &lt;scope&gt;test&lt;/scope&gt;</a:t>
          </a:r>
          <a:br>
            <a:rPr lang="en-US" altLang="en-US" dirty="0" smtClean="0"/>
          </a:br>
          <a:r>
            <a:rPr lang="en-US" altLang="en-US" dirty="0" smtClean="0"/>
            <a:t>    &lt;/dependency&gt;</a:t>
          </a:r>
          <a:endParaRPr lang="ko-KR" altLang="en-US" dirty="0"/>
        </a:p>
      </dgm:t>
    </dgm:pt>
    <dgm:pt modelId="{88D631C4-9603-4CA9-911C-436E73AF21AA}" type="parTrans" cxnId="{237C5F63-8949-4BB7-8A35-C5B05336D211}">
      <dgm:prSet/>
      <dgm:spPr/>
      <dgm:t>
        <a:bodyPr/>
        <a:lstStyle/>
        <a:p>
          <a:pPr latinLnBrk="1"/>
          <a:endParaRPr lang="ko-KR" altLang="en-US"/>
        </a:p>
      </dgm:t>
    </dgm:pt>
    <dgm:pt modelId="{1C547E95-2A11-4755-A0AD-FC63E0717C9A}" type="sibTrans" cxnId="{237C5F63-8949-4BB7-8A35-C5B05336D211}">
      <dgm:prSet/>
      <dgm:spPr/>
      <dgm:t>
        <a:bodyPr/>
        <a:lstStyle/>
        <a:p>
          <a:pPr latinLnBrk="1"/>
          <a:endParaRPr lang="ko-KR" altLang="en-US"/>
        </a:p>
      </dgm:t>
    </dgm:pt>
    <dgm:pt modelId="{7548F461-441F-49F9-BBAF-587A87AA2FF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이클립스</a:t>
          </a:r>
          <a:r>
            <a:rPr lang="ko-KR" altLang="en-US" dirty="0" smtClean="0"/>
            <a:t> </a:t>
          </a:r>
          <a:r>
            <a:rPr lang="en-US" altLang="ko-KR" dirty="0" smtClean="0"/>
            <a:t>.</a:t>
          </a:r>
          <a:r>
            <a:rPr lang="en-US" altLang="ko-KR" dirty="0" err="1" smtClean="0"/>
            <a:t>classpath</a:t>
          </a:r>
          <a:r>
            <a:rPr lang="en-US" altLang="ko-KR" dirty="0" smtClean="0"/>
            <a:t> </a:t>
          </a:r>
          <a:endParaRPr lang="ko-KR" altLang="en-US" dirty="0"/>
        </a:p>
      </dgm:t>
    </dgm:pt>
    <dgm:pt modelId="{E9533875-E0CE-4C54-B791-4DA13ADE0E53}" type="parTrans" cxnId="{EC9123FE-EA74-4DF6-8FBE-B2B594B7135C}">
      <dgm:prSet/>
      <dgm:spPr/>
      <dgm:t>
        <a:bodyPr/>
        <a:lstStyle/>
        <a:p>
          <a:pPr latinLnBrk="1"/>
          <a:endParaRPr lang="ko-KR" altLang="en-US"/>
        </a:p>
      </dgm:t>
    </dgm:pt>
    <dgm:pt modelId="{BB059515-470F-42AF-A979-9F5E6661A00D}" type="sibTrans" cxnId="{EC9123FE-EA74-4DF6-8FBE-B2B594B7135C}">
      <dgm:prSet/>
      <dgm:spPr/>
      <dgm:t>
        <a:bodyPr/>
        <a:lstStyle/>
        <a:p>
          <a:pPr latinLnBrk="1"/>
          <a:endParaRPr lang="ko-KR" altLang="en-US"/>
        </a:p>
      </dgm:t>
    </dgm:pt>
    <dgm:pt modelId="{16C990EF-2D66-473F-8C14-A27DEA20EFB8}">
      <dgm:prSet phldrT="[텍스트]"/>
      <dgm:spPr/>
      <dgm:t>
        <a:bodyPr/>
        <a:lstStyle/>
        <a:p>
          <a:pPr latinLnBrk="1"/>
          <a:r>
            <a:rPr lang="en-US" altLang="en-US" dirty="0" smtClean="0"/>
            <a:t>  &lt;</a:t>
          </a:r>
          <a:r>
            <a:rPr lang="en-US" altLang="en-US" dirty="0" err="1" smtClean="0"/>
            <a:t>classpathentry</a:t>
          </a:r>
          <a:r>
            <a:rPr lang="en-US" altLang="en-US" dirty="0" smtClean="0"/>
            <a:t> kind="</a:t>
          </a:r>
          <a:r>
            <a:rPr lang="en-US" altLang="en-US" dirty="0" err="1" smtClean="0"/>
            <a:t>var</a:t>
          </a:r>
          <a:r>
            <a:rPr lang="en-US" altLang="en-US" dirty="0" smtClean="0"/>
            <a:t>" path="</a:t>
          </a:r>
          <a:r>
            <a:rPr lang="en-US" altLang="en-US" b="1" i="1" u="sng" dirty="0" smtClean="0">
              <a:solidFill>
                <a:srgbClr val="FF0000"/>
              </a:solidFill>
            </a:rPr>
            <a:t>M2_REPO</a:t>
          </a:r>
          <a:r>
            <a:rPr lang="en-US" altLang="en-US" dirty="0" smtClean="0"/>
            <a:t>/</a:t>
          </a:r>
          <a:r>
            <a:rPr lang="en-US" altLang="en-US" dirty="0" err="1" smtClean="0"/>
            <a:t>junit</a:t>
          </a:r>
          <a:r>
            <a:rPr lang="en-US" altLang="en-US" dirty="0" smtClean="0"/>
            <a:t>/</a:t>
          </a:r>
          <a:r>
            <a:rPr lang="en-US" altLang="en-US" dirty="0" err="1" smtClean="0"/>
            <a:t>junit</a:t>
          </a:r>
          <a:r>
            <a:rPr lang="en-US" altLang="en-US" dirty="0" smtClean="0"/>
            <a:t>/4.8.2/junit-4.8.2.jar" </a:t>
          </a:r>
          <a:r>
            <a:rPr lang="en-US" altLang="en-US" dirty="0" err="1" smtClean="0"/>
            <a:t>sourcepath</a:t>
          </a:r>
          <a:r>
            <a:rPr lang="en-US" altLang="en-US" dirty="0" smtClean="0"/>
            <a:t>="M2_REPO/</a:t>
          </a:r>
          <a:r>
            <a:rPr lang="en-US" altLang="en-US" dirty="0" err="1" smtClean="0"/>
            <a:t>junit</a:t>
          </a:r>
          <a:r>
            <a:rPr lang="en-US" altLang="en-US" dirty="0" smtClean="0"/>
            <a:t>/</a:t>
          </a:r>
          <a:r>
            <a:rPr lang="en-US" altLang="en-US" dirty="0" err="1" smtClean="0"/>
            <a:t>junit</a:t>
          </a:r>
          <a:r>
            <a:rPr lang="en-US" altLang="en-US" dirty="0" smtClean="0"/>
            <a:t>/4.8.2/junit-4.8.2-sources.jar"&gt;</a:t>
          </a:r>
          <a:endParaRPr lang="ko-KR" altLang="en-US" dirty="0"/>
        </a:p>
      </dgm:t>
    </dgm:pt>
    <dgm:pt modelId="{852EC23E-29F3-40F0-A689-1E23C0F08CD0}" type="parTrans" cxnId="{63F823F9-19AE-484F-A46E-ED5A10726D19}">
      <dgm:prSet/>
      <dgm:spPr/>
      <dgm:t>
        <a:bodyPr/>
        <a:lstStyle/>
        <a:p>
          <a:pPr latinLnBrk="1"/>
          <a:endParaRPr lang="ko-KR" altLang="en-US"/>
        </a:p>
      </dgm:t>
    </dgm:pt>
    <dgm:pt modelId="{C265525B-7F3D-4D13-BF5B-3A6DEB3C4071}" type="sibTrans" cxnId="{63F823F9-19AE-484F-A46E-ED5A10726D19}">
      <dgm:prSet/>
      <dgm:spPr/>
      <dgm:t>
        <a:bodyPr/>
        <a:lstStyle/>
        <a:p>
          <a:pPr latinLnBrk="1"/>
          <a:endParaRPr lang="ko-KR" altLang="en-US"/>
        </a:p>
      </dgm:t>
    </dgm:pt>
    <dgm:pt modelId="{A3765BC2-A556-4E3D-8617-03A0793CBAA0}" type="pres">
      <dgm:prSet presAssocID="{F9E04922-15F0-43FF-A2F6-212D410AE12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B1A9E8-ECA0-40BC-8BB6-D8D5245E9041}" type="pres">
      <dgm:prSet presAssocID="{853E4CAA-62D2-496A-B15E-C93333D5FACC}" presName="composite" presStyleCnt="0"/>
      <dgm:spPr/>
    </dgm:pt>
    <dgm:pt modelId="{5CC6B9AD-21CE-421B-AD46-0891D20D2F7F}" type="pres">
      <dgm:prSet presAssocID="{853E4CAA-62D2-496A-B15E-C93333D5FACC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D827ED-8321-4148-9C9E-130CDA5674FC}" type="pres">
      <dgm:prSet presAssocID="{853E4CAA-62D2-496A-B15E-C93333D5FACC}" presName="parSh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B077FF70-8874-4A32-967D-496D478E47FF}" type="pres">
      <dgm:prSet presAssocID="{853E4CAA-62D2-496A-B15E-C93333D5FACC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B8B86D-6F1E-4B0D-A809-74C2253A3050}" type="pres">
      <dgm:prSet presAssocID="{F8AE27E1-D822-4B6A-9E5E-FD54240DBBD4}" presName="sibTrans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A4C7DE38-BAF0-41D2-90E3-08CC77CA6168}" type="pres">
      <dgm:prSet presAssocID="{F8AE27E1-D822-4B6A-9E5E-FD54240DBBD4}" presName="connTx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D0201A8-EF43-4A07-A847-08C31805C2C1}" type="pres">
      <dgm:prSet presAssocID="{7548F461-441F-49F9-BBAF-587A87AA2FFC}" presName="composite" presStyleCnt="0"/>
      <dgm:spPr/>
    </dgm:pt>
    <dgm:pt modelId="{D5388A23-8B2C-4F20-BBAB-3D8588C55035}" type="pres">
      <dgm:prSet presAssocID="{7548F461-441F-49F9-BBAF-587A87AA2FFC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D9E8B5-3DC9-4D02-94B5-C1B46BFC7DDC}" type="pres">
      <dgm:prSet presAssocID="{7548F461-441F-49F9-BBAF-587A87AA2FFC}" presName="parSh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B794993E-81C1-456E-AAD1-25A0D382B714}" type="pres">
      <dgm:prSet presAssocID="{7548F461-441F-49F9-BBAF-587A87AA2FFC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2FA4DD-B984-4224-95C7-E5503C156936}" type="presOf" srcId="{853E4CAA-62D2-496A-B15E-C93333D5FACC}" destId="{5CC6B9AD-21CE-421B-AD46-0891D20D2F7F}" srcOrd="0" destOrd="0" presId="urn:microsoft.com/office/officeart/2005/8/layout/process3"/>
    <dgm:cxn modelId="{237C5F63-8949-4BB7-8A35-C5B05336D211}" srcId="{853E4CAA-62D2-496A-B15E-C93333D5FACC}" destId="{A6AB12DC-2C34-4DF7-B76A-3D04AC75058F}" srcOrd="0" destOrd="0" parTransId="{88D631C4-9603-4CA9-911C-436E73AF21AA}" sibTransId="{1C547E95-2A11-4755-A0AD-FC63E0717C9A}"/>
    <dgm:cxn modelId="{C13ECD9C-9423-4944-B00D-3969B293AE16}" type="presOf" srcId="{A6AB12DC-2C34-4DF7-B76A-3D04AC75058F}" destId="{B077FF70-8874-4A32-967D-496D478E47FF}" srcOrd="0" destOrd="0" presId="urn:microsoft.com/office/officeart/2005/8/layout/process3"/>
    <dgm:cxn modelId="{6134FCD6-A602-4AD5-8628-7A31DF10EBAC}" type="presOf" srcId="{7548F461-441F-49F9-BBAF-587A87AA2FFC}" destId="{14D9E8B5-3DC9-4D02-94B5-C1B46BFC7DDC}" srcOrd="1" destOrd="0" presId="urn:microsoft.com/office/officeart/2005/8/layout/process3"/>
    <dgm:cxn modelId="{EC9123FE-EA74-4DF6-8FBE-B2B594B7135C}" srcId="{F9E04922-15F0-43FF-A2F6-212D410AE12F}" destId="{7548F461-441F-49F9-BBAF-587A87AA2FFC}" srcOrd="1" destOrd="0" parTransId="{E9533875-E0CE-4C54-B791-4DA13ADE0E53}" sibTransId="{BB059515-470F-42AF-A979-9F5E6661A00D}"/>
    <dgm:cxn modelId="{7228AD21-9D47-4833-86C1-11BD11352098}" type="presOf" srcId="{F9E04922-15F0-43FF-A2F6-212D410AE12F}" destId="{A3765BC2-A556-4E3D-8617-03A0793CBAA0}" srcOrd="0" destOrd="0" presId="urn:microsoft.com/office/officeart/2005/8/layout/process3"/>
    <dgm:cxn modelId="{E276AC3B-567E-4578-AD20-C3B3FB1C01B9}" type="presOf" srcId="{F8AE27E1-D822-4B6A-9E5E-FD54240DBBD4}" destId="{A4C7DE38-BAF0-41D2-90E3-08CC77CA6168}" srcOrd="1" destOrd="0" presId="urn:microsoft.com/office/officeart/2005/8/layout/process3"/>
    <dgm:cxn modelId="{B3F305F4-4EC4-46D4-9C73-CC2C54F5EF77}" type="presOf" srcId="{853E4CAA-62D2-496A-B15E-C93333D5FACC}" destId="{46D827ED-8321-4148-9C9E-130CDA5674FC}" srcOrd="1" destOrd="0" presId="urn:microsoft.com/office/officeart/2005/8/layout/process3"/>
    <dgm:cxn modelId="{93231C25-FC34-4BC1-A9B7-7E926660E2E8}" type="presOf" srcId="{16C990EF-2D66-473F-8C14-A27DEA20EFB8}" destId="{B794993E-81C1-456E-AAD1-25A0D382B714}" srcOrd="0" destOrd="0" presId="urn:microsoft.com/office/officeart/2005/8/layout/process3"/>
    <dgm:cxn modelId="{E9650839-2B7C-44CE-A70D-CA40C5B0CEA6}" type="presOf" srcId="{7548F461-441F-49F9-BBAF-587A87AA2FFC}" destId="{D5388A23-8B2C-4F20-BBAB-3D8588C55035}" srcOrd="0" destOrd="0" presId="urn:microsoft.com/office/officeart/2005/8/layout/process3"/>
    <dgm:cxn modelId="{63F823F9-19AE-484F-A46E-ED5A10726D19}" srcId="{7548F461-441F-49F9-BBAF-587A87AA2FFC}" destId="{16C990EF-2D66-473F-8C14-A27DEA20EFB8}" srcOrd="0" destOrd="0" parTransId="{852EC23E-29F3-40F0-A689-1E23C0F08CD0}" sibTransId="{C265525B-7F3D-4D13-BF5B-3A6DEB3C4071}"/>
    <dgm:cxn modelId="{E43B8C9B-C547-40B1-B290-65C93282C123}" srcId="{F9E04922-15F0-43FF-A2F6-212D410AE12F}" destId="{853E4CAA-62D2-496A-B15E-C93333D5FACC}" srcOrd="0" destOrd="0" parTransId="{2B670630-9AE4-41BA-8BB7-78A3FC91EABA}" sibTransId="{F8AE27E1-D822-4B6A-9E5E-FD54240DBBD4}"/>
    <dgm:cxn modelId="{0D126691-6F13-4BEA-8FD2-56342089BE47}" type="presOf" srcId="{F8AE27E1-D822-4B6A-9E5E-FD54240DBBD4}" destId="{FBB8B86D-6F1E-4B0D-A809-74C2253A3050}" srcOrd="0" destOrd="0" presId="urn:microsoft.com/office/officeart/2005/8/layout/process3"/>
    <dgm:cxn modelId="{67266502-9F2B-4CFE-BDE9-BFE5A4E1DC3A}" type="presParOf" srcId="{A3765BC2-A556-4E3D-8617-03A0793CBAA0}" destId="{76B1A9E8-ECA0-40BC-8BB6-D8D5245E9041}" srcOrd="0" destOrd="0" presId="urn:microsoft.com/office/officeart/2005/8/layout/process3"/>
    <dgm:cxn modelId="{99F7BD29-38BA-4D07-BEE3-F42D5CCCA38B}" type="presParOf" srcId="{76B1A9E8-ECA0-40BC-8BB6-D8D5245E9041}" destId="{5CC6B9AD-21CE-421B-AD46-0891D20D2F7F}" srcOrd="0" destOrd="0" presId="urn:microsoft.com/office/officeart/2005/8/layout/process3"/>
    <dgm:cxn modelId="{E32219E9-C53A-4F7E-9A3F-6BED9ADC37AE}" type="presParOf" srcId="{76B1A9E8-ECA0-40BC-8BB6-D8D5245E9041}" destId="{46D827ED-8321-4148-9C9E-130CDA5674FC}" srcOrd="1" destOrd="0" presId="urn:microsoft.com/office/officeart/2005/8/layout/process3"/>
    <dgm:cxn modelId="{54879A36-1B28-40FF-809A-D017C4777896}" type="presParOf" srcId="{76B1A9E8-ECA0-40BC-8BB6-D8D5245E9041}" destId="{B077FF70-8874-4A32-967D-496D478E47FF}" srcOrd="2" destOrd="0" presId="urn:microsoft.com/office/officeart/2005/8/layout/process3"/>
    <dgm:cxn modelId="{41ED56FE-11A4-4238-8D18-D8F2B5D558F4}" type="presParOf" srcId="{A3765BC2-A556-4E3D-8617-03A0793CBAA0}" destId="{FBB8B86D-6F1E-4B0D-A809-74C2253A3050}" srcOrd="1" destOrd="0" presId="urn:microsoft.com/office/officeart/2005/8/layout/process3"/>
    <dgm:cxn modelId="{8CCD3A34-019A-4DF0-925C-9D612978B586}" type="presParOf" srcId="{FBB8B86D-6F1E-4B0D-A809-74C2253A3050}" destId="{A4C7DE38-BAF0-41D2-90E3-08CC77CA6168}" srcOrd="0" destOrd="0" presId="urn:microsoft.com/office/officeart/2005/8/layout/process3"/>
    <dgm:cxn modelId="{CCCAA81C-06B8-4CE0-8A70-EF852785A288}" type="presParOf" srcId="{A3765BC2-A556-4E3D-8617-03A0793CBAA0}" destId="{DD0201A8-EF43-4A07-A847-08C31805C2C1}" srcOrd="2" destOrd="0" presId="urn:microsoft.com/office/officeart/2005/8/layout/process3"/>
    <dgm:cxn modelId="{5A723CD2-78A3-4092-968D-62693A620869}" type="presParOf" srcId="{DD0201A8-EF43-4A07-A847-08C31805C2C1}" destId="{D5388A23-8B2C-4F20-BBAB-3D8588C55035}" srcOrd="0" destOrd="0" presId="urn:microsoft.com/office/officeart/2005/8/layout/process3"/>
    <dgm:cxn modelId="{4116CAF8-7F90-460E-809A-6960B60D5CDB}" type="presParOf" srcId="{DD0201A8-EF43-4A07-A847-08C31805C2C1}" destId="{14D9E8B5-3DC9-4D02-94B5-C1B46BFC7DDC}" srcOrd="1" destOrd="0" presId="urn:microsoft.com/office/officeart/2005/8/layout/process3"/>
    <dgm:cxn modelId="{0FA9610E-048A-4EA3-94F1-D5AA727F537F}" type="presParOf" srcId="{DD0201A8-EF43-4A07-A847-08C31805C2C1}" destId="{B794993E-81C1-456E-AAD1-25A0D382B714}" srcOrd="2" destOrd="0" presId="urn:microsoft.com/office/officeart/2005/8/layout/process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32D64C-9C6A-4499-B1B9-1270EE64239D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E10DB17-E2F1-499E-85B5-CF1CE1D96F81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이클립스</a:t>
          </a:r>
          <a:r>
            <a:rPr lang="ko-KR" altLang="en-US" dirty="0" smtClean="0"/>
            <a:t> </a:t>
          </a:r>
          <a:r>
            <a:rPr lang="en-US" altLang="ko-KR" dirty="0" smtClean="0"/>
            <a:t>.</a:t>
          </a:r>
          <a:r>
            <a:rPr lang="en-US" altLang="ko-KR" dirty="0" err="1" smtClean="0"/>
            <a:t>classpath</a:t>
          </a:r>
          <a:r>
            <a:rPr lang="en-US" altLang="ko-KR" dirty="0" smtClean="0"/>
            <a:t> </a:t>
          </a:r>
          <a:endParaRPr lang="ko-KR" altLang="en-US" dirty="0"/>
        </a:p>
      </dgm:t>
    </dgm:pt>
    <dgm:pt modelId="{19FE4B63-F1B6-4B0B-BC5F-D154A2EC30AB}" type="parTrans" cxnId="{6CCEF7AA-20FB-4D05-BADB-AD8D2AD427D2}">
      <dgm:prSet/>
      <dgm:spPr/>
      <dgm:t>
        <a:bodyPr/>
        <a:lstStyle/>
        <a:p>
          <a:pPr latinLnBrk="1"/>
          <a:endParaRPr lang="ko-KR" altLang="en-US"/>
        </a:p>
      </dgm:t>
    </dgm:pt>
    <dgm:pt modelId="{C5FB0F14-060A-40A7-9E05-A362EC02EBD1}" type="sibTrans" cxnId="{6CCEF7AA-20FB-4D05-BADB-AD8D2AD427D2}">
      <dgm:prSet/>
      <dgm:spPr/>
      <dgm:t>
        <a:bodyPr/>
        <a:lstStyle/>
        <a:p>
          <a:pPr latinLnBrk="1"/>
          <a:endParaRPr lang="ko-KR" altLang="en-US"/>
        </a:p>
      </dgm:t>
    </dgm:pt>
    <dgm:pt modelId="{7D85B14D-E1D6-4E92-8DA4-A717F5B553C0}">
      <dgm:prSet phldrT="[텍스트]"/>
      <dgm:spPr/>
      <dgm:t>
        <a:bodyPr/>
        <a:lstStyle/>
        <a:p>
          <a:pPr latinLnBrk="1"/>
          <a:r>
            <a:rPr lang="en-US" altLang="en-US" smtClean="0"/>
            <a:t>  &lt;classpathentry kind="src" path="src/test" output="target/test-classes" including="**/*.java"/&gt;</a:t>
          </a:r>
          <a:endParaRPr lang="ko-KR" altLang="en-US"/>
        </a:p>
      </dgm:t>
    </dgm:pt>
    <dgm:pt modelId="{DE6E7584-2D7F-415C-B962-3AAAC7542539}" type="parTrans" cxnId="{0DC36A51-C048-4EA2-93BB-79E802A663B1}">
      <dgm:prSet/>
      <dgm:spPr/>
      <dgm:t>
        <a:bodyPr/>
        <a:lstStyle/>
        <a:p>
          <a:pPr latinLnBrk="1"/>
          <a:endParaRPr lang="ko-KR" altLang="en-US"/>
        </a:p>
      </dgm:t>
    </dgm:pt>
    <dgm:pt modelId="{1A0ED996-EFC7-403F-A450-BF920D238AB3}" type="sibTrans" cxnId="{0DC36A51-C048-4EA2-93BB-79E802A663B1}">
      <dgm:prSet/>
      <dgm:spPr/>
      <dgm:t>
        <a:bodyPr/>
        <a:lstStyle/>
        <a:p>
          <a:pPr latinLnBrk="1"/>
          <a:endParaRPr lang="ko-KR" altLang="en-US"/>
        </a:p>
      </dgm:t>
    </dgm:pt>
    <dgm:pt modelId="{DB91EE58-CA19-465A-84F4-507FF17CE2E2}">
      <dgm:prSet/>
      <dgm:spPr/>
      <dgm:t>
        <a:bodyPr/>
        <a:lstStyle/>
        <a:p>
          <a:pPr latinLnBrk="1"/>
          <a:r>
            <a:rPr lang="en-US" altLang="en-US" smtClean="0"/>
            <a:t>  &lt;classpathentry kind="src" path="src/java"/&gt;</a:t>
          </a:r>
          <a:endParaRPr lang="ko-KR" altLang="en-US"/>
        </a:p>
      </dgm:t>
    </dgm:pt>
    <dgm:pt modelId="{291ADC8B-1FBF-45F1-AE3C-3B9FE8130735}" type="parTrans" cxnId="{334FC65E-143B-453E-A9C3-11F40AA56E47}">
      <dgm:prSet/>
      <dgm:spPr/>
      <dgm:t>
        <a:bodyPr/>
        <a:lstStyle/>
        <a:p>
          <a:pPr latinLnBrk="1"/>
          <a:endParaRPr lang="ko-KR" altLang="en-US"/>
        </a:p>
      </dgm:t>
    </dgm:pt>
    <dgm:pt modelId="{7F443921-9D12-4498-9F92-017B568CAADD}" type="sibTrans" cxnId="{334FC65E-143B-453E-A9C3-11F40AA56E47}">
      <dgm:prSet/>
      <dgm:spPr/>
      <dgm:t>
        <a:bodyPr/>
        <a:lstStyle/>
        <a:p>
          <a:pPr latinLnBrk="1"/>
          <a:endParaRPr lang="ko-KR" altLang="en-US"/>
        </a:p>
      </dgm:t>
    </dgm:pt>
    <dgm:pt modelId="{1DBBAF58-C53C-48EE-B556-95002EDDE147}">
      <dgm:prSet/>
      <dgm:spPr/>
      <dgm:t>
        <a:bodyPr/>
        <a:lstStyle/>
        <a:p>
          <a:pPr latinLnBrk="1"/>
          <a:r>
            <a:rPr lang="en-US" altLang="en-US" smtClean="0"/>
            <a:t>  &lt;classpathentry kind="src" path="src/resources" excluding="**/*.java"/&gt;</a:t>
          </a:r>
          <a:endParaRPr lang="ko-KR" altLang="en-US"/>
        </a:p>
      </dgm:t>
    </dgm:pt>
    <dgm:pt modelId="{B58F3BB7-6F2F-463E-AE3B-EF9DB982BE99}" type="parTrans" cxnId="{DA822FB4-F647-4E1C-8387-F53B9E045088}">
      <dgm:prSet/>
      <dgm:spPr/>
      <dgm:t>
        <a:bodyPr/>
        <a:lstStyle/>
        <a:p>
          <a:pPr latinLnBrk="1"/>
          <a:endParaRPr lang="ko-KR" altLang="en-US"/>
        </a:p>
      </dgm:t>
    </dgm:pt>
    <dgm:pt modelId="{C90D1FBF-DFAD-4994-B95E-4DD2FB38D49E}" type="sibTrans" cxnId="{DA822FB4-F647-4E1C-8387-F53B9E045088}">
      <dgm:prSet/>
      <dgm:spPr/>
      <dgm:t>
        <a:bodyPr/>
        <a:lstStyle/>
        <a:p>
          <a:pPr latinLnBrk="1"/>
          <a:endParaRPr lang="ko-KR" altLang="en-US"/>
        </a:p>
      </dgm:t>
    </dgm:pt>
    <dgm:pt modelId="{805ADF3C-2DD2-4F80-877D-255EB1F7D27B}">
      <dgm:prSet/>
      <dgm:spPr/>
      <dgm:t>
        <a:bodyPr/>
        <a:lstStyle/>
        <a:p>
          <a:pPr latinLnBrk="1"/>
          <a:r>
            <a:rPr lang="en-US" altLang="en-US" smtClean="0"/>
            <a:t>  &lt;classpathentry kind="output" path="target/classes"/&gt;</a:t>
          </a:r>
          <a:endParaRPr lang="ko-KR" altLang="en-US"/>
        </a:p>
      </dgm:t>
    </dgm:pt>
    <dgm:pt modelId="{90CB08E7-352C-42C0-B821-27E55786C148}" type="parTrans" cxnId="{2B3B383E-72D1-4C0A-A397-BBBBF11AE1FA}">
      <dgm:prSet/>
      <dgm:spPr/>
      <dgm:t>
        <a:bodyPr/>
        <a:lstStyle/>
        <a:p>
          <a:pPr latinLnBrk="1"/>
          <a:endParaRPr lang="ko-KR" altLang="en-US"/>
        </a:p>
      </dgm:t>
    </dgm:pt>
    <dgm:pt modelId="{664868A7-83A2-49FE-8C4A-74161694BE9D}" type="sibTrans" cxnId="{2B3B383E-72D1-4C0A-A397-BBBBF11AE1FA}">
      <dgm:prSet/>
      <dgm:spPr/>
      <dgm:t>
        <a:bodyPr/>
        <a:lstStyle/>
        <a:p>
          <a:pPr latinLnBrk="1"/>
          <a:endParaRPr lang="ko-KR" altLang="en-US"/>
        </a:p>
      </dgm:t>
    </dgm:pt>
    <dgm:pt modelId="{1B177684-CE71-4B6C-A9C7-8081F5D2543A}" type="pres">
      <dgm:prSet presAssocID="{3432D64C-9C6A-4499-B1B9-1270EE64239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CAE3AB-5D53-427D-A272-5480C340A19E}" type="pres">
      <dgm:prSet presAssocID="{BE10DB17-E2F1-499E-85B5-CF1CE1D96F81}" presName="composite" presStyleCnt="0"/>
      <dgm:spPr/>
    </dgm:pt>
    <dgm:pt modelId="{BBE9E4BB-6AA9-4B3F-A538-F42744C9B55E}" type="pres">
      <dgm:prSet presAssocID="{BE10DB17-E2F1-499E-85B5-CF1CE1D96F81}" presName="parTx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A91AA3-6604-4587-9364-AEB1527B2B33}" type="pres">
      <dgm:prSet presAssocID="{BE10DB17-E2F1-499E-85B5-CF1CE1D96F81}" presName="parSh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4E36D25-99D8-4B11-9929-C27F0EE41B5A}" type="pres">
      <dgm:prSet presAssocID="{BE10DB17-E2F1-499E-85B5-CF1CE1D96F81}" presName="desTx" presStyleLbl="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CCEF7AA-20FB-4D05-BADB-AD8D2AD427D2}" srcId="{3432D64C-9C6A-4499-B1B9-1270EE64239D}" destId="{BE10DB17-E2F1-499E-85B5-CF1CE1D96F81}" srcOrd="0" destOrd="0" parTransId="{19FE4B63-F1B6-4B0B-BC5F-D154A2EC30AB}" sibTransId="{C5FB0F14-060A-40A7-9E05-A362EC02EBD1}"/>
    <dgm:cxn modelId="{5415CBF7-28D0-479B-B3A1-F8FA679D374E}" type="presOf" srcId="{7D85B14D-E1D6-4E92-8DA4-A717F5B553C0}" destId="{54E36D25-99D8-4B11-9929-C27F0EE41B5A}" srcOrd="0" destOrd="0" presId="urn:microsoft.com/office/officeart/2005/8/layout/process3"/>
    <dgm:cxn modelId="{1D1C0B54-6D07-4B6F-8D99-4F9E54485FE5}" type="presOf" srcId="{BE10DB17-E2F1-499E-85B5-CF1CE1D96F81}" destId="{70A91AA3-6604-4587-9364-AEB1527B2B33}" srcOrd="1" destOrd="0" presId="urn:microsoft.com/office/officeart/2005/8/layout/process3"/>
    <dgm:cxn modelId="{EC6B98F2-509C-427B-BCE1-DC9932061849}" type="presOf" srcId="{3432D64C-9C6A-4499-B1B9-1270EE64239D}" destId="{1B177684-CE71-4B6C-A9C7-8081F5D2543A}" srcOrd="0" destOrd="0" presId="urn:microsoft.com/office/officeart/2005/8/layout/process3"/>
    <dgm:cxn modelId="{3368AE76-DFF6-4F2E-A1F0-D5E6496D357D}" type="presOf" srcId="{DB91EE58-CA19-465A-84F4-507FF17CE2E2}" destId="{54E36D25-99D8-4B11-9929-C27F0EE41B5A}" srcOrd="0" destOrd="1" presId="urn:microsoft.com/office/officeart/2005/8/layout/process3"/>
    <dgm:cxn modelId="{ABE2E498-45B0-4054-B2BA-118F6864A7CC}" type="presOf" srcId="{BE10DB17-E2F1-499E-85B5-CF1CE1D96F81}" destId="{BBE9E4BB-6AA9-4B3F-A538-F42744C9B55E}" srcOrd="0" destOrd="0" presId="urn:microsoft.com/office/officeart/2005/8/layout/process3"/>
    <dgm:cxn modelId="{2B3B383E-72D1-4C0A-A397-BBBBF11AE1FA}" srcId="{BE10DB17-E2F1-499E-85B5-CF1CE1D96F81}" destId="{805ADF3C-2DD2-4F80-877D-255EB1F7D27B}" srcOrd="3" destOrd="0" parTransId="{90CB08E7-352C-42C0-B821-27E55786C148}" sibTransId="{664868A7-83A2-49FE-8C4A-74161694BE9D}"/>
    <dgm:cxn modelId="{334FC65E-143B-453E-A9C3-11F40AA56E47}" srcId="{BE10DB17-E2F1-499E-85B5-CF1CE1D96F81}" destId="{DB91EE58-CA19-465A-84F4-507FF17CE2E2}" srcOrd="1" destOrd="0" parTransId="{291ADC8B-1FBF-45F1-AE3C-3B9FE8130735}" sibTransId="{7F443921-9D12-4498-9F92-017B568CAADD}"/>
    <dgm:cxn modelId="{DA822FB4-F647-4E1C-8387-F53B9E045088}" srcId="{BE10DB17-E2F1-499E-85B5-CF1CE1D96F81}" destId="{1DBBAF58-C53C-48EE-B556-95002EDDE147}" srcOrd="2" destOrd="0" parTransId="{B58F3BB7-6F2F-463E-AE3B-EF9DB982BE99}" sibTransId="{C90D1FBF-DFAD-4994-B95E-4DD2FB38D49E}"/>
    <dgm:cxn modelId="{35E6F6C4-5D16-46F3-A88E-6AD7D809E61D}" type="presOf" srcId="{1DBBAF58-C53C-48EE-B556-95002EDDE147}" destId="{54E36D25-99D8-4B11-9929-C27F0EE41B5A}" srcOrd="0" destOrd="2" presId="urn:microsoft.com/office/officeart/2005/8/layout/process3"/>
    <dgm:cxn modelId="{4ED56DE0-1246-4BD9-9A1C-6CC8E7EDD0BF}" type="presOf" srcId="{805ADF3C-2DD2-4F80-877D-255EB1F7D27B}" destId="{54E36D25-99D8-4B11-9929-C27F0EE41B5A}" srcOrd="0" destOrd="3" presId="urn:microsoft.com/office/officeart/2005/8/layout/process3"/>
    <dgm:cxn modelId="{0DC36A51-C048-4EA2-93BB-79E802A663B1}" srcId="{BE10DB17-E2F1-499E-85B5-CF1CE1D96F81}" destId="{7D85B14D-E1D6-4E92-8DA4-A717F5B553C0}" srcOrd="0" destOrd="0" parTransId="{DE6E7584-2D7F-415C-B962-3AAAC7542539}" sibTransId="{1A0ED996-EFC7-403F-A450-BF920D238AB3}"/>
    <dgm:cxn modelId="{F0FE9006-A8FB-4800-98DB-E32113CB74F8}" type="presParOf" srcId="{1B177684-CE71-4B6C-A9C7-8081F5D2543A}" destId="{DDCAE3AB-5D53-427D-A272-5480C340A19E}" srcOrd="0" destOrd="0" presId="urn:microsoft.com/office/officeart/2005/8/layout/process3"/>
    <dgm:cxn modelId="{8DC060FB-F9E7-485C-89FE-DFF586A3913A}" type="presParOf" srcId="{DDCAE3AB-5D53-427D-A272-5480C340A19E}" destId="{BBE9E4BB-6AA9-4B3F-A538-F42744C9B55E}" srcOrd="0" destOrd="0" presId="urn:microsoft.com/office/officeart/2005/8/layout/process3"/>
    <dgm:cxn modelId="{96044507-BC9C-43E0-AA13-1131236D618E}" type="presParOf" srcId="{DDCAE3AB-5D53-427D-A272-5480C340A19E}" destId="{70A91AA3-6604-4587-9364-AEB1527B2B33}" srcOrd="1" destOrd="0" presId="urn:microsoft.com/office/officeart/2005/8/layout/process3"/>
    <dgm:cxn modelId="{21573668-B8DF-497F-89E5-057919BF56C2}" type="presParOf" srcId="{DDCAE3AB-5D53-427D-A272-5480C340A19E}" destId="{54E36D25-99D8-4B11-9929-C27F0EE41B5A}" srcOrd="2" destOrd="0" presId="urn:microsoft.com/office/officeart/2005/8/layout/process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5E255B-DA1C-40A3-9B9D-DF7B14A1528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39226A4-8D04-41F4-9F51-4EE6BAC6DBEE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Dynnamic</a:t>
          </a:r>
          <a:r>
            <a:rPr lang="en-US" altLang="en-US" dirty="0" smtClean="0"/>
            <a:t> Web Project </a:t>
          </a:r>
          <a:r>
            <a:rPr lang="ko-KR" altLang="en-US" dirty="0" smtClean="0"/>
            <a:t>로 설정</a:t>
          </a:r>
          <a:endParaRPr lang="ko-KR" altLang="en-US" dirty="0"/>
        </a:p>
      </dgm:t>
    </dgm:pt>
    <dgm:pt modelId="{48AEB62F-3023-447C-B60A-BA2E41FE449C}" type="parTrans" cxnId="{135BCB31-3623-436B-85DD-85E6FA945433}">
      <dgm:prSet/>
      <dgm:spPr/>
      <dgm:t>
        <a:bodyPr/>
        <a:lstStyle/>
        <a:p>
          <a:pPr latinLnBrk="1"/>
          <a:endParaRPr lang="ko-KR" altLang="en-US"/>
        </a:p>
      </dgm:t>
    </dgm:pt>
    <dgm:pt modelId="{8D02B725-A8A2-4E51-9C92-735C7339F08E}" type="sibTrans" cxnId="{135BCB31-3623-436B-85DD-85E6FA945433}">
      <dgm:prSet/>
      <dgm:spPr/>
      <dgm:t>
        <a:bodyPr/>
        <a:lstStyle/>
        <a:p>
          <a:pPr latinLnBrk="1"/>
          <a:endParaRPr lang="ko-KR" altLang="en-US"/>
        </a:p>
      </dgm:t>
    </dgm:pt>
    <dgm:pt modelId="{E4AA7674-4127-4E22-846F-F7B106EC8711}">
      <dgm:prSet phldrT="[텍스트]"/>
      <dgm:spPr/>
      <dgm:t>
        <a:bodyPr/>
        <a:lstStyle/>
        <a:p>
          <a:pPr latinLnBrk="1"/>
          <a:r>
            <a:rPr lang="ko-KR" altLang="en-US" dirty="0" smtClean="0"/>
            <a:t>메타데이터 파일 생성</a:t>
          </a:r>
          <a:endParaRPr lang="ko-KR" altLang="en-US" dirty="0"/>
        </a:p>
      </dgm:t>
    </dgm:pt>
    <dgm:pt modelId="{7773A5F0-C48F-43F5-80AC-033A16E9F506}" type="parTrans" cxnId="{084752BC-7AB8-46E6-A107-3ABACD499C9B}">
      <dgm:prSet/>
      <dgm:spPr/>
      <dgm:t>
        <a:bodyPr/>
        <a:lstStyle/>
        <a:p>
          <a:pPr latinLnBrk="1"/>
          <a:endParaRPr lang="ko-KR" altLang="en-US"/>
        </a:p>
      </dgm:t>
    </dgm:pt>
    <dgm:pt modelId="{1E38B08C-D2D1-4050-A59D-5703A5B19739}" type="sibTrans" cxnId="{084752BC-7AB8-46E6-A107-3ABACD499C9B}">
      <dgm:prSet/>
      <dgm:spPr/>
      <dgm:t>
        <a:bodyPr/>
        <a:lstStyle/>
        <a:p>
          <a:pPr latinLnBrk="1"/>
          <a:endParaRPr lang="ko-KR" altLang="en-US"/>
        </a:p>
      </dgm:t>
    </dgm:pt>
    <dgm:pt modelId="{E935FE1A-7550-470F-9A03-3BB3F61C8BF5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</a:t>
          </a:r>
          <a:r>
            <a:rPr lang="en-US" altLang="en-US" dirty="0" smtClean="0"/>
            <a:t>import</a:t>
          </a:r>
          <a:endParaRPr lang="ko-KR" altLang="en-US" dirty="0"/>
        </a:p>
      </dgm:t>
    </dgm:pt>
    <dgm:pt modelId="{39205FE0-3F09-43DE-BA8B-395F4903223D}" type="parTrans" cxnId="{7EF56CE1-89A1-4EF3-AC3F-00B7E32D0AB5}">
      <dgm:prSet/>
      <dgm:spPr/>
      <dgm:t>
        <a:bodyPr/>
        <a:lstStyle/>
        <a:p>
          <a:pPr latinLnBrk="1"/>
          <a:endParaRPr lang="ko-KR" altLang="en-US"/>
        </a:p>
      </dgm:t>
    </dgm:pt>
    <dgm:pt modelId="{9A298136-CC7A-43AE-A65F-233DDB3F2EFF}" type="sibTrans" cxnId="{7EF56CE1-89A1-4EF3-AC3F-00B7E32D0AB5}">
      <dgm:prSet/>
      <dgm:spPr/>
      <dgm:t>
        <a:bodyPr/>
        <a:lstStyle/>
        <a:p>
          <a:pPr latinLnBrk="1"/>
          <a:endParaRPr lang="ko-KR" altLang="en-US"/>
        </a:p>
      </dgm:t>
    </dgm:pt>
    <dgm:pt modelId="{68018273-1DA2-4792-8812-1C5CAFFC6810}">
      <dgm:prSet phldrT="[텍스트]"/>
      <dgm:spPr/>
      <dgm:t>
        <a:bodyPr/>
        <a:lstStyle/>
        <a:p>
          <a:pPr latinLnBrk="1"/>
          <a:r>
            <a:rPr lang="en-US" altLang="en-US" dirty="0" smtClean="0"/>
            <a:t>File &gt;&gt; Import &gt;&gt; General &gt;&gt; Existing Projects into Workspace</a:t>
          </a:r>
          <a:endParaRPr lang="ko-KR" altLang="en-US" dirty="0"/>
        </a:p>
      </dgm:t>
    </dgm:pt>
    <dgm:pt modelId="{072D4D08-61A9-4093-BD21-F9668276911E}" type="parTrans" cxnId="{0D2722E7-7FE6-4AA1-8EE1-4CFAE76BDBB3}">
      <dgm:prSet/>
      <dgm:spPr/>
      <dgm:t>
        <a:bodyPr/>
        <a:lstStyle/>
        <a:p>
          <a:pPr latinLnBrk="1"/>
          <a:endParaRPr lang="ko-KR" altLang="en-US"/>
        </a:p>
      </dgm:t>
    </dgm:pt>
    <dgm:pt modelId="{D6DF9BFB-FE0B-4513-B315-537F4095F3F6}" type="sibTrans" cxnId="{0D2722E7-7FE6-4AA1-8EE1-4CFAE76BDBB3}">
      <dgm:prSet/>
      <dgm:spPr/>
      <dgm:t>
        <a:bodyPr/>
        <a:lstStyle/>
        <a:p>
          <a:pPr latinLnBrk="1"/>
          <a:endParaRPr lang="ko-KR" altLang="en-US"/>
        </a:p>
      </dgm:t>
    </dgm:pt>
    <dgm:pt modelId="{4398ABE7-2B9F-4886-B2D8-D0C337F2137B}">
      <dgm:prSet phldrT="[텍스트]"/>
      <dgm:spPr/>
      <dgm:t>
        <a:bodyPr/>
        <a:lstStyle/>
        <a:p>
          <a:pPr latinLnBrk="1"/>
          <a:r>
            <a:rPr lang="en-US" altLang="en-US" dirty="0" smtClean="0"/>
            <a:t>pom.xml </a:t>
          </a:r>
          <a:r>
            <a:rPr lang="ko-KR" altLang="en-US" dirty="0" smtClean="0"/>
            <a:t>에 플러그인 설정  추가</a:t>
          </a:r>
          <a:endParaRPr lang="ko-KR" altLang="en-US" dirty="0"/>
        </a:p>
      </dgm:t>
    </dgm:pt>
    <dgm:pt modelId="{4B02ADA2-48F2-4DD2-86DA-24A85B8AB28B}" type="parTrans" cxnId="{E64E592B-6930-418F-9387-764A575DBEF4}">
      <dgm:prSet/>
      <dgm:spPr/>
      <dgm:t>
        <a:bodyPr/>
        <a:lstStyle/>
        <a:p>
          <a:pPr latinLnBrk="1"/>
          <a:endParaRPr lang="ko-KR" altLang="en-US"/>
        </a:p>
      </dgm:t>
    </dgm:pt>
    <dgm:pt modelId="{D5238291-5E2D-4A31-9964-31A8F1AC7BD1}" type="sibTrans" cxnId="{E64E592B-6930-418F-9387-764A575DBEF4}">
      <dgm:prSet/>
      <dgm:spPr/>
      <dgm:t>
        <a:bodyPr/>
        <a:lstStyle/>
        <a:p>
          <a:pPr latinLnBrk="1"/>
          <a:endParaRPr lang="ko-KR" altLang="en-US"/>
        </a:p>
      </dgm:t>
    </dgm:pt>
    <dgm:pt modelId="{CAC2D2F2-4C23-47CF-96F1-D89243A8868C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</a:t>
          </a:r>
          <a:r>
            <a:rPr lang="ko-KR" altLang="en-US" dirty="0" err="1" smtClean="0"/>
            <a:t>디렉토리</a:t>
          </a:r>
          <a:r>
            <a:rPr lang="ko-KR" altLang="en-US" smtClean="0"/>
            <a:t> 명령 프롬프트에서 </a:t>
          </a:r>
          <a:r>
            <a:rPr lang="en-US" altLang="en-US" dirty="0" smtClean="0"/>
            <a:t>"</a:t>
          </a:r>
          <a:r>
            <a:rPr lang="en-US" altLang="en-US" dirty="0" err="1" smtClean="0"/>
            <a:t>mvn</a:t>
          </a:r>
          <a:r>
            <a:rPr lang="en-US" altLang="en-US" dirty="0" smtClean="0"/>
            <a:t> </a:t>
          </a:r>
          <a:r>
            <a:rPr lang="en-US" altLang="en-US" dirty="0" err="1" smtClean="0"/>
            <a:t>eclipse:eclipse</a:t>
          </a:r>
          <a:r>
            <a:rPr lang="en-US" altLang="en-US" dirty="0" smtClean="0"/>
            <a:t>" </a:t>
          </a:r>
          <a:r>
            <a:rPr lang="ko-KR" altLang="en-US" dirty="0" smtClean="0"/>
            <a:t>실행</a:t>
          </a:r>
          <a:endParaRPr lang="ko-KR" altLang="en-US" dirty="0"/>
        </a:p>
      </dgm:t>
    </dgm:pt>
    <dgm:pt modelId="{0E50BCBB-D550-43FF-879E-7B1BC5E0ED73}" type="parTrans" cxnId="{F77BDBC4-0170-480D-99E4-94256165922E}">
      <dgm:prSet/>
      <dgm:spPr/>
      <dgm:t>
        <a:bodyPr/>
        <a:lstStyle/>
        <a:p>
          <a:pPr latinLnBrk="1"/>
          <a:endParaRPr lang="ko-KR" altLang="en-US"/>
        </a:p>
      </dgm:t>
    </dgm:pt>
    <dgm:pt modelId="{C5C9E0EE-01D5-40D4-B5F4-0A173329B7CF}" type="sibTrans" cxnId="{F77BDBC4-0170-480D-99E4-94256165922E}">
      <dgm:prSet/>
      <dgm:spPr/>
      <dgm:t>
        <a:bodyPr/>
        <a:lstStyle/>
        <a:p>
          <a:pPr latinLnBrk="1"/>
          <a:endParaRPr lang="ko-KR" altLang="en-US"/>
        </a:p>
      </dgm:t>
    </dgm:pt>
    <dgm:pt modelId="{8674EBC8-2693-4441-970A-2F1B8AF3DAFC}">
      <dgm:prSet phldrT="[텍스트]"/>
      <dgm:spPr/>
      <dgm:t>
        <a:bodyPr/>
        <a:lstStyle/>
        <a:p>
          <a:pPr latinLnBrk="1"/>
          <a:r>
            <a:rPr lang="ko-KR" altLang="en-US" dirty="0" smtClean="0"/>
            <a:t>해당 </a:t>
          </a:r>
          <a:r>
            <a:rPr lang="ko-KR" altLang="en-US" dirty="0" err="1" smtClean="0"/>
            <a:t>디렉토리에</a:t>
          </a:r>
          <a:r>
            <a:rPr lang="ko-KR" altLang="en-US" dirty="0" smtClean="0"/>
            <a:t> 메타데이터 파일</a:t>
          </a:r>
          <a:r>
            <a:rPr lang="en-US" altLang="ko-KR" dirty="0" smtClean="0"/>
            <a:t>(</a:t>
          </a:r>
          <a:r>
            <a:rPr lang="en-US" altLang="en-US" dirty="0" smtClean="0"/>
            <a:t>.project, .</a:t>
          </a:r>
          <a:r>
            <a:rPr lang="en-US" altLang="en-US" dirty="0" err="1" smtClean="0"/>
            <a:t>classpath</a:t>
          </a:r>
          <a:r>
            <a:rPr lang="en-US" altLang="en-US" dirty="0" smtClean="0"/>
            <a:t>, .settings)</a:t>
          </a:r>
          <a:r>
            <a:rPr lang="ko-KR" altLang="en-US" dirty="0" smtClean="0"/>
            <a:t> 생성됨</a:t>
          </a:r>
          <a:endParaRPr lang="ko-KR" altLang="en-US" dirty="0"/>
        </a:p>
      </dgm:t>
    </dgm:pt>
    <dgm:pt modelId="{61D9BF24-EE05-46BC-955E-B1364A49199F}" type="parTrans" cxnId="{B15E5305-7922-4887-9CD4-987B1AD08ADC}">
      <dgm:prSet/>
      <dgm:spPr/>
      <dgm:t>
        <a:bodyPr/>
        <a:lstStyle/>
        <a:p>
          <a:pPr latinLnBrk="1"/>
          <a:endParaRPr lang="ko-KR" altLang="en-US"/>
        </a:p>
      </dgm:t>
    </dgm:pt>
    <dgm:pt modelId="{52EA732D-EED9-4C68-A284-48A1A010D9A0}" type="sibTrans" cxnId="{B15E5305-7922-4887-9CD4-987B1AD08ADC}">
      <dgm:prSet/>
      <dgm:spPr/>
      <dgm:t>
        <a:bodyPr/>
        <a:lstStyle/>
        <a:p>
          <a:pPr latinLnBrk="1"/>
          <a:endParaRPr lang="ko-KR" altLang="en-US"/>
        </a:p>
      </dgm:t>
    </dgm:pt>
    <dgm:pt modelId="{D4D5C50A-C57D-412D-BC55-A9C10C5AE8B6}" type="pres">
      <dgm:prSet presAssocID="{965E255B-DA1C-40A3-9B9D-DF7B14A1528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8F913E-BCD9-4CCF-925F-0FE0837C93C1}" type="pres">
      <dgm:prSet presAssocID="{E39226A4-8D04-41F4-9F51-4EE6BAC6DBEE}" presName="composite" presStyleCnt="0"/>
      <dgm:spPr/>
    </dgm:pt>
    <dgm:pt modelId="{56935D77-D50F-4887-87EB-C797C0D45D2C}" type="pres">
      <dgm:prSet presAssocID="{E39226A4-8D04-41F4-9F51-4EE6BAC6DBE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6B322C-44EE-4D69-99C8-99963C9D364C}" type="pres">
      <dgm:prSet presAssocID="{E39226A4-8D04-41F4-9F51-4EE6BAC6DBE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726BE7-FC74-49D2-9EEC-7B0155D94328}" type="pres">
      <dgm:prSet presAssocID="{8D02B725-A8A2-4E51-9C92-735C7339F08E}" presName="sp" presStyleCnt="0"/>
      <dgm:spPr/>
    </dgm:pt>
    <dgm:pt modelId="{56FD51FB-FCBF-454E-A702-093FEBBB771D}" type="pres">
      <dgm:prSet presAssocID="{E4AA7674-4127-4E22-846F-F7B106EC8711}" presName="composite" presStyleCnt="0"/>
      <dgm:spPr/>
    </dgm:pt>
    <dgm:pt modelId="{DD04F51D-CE5A-4844-B9BD-0EABBE4F3180}" type="pres">
      <dgm:prSet presAssocID="{E4AA7674-4127-4E22-846F-F7B106EC871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21D5C8-5F19-4ADF-A974-D199EBDA0E6E}" type="pres">
      <dgm:prSet presAssocID="{E4AA7674-4127-4E22-846F-F7B106EC871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04A130-47C2-487B-987A-C8E64212521C}" type="pres">
      <dgm:prSet presAssocID="{1E38B08C-D2D1-4050-A59D-5703A5B19739}" presName="sp" presStyleCnt="0"/>
      <dgm:spPr/>
    </dgm:pt>
    <dgm:pt modelId="{6F3BA488-6F0F-4B32-8EAE-010883D425B1}" type="pres">
      <dgm:prSet presAssocID="{E935FE1A-7550-470F-9A03-3BB3F61C8BF5}" presName="composite" presStyleCnt="0"/>
      <dgm:spPr/>
    </dgm:pt>
    <dgm:pt modelId="{895AA51F-4B7D-4E08-99C2-851D08F2E18C}" type="pres">
      <dgm:prSet presAssocID="{E935FE1A-7550-470F-9A03-3BB3F61C8BF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67814A-CA64-4CCE-91BD-2325DFB93478}" type="pres">
      <dgm:prSet presAssocID="{E935FE1A-7550-470F-9A03-3BB3F61C8BF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64E592B-6930-418F-9387-764A575DBEF4}" srcId="{E39226A4-8D04-41F4-9F51-4EE6BAC6DBEE}" destId="{4398ABE7-2B9F-4886-B2D8-D0C337F2137B}" srcOrd="0" destOrd="0" parTransId="{4B02ADA2-48F2-4DD2-86DA-24A85B8AB28B}" sibTransId="{D5238291-5E2D-4A31-9964-31A8F1AC7BD1}"/>
    <dgm:cxn modelId="{0D2722E7-7FE6-4AA1-8EE1-4CFAE76BDBB3}" srcId="{E935FE1A-7550-470F-9A03-3BB3F61C8BF5}" destId="{68018273-1DA2-4792-8812-1C5CAFFC6810}" srcOrd="0" destOrd="0" parTransId="{072D4D08-61A9-4093-BD21-F9668276911E}" sibTransId="{D6DF9BFB-FE0B-4513-B315-537F4095F3F6}"/>
    <dgm:cxn modelId="{084752BC-7AB8-46E6-A107-3ABACD499C9B}" srcId="{965E255B-DA1C-40A3-9B9D-DF7B14A15280}" destId="{E4AA7674-4127-4E22-846F-F7B106EC8711}" srcOrd="1" destOrd="0" parTransId="{7773A5F0-C48F-43F5-80AC-033A16E9F506}" sibTransId="{1E38B08C-D2D1-4050-A59D-5703A5B19739}"/>
    <dgm:cxn modelId="{DABB320D-150A-4855-8F78-20A0AE4676B3}" type="presOf" srcId="{965E255B-DA1C-40A3-9B9D-DF7B14A15280}" destId="{D4D5C50A-C57D-412D-BC55-A9C10C5AE8B6}" srcOrd="0" destOrd="0" presId="urn:microsoft.com/office/officeart/2005/8/layout/chevron2"/>
    <dgm:cxn modelId="{F77BDBC4-0170-480D-99E4-94256165922E}" srcId="{E4AA7674-4127-4E22-846F-F7B106EC8711}" destId="{CAC2D2F2-4C23-47CF-96F1-D89243A8868C}" srcOrd="0" destOrd="0" parTransId="{0E50BCBB-D550-43FF-879E-7B1BC5E0ED73}" sibTransId="{C5C9E0EE-01D5-40D4-B5F4-0A173329B7CF}"/>
    <dgm:cxn modelId="{B8E90FBB-3904-4B62-9344-EDA1F5ACD222}" type="presOf" srcId="{68018273-1DA2-4792-8812-1C5CAFFC6810}" destId="{A167814A-CA64-4CCE-91BD-2325DFB93478}" srcOrd="0" destOrd="0" presId="urn:microsoft.com/office/officeart/2005/8/layout/chevron2"/>
    <dgm:cxn modelId="{B5304C48-217F-4BA5-B000-6DB1DF7B22E9}" type="presOf" srcId="{8674EBC8-2693-4441-970A-2F1B8AF3DAFC}" destId="{6521D5C8-5F19-4ADF-A974-D199EBDA0E6E}" srcOrd="0" destOrd="1" presId="urn:microsoft.com/office/officeart/2005/8/layout/chevron2"/>
    <dgm:cxn modelId="{D59A5F29-AE57-406C-89AB-F56748E2772D}" type="presOf" srcId="{4398ABE7-2B9F-4886-B2D8-D0C337F2137B}" destId="{BC6B322C-44EE-4D69-99C8-99963C9D364C}" srcOrd="0" destOrd="0" presId="urn:microsoft.com/office/officeart/2005/8/layout/chevron2"/>
    <dgm:cxn modelId="{135BCB31-3623-436B-85DD-85E6FA945433}" srcId="{965E255B-DA1C-40A3-9B9D-DF7B14A15280}" destId="{E39226A4-8D04-41F4-9F51-4EE6BAC6DBEE}" srcOrd="0" destOrd="0" parTransId="{48AEB62F-3023-447C-B60A-BA2E41FE449C}" sibTransId="{8D02B725-A8A2-4E51-9C92-735C7339F08E}"/>
    <dgm:cxn modelId="{B15E5305-7922-4887-9CD4-987B1AD08ADC}" srcId="{E4AA7674-4127-4E22-846F-F7B106EC8711}" destId="{8674EBC8-2693-4441-970A-2F1B8AF3DAFC}" srcOrd="1" destOrd="0" parTransId="{61D9BF24-EE05-46BC-955E-B1364A49199F}" sibTransId="{52EA732D-EED9-4C68-A284-48A1A010D9A0}"/>
    <dgm:cxn modelId="{7EF56CE1-89A1-4EF3-AC3F-00B7E32D0AB5}" srcId="{965E255B-DA1C-40A3-9B9D-DF7B14A15280}" destId="{E935FE1A-7550-470F-9A03-3BB3F61C8BF5}" srcOrd="2" destOrd="0" parTransId="{39205FE0-3F09-43DE-BA8B-395F4903223D}" sibTransId="{9A298136-CC7A-43AE-A65F-233DDB3F2EFF}"/>
    <dgm:cxn modelId="{0A288C18-40F9-4CFD-B1F4-268C13EE08D9}" type="presOf" srcId="{CAC2D2F2-4C23-47CF-96F1-D89243A8868C}" destId="{6521D5C8-5F19-4ADF-A974-D199EBDA0E6E}" srcOrd="0" destOrd="0" presId="urn:microsoft.com/office/officeart/2005/8/layout/chevron2"/>
    <dgm:cxn modelId="{E7B67E9E-81E3-46C1-90A6-88D90C18D07F}" type="presOf" srcId="{E935FE1A-7550-470F-9A03-3BB3F61C8BF5}" destId="{895AA51F-4B7D-4E08-99C2-851D08F2E18C}" srcOrd="0" destOrd="0" presId="urn:microsoft.com/office/officeart/2005/8/layout/chevron2"/>
    <dgm:cxn modelId="{407ACFA2-28AB-4548-94D6-77DCC52CE52A}" type="presOf" srcId="{E39226A4-8D04-41F4-9F51-4EE6BAC6DBEE}" destId="{56935D77-D50F-4887-87EB-C797C0D45D2C}" srcOrd="0" destOrd="0" presId="urn:microsoft.com/office/officeart/2005/8/layout/chevron2"/>
    <dgm:cxn modelId="{366E9BED-00CD-470C-80CA-8ACC10943783}" type="presOf" srcId="{E4AA7674-4127-4E22-846F-F7B106EC8711}" destId="{DD04F51D-CE5A-4844-B9BD-0EABBE4F3180}" srcOrd="0" destOrd="0" presId="urn:microsoft.com/office/officeart/2005/8/layout/chevron2"/>
    <dgm:cxn modelId="{1C624DB5-E8E0-4F60-A0FA-8BD14C002441}" type="presParOf" srcId="{D4D5C50A-C57D-412D-BC55-A9C10C5AE8B6}" destId="{7A8F913E-BCD9-4CCF-925F-0FE0837C93C1}" srcOrd="0" destOrd="0" presId="urn:microsoft.com/office/officeart/2005/8/layout/chevron2"/>
    <dgm:cxn modelId="{3DF9C333-269B-49B2-82F9-85D4FAC781D3}" type="presParOf" srcId="{7A8F913E-BCD9-4CCF-925F-0FE0837C93C1}" destId="{56935D77-D50F-4887-87EB-C797C0D45D2C}" srcOrd="0" destOrd="0" presId="urn:microsoft.com/office/officeart/2005/8/layout/chevron2"/>
    <dgm:cxn modelId="{0E069311-F600-4C86-9958-C62DDD86398D}" type="presParOf" srcId="{7A8F913E-BCD9-4CCF-925F-0FE0837C93C1}" destId="{BC6B322C-44EE-4D69-99C8-99963C9D364C}" srcOrd="1" destOrd="0" presId="urn:microsoft.com/office/officeart/2005/8/layout/chevron2"/>
    <dgm:cxn modelId="{234B5069-F67D-46C4-BC64-8AB5BD5FE950}" type="presParOf" srcId="{D4D5C50A-C57D-412D-BC55-A9C10C5AE8B6}" destId="{59726BE7-FC74-49D2-9EEC-7B0155D94328}" srcOrd="1" destOrd="0" presId="urn:microsoft.com/office/officeart/2005/8/layout/chevron2"/>
    <dgm:cxn modelId="{800D5D8C-3F4C-47F8-9424-9ABE8236B100}" type="presParOf" srcId="{D4D5C50A-C57D-412D-BC55-A9C10C5AE8B6}" destId="{56FD51FB-FCBF-454E-A702-093FEBBB771D}" srcOrd="2" destOrd="0" presId="urn:microsoft.com/office/officeart/2005/8/layout/chevron2"/>
    <dgm:cxn modelId="{94EA92FC-1D6C-4224-8252-79192DE60F4C}" type="presParOf" srcId="{56FD51FB-FCBF-454E-A702-093FEBBB771D}" destId="{DD04F51D-CE5A-4844-B9BD-0EABBE4F3180}" srcOrd="0" destOrd="0" presId="urn:microsoft.com/office/officeart/2005/8/layout/chevron2"/>
    <dgm:cxn modelId="{01FBE67F-FDC9-404A-86CC-B43A50A8D151}" type="presParOf" srcId="{56FD51FB-FCBF-454E-A702-093FEBBB771D}" destId="{6521D5C8-5F19-4ADF-A974-D199EBDA0E6E}" srcOrd="1" destOrd="0" presId="urn:microsoft.com/office/officeart/2005/8/layout/chevron2"/>
    <dgm:cxn modelId="{7328AF9F-A80F-4D77-9DC3-55F5F522B95E}" type="presParOf" srcId="{D4D5C50A-C57D-412D-BC55-A9C10C5AE8B6}" destId="{7904A130-47C2-487B-987A-C8E64212521C}" srcOrd="3" destOrd="0" presId="urn:microsoft.com/office/officeart/2005/8/layout/chevron2"/>
    <dgm:cxn modelId="{DC4D65F6-099A-4432-8783-7706DCDCF05B}" type="presParOf" srcId="{D4D5C50A-C57D-412D-BC55-A9C10C5AE8B6}" destId="{6F3BA488-6F0F-4B32-8EAE-010883D425B1}" srcOrd="4" destOrd="0" presId="urn:microsoft.com/office/officeart/2005/8/layout/chevron2"/>
    <dgm:cxn modelId="{E7F9115B-C0AE-4EAD-9DEF-534938D1382C}" type="presParOf" srcId="{6F3BA488-6F0F-4B32-8EAE-010883D425B1}" destId="{895AA51F-4B7D-4E08-99C2-851D08F2E18C}" srcOrd="0" destOrd="0" presId="urn:microsoft.com/office/officeart/2005/8/layout/chevron2"/>
    <dgm:cxn modelId="{96AE809F-3BB3-471B-A5AD-2041A61B939F}" type="presParOf" srcId="{6F3BA488-6F0F-4B32-8EAE-010883D425B1}" destId="{A167814A-CA64-4CCE-91BD-2325DFB93478}" srcOrd="1" destOrd="0" presId="urn:microsoft.com/office/officeart/2005/8/layout/chevron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F1176F-7427-461D-88DF-F32929D87C8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1F023C8-005B-4C40-A09C-5B79BC38F67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pom</a:t>
          </a:r>
          <a:r>
            <a:rPr lang="en-US" altLang="ko-KR" dirty="0" smtClean="0"/>
            <a:t>..xml</a:t>
          </a:r>
          <a:endParaRPr lang="ko-KR" altLang="en-US" dirty="0"/>
        </a:p>
      </dgm:t>
    </dgm:pt>
    <dgm:pt modelId="{BBFE3090-E7A2-4587-B110-42E8F1E216CC}" type="parTrans" cxnId="{9D79BEC0-145B-4542-89F7-09B89252E43F}">
      <dgm:prSet/>
      <dgm:spPr/>
      <dgm:t>
        <a:bodyPr/>
        <a:lstStyle/>
        <a:p>
          <a:pPr latinLnBrk="1"/>
          <a:endParaRPr lang="ko-KR" altLang="en-US"/>
        </a:p>
      </dgm:t>
    </dgm:pt>
    <dgm:pt modelId="{D7E80F13-F12F-4231-A3ED-08524B6DBDD4}" type="sibTrans" cxnId="{9D79BEC0-145B-4542-89F7-09B89252E43F}">
      <dgm:prSet/>
      <dgm:spPr/>
      <dgm:t>
        <a:bodyPr/>
        <a:lstStyle/>
        <a:p>
          <a:pPr latinLnBrk="1"/>
          <a:endParaRPr lang="ko-KR" altLang="en-US"/>
        </a:p>
      </dgm:t>
    </dgm:pt>
    <dgm:pt modelId="{52E29D77-BBF1-47A7-B35F-1DCAEF175AC2}">
      <dgm:prSet phldrT="[텍스트]"/>
      <dgm:spPr/>
      <dgm:t>
        <a:bodyPr/>
        <a:lstStyle/>
        <a:p>
          <a:pPr latinLnBrk="1"/>
          <a:r>
            <a:rPr lang="en-US" altLang="en-US" dirty="0" smtClean="0"/>
            <a:t>      &lt;!-- [6-2] eclipse </a:t>
          </a:r>
          <a:r>
            <a:rPr lang="en-US" altLang="en-US" dirty="0" err="1" smtClean="0"/>
            <a:t>plugin</a:t>
          </a:r>
          <a:r>
            <a:rPr lang="en-US" altLang="en-US" dirty="0" smtClean="0"/>
            <a:t> for Dynamic Web Project &amp; STS --&gt;</a:t>
          </a:r>
          <a:br>
            <a:rPr lang="en-US" altLang="en-US" dirty="0" smtClean="0"/>
          </a:br>
          <a:r>
            <a:rPr lang="en-US" altLang="en-US" dirty="0" smtClean="0"/>
            <a:t>      &lt;</a:t>
          </a:r>
          <a:r>
            <a:rPr lang="en-US" altLang="en-US" dirty="0" err="1" smtClean="0"/>
            <a:t>plugin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   &lt;</a:t>
          </a:r>
          <a:r>
            <a:rPr lang="en-US" altLang="en-US" dirty="0" err="1" smtClean="0"/>
            <a:t>artifactId</a:t>
          </a:r>
          <a:r>
            <a:rPr lang="en-US" altLang="en-US" dirty="0" smtClean="0"/>
            <a:t>&gt;maven-eclipse-</a:t>
          </a:r>
          <a:r>
            <a:rPr lang="en-US" altLang="en-US" dirty="0" err="1" smtClean="0"/>
            <a:t>plugin</a:t>
          </a:r>
          <a:r>
            <a:rPr lang="en-US" altLang="en-US" dirty="0" smtClean="0"/>
            <a:t>&lt;/</a:t>
          </a:r>
          <a:r>
            <a:rPr lang="en-US" altLang="en-US" dirty="0" err="1" smtClean="0"/>
            <a:t>artifactId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   &lt;version&gt;2.9&lt;/version&gt;</a:t>
          </a:r>
          <a:br>
            <a:rPr lang="en-US" altLang="en-US" dirty="0" smtClean="0"/>
          </a:br>
          <a:r>
            <a:rPr lang="en-US" altLang="en-US" dirty="0" smtClean="0"/>
            <a:t>         &lt;configuration&gt;</a:t>
          </a:r>
          <a:br>
            <a:rPr lang="en-US" altLang="en-US" dirty="0" smtClean="0"/>
          </a:br>
          <a:r>
            <a:rPr lang="en-US" altLang="en-US" dirty="0" smtClean="0"/>
            <a:t>          &lt;</a:t>
          </a:r>
          <a:r>
            <a:rPr lang="en-US" altLang="en-US" dirty="0" err="1" smtClean="0"/>
            <a:t>wtpversion</a:t>
          </a:r>
          <a:r>
            <a:rPr lang="en-US" altLang="en-US" dirty="0" smtClean="0"/>
            <a:t>&gt;2.0&lt;/</a:t>
          </a:r>
          <a:r>
            <a:rPr lang="en-US" altLang="en-US" dirty="0" err="1" smtClean="0"/>
            <a:t>wtpversion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    &lt;</a:t>
          </a:r>
          <a:r>
            <a:rPr lang="en-US" altLang="en-US" dirty="0" err="1" smtClean="0"/>
            <a:t>wtpContextName</a:t>
          </a:r>
          <a:r>
            <a:rPr lang="en-US" altLang="en-US" dirty="0" smtClean="0"/>
            <a:t>&gt;/&lt;/</a:t>
          </a:r>
          <a:r>
            <a:rPr lang="en-US" altLang="en-US" dirty="0" err="1" smtClean="0"/>
            <a:t>wtpContextName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/>
          </a:r>
          <a:br>
            <a:rPr lang="en-US" altLang="en-US" dirty="0" smtClean="0"/>
          </a:br>
          <a:r>
            <a:rPr lang="en-US" altLang="en-US" dirty="0" smtClean="0"/>
            <a:t>          &lt;</a:t>
          </a:r>
          <a:r>
            <a:rPr lang="en-US" altLang="en-US" dirty="0" err="1" smtClean="0"/>
            <a:t>downloadSources</a:t>
          </a:r>
          <a:r>
            <a:rPr lang="en-US" altLang="en-US" dirty="0" smtClean="0"/>
            <a:t>&gt;true&lt;/</a:t>
          </a:r>
          <a:r>
            <a:rPr lang="en-US" altLang="en-US" dirty="0" err="1" smtClean="0"/>
            <a:t>downloadSources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    &lt;</a:t>
          </a:r>
          <a:r>
            <a:rPr lang="en-US" altLang="en-US" dirty="0" err="1" smtClean="0"/>
            <a:t>downloadJavadocs</a:t>
          </a:r>
          <a:r>
            <a:rPr lang="en-US" altLang="en-US" dirty="0" smtClean="0"/>
            <a:t>&gt;true&lt;/</a:t>
          </a:r>
          <a:r>
            <a:rPr lang="en-US" altLang="en-US" dirty="0" err="1" smtClean="0"/>
            <a:t>downloadJavadocs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/>
          </a:r>
          <a:br>
            <a:rPr lang="en-US" altLang="en-US" dirty="0" smtClean="0"/>
          </a:br>
          <a:r>
            <a:rPr lang="en-US" altLang="en-US" dirty="0" smtClean="0"/>
            <a:t>          &lt;</a:t>
          </a:r>
          <a:r>
            <a:rPr lang="en-US" altLang="en-US" dirty="0" err="1" smtClean="0"/>
            <a:t>additionalBuildcommands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      &lt;</a:t>
          </a:r>
          <a:r>
            <a:rPr lang="en-US" altLang="en-US" dirty="0" err="1" smtClean="0"/>
            <a:t>buildcommand</a:t>
          </a:r>
          <a:r>
            <a:rPr lang="en-US" altLang="en-US" dirty="0" smtClean="0"/>
            <a:t>&gt;</a:t>
          </a:r>
          <a:r>
            <a:rPr lang="en-US" altLang="en-US" dirty="0" err="1" smtClean="0"/>
            <a:t>org.springframework.ide.eclipse.core.springbuilder</a:t>
          </a:r>
          <a:r>
            <a:rPr lang="en-US" altLang="en-US" dirty="0" smtClean="0"/>
            <a:t>&lt;/</a:t>
          </a:r>
          <a:r>
            <a:rPr lang="en-US" altLang="en-US" dirty="0" err="1" smtClean="0"/>
            <a:t>buildcommand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    &lt;/</a:t>
          </a:r>
          <a:r>
            <a:rPr lang="en-US" altLang="en-US" dirty="0" err="1" smtClean="0"/>
            <a:t>additionalBuildcommands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    &lt;</a:t>
          </a:r>
          <a:r>
            <a:rPr lang="en-US" altLang="en-US" dirty="0" err="1" smtClean="0"/>
            <a:t>additionalProjectnatures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      &lt;</a:t>
          </a:r>
          <a:r>
            <a:rPr lang="en-US" altLang="en-US" dirty="0" err="1" smtClean="0"/>
            <a:t>projectnature</a:t>
          </a:r>
          <a:r>
            <a:rPr lang="en-US" altLang="en-US" dirty="0" smtClean="0"/>
            <a:t>&gt;</a:t>
          </a:r>
          <a:r>
            <a:rPr lang="en-US" altLang="en-US" dirty="0" err="1" smtClean="0"/>
            <a:t>org.springframework.ide.eclipse.core.springnature</a:t>
          </a:r>
          <a:r>
            <a:rPr lang="en-US" altLang="en-US" dirty="0" smtClean="0"/>
            <a:t>&lt;/</a:t>
          </a:r>
          <a:r>
            <a:rPr lang="en-US" altLang="en-US" dirty="0" err="1" smtClean="0"/>
            <a:t>projectnature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    &lt;/</a:t>
          </a:r>
          <a:r>
            <a:rPr lang="en-US" altLang="en-US" dirty="0" err="1" smtClean="0"/>
            <a:t>additionalProjectnatures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/>
          </a:r>
          <a:br>
            <a:rPr lang="en-US" altLang="en-US" dirty="0" smtClean="0"/>
          </a:br>
          <a:r>
            <a:rPr lang="en-US" altLang="en-US" dirty="0" smtClean="0"/>
            <a:t>        &lt;/configuration&gt;</a:t>
          </a:r>
          <a:br>
            <a:rPr lang="en-US" altLang="en-US" dirty="0" smtClean="0"/>
          </a:br>
          <a:r>
            <a:rPr lang="en-US" altLang="en-US" dirty="0" smtClean="0"/>
            <a:t>      &lt;/</a:t>
          </a:r>
          <a:r>
            <a:rPr lang="en-US" altLang="en-US" dirty="0" err="1" smtClean="0"/>
            <a:t>plugin</a:t>
          </a:r>
          <a:r>
            <a:rPr lang="en-US" altLang="en-US" dirty="0" smtClean="0"/>
            <a:t>&gt;</a:t>
          </a:r>
          <a:endParaRPr lang="ko-KR" altLang="en-US" dirty="0"/>
        </a:p>
      </dgm:t>
    </dgm:pt>
    <dgm:pt modelId="{7279D76A-5C53-4008-96FB-D6F404F2784F}" type="parTrans" cxnId="{6824EA2B-A99A-4CEE-ADD4-C0D102C054FC}">
      <dgm:prSet/>
      <dgm:spPr/>
      <dgm:t>
        <a:bodyPr/>
        <a:lstStyle/>
        <a:p>
          <a:pPr latinLnBrk="1"/>
          <a:endParaRPr lang="ko-KR" altLang="en-US"/>
        </a:p>
      </dgm:t>
    </dgm:pt>
    <dgm:pt modelId="{45A02387-C7DB-44EC-8445-EDEE1C097E0A}" type="sibTrans" cxnId="{6824EA2B-A99A-4CEE-ADD4-C0D102C054FC}">
      <dgm:prSet/>
      <dgm:spPr/>
      <dgm:t>
        <a:bodyPr/>
        <a:lstStyle/>
        <a:p>
          <a:pPr latinLnBrk="1"/>
          <a:endParaRPr lang="ko-KR" altLang="en-US"/>
        </a:p>
      </dgm:t>
    </dgm:pt>
    <dgm:pt modelId="{143E3B52-B9E3-48AA-B7DB-56A88660204D}" type="pres">
      <dgm:prSet presAssocID="{04F1176F-7427-461D-88DF-F32929D87C8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4E2632-13A7-441E-AA27-E057D15984D6}" type="pres">
      <dgm:prSet presAssocID="{21F023C8-005B-4C40-A09C-5B79BC38F675}" presName="parentLin" presStyleCnt="0"/>
      <dgm:spPr/>
    </dgm:pt>
    <dgm:pt modelId="{D45999A7-F551-4060-8531-48A91D256C66}" type="pres">
      <dgm:prSet presAssocID="{21F023C8-005B-4C40-A09C-5B79BC38F675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7C3F4B4-8C68-4482-8BCE-9F46351E42E2}" type="pres">
      <dgm:prSet presAssocID="{21F023C8-005B-4C40-A09C-5B79BC38F67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4ACACB-2C48-4ECC-AB08-C126BC6B60CE}" type="pres">
      <dgm:prSet presAssocID="{21F023C8-005B-4C40-A09C-5B79BC38F675}" presName="negativeSpace" presStyleCnt="0"/>
      <dgm:spPr/>
    </dgm:pt>
    <dgm:pt modelId="{EE2E7405-7752-44B3-9F56-8309050C4E48}" type="pres">
      <dgm:prSet presAssocID="{21F023C8-005B-4C40-A09C-5B79BC38F67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EAE0F13-77DF-42B5-A0A0-F5BAF78A1748}" type="presOf" srcId="{52E29D77-BBF1-47A7-B35F-1DCAEF175AC2}" destId="{EE2E7405-7752-44B3-9F56-8309050C4E48}" srcOrd="0" destOrd="0" presId="urn:microsoft.com/office/officeart/2005/8/layout/list1"/>
    <dgm:cxn modelId="{DEAF468A-5725-4291-A573-A73581321B74}" type="presOf" srcId="{21F023C8-005B-4C40-A09C-5B79BC38F675}" destId="{D45999A7-F551-4060-8531-48A91D256C66}" srcOrd="0" destOrd="0" presId="urn:microsoft.com/office/officeart/2005/8/layout/list1"/>
    <dgm:cxn modelId="{6824EA2B-A99A-4CEE-ADD4-C0D102C054FC}" srcId="{21F023C8-005B-4C40-A09C-5B79BC38F675}" destId="{52E29D77-BBF1-47A7-B35F-1DCAEF175AC2}" srcOrd="0" destOrd="0" parTransId="{7279D76A-5C53-4008-96FB-D6F404F2784F}" sibTransId="{45A02387-C7DB-44EC-8445-EDEE1C097E0A}"/>
    <dgm:cxn modelId="{BEEC931A-A749-44ED-BA5D-3447A4344858}" type="presOf" srcId="{04F1176F-7427-461D-88DF-F32929D87C8B}" destId="{143E3B52-B9E3-48AA-B7DB-56A88660204D}" srcOrd="0" destOrd="0" presId="urn:microsoft.com/office/officeart/2005/8/layout/list1"/>
    <dgm:cxn modelId="{9D79BEC0-145B-4542-89F7-09B89252E43F}" srcId="{04F1176F-7427-461D-88DF-F32929D87C8B}" destId="{21F023C8-005B-4C40-A09C-5B79BC38F675}" srcOrd="0" destOrd="0" parTransId="{BBFE3090-E7A2-4587-B110-42E8F1E216CC}" sibTransId="{D7E80F13-F12F-4231-A3ED-08524B6DBDD4}"/>
    <dgm:cxn modelId="{B3D43852-50D2-4224-93C0-52D040DDF830}" type="presOf" srcId="{21F023C8-005B-4C40-A09C-5B79BC38F675}" destId="{27C3F4B4-8C68-4482-8BCE-9F46351E42E2}" srcOrd="1" destOrd="0" presId="urn:microsoft.com/office/officeart/2005/8/layout/list1"/>
    <dgm:cxn modelId="{0F0788E2-DC4A-43DA-A7D6-C851853B95DA}" type="presParOf" srcId="{143E3B52-B9E3-48AA-B7DB-56A88660204D}" destId="{E54E2632-13A7-441E-AA27-E057D15984D6}" srcOrd="0" destOrd="0" presId="urn:microsoft.com/office/officeart/2005/8/layout/list1"/>
    <dgm:cxn modelId="{09D65977-CF02-4096-A1CB-C9E00163B223}" type="presParOf" srcId="{E54E2632-13A7-441E-AA27-E057D15984D6}" destId="{D45999A7-F551-4060-8531-48A91D256C66}" srcOrd="0" destOrd="0" presId="urn:microsoft.com/office/officeart/2005/8/layout/list1"/>
    <dgm:cxn modelId="{5C5291BF-9059-4E0C-A8D6-7F2AD78BA8F1}" type="presParOf" srcId="{E54E2632-13A7-441E-AA27-E057D15984D6}" destId="{27C3F4B4-8C68-4482-8BCE-9F46351E42E2}" srcOrd="1" destOrd="0" presId="urn:microsoft.com/office/officeart/2005/8/layout/list1"/>
    <dgm:cxn modelId="{B8D35A58-5332-4873-890E-8F17E943AF2E}" type="presParOf" srcId="{143E3B52-B9E3-48AA-B7DB-56A88660204D}" destId="{554ACACB-2C48-4ECC-AB08-C126BC6B60CE}" srcOrd="1" destOrd="0" presId="urn:microsoft.com/office/officeart/2005/8/layout/list1"/>
    <dgm:cxn modelId="{DDBD5D17-C005-47B1-9EDB-9A8A397F04D0}" type="presParOf" srcId="{143E3B52-B9E3-48AA-B7DB-56A88660204D}" destId="{EE2E7405-7752-44B3-9F56-8309050C4E48}" srcOrd="2" destOrd="0" presId="urn:microsoft.com/office/officeart/2005/8/layout/list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990193-19FE-40AE-9839-FEE3201B4E7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DA979DA-14D0-4131-AEE3-AE4331C596DE}">
      <dgm:prSet phldrT="[텍스트]"/>
      <dgm:spPr/>
      <dgm:t>
        <a:bodyPr/>
        <a:lstStyle/>
        <a:p>
          <a:pPr latinLnBrk="1"/>
          <a:r>
            <a:rPr lang="ko-KR" altLang="en-US" dirty="0" smtClean="0"/>
            <a:t>에러</a:t>
          </a:r>
          <a:endParaRPr lang="ko-KR" altLang="en-US" dirty="0"/>
        </a:p>
      </dgm:t>
    </dgm:pt>
    <dgm:pt modelId="{680C26BE-14BB-4BF6-9AEA-AFC0CB7768E6}" type="parTrans" cxnId="{B40DAA04-7847-450A-AE83-C31AB5B1DEDA}">
      <dgm:prSet/>
      <dgm:spPr/>
      <dgm:t>
        <a:bodyPr/>
        <a:lstStyle/>
        <a:p>
          <a:pPr latinLnBrk="1"/>
          <a:endParaRPr lang="ko-KR" altLang="en-US"/>
        </a:p>
      </dgm:t>
    </dgm:pt>
    <dgm:pt modelId="{A4F83163-685E-40D1-BB7C-074371E54C50}" type="sibTrans" cxnId="{B40DAA04-7847-450A-AE83-C31AB5B1DEDA}">
      <dgm:prSet/>
      <dgm:spPr/>
      <dgm:t>
        <a:bodyPr/>
        <a:lstStyle/>
        <a:p>
          <a:pPr latinLnBrk="1"/>
          <a:endParaRPr lang="ko-KR" altLang="en-US"/>
        </a:p>
      </dgm:t>
    </dgm:pt>
    <dgm:pt modelId="{4D035B89-A587-435D-88B2-E214D6C73B2C}">
      <dgm:prSet phldrT="[텍스트]"/>
      <dgm:spPr/>
      <dgm:t>
        <a:bodyPr/>
        <a:lstStyle/>
        <a:p>
          <a:pPr latinLnBrk="1"/>
          <a:r>
            <a:rPr lang="ko-KR" altLang="en-US" dirty="0" smtClean="0"/>
            <a:t>원인</a:t>
          </a:r>
          <a:endParaRPr lang="ko-KR" altLang="en-US" dirty="0"/>
        </a:p>
      </dgm:t>
    </dgm:pt>
    <dgm:pt modelId="{10F6495D-C374-4D85-B0A9-C0877191B367}" type="parTrans" cxnId="{C7BFAC7A-9F37-4D89-8A27-3A8B0BAE6A69}">
      <dgm:prSet/>
      <dgm:spPr/>
      <dgm:t>
        <a:bodyPr/>
        <a:lstStyle/>
        <a:p>
          <a:pPr latinLnBrk="1"/>
          <a:endParaRPr lang="ko-KR" altLang="en-US"/>
        </a:p>
      </dgm:t>
    </dgm:pt>
    <dgm:pt modelId="{6F781CC3-2E4D-4343-AB14-CD55EA6089AE}" type="sibTrans" cxnId="{C7BFAC7A-9F37-4D89-8A27-3A8B0BAE6A69}">
      <dgm:prSet/>
      <dgm:spPr/>
      <dgm:t>
        <a:bodyPr/>
        <a:lstStyle/>
        <a:p>
          <a:pPr latinLnBrk="1"/>
          <a:endParaRPr lang="ko-KR" altLang="en-US"/>
        </a:p>
      </dgm:t>
    </dgm:pt>
    <dgm:pt modelId="{87164459-2E7A-41FC-A29F-F430787BC7BF}">
      <dgm:prSet phldrT="[텍스트]"/>
      <dgm:spPr/>
      <dgm:t>
        <a:bodyPr/>
        <a:lstStyle/>
        <a:p>
          <a:pPr latinLnBrk="1"/>
          <a:r>
            <a:rPr lang="ko-KR" altLang="en-US" dirty="0" smtClean="0"/>
            <a:t>조치</a:t>
          </a:r>
          <a:endParaRPr lang="ko-KR" altLang="en-US" dirty="0"/>
        </a:p>
      </dgm:t>
    </dgm:pt>
    <dgm:pt modelId="{2486D60C-E69C-48E2-AE50-3CB439EEED01}" type="parTrans" cxnId="{44D9AC76-1CA3-4223-9C77-1145BB486F58}">
      <dgm:prSet/>
      <dgm:spPr/>
      <dgm:t>
        <a:bodyPr/>
        <a:lstStyle/>
        <a:p>
          <a:pPr latinLnBrk="1"/>
          <a:endParaRPr lang="ko-KR" altLang="en-US"/>
        </a:p>
      </dgm:t>
    </dgm:pt>
    <dgm:pt modelId="{1B49AEF0-8C30-486C-9709-6E5EF3FD3262}" type="sibTrans" cxnId="{44D9AC76-1CA3-4223-9C77-1145BB486F58}">
      <dgm:prSet/>
      <dgm:spPr/>
      <dgm:t>
        <a:bodyPr/>
        <a:lstStyle/>
        <a:p>
          <a:pPr latinLnBrk="1"/>
          <a:endParaRPr lang="ko-KR" altLang="en-US"/>
        </a:p>
      </dgm:t>
    </dgm:pt>
    <dgm:pt modelId="{927826DF-F201-4274-A9C4-F25726FD9F70}">
      <dgm:prSet phldrT="[텍스트]"/>
      <dgm:spPr/>
      <dgm:t>
        <a:bodyPr/>
        <a:lstStyle/>
        <a:p>
          <a:pPr latinLnBrk="1"/>
          <a:r>
            <a:rPr lang="en-US" altLang="en-US" dirty="0" smtClean="0"/>
            <a:t>“Unbound </a:t>
          </a:r>
          <a:r>
            <a:rPr lang="en-US" altLang="en-US" dirty="0" err="1" smtClean="0"/>
            <a:t>classpath</a:t>
          </a:r>
          <a:r>
            <a:rPr lang="en-US" altLang="en-US" dirty="0" smtClean="0"/>
            <a:t> variable: 'M2_REPO/</a:t>
          </a:r>
          <a:r>
            <a:rPr lang="en-US" altLang="en-US" dirty="0" err="1" smtClean="0"/>
            <a:t>aopalliance</a:t>
          </a:r>
          <a:r>
            <a:rPr lang="en-US" altLang="en-US" dirty="0" smtClean="0"/>
            <a:t>/</a:t>
          </a:r>
          <a:r>
            <a:rPr lang="en-US" altLang="en-US" dirty="0" err="1" smtClean="0"/>
            <a:t>aopalliance</a:t>
          </a:r>
          <a:r>
            <a:rPr lang="en-US" altLang="en-US" dirty="0" smtClean="0"/>
            <a:t>/1.0/aopalliance-1.0.jar' in project '</a:t>
          </a:r>
          <a:r>
            <a:rPr lang="en-US" altLang="en-US" dirty="0" err="1" smtClean="0"/>
            <a:t>wikibook</a:t>
          </a:r>
          <a:r>
            <a:rPr lang="en-US" altLang="en-US" dirty="0" smtClean="0"/>
            <a:t>” </a:t>
          </a:r>
          <a:r>
            <a:rPr lang="ko-KR" altLang="en-US" dirty="0" smtClean="0"/>
            <a:t>에러</a:t>
          </a:r>
          <a:endParaRPr lang="ko-KR" altLang="en-US" dirty="0"/>
        </a:p>
      </dgm:t>
    </dgm:pt>
    <dgm:pt modelId="{1E455DA9-85AD-4095-BA43-F2FEE763B6F2}" type="parTrans" cxnId="{C852B865-96EC-4049-AB34-C0BA417DAB4D}">
      <dgm:prSet/>
      <dgm:spPr/>
    </dgm:pt>
    <dgm:pt modelId="{A43BE82D-A52A-4621-8CFA-3725302CBDC6}" type="sibTrans" cxnId="{C852B865-96EC-4049-AB34-C0BA417DAB4D}">
      <dgm:prSet/>
      <dgm:spPr/>
    </dgm:pt>
    <dgm:pt modelId="{6AC59633-E15F-4CC2-87C2-5DA7727E740C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classpath</a:t>
          </a:r>
          <a:r>
            <a:rPr lang="en-US" altLang="en-US" dirty="0" smtClean="0"/>
            <a:t> </a:t>
          </a:r>
          <a:r>
            <a:rPr lang="ko-KR" altLang="en-US" dirty="0" smtClean="0"/>
            <a:t>에 </a:t>
          </a:r>
          <a:r>
            <a:rPr lang="en-US" altLang="en-US" dirty="0" smtClean="0"/>
            <a:t>M2_REPO </a:t>
          </a:r>
          <a:r>
            <a:rPr lang="ko-KR" altLang="en-US" dirty="0" smtClean="0"/>
            <a:t>가 설정되어 있지 않음</a:t>
          </a:r>
          <a:endParaRPr lang="ko-KR" altLang="en-US" dirty="0"/>
        </a:p>
      </dgm:t>
    </dgm:pt>
    <dgm:pt modelId="{AAB4DBF6-B270-4707-8E99-AA5F7DCB161B}" type="parTrans" cxnId="{CE13F110-FF03-41B3-A79A-7FD2D74E5399}">
      <dgm:prSet/>
      <dgm:spPr/>
    </dgm:pt>
    <dgm:pt modelId="{4E38115A-1D2F-4A65-B275-297327F1226C}" type="sibTrans" cxnId="{CE13F110-FF03-41B3-A79A-7FD2D74E5399}">
      <dgm:prSet/>
      <dgm:spPr/>
    </dgm:pt>
    <dgm:pt modelId="{AD44A9CD-663D-43BE-B964-A4C51B05C9EF}">
      <dgm:prSet phldrT="[텍스트]"/>
      <dgm:spPr/>
      <dgm:t>
        <a:bodyPr/>
        <a:lstStyle/>
        <a:p>
          <a:pPr latinLnBrk="1"/>
          <a:r>
            <a:rPr lang="en-US" altLang="en-US" dirty="0" smtClean="0"/>
            <a:t>“Window &gt;&gt; Preferences &gt;&gt; Java &gt;&gt; Build Path &gt;&gt; </a:t>
          </a:r>
          <a:r>
            <a:rPr lang="en-US" altLang="en-US" dirty="0" err="1" smtClean="0"/>
            <a:t>Classpath</a:t>
          </a:r>
          <a:r>
            <a:rPr lang="en-US" altLang="en-US" dirty="0" smtClean="0"/>
            <a:t> Variables” </a:t>
          </a:r>
          <a:r>
            <a:rPr lang="ko-KR" altLang="en-US" dirty="0" smtClean="0"/>
            <a:t>에서 </a:t>
          </a:r>
          <a:r>
            <a:rPr lang="en-US" altLang="en-US" dirty="0" smtClean="0"/>
            <a:t>M2_REPO </a:t>
          </a:r>
          <a:r>
            <a:rPr lang="ko-KR" altLang="en-US" dirty="0" smtClean="0"/>
            <a:t>설정</a:t>
          </a:r>
          <a:r>
            <a:rPr lang="en-US" altLang="en-US" dirty="0" smtClean="0"/>
            <a:t>(D:\webdev\repositories\maven) </a:t>
          </a:r>
          <a:r>
            <a:rPr lang="ko-KR" altLang="en-US" dirty="0" smtClean="0"/>
            <a:t>추가</a:t>
          </a:r>
          <a:endParaRPr lang="ko-KR" altLang="en-US" dirty="0"/>
        </a:p>
      </dgm:t>
    </dgm:pt>
    <dgm:pt modelId="{4E45CBDE-E85E-4564-BBBF-9BDE8219AECE}" type="parTrans" cxnId="{E0CBD8FC-65C3-42BC-A92F-25D2978F140D}">
      <dgm:prSet/>
      <dgm:spPr/>
    </dgm:pt>
    <dgm:pt modelId="{04A271BE-3F3E-4B01-914D-2B059594638E}" type="sibTrans" cxnId="{E0CBD8FC-65C3-42BC-A92F-25D2978F140D}">
      <dgm:prSet/>
      <dgm:spPr/>
    </dgm:pt>
    <dgm:pt modelId="{0F62FC13-2879-49F4-AB95-6791CA38B848}" type="pres">
      <dgm:prSet presAssocID="{3E990193-19FE-40AE-9839-FEE3201B4E7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431D02-0B21-4EBC-8027-431B79A645F4}" type="pres">
      <dgm:prSet presAssocID="{9DA979DA-14D0-4131-AEE3-AE4331C596DE}" presName="parentLin" presStyleCnt="0"/>
      <dgm:spPr/>
    </dgm:pt>
    <dgm:pt modelId="{18C8EB1C-98F5-43D6-BEA3-3BA33C16C1A7}" type="pres">
      <dgm:prSet presAssocID="{9DA979DA-14D0-4131-AEE3-AE4331C596DE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C7903B1-947F-4FAA-9166-707738D37963}" type="pres">
      <dgm:prSet presAssocID="{9DA979DA-14D0-4131-AEE3-AE4331C596D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94CB0A-CD86-4621-AF1A-C5446B3FAA40}" type="pres">
      <dgm:prSet presAssocID="{9DA979DA-14D0-4131-AEE3-AE4331C596DE}" presName="negativeSpace" presStyleCnt="0"/>
      <dgm:spPr/>
    </dgm:pt>
    <dgm:pt modelId="{9B2635F3-FAE7-473F-9885-46F15CEE64C8}" type="pres">
      <dgm:prSet presAssocID="{9DA979DA-14D0-4131-AEE3-AE4331C596D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8F23F5-3336-487C-8526-CB7C81D21720}" type="pres">
      <dgm:prSet presAssocID="{A4F83163-685E-40D1-BB7C-074371E54C50}" presName="spaceBetweenRectangles" presStyleCnt="0"/>
      <dgm:spPr/>
    </dgm:pt>
    <dgm:pt modelId="{D69F9950-1943-4A94-B9BF-DD93C140B806}" type="pres">
      <dgm:prSet presAssocID="{4D035B89-A587-435D-88B2-E214D6C73B2C}" presName="parentLin" presStyleCnt="0"/>
      <dgm:spPr/>
    </dgm:pt>
    <dgm:pt modelId="{7221F2A7-F7A8-44C6-B516-51B8D49AFE13}" type="pres">
      <dgm:prSet presAssocID="{4D035B89-A587-435D-88B2-E214D6C73B2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121FEF5-88FE-4EEF-A082-4C87F1F13E7A}" type="pres">
      <dgm:prSet presAssocID="{4D035B89-A587-435D-88B2-E214D6C73B2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05515F-2B21-445A-A594-F3D5F41CE0D6}" type="pres">
      <dgm:prSet presAssocID="{4D035B89-A587-435D-88B2-E214D6C73B2C}" presName="negativeSpace" presStyleCnt="0"/>
      <dgm:spPr/>
    </dgm:pt>
    <dgm:pt modelId="{7F873FED-650D-4FE9-BDD0-A5B82544B86C}" type="pres">
      <dgm:prSet presAssocID="{4D035B89-A587-435D-88B2-E214D6C73B2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34CF92-51C3-4178-81C2-1C3980371AF7}" type="pres">
      <dgm:prSet presAssocID="{6F781CC3-2E4D-4343-AB14-CD55EA6089AE}" presName="spaceBetweenRectangles" presStyleCnt="0"/>
      <dgm:spPr/>
    </dgm:pt>
    <dgm:pt modelId="{26A56F59-6284-49A1-B8F7-4287F8CCEDBF}" type="pres">
      <dgm:prSet presAssocID="{87164459-2E7A-41FC-A29F-F430787BC7BF}" presName="parentLin" presStyleCnt="0"/>
      <dgm:spPr/>
    </dgm:pt>
    <dgm:pt modelId="{20740C98-00D6-48A7-81C7-BDA6F64E7B8B}" type="pres">
      <dgm:prSet presAssocID="{87164459-2E7A-41FC-A29F-F430787BC7BF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277B8E2-5234-4E6C-8670-128DE1A1309D}" type="pres">
      <dgm:prSet presAssocID="{87164459-2E7A-41FC-A29F-F430787BC7B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69C7-475C-4157-85D8-7146321CF9E8}" type="pres">
      <dgm:prSet presAssocID="{87164459-2E7A-41FC-A29F-F430787BC7BF}" presName="negativeSpace" presStyleCnt="0"/>
      <dgm:spPr/>
    </dgm:pt>
    <dgm:pt modelId="{6ACD3730-340A-4B4E-9BA9-DA0A665656D1}" type="pres">
      <dgm:prSet presAssocID="{87164459-2E7A-41FC-A29F-F430787BC7B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6B298F9-39F6-4CE7-AFA5-B63C9DF41452}" type="presOf" srcId="{3E990193-19FE-40AE-9839-FEE3201B4E79}" destId="{0F62FC13-2879-49F4-AB95-6791CA38B848}" srcOrd="0" destOrd="0" presId="urn:microsoft.com/office/officeart/2005/8/layout/list1"/>
    <dgm:cxn modelId="{A1BA46BB-AF1F-429F-AE67-68B2062E1D01}" type="presOf" srcId="{4D035B89-A587-435D-88B2-E214D6C73B2C}" destId="{5121FEF5-88FE-4EEF-A082-4C87F1F13E7A}" srcOrd="1" destOrd="0" presId="urn:microsoft.com/office/officeart/2005/8/layout/list1"/>
    <dgm:cxn modelId="{2EA123CB-D017-4C20-A3B0-2D2A2EA13192}" type="presOf" srcId="{9DA979DA-14D0-4131-AEE3-AE4331C596DE}" destId="{18C8EB1C-98F5-43D6-BEA3-3BA33C16C1A7}" srcOrd="0" destOrd="0" presId="urn:microsoft.com/office/officeart/2005/8/layout/list1"/>
    <dgm:cxn modelId="{892CF1BC-7E3D-41AD-B747-54A51B95DA1C}" type="presOf" srcId="{87164459-2E7A-41FC-A29F-F430787BC7BF}" destId="{0277B8E2-5234-4E6C-8670-128DE1A1309D}" srcOrd="1" destOrd="0" presId="urn:microsoft.com/office/officeart/2005/8/layout/list1"/>
    <dgm:cxn modelId="{0AB352C8-BA5F-45B2-912C-836C89187749}" type="presOf" srcId="{927826DF-F201-4274-A9C4-F25726FD9F70}" destId="{9B2635F3-FAE7-473F-9885-46F15CEE64C8}" srcOrd="0" destOrd="0" presId="urn:microsoft.com/office/officeart/2005/8/layout/list1"/>
    <dgm:cxn modelId="{E0CBD8FC-65C3-42BC-A92F-25D2978F140D}" srcId="{87164459-2E7A-41FC-A29F-F430787BC7BF}" destId="{AD44A9CD-663D-43BE-B964-A4C51B05C9EF}" srcOrd="0" destOrd="0" parTransId="{4E45CBDE-E85E-4564-BBBF-9BDE8219AECE}" sibTransId="{04A271BE-3F3E-4B01-914D-2B059594638E}"/>
    <dgm:cxn modelId="{C852B865-96EC-4049-AB34-C0BA417DAB4D}" srcId="{9DA979DA-14D0-4131-AEE3-AE4331C596DE}" destId="{927826DF-F201-4274-A9C4-F25726FD9F70}" srcOrd="0" destOrd="0" parTransId="{1E455DA9-85AD-4095-BA43-F2FEE763B6F2}" sibTransId="{A43BE82D-A52A-4621-8CFA-3725302CBDC6}"/>
    <dgm:cxn modelId="{C7BFAC7A-9F37-4D89-8A27-3A8B0BAE6A69}" srcId="{3E990193-19FE-40AE-9839-FEE3201B4E79}" destId="{4D035B89-A587-435D-88B2-E214D6C73B2C}" srcOrd="1" destOrd="0" parTransId="{10F6495D-C374-4D85-B0A9-C0877191B367}" sibTransId="{6F781CC3-2E4D-4343-AB14-CD55EA6089AE}"/>
    <dgm:cxn modelId="{B40DAA04-7847-450A-AE83-C31AB5B1DEDA}" srcId="{3E990193-19FE-40AE-9839-FEE3201B4E79}" destId="{9DA979DA-14D0-4131-AEE3-AE4331C596DE}" srcOrd="0" destOrd="0" parTransId="{680C26BE-14BB-4BF6-9AEA-AFC0CB7768E6}" sibTransId="{A4F83163-685E-40D1-BB7C-074371E54C50}"/>
    <dgm:cxn modelId="{44D9AC76-1CA3-4223-9C77-1145BB486F58}" srcId="{3E990193-19FE-40AE-9839-FEE3201B4E79}" destId="{87164459-2E7A-41FC-A29F-F430787BC7BF}" srcOrd="2" destOrd="0" parTransId="{2486D60C-E69C-48E2-AE50-3CB439EEED01}" sibTransId="{1B49AEF0-8C30-486C-9709-6E5EF3FD3262}"/>
    <dgm:cxn modelId="{114401F5-F6C1-4823-8275-33E3632AD741}" type="presOf" srcId="{6AC59633-E15F-4CC2-87C2-5DA7727E740C}" destId="{7F873FED-650D-4FE9-BDD0-A5B82544B86C}" srcOrd="0" destOrd="0" presId="urn:microsoft.com/office/officeart/2005/8/layout/list1"/>
    <dgm:cxn modelId="{3341D4BC-D4D1-43F8-A8B4-CDED2CAF08BA}" type="presOf" srcId="{AD44A9CD-663D-43BE-B964-A4C51B05C9EF}" destId="{6ACD3730-340A-4B4E-9BA9-DA0A665656D1}" srcOrd="0" destOrd="0" presId="urn:microsoft.com/office/officeart/2005/8/layout/list1"/>
    <dgm:cxn modelId="{5068CAE6-4150-4F86-B60D-51EA74867330}" type="presOf" srcId="{9DA979DA-14D0-4131-AEE3-AE4331C596DE}" destId="{AC7903B1-947F-4FAA-9166-707738D37963}" srcOrd="1" destOrd="0" presId="urn:microsoft.com/office/officeart/2005/8/layout/list1"/>
    <dgm:cxn modelId="{CE13F110-FF03-41B3-A79A-7FD2D74E5399}" srcId="{4D035B89-A587-435D-88B2-E214D6C73B2C}" destId="{6AC59633-E15F-4CC2-87C2-5DA7727E740C}" srcOrd="0" destOrd="0" parTransId="{AAB4DBF6-B270-4707-8E99-AA5F7DCB161B}" sibTransId="{4E38115A-1D2F-4A65-B275-297327F1226C}"/>
    <dgm:cxn modelId="{BF4BA182-C800-467D-AC4A-FE8E7C0BC389}" type="presOf" srcId="{87164459-2E7A-41FC-A29F-F430787BC7BF}" destId="{20740C98-00D6-48A7-81C7-BDA6F64E7B8B}" srcOrd="0" destOrd="0" presId="urn:microsoft.com/office/officeart/2005/8/layout/list1"/>
    <dgm:cxn modelId="{CD1D9AE8-29C8-4AE6-A4EE-C88BEE745290}" type="presOf" srcId="{4D035B89-A587-435D-88B2-E214D6C73B2C}" destId="{7221F2A7-F7A8-44C6-B516-51B8D49AFE13}" srcOrd="0" destOrd="0" presId="urn:microsoft.com/office/officeart/2005/8/layout/list1"/>
    <dgm:cxn modelId="{8E7F358D-CB6F-4FEA-A2ED-031E5A2C4BA5}" type="presParOf" srcId="{0F62FC13-2879-49F4-AB95-6791CA38B848}" destId="{2D431D02-0B21-4EBC-8027-431B79A645F4}" srcOrd="0" destOrd="0" presId="urn:microsoft.com/office/officeart/2005/8/layout/list1"/>
    <dgm:cxn modelId="{4217A00C-DACD-4EAB-AABC-2FBE7B86D3DC}" type="presParOf" srcId="{2D431D02-0B21-4EBC-8027-431B79A645F4}" destId="{18C8EB1C-98F5-43D6-BEA3-3BA33C16C1A7}" srcOrd="0" destOrd="0" presId="urn:microsoft.com/office/officeart/2005/8/layout/list1"/>
    <dgm:cxn modelId="{457A5A3C-9E6D-4CFC-9FDA-E42D3DCC3E47}" type="presParOf" srcId="{2D431D02-0B21-4EBC-8027-431B79A645F4}" destId="{AC7903B1-947F-4FAA-9166-707738D37963}" srcOrd="1" destOrd="0" presId="urn:microsoft.com/office/officeart/2005/8/layout/list1"/>
    <dgm:cxn modelId="{242414CA-4A9D-4CFA-8E62-CF0EDA19EB42}" type="presParOf" srcId="{0F62FC13-2879-49F4-AB95-6791CA38B848}" destId="{4E94CB0A-CD86-4621-AF1A-C5446B3FAA40}" srcOrd="1" destOrd="0" presId="urn:microsoft.com/office/officeart/2005/8/layout/list1"/>
    <dgm:cxn modelId="{7FCC963D-0C57-4E52-84CB-2A37EBDCFA12}" type="presParOf" srcId="{0F62FC13-2879-49F4-AB95-6791CA38B848}" destId="{9B2635F3-FAE7-473F-9885-46F15CEE64C8}" srcOrd="2" destOrd="0" presId="urn:microsoft.com/office/officeart/2005/8/layout/list1"/>
    <dgm:cxn modelId="{40313064-3726-49AD-AD72-55D4A7BA3300}" type="presParOf" srcId="{0F62FC13-2879-49F4-AB95-6791CA38B848}" destId="{338F23F5-3336-487C-8526-CB7C81D21720}" srcOrd="3" destOrd="0" presId="urn:microsoft.com/office/officeart/2005/8/layout/list1"/>
    <dgm:cxn modelId="{AFF1B1B2-BB8E-45B3-91E7-1AFFC60AE063}" type="presParOf" srcId="{0F62FC13-2879-49F4-AB95-6791CA38B848}" destId="{D69F9950-1943-4A94-B9BF-DD93C140B806}" srcOrd="4" destOrd="0" presId="urn:microsoft.com/office/officeart/2005/8/layout/list1"/>
    <dgm:cxn modelId="{AECD4BF5-A491-4C2D-B195-B5926210AA83}" type="presParOf" srcId="{D69F9950-1943-4A94-B9BF-DD93C140B806}" destId="{7221F2A7-F7A8-44C6-B516-51B8D49AFE13}" srcOrd="0" destOrd="0" presId="urn:microsoft.com/office/officeart/2005/8/layout/list1"/>
    <dgm:cxn modelId="{9E260200-B050-4942-B619-E4263EE5BFEE}" type="presParOf" srcId="{D69F9950-1943-4A94-B9BF-DD93C140B806}" destId="{5121FEF5-88FE-4EEF-A082-4C87F1F13E7A}" srcOrd="1" destOrd="0" presId="urn:microsoft.com/office/officeart/2005/8/layout/list1"/>
    <dgm:cxn modelId="{5271C2F6-2C63-4F92-BA22-833CF3587091}" type="presParOf" srcId="{0F62FC13-2879-49F4-AB95-6791CA38B848}" destId="{8A05515F-2B21-445A-A594-F3D5F41CE0D6}" srcOrd="5" destOrd="0" presId="urn:microsoft.com/office/officeart/2005/8/layout/list1"/>
    <dgm:cxn modelId="{03C89280-33EB-466B-88C2-199C33EF6E04}" type="presParOf" srcId="{0F62FC13-2879-49F4-AB95-6791CA38B848}" destId="{7F873FED-650D-4FE9-BDD0-A5B82544B86C}" srcOrd="6" destOrd="0" presId="urn:microsoft.com/office/officeart/2005/8/layout/list1"/>
    <dgm:cxn modelId="{B084D2D5-A323-46B3-A4A1-9E258540BC93}" type="presParOf" srcId="{0F62FC13-2879-49F4-AB95-6791CA38B848}" destId="{2E34CF92-51C3-4178-81C2-1C3980371AF7}" srcOrd="7" destOrd="0" presId="urn:microsoft.com/office/officeart/2005/8/layout/list1"/>
    <dgm:cxn modelId="{764EF38F-3CB0-4D20-BB2A-00EB495C8320}" type="presParOf" srcId="{0F62FC13-2879-49F4-AB95-6791CA38B848}" destId="{26A56F59-6284-49A1-B8F7-4287F8CCEDBF}" srcOrd="8" destOrd="0" presId="urn:microsoft.com/office/officeart/2005/8/layout/list1"/>
    <dgm:cxn modelId="{3154174B-CE0C-4C6F-B749-19980DD64B58}" type="presParOf" srcId="{26A56F59-6284-49A1-B8F7-4287F8CCEDBF}" destId="{20740C98-00D6-48A7-81C7-BDA6F64E7B8B}" srcOrd="0" destOrd="0" presId="urn:microsoft.com/office/officeart/2005/8/layout/list1"/>
    <dgm:cxn modelId="{C04B321E-90AD-4EA4-B363-856EE8F633C8}" type="presParOf" srcId="{26A56F59-6284-49A1-B8F7-4287F8CCEDBF}" destId="{0277B8E2-5234-4E6C-8670-128DE1A1309D}" srcOrd="1" destOrd="0" presId="urn:microsoft.com/office/officeart/2005/8/layout/list1"/>
    <dgm:cxn modelId="{A6E66AF0-0C47-40D1-BDEF-E3D83015EA80}" type="presParOf" srcId="{0F62FC13-2879-49F4-AB95-6791CA38B848}" destId="{F76569C7-475C-4157-85D8-7146321CF9E8}" srcOrd="9" destOrd="0" presId="urn:microsoft.com/office/officeart/2005/8/layout/list1"/>
    <dgm:cxn modelId="{96F1D6ED-5F87-41D1-A029-2AAD54013777}" type="presParOf" srcId="{0F62FC13-2879-49F4-AB95-6791CA38B848}" destId="{6ACD3730-340A-4B4E-9BA9-DA0A665656D1}" srcOrd="10" destOrd="0" presId="urn:microsoft.com/office/officeart/2005/8/layout/list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01CEE7-DEE6-4379-98C2-1CBC433CCDE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CF3FD6D-CB1D-422F-9C73-1B4CF68AAEC2}">
      <dgm:prSet phldrT="[텍스트]"/>
      <dgm:spPr/>
      <dgm:t>
        <a:bodyPr/>
        <a:lstStyle/>
        <a:p>
          <a:pPr latinLnBrk="1"/>
          <a:r>
            <a:rPr lang="ko-KR" altLang="en-US" smtClean="0"/>
            <a:t>에러</a:t>
          </a:r>
          <a:endParaRPr lang="ko-KR" altLang="en-US"/>
        </a:p>
      </dgm:t>
    </dgm:pt>
    <dgm:pt modelId="{0310EFAD-0501-4AF1-B65F-3BAF2E3836BD}" type="parTrans" cxnId="{6B060B18-6AA7-4D5E-8740-191AF9A53EAD}">
      <dgm:prSet/>
      <dgm:spPr/>
      <dgm:t>
        <a:bodyPr/>
        <a:lstStyle/>
        <a:p>
          <a:pPr latinLnBrk="1"/>
          <a:endParaRPr lang="ko-KR" altLang="en-US"/>
        </a:p>
      </dgm:t>
    </dgm:pt>
    <dgm:pt modelId="{86EBE4DC-8E52-4E47-A77A-DB32B644031C}" type="sibTrans" cxnId="{6B060B18-6AA7-4D5E-8740-191AF9A53EAD}">
      <dgm:prSet/>
      <dgm:spPr/>
      <dgm:t>
        <a:bodyPr/>
        <a:lstStyle/>
        <a:p>
          <a:pPr latinLnBrk="1"/>
          <a:endParaRPr lang="ko-KR" altLang="en-US"/>
        </a:p>
      </dgm:t>
    </dgm:pt>
    <dgm:pt modelId="{78E5F41E-82EC-484E-9A48-0F8D186A5ADD}">
      <dgm:prSet phldrT="[텍스트]"/>
      <dgm:spPr/>
      <dgm:t>
        <a:bodyPr/>
        <a:lstStyle/>
        <a:p>
          <a:pPr latinLnBrk="1"/>
          <a:r>
            <a:rPr lang="en-US" altLang="en-US" dirty="0" smtClean="0"/>
            <a:t>“Java compiler level does not match the version of the installed Java project facet.” </a:t>
          </a:r>
          <a:r>
            <a:rPr lang="ko-KR" altLang="en-US" dirty="0" smtClean="0"/>
            <a:t>에러</a:t>
          </a:r>
          <a:endParaRPr lang="ko-KR" altLang="en-US" dirty="0"/>
        </a:p>
      </dgm:t>
    </dgm:pt>
    <dgm:pt modelId="{936D2E6C-9B57-4FF3-B73B-13236515445B}" type="parTrans" cxnId="{56412267-918D-4CE6-95B8-C9CA8645D88E}">
      <dgm:prSet/>
      <dgm:spPr/>
      <dgm:t>
        <a:bodyPr/>
        <a:lstStyle/>
        <a:p>
          <a:pPr latinLnBrk="1"/>
          <a:endParaRPr lang="ko-KR" altLang="en-US"/>
        </a:p>
      </dgm:t>
    </dgm:pt>
    <dgm:pt modelId="{EF16CE60-3CC0-4A3B-B321-1A5C5B7DF37A}" type="sibTrans" cxnId="{56412267-918D-4CE6-95B8-C9CA8645D88E}">
      <dgm:prSet/>
      <dgm:spPr/>
      <dgm:t>
        <a:bodyPr/>
        <a:lstStyle/>
        <a:p>
          <a:pPr latinLnBrk="1"/>
          <a:endParaRPr lang="ko-KR" altLang="en-US"/>
        </a:p>
      </dgm:t>
    </dgm:pt>
    <dgm:pt modelId="{A0ED3398-7B96-4444-9DD0-D0A507783950}">
      <dgm:prSet phldrT="[텍스트]"/>
      <dgm:spPr/>
      <dgm:t>
        <a:bodyPr/>
        <a:lstStyle/>
        <a:p>
          <a:pPr latinLnBrk="1"/>
          <a:r>
            <a:rPr lang="ko-KR" altLang="en-US" dirty="0" smtClean="0"/>
            <a:t>원인</a:t>
          </a:r>
          <a:endParaRPr lang="ko-KR" altLang="en-US" dirty="0"/>
        </a:p>
      </dgm:t>
    </dgm:pt>
    <dgm:pt modelId="{90BCC022-7F87-41BE-8989-332EA8193745}" type="parTrans" cxnId="{CB868D86-CBE9-43E5-B7D5-E4F67508F3E6}">
      <dgm:prSet/>
      <dgm:spPr/>
      <dgm:t>
        <a:bodyPr/>
        <a:lstStyle/>
        <a:p>
          <a:pPr latinLnBrk="1"/>
          <a:endParaRPr lang="ko-KR" altLang="en-US"/>
        </a:p>
      </dgm:t>
    </dgm:pt>
    <dgm:pt modelId="{30C942B9-25A7-4C7B-A33E-DAD752F97A1A}" type="sibTrans" cxnId="{CB868D86-CBE9-43E5-B7D5-E4F67508F3E6}">
      <dgm:prSet/>
      <dgm:spPr/>
      <dgm:t>
        <a:bodyPr/>
        <a:lstStyle/>
        <a:p>
          <a:pPr latinLnBrk="1"/>
          <a:endParaRPr lang="ko-KR" altLang="en-US"/>
        </a:p>
      </dgm:t>
    </dgm:pt>
    <dgm:pt modelId="{0F426B8A-5EC3-4B54-A8E7-8EA17ABB3AD0}">
      <dgm:prSet phldrT="[텍스트]"/>
      <dgm:spPr/>
      <dgm:t>
        <a:bodyPr/>
        <a:lstStyle/>
        <a:p>
          <a:pPr latinLnBrk="1"/>
          <a:r>
            <a:rPr lang="en-US" altLang="en-US" dirty="0" smtClean="0"/>
            <a:t>.settings/</a:t>
          </a:r>
          <a:r>
            <a:rPr lang="en-US" altLang="en-US" dirty="0" err="1" smtClean="0"/>
            <a:t>org.eclipse.wst.common.project.facet.core.xml</a:t>
          </a:r>
          <a:r>
            <a:rPr lang="en-US" altLang="en-US" dirty="0" smtClean="0"/>
            <a:t> </a:t>
          </a:r>
          <a:r>
            <a:rPr lang="ko-KR" altLang="en-US" dirty="0" smtClean="0"/>
            <a:t>파일에 설정되어 있는 자바 </a:t>
          </a:r>
          <a:r>
            <a:rPr lang="en-US" altLang="en-US" dirty="0" smtClean="0"/>
            <a:t>compiler </a:t>
          </a:r>
          <a:r>
            <a:rPr lang="ko-KR" altLang="en-US" dirty="0" smtClean="0"/>
            <a:t>버전과 </a:t>
          </a:r>
          <a:r>
            <a:rPr lang="en-US" altLang="en-US" dirty="0" smtClean="0"/>
            <a:t>&lt;installed facet="jst.java" version="1.4"/&gt; </a:t>
          </a:r>
          <a:r>
            <a:rPr lang="ko-KR" altLang="en-US" dirty="0" smtClean="0"/>
            <a:t>설정의 </a:t>
          </a:r>
          <a:r>
            <a:rPr lang="en-US" altLang="en-US" dirty="0" smtClean="0"/>
            <a:t>version</a:t>
          </a:r>
          <a:r>
            <a:rPr lang="ko-KR" altLang="en-US" dirty="0" smtClean="0"/>
            <a:t>이 일치하지 않아서 발생</a:t>
          </a:r>
          <a:endParaRPr lang="ko-KR" altLang="en-US" dirty="0"/>
        </a:p>
      </dgm:t>
    </dgm:pt>
    <dgm:pt modelId="{B03A686A-8E65-474C-B852-C82DE65349B8}" type="parTrans" cxnId="{BEB6DAC6-3859-4474-A3B7-D178F224FFBB}">
      <dgm:prSet/>
      <dgm:spPr/>
      <dgm:t>
        <a:bodyPr/>
        <a:lstStyle/>
        <a:p>
          <a:pPr latinLnBrk="1"/>
          <a:endParaRPr lang="ko-KR" altLang="en-US"/>
        </a:p>
      </dgm:t>
    </dgm:pt>
    <dgm:pt modelId="{7922CD32-45A0-4A8D-AC19-95D14296E4AD}" type="sibTrans" cxnId="{BEB6DAC6-3859-4474-A3B7-D178F224FFBB}">
      <dgm:prSet/>
      <dgm:spPr/>
      <dgm:t>
        <a:bodyPr/>
        <a:lstStyle/>
        <a:p>
          <a:pPr latinLnBrk="1"/>
          <a:endParaRPr lang="ko-KR" altLang="en-US"/>
        </a:p>
      </dgm:t>
    </dgm:pt>
    <dgm:pt modelId="{EF7EB304-3E76-4D77-A877-A8C166AC2BD3}">
      <dgm:prSet phldrT="[텍스트]"/>
      <dgm:spPr/>
      <dgm:t>
        <a:bodyPr/>
        <a:lstStyle/>
        <a:p>
          <a:pPr latinLnBrk="1"/>
          <a:r>
            <a:rPr lang="ko-KR" altLang="en-US" dirty="0" smtClean="0"/>
            <a:t>조치</a:t>
          </a:r>
          <a:endParaRPr lang="ko-KR" altLang="en-US" dirty="0"/>
        </a:p>
      </dgm:t>
    </dgm:pt>
    <dgm:pt modelId="{F2443D8C-DB8F-4A15-B473-9BDAFB92E979}" type="parTrans" cxnId="{B9346CE8-1ACA-43D0-AE2E-CC61696FF9A9}">
      <dgm:prSet/>
      <dgm:spPr/>
      <dgm:t>
        <a:bodyPr/>
        <a:lstStyle/>
        <a:p>
          <a:pPr latinLnBrk="1"/>
          <a:endParaRPr lang="ko-KR" altLang="en-US"/>
        </a:p>
      </dgm:t>
    </dgm:pt>
    <dgm:pt modelId="{E52EF23F-8F54-496E-AAEA-D5238094E549}" type="sibTrans" cxnId="{B9346CE8-1ACA-43D0-AE2E-CC61696FF9A9}">
      <dgm:prSet/>
      <dgm:spPr/>
      <dgm:t>
        <a:bodyPr/>
        <a:lstStyle/>
        <a:p>
          <a:pPr latinLnBrk="1"/>
          <a:endParaRPr lang="ko-KR" altLang="en-US"/>
        </a:p>
      </dgm:t>
    </dgm:pt>
    <dgm:pt modelId="{FAA36D8B-2BE2-4DE0-B0C4-C274E8032910}">
      <dgm:prSet phldrT="[텍스트]"/>
      <dgm:spPr/>
      <dgm:t>
        <a:bodyPr/>
        <a:lstStyle/>
        <a:p>
          <a:pPr latinLnBrk="1"/>
          <a:r>
            <a:rPr lang="en-US" altLang="en-US" dirty="0" smtClean="0"/>
            <a:t>compiler </a:t>
          </a:r>
          <a:r>
            <a:rPr lang="ko-KR" altLang="en-US" dirty="0" smtClean="0"/>
            <a:t>플러그인의 </a:t>
          </a:r>
          <a:r>
            <a:rPr lang="en-US" altLang="en-US" dirty="0" smtClean="0"/>
            <a:t>source</a:t>
          </a:r>
          <a:r>
            <a:rPr lang="ko-KR" altLang="en-US" dirty="0" smtClean="0"/>
            <a:t>와 </a:t>
          </a:r>
          <a:r>
            <a:rPr lang="en-US" altLang="en-US" dirty="0" smtClean="0"/>
            <a:t>target </a:t>
          </a:r>
          <a:r>
            <a:rPr lang="ko-KR" altLang="en-US" dirty="0" smtClean="0"/>
            <a:t>설정을 다음과 같이 현재 자바 </a:t>
          </a:r>
          <a:r>
            <a:rPr lang="en-US" altLang="en-US" dirty="0" smtClean="0"/>
            <a:t>compiler </a:t>
          </a:r>
          <a:r>
            <a:rPr lang="ko-KR" altLang="en-US" dirty="0" smtClean="0"/>
            <a:t>버전과 맞도록 설정</a:t>
          </a:r>
          <a:endParaRPr lang="ko-KR" altLang="en-US" dirty="0"/>
        </a:p>
      </dgm:t>
    </dgm:pt>
    <dgm:pt modelId="{A470E10E-1253-4955-8199-0B5FE2E9D236}" type="parTrans" cxnId="{EF6CF2F8-916B-4267-9551-1740FB254ADB}">
      <dgm:prSet/>
      <dgm:spPr/>
      <dgm:t>
        <a:bodyPr/>
        <a:lstStyle/>
        <a:p>
          <a:pPr latinLnBrk="1"/>
          <a:endParaRPr lang="ko-KR" altLang="en-US"/>
        </a:p>
      </dgm:t>
    </dgm:pt>
    <dgm:pt modelId="{299EF82A-C326-4029-A21B-F2612B72E84F}" type="sibTrans" cxnId="{EF6CF2F8-916B-4267-9551-1740FB254ADB}">
      <dgm:prSet/>
      <dgm:spPr/>
      <dgm:t>
        <a:bodyPr/>
        <a:lstStyle/>
        <a:p>
          <a:pPr latinLnBrk="1"/>
          <a:endParaRPr lang="ko-KR" altLang="en-US"/>
        </a:p>
      </dgm:t>
    </dgm:pt>
    <dgm:pt modelId="{246E1A5B-51A4-4B7F-BD97-2A4B296BD9D2}">
      <dgm:prSet phldrT="[텍스트]"/>
      <dgm:spPr/>
      <dgm:t>
        <a:bodyPr/>
        <a:lstStyle/>
        <a:p>
          <a:pPr latinLnBrk="1"/>
          <a:r>
            <a:rPr lang="en-US" altLang="en-US" dirty="0" smtClean="0"/>
            <a:t>      &lt;</a:t>
          </a:r>
          <a:r>
            <a:rPr lang="en-US" altLang="en-US" dirty="0" err="1" smtClean="0"/>
            <a:t>plugin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  &lt;</a:t>
          </a:r>
          <a:r>
            <a:rPr lang="en-US" altLang="en-US" dirty="0" err="1" smtClean="0"/>
            <a:t>groupId</a:t>
          </a:r>
          <a:r>
            <a:rPr lang="en-US" altLang="en-US" dirty="0" smtClean="0"/>
            <a:t>&gt;</a:t>
          </a:r>
          <a:r>
            <a:rPr lang="en-US" altLang="en-US" dirty="0" err="1" smtClean="0"/>
            <a:t>org.apache.maven.plugins</a:t>
          </a:r>
          <a:r>
            <a:rPr lang="en-US" altLang="en-US" dirty="0" smtClean="0"/>
            <a:t>&lt;/</a:t>
          </a:r>
          <a:r>
            <a:rPr lang="en-US" altLang="en-US" dirty="0" err="1" smtClean="0"/>
            <a:t>groupId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  &lt;</a:t>
          </a:r>
          <a:r>
            <a:rPr lang="en-US" altLang="en-US" dirty="0" err="1" smtClean="0"/>
            <a:t>artifactId</a:t>
          </a:r>
          <a:r>
            <a:rPr lang="en-US" altLang="en-US" dirty="0" smtClean="0"/>
            <a:t>&gt;maven-compiler-</a:t>
          </a:r>
          <a:r>
            <a:rPr lang="en-US" altLang="en-US" dirty="0" err="1" smtClean="0"/>
            <a:t>plugin</a:t>
          </a:r>
          <a:r>
            <a:rPr lang="en-US" altLang="en-US" dirty="0" smtClean="0"/>
            <a:t>&lt;/</a:t>
          </a:r>
          <a:r>
            <a:rPr lang="en-US" altLang="en-US" dirty="0" err="1" smtClean="0"/>
            <a:t>artifactId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  &lt;version&gt;3.1&lt;/version&gt;</a:t>
          </a:r>
          <a:br>
            <a:rPr lang="en-US" altLang="en-US" dirty="0" smtClean="0"/>
          </a:br>
          <a:r>
            <a:rPr lang="en-US" altLang="en-US" dirty="0" smtClean="0"/>
            <a:t>        &lt;configuration&gt;</a:t>
          </a:r>
          <a:br>
            <a:rPr lang="en-US" altLang="en-US" dirty="0" smtClean="0"/>
          </a:br>
          <a:r>
            <a:rPr lang="en-US" altLang="en-US" dirty="0" smtClean="0"/>
            <a:t>          &lt;source&gt;1.6&lt;/source&gt;</a:t>
          </a:r>
          <a:br>
            <a:rPr lang="en-US" altLang="en-US" dirty="0" smtClean="0"/>
          </a:br>
          <a:r>
            <a:rPr lang="en-US" altLang="en-US" dirty="0" smtClean="0"/>
            <a:t>          &lt;target&gt;1.6&lt;/target&gt;</a:t>
          </a:r>
          <a:br>
            <a:rPr lang="en-US" altLang="en-US" dirty="0" smtClean="0"/>
          </a:br>
          <a:r>
            <a:rPr lang="en-US" altLang="en-US" dirty="0" smtClean="0"/>
            <a:t>        &lt;/configuration&gt;</a:t>
          </a:r>
          <a:br>
            <a:rPr lang="en-US" altLang="en-US" dirty="0" smtClean="0"/>
          </a:br>
          <a:r>
            <a:rPr lang="en-US" altLang="en-US" dirty="0" smtClean="0"/>
            <a:t>      &lt;/</a:t>
          </a:r>
          <a:r>
            <a:rPr lang="en-US" altLang="en-US" dirty="0" err="1" smtClean="0"/>
            <a:t>plugin</a:t>
          </a:r>
          <a:r>
            <a:rPr lang="en-US" altLang="en-US" dirty="0" smtClean="0"/>
            <a:t>&gt;</a:t>
          </a:r>
          <a:endParaRPr lang="ko-KR" altLang="en-US" dirty="0"/>
        </a:p>
      </dgm:t>
    </dgm:pt>
    <dgm:pt modelId="{523B3E3A-599B-409E-8B35-932EE6F157F1}" type="parTrans" cxnId="{B5622538-0158-48AB-A1F8-54F4EAF3F2BB}">
      <dgm:prSet/>
      <dgm:spPr/>
    </dgm:pt>
    <dgm:pt modelId="{325228E9-5A54-4274-9E5E-232AB309A94E}" type="sibTrans" cxnId="{B5622538-0158-48AB-A1F8-54F4EAF3F2BB}">
      <dgm:prSet/>
      <dgm:spPr/>
    </dgm:pt>
    <dgm:pt modelId="{3EB8A668-CD8B-49AF-A39A-BD33B89D9A88}" type="pres">
      <dgm:prSet presAssocID="{B501CEE7-DEE6-4379-98C2-1CBC433CCD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31F9B7-3A56-465F-B13E-7267C62966B4}" type="pres">
      <dgm:prSet presAssocID="{7CF3FD6D-CB1D-422F-9C73-1B4CF68AAEC2}" presName="parentLin" presStyleCnt="0"/>
      <dgm:spPr/>
    </dgm:pt>
    <dgm:pt modelId="{668ABFC1-2C50-4069-9C5B-96A33050963E}" type="pres">
      <dgm:prSet presAssocID="{7CF3FD6D-CB1D-422F-9C73-1B4CF68AAEC2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51E1FF2-4D7C-48E5-ACD9-78F3E1891C3B}" type="pres">
      <dgm:prSet presAssocID="{7CF3FD6D-CB1D-422F-9C73-1B4CF68AAEC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4C6176-B6F7-48C4-A73B-899FA1074894}" type="pres">
      <dgm:prSet presAssocID="{7CF3FD6D-CB1D-422F-9C73-1B4CF68AAEC2}" presName="negativeSpace" presStyleCnt="0"/>
      <dgm:spPr/>
    </dgm:pt>
    <dgm:pt modelId="{FB4E7CAB-151C-4252-BB43-1FEEBAB252F0}" type="pres">
      <dgm:prSet presAssocID="{7CF3FD6D-CB1D-422F-9C73-1B4CF68AAEC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006DE9-647F-4159-B86C-30C5CAD25F54}" type="pres">
      <dgm:prSet presAssocID="{86EBE4DC-8E52-4E47-A77A-DB32B644031C}" presName="spaceBetweenRectangles" presStyleCnt="0"/>
      <dgm:spPr/>
    </dgm:pt>
    <dgm:pt modelId="{559D9158-4A46-4FCE-BBB6-5285A390749C}" type="pres">
      <dgm:prSet presAssocID="{A0ED3398-7B96-4444-9DD0-D0A507783950}" presName="parentLin" presStyleCnt="0"/>
      <dgm:spPr/>
    </dgm:pt>
    <dgm:pt modelId="{A2EA9F46-6A1A-4E77-9ADE-79E1956B6AA4}" type="pres">
      <dgm:prSet presAssocID="{A0ED3398-7B96-4444-9DD0-D0A507783950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83B7391-A63B-4BEA-B1ED-7580DDBBD9F9}" type="pres">
      <dgm:prSet presAssocID="{A0ED3398-7B96-4444-9DD0-D0A50778395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60179A-BABE-422C-AF91-E78117CCC3CA}" type="pres">
      <dgm:prSet presAssocID="{A0ED3398-7B96-4444-9DD0-D0A507783950}" presName="negativeSpace" presStyleCnt="0"/>
      <dgm:spPr/>
    </dgm:pt>
    <dgm:pt modelId="{63E606CE-8BBE-4090-9EBC-561186BCBEEF}" type="pres">
      <dgm:prSet presAssocID="{A0ED3398-7B96-4444-9DD0-D0A50778395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DE57D5-5FAD-44EA-A459-5142FD6177EC}" type="pres">
      <dgm:prSet presAssocID="{30C942B9-25A7-4C7B-A33E-DAD752F97A1A}" presName="spaceBetweenRectangles" presStyleCnt="0"/>
      <dgm:spPr/>
    </dgm:pt>
    <dgm:pt modelId="{B1CA9E78-4A6B-4663-AAD6-FDABDCF87610}" type="pres">
      <dgm:prSet presAssocID="{EF7EB304-3E76-4D77-A877-A8C166AC2BD3}" presName="parentLin" presStyleCnt="0"/>
      <dgm:spPr/>
    </dgm:pt>
    <dgm:pt modelId="{86633F3E-6218-4E51-B3C5-D665CF97554A}" type="pres">
      <dgm:prSet presAssocID="{EF7EB304-3E76-4D77-A877-A8C166AC2BD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EC74FF5-802D-4933-A8BC-62E3348DD77B}" type="pres">
      <dgm:prSet presAssocID="{EF7EB304-3E76-4D77-A877-A8C166AC2BD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5A7E3E-FAD2-4223-BCE2-1A7EE5E2EED0}" type="pres">
      <dgm:prSet presAssocID="{EF7EB304-3E76-4D77-A877-A8C166AC2BD3}" presName="negativeSpace" presStyleCnt="0"/>
      <dgm:spPr/>
    </dgm:pt>
    <dgm:pt modelId="{7D67BB45-25F6-4B48-A04C-F61812CE7CAF}" type="pres">
      <dgm:prSet presAssocID="{EF7EB304-3E76-4D77-A877-A8C166AC2BD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9346CE8-1ACA-43D0-AE2E-CC61696FF9A9}" srcId="{B501CEE7-DEE6-4379-98C2-1CBC433CCDEE}" destId="{EF7EB304-3E76-4D77-A877-A8C166AC2BD3}" srcOrd="2" destOrd="0" parTransId="{F2443D8C-DB8F-4A15-B473-9BDAFB92E979}" sibTransId="{E52EF23F-8F54-496E-AAEA-D5238094E549}"/>
    <dgm:cxn modelId="{B5622538-0158-48AB-A1F8-54F4EAF3F2BB}" srcId="{EF7EB304-3E76-4D77-A877-A8C166AC2BD3}" destId="{246E1A5B-51A4-4B7F-BD97-2A4B296BD9D2}" srcOrd="1" destOrd="0" parTransId="{523B3E3A-599B-409E-8B35-932EE6F157F1}" sibTransId="{325228E9-5A54-4274-9E5E-232AB309A94E}"/>
    <dgm:cxn modelId="{BEB6DAC6-3859-4474-A3B7-D178F224FFBB}" srcId="{A0ED3398-7B96-4444-9DD0-D0A507783950}" destId="{0F426B8A-5EC3-4B54-A8E7-8EA17ABB3AD0}" srcOrd="0" destOrd="0" parTransId="{B03A686A-8E65-474C-B852-C82DE65349B8}" sibTransId="{7922CD32-45A0-4A8D-AC19-95D14296E4AD}"/>
    <dgm:cxn modelId="{1D6DACF8-7678-4FC4-9E32-983B5906E03E}" type="presOf" srcId="{246E1A5B-51A4-4B7F-BD97-2A4B296BD9D2}" destId="{7D67BB45-25F6-4B48-A04C-F61812CE7CAF}" srcOrd="0" destOrd="1" presId="urn:microsoft.com/office/officeart/2005/8/layout/list1"/>
    <dgm:cxn modelId="{8D098B0F-009B-4290-A3A9-EF3BCCD89598}" type="presOf" srcId="{A0ED3398-7B96-4444-9DD0-D0A507783950}" destId="{483B7391-A63B-4BEA-B1ED-7580DDBBD9F9}" srcOrd="1" destOrd="0" presId="urn:microsoft.com/office/officeart/2005/8/layout/list1"/>
    <dgm:cxn modelId="{0B791386-DAF3-4041-AE2B-C53382D2CFCB}" type="presOf" srcId="{0F426B8A-5EC3-4B54-A8E7-8EA17ABB3AD0}" destId="{63E606CE-8BBE-4090-9EBC-561186BCBEEF}" srcOrd="0" destOrd="0" presId="urn:microsoft.com/office/officeart/2005/8/layout/list1"/>
    <dgm:cxn modelId="{8EBCAD32-1F48-4741-B7E2-D2E3C4C71FCE}" type="presOf" srcId="{7CF3FD6D-CB1D-422F-9C73-1B4CF68AAEC2}" destId="{668ABFC1-2C50-4069-9C5B-96A33050963E}" srcOrd="0" destOrd="0" presId="urn:microsoft.com/office/officeart/2005/8/layout/list1"/>
    <dgm:cxn modelId="{FD6CF6D9-46D1-4A13-899C-4CC9D8B1FFF0}" type="presOf" srcId="{EF7EB304-3E76-4D77-A877-A8C166AC2BD3}" destId="{5EC74FF5-802D-4933-A8BC-62E3348DD77B}" srcOrd="1" destOrd="0" presId="urn:microsoft.com/office/officeart/2005/8/layout/list1"/>
    <dgm:cxn modelId="{08C86F92-6E70-4A36-A537-273766C22442}" type="presOf" srcId="{FAA36D8B-2BE2-4DE0-B0C4-C274E8032910}" destId="{7D67BB45-25F6-4B48-A04C-F61812CE7CAF}" srcOrd="0" destOrd="0" presId="urn:microsoft.com/office/officeart/2005/8/layout/list1"/>
    <dgm:cxn modelId="{6B060B18-6AA7-4D5E-8740-191AF9A53EAD}" srcId="{B501CEE7-DEE6-4379-98C2-1CBC433CCDEE}" destId="{7CF3FD6D-CB1D-422F-9C73-1B4CF68AAEC2}" srcOrd="0" destOrd="0" parTransId="{0310EFAD-0501-4AF1-B65F-3BAF2E3836BD}" sibTransId="{86EBE4DC-8E52-4E47-A77A-DB32B644031C}"/>
    <dgm:cxn modelId="{B6274DC4-73EB-4AD6-A280-FCB4DF44CC32}" type="presOf" srcId="{78E5F41E-82EC-484E-9A48-0F8D186A5ADD}" destId="{FB4E7CAB-151C-4252-BB43-1FEEBAB252F0}" srcOrd="0" destOrd="0" presId="urn:microsoft.com/office/officeart/2005/8/layout/list1"/>
    <dgm:cxn modelId="{CB868D86-CBE9-43E5-B7D5-E4F67508F3E6}" srcId="{B501CEE7-DEE6-4379-98C2-1CBC433CCDEE}" destId="{A0ED3398-7B96-4444-9DD0-D0A507783950}" srcOrd="1" destOrd="0" parTransId="{90BCC022-7F87-41BE-8989-332EA8193745}" sibTransId="{30C942B9-25A7-4C7B-A33E-DAD752F97A1A}"/>
    <dgm:cxn modelId="{524F56A6-A887-45C8-A572-DAFD301A56B6}" type="presOf" srcId="{B501CEE7-DEE6-4379-98C2-1CBC433CCDEE}" destId="{3EB8A668-CD8B-49AF-A39A-BD33B89D9A88}" srcOrd="0" destOrd="0" presId="urn:microsoft.com/office/officeart/2005/8/layout/list1"/>
    <dgm:cxn modelId="{14FDFEC9-74DB-4F52-8DD5-02AD537BF497}" type="presOf" srcId="{EF7EB304-3E76-4D77-A877-A8C166AC2BD3}" destId="{86633F3E-6218-4E51-B3C5-D665CF97554A}" srcOrd="0" destOrd="0" presId="urn:microsoft.com/office/officeart/2005/8/layout/list1"/>
    <dgm:cxn modelId="{EF6CF2F8-916B-4267-9551-1740FB254ADB}" srcId="{EF7EB304-3E76-4D77-A877-A8C166AC2BD3}" destId="{FAA36D8B-2BE2-4DE0-B0C4-C274E8032910}" srcOrd="0" destOrd="0" parTransId="{A470E10E-1253-4955-8199-0B5FE2E9D236}" sibTransId="{299EF82A-C326-4029-A21B-F2612B72E84F}"/>
    <dgm:cxn modelId="{56412267-918D-4CE6-95B8-C9CA8645D88E}" srcId="{7CF3FD6D-CB1D-422F-9C73-1B4CF68AAEC2}" destId="{78E5F41E-82EC-484E-9A48-0F8D186A5ADD}" srcOrd="0" destOrd="0" parTransId="{936D2E6C-9B57-4FF3-B73B-13236515445B}" sibTransId="{EF16CE60-3CC0-4A3B-B321-1A5C5B7DF37A}"/>
    <dgm:cxn modelId="{5D23B3BC-6F8E-43CF-AAB3-E8BCBC66FDB3}" type="presOf" srcId="{A0ED3398-7B96-4444-9DD0-D0A507783950}" destId="{A2EA9F46-6A1A-4E77-9ADE-79E1956B6AA4}" srcOrd="0" destOrd="0" presId="urn:microsoft.com/office/officeart/2005/8/layout/list1"/>
    <dgm:cxn modelId="{9961B3CD-1C08-40FB-8E39-077C6AB1D628}" type="presOf" srcId="{7CF3FD6D-CB1D-422F-9C73-1B4CF68AAEC2}" destId="{B51E1FF2-4D7C-48E5-ACD9-78F3E1891C3B}" srcOrd="1" destOrd="0" presId="urn:microsoft.com/office/officeart/2005/8/layout/list1"/>
    <dgm:cxn modelId="{722DADAF-89DA-4787-B057-C320071B393C}" type="presParOf" srcId="{3EB8A668-CD8B-49AF-A39A-BD33B89D9A88}" destId="{4531F9B7-3A56-465F-B13E-7267C62966B4}" srcOrd="0" destOrd="0" presId="urn:microsoft.com/office/officeart/2005/8/layout/list1"/>
    <dgm:cxn modelId="{6E08FFED-01BB-42E9-905F-382791E870BE}" type="presParOf" srcId="{4531F9B7-3A56-465F-B13E-7267C62966B4}" destId="{668ABFC1-2C50-4069-9C5B-96A33050963E}" srcOrd="0" destOrd="0" presId="urn:microsoft.com/office/officeart/2005/8/layout/list1"/>
    <dgm:cxn modelId="{7B1E3C93-AE3D-41A3-9D78-D0FB8F6DC87A}" type="presParOf" srcId="{4531F9B7-3A56-465F-B13E-7267C62966B4}" destId="{B51E1FF2-4D7C-48E5-ACD9-78F3E1891C3B}" srcOrd="1" destOrd="0" presId="urn:microsoft.com/office/officeart/2005/8/layout/list1"/>
    <dgm:cxn modelId="{5C081EF7-380A-4236-800C-5F6DE39B5131}" type="presParOf" srcId="{3EB8A668-CD8B-49AF-A39A-BD33B89D9A88}" destId="{A04C6176-B6F7-48C4-A73B-899FA1074894}" srcOrd="1" destOrd="0" presId="urn:microsoft.com/office/officeart/2005/8/layout/list1"/>
    <dgm:cxn modelId="{51698E3C-C736-4D10-9D5E-97C6984CDBE6}" type="presParOf" srcId="{3EB8A668-CD8B-49AF-A39A-BD33B89D9A88}" destId="{FB4E7CAB-151C-4252-BB43-1FEEBAB252F0}" srcOrd="2" destOrd="0" presId="urn:microsoft.com/office/officeart/2005/8/layout/list1"/>
    <dgm:cxn modelId="{9E84F25B-0413-4512-ABE9-775EF08A1D8E}" type="presParOf" srcId="{3EB8A668-CD8B-49AF-A39A-BD33B89D9A88}" destId="{11006DE9-647F-4159-B86C-30C5CAD25F54}" srcOrd="3" destOrd="0" presId="urn:microsoft.com/office/officeart/2005/8/layout/list1"/>
    <dgm:cxn modelId="{698B0080-54F0-4A5B-81E8-4C215CF9D197}" type="presParOf" srcId="{3EB8A668-CD8B-49AF-A39A-BD33B89D9A88}" destId="{559D9158-4A46-4FCE-BBB6-5285A390749C}" srcOrd="4" destOrd="0" presId="urn:microsoft.com/office/officeart/2005/8/layout/list1"/>
    <dgm:cxn modelId="{56506246-4F42-4329-BE9F-E8A01BD30BC9}" type="presParOf" srcId="{559D9158-4A46-4FCE-BBB6-5285A390749C}" destId="{A2EA9F46-6A1A-4E77-9ADE-79E1956B6AA4}" srcOrd="0" destOrd="0" presId="urn:microsoft.com/office/officeart/2005/8/layout/list1"/>
    <dgm:cxn modelId="{A63EB2F0-3CB7-41BE-A1AB-FCB57DF76E80}" type="presParOf" srcId="{559D9158-4A46-4FCE-BBB6-5285A390749C}" destId="{483B7391-A63B-4BEA-B1ED-7580DDBBD9F9}" srcOrd="1" destOrd="0" presId="urn:microsoft.com/office/officeart/2005/8/layout/list1"/>
    <dgm:cxn modelId="{64E33B32-4CBF-4F8D-866A-4BF355E5C425}" type="presParOf" srcId="{3EB8A668-CD8B-49AF-A39A-BD33B89D9A88}" destId="{9E60179A-BABE-422C-AF91-E78117CCC3CA}" srcOrd="5" destOrd="0" presId="urn:microsoft.com/office/officeart/2005/8/layout/list1"/>
    <dgm:cxn modelId="{A36F5970-C5C1-4E5A-BD7E-DB60B3478EDF}" type="presParOf" srcId="{3EB8A668-CD8B-49AF-A39A-BD33B89D9A88}" destId="{63E606CE-8BBE-4090-9EBC-561186BCBEEF}" srcOrd="6" destOrd="0" presId="urn:microsoft.com/office/officeart/2005/8/layout/list1"/>
    <dgm:cxn modelId="{AF800224-5258-44CA-8D76-8C6442A4D437}" type="presParOf" srcId="{3EB8A668-CD8B-49AF-A39A-BD33B89D9A88}" destId="{4DDE57D5-5FAD-44EA-A459-5142FD6177EC}" srcOrd="7" destOrd="0" presId="urn:microsoft.com/office/officeart/2005/8/layout/list1"/>
    <dgm:cxn modelId="{BA2C9FC5-A22D-406C-9E8A-4E2C8182B429}" type="presParOf" srcId="{3EB8A668-CD8B-49AF-A39A-BD33B89D9A88}" destId="{B1CA9E78-4A6B-4663-AAD6-FDABDCF87610}" srcOrd="8" destOrd="0" presId="urn:microsoft.com/office/officeart/2005/8/layout/list1"/>
    <dgm:cxn modelId="{79DC7779-201D-439A-8D1D-F9C06830C199}" type="presParOf" srcId="{B1CA9E78-4A6B-4663-AAD6-FDABDCF87610}" destId="{86633F3E-6218-4E51-B3C5-D665CF97554A}" srcOrd="0" destOrd="0" presId="urn:microsoft.com/office/officeart/2005/8/layout/list1"/>
    <dgm:cxn modelId="{045F22BA-E4BF-4984-8200-2B4E7785C791}" type="presParOf" srcId="{B1CA9E78-4A6B-4663-AAD6-FDABDCF87610}" destId="{5EC74FF5-802D-4933-A8BC-62E3348DD77B}" srcOrd="1" destOrd="0" presId="urn:microsoft.com/office/officeart/2005/8/layout/list1"/>
    <dgm:cxn modelId="{34E9F30D-7E43-49C6-865F-C5C662974034}" type="presParOf" srcId="{3EB8A668-CD8B-49AF-A39A-BD33B89D9A88}" destId="{175A7E3E-FAD2-4223-BCE2-1A7EE5E2EED0}" srcOrd="9" destOrd="0" presId="urn:microsoft.com/office/officeart/2005/8/layout/list1"/>
    <dgm:cxn modelId="{BCCB555C-8EF9-4175-8B79-46BB7395E24B}" type="presParOf" srcId="{3EB8A668-CD8B-49AF-A39A-BD33B89D9A88}" destId="{7D67BB45-25F6-4B48-A04C-F61812CE7CAF}" srcOrd="10" destOrd="0" presId="urn:microsoft.com/office/officeart/2005/8/layout/list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822987-67A6-4D16-ADD5-1FA9C55447B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6A7E315-0B45-4335-81FE-7CAD6798C2CA}">
      <dgm:prSet phldrT="[텍스트]"/>
      <dgm:spPr/>
      <dgm:t>
        <a:bodyPr/>
        <a:lstStyle/>
        <a:p>
          <a:pPr latinLnBrk="1"/>
          <a:r>
            <a:rPr lang="en-US" altLang="en-US" dirty="0" smtClean="0"/>
            <a:t>maven </a:t>
          </a:r>
          <a:r>
            <a:rPr lang="ko-KR" altLang="en-US" dirty="0" smtClean="0"/>
            <a:t>플러그인 설치 및 설정</a:t>
          </a:r>
          <a:endParaRPr lang="ko-KR" altLang="en-US" dirty="0"/>
        </a:p>
      </dgm:t>
    </dgm:pt>
    <dgm:pt modelId="{C890F638-4AD1-4FFF-8047-7A392A0A94A9}" type="parTrans" cxnId="{6D7D5DD3-83E4-4F14-B4EC-3F68D02D62B2}">
      <dgm:prSet/>
      <dgm:spPr/>
      <dgm:t>
        <a:bodyPr/>
        <a:lstStyle/>
        <a:p>
          <a:pPr latinLnBrk="1"/>
          <a:endParaRPr lang="ko-KR" altLang="en-US"/>
        </a:p>
      </dgm:t>
    </dgm:pt>
    <dgm:pt modelId="{ED97235B-406D-4ECB-AF1D-1D4C5146168C}" type="sibTrans" cxnId="{6D7D5DD3-83E4-4F14-B4EC-3F68D02D62B2}">
      <dgm:prSet/>
      <dgm:spPr/>
      <dgm:t>
        <a:bodyPr/>
        <a:lstStyle/>
        <a:p>
          <a:pPr latinLnBrk="1"/>
          <a:endParaRPr lang="ko-KR" altLang="en-US"/>
        </a:p>
      </dgm:t>
    </dgm:pt>
    <dgm:pt modelId="{86718151-D6B7-415C-BEB0-E298C37614D2}">
      <dgm:prSet phldrT="[텍스트]"/>
      <dgm:spPr/>
      <dgm:t>
        <a:bodyPr/>
        <a:lstStyle/>
        <a:p>
          <a:pPr latinLnBrk="1"/>
          <a:r>
            <a:rPr lang="en-US" altLang="en-US" dirty="0" smtClean="0"/>
            <a:t>"Help &gt;&gt; Eclipse Marketplace"</a:t>
          </a:r>
          <a:r>
            <a:rPr lang="ko-KR" altLang="en-US" dirty="0" smtClean="0"/>
            <a:t>로 이동한 다음 </a:t>
          </a:r>
          <a:r>
            <a:rPr lang="en-US" altLang="en-US" dirty="0" smtClean="0"/>
            <a:t>"Maven Integration for Eclipse" </a:t>
          </a:r>
          <a:r>
            <a:rPr lang="ko-KR" altLang="en-US" dirty="0" smtClean="0"/>
            <a:t>설치</a:t>
          </a:r>
          <a:endParaRPr lang="ko-KR" altLang="en-US" dirty="0"/>
        </a:p>
      </dgm:t>
    </dgm:pt>
    <dgm:pt modelId="{47E6019B-71E6-4F7B-B9B9-CE26EEBFCA26}" type="parTrans" cxnId="{6B46D6BA-7B42-4E58-AC56-D9D5DA76A01C}">
      <dgm:prSet/>
      <dgm:spPr/>
      <dgm:t>
        <a:bodyPr/>
        <a:lstStyle/>
        <a:p>
          <a:pPr latinLnBrk="1"/>
          <a:endParaRPr lang="ko-KR" altLang="en-US"/>
        </a:p>
      </dgm:t>
    </dgm:pt>
    <dgm:pt modelId="{9A892D6B-5B95-4BA8-A195-1652FF60C62D}" type="sibTrans" cxnId="{6B46D6BA-7B42-4E58-AC56-D9D5DA76A01C}">
      <dgm:prSet/>
      <dgm:spPr/>
      <dgm:t>
        <a:bodyPr/>
        <a:lstStyle/>
        <a:p>
          <a:pPr latinLnBrk="1"/>
          <a:endParaRPr lang="ko-KR" altLang="en-US"/>
        </a:p>
      </dgm:t>
    </dgm:pt>
    <dgm:pt modelId="{FB55E436-F25A-46DC-A88D-9BFEAC0B6FE2}">
      <dgm:prSet phldrT="[텍스트]"/>
      <dgm:spPr/>
      <dgm:t>
        <a:bodyPr/>
        <a:lstStyle/>
        <a:p>
          <a:pPr latinLnBrk="1"/>
          <a:r>
            <a:rPr lang="en-US" altLang="en-US" dirty="0" smtClean="0"/>
            <a:t> Window &gt;&gt; Preferences &gt;&gt; Maven &gt;&gt; Installations</a:t>
          </a:r>
          <a:endParaRPr lang="ko-KR" altLang="en-US" dirty="0"/>
        </a:p>
      </dgm:t>
    </dgm:pt>
    <dgm:pt modelId="{CB5AF806-6795-48B3-A7D6-BFAFCF517482}" type="parTrans" cxnId="{317312E1-1EE4-4873-B2E6-F06FE2E6B39F}">
      <dgm:prSet/>
      <dgm:spPr/>
      <dgm:t>
        <a:bodyPr/>
        <a:lstStyle/>
        <a:p>
          <a:pPr latinLnBrk="1"/>
          <a:endParaRPr lang="ko-KR" altLang="en-US"/>
        </a:p>
      </dgm:t>
    </dgm:pt>
    <dgm:pt modelId="{39829B2C-B94B-455A-B711-596B51A31D9B}" type="sibTrans" cxnId="{317312E1-1EE4-4873-B2E6-F06FE2E6B39F}">
      <dgm:prSet/>
      <dgm:spPr/>
      <dgm:t>
        <a:bodyPr/>
        <a:lstStyle/>
        <a:p>
          <a:pPr latinLnBrk="1"/>
          <a:endParaRPr lang="ko-KR" altLang="en-US"/>
        </a:p>
      </dgm:t>
    </dgm:pt>
    <dgm:pt modelId="{A98EF524-C975-4806-8FC6-007BEDA7ECC5}">
      <dgm:prSet phldrT="[텍스트]"/>
      <dgm:spPr/>
      <dgm:t>
        <a:bodyPr/>
        <a:lstStyle/>
        <a:p>
          <a:pPr latinLnBrk="1"/>
          <a:r>
            <a:rPr lang="en-US" altLang="en-US" dirty="0" smtClean="0"/>
            <a:t>Add </a:t>
          </a:r>
          <a:r>
            <a:rPr lang="ko-KR" altLang="en-US" dirty="0" smtClean="0"/>
            <a:t>에 메이븐 설치 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추가 </a:t>
          </a:r>
          <a:r>
            <a:rPr lang="en-US" altLang="en-US" dirty="0" smtClean="0"/>
            <a:t>: D:\webdev\apache-maven-3.0.5</a:t>
          </a:r>
          <a:endParaRPr lang="ko-KR" altLang="en-US" dirty="0"/>
        </a:p>
      </dgm:t>
    </dgm:pt>
    <dgm:pt modelId="{3F84BAFE-5AD6-4E1D-B2FF-40BA510CB4C1}" type="parTrans" cxnId="{A9305068-21FD-4F32-B2C2-3507E228D3CF}">
      <dgm:prSet/>
      <dgm:spPr/>
      <dgm:t>
        <a:bodyPr/>
        <a:lstStyle/>
        <a:p>
          <a:pPr latinLnBrk="1"/>
          <a:endParaRPr lang="ko-KR" altLang="en-US"/>
        </a:p>
      </dgm:t>
    </dgm:pt>
    <dgm:pt modelId="{49C4B3A3-0FD0-48EE-A0AD-C8E8AC300055}" type="sibTrans" cxnId="{A9305068-21FD-4F32-B2C2-3507E228D3CF}">
      <dgm:prSet/>
      <dgm:spPr/>
      <dgm:t>
        <a:bodyPr/>
        <a:lstStyle/>
        <a:p>
          <a:pPr latinLnBrk="1"/>
          <a:endParaRPr lang="ko-KR" altLang="en-US"/>
        </a:p>
      </dgm:t>
    </dgm:pt>
    <dgm:pt modelId="{E4A87F47-D8C0-4ED3-8456-194980539266}">
      <dgm:prSet phldrT="[텍스트]"/>
      <dgm:spPr/>
      <dgm:t>
        <a:bodyPr/>
        <a:lstStyle/>
        <a:p>
          <a:pPr latinLnBrk="1"/>
          <a:r>
            <a:rPr lang="en-US" altLang="en-US" dirty="0" smtClean="0"/>
            <a:t>Global settings </a:t>
          </a:r>
          <a:r>
            <a:rPr lang="ko-KR" altLang="en-US" dirty="0" smtClean="0"/>
            <a:t>에 </a:t>
          </a:r>
          <a:r>
            <a:rPr lang="en-US" altLang="en-US" dirty="0" smtClean="0"/>
            <a:t>conf/settings.xml </a:t>
          </a:r>
          <a:r>
            <a:rPr lang="ko-KR" altLang="en-US" dirty="0" smtClean="0"/>
            <a:t>이 적용됨 확인</a:t>
          </a:r>
          <a:endParaRPr lang="ko-KR" altLang="en-US" dirty="0"/>
        </a:p>
      </dgm:t>
    </dgm:pt>
    <dgm:pt modelId="{090DDD3F-268C-4519-BC2E-C4ABD36B8DEA}" type="parTrans" cxnId="{AB463112-20CF-4A97-8133-CF136809868C}">
      <dgm:prSet/>
      <dgm:spPr/>
      <dgm:t>
        <a:bodyPr/>
        <a:lstStyle/>
        <a:p>
          <a:pPr latinLnBrk="1"/>
          <a:endParaRPr lang="ko-KR" altLang="en-US"/>
        </a:p>
      </dgm:t>
    </dgm:pt>
    <dgm:pt modelId="{6397C8B6-4B00-4846-9C73-9F0F79F50C46}" type="sibTrans" cxnId="{AB463112-20CF-4A97-8133-CF136809868C}">
      <dgm:prSet/>
      <dgm:spPr/>
      <dgm:t>
        <a:bodyPr/>
        <a:lstStyle/>
        <a:p>
          <a:pPr latinLnBrk="1"/>
          <a:endParaRPr lang="ko-KR" altLang="en-US"/>
        </a:p>
      </dgm:t>
    </dgm:pt>
    <dgm:pt modelId="{4390FD59-346D-4035-8E63-BD6B27EA9B4D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 자동설정</a:t>
          </a:r>
          <a:endParaRPr lang="ko-KR" altLang="en-US" dirty="0"/>
        </a:p>
      </dgm:t>
    </dgm:pt>
    <dgm:pt modelId="{982A6576-B28C-4B49-A87A-786D69138AD8}" type="parTrans" cxnId="{FDD77999-1803-410B-9994-470B4746CD0E}">
      <dgm:prSet/>
      <dgm:spPr/>
      <dgm:t>
        <a:bodyPr/>
        <a:lstStyle/>
        <a:p>
          <a:pPr latinLnBrk="1"/>
          <a:endParaRPr lang="ko-KR" altLang="en-US"/>
        </a:p>
      </dgm:t>
    </dgm:pt>
    <dgm:pt modelId="{875C9725-3B59-4E6A-8D25-450FF7115CCF}" type="sibTrans" cxnId="{FDD77999-1803-410B-9994-470B4746CD0E}">
      <dgm:prSet/>
      <dgm:spPr/>
      <dgm:t>
        <a:bodyPr/>
        <a:lstStyle/>
        <a:p>
          <a:pPr latinLnBrk="1"/>
          <a:endParaRPr lang="ko-KR" altLang="en-US"/>
        </a:p>
      </dgm:t>
    </dgm:pt>
    <dgm:pt modelId="{3033CFC5-3D10-436E-A9C8-8F4E6CAA8F23}">
      <dgm:prSet phldrT="[텍스트]"/>
      <dgm:spPr/>
      <dgm:t>
        <a:bodyPr/>
        <a:lstStyle/>
        <a:p>
          <a:pPr latinLnBrk="1"/>
          <a:r>
            <a:rPr lang="en-US" altLang="en-US" dirty="0" smtClean="0"/>
            <a:t>“Window &gt;&gt; Preferences &gt;&gt; Java &gt;&gt; Build Path &gt;&gt; </a:t>
          </a:r>
          <a:r>
            <a:rPr lang="en-US" altLang="en-US" dirty="0" err="1" smtClean="0"/>
            <a:t>Classpath</a:t>
          </a:r>
          <a:r>
            <a:rPr lang="en-US" altLang="en-US" dirty="0" smtClean="0"/>
            <a:t> Variables” </a:t>
          </a:r>
          <a:r>
            <a:rPr lang="ko-KR" altLang="en-US" dirty="0" smtClean="0"/>
            <a:t>에 </a:t>
          </a:r>
          <a:r>
            <a:rPr lang="en-US" altLang="en-US" dirty="0" smtClean="0"/>
            <a:t>M2_REPO </a:t>
          </a:r>
          <a:r>
            <a:rPr lang="ko-KR" altLang="en-US" dirty="0" smtClean="0"/>
            <a:t>설정</a:t>
          </a:r>
          <a:r>
            <a:rPr lang="en-US" altLang="en-US" dirty="0" smtClean="0"/>
            <a:t>(D:\webdev\repositories\maven) </a:t>
          </a:r>
          <a:r>
            <a:rPr lang="ko-KR" altLang="en-US" dirty="0" smtClean="0"/>
            <a:t>자동 추가됨</a:t>
          </a:r>
          <a:endParaRPr lang="ko-KR" altLang="en-US" dirty="0"/>
        </a:p>
      </dgm:t>
    </dgm:pt>
    <dgm:pt modelId="{502BB870-C784-4887-9E10-5D8D43DEC6E2}" type="parTrans" cxnId="{46022455-0F3D-427D-BC51-3A7933D7763B}">
      <dgm:prSet/>
      <dgm:spPr/>
      <dgm:t>
        <a:bodyPr/>
        <a:lstStyle/>
        <a:p>
          <a:pPr latinLnBrk="1"/>
          <a:endParaRPr lang="ko-KR" altLang="en-US"/>
        </a:p>
      </dgm:t>
    </dgm:pt>
    <dgm:pt modelId="{CAB66E18-1975-4371-9A44-626C217F72E4}" type="sibTrans" cxnId="{46022455-0F3D-427D-BC51-3A7933D7763B}">
      <dgm:prSet/>
      <dgm:spPr/>
      <dgm:t>
        <a:bodyPr/>
        <a:lstStyle/>
        <a:p>
          <a:pPr latinLnBrk="1"/>
          <a:endParaRPr lang="ko-KR" altLang="en-US"/>
        </a:p>
      </dgm:t>
    </dgm:pt>
    <dgm:pt modelId="{65DFD9C7-014B-4935-8578-6D353E25F9AC}" type="pres">
      <dgm:prSet presAssocID="{A1822987-67A6-4D16-ADD5-1FA9C55447B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F3F4F2-206A-498F-A134-2388E17442C8}" type="pres">
      <dgm:prSet presAssocID="{96A7E315-0B45-4335-81FE-7CAD6798C2CA}" presName="parentLin" presStyleCnt="0"/>
      <dgm:spPr/>
    </dgm:pt>
    <dgm:pt modelId="{0C1EBECE-5C69-40B4-851F-F6F81A81B1A5}" type="pres">
      <dgm:prSet presAssocID="{96A7E315-0B45-4335-81FE-7CAD6798C2CA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B65D1F0-43F5-4EB6-90FC-D8A35E822D00}" type="pres">
      <dgm:prSet presAssocID="{96A7E315-0B45-4335-81FE-7CAD6798C2C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342567-9244-4C91-A7FC-171E6FBA2D71}" type="pres">
      <dgm:prSet presAssocID="{96A7E315-0B45-4335-81FE-7CAD6798C2CA}" presName="negativeSpace" presStyleCnt="0"/>
      <dgm:spPr/>
    </dgm:pt>
    <dgm:pt modelId="{87F475C7-B0CA-432D-87FC-2F38F77DD2E4}" type="pres">
      <dgm:prSet presAssocID="{96A7E315-0B45-4335-81FE-7CAD6798C2C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170A12-FD32-4CFA-9AAB-77BA1FB36BA2}" type="pres">
      <dgm:prSet presAssocID="{ED97235B-406D-4ECB-AF1D-1D4C5146168C}" presName="spaceBetweenRectangles" presStyleCnt="0"/>
      <dgm:spPr/>
    </dgm:pt>
    <dgm:pt modelId="{E0635079-CDE6-43FF-B907-E05AE7EF9045}" type="pres">
      <dgm:prSet presAssocID="{4390FD59-346D-4035-8E63-BD6B27EA9B4D}" presName="parentLin" presStyleCnt="0"/>
      <dgm:spPr/>
    </dgm:pt>
    <dgm:pt modelId="{A4D98241-C743-46FC-9FA1-129980118FB1}" type="pres">
      <dgm:prSet presAssocID="{4390FD59-346D-4035-8E63-BD6B27EA9B4D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BF47551-8A18-4039-9F68-34FC3160FC9E}" type="pres">
      <dgm:prSet presAssocID="{4390FD59-346D-4035-8E63-BD6B27EA9B4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62172C-E0D5-4809-B46A-C214BEB21151}" type="pres">
      <dgm:prSet presAssocID="{4390FD59-346D-4035-8E63-BD6B27EA9B4D}" presName="negativeSpace" presStyleCnt="0"/>
      <dgm:spPr/>
    </dgm:pt>
    <dgm:pt modelId="{B72DB048-8DC1-42BA-8E29-95D333CBA750}" type="pres">
      <dgm:prSet presAssocID="{4390FD59-346D-4035-8E63-BD6B27EA9B4D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6022455-0F3D-427D-BC51-3A7933D7763B}" srcId="{4390FD59-346D-4035-8E63-BD6B27EA9B4D}" destId="{3033CFC5-3D10-436E-A9C8-8F4E6CAA8F23}" srcOrd="0" destOrd="0" parTransId="{502BB870-C784-4887-9E10-5D8D43DEC6E2}" sibTransId="{CAB66E18-1975-4371-9A44-626C217F72E4}"/>
    <dgm:cxn modelId="{A9305068-21FD-4F32-B2C2-3507E228D3CF}" srcId="{96A7E315-0B45-4335-81FE-7CAD6798C2CA}" destId="{A98EF524-C975-4806-8FC6-007BEDA7ECC5}" srcOrd="2" destOrd="0" parTransId="{3F84BAFE-5AD6-4E1D-B2FF-40BA510CB4C1}" sibTransId="{49C4B3A3-0FD0-48EE-A0AD-C8E8AC300055}"/>
    <dgm:cxn modelId="{6B46D6BA-7B42-4E58-AC56-D9D5DA76A01C}" srcId="{96A7E315-0B45-4335-81FE-7CAD6798C2CA}" destId="{86718151-D6B7-415C-BEB0-E298C37614D2}" srcOrd="0" destOrd="0" parTransId="{47E6019B-71E6-4F7B-B9B9-CE26EEBFCA26}" sibTransId="{9A892D6B-5B95-4BA8-A195-1652FF60C62D}"/>
    <dgm:cxn modelId="{9CE4208D-B9AF-4F6A-902A-3D195757B614}" type="presOf" srcId="{86718151-D6B7-415C-BEB0-E298C37614D2}" destId="{87F475C7-B0CA-432D-87FC-2F38F77DD2E4}" srcOrd="0" destOrd="0" presId="urn:microsoft.com/office/officeart/2005/8/layout/list1"/>
    <dgm:cxn modelId="{6D7D5DD3-83E4-4F14-B4EC-3F68D02D62B2}" srcId="{A1822987-67A6-4D16-ADD5-1FA9C55447B7}" destId="{96A7E315-0B45-4335-81FE-7CAD6798C2CA}" srcOrd="0" destOrd="0" parTransId="{C890F638-4AD1-4FFF-8047-7A392A0A94A9}" sibTransId="{ED97235B-406D-4ECB-AF1D-1D4C5146168C}"/>
    <dgm:cxn modelId="{10D5CD41-DAA9-415A-A67A-F410C0A70DFE}" type="presOf" srcId="{96A7E315-0B45-4335-81FE-7CAD6798C2CA}" destId="{EB65D1F0-43F5-4EB6-90FC-D8A35E822D00}" srcOrd="1" destOrd="0" presId="urn:microsoft.com/office/officeart/2005/8/layout/list1"/>
    <dgm:cxn modelId="{84FBE42A-0443-4FA1-A616-D96FFBC7DD38}" type="presOf" srcId="{4390FD59-346D-4035-8E63-BD6B27EA9B4D}" destId="{CBF47551-8A18-4039-9F68-34FC3160FC9E}" srcOrd="1" destOrd="0" presId="urn:microsoft.com/office/officeart/2005/8/layout/list1"/>
    <dgm:cxn modelId="{ED83D659-01AF-46A2-9F2B-590F52D45765}" type="presOf" srcId="{4390FD59-346D-4035-8E63-BD6B27EA9B4D}" destId="{A4D98241-C743-46FC-9FA1-129980118FB1}" srcOrd="0" destOrd="0" presId="urn:microsoft.com/office/officeart/2005/8/layout/list1"/>
    <dgm:cxn modelId="{FDD77999-1803-410B-9994-470B4746CD0E}" srcId="{A1822987-67A6-4D16-ADD5-1FA9C55447B7}" destId="{4390FD59-346D-4035-8E63-BD6B27EA9B4D}" srcOrd="1" destOrd="0" parTransId="{982A6576-B28C-4B49-A87A-786D69138AD8}" sibTransId="{875C9725-3B59-4E6A-8D25-450FF7115CCF}"/>
    <dgm:cxn modelId="{48306CF2-0833-4981-BF70-B3FA7103F05C}" type="presOf" srcId="{A1822987-67A6-4D16-ADD5-1FA9C55447B7}" destId="{65DFD9C7-014B-4935-8578-6D353E25F9AC}" srcOrd="0" destOrd="0" presId="urn:microsoft.com/office/officeart/2005/8/layout/list1"/>
    <dgm:cxn modelId="{E75834A3-1143-43E2-A270-7ADE43B57671}" type="presOf" srcId="{3033CFC5-3D10-436E-A9C8-8F4E6CAA8F23}" destId="{B72DB048-8DC1-42BA-8E29-95D333CBA750}" srcOrd="0" destOrd="0" presId="urn:microsoft.com/office/officeart/2005/8/layout/list1"/>
    <dgm:cxn modelId="{317312E1-1EE4-4873-B2E6-F06FE2E6B39F}" srcId="{96A7E315-0B45-4335-81FE-7CAD6798C2CA}" destId="{FB55E436-F25A-46DC-A88D-9BFEAC0B6FE2}" srcOrd="1" destOrd="0" parTransId="{CB5AF806-6795-48B3-A7D6-BFAFCF517482}" sibTransId="{39829B2C-B94B-455A-B711-596B51A31D9B}"/>
    <dgm:cxn modelId="{048434DF-7696-4A8C-9992-DE18F0C72C74}" type="presOf" srcId="{FB55E436-F25A-46DC-A88D-9BFEAC0B6FE2}" destId="{87F475C7-B0CA-432D-87FC-2F38F77DD2E4}" srcOrd="0" destOrd="1" presId="urn:microsoft.com/office/officeart/2005/8/layout/list1"/>
    <dgm:cxn modelId="{BF5BDEAC-79FA-4E58-913D-C13BA7E0C70D}" type="presOf" srcId="{E4A87F47-D8C0-4ED3-8456-194980539266}" destId="{87F475C7-B0CA-432D-87FC-2F38F77DD2E4}" srcOrd="0" destOrd="3" presId="urn:microsoft.com/office/officeart/2005/8/layout/list1"/>
    <dgm:cxn modelId="{AB463112-20CF-4A97-8133-CF136809868C}" srcId="{96A7E315-0B45-4335-81FE-7CAD6798C2CA}" destId="{E4A87F47-D8C0-4ED3-8456-194980539266}" srcOrd="3" destOrd="0" parTransId="{090DDD3F-268C-4519-BC2E-C4ABD36B8DEA}" sibTransId="{6397C8B6-4B00-4846-9C73-9F0F79F50C46}"/>
    <dgm:cxn modelId="{93C6CA0E-E3EA-468B-8916-43F109F888FE}" type="presOf" srcId="{A98EF524-C975-4806-8FC6-007BEDA7ECC5}" destId="{87F475C7-B0CA-432D-87FC-2F38F77DD2E4}" srcOrd="0" destOrd="2" presId="urn:microsoft.com/office/officeart/2005/8/layout/list1"/>
    <dgm:cxn modelId="{78100B3A-4BEB-4A4E-97A1-A3CAFA9203C7}" type="presOf" srcId="{96A7E315-0B45-4335-81FE-7CAD6798C2CA}" destId="{0C1EBECE-5C69-40B4-851F-F6F81A81B1A5}" srcOrd="0" destOrd="0" presId="urn:microsoft.com/office/officeart/2005/8/layout/list1"/>
    <dgm:cxn modelId="{1A618A83-FDDA-4311-BA90-FE1DA3DED5FD}" type="presParOf" srcId="{65DFD9C7-014B-4935-8578-6D353E25F9AC}" destId="{9FF3F4F2-206A-498F-A134-2388E17442C8}" srcOrd="0" destOrd="0" presId="urn:microsoft.com/office/officeart/2005/8/layout/list1"/>
    <dgm:cxn modelId="{815A2D25-8948-402B-9DB5-904F4FF1174D}" type="presParOf" srcId="{9FF3F4F2-206A-498F-A134-2388E17442C8}" destId="{0C1EBECE-5C69-40B4-851F-F6F81A81B1A5}" srcOrd="0" destOrd="0" presId="urn:microsoft.com/office/officeart/2005/8/layout/list1"/>
    <dgm:cxn modelId="{BAD9AC02-A651-44B2-BA23-EE140A6B2733}" type="presParOf" srcId="{9FF3F4F2-206A-498F-A134-2388E17442C8}" destId="{EB65D1F0-43F5-4EB6-90FC-D8A35E822D00}" srcOrd="1" destOrd="0" presId="urn:microsoft.com/office/officeart/2005/8/layout/list1"/>
    <dgm:cxn modelId="{96802AFD-B7DF-42D0-9EF6-4C1E96696A85}" type="presParOf" srcId="{65DFD9C7-014B-4935-8578-6D353E25F9AC}" destId="{00342567-9244-4C91-A7FC-171E6FBA2D71}" srcOrd="1" destOrd="0" presId="urn:microsoft.com/office/officeart/2005/8/layout/list1"/>
    <dgm:cxn modelId="{4B58F3BA-164A-4494-8895-DB457366BF70}" type="presParOf" srcId="{65DFD9C7-014B-4935-8578-6D353E25F9AC}" destId="{87F475C7-B0CA-432D-87FC-2F38F77DD2E4}" srcOrd="2" destOrd="0" presId="urn:microsoft.com/office/officeart/2005/8/layout/list1"/>
    <dgm:cxn modelId="{7048500F-2067-4CCC-9B90-EAAC1233E4F5}" type="presParOf" srcId="{65DFD9C7-014B-4935-8578-6D353E25F9AC}" destId="{F3170A12-FD32-4CFA-9AAB-77BA1FB36BA2}" srcOrd="3" destOrd="0" presId="urn:microsoft.com/office/officeart/2005/8/layout/list1"/>
    <dgm:cxn modelId="{F90EB21E-BB86-4E6E-8293-18D3FD869E94}" type="presParOf" srcId="{65DFD9C7-014B-4935-8578-6D353E25F9AC}" destId="{E0635079-CDE6-43FF-B907-E05AE7EF9045}" srcOrd="4" destOrd="0" presId="urn:microsoft.com/office/officeart/2005/8/layout/list1"/>
    <dgm:cxn modelId="{6C5AE694-421D-46DE-B03A-C16BEC077D8A}" type="presParOf" srcId="{E0635079-CDE6-43FF-B907-E05AE7EF9045}" destId="{A4D98241-C743-46FC-9FA1-129980118FB1}" srcOrd="0" destOrd="0" presId="urn:microsoft.com/office/officeart/2005/8/layout/list1"/>
    <dgm:cxn modelId="{52C0EF5C-EE49-46A6-B79D-E32D41C8BF7C}" type="presParOf" srcId="{E0635079-CDE6-43FF-B907-E05AE7EF9045}" destId="{CBF47551-8A18-4039-9F68-34FC3160FC9E}" srcOrd="1" destOrd="0" presId="urn:microsoft.com/office/officeart/2005/8/layout/list1"/>
    <dgm:cxn modelId="{6C523638-AA44-4822-BD74-2130DA0D69C1}" type="presParOf" srcId="{65DFD9C7-014B-4935-8578-6D353E25F9AC}" destId="{1062172C-E0D5-4809-B46A-C214BEB21151}" srcOrd="5" destOrd="0" presId="urn:microsoft.com/office/officeart/2005/8/layout/list1"/>
    <dgm:cxn modelId="{EF8DF3D7-C534-4EF5-861A-BC143B121FFE}" type="presParOf" srcId="{65DFD9C7-014B-4935-8578-6D353E25F9AC}" destId="{B72DB048-8DC1-42BA-8E29-95D333CBA750}" srcOrd="6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2F713-A113-4534-BFF5-77B01C542D5E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F265C-528E-431B-8EE0-81F0B5D74A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'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eclipse:eclipse</a:t>
            </a:r>
            <a:r>
              <a:rPr lang="en-US" altLang="ko-KR" dirty="0" smtClean="0"/>
              <a:t>'</a:t>
            </a:r>
            <a:r>
              <a:rPr lang="ko-KR" altLang="en-US" dirty="0" smtClean="0"/>
              <a:t>를 실행하면 </a:t>
            </a:r>
            <a:r>
              <a:rPr lang="en-US" altLang="ko-KR" dirty="0" smtClean="0"/>
              <a:t>pom.xml </a:t>
            </a:r>
            <a:r>
              <a:rPr lang="ko-KR" altLang="en-US" dirty="0" smtClean="0"/>
              <a:t>의 의존 관계에 있는 라이브러리 정보는 이클립스의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classpath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자동 생성하는 데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pom.xrnl</a:t>
            </a:r>
            <a:r>
              <a:rPr lang="ko-KR" altLang="en-US" dirty="0" smtClean="0"/>
              <a:t>에 설정된 소스 폴더와 빌드한 결과물을 관리하기 위한 경로를 바탕으로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classpath</a:t>
            </a:r>
            <a:r>
              <a:rPr lang="ko-KR" altLang="en-US" dirty="0" smtClean="0"/>
              <a:t>가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diagramLayout" Target="../diagrams/layout7.xml"/><Relationship Id="rId7" Type="http://schemas.openxmlformats.org/officeDocument/2006/relationships/diagramLayout" Target="../diagrams/layout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8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diagramColors" Target="../diagrams/colors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플러그인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m2eclipse </a:t>
            </a:r>
            <a:r>
              <a:rPr lang="ko-KR" altLang="en-US" dirty="0" smtClean="0"/>
              <a:t>플러그인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애플리케이션 생성 방법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메이븐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메이븐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메이븐</a:t>
            </a:r>
            <a:r>
              <a:rPr lang="ko-KR" altLang="en-US" dirty="0" smtClean="0"/>
              <a:t> </a:t>
            </a:r>
            <a:r>
              <a:rPr lang="en-US" altLang="ko-KR" dirty="0" smtClean="0"/>
              <a:t>eclipse </a:t>
            </a:r>
            <a:r>
              <a:rPr lang="ko-KR" altLang="en-US" dirty="0" smtClean="0"/>
              <a:t>플러그인 사용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 프로젝트 가져오는 방법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플러그인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내용 개체 틀 6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의존 라이브러리 정보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설명선 1 7"/>
          <p:cNvSpPr/>
          <p:nvPr/>
        </p:nvSpPr>
        <p:spPr>
          <a:xfrm>
            <a:off x="4857752" y="5357826"/>
            <a:ext cx="4286248" cy="1285884"/>
          </a:xfrm>
          <a:prstGeom prst="borderCallout1">
            <a:avLst>
              <a:gd name="adj1" fmla="val -4954"/>
              <a:gd name="adj2" fmla="val 95379"/>
              <a:gd name="adj3" fmla="val -181898"/>
              <a:gd name="adj4" fmla="val 79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의존 관계에 있는 라이브러리를 프로젝트에서 관리하지 않고 로컬 저장소에서 관리</a:t>
            </a:r>
            <a:endParaRPr lang="en-US" altLang="ko-KR" sz="1400" dirty="0" smtClean="0"/>
          </a:p>
          <a:p>
            <a:endParaRPr lang="ko-KR" altLang="en-US" sz="1400" dirty="0" smtClean="0"/>
          </a:p>
          <a:p>
            <a:r>
              <a:rPr lang="ko-KR" altLang="en-US" sz="1400" dirty="0" err="1" smtClean="0"/>
              <a:t>이클립스에</a:t>
            </a:r>
            <a:r>
              <a:rPr lang="ko-KR" altLang="en-US" sz="1400" dirty="0" smtClean="0"/>
              <a:t> 프로젝트를 </a:t>
            </a:r>
            <a:r>
              <a:rPr lang="ko-KR" altLang="en-US" sz="1400" dirty="0" err="1" smtClean="0"/>
              <a:t>가져오기한</a:t>
            </a:r>
            <a:r>
              <a:rPr lang="ko-KR" altLang="en-US" sz="1400" dirty="0" smtClean="0"/>
              <a:t> 후 </a:t>
            </a:r>
            <a:r>
              <a:rPr lang="en-US" altLang="ko-KR" sz="1400" dirty="0" smtClean="0"/>
              <a:t>M2_REPO </a:t>
            </a:r>
            <a:r>
              <a:rPr lang="ko-KR" altLang="en-US" sz="1400" dirty="0" smtClean="0"/>
              <a:t>변수를 설정해야 함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디렉토리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애플리케이션 가져오는 방법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애플리케이션 가져오는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en-US" altLang="en-US" dirty="0" smtClean="0"/>
              <a:t>Dynamic Web Project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애플리케이션 가져오는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에러조치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M2eclipse </a:t>
            </a:r>
            <a:r>
              <a:rPr lang="ko-KR" altLang="en-US" dirty="0" smtClean="0"/>
              <a:t>플러그인 사용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신규 프로젝트 만드는 방법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5600</TotalTime>
  <Words>607</Words>
  <Application>Microsoft Office PowerPoint</Application>
  <PresentationFormat>화면 슬라이드 쇼(4:3)</PresentationFormat>
  <Paragraphs>91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Eclipse 플러그인</vt:lpstr>
      <vt:lpstr>메이븐 eclipse 플러그인 사용</vt:lpstr>
      <vt:lpstr>eclipse 플러그인</vt:lpstr>
      <vt:lpstr>의존 라이브러리 정보</vt:lpstr>
      <vt:lpstr>디렉토리 정보</vt:lpstr>
      <vt:lpstr>웹 애플리케이션 가져오는 방법</vt:lpstr>
      <vt:lpstr>웹 애플리케이션 가져오는 방법 -Dynamic Web Project 설정</vt:lpstr>
      <vt:lpstr>웹 애플리케이션 가져오는 방법 -에러조치</vt:lpstr>
      <vt:lpstr>M2eclipse 플러그인 사용</vt:lpstr>
      <vt:lpstr>m2eclipse 플러그인</vt:lpstr>
      <vt:lpstr>웹 애플리케이션 생성 방법</vt:lpstr>
      <vt:lpstr>메이븐 실행</vt:lpstr>
      <vt:lpstr>sql 플러그인</vt:lpstr>
      <vt:lpstr>메이븐 sql 플러그인</vt:lpstr>
      <vt:lpstr>sql 플러그인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bluebelt2012</dc:creator>
  <cp:lastModifiedBy>bluebelt2012</cp:lastModifiedBy>
  <cp:revision>772</cp:revision>
  <dcterms:created xsi:type="dcterms:W3CDTF">2013-05-06T00:13:04Z</dcterms:created>
  <dcterms:modified xsi:type="dcterms:W3CDTF">2013-05-22T08:13:31Z</dcterms:modified>
</cp:coreProperties>
</file>