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37.xml" ContentType="application/vnd.openxmlformats-officedocument.drawingml.diagramLayout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10" r:id="rId3"/>
    <p:sldId id="290" r:id="rId4"/>
    <p:sldId id="299" r:id="rId5"/>
    <p:sldId id="300" r:id="rId6"/>
    <p:sldId id="353" r:id="rId7"/>
    <p:sldId id="291" r:id="rId8"/>
    <p:sldId id="295" r:id="rId9"/>
    <p:sldId id="296" r:id="rId10"/>
    <p:sldId id="271" r:id="rId11"/>
    <p:sldId id="301" r:id="rId12"/>
    <p:sldId id="358" r:id="rId13"/>
    <p:sldId id="356" r:id="rId14"/>
    <p:sldId id="346" r:id="rId15"/>
    <p:sldId id="355" r:id="rId16"/>
    <p:sldId id="395" r:id="rId17"/>
    <p:sldId id="396" r:id="rId18"/>
    <p:sldId id="312" r:id="rId19"/>
    <p:sldId id="359" r:id="rId20"/>
    <p:sldId id="281" r:id="rId21"/>
    <p:sldId id="287" r:id="rId22"/>
    <p:sldId id="283" r:id="rId23"/>
    <p:sldId id="284" r:id="rId24"/>
    <p:sldId id="285" r:id="rId25"/>
    <p:sldId id="360" r:id="rId26"/>
    <p:sldId id="370" r:id="rId27"/>
    <p:sldId id="372" r:id="rId28"/>
    <p:sldId id="322" r:id="rId29"/>
    <p:sldId id="307" r:id="rId30"/>
    <p:sldId id="317" r:id="rId31"/>
    <p:sldId id="374" r:id="rId32"/>
    <p:sldId id="362" r:id="rId33"/>
    <p:sldId id="351" r:id="rId34"/>
    <p:sldId id="385" r:id="rId35"/>
    <p:sldId id="314" r:id="rId36"/>
    <p:sldId id="373" r:id="rId37"/>
    <p:sldId id="386" r:id="rId38"/>
    <p:sldId id="320" r:id="rId39"/>
    <p:sldId id="375" r:id="rId40"/>
    <p:sldId id="321" r:id="rId41"/>
    <p:sldId id="376" r:id="rId42"/>
    <p:sldId id="324" r:id="rId43"/>
    <p:sldId id="338" r:id="rId44"/>
    <p:sldId id="377" r:id="rId45"/>
    <p:sldId id="340" r:id="rId46"/>
    <p:sldId id="341" r:id="rId47"/>
    <p:sldId id="378" r:id="rId48"/>
    <p:sldId id="332" r:id="rId49"/>
    <p:sldId id="381" r:id="rId50"/>
    <p:sldId id="380" r:id="rId51"/>
    <p:sldId id="336" r:id="rId52"/>
    <p:sldId id="311" r:id="rId53"/>
    <p:sldId id="302" r:id="rId54"/>
    <p:sldId id="309" r:id="rId55"/>
    <p:sldId id="303" r:id="rId56"/>
    <p:sldId id="304" r:id="rId57"/>
    <p:sldId id="267" r:id="rId58"/>
    <p:sldId id="305" r:id="rId59"/>
    <p:sldId id="269" r:id="rId60"/>
    <p:sldId id="388" r:id="rId61"/>
    <p:sldId id="391" r:id="rId62"/>
    <p:sldId id="392" r:id="rId63"/>
    <p:sldId id="393" r:id="rId64"/>
    <p:sldId id="394" r:id="rId65"/>
    <p:sldId id="382" r:id="rId66"/>
    <p:sldId id="279" r:id="rId67"/>
    <p:sldId id="397" r:id="rId68"/>
    <p:sldId id="313" r:id="rId69"/>
    <p:sldId id="277" r:id="rId70"/>
    <p:sldId id="275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88209" autoAdjust="0"/>
  </p:normalViewPr>
  <p:slideViewPr>
    <p:cSldViewPr>
      <p:cViewPr varScale="1">
        <p:scale>
          <a:sx n="79" d="100"/>
          <a:sy n="79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hyperlink" Target="http://cocoon.apache.org/archetype-catalog.xml" TargetMode="External"/><Relationship Id="rId1" Type="http://schemas.openxmlformats.org/officeDocument/2006/relationships/hyperlink" Target="http://docs.codehaus.org/display/MAVENUSER/Archetypes+List" TargetMode="External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hyperlink" Target="http://leepoint.net/notes-java/io/30properties_and_preferences/40sysprops/10sysprop.html" TargetMode="External"/></Relationships>
</file>

<file path=ppt/diagrams/_rels/data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E7677-26E7-4A6B-B382-DA5E3E858D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148A52-490B-4084-A17F-A60C40A4E16F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7F9421AD-37E5-46D0-B1BB-811A84EB13BD}" type="par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2F43755E-D52A-4B76-9578-4E5E9445DB0C}" type="sibTrans" cxnId="{B165BB79-22D7-469D-9F47-468C6EF4C6A3}">
      <dgm:prSet/>
      <dgm:spPr/>
      <dgm:t>
        <a:bodyPr/>
        <a:lstStyle/>
        <a:p>
          <a:pPr latinLnBrk="1"/>
          <a:endParaRPr lang="ko-KR" altLang="en-US"/>
        </a:p>
      </dgm:t>
    </dgm:pt>
    <dgm:pt modelId="{EF67F587-13AC-4CA9-A5ED-E03E984DFC09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개발자들이 단순</a:t>
          </a:r>
          <a:r>
            <a:rPr lang="en-US" altLang="ko-KR" dirty="0" smtClean="0"/>
            <a:t>, </a:t>
          </a:r>
          <a:r>
            <a:rPr lang="ko-KR" altLang="en-US" dirty="0" smtClean="0"/>
            <a:t>반복적으로 실행하는 </a:t>
          </a:r>
          <a:r>
            <a:rPr lang="ko-KR" altLang="en-US" dirty="0" err="1" smtClean="0"/>
            <a:t>빌드</a:t>
          </a:r>
          <a:r>
            <a:rPr lang="ko-KR" altLang="en-US" dirty="0" smtClean="0"/>
            <a:t> 관련 작업을 자동화</a:t>
          </a:r>
          <a:endParaRPr lang="ko-KR" altLang="en-US" dirty="0"/>
        </a:p>
      </dgm:t>
    </dgm:pt>
    <dgm:pt modelId="{D2B8DB40-212B-47D8-9418-CA424A03C619}" type="par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E1894F35-22D2-4B3F-81DD-C61730CB01A0}" type="sibTrans" cxnId="{F8335930-85C9-48CE-ADA7-22E0718D37D8}">
      <dgm:prSet/>
      <dgm:spPr/>
      <dgm:t>
        <a:bodyPr/>
        <a:lstStyle/>
        <a:p>
          <a:pPr latinLnBrk="1"/>
          <a:endParaRPr lang="ko-KR" altLang="en-US"/>
        </a:p>
      </dgm:t>
    </dgm:pt>
    <dgm:pt modelId="{38BC5C7D-7FD6-42E8-9F29-4AD22C9A7E4E}">
      <dgm:prSet phldrT="[텍스트]"/>
      <dgm:spPr/>
      <dgm:t>
        <a:bodyPr/>
        <a:lstStyle/>
        <a:p>
          <a:pPr latinLnBrk="1"/>
          <a:r>
            <a:rPr lang="ko-KR" altLang="en-US" dirty="0" smtClean="0"/>
            <a:t>도입효과</a:t>
          </a:r>
          <a:endParaRPr lang="ko-KR" altLang="en-US" dirty="0"/>
        </a:p>
      </dgm:t>
    </dgm:pt>
    <dgm:pt modelId="{0A24A2A1-2619-49D8-A959-4E6C3CA56790}" type="par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BAEBE8E-C119-44EC-B689-AFAEB0D11DE5}" type="sibTrans" cxnId="{A1D11ACC-FF9E-4A8F-A1DE-9D737BB17ED4}">
      <dgm:prSet/>
      <dgm:spPr/>
      <dgm:t>
        <a:bodyPr/>
        <a:lstStyle/>
        <a:p>
          <a:pPr latinLnBrk="1"/>
          <a:endParaRPr lang="ko-KR" altLang="en-US"/>
        </a:p>
      </dgm:t>
    </dgm:pt>
    <dgm:pt modelId="{6EFB2297-2BC5-44E9-9D5C-A4DBF9F3F8EE}">
      <dgm:prSet phldrT="[텍스트]"/>
      <dgm:spPr/>
      <dgm:t>
        <a:bodyPr/>
        <a:lstStyle/>
        <a:p>
          <a:pPr latinLnBrk="1"/>
          <a:r>
            <a:rPr lang="ko-KR" altLang="en-US" dirty="0" smtClean="0"/>
            <a:t>업무를 효율화</a:t>
          </a:r>
          <a:endParaRPr lang="ko-KR" altLang="en-US" dirty="0"/>
        </a:p>
      </dgm:t>
    </dgm:pt>
    <dgm:pt modelId="{9A84FF7C-855E-4F19-97D4-46C4023CEAF5}" type="par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6D110EBF-B98E-485C-8454-9F3585A9DE00}" type="sibTrans" cxnId="{6BFE14B0-1343-43DE-8F46-2E543E0318C3}">
      <dgm:prSet/>
      <dgm:spPr/>
      <dgm:t>
        <a:bodyPr/>
        <a:lstStyle/>
        <a:p>
          <a:pPr latinLnBrk="1"/>
          <a:endParaRPr lang="ko-KR" altLang="en-US"/>
        </a:p>
      </dgm:t>
    </dgm:pt>
    <dgm:pt modelId="{59657163-8228-44AA-A08E-71AB2D3F99B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복잡도를 효율적으로 관리</a:t>
          </a:r>
          <a:endParaRPr lang="ko-KR" altLang="en-US" dirty="0"/>
        </a:p>
      </dgm:t>
    </dgm:pt>
    <dgm:pt modelId="{63ED1213-150A-47F0-B558-EA9BC245E68A}" type="par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02641537-4593-4AAD-9C72-EF69455DAA53}" type="sibTrans" cxnId="{017F2B3A-A078-499F-874B-EEBE50D402E2}">
      <dgm:prSet/>
      <dgm:spPr/>
      <dgm:t>
        <a:bodyPr/>
        <a:lstStyle/>
        <a:p>
          <a:pPr latinLnBrk="1"/>
          <a:endParaRPr lang="ko-KR" altLang="en-US"/>
        </a:p>
      </dgm:t>
    </dgm:pt>
    <dgm:pt modelId="{44750872-C64D-4EAD-BD0F-0B332BD9B9CB}">
      <dgm:prSet phldrT="[텍스트]"/>
      <dgm:spPr/>
      <dgm:t>
        <a:bodyPr/>
        <a:lstStyle/>
        <a:p>
          <a:pPr latinLnBrk="1"/>
          <a:r>
            <a:rPr lang="ko-KR" altLang="en-US" dirty="0" smtClean="0"/>
            <a:t>개발환경의 개선</a:t>
          </a:r>
          <a:endParaRPr lang="ko-KR" altLang="en-US" dirty="0"/>
        </a:p>
      </dgm:t>
    </dgm:pt>
    <dgm:pt modelId="{4494DA71-9EBE-4526-A925-3606AD226FFA}" type="parTrans" cxnId="{5F0EA4CD-1F9D-4F96-ADF0-BEEB47A698F2}">
      <dgm:prSet/>
      <dgm:spPr/>
    </dgm:pt>
    <dgm:pt modelId="{4D680ED4-546D-41D7-984D-7FF28876BFA5}" type="sibTrans" cxnId="{5F0EA4CD-1F9D-4F96-ADF0-BEEB47A698F2}">
      <dgm:prSet/>
      <dgm:spPr/>
    </dgm:pt>
    <dgm:pt modelId="{D96B82FE-8AD9-4387-94E5-F6EBE47E1C5B}">
      <dgm:prSet phldrT="[텍스트]"/>
      <dgm:spPr/>
      <dgm:t>
        <a:bodyPr/>
        <a:lstStyle/>
        <a:p>
          <a:pPr latinLnBrk="1"/>
          <a:r>
            <a:rPr lang="ko-KR" altLang="en-US" dirty="0" smtClean="0"/>
            <a:t>핵심 업무에 투자할 수 있는 시간을 더 많이 확보</a:t>
          </a:r>
          <a:endParaRPr lang="ko-KR" altLang="en-US" dirty="0"/>
        </a:p>
      </dgm:t>
    </dgm:pt>
    <dgm:pt modelId="{783190B1-D0D7-46A7-9395-7B0965E207C0}" type="parTrans" cxnId="{F2B62181-5A8A-4FFD-9FE6-9A273A5921E2}">
      <dgm:prSet/>
      <dgm:spPr/>
    </dgm:pt>
    <dgm:pt modelId="{3BF30FAC-8C0F-4C29-8EF9-A288A508FC12}" type="sibTrans" cxnId="{F2B62181-5A8A-4FFD-9FE6-9A273A5921E2}">
      <dgm:prSet/>
      <dgm:spPr/>
    </dgm:pt>
    <dgm:pt modelId="{42170065-7404-4C9B-9030-5EE250D58296}" type="pres">
      <dgm:prSet presAssocID="{3B9E7677-26E7-4A6B-B382-DA5E3E858D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FFB1E5-9979-4F6D-875C-530B4E977757}" type="pres">
      <dgm:prSet presAssocID="{07148A52-490B-4084-A17F-A60C40A4E16F}" presName="linNode" presStyleCnt="0"/>
      <dgm:spPr/>
    </dgm:pt>
    <dgm:pt modelId="{D49753F7-ACFF-47FF-9DBE-F55DBCAAC334}" type="pres">
      <dgm:prSet presAssocID="{07148A52-490B-4084-A17F-A60C40A4E16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B57A88-8C6B-4681-A93A-AF94A44DA62E}" type="pres">
      <dgm:prSet presAssocID="{07148A52-490B-4084-A17F-A60C40A4E16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637F9-28CA-4871-9825-F65E2E316237}" type="pres">
      <dgm:prSet presAssocID="{2F43755E-D52A-4B76-9578-4E5E9445DB0C}" presName="sp" presStyleCnt="0"/>
      <dgm:spPr/>
    </dgm:pt>
    <dgm:pt modelId="{4FD4BAFD-EAD6-499B-B0ED-95653FCCAD26}" type="pres">
      <dgm:prSet presAssocID="{38BC5C7D-7FD6-42E8-9F29-4AD22C9A7E4E}" presName="linNode" presStyleCnt="0"/>
      <dgm:spPr/>
    </dgm:pt>
    <dgm:pt modelId="{F099E77A-3FA9-4C01-A893-D564D2341861}" type="pres">
      <dgm:prSet presAssocID="{38BC5C7D-7FD6-42E8-9F29-4AD22C9A7E4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B7B3D-76D3-4479-B13E-782044E3E8C9}" type="pres">
      <dgm:prSet presAssocID="{38BC5C7D-7FD6-42E8-9F29-4AD22C9A7E4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8D0239-470F-4F88-BCB2-1808F5E2535C}" type="presOf" srcId="{38BC5C7D-7FD6-42E8-9F29-4AD22C9A7E4E}" destId="{F099E77A-3FA9-4C01-A893-D564D2341861}" srcOrd="0" destOrd="0" presId="urn:microsoft.com/office/officeart/2005/8/layout/vList5"/>
    <dgm:cxn modelId="{017F2B3A-A078-499F-874B-EEBE50D402E2}" srcId="{38BC5C7D-7FD6-42E8-9F29-4AD22C9A7E4E}" destId="{59657163-8228-44AA-A08E-71AB2D3F99BA}" srcOrd="1" destOrd="0" parTransId="{63ED1213-150A-47F0-B558-EA9BC245E68A}" sibTransId="{02641537-4593-4AAD-9C72-EF69455DAA53}"/>
    <dgm:cxn modelId="{A1D11ACC-FF9E-4A8F-A1DE-9D737BB17ED4}" srcId="{3B9E7677-26E7-4A6B-B382-DA5E3E858D6C}" destId="{38BC5C7D-7FD6-42E8-9F29-4AD22C9A7E4E}" srcOrd="1" destOrd="0" parTransId="{0A24A2A1-2619-49D8-A959-4E6C3CA56790}" sibTransId="{6BAEBE8E-C119-44EC-B689-AFAEB0D11DE5}"/>
    <dgm:cxn modelId="{DF93BDBB-A53E-4572-B97B-050D7E47C665}" type="presOf" srcId="{59657163-8228-44AA-A08E-71AB2D3F99BA}" destId="{8B4B7B3D-76D3-4479-B13E-782044E3E8C9}" srcOrd="0" destOrd="1" presId="urn:microsoft.com/office/officeart/2005/8/layout/vList5"/>
    <dgm:cxn modelId="{BA27A784-A5A4-43FE-9786-1BABF4113C64}" type="presOf" srcId="{6EFB2297-2BC5-44E9-9D5C-A4DBF9F3F8EE}" destId="{8B4B7B3D-76D3-4479-B13E-782044E3E8C9}" srcOrd="0" destOrd="0" presId="urn:microsoft.com/office/officeart/2005/8/layout/vList5"/>
    <dgm:cxn modelId="{23B50622-34A7-4E8F-B140-F3DD3E253A5B}" type="presOf" srcId="{44750872-C64D-4EAD-BD0F-0B332BD9B9CB}" destId="{8B4B7B3D-76D3-4479-B13E-782044E3E8C9}" srcOrd="0" destOrd="2" presId="urn:microsoft.com/office/officeart/2005/8/layout/vList5"/>
    <dgm:cxn modelId="{F2B62181-5A8A-4FFD-9FE6-9A273A5921E2}" srcId="{38BC5C7D-7FD6-42E8-9F29-4AD22C9A7E4E}" destId="{D96B82FE-8AD9-4387-94E5-F6EBE47E1C5B}" srcOrd="3" destOrd="0" parTransId="{783190B1-D0D7-46A7-9395-7B0965E207C0}" sibTransId="{3BF30FAC-8C0F-4C29-8EF9-A288A508FC12}"/>
    <dgm:cxn modelId="{6BFE14B0-1343-43DE-8F46-2E543E0318C3}" srcId="{38BC5C7D-7FD6-42E8-9F29-4AD22C9A7E4E}" destId="{6EFB2297-2BC5-44E9-9D5C-A4DBF9F3F8EE}" srcOrd="0" destOrd="0" parTransId="{9A84FF7C-855E-4F19-97D4-46C4023CEAF5}" sibTransId="{6D110EBF-B98E-485C-8454-9F3585A9DE00}"/>
    <dgm:cxn modelId="{5F0EA4CD-1F9D-4F96-ADF0-BEEB47A698F2}" srcId="{38BC5C7D-7FD6-42E8-9F29-4AD22C9A7E4E}" destId="{44750872-C64D-4EAD-BD0F-0B332BD9B9CB}" srcOrd="2" destOrd="0" parTransId="{4494DA71-9EBE-4526-A925-3606AD226FFA}" sibTransId="{4D680ED4-546D-41D7-984D-7FF28876BFA5}"/>
    <dgm:cxn modelId="{A9DADAEC-7296-4A4E-AF31-9F5BBD34DC3D}" type="presOf" srcId="{D96B82FE-8AD9-4387-94E5-F6EBE47E1C5B}" destId="{8B4B7B3D-76D3-4479-B13E-782044E3E8C9}" srcOrd="0" destOrd="3" presId="urn:microsoft.com/office/officeart/2005/8/layout/vList5"/>
    <dgm:cxn modelId="{E9540F4A-4521-481E-BC41-5F65798F1028}" type="presOf" srcId="{3B9E7677-26E7-4A6B-B382-DA5E3E858D6C}" destId="{42170065-7404-4C9B-9030-5EE250D58296}" srcOrd="0" destOrd="0" presId="urn:microsoft.com/office/officeart/2005/8/layout/vList5"/>
    <dgm:cxn modelId="{F8335930-85C9-48CE-ADA7-22E0718D37D8}" srcId="{07148A52-490B-4084-A17F-A60C40A4E16F}" destId="{EF67F587-13AC-4CA9-A5ED-E03E984DFC09}" srcOrd="0" destOrd="0" parTransId="{D2B8DB40-212B-47D8-9418-CA424A03C619}" sibTransId="{E1894F35-22D2-4B3F-81DD-C61730CB01A0}"/>
    <dgm:cxn modelId="{BA1985D8-DE15-4CA3-924C-C84737F56A22}" type="presOf" srcId="{07148A52-490B-4084-A17F-A60C40A4E16F}" destId="{D49753F7-ACFF-47FF-9DBE-F55DBCAAC334}" srcOrd="0" destOrd="0" presId="urn:microsoft.com/office/officeart/2005/8/layout/vList5"/>
    <dgm:cxn modelId="{B165BB79-22D7-469D-9F47-468C6EF4C6A3}" srcId="{3B9E7677-26E7-4A6B-B382-DA5E3E858D6C}" destId="{07148A52-490B-4084-A17F-A60C40A4E16F}" srcOrd="0" destOrd="0" parTransId="{7F9421AD-37E5-46D0-B1BB-811A84EB13BD}" sibTransId="{2F43755E-D52A-4B76-9578-4E5E9445DB0C}"/>
    <dgm:cxn modelId="{59265D7E-A084-4D9A-A9B6-30E00E0F1E7E}" type="presOf" srcId="{EF67F587-13AC-4CA9-A5ED-E03E984DFC09}" destId="{B0B57A88-8C6B-4681-A93A-AF94A44DA62E}" srcOrd="0" destOrd="0" presId="urn:microsoft.com/office/officeart/2005/8/layout/vList5"/>
    <dgm:cxn modelId="{7BEF5EC4-FFCA-49CE-97B8-9ADB60D2982B}" type="presParOf" srcId="{42170065-7404-4C9B-9030-5EE250D58296}" destId="{8BFFB1E5-9979-4F6D-875C-530B4E977757}" srcOrd="0" destOrd="0" presId="urn:microsoft.com/office/officeart/2005/8/layout/vList5"/>
    <dgm:cxn modelId="{93D443F3-1172-4342-944F-A50A86A51F24}" type="presParOf" srcId="{8BFFB1E5-9979-4F6D-875C-530B4E977757}" destId="{D49753F7-ACFF-47FF-9DBE-F55DBCAAC334}" srcOrd="0" destOrd="0" presId="urn:microsoft.com/office/officeart/2005/8/layout/vList5"/>
    <dgm:cxn modelId="{59B1E209-3521-4620-89DF-0E7C07BE0FFA}" type="presParOf" srcId="{8BFFB1E5-9979-4F6D-875C-530B4E977757}" destId="{B0B57A88-8C6B-4681-A93A-AF94A44DA62E}" srcOrd="1" destOrd="0" presId="urn:microsoft.com/office/officeart/2005/8/layout/vList5"/>
    <dgm:cxn modelId="{915F3C57-3038-4FB8-8964-C2EAB8B77158}" type="presParOf" srcId="{42170065-7404-4C9B-9030-5EE250D58296}" destId="{FCB637F9-28CA-4871-9825-F65E2E316237}" srcOrd="1" destOrd="0" presId="urn:microsoft.com/office/officeart/2005/8/layout/vList5"/>
    <dgm:cxn modelId="{E289DD11-C715-4074-9AFF-1E757641645A}" type="presParOf" srcId="{42170065-7404-4C9B-9030-5EE250D58296}" destId="{4FD4BAFD-EAD6-499B-B0ED-95653FCCAD26}" srcOrd="2" destOrd="0" presId="urn:microsoft.com/office/officeart/2005/8/layout/vList5"/>
    <dgm:cxn modelId="{12DEAB94-68D2-469C-BA82-8B96BE25949E}" type="presParOf" srcId="{4FD4BAFD-EAD6-499B-B0ED-95653FCCAD26}" destId="{F099E77A-3FA9-4C01-A893-D564D2341861}" srcOrd="0" destOrd="0" presId="urn:microsoft.com/office/officeart/2005/8/layout/vList5"/>
    <dgm:cxn modelId="{211D9F98-3729-4241-9B00-8422BCDD1F47}" type="presParOf" srcId="{4FD4BAFD-EAD6-499B-B0ED-95653FCCAD26}" destId="{8B4B7B3D-76D3-4479-B13E-782044E3E8C9}" srcOrd="1" destOrd="0" presId="urn:microsoft.com/office/officeart/2005/8/layout/vList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18C0A1-CE92-410F-8E91-CBE9BCF73E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135E64-52FF-4B7C-B17B-72A4C8EF7AE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endParaRPr lang="ko-KR" altLang="en-US" dirty="0"/>
        </a:p>
      </dgm:t>
    </dgm:pt>
    <dgm:pt modelId="{4E05538E-979D-4754-A70D-23CEEEA536D9}" type="par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4BD21E97-9C6E-410E-B12F-111B315A62F7}" type="sibTrans" cxnId="{3AFDC9EA-6C81-4381-BABC-C07CFAF68F8B}">
      <dgm:prSet/>
      <dgm:spPr/>
      <dgm:t>
        <a:bodyPr/>
        <a:lstStyle/>
        <a:p>
          <a:pPr latinLnBrk="1"/>
          <a:endParaRPr lang="ko-KR" altLang="en-US"/>
        </a:p>
      </dgm:t>
    </dgm:pt>
    <dgm:pt modelId="{653B704E-62AD-4159-B0BF-7FDD45920F78}">
      <dgm:prSet phldrT="[텍스트]"/>
      <dgm:spPr/>
      <dgm:t>
        <a:bodyPr/>
        <a:lstStyle/>
        <a:p>
          <a:pPr latinLnBrk="1"/>
          <a:r>
            <a:rPr lang="ko-KR" altLang="en-US" dirty="0" smtClean="0"/>
            <a:t>문서화</a:t>
          </a:r>
          <a:endParaRPr lang="ko-KR" altLang="en-US" dirty="0"/>
        </a:p>
      </dgm:t>
    </dgm:pt>
    <dgm:pt modelId="{512F2415-75F4-4E6E-8259-CAFB02C5CF7D}" type="par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4336B6F-9032-4254-AFBE-E771BF61DB6B}" type="sibTrans" cxnId="{A49F8E27-DDCF-4AAC-9920-0E482807140E}">
      <dgm:prSet/>
      <dgm:spPr/>
      <dgm:t>
        <a:bodyPr/>
        <a:lstStyle/>
        <a:p>
          <a:pPr latinLnBrk="1"/>
          <a:endParaRPr lang="ko-KR" altLang="en-US"/>
        </a:p>
      </dgm:t>
    </dgm:pt>
    <dgm:pt modelId="{43C50D76-504D-41F6-80EB-AFBAB6DE0A3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리포팅</a:t>
          </a:r>
          <a:endParaRPr lang="ko-KR" altLang="en-US" dirty="0"/>
        </a:p>
      </dgm:t>
    </dgm:pt>
    <dgm:pt modelId="{12C02D5B-3F75-436E-BE05-EF7667717C92}" type="par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ECB4F0AD-F161-4F74-A971-6700AF8516C0}" type="sibTrans" cxnId="{627B400B-99AB-447D-9A02-FD9E3DFF3999}">
      <dgm:prSet/>
      <dgm:spPr/>
      <dgm:t>
        <a:bodyPr/>
        <a:lstStyle/>
        <a:p>
          <a:pPr latinLnBrk="1"/>
          <a:endParaRPr lang="ko-KR" altLang="en-US"/>
        </a:p>
      </dgm:t>
    </dgm:pt>
    <dgm:pt modelId="{42CEDD71-CA40-4951-A7BE-E58916AEB84A}">
      <dgm:prSet phldrT="[텍스트]"/>
      <dgm:spPr/>
      <dgm:t>
        <a:bodyPr/>
        <a:lstStyle/>
        <a:p>
          <a:pPr latinLnBrk="1"/>
          <a:r>
            <a:rPr lang="ko-KR" altLang="en-US" dirty="0" smtClean="0"/>
            <a:t>의존관계</a:t>
          </a:r>
          <a:endParaRPr lang="ko-KR" altLang="en-US" dirty="0"/>
        </a:p>
      </dgm:t>
    </dgm:pt>
    <dgm:pt modelId="{9DDFAC93-1D2D-4994-88EF-A3311130BE4C}" type="par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FF9F0481-5838-4BC0-9C55-D2A79ACAF446}" type="sibTrans" cxnId="{C24CD3F3-D778-4B18-AE84-E84E30671B30}">
      <dgm:prSet/>
      <dgm:spPr/>
      <dgm:t>
        <a:bodyPr/>
        <a:lstStyle/>
        <a:p>
          <a:pPr latinLnBrk="1"/>
          <a:endParaRPr lang="ko-KR" altLang="en-US"/>
        </a:p>
      </dgm:t>
    </dgm:pt>
    <dgm:pt modelId="{DF470549-5E0B-4485-8F45-4485E81976A0}">
      <dgm:prSet phldrT="[텍스트]"/>
      <dgm:spPr/>
      <dgm:t>
        <a:bodyPr/>
        <a:lstStyle/>
        <a:p>
          <a:pPr latinLnBrk="1"/>
          <a:r>
            <a:rPr lang="ko-KR" altLang="en-US" dirty="0" smtClean="0"/>
            <a:t>소스코드관리</a:t>
          </a:r>
          <a:endParaRPr lang="ko-KR" altLang="en-US" dirty="0"/>
        </a:p>
      </dgm:t>
    </dgm:pt>
    <dgm:pt modelId="{8CD088CE-E79E-47E1-A5D8-4DFEBD156960}" type="par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38BDDB81-EFA0-4C55-9ADB-017686253236}" type="sibTrans" cxnId="{A5A5F2D8-0C5F-4356-8C64-155BB224D550}">
      <dgm:prSet/>
      <dgm:spPr/>
      <dgm:t>
        <a:bodyPr/>
        <a:lstStyle/>
        <a:p>
          <a:pPr latinLnBrk="1"/>
          <a:endParaRPr lang="ko-KR" altLang="en-US"/>
        </a:p>
      </dgm:t>
    </dgm:pt>
    <dgm:pt modelId="{EEA09BD6-C9CD-4E57-AAE1-523C5F90F21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릴리즈</a:t>
          </a:r>
          <a:endParaRPr lang="ko-KR" altLang="en-US" dirty="0"/>
        </a:p>
      </dgm:t>
    </dgm:pt>
    <dgm:pt modelId="{9209577B-0A61-41E7-B11A-1CF827627963}" type="parTrans" cxnId="{43616C1C-B52B-4110-B7DC-AEE49E4E0D68}">
      <dgm:prSet/>
      <dgm:spPr/>
    </dgm:pt>
    <dgm:pt modelId="{BA66AE0E-9B8F-449F-A1C8-A0B28C1252AD}" type="sibTrans" cxnId="{43616C1C-B52B-4110-B7DC-AEE49E4E0D68}">
      <dgm:prSet/>
      <dgm:spPr/>
    </dgm:pt>
    <dgm:pt modelId="{28F84AF0-70B5-4573-8E3A-98EB21E1D9D6}">
      <dgm:prSet phldrT="[텍스트]"/>
      <dgm:spPr/>
      <dgm:t>
        <a:bodyPr/>
        <a:lstStyle/>
        <a:p>
          <a:pPr latinLnBrk="1"/>
          <a:r>
            <a:rPr lang="ko-KR" altLang="en-US" dirty="0" smtClean="0"/>
            <a:t>배포</a:t>
          </a:r>
          <a:endParaRPr lang="ko-KR" altLang="en-US" dirty="0"/>
        </a:p>
      </dgm:t>
    </dgm:pt>
    <dgm:pt modelId="{73E93360-3EE6-4AA5-9AD2-E6C1757C38F2}" type="parTrans" cxnId="{86447D53-4338-4817-979C-AB0AF99B3C33}">
      <dgm:prSet/>
      <dgm:spPr/>
    </dgm:pt>
    <dgm:pt modelId="{703F2411-5CDE-4D01-855F-41B46FAF353D}" type="sibTrans" cxnId="{86447D53-4338-4817-979C-AB0AF99B3C33}">
      <dgm:prSet/>
      <dgm:spPr/>
    </dgm:pt>
    <dgm:pt modelId="{B1593595-1593-4FA0-A2D1-33C3FB1D2532}" type="pres">
      <dgm:prSet presAssocID="{FD18C0A1-CE92-410F-8E91-CBE9BCF73E5C}" presName="diagram" presStyleCnt="0">
        <dgm:presLayoutVars>
          <dgm:dir/>
          <dgm:resizeHandles val="exact"/>
        </dgm:presLayoutVars>
      </dgm:prSet>
      <dgm:spPr/>
    </dgm:pt>
    <dgm:pt modelId="{2CAB2BD0-E8C1-4EEB-B8F5-84F79296D748}" type="pres">
      <dgm:prSet presAssocID="{7E135E64-52FF-4B7C-B17B-72A4C8EF7AE7}" presName="node" presStyleLbl="node1" presStyleIdx="0" presStyleCnt="7">
        <dgm:presLayoutVars>
          <dgm:bulletEnabled val="1"/>
        </dgm:presLayoutVars>
      </dgm:prSet>
      <dgm:spPr/>
    </dgm:pt>
    <dgm:pt modelId="{A0A37793-0EB6-4AD5-A473-C9CBFF7B1CC3}" type="pres">
      <dgm:prSet presAssocID="{4BD21E97-9C6E-410E-B12F-111B315A62F7}" presName="sibTrans" presStyleCnt="0"/>
      <dgm:spPr/>
    </dgm:pt>
    <dgm:pt modelId="{81A504E3-6ADB-49A2-8232-B27000F7AF0B}" type="pres">
      <dgm:prSet presAssocID="{653B704E-62AD-4159-B0BF-7FDD45920F78}" presName="node" presStyleLbl="node1" presStyleIdx="1" presStyleCnt="7">
        <dgm:presLayoutVars>
          <dgm:bulletEnabled val="1"/>
        </dgm:presLayoutVars>
      </dgm:prSet>
      <dgm:spPr/>
    </dgm:pt>
    <dgm:pt modelId="{D6A7F2DF-B9C7-4DF7-A37B-AF9C606E1AE1}" type="pres">
      <dgm:prSet presAssocID="{44336B6F-9032-4254-AFBE-E771BF61DB6B}" presName="sibTrans" presStyleCnt="0"/>
      <dgm:spPr/>
    </dgm:pt>
    <dgm:pt modelId="{66D85124-37C0-41A9-93EB-C5688A416E08}" type="pres">
      <dgm:prSet presAssocID="{43C50D76-504D-41F6-80EB-AFBAB6DE0A34}" presName="node" presStyleLbl="node1" presStyleIdx="2" presStyleCnt="7">
        <dgm:presLayoutVars>
          <dgm:bulletEnabled val="1"/>
        </dgm:presLayoutVars>
      </dgm:prSet>
      <dgm:spPr/>
    </dgm:pt>
    <dgm:pt modelId="{08DC5959-919E-4BBF-94ED-B354A78CEC57}" type="pres">
      <dgm:prSet presAssocID="{ECB4F0AD-F161-4F74-A971-6700AF8516C0}" presName="sibTrans" presStyleCnt="0"/>
      <dgm:spPr/>
    </dgm:pt>
    <dgm:pt modelId="{0A7E949E-394B-4C36-8A51-EBE3A561D851}" type="pres">
      <dgm:prSet presAssocID="{42CEDD71-CA40-4951-A7BE-E58916AEB84A}" presName="node" presStyleLbl="node1" presStyleIdx="3" presStyleCnt="7">
        <dgm:presLayoutVars>
          <dgm:bulletEnabled val="1"/>
        </dgm:presLayoutVars>
      </dgm:prSet>
      <dgm:spPr/>
    </dgm:pt>
    <dgm:pt modelId="{60EA0B6D-CB26-46D3-ACE6-2A5B528C2678}" type="pres">
      <dgm:prSet presAssocID="{FF9F0481-5838-4BC0-9C55-D2A79ACAF446}" presName="sibTrans" presStyleCnt="0"/>
      <dgm:spPr/>
    </dgm:pt>
    <dgm:pt modelId="{8CEDAA22-7B7A-4C2C-9158-331213CE28AE}" type="pres">
      <dgm:prSet presAssocID="{DF470549-5E0B-4485-8F45-4485E81976A0}" presName="node" presStyleLbl="node1" presStyleIdx="4" presStyleCnt="7">
        <dgm:presLayoutVars>
          <dgm:bulletEnabled val="1"/>
        </dgm:presLayoutVars>
      </dgm:prSet>
      <dgm:spPr/>
    </dgm:pt>
    <dgm:pt modelId="{1BB2882C-B3F8-41EF-85E6-955789BD6FE1}" type="pres">
      <dgm:prSet presAssocID="{38BDDB81-EFA0-4C55-9ADB-017686253236}" presName="sibTrans" presStyleCnt="0"/>
      <dgm:spPr/>
    </dgm:pt>
    <dgm:pt modelId="{0A492F96-15D1-41FA-8758-1D1BF5F15455}" type="pres">
      <dgm:prSet presAssocID="{EEA09BD6-C9CD-4E57-AAE1-523C5F90F21F}" presName="node" presStyleLbl="node1" presStyleIdx="5" presStyleCnt="7">
        <dgm:presLayoutVars>
          <dgm:bulletEnabled val="1"/>
        </dgm:presLayoutVars>
      </dgm:prSet>
      <dgm:spPr/>
    </dgm:pt>
    <dgm:pt modelId="{2ECBD569-2552-4B2A-AE65-B91E96852814}" type="pres">
      <dgm:prSet presAssocID="{BA66AE0E-9B8F-449F-A1C8-A0B28C1252AD}" presName="sibTrans" presStyleCnt="0"/>
      <dgm:spPr/>
    </dgm:pt>
    <dgm:pt modelId="{1B5B089A-597E-46B5-ACCD-5BA612D09466}" type="pres">
      <dgm:prSet presAssocID="{28F84AF0-70B5-4573-8E3A-98EB21E1D9D6}" presName="node" presStyleLbl="node1" presStyleIdx="6" presStyleCnt="7">
        <dgm:presLayoutVars>
          <dgm:bulletEnabled val="1"/>
        </dgm:presLayoutVars>
      </dgm:prSet>
      <dgm:spPr/>
    </dgm:pt>
  </dgm:ptLst>
  <dgm:cxnLst>
    <dgm:cxn modelId="{255DA8C5-BF7F-4290-81C1-B4EDD7BDF855}" type="presOf" srcId="{28F84AF0-70B5-4573-8E3A-98EB21E1D9D6}" destId="{1B5B089A-597E-46B5-ACCD-5BA612D09466}" srcOrd="0" destOrd="0" presId="urn:microsoft.com/office/officeart/2005/8/layout/default"/>
    <dgm:cxn modelId="{DB396431-F086-4023-86C9-EEF0879DD9BB}" type="presOf" srcId="{EEA09BD6-C9CD-4E57-AAE1-523C5F90F21F}" destId="{0A492F96-15D1-41FA-8758-1D1BF5F15455}" srcOrd="0" destOrd="0" presId="urn:microsoft.com/office/officeart/2005/8/layout/default"/>
    <dgm:cxn modelId="{627B400B-99AB-447D-9A02-FD9E3DFF3999}" srcId="{FD18C0A1-CE92-410F-8E91-CBE9BCF73E5C}" destId="{43C50D76-504D-41F6-80EB-AFBAB6DE0A34}" srcOrd="2" destOrd="0" parTransId="{12C02D5B-3F75-436E-BE05-EF7667717C92}" sibTransId="{ECB4F0AD-F161-4F74-A971-6700AF8516C0}"/>
    <dgm:cxn modelId="{A5A5F2D8-0C5F-4356-8C64-155BB224D550}" srcId="{FD18C0A1-CE92-410F-8E91-CBE9BCF73E5C}" destId="{DF470549-5E0B-4485-8F45-4485E81976A0}" srcOrd="4" destOrd="0" parTransId="{8CD088CE-E79E-47E1-A5D8-4DFEBD156960}" sibTransId="{38BDDB81-EFA0-4C55-9ADB-017686253236}"/>
    <dgm:cxn modelId="{16CDA1D9-4D1B-47C8-B9EB-63216D612B47}" type="presOf" srcId="{7E135E64-52FF-4B7C-B17B-72A4C8EF7AE7}" destId="{2CAB2BD0-E8C1-4EEB-B8F5-84F79296D748}" srcOrd="0" destOrd="0" presId="urn:microsoft.com/office/officeart/2005/8/layout/default"/>
    <dgm:cxn modelId="{A49F8E27-DDCF-4AAC-9920-0E482807140E}" srcId="{FD18C0A1-CE92-410F-8E91-CBE9BCF73E5C}" destId="{653B704E-62AD-4159-B0BF-7FDD45920F78}" srcOrd="1" destOrd="0" parTransId="{512F2415-75F4-4E6E-8259-CAFB02C5CF7D}" sibTransId="{44336B6F-9032-4254-AFBE-E771BF61DB6B}"/>
    <dgm:cxn modelId="{E4C4F4A0-5031-45A3-A87B-8CD559EE0245}" type="presOf" srcId="{653B704E-62AD-4159-B0BF-7FDD45920F78}" destId="{81A504E3-6ADB-49A2-8232-B27000F7AF0B}" srcOrd="0" destOrd="0" presId="urn:microsoft.com/office/officeart/2005/8/layout/default"/>
    <dgm:cxn modelId="{3AFDC9EA-6C81-4381-BABC-C07CFAF68F8B}" srcId="{FD18C0A1-CE92-410F-8E91-CBE9BCF73E5C}" destId="{7E135E64-52FF-4B7C-B17B-72A4C8EF7AE7}" srcOrd="0" destOrd="0" parTransId="{4E05538E-979D-4754-A70D-23CEEEA536D9}" sibTransId="{4BD21E97-9C6E-410E-B12F-111B315A62F7}"/>
    <dgm:cxn modelId="{C24CD3F3-D778-4B18-AE84-E84E30671B30}" srcId="{FD18C0A1-CE92-410F-8E91-CBE9BCF73E5C}" destId="{42CEDD71-CA40-4951-A7BE-E58916AEB84A}" srcOrd="3" destOrd="0" parTransId="{9DDFAC93-1D2D-4994-88EF-A3311130BE4C}" sibTransId="{FF9F0481-5838-4BC0-9C55-D2A79ACAF446}"/>
    <dgm:cxn modelId="{21CD7438-45E7-45C8-AD48-2729787EBF67}" type="presOf" srcId="{43C50D76-504D-41F6-80EB-AFBAB6DE0A34}" destId="{66D85124-37C0-41A9-93EB-C5688A416E08}" srcOrd="0" destOrd="0" presId="urn:microsoft.com/office/officeart/2005/8/layout/default"/>
    <dgm:cxn modelId="{D21274B9-C05F-44C6-B13B-FE0C2EC19543}" type="presOf" srcId="{FD18C0A1-CE92-410F-8E91-CBE9BCF73E5C}" destId="{B1593595-1593-4FA0-A2D1-33C3FB1D2532}" srcOrd="0" destOrd="0" presId="urn:microsoft.com/office/officeart/2005/8/layout/default"/>
    <dgm:cxn modelId="{86447D53-4338-4817-979C-AB0AF99B3C33}" srcId="{FD18C0A1-CE92-410F-8E91-CBE9BCF73E5C}" destId="{28F84AF0-70B5-4573-8E3A-98EB21E1D9D6}" srcOrd="6" destOrd="0" parTransId="{73E93360-3EE6-4AA5-9AD2-E6C1757C38F2}" sibTransId="{703F2411-5CDE-4D01-855F-41B46FAF353D}"/>
    <dgm:cxn modelId="{EF508CAC-5920-4AA5-9B11-85CCE35EE063}" type="presOf" srcId="{42CEDD71-CA40-4951-A7BE-E58916AEB84A}" destId="{0A7E949E-394B-4C36-8A51-EBE3A561D851}" srcOrd="0" destOrd="0" presId="urn:microsoft.com/office/officeart/2005/8/layout/default"/>
    <dgm:cxn modelId="{43616C1C-B52B-4110-B7DC-AEE49E4E0D68}" srcId="{FD18C0A1-CE92-410F-8E91-CBE9BCF73E5C}" destId="{EEA09BD6-C9CD-4E57-AAE1-523C5F90F21F}" srcOrd="5" destOrd="0" parTransId="{9209577B-0A61-41E7-B11A-1CF827627963}" sibTransId="{BA66AE0E-9B8F-449F-A1C8-A0B28C1252AD}"/>
    <dgm:cxn modelId="{26263B03-8522-490A-AD67-2303B8DC9163}" type="presOf" srcId="{DF470549-5E0B-4485-8F45-4485E81976A0}" destId="{8CEDAA22-7B7A-4C2C-9158-331213CE28AE}" srcOrd="0" destOrd="0" presId="urn:microsoft.com/office/officeart/2005/8/layout/default"/>
    <dgm:cxn modelId="{DD1D7F3F-EA97-435A-B577-254B719C5DA1}" type="presParOf" srcId="{B1593595-1593-4FA0-A2D1-33C3FB1D2532}" destId="{2CAB2BD0-E8C1-4EEB-B8F5-84F79296D748}" srcOrd="0" destOrd="0" presId="urn:microsoft.com/office/officeart/2005/8/layout/default"/>
    <dgm:cxn modelId="{3EF15542-514A-4D34-8428-974F4061BAF8}" type="presParOf" srcId="{B1593595-1593-4FA0-A2D1-33C3FB1D2532}" destId="{A0A37793-0EB6-4AD5-A473-C9CBFF7B1CC3}" srcOrd="1" destOrd="0" presId="urn:microsoft.com/office/officeart/2005/8/layout/default"/>
    <dgm:cxn modelId="{BC534432-E8AA-42DE-A2EA-BB943463429A}" type="presParOf" srcId="{B1593595-1593-4FA0-A2D1-33C3FB1D2532}" destId="{81A504E3-6ADB-49A2-8232-B27000F7AF0B}" srcOrd="2" destOrd="0" presId="urn:microsoft.com/office/officeart/2005/8/layout/default"/>
    <dgm:cxn modelId="{7C14BA8E-6B6F-4E0C-8885-87FD992CD4A5}" type="presParOf" srcId="{B1593595-1593-4FA0-A2D1-33C3FB1D2532}" destId="{D6A7F2DF-B9C7-4DF7-A37B-AF9C606E1AE1}" srcOrd="3" destOrd="0" presId="urn:microsoft.com/office/officeart/2005/8/layout/default"/>
    <dgm:cxn modelId="{F5CCA8E8-EE74-4116-86D8-791C566FF888}" type="presParOf" srcId="{B1593595-1593-4FA0-A2D1-33C3FB1D2532}" destId="{66D85124-37C0-41A9-93EB-C5688A416E08}" srcOrd="4" destOrd="0" presId="urn:microsoft.com/office/officeart/2005/8/layout/default"/>
    <dgm:cxn modelId="{93A9D819-74B9-45FB-9DAB-7301DBB658E0}" type="presParOf" srcId="{B1593595-1593-4FA0-A2D1-33C3FB1D2532}" destId="{08DC5959-919E-4BBF-94ED-B354A78CEC57}" srcOrd="5" destOrd="0" presId="urn:microsoft.com/office/officeart/2005/8/layout/default"/>
    <dgm:cxn modelId="{0FC69DED-7AC7-4699-98C4-0AA19F5BEE28}" type="presParOf" srcId="{B1593595-1593-4FA0-A2D1-33C3FB1D2532}" destId="{0A7E949E-394B-4C36-8A51-EBE3A561D851}" srcOrd="6" destOrd="0" presId="urn:microsoft.com/office/officeart/2005/8/layout/default"/>
    <dgm:cxn modelId="{FCD2EF69-3D5F-4D62-B45C-5A81D4903E62}" type="presParOf" srcId="{B1593595-1593-4FA0-A2D1-33C3FB1D2532}" destId="{60EA0B6D-CB26-46D3-ACE6-2A5B528C2678}" srcOrd="7" destOrd="0" presId="urn:microsoft.com/office/officeart/2005/8/layout/default"/>
    <dgm:cxn modelId="{94A079B4-989E-43E2-A936-0851CA268915}" type="presParOf" srcId="{B1593595-1593-4FA0-A2D1-33C3FB1D2532}" destId="{8CEDAA22-7B7A-4C2C-9158-331213CE28AE}" srcOrd="8" destOrd="0" presId="urn:microsoft.com/office/officeart/2005/8/layout/default"/>
    <dgm:cxn modelId="{88B76072-394A-4590-B18C-7C9F0DDDDBD5}" type="presParOf" srcId="{B1593595-1593-4FA0-A2D1-33C3FB1D2532}" destId="{1BB2882C-B3F8-41EF-85E6-955789BD6FE1}" srcOrd="9" destOrd="0" presId="urn:microsoft.com/office/officeart/2005/8/layout/default"/>
    <dgm:cxn modelId="{39031294-C684-4EBD-8442-29B312F93D12}" type="presParOf" srcId="{B1593595-1593-4FA0-A2D1-33C3FB1D2532}" destId="{0A492F96-15D1-41FA-8758-1D1BF5F15455}" srcOrd="10" destOrd="0" presId="urn:microsoft.com/office/officeart/2005/8/layout/default"/>
    <dgm:cxn modelId="{9639671D-7059-4E55-A4BD-86C0B88BE286}" type="presParOf" srcId="{B1593595-1593-4FA0-A2D1-33C3FB1D2532}" destId="{2ECBD569-2552-4B2A-AE65-B91E96852814}" srcOrd="11" destOrd="0" presId="urn:microsoft.com/office/officeart/2005/8/layout/default"/>
    <dgm:cxn modelId="{F5B75CA4-D0B5-4C6C-A2C0-B9A4336BA62B}" type="presParOf" srcId="{B1593595-1593-4FA0-A2D1-33C3FB1D2532}" destId="{1B5B089A-597E-46B5-ACCD-5BA612D09466}" srcOrd="12" destOrd="0" presId="urn:microsoft.com/office/officeart/2005/8/layout/default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339B19-E68F-4839-A7E3-ECED7FD108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2DDC5BA-5EDE-42D0-8583-19EFF02A4FF9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</a:t>
          </a:r>
          <a:endParaRPr lang="ko-KR" altLang="en-US" dirty="0"/>
        </a:p>
      </dgm:t>
    </dgm:pt>
    <dgm:pt modelId="{8F7BFE74-7AA8-4398-8C7D-76F7305AF356}" type="par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99F441D6-EAD3-4DDC-B62A-64B88C0F04C9}" type="sibTrans" cxnId="{813CE9F3-6B69-41D6-813F-F2CB2C45E976}">
      <dgm:prSet/>
      <dgm:spPr/>
      <dgm:t>
        <a:bodyPr/>
        <a:lstStyle/>
        <a:p>
          <a:pPr latinLnBrk="1"/>
          <a:endParaRPr lang="ko-KR" altLang="en-US"/>
        </a:p>
      </dgm:t>
    </dgm:pt>
    <dgm:pt modelId="{4D3B1F8D-AD15-4DB3-8500-07B686C5EE41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설치 </a:t>
          </a:r>
          <a:r>
            <a:rPr lang="en-US" altLang="ko-KR" dirty="0" smtClean="0"/>
            <a:t>PC </a:t>
          </a:r>
          <a:r>
            <a:rPr lang="ko-KR" altLang="en-US" dirty="0" smtClean="0"/>
            <a:t>사용자에 동일한 정보 설정 파일</a:t>
          </a:r>
          <a:endParaRPr lang="ko-KR" altLang="en-US" dirty="0"/>
        </a:p>
      </dgm:t>
    </dgm:pt>
    <dgm:pt modelId="{0649C842-F5D9-466E-A333-D0D0DA2A1EE3}" type="par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854C5014-D306-4C81-B9C6-C601A7FA6EDD}" type="sibTrans" cxnId="{CBB4A856-E04A-4604-A9A7-BDF78CDF86C3}">
      <dgm:prSet/>
      <dgm:spPr/>
      <dgm:t>
        <a:bodyPr/>
        <a:lstStyle/>
        <a:p>
          <a:pPr latinLnBrk="1"/>
          <a:endParaRPr lang="ko-KR" altLang="en-US"/>
        </a:p>
      </dgm:t>
    </dgm:pt>
    <dgm:pt modelId="{7F5DF0A5-21EA-4423-9683-1F6E4E71C1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사용자별로</a:t>
          </a:r>
          <a:r>
            <a:rPr lang="ko-KR" altLang="en-US" dirty="0" smtClean="0"/>
            <a:t> 다른 설정을 하고자 한다면 </a:t>
          </a:r>
          <a:r>
            <a:rPr lang="en-US" altLang="en-US" dirty="0" smtClean="0"/>
            <a:t>USER HOME/.m2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en-US" dirty="0" smtClean="0"/>
            <a:t>settings.xml </a:t>
          </a:r>
          <a:r>
            <a:rPr lang="ko-KR" altLang="en-US" dirty="0" smtClean="0"/>
            <a:t>설정 파일을 추가</a:t>
          </a:r>
          <a:endParaRPr lang="ko-KR" altLang="en-US" dirty="0"/>
        </a:p>
      </dgm:t>
    </dgm:pt>
    <dgm:pt modelId="{B15B60A5-F038-4880-8199-ED2778A4457D}" type="par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9B0D6ABF-FD79-4BD6-B230-E625A668E22F}" type="sibTrans" cxnId="{9D3B9911-B35B-4C7E-8EF2-5D60946CE60D}">
      <dgm:prSet/>
      <dgm:spPr/>
      <dgm:t>
        <a:bodyPr/>
        <a:lstStyle/>
        <a:p>
          <a:pPr latinLnBrk="1"/>
          <a:endParaRPr lang="ko-KR" altLang="en-US"/>
        </a:p>
      </dgm:t>
    </dgm:pt>
    <dgm:pt modelId="{58E4A27D-2806-450D-8F47-3BDEF64BEEAF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r>
            <a:rPr lang="en-US" altLang="ko-KR" dirty="0" smtClean="0"/>
            <a:t>(USER_HOME/.m2/repository)</a:t>
          </a:r>
          <a:r>
            <a:rPr lang="ko-KR" altLang="en-US" dirty="0" smtClean="0"/>
            <a:t> 변경 </a:t>
          </a:r>
          <a:r>
            <a:rPr lang="en-US" altLang="en-US" dirty="0" smtClean="0"/>
            <a:t>: &lt;</a:t>
          </a:r>
          <a:r>
            <a:rPr lang="en-US" altLang="en-US" dirty="0" err="1" smtClean="0"/>
            <a:t>localRepository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9B3ABE5F-80E1-4EF7-8AEF-60D64BC68C98}" type="parTrans" cxnId="{82953DFA-A378-4507-851F-410BAF82AE71}">
      <dgm:prSet/>
      <dgm:spPr/>
    </dgm:pt>
    <dgm:pt modelId="{92A12072-5BD2-40D4-A70F-268CBD8BDBD8}" type="sibTrans" cxnId="{82953DFA-A378-4507-851F-410BAF82AE71}">
      <dgm:prSet/>
      <dgm:spPr/>
    </dgm:pt>
    <dgm:pt modelId="{7113ABEA-1786-4400-AC32-007DB9F54CF6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en-US" dirty="0" smtClean="0"/>
            <a:t>: MAVEN_HOME/conf</a:t>
          </a:r>
          <a:endParaRPr lang="ko-KR" altLang="en-US" dirty="0"/>
        </a:p>
      </dgm:t>
    </dgm:pt>
    <dgm:pt modelId="{A95F0C96-E09E-412E-B2D1-C0B12BF6F197}" type="parTrans" cxnId="{708C7BDF-EDA7-4C82-BC44-7F8FDD7F0B49}">
      <dgm:prSet/>
      <dgm:spPr/>
    </dgm:pt>
    <dgm:pt modelId="{EC9CA7B1-6179-42DD-8B0B-F44BC9E212E7}" type="sibTrans" cxnId="{708C7BDF-EDA7-4C82-BC44-7F8FDD7F0B49}">
      <dgm:prSet/>
      <dgm:spPr/>
    </dgm:pt>
    <dgm:pt modelId="{5D52D2D4-E1C8-4D62-860E-F117F372F4B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9EB3B75-C1B2-452B-9DD1-05B44C4FCF76}" type="parTrans" cxnId="{0689DB97-76D4-4A84-B6C0-C972A874559F}">
      <dgm:prSet/>
      <dgm:spPr/>
    </dgm:pt>
    <dgm:pt modelId="{66F63BD2-6101-443F-8A77-8C9A4BB3AF2C}" type="sibTrans" cxnId="{0689DB97-76D4-4A84-B6C0-C972A874559F}">
      <dgm:prSet/>
      <dgm:spPr/>
    </dgm:pt>
    <dgm:pt modelId="{51ADF9D5-ACD8-456D-A12D-F4A600B2968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61865-AAFA-4C14-963B-53DBF3C31F45}" type="parTrans" cxnId="{BCC5BFF5-5A44-465C-8B36-FC87FD64D4B4}">
      <dgm:prSet/>
      <dgm:spPr/>
    </dgm:pt>
    <dgm:pt modelId="{0F12956A-35A1-499C-A362-1F1F39C6C2F4}" type="sibTrans" cxnId="{BCC5BFF5-5A44-465C-8B36-FC87FD64D4B4}">
      <dgm:prSet/>
      <dgm:spPr/>
    </dgm:pt>
    <dgm:pt modelId="{D28DD88E-2A9C-4F9B-8280-1E222D657489}" type="pres">
      <dgm:prSet presAssocID="{26339B19-E68F-4839-A7E3-ECED7FD108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3C2CFC-DB3C-4278-8A87-110B590FC50B}" type="pres">
      <dgm:prSet presAssocID="{02DDC5BA-5EDE-42D0-8583-19EFF02A4FF9}" presName="composite" presStyleCnt="0"/>
      <dgm:spPr/>
    </dgm:pt>
    <dgm:pt modelId="{7C3C4828-9A55-4063-BC28-F4A394CDC503}" type="pres">
      <dgm:prSet presAssocID="{02DDC5BA-5EDE-42D0-8583-19EFF02A4FF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F30D5D-4D31-4CEA-BF1B-1F569D68311F}" type="pres">
      <dgm:prSet presAssocID="{02DDC5BA-5EDE-42D0-8583-19EFF02A4FF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8C7BDF-EDA7-4C82-BC44-7F8FDD7F0B49}" srcId="{02DDC5BA-5EDE-42D0-8583-19EFF02A4FF9}" destId="{7113ABEA-1786-4400-AC32-007DB9F54CF6}" srcOrd="1" destOrd="0" parTransId="{A95F0C96-E09E-412E-B2D1-C0B12BF6F197}" sibTransId="{EC9CA7B1-6179-42DD-8B0B-F44BC9E212E7}"/>
    <dgm:cxn modelId="{9D3B9911-B35B-4C7E-8EF2-5D60946CE60D}" srcId="{02DDC5BA-5EDE-42D0-8583-19EFF02A4FF9}" destId="{7F5DF0A5-21EA-4423-9683-1F6E4E71C1EE}" srcOrd="3" destOrd="0" parTransId="{B15B60A5-F038-4880-8199-ED2778A4457D}" sibTransId="{9B0D6ABF-FD79-4BD6-B230-E625A668E22F}"/>
    <dgm:cxn modelId="{D1896E85-A687-4271-BFC8-CCFABD229EA6}" type="presOf" srcId="{58E4A27D-2806-450D-8F47-3BDEF64BEEAF}" destId="{06F30D5D-4D31-4CEA-BF1B-1F569D68311F}" srcOrd="0" destOrd="5" presId="urn:microsoft.com/office/officeart/2005/8/layout/hList1"/>
    <dgm:cxn modelId="{F69F7CD1-E33A-4965-BE7E-62DE7654E9B9}" type="presOf" srcId="{26339B19-E68F-4839-A7E3-ECED7FD10828}" destId="{D28DD88E-2A9C-4F9B-8280-1E222D657489}" srcOrd="0" destOrd="0" presId="urn:microsoft.com/office/officeart/2005/8/layout/hList1"/>
    <dgm:cxn modelId="{BCC5BFF5-5A44-465C-8B36-FC87FD64D4B4}" srcId="{02DDC5BA-5EDE-42D0-8583-19EFF02A4FF9}" destId="{51ADF9D5-ACD8-456D-A12D-F4A600B2968A}" srcOrd="4" destOrd="0" parTransId="{7AB61865-AAFA-4C14-963B-53DBF3C31F45}" sibTransId="{0F12956A-35A1-499C-A362-1F1F39C6C2F4}"/>
    <dgm:cxn modelId="{C0D74EB0-B0C9-4652-83A6-D18F5C4CDB9D}" type="presOf" srcId="{51ADF9D5-ACD8-456D-A12D-F4A600B2968A}" destId="{06F30D5D-4D31-4CEA-BF1B-1F569D68311F}" srcOrd="0" destOrd="4" presId="urn:microsoft.com/office/officeart/2005/8/layout/hList1"/>
    <dgm:cxn modelId="{CBB4A856-E04A-4604-A9A7-BDF78CDF86C3}" srcId="{02DDC5BA-5EDE-42D0-8583-19EFF02A4FF9}" destId="{4D3B1F8D-AD15-4DB3-8500-07B686C5EE41}" srcOrd="0" destOrd="0" parTransId="{0649C842-F5D9-466E-A333-D0D0DA2A1EE3}" sibTransId="{854C5014-D306-4C81-B9C6-C601A7FA6EDD}"/>
    <dgm:cxn modelId="{5238B2BA-EDEA-417F-819C-50B34502023D}" type="presOf" srcId="{5D52D2D4-E1C8-4D62-860E-F117F372F4BA}" destId="{06F30D5D-4D31-4CEA-BF1B-1F569D68311F}" srcOrd="0" destOrd="2" presId="urn:microsoft.com/office/officeart/2005/8/layout/hList1"/>
    <dgm:cxn modelId="{B583F852-EE8D-46E7-BE6E-BBAF4F061C4B}" type="presOf" srcId="{4D3B1F8D-AD15-4DB3-8500-07B686C5EE41}" destId="{06F30D5D-4D31-4CEA-BF1B-1F569D68311F}" srcOrd="0" destOrd="0" presId="urn:microsoft.com/office/officeart/2005/8/layout/hList1"/>
    <dgm:cxn modelId="{5BCDD97B-CD7D-436D-ACAD-E501012B9C6C}" type="presOf" srcId="{7F5DF0A5-21EA-4423-9683-1F6E4E71C1EE}" destId="{06F30D5D-4D31-4CEA-BF1B-1F569D68311F}" srcOrd="0" destOrd="3" presId="urn:microsoft.com/office/officeart/2005/8/layout/hList1"/>
    <dgm:cxn modelId="{D92376E4-3CE0-46C8-B364-BC75A2739BEE}" type="presOf" srcId="{02DDC5BA-5EDE-42D0-8583-19EFF02A4FF9}" destId="{7C3C4828-9A55-4063-BC28-F4A394CDC503}" srcOrd="0" destOrd="0" presId="urn:microsoft.com/office/officeart/2005/8/layout/hList1"/>
    <dgm:cxn modelId="{82953DFA-A378-4507-851F-410BAF82AE71}" srcId="{02DDC5BA-5EDE-42D0-8583-19EFF02A4FF9}" destId="{58E4A27D-2806-450D-8F47-3BDEF64BEEAF}" srcOrd="5" destOrd="0" parTransId="{9B3ABE5F-80E1-4EF7-8AEF-60D64BC68C98}" sibTransId="{92A12072-5BD2-40D4-A70F-268CBD8BDBD8}"/>
    <dgm:cxn modelId="{0689DB97-76D4-4A84-B6C0-C972A874559F}" srcId="{02DDC5BA-5EDE-42D0-8583-19EFF02A4FF9}" destId="{5D52D2D4-E1C8-4D62-860E-F117F372F4BA}" srcOrd="2" destOrd="0" parTransId="{09EB3B75-C1B2-452B-9DD1-05B44C4FCF76}" sibTransId="{66F63BD2-6101-443F-8A77-8C9A4BB3AF2C}"/>
    <dgm:cxn modelId="{8C203E2B-16D9-4EB2-8FF0-8AE848165E9A}" type="presOf" srcId="{7113ABEA-1786-4400-AC32-007DB9F54CF6}" destId="{06F30D5D-4D31-4CEA-BF1B-1F569D68311F}" srcOrd="0" destOrd="1" presId="urn:microsoft.com/office/officeart/2005/8/layout/hList1"/>
    <dgm:cxn modelId="{813CE9F3-6B69-41D6-813F-F2CB2C45E976}" srcId="{26339B19-E68F-4839-A7E3-ECED7FD10828}" destId="{02DDC5BA-5EDE-42D0-8583-19EFF02A4FF9}" srcOrd="0" destOrd="0" parTransId="{8F7BFE74-7AA8-4398-8C7D-76F7305AF356}" sibTransId="{99F441D6-EAD3-4DDC-B62A-64B88C0F04C9}"/>
    <dgm:cxn modelId="{353D16E2-A2EF-4690-89CA-EA6D73BDE706}" type="presParOf" srcId="{D28DD88E-2A9C-4F9B-8280-1E222D657489}" destId="{323C2CFC-DB3C-4278-8A87-110B590FC50B}" srcOrd="0" destOrd="0" presId="urn:microsoft.com/office/officeart/2005/8/layout/hList1"/>
    <dgm:cxn modelId="{244558CF-1909-48AE-927C-E64409F54577}" type="presParOf" srcId="{323C2CFC-DB3C-4278-8A87-110B590FC50B}" destId="{7C3C4828-9A55-4063-BC28-F4A394CDC503}" srcOrd="0" destOrd="0" presId="urn:microsoft.com/office/officeart/2005/8/layout/hList1"/>
    <dgm:cxn modelId="{FB842871-FDAF-4408-BDB2-C1545CE9B500}" type="presParOf" srcId="{323C2CFC-DB3C-4278-8A87-110B590FC50B}" destId="{06F30D5D-4D31-4CEA-BF1B-1F569D68311F}" srcOrd="1" destOrd="0" presId="urn:microsoft.com/office/officeart/2005/8/layout/h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148B52-4CE7-4CCA-84F8-99B801A6C9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A5F857-EBC6-452B-A70E-CDA23BD4F74B}">
      <dgm:prSet phldrT="[텍스트]"/>
      <dgm:spPr/>
      <dgm:t>
        <a:bodyPr/>
        <a:lstStyle/>
        <a:p>
          <a:pPr latinLnBrk="1"/>
          <a:r>
            <a:rPr lang="en-US" altLang="en-US" dirty="0" smtClean="0"/>
            <a:t>pom.xml</a:t>
          </a:r>
          <a:endParaRPr lang="ko-KR" altLang="en-US" dirty="0"/>
        </a:p>
      </dgm:t>
    </dgm:pt>
    <dgm:pt modelId="{A398586B-9E67-4D44-B70C-701A9AAE271E}" type="par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BAE7DCAA-C34E-462D-A05B-75517779EB1D}" type="sibTrans" cxnId="{BBB8E214-3954-44A8-B9D0-ED37E0515BB8}">
      <dgm:prSet/>
      <dgm:spPr/>
      <dgm:t>
        <a:bodyPr/>
        <a:lstStyle/>
        <a:p>
          <a:pPr latinLnBrk="1"/>
          <a:endParaRPr lang="ko-KR" altLang="en-US"/>
        </a:p>
      </dgm:t>
    </dgm:pt>
    <dgm:pt modelId="{F7B6F4D4-5D9D-40AD-9D71-C16839F929E2}">
      <dgm:prSet phldrT="[텍스트]"/>
      <dgm:spPr/>
      <dgm:t>
        <a:bodyPr/>
        <a:lstStyle/>
        <a:p>
          <a:pPr latinLnBrk="1"/>
          <a:r>
            <a:rPr lang="en-US" altLang="en-US" dirty="0" smtClean="0"/>
            <a:t>'</a:t>
          </a:r>
          <a:r>
            <a:rPr lang="en-US" altLang="en-US" dirty="0" err="1" smtClean="0"/>
            <a:t>mvn</a:t>
          </a:r>
          <a:r>
            <a:rPr lang="en-US" altLang="en-US" dirty="0" smtClean="0"/>
            <a:t>' </a:t>
          </a:r>
          <a:r>
            <a:rPr lang="ko-KR" altLang="en-US" dirty="0" smtClean="0"/>
            <a:t>명령을 실행하면 기본적으로 </a:t>
          </a:r>
          <a:r>
            <a:rPr lang="en-US" altLang="en-US" dirty="0" smtClean="0"/>
            <a:t>pom.xml </a:t>
          </a:r>
          <a:r>
            <a:rPr lang="ko-KR" altLang="en-US" dirty="0" smtClean="0"/>
            <a:t>파일을 읽어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F70F5D7-ACD8-464D-99D8-4E3EAA2FA92C}" type="parTrans" cxnId="{63C8AC92-F691-49C4-9E0B-5893E2E14B32}">
      <dgm:prSet/>
      <dgm:spPr/>
    </dgm:pt>
    <dgm:pt modelId="{98C24C71-F2CE-4E50-907D-42F53D627A8D}" type="sibTrans" cxnId="{63C8AC92-F691-49C4-9E0B-5893E2E14B32}">
      <dgm:prSet/>
      <dgm:spPr/>
    </dgm:pt>
    <dgm:pt modelId="{AB716DF1-34D7-4D99-93C7-EF4A874BE806}">
      <dgm:prSet phldrT="[텍스트]"/>
      <dgm:spPr/>
      <dgm:t>
        <a:bodyPr/>
        <a:lstStyle/>
        <a:p>
          <a:pPr latinLnBrk="1"/>
          <a:r>
            <a:rPr lang="en-US" altLang="en-US" smtClean="0"/>
            <a:t>pom.xml </a:t>
          </a:r>
          <a:r>
            <a:rPr lang="ko-KR" altLang="en-US" smtClean="0"/>
            <a:t>파일이 아닌 다른 설정 파일을 사용하고자 한다면 ‘</a:t>
          </a:r>
          <a:r>
            <a:rPr lang="en-US" altLang="en-US" smtClean="0"/>
            <a:t>-f </a:t>
          </a:r>
          <a:r>
            <a:rPr lang="ko-KR" altLang="en-US" smtClean="0"/>
            <a:t>또는 ‘</a:t>
          </a:r>
          <a:r>
            <a:rPr lang="en-US" altLang="en-US" smtClean="0"/>
            <a:t>--file’ </a:t>
          </a:r>
          <a:r>
            <a:rPr lang="ko-KR" altLang="en-US" smtClean="0"/>
            <a:t>용션을 사용</a:t>
          </a:r>
          <a:endParaRPr lang="ko-KR" altLang="en-US" dirty="0"/>
        </a:p>
      </dgm:t>
    </dgm:pt>
    <dgm:pt modelId="{45603F59-DAD3-4429-8A20-FD13EAEB5E34}" type="parTrans" cxnId="{8D59CA38-0876-4E78-8E13-8E9B183E4C57}">
      <dgm:prSet/>
      <dgm:spPr/>
    </dgm:pt>
    <dgm:pt modelId="{2BDAE29B-6C00-4B3A-AE64-912542CF6D52}" type="sibTrans" cxnId="{8D59CA38-0876-4E78-8E13-8E9B183E4C57}">
      <dgm:prSet/>
      <dgm:spPr/>
    </dgm:pt>
    <dgm:pt modelId="{5133ABE6-9250-4386-B486-F8BE125B539B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AF359485-84DF-4EDC-9694-56DB51D3948E}" type="parTrans" cxnId="{8AFF5A87-89DE-479F-BEB6-56F30699FFED}">
      <dgm:prSet/>
      <dgm:spPr/>
    </dgm:pt>
    <dgm:pt modelId="{72C80C61-DF2B-4770-9FCD-6ECFF92041B5}" type="sibTrans" cxnId="{8AFF5A87-89DE-479F-BEB6-56F30699FFED}">
      <dgm:prSet/>
      <dgm:spPr/>
    </dgm:pt>
    <dgm:pt modelId="{AE2F5979-78A9-41FF-863E-5CD982B0176D}">
      <dgm:prSet phldrT="[텍스트]"/>
      <dgm:spPr/>
      <dgm:t>
        <a:bodyPr/>
        <a:lstStyle/>
        <a:p>
          <a:pPr latinLnBrk="1"/>
          <a:r>
            <a:rPr lang="ko-KR" altLang="en-US" dirty="0" smtClean="0"/>
            <a:t>정의 </a:t>
          </a:r>
          <a:r>
            <a:rPr lang="en-US" altLang="ko-KR" dirty="0" smtClean="0"/>
            <a:t>: </a:t>
          </a:r>
          <a:r>
            <a:rPr lang="ko-KR" altLang="en-US" dirty="0" err="1" smtClean="0"/>
            <a:t>메이븐의</a:t>
          </a:r>
          <a:r>
            <a:rPr lang="ko-KR" altLang="en-US" dirty="0" smtClean="0"/>
            <a:t> 기본 설정 파일</a:t>
          </a:r>
          <a:endParaRPr lang="ko-KR" altLang="en-US" dirty="0"/>
        </a:p>
      </dgm:t>
    </dgm:pt>
    <dgm:pt modelId="{53FFDA05-77BC-45AE-BD77-CBAF8C33C9D6}" type="parTrans" cxnId="{0B48CD61-E86A-44C9-BF13-8DC1F2DE91C9}">
      <dgm:prSet/>
      <dgm:spPr/>
    </dgm:pt>
    <dgm:pt modelId="{6A92CA96-4F4F-48A4-A2D8-CC68C652637C}" type="sibTrans" cxnId="{0B48CD61-E86A-44C9-BF13-8DC1F2DE91C9}">
      <dgm:prSet/>
      <dgm:spPr/>
    </dgm:pt>
    <dgm:pt modelId="{9F7EBCE4-4946-49F6-9562-FFD75CAE74B4}">
      <dgm:prSet phldrT="[텍스트]"/>
      <dgm:spPr/>
      <dgm:t>
        <a:bodyPr/>
        <a:lstStyle/>
        <a:p>
          <a:pPr latinLnBrk="1"/>
          <a:r>
            <a:rPr lang="ko-KR" altLang="en-US" dirty="0" smtClean="0"/>
            <a:t>위치 </a:t>
          </a:r>
          <a:r>
            <a:rPr lang="en-US" altLang="ko-KR" dirty="0" smtClean="0"/>
            <a:t>: </a:t>
          </a:r>
          <a:r>
            <a:rPr lang="ko-KR" altLang="en-US" dirty="0" smtClean="0"/>
            <a:t>프로젝트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08701015-038D-4706-B11F-7EC2AAA82760}" type="parTrans" cxnId="{8492B85B-C45C-447A-80DD-B58B8C1E645A}">
      <dgm:prSet/>
      <dgm:spPr/>
    </dgm:pt>
    <dgm:pt modelId="{8EFD4311-AE1C-4352-9F7A-497824F9B627}" type="sibTrans" cxnId="{8492B85B-C45C-447A-80DD-B58B8C1E645A}">
      <dgm:prSet/>
      <dgm:spPr/>
    </dgm:pt>
    <dgm:pt modelId="{D503D21B-C77D-428C-8D99-42FF82880FCF}">
      <dgm:prSet phldrT="[텍스트]"/>
      <dgm:spPr/>
      <dgm:t>
        <a:bodyPr/>
        <a:lstStyle/>
        <a:p>
          <a:pPr latinLnBrk="1"/>
          <a:r>
            <a:rPr lang="ko-KR" altLang="en-US" dirty="0" smtClean="0"/>
            <a:t>기능 </a:t>
          </a:r>
          <a:r>
            <a:rPr lang="en-US" altLang="ko-KR" dirty="0" smtClean="0"/>
            <a:t>: </a:t>
          </a:r>
          <a:r>
            <a:rPr lang="ko-KR" altLang="en-US" dirty="0" err="1" smtClean="0"/>
            <a:t>빌드와</a:t>
          </a:r>
          <a:r>
            <a:rPr lang="ko-KR" altLang="en-US" dirty="0" smtClean="0"/>
            <a:t> 관련된 정보 설정 파일</a:t>
          </a:r>
          <a:endParaRPr lang="ko-KR" altLang="en-US" dirty="0"/>
        </a:p>
      </dgm:t>
    </dgm:pt>
    <dgm:pt modelId="{EF8D1EDA-7E6F-4DF5-A46F-36E2A4F22B61}" type="parTrans" cxnId="{6E808F31-7F40-4919-8B7E-009A92964AE8}">
      <dgm:prSet/>
      <dgm:spPr/>
    </dgm:pt>
    <dgm:pt modelId="{5AC065CC-A0A6-448D-96CA-95E75FAA077B}" type="sibTrans" cxnId="{6E808F31-7F40-4919-8B7E-009A92964AE8}">
      <dgm:prSet/>
      <dgm:spPr/>
    </dgm:pt>
    <dgm:pt modelId="{CBFC9BAA-401A-4D00-ABC0-F9DC1078954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69A2B23-9DFE-4DD7-93A6-D57D9C457FE0}" type="parTrans" cxnId="{BB2DDA3E-A154-494E-B97C-91673F0108A5}">
      <dgm:prSet/>
      <dgm:spPr/>
    </dgm:pt>
    <dgm:pt modelId="{17DE8F75-99C7-47F7-AB48-BFE805832997}" type="sibTrans" cxnId="{BB2DDA3E-A154-494E-B97C-91673F0108A5}">
      <dgm:prSet/>
      <dgm:spPr/>
    </dgm:pt>
    <dgm:pt modelId="{B1A91763-3B6D-4222-B460-B2A3081522FD}">
      <dgm:prSet phldrT="[텍스트]"/>
      <dgm:spPr/>
      <dgm:t>
        <a:bodyPr/>
        <a:lstStyle/>
        <a:p>
          <a:pPr latinLnBrk="1"/>
          <a:r>
            <a:rPr lang="en-US" altLang="en-US" dirty="0" smtClean="0"/>
            <a:t>Project </a:t>
          </a:r>
          <a:r>
            <a:rPr lang="en-US" altLang="en-US" dirty="0" smtClean="0"/>
            <a:t>Object Model </a:t>
          </a:r>
          <a:r>
            <a:rPr lang="ko-KR" altLang="en-US" dirty="0" smtClean="0"/>
            <a:t>프로젝트 객체 모델</a:t>
          </a:r>
          <a:endParaRPr lang="ko-KR" altLang="en-US" dirty="0"/>
        </a:p>
      </dgm:t>
    </dgm:pt>
    <dgm:pt modelId="{B0C0E5D6-E765-47B4-8B05-61BEB41EA4B4}" type="parTrans" cxnId="{6E62ADFD-6618-467E-8268-B50886BE8AB8}">
      <dgm:prSet/>
      <dgm:spPr/>
    </dgm:pt>
    <dgm:pt modelId="{E40F7670-3E45-4352-B5EC-B55BACE535C1}" type="sibTrans" cxnId="{6E62ADFD-6618-467E-8268-B50886BE8AB8}">
      <dgm:prSet/>
      <dgm:spPr/>
    </dgm:pt>
    <dgm:pt modelId="{2085CD6E-5756-46BF-94E1-681B6836DC42}" type="pres">
      <dgm:prSet presAssocID="{56148B52-4CE7-4CCA-84F8-99B801A6C9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A33B2-7761-41A7-A646-FDE5E9B1DA9C}" type="pres">
      <dgm:prSet presAssocID="{8FA5F857-EBC6-452B-A70E-CDA23BD4F74B}" presName="composite" presStyleCnt="0"/>
      <dgm:spPr/>
    </dgm:pt>
    <dgm:pt modelId="{A451A7CF-481F-41EE-94B9-D7BEC85330FC}" type="pres">
      <dgm:prSet presAssocID="{8FA5F857-EBC6-452B-A70E-CDA23BD4F74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C7D23-A6EB-492F-A1D7-B370206795B5}" type="pres">
      <dgm:prSet presAssocID="{8FA5F857-EBC6-452B-A70E-CDA23BD4F74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808F31-7F40-4919-8B7E-009A92964AE8}" srcId="{8FA5F857-EBC6-452B-A70E-CDA23BD4F74B}" destId="{D503D21B-C77D-428C-8D99-42FF82880FCF}" srcOrd="2" destOrd="0" parTransId="{EF8D1EDA-7E6F-4DF5-A46F-36E2A4F22B61}" sibTransId="{5AC065CC-A0A6-448D-96CA-95E75FAA077B}"/>
    <dgm:cxn modelId="{F65BAA0A-7DFD-4471-BA89-716AA6FD2472}" type="presOf" srcId="{AE2F5979-78A9-41FF-863E-5CD982B0176D}" destId="{72DC7D23-A6EB-492F-A1D7-B370206795B5}" srcOrd="0" destOrd="0" presId="urn:microsoft.com/office/officeart/2005/8/layout/hList1"/>
    <dgm:cxn modelId="{8492B85B-C45C-447A-80DD-B58B8C1E645A}" srcId="{8FA5F857-EBC6-452B-A70E-CDA23BD4F74B}" destId="{9F7EBCE4-4946-49F6-9562-FFD75CAE74B4}" srcOrd="3" destOrd="0" parTransId="{08701015-038D-4706-B11F-7EC2AAA82760}" sibTransId="{8EFD4311-AE1C-4352-9F7A-497824F9B627}"/>
    <dgm:cxn modelId="{6E62ADFD-6618-467E-8268-B50886BE8AB8}" srcId="{8FA5F857-EBC6-452B-A70E-CDA23BD4F74B}" destId="{B1A91763-3B6D-4222-B460-B2A3081522FD}" srcOrd="1" destOrd="0" parTransId="{B0C0E5D6-E765-47B4-8B05-61BEB41EA4B4}" sibTransId="{E40F7670-3E45-4352-B5EC-B55BACE535C1}"/>
    <dgm:cxn modelId="{0B48CD61-E86A-44C9-BF13-8DC1F2DE91C9}" srcId="{8FA5F857-EBC6-452B-A70E-CDA23BD4F74B}" destId="{AE2F5979-78A9-41FF-863E-5CD982B0176D}" srcOrd="0" destOrd="0" parTransId="{53FFDA05-77BC-45AE-BD77-CBAF8C33C9D6}" sibTransId="{6A92CA96-4F4F-48A4-A2D8-CC68C652637C}"/>
    <dgm:cxn modelId="{CB17EFC5-022D-41F8-B434-E38FBCB67A45}" type="presOf" srcId="{CBFC9BAA-401A-4D00-ABC0-F9DC10789548}" destId="{72DC7D23-A6EB-492F-A1D7-B370206795B5}" srcOrd="0" destOrd="4" presId="urn:microsoft.com/office/officeart/2005/8/layout/hList1"/>
    <dgm:cxn modelId="{71348795-C33C-4B04-A728-95F383C91033}" type="presOf" srcId="{8FA5F857-EBC6-452B-A70E-CDA23BD4F74B}" destId="{A451A7CF-481F-41EE-94B9-D7BEC85330FC}" srcOrd="0" destOrd="0" presId="urn:microsoft.com/office/officeart/2005/8/layout/hList1"/>
    <dgm:cxn modelId="{8D59CA38-0876-4E78-8E13-8E9B183E4C57}" srcId="{8FA5F857-EBC6-452B-A70E-CDA23BD4F74B}" destId="{AB716DF1-34D7-4D99-93C7-EF4A874BE806}" srcOrd="6" destOrd="0" parTransId="{45603F59-DAD3-4429-8A20-FD13EAEB5E34}" sibTransId="{2BDAE29B-6C00-4B3A-AE64-912542CF6D52}"/>
    <dgm:cxn modelId="{BB2DDA3E-A154-494E-B97C-91673F0108A5}" srcId="{8FA5F857-EBC6-452B-A70E-CDA23BD4F74B}" destId="{CBFC9BAA-401A-4D00-ABC0-F9DC10789548}" srcOrd="4" destOrd="0" parTransId="{769A2B23-9DFE-4DD7-93A6-D57D9C457FE0}" sibTransId="{17DE8F75-99C7-47F7-AB48-BFE805832997}"/>
    <dgm:cxn modelId="{63C8AC92-F691-49C4-9E0B-5893E2E14B32}" srcId="{8FA5F857-EBC6-452B-A70E-CDA23BD4F74B}" destId="{F7B6F4D4-5D9D-40AD-9D71-C16839F929E2}" srcOrd="5" destOrd="0" parTransId="{4F70F5D7-ACD8-464D-99D8-4E3EAA2FA92C}" sibTransId="{98C24C71-F2CE-4E50-907D-42F53D627A8D}"/>
    <dgm:cxn modelId="{8AFF5A87-89DE-479F-BEB6-56F30699FFED}" srcId="{AB716DF1-34D7-4D99-93C7-EF4A874BE806}" destId="{5133ABE6-9250-4386-B486-F8BE125B539B}" srcOrd="0" destOrd="0" parTransId="{AF359485-84DF-4EDC-9694-56DB51D3948E}" sibTransId="{72C80C61-DF2B-4770-9FCD-6ECFF92041B5}"/>
    <dgm:cxn modelId="{7D82023B-E3FB-4A05-BF5C-A6C5D44846CF}" type="presOf" srcId="{F7B6F4D4-5D9D-40AD-9D71-C16839F929E2}" destId="{72DC7D23-A6EB-492F-A1D7-B370206795B5}" srcOrd="0" destOrd="5" presId="urn:microsoft.com/office/officeart/2005/8/layout/hList1"/>
    <dgm:cxn modelId="{B261FD6A-95F0-4815-B385-575027B75A2C}" type="presOf" srcId="{56148B52-4CE7-4CCA-84F8-99B801A6C905}" destId="{2085CD6E-5756-46BF-94E1-681B6836DC42}" srcOrd="0" destOrd="0" presId="urn:microsoft.com/office/officeart/2005/8/layout/hList1"/>
    <dgm:cxn modelId="{131BC24D-9D51-411C-973B-24BDC299730A}" type="presOf" srcId="{AB716DF1-34D7-4D99-93C7-EF4A874BE806}" destId="{72DC7D23-A6EB-492F-A1D7-B370206795B5}" srcOrd="0" destOrd="6" presId="urn:microsoft.com/office/officeart/2005/8/layout/hList1"/>
    <dgm:cxn modelId="{12CD0A2F-CA72-43DD-BAB7-6515AC338453}" type="presOf" srcId="{5133ABE6-9250-4386-B486-F8BE125B539B}" destId="{72DC7D23-A6EB-492F-A1D7-B370206795B5}" srcOrd="0" destOrd="7" presId="urn:microsoft.com/office/officeart/2005/8/layout/hList1"/>
    <dgm:cxn modelId="{BBB8E214-3954-44A8-B9D0-ED37E0515BB8}" srcId="{56148B52-4CE7-4CCA-84F8-99B801A6C905}" destId="{8FA5F857-EBC6-452B-A70E-CDA23BD4F74B}" srcOrd="0" destOrd="0" parTransId="{A398586B-9E67-4D44-B70C-701A9AAE271E}" sibTransId="{BAE7DCAA-C34E-462D-A05B-75517779EB1D}"/>
    <dgm:cxn modelId="{D548650C-C9C6-43CB-B062-5AF6678192CF}" type="presOf" srcId="{9F7EBCE4-4946-49F6-9562-FFD75CAE74B4}" destId="{72DC7D23-A6EB-492F-A1D7-B370206795B5}" srcOrd="0" destOrd="3" presId="urn:microsoft.com/office/officeart/2005/8/layout/hList1"/>
    <dgm:cxn modelId="{551B4217-6EC4-486A-A35D-DAB2F31E0C21}" type="presOf" srcId="{D503D21B-C77D-428C-8D99-42FF82880FCF}" destId="{72DC7D23-A6EB-492F-A1D7-B370206795B5}" srcOrd="0" destOrd="2" presId="urn:microsoft.com/office/officeart/2005/8/layout/hList1"/>
    <dgm:cxn modelId="{A0EB15AB-D36D-448D-86CB-DE2AFEE12DA2}" type="presOf" srcId="{B1A91763-3B6D-4222-B460-B2A3081522FD}" destId="{72DC7D23-A6EB-492F-A1D7-B370206795B5}" srcOrd="0" destOrd="1" presId="urn:microsoft.com/office/officeart/2005/8/layout/hList1"/>
    <dgm:cxn modelId="{144E01E6-CC2F-4127-941A-800F91FA96AB}" type="presParOf" srcId="{2085CD6E-5756-46BF-94E1-681B6836DC42}" destId="{3F2A33B2-7761-41A7-A646-FDE5E9B1DA9C}" srcOrd="0" destOrd="0" presId="urn:microsoft.com/office/officeart/2005/8/layout/hList1"/>
    <dgm:cxn modelId="{08C7B4AF-AB68-4B0E-B51F-22AAD9E77EEE}" type="presParOf" srcId="{3F2A33B2-7761-41A7-A646-FDE5E9B1DA9C}" destId="{A451A7CF-481F-41EE-94B9-D7BEC85330FC}" srcOrd="0" destOrd="0" presId="urn:microsoft.com/office/officeart/2005/8/layout/hList1"/>
    <dgm:cxn modelId="{8B3485A8-9CF8-42D0-AC34-B5725996CE96}" type="presParOf" srcId="{3F2A33B2-7761-41A7-A646-FDE5E9B1DA9C}" destId="{72DC7D23-A6EB-492F-A1D7-B370206795B5}" srcOrd="1" destOrd="0" presId="urn:microsoft.com/office/officeart/2005/8/layout/h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E77940-96EB-48C5-B1A3-5BE434D182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B0715C-8B4F-417B-926A-811FE33F8CF8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기본 정보</a:t>
          </a:r>
          <a:endParaRPr lang="ko-KR" altLang="en-US" dirty="0"/>
        </a:p>
      </dgm:t>
    </dgm:pt>
    <dgm:pt modelId="{A7E0206A-8378-46D5-8456-81FDD27C8A91}" type="par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8C0DF49C-664B-401A-BE69-65461276CAB8}" type="sibTrans" cxnId="{FA808740-C732-4788-9FC9-FAE8EA595813}">
      <dgm:prSet/>
      <dgm:spPr/>
      <dgm:t>
        <a:bodyPr/>
        <a:lstStyle/>
        <a:p>
          <a:pPr latinLnBrk="1"/>
          <a:endParaRPr lang="ko-KR" altLang="en-US"/>
        </a:p>
      </dgm:t>
    </dgm:pt>
    <dgm:pt modelId="{DABE91FF-6DF5-4D87-BC61-65FAC3F0CE12}">
      <dgm:prSet phldrT="[텍스트]"/>
      <dgm:spPr/>
      <dgm:t>
        <a:bodyPr/>
        <a:lstStyle/>
        <a:p>
          <a:pPr latinLnBrk="1"/>
          <a:r>
            <a:rPr lang="ko-KR" altLang="en-US" smtClean="0"/>
            <a:t>프로젝트 이름</a:t>
          </a:r>
          <a:r>
            <a:rPr lang="en-US" altLang="en-US" smtClean="0"/>
            <a:t>, </a:t>
          </a:r>
          <a:r>
            <a:rPr lang="ko-KR" altLang="en-US" smtClean="0"/>
            <a:t>프로젝트 </a:t>
          </a:r>
          <a:r>
            <a:rPr lang="en-US" altLang="en-US" smtClean="0"/>
            <a:t>URL, </a:t>
          </a:r>
          <a:r>
            <a:rPr lang="ko-KR" altLang="en-US" smtClean="0"/>
            <a:t>프로젝트에 참여하는 개발자 목록</a:t>
          </a:r>
          <a:r>
            <a:rPr lang="en-US" altLang="en-US" smtClean="0"/>
            <a:t>, </a:t>
          </a:r>
          <a:r>
            <a:rPr lang="ko-KR" altLang="en-US" smtClean="0"/>
            <a:t>프로젝트의 라이센스</a:t>
          </a:r>
          <a:endParaRPr lang="ko-KR" altLang="en-US"/>
        </a:p>
      </dgm:t>
    </dgm:pt>
    <dgm:pt modelId="{5046BCD2-50E4-45C3-BCB8-7FEF98FE3F7E}" type="par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9FC4DE14-78BA-4D35-8EBE-823F251AB7DE}" type="sibTrans" cxnId="{CA82D457-D831-40A0-BB52-0D267D9C8EEE}">
      <dgm:prSet/>
      <dgm:spPr/>
      <dgm:t>
        <a:bodyPr/>
        <a:lstStyle/>
        <a:p>
          <a:pPr latinLnBrk="1"/>
          <a:endParaRPr lang="ko-KR" altLang="en-US"/>
        </a:p>
      </dgm:t>
    </dgm:pt>
    <dgm:pt modelId="{AFFCC98D-1E97-4D64-A1D6-901595C2FB8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빌드설정</a:t>
          </a:r>
          <a:endParaRPr lang="ko-KR" altLang="en-US" dirty="0"/>
        </a:p>
      </dgm:t>
    </dgm:pt>
    <dgm:pt modelId="{ADFC4C89-0AD2-4582-B7CA-A37E9BF48FC0}" type="par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06C533D3-C821-4F8E-92F0-A3B6DAB4D572}" type="sibTrans" cxnId="{A9EBA602-B0DD-48C1-A772-91FEEBBE5AFB}">
      <dgm:prSet/>
      <dgm:spPr/>
      <dgm:t>
        <a:bodyPr/>
        <a:lstStyle/>
        <a:p>
          <a:pPr latinLnBrk="1"/>
          <a:endParaRPr lang="ko-KR" altLang="en-US"/>
        </a:p>
      </dgm:t>
    </dgm:pt>
    <dgm:pt modelId="{243D6462-D000-4B6A-9215-4B083553324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빌드와</a:t>
          </a:r>
          <a:r>
            <a:rPr lang="ko-KR" altLang="en-US" dirty="0" smtClean="0"/>
            <a:t> 관련한 기본적인 </a:t>
          </a:r>
          <a:r>
            <a:rPr lang="ko-KR" altLang="en-US" dirty="0" err="1" smtClean="0"/>
            <a:t>빌드</a:t>
          </a:r>
          <a:r>
            <a:rPr lang="ko-KR" altLang="en-US" dirty="0" smtClean="0"/>
            <a:t> 설정을 변경</a:t>
          </a:r>
          <a:endParaRPr lang="ko-KR" altLang="en-US" dirty="0"/>
        </a:p>
      </dgm:t>
    </dgm:pt>
    <dgm:pt modelId="{8AF0C011-07BA-473D-9ACA-CFA4AB4B1160}" type="par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011B803B-93E1-48F2-9785-3064799883D4}" type="sibTrans" cxnId="{C4397BE2-F2F9-4B5E-BCA7-0363473BEAD9}">
      <dgm:prSet/>
      <dgm:spPr/>
      <dgm:t>
        <a:bodyPr/>
        <a:lstStyle/>
        <a:p>
          <a:pPr latinLnBrk="1"/>
          <a:endParaRPr lang="ko-KR" altLang="en-US"/>
        </a:p>
      </dgm:t>
    </dgm:pt>
    <dgm:pt modelId="{7507573A-CA85-4154-9C7B-592B7F7F2EDF}">
      <dgm:prSet/>
      <dgm:spPr/>
      <dgm:t>
        <a:bodyPr/>
        <a:lstStyle/>
        <a:p>
          <a:pPr latinLnBrk="1"/>
          <a:r>
            <a:rPr lang="ko-KR" altLang="en-US" dirty="0" smtClean="0"/>
            <a:t>기본 소스 디렉토리나 리소스 디렉토리에 대한 변경이 필요할 때 사용</a:t>
          </a:r>
          <a:endParaRPr lang="ko-KR" altLang="en-US" dirty="0"/>
        </a:p>
      </dgm:t>
    </dgm:pt>
    <dgm:pt modelId="{F3C0EB0B-0F8F-429F-A042-E92AFC0153BF}" type="par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0EDA4026-DD90-4963-88A7-A78683C13E83}" type="sibTrans" cxnId="{B6F80959-6D08-4BE9-ADB6-9A17C27CC86A}">
      <dgm:prSet/>
      <dgm:spPr/>
      <dgm:t>
        <a:bodyPr/>
        <a:lstStyle/>
        <a:p>
          <a:pPr latinLnBrk="1"/>
          <a:endParaRPr lang="ko-KR" altLang="en-US"/>
        </a:p>
      </dgm:t>
    </dgm:pt>
    <dgm:pt modelId="{6F39DB49-BF3B-4E23-BB54-FF9C088DD201}">
      <dgm:prSet/>
      <dgm:spPr/>
      <dgm:t>
        <a:bodyPr/>
        <a:lstStyle/>
        <a:p>
          <a:pPr latinLnBrk="1"/>
          <a:r>
            <a:rPr lang="ko-KR" altLang="en-US" dirty="0" smtClean="0"/>
            <a:t>기본으로 </a:t>
          </a:r>
          <a:r>
            <a:rPr lang="ko-KR" altLang="en-US" dirty="0" err="1" smtClean="0"/>
            <a:t>제공히는</a:t>
          </a:r>
          <a:r>
            <a:rPr lang="ko-KR" altLang="en-US" dirty="0" smtClean="0"/>
            <a:t> 플러그인의 설정을 변경할 때나 새로운 플러그인을 추가하여 메이븐 빌드 과정에 포함시키기 위한 설정</a:t>
          </a:r>
          <a:endParaRPr lang="ko-KR" altLang="en-US" dirty="0"/>
        </a:p>
      </dgm:t>
    </dgm:pt>
    <dgm:pt modelId="{FBAA8E71-28E2-4715-A847-0AB09997ED2E}" type="par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53773CB0-07EC-465C-80F0-C55F651B3CD7}" type="sibTrans" cxnId="{5EC8596B-9DCB-4EC8-81DA-7C47A190D97D}">
      <dgm:prSet/>
      <dgm:spPr/>
      <dgm:t>
        <a:bodyPr/>
        <a:lstStyle/>
        <a:p>
          <a:pPr latinLnBrk="1"/>
          <a:endParaRPr lang="ko-KR" altLang="en-US"/>
        </a:p>
      </dgm:t>
    </dgm:pt>
    <dgm:pt modelId="{F5D1C318-F0B7-423E-8A06-AB67CEF3F02F}">
      <dgm:prSet/>
      <dgm:spPr/>
      <dgm:t>
        <a:bodyPr/>
        <a:lstStyle/>
        <a:p>
          <a:pPr latinLnBrk="1"/>
          <a:r>
            <a:rPr lang="ko-KR" altLang="en-US" dirty="0" smtClean="0"/>
            <a:t>프로젝트와 관련한 다양한 리포트 문서도 생성</a:t>
          </a:r>
          <a:endParaRPr lang="ko-KR" altLang="en-US" dirty="0"/>
        </a:p>
      </dgm:t>
    </dgm:pt>
    <dgm:pt modelId="{B72E0576-6889-4DCA-BB73-C633083574F3}" type="par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9BA89B27-DA79-41C5-8460-17C523FBABB5}" type="sibTrans" cxnId="{5C9FE5F8-76DB-4791-B2FE-D8096D7F3AAE}">
      <dgm:prSet/>
      <dgm:spPr/>
      <dgm:t>
        <a:bodyPr/>
        <a:lstStyle/>
        <a:p>
          <a:pPr latinLnBrk="1"/>
          <a:endParaRPr lang="ko-KR" altLang="en-US"/>
        </a:p>
      </dgm:t>
    </dgm:pt>
    <dgm:pt modelId="{2C64D6B9-73B2-4F76-9F34-1A906AA0558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관계 설정</a:t>
          </a:r>
          <a:endParaRPr lang="ko-KR" altLang="en-US" dirty="0"/>
        </a:p>
      </dgm:t>
    </dgm:pt>
    <dgm:pt modelId="{6580F3D0-2330-4111-963B-12C4F8C3B148}" type="par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20E5FFD4-ABD2-4BA1-84D9-46E6FCA41960}" type="sibTrans" cxnId="{60A4C57D-27F5-49CA-8D2E-2705C5A2DF1F}">
      <dgm:prSet/>
      <dgm:spPr/>
      <dgm:t>
        <a:bodyPr/>
        <a:lstStyle/>
        <a:p>
          <a:pPr latinLnBrk="1"/>
          <a:endParaRPr lang="ko-KR" altLang="en-US"/>
        </a:p>
      </dgm:t>
    </dgm:pt>
    <dgm:pt modelId="{6878826C-5301-4C80-AC71-AA0F8DB84BC2}">
      <dgm:prSet phldrT="[텍스트]"/>
      <dgm:spPr/>
      <dgm:t>
        <a:bodyPr/>
        <a:lstStyle/>
        <a:p>
          <a:pPr latinLnBrk="1"/>
          <a:r>
            <a:rPr lang="ko-KR" altLang="en-US" dirty="0" smtClean="0"/>
            <a:t>다른 라이브러리 또는 프로젝트와 의존 관계를 관계를 관리</a:t>
          </a:r>
          <a:endParaRPr lang="ko-KR" altLang="en-US" dirty="0"/>
        </a:p>
      </dgm:t>
    </dgm:pt>
    <dgm:pt modelId="{47AD1757-525C-4869-A808-DD20B727E113}" type="par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B1B0D6C2-B0D4-453E-9BBE-E5087D2A4C4F}" type="sibTrans" cxnId="{F99E202A-9862-45EE-BDF5-9B2EF2A53F03}">
      <dgm:prSet/>
      <dgm:spPr/>
      <dgm:t>
        <a:bodyPr/>
        <a:lstStyle/>
        <a:p>
          <a:pPr latinLnBrk="1"/>
          <a:endParaRPr lang="ko-KR" altLang="en-US"/>
        </a:p>
      </dgm:t>
    </dgm:pt>
    <dgm:pt modelId="{7ED6DB15-567C-4E9D-BB43-5DABC313D42E}">
      <dgm:prSet/>
      <dgm:spPr/>
      <dgm:t>
        <a:bodyPr/>
        <a:lstStyle/>
        <a:p>
          <a:pPr latinLnBrk="1"/>
          <a:r>
            <a:rPr lang="ko-KR" altLang="en-US" smtClean="0"/>
            <a:t>빌드환경</a:t>
          </a:r>
          <a:endParaRPr lang="ko-KR" altLang="en-US" dirty="0"/>
        </a:p>
      </dgm:t>
    </dgm:pt>
    <dgm:pt modelId="{3EFDD46D-F079-45DC-A862-CE96AE62D218}" type="par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9150FEED-3156-4122-8BC5-367A4EF68DED}" type="sibTrans" cxnId="{92BF4FEE-34A9-4737-9372-16B5A614FB8C}">
      <dgm:prSet/>
      <dgm:spPr/>
      <dgm:t>
        <a:bodyPr/>
        <a:lstStyle/>
        <a:p>
          <a:pPr latinLnBrk="1"/>
          <a:endParaRPr lang="ko-KR" altLang="en-US"/>
        </a:p>
      </dgm:t>
    </dgm:pt>
    <dgm:pt modelId="{D7E2007C-8D9C-4237-A41D-34EBA527F614}">
      <dgm:prSet/>
      <dgm:spPr/>
      <dgm:t>
        <a:bodyPr/>
        <a:lstStyle/>
        <a:p>
          <a:pPr latinLnBrk="1"/>
          <a:r>
            <a:rPr lang="ko-KR" altLang="en-US" dirty="0" smtClean="0"/>
            <a:t>다양한 환경에 배포 및 설정 정보를 관리</a:t>
          </a:r>
          <a:endParaRPr lang="ko-KR" altLang="en-US" dirty="0"/>
        </a:p>
      </dgm:t>
    </dgm:pt>
    <dgm:pt modelId="{B33854A2-E479-4F35-A1D9-B0FF4823ACAF}" type="par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2BB6FE1C-CFEE-4176-9D62-6D6C73F58613}" type="sibTrans" cxnId="{0754CDC5-A0F2-4B95-A420-96E94C4A6E51}">
      <dgm:prSet/>
      <dgm:spPr/>
      <dgm:t>
        <a:bodyPr/>
        <a:lstStyle/>
        <a:p>
          <a:pPr latinLnBrk="1"/>
          <a:endParaRPr lang="ko-KR" altLang="en-US"/>
        </a:p>
      </dgm:t>
    </dgm:pt>
    <dgm:pt modelId="{C5392B75-6BA4-40E7-8A50-2D5AF73F9667}">
      <dgm:prSet/>
      <dgm:spPr/>
      <dgm:t>
        <a:bodyPr/>
        <a:lstStyle/>
        <a:p>
          <a:pPr latinLnBrk="1"/>
          <a:r>
            <a:rPr lang="ko-KR" altLang="en-US" dirty="0" smtClean="0"/>
            <a:t>다양한 환경을 지원할 수 있도록 프로파일 기능을 제공</a:t>
          </a:r>
          <a:endParaRPr lang="ko-KR" altLang="en-US" dirty="0"/>
        </a:p>
      </dgm:t>
    </dgm:pt>
    <dgm:pt modelId="{550176FB-3EDF-4D82-B690-A9D64A4755C9}" type="par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BE6572BB-7FDE-49D4-9749-779799D1921C}" type="sibTrans" cxnId="{68DDD44B-F093-49F9-8A5E-99B8E7C36741}">
      <dgm:prSet/>
      <dgm:spPr/>
      <dgm:t>
        <a:bodyPr/>
        <a:lstStyle/>
        <a:p>
          <a:pPr latinLnBrk="1"/>
          <a:endParaRPr lang="ko-KR" altLang="en-US"/>
        </a:p>
      </dgm:t>
    </dgm:pt>
    <dgm:pt modelId="{AC2CAFC2-A4A5-4AC5-BA7A-ABDC76A92FAF}" type="pres">
      <dgm:prSet presAssocID="{14E77940-96EB-48C5-B1A3-5BE434D1824F}" presName="linear" presStyleCnt="0">
        <dgm:presLayoutVars>
          <dgm:dir/>
          <dgm:animLvl val="lvl"/>
          <dgm:resizeHandles val="exact"/>
        </dgm:presLayoutVars>
      </dgm:prSet>
      <dgm:spPr/>
    </dgm:pt>
    <dgm:pt modelId="{F5CE89B8-1FB9-40D5-AD9F-98D3F40011D8}" type="pres">
      <dgm:prSet presAssocID="{45B0715C-8B4F-417B-926A-811FE33F8CF8}" presName="parentLin" presStyleCnt="0"/>
      <dgm:spPr/>
    </dgm:pt>
    <dgm:pt modelId="{37763261-A472-4250-BFCC-9769E6E4EADA}" type="pres">
      <dgm:prSet presAssocID="{45B0715C-8B4F-417B-926A-811FE33F8CF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14897BB-71B1-47A7-9FE4-4195A455E9CC}" type="pres">
      <dgm:prSet presAssocID="{45B0715C-8B4F-417B-926A-811FE33F8C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E3301-F6D8-456A-B002-995A964250B6}" type="pres">
      <dgm:prSet presAssocID="{45B0715C-8B4F-417B-926A-811FE33F8CF8}" presName="negativeSpace" presStyleCnt="0"/>
      <dgm:spPr/>
    </dgm:pt>
    <dgm:pt modelId="{45E54CEE-E9AD-47CB-8B3B-FE6D9BCB3731}" type="pres">
      <dgm:prSet presAssocID="{45B0715C-8B4F-417B-926A-811FE33F8CF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2C867-7765-413A-9C0D-C1999AF6D799}" type="pres">
      <dgm:prSet presAssocID="{8C0DF49C-664B-401A-BE69-65461276CAB8}" presName="spaceBetweenRectangles" presStyleCnt="0"/>
      <dgm:spPr/>
    </dgm:pt>
    <dgm:pt modelId="{F43D656D-9C8E-4C82-B902-A68E77764CB3}" type="pres">
      <dgm:prSet presAssocID="{AFFCC98D-1E97-4D64-A1D6-901595C2FB8B}" presName="parentLin" presStyleCnt="0"/>
      <dgm:spPr/>
    </dgm:pt>
    <dgm:pt modelId="{B2BAACFE-B811-455A-AFFF-CCFEF4B2F2BC}" type="pres">
      <dgm:prSet presAssocID="{AFFCC98D-1E97-4D64-A1D6-901595C2FB8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3CA7217-461D-47A9-B257-963C287768DB}" type="pres">
      <dgm:prSet presAssocID="{AFFCC98D-1E97-4D64-A1D6-901595C2FB8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B652C-1D0C-4BBD-A144-FE8BA813E8F2}" type="pres">
      <dgm:prSet presAssocID="{AFFCC98D-1E97-4D64-A1D6-901595C2FB8B}" presName="negativeSpace" presStyleCnt="0"/>
      <dgm:spPr/>
    </dgm:pt>
    <dgm:pt modelId="{C808C4D0-EF16-48C8-ABC9-12D609873FDF}" type="pres">
      <dgm:prSet presAssocID="{AFFCC98D-1E97-4D64-A1D6-901595C2FB8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DB0EF9-5A62-4346-954F-0B329F8E1448}" type="pres">
      <dgm:prSet presAssocID="{06C533D3-C821-4F8E-92F0-A3B6DAB4D572}" presName="spaceBetweenRectangles" presStyleCnt="0"/>
      <dgm:spPr/>
    </dgm:pt>
    <dgm:pt modelId="{04FCEBA1-9B51-429A-8402-0B570B39D0FF}" type="pres">
      <dgm:prSet presAssocID="{2C64D6B9-73B2-4F76-9F34-1A906AA05583}" presName="parentLin" presStyleCnt="0"/>
      <dgm:spPr/>
    </dgm:pt>
    <dgm:pt modelId="{D24D4EC9-D048-40E6-83B0-E6516C4CD491}" type="pres">
      <dgm:prSet presAssocID="{2C64D6B9-73B2-4F76-9F34-1A906AA0558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81EC964-7D53-4499-B930-27678BD682FF}" type="pres">
      <dgm:prSet presAssocID="{2C64D6B9-73B2-4F76-9F34-1A906AA055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9628B-A3A4-40A7-84F6-B879DF8E29E4}" type="pres">
      <dgm:prSet presAssocID="{2C64D6B9-73B2-4F76-9F34-1A906AA05583}" presName="negativeSpace" presStyleCnt="0"/>
      <dgm:spPr/>
    </dgm:pt>
    <dgm:pt modelId="{C281E639-C06C-44BB-A23E-820FC6A38A3B}" type="pres">
      <dgm:prSet presAssocID="{2C64D6B9-73B2-4F76-9F34-1A906AA0558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1F8CC9-F63C-41E7-93E2-120880A63438}" type="pres">
      <dgm:prSet presAssocID="{20E5FFD4-ABD2-4BA1-84D9-46E6FCA41960}" presName="spaceBetweenRectangles" presStyleCnt="0"/>
      <dgm:spPr/>
    </dgm:pt>
    <dgm:pt modelId="{2120EBFF-A2D9-4BFE-BF52-C9ADE77169AD}" type="pres">
      <dgm:prSet presAssocID="{7ED6DB15-567C-4E9D-BB43-5DABC313D42E}" presName="parentLin" presStyleCnt="0"/>
      <dgm:spPr/>
    </dgm:pt>
    <dgm:pt modelId="{3471011A-F203-4E4E-BFC9-1EAE3D35CDE3}" type="pres">
      <dgm:prSet presAssocID="{7ED6DB15-567C-4E9D-BB43-5DABC313D4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D39845-D009-4A76-B6A8-771CBBDCFA0C}" type="pres">
      <dgm:prSet presAssocID="{7ED6DB15-567C-4E9D-BB43-5DABC313D4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28B1D-D028-40EA-983E-AE543FD47006}" type="pres">
      <dgm:prSet presAssocID="{7ED6DB15-567C-4E9D-BB43-5DABC313D42E}" presName="negativeSpace" presStyleCnt="0"/>
      <dgm:spPr/>
    </dgm:pt>
    <dgm:pt modelId="{D707B53A-A8C6-41FF-AA76-434187696E8C}" type="pres">
      <dgm:prSet presAssocID="{7ED6DB15-567C-4E9D-BB43-5DABC313D42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21D66BE-C8E0-4E39-8C76-2F712F9C68F6}" type="presOf" srcId="{2C64D6B9-73B2-4F76-9F34-1A906AA05583}" destId="{D24D4EC9-D048-40E6-83B0-E6516C4CD491}" srcOrd="0" destOrd="0" presId="urn:microsoft.com/office/officeart/2005/8/layout/list1"/>
    <dgm:cxn modelId="{0754CDC5-A0F2-4B95-A420-96E94C4A6E51}" srcId="{7ED6DB15-567C-4E9D-BB43-5DABC313D42E}" destId="{D7E2007C-8D9C-4237-A41D-34EBA527F614}" srcOrd="0" destOrd="0" parTransId="{B33854A2-E479-4F35-A1D9-B0FF4823ACAF}" sibTransId="{2BB6FE1C-CFEE-4176-9D62-6D6C73F58613}"/>
    <dgm:cxn modelId="{720275CD-BDFF-4467-98A7-040387C385C8}" type="presOf" srcId="{7ED6DB15-567C-4E9D-BB43-5DABC313D42E}" destId="{3471011A-F203-4E4E-BFC9-1EAE3D35CDE3}" srcOrd="0" destOrd="0" presId="urn:microsoft.com/office/officeart/2005/8/layout/list1"/>
    <dgm:cxn modelId="{F99E202A-9862-45EE-BDF5-9B2EF2A53F03}" srcId="{2C64D6B9-73B2-4F76-9F34-1A906AA05583}" destId="{6878826C-5301-4C80-AC71-AA0F8DB84BC2}" srcOrd="0" destOrd="0" parTransId="{47AD1757-525C-4869-A808-DD20B727E113}" sibTransId="{B1B0D6C2-B0D4-453E-9BBE-E5087D2A4C4F}"/>
    <dgm:cxn modelId="{D10A75F9-6043-4233-850F-0976D07D65BB}" type="presOf" srcId="{2C64D6B9-73B2-4F76-9F34-1A906AA05583}" destId="{F81EC964-7D53-4499-B930-27678BD682FF}" srcOrd="1" destOrd="0" presId="urn:microsoft.com/office/officeart/2005/8/layout/list1"/>
    <dgm:cxn modelId="{FA808740-C732-4788-9FC9-FAE8EA595813}" srcId="{14E77940-96EB-48C5-B1A3-5BE434D1824F}" destId="{45B0715C-8B4F-417B-926A-811FE33F8CF8}" srcOrd="0" destOrd="0" parTransId="{A7E0206A-8378-46D5-8456-81FDD27C8A91}" sibTransId="{8C0DF49C-664B-401A-BE69-65461276CAB8}"/>
    <dgm:cxn modelId="{8FFF7A92-9888-4DA4-831F-08E94C25AD05}" type="presOf" srcId="{7507573A-CA85-4154-9C7B-592B7F7F2EDF}" destId="{C808C4D0-EF16-48C8-ABC9-12D609873FDF}" srcOrd="0" destOrd="1" presId="urn:microsoft.com/office/officeart/2005/8/layout/list1"/>
    <dgm:cxn modelId="{68DDD44B-F093-49F9-8A5E-99B8E7C36741}" srcId="{7ED6DB15-567C-4E9D-BB43-5DABC313D42E}" destId="{C5392B75-6BA4-40E7-8A50-2D5AF73F9667}" srcOrd="1" destOrd="0" parTransId="{550176FB-3EDF-4D82-B690-A9D64A4755C9}" sibTransId="{BE6572BB-7FDE-49D4-9749-779799D1921C}"/>
    <dgm:cxn modelId="{A9EBA602-B0DD-48C1-A772-91FEEBBE5AFB}" srcId="{14E77940-96EB-48C5-B1A3-5BE434D1824F}" destId="{AFFCC98D-1E97-4D64-A1D6-901595C2FB8B}" srcOrd="1" destOrd="0" parTransId="{ADFC4C89-0AD2-4582-B7CA-A37E9BF48FC0}" sibTransId="{06C533D3-C821-4F8E-92F0-A3B6DAB4D572}"/>
    <dgm:cxn modelId="{4AC2297C-CD25-432D-92C4-409B5BCB6A52}" type="presOf" srcId="{C5392B75-6BA4-40E7-8A50-2D5AF73F9667}" destId="{D707B53A-A8C6-41FF-AA76-434187696E8C}" srcOrd="0" destOrd="1" presId="urn:microsoft.com/office/officeart/2005/8/layout/list1"/>
    <dgm:cxn modelId="{5C9FE5F8-76DB-4791-B2FE-D8096D7F3AAE}" srcId="{AFFCC98D-1E97-4D64-A1D6-901595C2FB8B}" destId="{F5D1C318-F0B7-423E-8A06-AB67CEF3F02F}" srcOrd="3" destOrd="0" parTransId="{B72E0576-6889-4DCA-BB73-C633083574F3}" sibTransId="{9BA89B27-DA79-41C5-8460-17C523FBABB5}"/>
    <dgm:cxn modelId="{BE916725-B1D7-4911-A2A8-8229EDF43B71}" type="presOf" srcId="{AFFCC98D-1E97-4D64-A1D6-901595C2FB8B}" destId="{D3CA7217-461D-47A9-B257-963C287768DB}" srcOrd="1" destOrd="0" presId="urn:microsoft.com/office/officeart/2005/8/layout/list1"/>
    <dgm:cxn modelId="{3773F841-04E3-4FD8-9659-039D67A9E800}" type="presOf" srcId="{7ED6DB15-567C-4E9D-BB43-5DABC313D42E}" destId="{F0D39845-D009-4A76-B6A8-771CBBDCFA0C}" srcOrd="1" destOrd="0" presId="urn:microsoft.com/office/officeart/2005/8/layout/list1"/>
    <dgm:cxn modelId="{4DBBA386-9468-4E6B-A227-8C99AA0EDDA9}" type="presOf" srcId="{45B0715C-8B4F-417B-926A-811FE33F8CF8}" destId="{914897BB-71B1-47A7-9FE4-4195A455E9CC}" srcOrd="1" destOrd="0" presId="urn:microsoft.com/office/officeart/2005/8/layout/list1"/>
    <dgm:cxn modelId="{60A4C57D-27F5-49CA-8D2E-2705C5A2DF1F}" srcId="{14E77940-96EB-48C5-B1A3-5BE434D1824F}" destId="{2C64D6B9-73B2-4F76-9F34-1A906AA05583}" srcOrd="2" destOrd="0" parTransId="{6580F3D0-2330-4111-963B-12C4F8C3B148}" sibTransId="{20E5FFD4-ABD2-4BA1-84D9-46E6FCA41960}"/>
    <dgm:cxn modelId="{5EC8596B-9DCB-4EC8-81DA-7C47A190D97D}" srcId="{AFFCC98D-1E97-4D64-A1D6-901595C2FB8B}" destId="{6F39DB49-BF3B-4E23-BB54-FF9C088DD201}" srcOrd="2" destOrd="0" parTransId="{FBAA8E71-28E2-4715-A847-0AB09997ED2E}" sibTransId="{53773CB0-07EC-465C-80F0-C55F651B3CD7}"/>
    <dgm:cxn modelId="{B6F80959-6D08-4BE9-ADB6-9A17C27CC86A}" srcId="{AFFCC98D-1E97-4D64-A1D6-901595C2FB8B}" destId="{7507573A-CA85-4154-9C7B-592B7F7F2EDF}" srcOrd="1" destOrd="0" parTransId="{F3C0EB0B-0F8F-429F-A042-E92AFC0153BF}" sibTransId="{0EDA4026-DD90-4963-88A7-A78683C13E83}"/>
    <dgm:cxn modelId="{3710377C-8E33-4D2B-94DD-F9C5EC63E801}" type="presOf" srcId="{F5D1C318-F0B7-423E-8A06-AB67CEF3F02F}" destId="{C808C4D0-EF16-48C8-ABC9-12D609873FDF}" srcOrd="0" destOrd="3" presId="urn:microsoft.com/office/officeart/2005/8/layout/list1"/>
    <dgm:cxn modelId="{821F9841-571A-4364-814B-C5A854332CC2}" type="presOf" srcId="{D7E2007C-8D9C-4237-A41D-34EBA527F614}" destId="{D707B53A-A8C6-41FF-AA76-434187696E8C}" srcOrd="0" destOrd="0" presId="urn:microsoft.com/office/officeart/2005/8/layout/list1"/>
    <dgm:cxn modelId="{92BF4FEE-34A9-4737-9372-16B5A614FB8C}" srcId="{14E77940-96EB-48C5-B1A3-5BE434D1824F}" destId="{7ED6DB15-567C-4E9D-BB43-5DABC313D42E}" srcOrd="3" destOrd="0" parTransId="{3EFDD46D-F079-45DC-A862-CE96AE62D218}" sibTransId="{9150FEED-3156-4122-8BC5-367A4EF68DED}"/>
    <dgm:cxn modelId="{817A37BB-9098-4958-B011-7ECEFD74EC71}" type="presOf" srcId="{45B0715C-8B4F-417B-926A-811FE33F8CF8}" destId="{37763261-A472-4250-BFCC-9769E6E4EADA}" srcOrd="0" destOrd="0" presId="urn:microsoft.com/office/officeart/2005/8/layout/list1"/>
    <dgm:cxn modelId="{1911F66E-E014-44EF-8F35-D42AEE28CE81}" type="presOf" srcId="{6878826C-5301-4C80-AC71-AA0F8DB84BC2}" destId="{C281E639-C06C-44BB-A23E-820FC6A38A3B}" srcOrd="0" destOrd="0" presId="urn:microsoft.com/office/officeart/2005/8/layout/list1"/>
    <dgm:cxn modelId="{F20DF940-69AB-451D-AA37-21B19E7645F1}" type="presOf" srcId="{6F39DB49-BF3B-4E23-BB54-FF9C088DD201}" destId="{C808C4D0-EF16-48C8-ABC9-12D609873FDF}" srcOrd="0" destOrd="2" presId="urn:microsoft.com/office/officeart/2005/8/layout/list1"/>
    <dgm:cxn modelId="{B835A93B-CA96-4387-BCFE-053FA83E612C}" type="presOf" srcId="{243D6462-D000-4B6A-9215-4B0835533243}" destId="{C808C4D0-EF16-48C8-ABC9-12D609873FDF}" srcOrd="0" destOrd="0" presId="urn:microsoft.com/office/officeart/2005/8/layout/list1"/>
    <dgm:cxn modelId="{0C2AE7F0-F35D-45E2-911F-8842433E23C6}" type="presOf" srcId="{DABE91FF-6DF5-4D87-BC61-65FAC3F0CE12}" destId="{45E54CEE-E9AD-47CB-8B3B-FE6D9BCB3731}" srcOrd="0" destOrd="0" presId="urn:microsoft.com/office/officeart/2005/8/layout/list1"/>
    <dgm:cxn modelId="{C4397BE2-F2F9-4B5E-BCA7-0363473BEAD9}" srcId="{AFFCC98D-1E97-4D64-A1D6-901595C2FB8B}" destId="{243D6462-D000-4B6A-9215-4B0835533243}" srcOrd="0" destOrd="0" parTransId="{8AF0C011-07BA-473D-9ACA-CFA4AB4B1160}" sibTransId="{011B803B-93E1-48F2-9785-3064799883D4}"/>
    <dgm:cxn modelId="{00B09472-81F1-4CCB-906C-EF5BAFCE0090}" type="presOf" srcId="{AFFCC98D-1E97-4D64-A1D6-901595C2FB8B}" destId="{B2BAACFE-B811-455A-AFFF-CCFEF4B2F2BC}" srcOrd="0" destOrd="0" presId="urn:microsoft.com/office/officeart/2005/8/layout/list1"/>
    <dgm:cxn modelId="{CA82D457-D831-40A0-BB52-0D267D9C8EEE}" srcId="{45B0715C-8B4F-417B-926A-811FE33F8CF8}" destId="{DABE91FF-6DF5-4D87-BC61-65FAC3F0CE12}" srcOrd="0" destOrd="0" parTransId="{5046BCD2-50E4-45C3-BCB8-7FEF98FE3F7E}" sibTransId="{9FC4DE14-78BA-4D35-8EBE-823F251AB7DE}"/>
    <dgm:cxn modelId="{CD0FC4E8-538A-4991-8D70-1171CFC9F8BE}" type="presOf" srcId="{14E77940-96EB-48C5-B1A3-5BE434D1824F}" destId="{AC2CAFC2-A4A5-4AC5-BA7A-ABDC76A92FAF}" srcOrd="0" destOrd="0" presId="urn:microsoft.com/office/officeart/2005/8/layout/list1"/>
    <dgm:cxn modelId="{D801386B-A0B7-4B69-863C-E01244556B7D}" type="presParOf" srcId="{AC2CAFC2-A4A5-4AC5-BA7A-ABDC76A92FAF}" destId="{F5CE89B8-1FB9-40D5-AD9F-98D3F40011D8}" srcOrd="0" destOrd="0" presId="urn:microsoft.com/office/officeart/2005/8/layout/list1"/>
    <dgm:cxn modelId="{FA53545E-AA02-49AE-B619-6D80A1AC30AC}" type="presParOf" srcId="{F5CE89B8-1FB9-40D5-AD9F-98D3F40011D8}" destId="{37763261-A472-4250-BFCC-9769E6E4EADA}" srcOrd="0" destOrd="0" presId="urn:microsoft.com/office/officeart/2005/8/layout/list1"/>
    <dgm:cxn modelId="{47AA983F-026E-4C25-AE47-06D97D96F4E9}" type="presParOf" srcId="{F5CE89B8-1FB9-40D5-AD9F-98D3F40011D8}" destId="{914897BB-71B1-47A7-9FE4-4195A455E9CC}" srcOrd="1" destOrd="0" presId="urn:microsoft.com/office/officeart/2005/8/layout/list1"/>
    <dgm:cxn modelId="{F648675D-9024-47E6-9578-BC96EB9A9FBE}" type="presParOf" srcId="{AC2CAFC2-A4A5-4AC5-BA7A-ABDC76A92FAF}" destId="{6A2E3301-F6D8-456A-B002-995A964250B6}" srcOrd="1" destOrd="0" presId="urn:microsoft.com/office/officeart/2005/8/layout/list1"/>
    <dgm:cxn modelId="{A1AD290B-F8A7-4F5A-B922-0F7D5A0F86A9}" type="presParOf" srcId="{AC2CAFC2-A4A5-4AC5-BA7A-ABDC76A92FAF}" destId="{45E54CEE-E9AD-47CB-8B3B-FE6D9BCB3731}" srcOrd="2" destOrd="0" presId="urn:microsoft.com/office/officeart/2005/8/layout/list1"/>
    <dgm:cxn modelId="{77DEBB18-A54B-4E62-B20A-4A882EA704D5}" type="presParOf" srcId="{AC2CAFC2-A4A5-4AC5-BA7A-ABDC76A92FAF}" destId="{B522C867-7765-413A-9C0D-C1999AF6D799}" srcOrd="3" destOrd="0" presId="urn:microsoft.com/office/officeart/2005/8/layout/list1"/>
    <dgm:cxn modelId="{6132BD68-8A57-488D-BF96-E0BF0E894563}" type="presParOf" srcId="{AC2CAFC2-A4A5-4AC5-BA7A-ABDC76A92FAF}" destId="{F43D656D-9C8E-4C82-B902-A68E77764CB3}" srcOrd="4" destOrd="0" presId="urn:microsoft.com/office/officeart/2005/8/layout/list1"/>
    <dgm:cxn modelId="{2DC5BCD0-FCF6-45C2-BA72-41D815DAD937}" type="presParOf" srcId="{F43D656D-9C8E-4C82-B902-A68E77764CB3}" destId="{B2BAACFE-B811-455A-AFFF-CCFEF4B2F2BC}" srcOrd="0" destOrd="0" presId="urn:microsoft.com/office/officeart/2005/8/layout/list1"/>
    <dgm:cxn modelId="{9BD33D17-B749-4D9A-B88F-E644C654502B}" type="presParOf" srcId="{F43D656D-9C8E-4C82-B902-A68E77764CB3}" destId="{D3CA7217-461D-47A9-B257-963C287768DB}" srcOrd="1" destOrd="0" presId="urn:microsoft.com/office/officeart/2005/8/layout/list1"/>
    <dgm:cxn modelId="{8A2DB834-21BD-4610-A2B6-A41D7B1CBEF9}" type="presParOf" srcId="{AC2CAFC2-A4A5-4AC5-BA7A-ABDC76A92FAF}" destId="{6F4B652C-1D0C-4BBD-A144-FE8BA813E8F2}" srcOrd="5" destOrd="0" presId="urn:microsoft.com/office/officeart/2005/8/layout/list1"/>
    <dgm:cxn modelId="{DAD791F2-6074-4EC4-87F8-34CBC8570332}" type="presParOf" srcId="{AC2CAFC2-A4A5-4AC5-BA7A-ABDC76A92FAF}" destId="{C808C4D0-EF16-48C8-ABC9-12D609873FDF}" srcOrd="6" destOrd="0" presId="urn:microsoft.com/office/officeart/2005/8/layout/list1"/>
    <dgm:cxn modelId="{6E04FEF5-7EC7-451A-B274-7164B03F66EF}" type="presParOf" srcId="{AC2CAFC2-A4A5-4AC5-BA7A-ABDC76A92FAF}" destId="{37DB0EF9-5A62-4346-954F-0B329F8E1448}" srcOrd="7" destOrd="0" presId="urn:microsoft.com/office/officeart/2005/8/layout/list1"/>
    <dgm:cxn modelId="{CDB41659-4CD2-42E8-9BB2-1FA38E6DDF17}" type="presParOf" srcId="{AC2CAFC2-A4A5-4AC5-BA7A-ABDC76A92FAF}" destId="{04FCEBA1-9B51-429A-8402-0B570B39D0FF}" srcOrd="8" destOrd="0" presId="urn:microsoft.com/office/officeart/2005/8/layout/list1"/>
    <dgm:cxn modelId="{1F0BC507-7A68-4AC9-BEA9-E9DDE92B2EBD}" type="presParOf" srcId="{04FCEBA1-9B51-429A-8402-0B570B39D0FF}" destId="{D24D4EC9-D048-40E6-83B0-E6516C4CD491}" srcOrd="0" destOrd="0" presId="urn:microsoft.com/office/officeart/2005/8/layout/list1"/>
    <dgm:cxn modelId="{1D163C55-6C2D-4F3B-99A1-DEFE86BA3988}" type="presParOf" srcId="{04FCEBA1-9B51-429A-8402-0B570B39D0FF}" destId="{F81EC964-7D53-4499-B930-27678BD682FF}" srcOrd="1" destOrd="0" presId="urn:microsoft.com/office/officeart/2005/8/layout/list1"/>
    <dgm:cxn modelId="{5F48DE3B-C834-4FF3-A321-3C4588B611ED}" type="presParOf" srcId="{AC2CAFC2-A4A5-4AC5-BA7A-ABDC76A92FAF}" destId="{5649628B-A3A4-40A7-84F6-B879DF8E29E4}" srcOrd="9" destOrd="0" presId="urn:microsoft.com/office/officeart/2005/8/layout/list1"/>
    <dgm:cxn modelId="{5A3681D4-BBBE-40AD-9F77-26A68859F37B}" type="presParOf" srcId="{AC2CAFC2-A4A5-4AC5-BA7A-ABDC76A92FAF}" destId="{C281E639-C06C-44BB-A23E-820FC6A38A3B}" srcOrd="10" destOrd="0" presId="urn:microsoft.com/office/officeart/2005/8/layout/list1"/>
    <dgm:cxn modelId="{E2C8BC69-969A-4A7A-9E2A-7B1A0FAF2D5E}" type="presParOf" srcId="{AC2CAFC2-A4A5-4AC5-BA7A-ABDC76A92FAF}" destId="{A51F8CC9-F63C-41E7-93E2-120880A63438}" srcOrd="11" destOrd="0" presId="urn:microsoft.com/office/officeart/2005/8/layout/list1"/>
    <dgm:cxn modelId="{C6400500-DE50-4F0E-A803-6C2C9EF84493}" type="presParOf" srcId="{AC2CAFC2-A4A5-4AC5-BA7A-ABDC76A92FAF}" destId="{2120EBFF-A2D9-4BFE-BF52-C9ADE77169AD}" srcOrd="12" destOrd="0" presId="urn:microsoft.com/office/officeart/2005/8/layout/list1"/>
    <dgm:cxn modelId="{7FCC3E15-D229-43C8-BE5D-1D1383DA2E60}" type="presParOf" srcId="{2120EBFF-A2D9-4BFE-BF52-C9ADE77169AD}" destId="{3471011A-F203-4E4E-BFC9-1EAE3D35CDE3}" srcOrd="0" destOrd="0" presId="urn:microsoft.com/office/officeart/2005/8/layout/list1"/>
    <dgm:cxn modelId="{9223719D-E69E-49C5-8CD9-7CFB2CDD238C}" type="presParOf" srcId="{2120EBFF-A2D9-4BFE-BF52-C9ADE77169AD}" destId="{F0D39845-D009-4A76-B6A8-771CBBDCFA0C}" srcOrd="1" destOrd="0" presId="urn:microsoft.com/office/officeart/2005/8/layout/list1"/>
    <dgm:cxn modelId="{EC4CDDD4-9694-4676-BC88-4E43FD7B9B36}" type="presParOf" srcId="{AC2CAFC2-A4A5-4AC5-BA7A-ABDC76A92FAF}" destId="{F0E28B1D-D028-40EA-983E-AE543FD47006}" srcOrd="13" destOrd="0" presId="urn:microsoft.com/office/officeart/2005/8/layout/list1"/>
    <dgm:cxn modelId="{8A7197F1-8613-494B-B517-AC261AD67E6E}" type="presParOf" srcId="{AC2CAFC2-A4A5-4AC5-BA7A-ABDC76A92FAF}" destId="{D707B53A-A8C6-41FF-AA76-434187696E8C}" srcOrd="14" destOrd="0" presId="urn:microsoft.com/office/officeart/2005/8/layout/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BC796-9A39-48EF-BB08-C5744C1DC7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E070ED-02FF-4FCA-AB92-90BBBA3C0CD8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</a:t>
          </a:r>
          <a:endParaRPr lang="ko-KR" altLang="en-US" dirty="0"/>
        </a:p>
      </dgm:t>
    </dgm:pt>
    <dgm:pt modelId="{41A539ED-BC9C-4679-B9F4-EFECC67A8CE8}" type="par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95FB1D66-93D9-44E4-B22E-2F6B4B504ADF}" type="sibTrans" cxnId="{EC428A42-BEDD-427A-B5EB-76EDED0B498C}">
      <dgm:prSet/>
      <dgm:spPr/>
      <dgm:t>
        <a:bodyPr/>
        <a:lstStyle/>
        <a:p>
          <a:pPr latinLnBrk="1"/>
          <a:endParaRPr lang="ko-KR" altLang="en-US"/>
        </a:p>
      </dgm:t>
    </dgm:pt>
    <dgm:pt modelId="{E31BE83E-734C-4508-A2E0-AB8289B98CB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메이븐이</a:t>
          </a:r>
          <a:r>
            <a:rPr lang="ko-KR" altLang="en-US" dirty="0" smtClean="0"/>
            <a:t> 미리 정의하고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순서</a:t>
          </a:r>
          <a:endParaRPr lang="ko-KR" altLang="en-US" dirty="0"/>
        </a:p>
      </dgm:t>
    </dgm:pt>
    <dgm:pt modelId="{03880062-509F-4EE0-AA46-2B18CB894E02}" type="par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E2F08C9E-A2D1-4FB0-B1C7-E25DE64723A6}" type="sibTrans" cxnId="{98A7313E-F650-45E7-9B23-36B979B527C0}">
      <dgm:prSet/>
      <dgm:spPr/>
      <dgm:t>
        <a:bodyPr/>
        <a:lstStyle/>
        <a:p>
          <a:pPr latinLnBrk="1"/>
          <a:endParaRPr lang="ko-KR" altLang="en-US"/>
        </a:p>
      </dgm:t>
    </dgm:pt>
    <dgm:pt modelId="{02F2A141-35DC-40D0-A7B1-764D6C9F9569}">
      <dgm:prSet phldrT="[텍스트]"/>
      <dgm:spPr/>
      <dgm:t>
        <a:bodyPr/>
        <a:lstStyle/>
        <a:p>
          <a:pPr rtl="0" latinLnBrk="1"/>
          <a:r>
            <a:rPr lang="ko-KR" altLang="en-US" dirty="0" smtClean="0"/>
            <a:t>세 개의 라이프사이클을 제공</a:t>
          </a:r>
          <a:endParaRPr lang="ko-KR" altLang="en-US" dirty="0"/>
        </a:p>
      </dgm:t>
    </dgm:pt>
    <dgm:pt modelId="{D5BABFBE-E0D6-4E61-BB85-403B0C938BC5}" type="par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4D3483C6-A9D2-4219-9C23-8259C6D39443}" type="sibTrans" cxnId="{41AD426F-62A6-4B85-A047-2CA424835237}">
      <dgm:prSet/>
      <dgm:spPr/>
      <dgm:t>
        <a:bodyPr/>
        <a:lstStyle/>
        <a:p>
          <a:pPr latinLnBrk="1"/>
          <a:endParaRPr lang="ko-KR" altLang="en-US"/>
        </a:p>
      </dgm:t>
    </dgm:pt>
    <dgm:pt modelId="{D4AADE46-D336-43C6-BCDE-FDBE54712094}">
      <dgm:prSet phldrT="[텍스트]"/>
      <dgm:spPr/>
      <dgm:t>
        <a:bodyPr/>
        <a:lstStyle/>
        <a:p>
          <a:pPr latinLnBrk="1"/>
          <a:r>
            <a:rPr lang="ko-KR" altLang="en-US" dirty="0" smtClean="0"/>
            <a:t>순차적으로 </a:t>
          </a:r>
          <a:r>
            <a:rPr lang="ko-KR" altLang="en-US" dirty="0" err="1" smtClean="0"/>
            <a:t>페이즈를</a:t>
          </a:r>
          <a:r>
            <a:rPr lang="ko-KR" altLang="en-US" dirty="0" smtClean="0"/>
            <a:t> 실행</a:t>
          </a:r>
          <a:endParaRPr lang="ko-KR" altLang="en-US" dirty="0"/>
        </a:p>
      </dgm:t>
    </dgm:pt>
    <dgm:pt modelId="{45A92C5A-EF15-46F6-9F49-92221CD9CF68}" type="par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678E8A6F-9A07-4A51-8FE9-A6292037BA9C}" type="sibTrans" cxnId="{D9D624DB-7E40-4B57-85DE-312BD6CE4528}">
      <dgm:prSet/>
      <dgm:spPr/>
      <dgm:t>
        <a:bodyPr/>
        <a:lstStyle/>
        <a:p>
          <a:pPr latinLnBrk="1"/>
          <a:endParaRPr lang="ko-KR" altLang="en-US"/>
        </a:p>
      </dgm:t>
    </dgm:pt>
    <dgm:pt modelId="{F93CABE9-E429-4034-8A73-A55BC809511C}">
      <dgm:prSet phldrT="[텍스트]"/>
      <dgm:spPr/>
      <dgm:t>
        <a:bodyPr/>
        <a:lstStyle/>
        <a:p>
          <a:pPr latinLnBrk="1"/>
          <a:r>
            <a:rPr lang="ko-KR" altLang="en-US" dirty="0" smtClean="0"/>
            <a:t>각 라이프사이클은 독립적으로 실행</a:t>
          </a:r>
          <a:r>
            <a:rPr lang="ko-KR" altLang="en-US" baseline="0" dirty="0" smtClean="0"/>
            <a:t> 가능</a:t>
          </a:r>
          <a:endParaRPr lang="ko-KR" altLang="en-US" dirty="0"/>
        </a:p>
      </dgm:t>
    </dgm:pt>
    <dgm:pt modelId="{CA37FCC0-10A6-4523-B3AF-EE528B6E8D61}" type="par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A03D256D-9545-4C58-817C-2ADA74AA2C94}" type="sibTrans" cxnId="{8785CDEE-6F54-4C63-A3B7-C2EFFDC5147C}">
      <dgm:prSet/>
      <dgm:spPr/>
      <dgm:t>
        <a:bodyPr/>
        <a:lstStyle/>
        <a:p>
          <a:pPr latinLnBrk="1"/>
          <a:endParaRPr lang="ko-KR" altLang="en-US"/>
        </a:p>
      </dgm:t>
    </dgm:pt>
    <dgm:pt modelId="{DA44FB66-D499-40BA-897E-C3612A553F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페이즈</a:t>
          </a:r>
          <a:endParaRPr lang="ko-KR" altLang="en-US" dirty="0"/>
        </a:p>
      </dgm:t>
    </dgm:pt>
    <dgm:pt modelId="{1D37CB5F-486A-4497-9645-A74D99665CAF}" type="par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DF41B51E-044B-4B8C-A853-697E28CE7CB5}" type="sibTrans" cxnId="{BBD5ADB2-F94D-40C4-9BEB-CFCE61BD8AEA}">
      <dgm:prSet/>
      <dgm:spPr/>
      <dgm:t>
        <a:bodyPr/>
        <a:lstStyle/>
        <a:p>
          <a:pPr latinLnBrk="1"/>
          <a:endParaRPr lang="ko-KR" altLang="en-US"/>
        </a:p>
      </dgm:t>
    </dgm:pt>
    <dgm:pt modelId="{3AACBFA9-4C82-40D1-AE47-52EAF8BA21AF}">
      <dgm:prSet phldrT="[텍스트]"/>
      <dgm:spPr/>
      <dgm:t>
        <a:bodyPr/>
        <a:lstStyle/>
        <a:p>
          <a:pPr latinLnBrk="1"/>
          <a:r>
            <a:rPr lang="ko-KR" altLang="en-US" dirty="0" smtClean="0"/>
            <a:t>라이프사이클을 구성하고 있는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</a:t>
          </a:r>
          <a:endParaRPr lang="ko-KR" altLang="en-US" dirty="0"/>
        </a:p>
      </dgm:t>
    </dgm:pt>
    <dgm:pt modelId="{2AA591FD-23AA-49DF-AA3C-9E2C2A14A092}" type="par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940E3F85-3C79-4503-8B61-CE4E75B44C70}" type="sibTrans" cxnId="{FBB9934B-0CFD-47C8-97B8-CE6B5176699B}">
      <dgm:prSet/>
      <dgm:spPr/>
      <dgm:t>
        <a:bodyPr/>
        <a:lstStyle/>
        <a:p>
          <a:pPr latinLnBrk="1"/>
          <a:endParaRPr lang="ko-KR" altLang="en-US"/>
        </a:p>
      </dgm:t>
    </dgm:pt>
    <dgm:pt modelId="{539ADCBE-9160-4773-81B0-3046FE28E502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</a:t>
          </a:r>
          <a:endParaRPr lang="ko-KR" altLang="en-US" dirty="0"/>
        </a:p>
      </dgm:t>
    </dgm:pt>
    <dgm:pt modelId="{102C6D4C-654F-4270-8204-B1595BF8CD3F}" type="par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CA58B003-29F0-4065-A62C-CADAF4AAE24F}" type="sibTrans" cxnId="{652C5C99-9F3C-4143-9061-4DD011980520}">
      <dgm:prSet/>
      <dgm:spPr/>
      <dgm:t>
        <a:bodyPr/>
        <a:lstStyle/>
        <a:p>
          <a:pPr latinLnBrk="1"/>
          <a:endParaRPr lang="ko-KR" altLang="en-US"/>
        </a:p>
      </dgm:t>
    </dgm:pt>
    <dgm:pt modelId="{E1B14C1F-D8B9-4D85-9D5F-EBDF14D27F2C}">
      <dgm:prSet phldrT="[텍스트]"/>
      <dgm:spPr/>
      <dgm:t>
        <a:bodyPr/>
        <a:lstStyle/>
        <a:p>
          <a:pPr latinLnBrk="1"/>
          <a:r>
            <a:rPr lang="ko-KR" altLang="en-US" dirty="0" smtClean="0"/>
            <a:t>각 </a:t>
          </a:r>
          <a:r>
            <a:rPr lang="ko-KR" altLang="en-US" dirty="0" err="1" smtClean="0"/>
            <a:t>페이즈에</a:t>
          </a:r>
          <a:r>
            <a:rPr lang="ko-KR" altLang="en-US" dirty="0" smtClean="0"/>
            <a:t> 연결 실질적인 작업이 실행</a:t>
          </a:r>
          <a:endParaRPr lang="ko-KR" altLang="en-US" dirty="0"/>
        </a:p>
      </dgm:t>
    </dgm:pt>
    <dgm:pt modelId="{CDCA4311-CDB3-4B96-B520-AEC2B8F67E50}" type="par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102B7259-876D-427A-8772-862BABC95F2D}" type="sibTrans" cxnId="{FFC87463-7B01-48E5-9340-06E8A4E6DB20}">
      <dgm:prSet/>
      <dgm:spPr/>
      <dgm:t>
        <a:bodyPr/>
        <a:lstStyle/>
        <a:p>
          <a:pPr latinLnBrk="1"/>
          <a:endParaRPr lang="ko-KR" altLang="en-US"/>
        </a:p>
      </dgm:t>
    </dgm:pt>
    <dgm:pt modelId="{CC75CF76-D0B5-4F27-945B-4485C8C3EF50}">
      <dgm:prSet phldrT="[텍스트]"/>
      <dgm:spPr/>
      <dgm:t>
        <a:bodyPr/>
        <a:lstStyle/>
        <a:p>
          <a:pPr latinLnBrk="1"/>
          <a:r>
            <a:rPr lang="ko-KR" altLang="en-US" dirty="0" smtClean="0"/>
            <a:t>골</a:t>
          </a:r>
          <a:endParaRPr lang="ko-KR" altLang="en-US" dirty="0"/>
        </a:p>
      </dgm:t>
    </dgm:pt>
    <dgm:pt modelId="{7776BBDE-F3BF-44EB-A946-E3CF9CD3D907}" type="par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1DD6280C-01F0-436C-A61C-A2F485127DCD}" type="sibTrans" cxnId="{DCE1624B-4971-46BB-A9D4-0B57805325AC}">
      <dgm:prSet/>
      <dgm:spPr/>
      <dgm:t>
        <a:bodyPr/>
        <a:lstStyle/>
        <a:p>
          <a:pPr latinLnBrk="1"/>
          <a:endParaRPr lang="ko-KR" altLang="en-US"/>
        </a:p>
      </dgm:t>
    </dgm:pt>
    <dgm:pt modelId="{6D86E059-A62D-4AF0-97A3-D0FD1511C58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플러그인에서</a:t>
          </a:r>
          <a:r>
            <a:rPr lang="ko-KR" altLang="en-US" dirty="0" smtClean="0"/>
            <a:t> 실행할 수 있는 각각의 작업</a:t>
          </a:r>
          <a:endParaRPr lang="ko-KR" altLang="en-US" dirty="0"/>
        </a:p>
      </dgm:t>
    </dgm:pt>
    <dgm:pt modelId="{39A251F8-BA61-4531-8C60-68ECE750574D}" type="par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78C12AB4-0CA3-4171-BD5A-1171002DBE2C}" type="sibTrans" cxnId="{C337481A-6707-4922-AAB5-48779DC28DAD}">
      <dgm:prSet/>
      <dgm:spPr/>
      <dgm:t>
        <a:bodyPr/>
        <a:lstStyle/>
        <a:p>
          <a:pPr latinLnBrk="1"/>
          <a:endParaRPr lang="ko-KR" altLang="en-US"/>
        </a:p>
      </dgm:t>
    </dgm:pt>
    <dgm:pt modelId="{3AB7D192-50CA-43C8-85EB-5438099B6456}" type="pres">
      <dgm:prSet presAssocID="{C38BC796-9A39-48EF-BB08-C5744C1DC718}" presName="linear" presStyleCnt="0">
        <dgm:presLayoutVars>
          <dgm:dir/>
          <dgm:animLvl val="lvl"/>
          <dgm:resizeHandles val="exact"/>
        </dgm:presLayoutVars>
      </dgm:prSet>
      <dgm:spPr/>
    </dgm:pt>
    <dgm:pt modelId="{F96FA631-8940-4AAA-90CB-FC9266F23CB4}" type="pres">
      <dgm:prSet presAssocID="{5BE070ED-02FF-4FCA-AB92-90BBBA3C0CD8}" presName="parentLin" presStyleCnt="0"/>
      <dgm:spPr/>
    </dgm:pt>
    <dgm:pt modelId="{6EAC3016-2221-4F9E-B282-8D65B4F68B0F}" type="pres">
      <dgm:prSet presAssocID="{5BE070ED-02FF-4FCA-AB92-90BBBA3C0CD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F25E1-5757-4CB8-9003-C3E1467635A3}" type="pres">
      <dgm:prSet presAssocID="{5BE070ED-02FF-4FCA-AB92-90BBBA3C0C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B912A9-EDF2-49DB-B103-AF06A02F78A9}" type="pres">
      <dgm:prSet presAssocID="{5BE070ED-02FF-4FCA-AB92-90BBBA3C0CD8}" presName="negativeSpace" presStyleCnt="0"/>
      <dgm:spPr/>
    </dgm:pt>
    <dgm:pt modelId="{61F4FA7D-E8EA-4642-90DE-0BE6E0D8B279}" type="pres">
      <dgm:prSet presAssocID="{5BE070ED-02FF-4FCA-AB92-90BBBA3C0CD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E26D07-6814-4110-99F8-E364A115DF3D}" type="pres">
      <dgm:prSet presAssocID="{95FB1D66-93D9-44E4-B22E-2F6B4B504ADF}" presName="spaceBetweenRectangles" presStyleCnt="0"/>
      <dgm:spPr/>
    </dgm:pt>
    <dgm:pt modelId="{0C1B80FD-2BD7-4D70-B8A2-40435B05F0D6}" type="pres">
      <dgm:prSet presAssocID="{DA44FB66-D499-40BA-897E-C3612A553F06}" presName="parentLin" presStyleCnt="0"/>
      <dgm:spPr/>
    </dgm:pt>
    <dgm:pt modelId="{2580BDFD-7211-4040-B67B-60558E42176A}" type="pres">
      <dgm:prSet presAssocID="{DA44FB66-D499-40BA-897E-C3612A553F0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0E8DEB-5AF1-468B-84FE-C57B07D67A97}" type="pres">
      <dgm:prSet presAssocID="{DA44FB66-D499-40BA-897E-C3612A553F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8A476-66EE-460B-B05B-1AD54E839FF1}" type="pres">
      <dgm:prSet presAssocID="{DA44FB66-D499-40BA-897E-C3612A553F06}" presName="negativeSpace" presStyleCnt="0"/>
      <dgm:spPr/>
    </dgm:pt>
    <dgm:pt modelId="{E67A8686-4B67-4D9A-A6D0-42FCADD10F37}" type="pres">
      <dgm:prSet presAssocID="{DA44FB66-D499-40BA-897E-C3612A553F0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7C222C-369C-47DF-BFD8-D05B2921C869}" type="pres">
      <dgm:prSet presAssocID="{DF41B51E-044B-4B8C-A853-697E28CE7CB5}" presName="spaceBetweenRectangles" presStyleCnt="0"/>
      <dgm:spPr/>
    </dgm:pt>
    <dgm:pt modelId="{7876DC91-8522-411F-ADF1-4B79199ADB45}" type="pres">
      <dgm:prSet presAssocID="{539ADCBE-9160-4773-81B0-3046FE28E502}" presName="parentLin" presStyleCnt="0"/>
      <dgm:spPr/>
    </dgm:pt>
    <dgm:pt modelId="{6F23D0F6-4CE5-4C71-B86B-FBEFC6955F2F}" type="pres">
      <dgm:prSet presAssocID="{539ADCBE-9160-4773-81B0-3046FE28E502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C8C05BC-69D6-47A8-8FA9-3F8C2AA3EF8B}" type="pres">
      <dgm:prSet presAssocID="{539ADCBE-9160-4773-81B0-3046FE28E5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36FEF0-BB69-4914-8287-4C38CC3B2B42}" type="pres">
      <dgm:prSet presAssocID="{539ADCBE-9160-4773-81B0-3046FE28E502}" presName="negativeSpace" presStyleCnt="0"/>
      <dgm:spPr/>
    </dgm:pt>
    <dgm:pt modelId="{5F4F0779-B970-4884-960F-2DE8C3003832}" type="pres">
      <dgm:prSet presAssocID="{539ADCBE-9160-4773-81B0-3046FE28E50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792788-31E9-4DA8-8098-2CD164F9B0A0}" type="pres">
      <dgm:prSet presAssocID="{CA58B003-29F0-4065-A62C-CADAF4AAE24F}" presName="spaceBetweenRectangles" presStyleCnt="0"/>
      <dgm:spPr/>
    </dgm:pt>
    <dgm:pt modelId="{988F498E-2D81-4E0D-8C69-4401D2F7E954}" type="pres">
      <dgm:prSet presAssocID="{CC75CF76-D0B5-4F27-945B-4485C8C3EF50}" presName="parentLin" presStyleCnt="0"/>
      <dgm:spPr/>
    </dgm:pt>
    <dgm:pt modelId="{57F61FFC-5A8B-4A3F-A983-CE51A3BFF079}" type="pres">
      <dgm:prSet presAssocID="{CC75CF76-D0B5-4F27-945B-4485C8C3EF50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74D048-4E81-4448-9767-8061081EA3A6}" type="pres">
      <dgm:prSet presAssocID="{CC75CF76-D0B5-4F27-945B-4485C8C3EF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D06CE5-CF24-48DA-80EE-9BA8FAC253A6}" type="pres">
      <dgm:prSet presAssocID="{CC75CF76-D0B5-4F27-945B-4485C8C3EF50}" presName="negativeSpace" presStyleCnt="0"/>
      <dgm:spPr/>
    </dgm:pt>
    <dgm:pt modelId="{D1807389-6EC2-497B-AFC1-34CBCCA936A2}" type="pres">
      <dgm:prSet presAssocID="{CC75CF76-D0B5-4F27-945B-4485C8C3EF5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A83A8A-2F9F-49B9-9D15-F861AB9AF09F}" type="presOf" srcId="{E31BE83E-734C-4508-A2E0-AB8289B98CBA}" destId="{61F4FA7D-E8EA-4642-90DE-0BE6E0D8B279}" srcOrd="0" destOrd="0" presId="urn:microsoft.com/office/officeart/2005/8/layout/list1"/>
    <dgm:cxn modelId="{2AFF15F7-279A-402A-858D-A7F39442E4C0}" type="presOf" srcId="{5BE070ED-02FF-4FCA-AB92-90BBBA3C0CD8}" destId="{7C4F25E1-5757-4CB8-9003-C3E1467635A3}" srcOrd="1" destOrd="0" presId="urn:microsoft.com/office/officeart/2005/8/layout/list1"/>
    <dgm:cxn modelId="{C337481A-6707-4922-AAB5-48779DC28DAD}" srcId="{CC75CF76-D0B5-4F27-945B-4485C8C3EF50}" destId="{6D86E059-A62D-4AF0-97A3-D0FD1511C581}" srcOrd="0" destOrd="0" parTransId="{39A251F8-BA61-4531-8C60-68ECE750574D}" sibTransId="{78C12AB4-0CA3-4171-BD5A-1171002DBE2C}"/>
    <dgm:cxn modelId="{B2A95060-6A60-44D7-B7AB-FDF2A53CCB98}" type="presOf" srcId="{D4AADE46-D336-43C6-BCDE-FDBE54712094}" destId="{61F4FA7D-E8EA-4642-90DE-0BE6E0D8B279}" srcOrd="0" destOrd="2" presId="urn:microsoft.com/office/officeart/2005/8/layout/list1"/>
    <dgm:cxn modelId="{C1A58075-6FA5-4D77-9C5F-1E23CEF0EBC4}" type="presOf" srcId="{6D86E059-A62D-4AF0-97A3-D0FD1511C581}" destId="{D1807389-6EC2-497B-AFC1-34CBCCA936A2}" srcOrd="0" destOrd="0" presId="urn:microsoft.com/office/officeart/2005/8/layout/list1"/>
    <dgm:cxn modelId="{ADF5CFA7-CE01-4349-AE27-A7F8B9FFF8C4}" type="presOf" srcId="{539ADCBE-9160-4773-81B0-3046FE28E502}" destId="{6F23D0F6-4CE5-4C71-B86B-FBEFC6955F2F}" srcOrd="0" destOrd="0" presId="urn:microsoft.com/office/officeart/2005/8/layout/list1"/>
    <dgm:cxn modelId="{E916F1F8-A61E-4677-ACAC-A6A03545C16E}" type="presOf" srcId="{E1B14C1F-D8B9-4D85-9D5F-EBDF14D27F2C}" destId="{5F4F0779-B970-4884-960F-2DE8C3003832}" srcOrd="0" destOrd="0" presId="urn:microsoft.com/office/officeart/2005/8/layout/list1"/>
    <dgm:cxn modelId="{A7EF70AA-6E33-4C29-94F2-884272EA075D}" type="presOf" srcId="{5BE070ED-02FF-4FCA-AB92-90BBBA3C0CD8}" destId="{6EAC3016-2221-4F9E-B282-8D65B4F68B0F}" srcOrd="0" destOrd="0" presId="urn:microsoft.com/office/officeart/2005/8/layout/list1"/>
    <dgm:cxn modelId="{40EF36BA-7598-4BAC-98AF-FD545E47148F}" type="presOf" srcId="{CC75CF76-D0B5-4F27-945B-4485C8C3EF50}" destId="{9874D048-4E81-4448-9767-8061081EA3A6}" srcOrd="1" destOrd="0" presId="urn:microsoft.com/office/officeart/2005/8/layout/list1"/>
    <dgm:cxn modelId="{8785CDEE-6F54-4C63-A3B7-C2EFFDC5147C}" srcId="{5BE070ED-02FF-4FCA-AB92-90BBBA3C0CD8}" destId="{F93CABE9-E429-4034-8A73-A55BC809511C}" srcOrd="3" destOrd="0" parTransId="{CA37FCC0-10A6-4523-B3AF-EE528B6E8D61}" sibTransId="{A03D256D-9545-4C58-817C-2ADA74AA2C94}"/>
    <dgm:cxn modelId="{EC428A42-BEDD-427A-B5EB-76EDED0B498C}" srcId="{C38BC796-9A39-48EF-BB08-C5744C1DC718}" destId="{5BE070ED-02FF-4FCA-AB92-90BBBA3C0CD8}" srcOrd="0" destOrd="0" parTransId="{41A539ED-BC9C-4679-B9F4-EFECC67A8CE8}" sibTransId="{95FB1D66-93D9-44E4-B22E-2F6B4B504ADF}"/>
    <dgm:cxn modelId="{FFC87463-7B01-48E5-9340-06E8A4E6DB20}" srcId="{539ADCBE-9160-4773-81B0-3046FE28E502}" destId="{E1B14C1F-D8B9-4D85-9D5F-EBDF14D27F2C}" srcOrd="0" destOrd="0" parTransId="{CDCA4311-CDB3-4B96-B520-AEC2B8F67E50}" sibTransId="{102B7259-876D-427A-8772-862BABC95F2D}"/>
    <dgm:cxn modelId="{3DB3B570-83C5-48AB-855B-4A6C3D0C6D48}" type="presOf" srcId="{3AACBFA9-4C82-40D1-AE47-52EAF8BA21AF}" destId="{E67A8686-4B67-4D9A-A6D0-42FCADD10F37}" srcOrd="0" destOrd="0" presId="urn:microsoft.com/office/officeart/2005/8/layout/list1"/>
    <dgm:cxn modelId="{2A45322A-BE8A-4EF4-BF44-069F906503DA}" type="presOf" srcId="{DA44FB66-D499-40BA-897E-C3612A553F06}" destId="{2580BDFD-7211-4040-B67B-60558E42176A}" srcOrd="0" destOrd="0" presId="urn:microsoft.com/office/officeart/2005/8/layout/list1"/>
    <dgm:cxn modelId="{CF008859-26F3-4A9C-A1AF-49B0408F3877}" type="presOf" srcId="{02F2A141-35DC-40D0-A7B1-764D6C9F9569}" destId="{61F4FA7D-E8EA-4642-90DE-0BE6E0D8B279}" srcOrd="0" destOrd="1" presId="urn:microsoft.com/office/officeart/2005/8/layout/list1"/>
    <dgm:cxn modelId="{DAEB3F90-6C87-4157-B785-0E7EC331EE28}" type="presOf" srcId="{DA44FB66-D499-40BA-897E-C3612A553F06}" destId="{FE0E8DEB-5AF1-468B-84FE-C57B07D67A97}" srcOrd="1" destOrd="0" presId="urn:microsoft.com/office/officeart/2005/8/layout/list1"/>
    <dgm:cxn modelId="{BA21FB54-A487-459F-BADB-549FFAF2B990}" type="presOf" srcId="{F93CABE9-E429-4034-8A73-A55BC809511C}" destId="{61F4FA7D-E8EA-4642-90DE-0BE6E0D8B279}" srcOrd="0" destOrd="3" presId="urn:microsoft.com/office/officeart/2005/8/layout/list1"/>
    <dgm:cxn modelId="{652C5C99-9F3C-4143-9061-4DD011980520}" srcId="{C38BC796-9A39-48EF-BB08-C5744C1DC718}" destId="{539ADCBE-9160-4773-81B0-3046FE28E502}" srcOrd="2" destOrd="0" parTransId="{102C6D4C-654F-4270-8204-B1595BF8CD3F}" sibTransId="{CA58B003-29F0-4065-A62C-CADAF4AAE24F}"/>
    <dgm:cxn modelId="{BBD5ADB2-F94D-40C4-9BEB-CFCE61BD8AEA}" srcId="{C38BC796-9A39-48EF-BB08-C5744C1DC718}" destId="{DA44FB66-D499-40BA-897E-C3612A553F06}" srcOrd="1" destOrd="0" parTransId="{1D37CB5F-486A-4497-9645-A74D99665CAF}" sibTransId="{DF41B51E-044B-4B8C-A853-697E28CE7CB5}"/>
    <dgm:cxn modelId="{98A7313E-F650-45E7-9B23-36B979B527C0}" srcId="{5BE070ED-02FF-4FCA-AB92-90BBBA3C0CD8}" destId="{E31BE83E-734C-4508-A2E0-AB8289B98CBA}" srcOrd="0" destOrd="0" parTransId="{03880062-509F-4EE0-AA46-2B18CB894E02}" sibTransId="{E2F08C9E-A2D1-4FB0-B1C7-E25DE64723A6}"/>
    <dgm:cxn modelId="{5ACCCF6A-00F6-4C01-A0A2-764A57F3B7FC}" type="presOf" srcId="{C38BC796-9A39-48EF-BB08-C5744C1DC718}" destId="{3AB7D192-50CA-43C8-85EB-5438099B6456}" srcOrd="0" destOrd="0" presId="urn:microsoft.com/office/officeart/2005/8/layout/list1"/>
    <dgm:cxn modelId="{54FB011B-FF5C-4DAC-8309-CF4AD468A9D6}" type="presOf" srcId="{539ADCBE-9160-4773-81B0-3046FE28E502}" destId="{3C8C05BC-69D6-47A8-8FA9-3F8C2AA3EF8B}" srcOrd="1" destOrd="0" presId="urn:microsoft.com/office/officeart/2005/8/layout/list1"/>
    <dgm:cxn modelId="{6768486F-F3AB-440F-A5F3-6989A7D0859E}" type="presOf" srcId="{CC75CF76-D0B5-4F27-945B-4485C8C3EF50}" destId="{57F61FFC-5A8B-4A3F-A983-CE51A3BFF079}" srcOrd="0" destOrd="0" presId="urn:microsoft.com/office/officeart/2005/8/layout/list1"/>
    <dgm:cxn modelId="{FBB9934B-0CFD-47C8-97B8-CE6B5176699B}" srcId="{DA44FB66-D499-40BA-897E-C3612A553F06}" destId="{3AACBFA9-4C82-40D1-AE47-52EAF8BA21AF}" srcOrd="0" destOrd="0" parTransId="{2AA591FD-23AA-49DF-AA3C-9E2C2A14A092}" sibTransId="{940E3F85-3C79-4503-8B61-CE4E75B44C70}"/>
    <dgm:cxn modelId="{41AD426F-62A6-4B85-A047-2CA424835237}" srcId="{5BE070ED-02FF-4FCA-AB92-90BBBA3C0CD8}" destId="{02F2A141-35DC-40D0-A7B1-764D6C9F9569}" srcOrd="1" destOrd="0" parTransId="{D5BABFBE-E0D6-4E61-BB85-403B0C938BC5}" sibTransId="{4D3483C6-A9D2-4219-9C23-8259C6D39443}"/>
    <dgm:cxn modelId="{DCE1624B-4971-46BB-A9D4-0B57805325AC}" srcId="{C38BC796-9A39-48EF-BB08-C5744C1DC718}" destId="{CC75CF76-D0B5-4F27-945B-4485C8C3EF50}" srcOrd="3" destOrd="0" parTransId="{7776BBDE-F3BF-44EB-A946-E3CF9CD3D907}" sibTransId="{1DD6280C-01F0-436C-A61C-A2F485127DCD}"/>
    <dgm:cxn modelId="{D9D624DB-7E40-4B57-85DE-312BD6CE4528}" srcId="{5BE070ED-02FF-4FCA-AB92-90BBBA3C0CD8}" destId="{D4AADE46-D336-43C6-BCDE-FDBE54712094}" srcOrd="2" destOrd="0" parTransId="{45A92C5A-EF15-46F6-9F49-92221CD9CF68}" sibTransId="{678E8A6F-9A07-4A51-8FE9-A6292037BA9C}"/>
    <dgm:cxn modelId="{DEC967A4-BE4F-4F17-A1D3-256A0592E655}" type="presParOf" srcId="{3AB7D192-50CA-43C8-85EB-5438099B6456}" destId="{F96FA631-8940-4AAA-90CB-FC9266F23CB4}" srcOrd="0" destOrd="0" presId="urn:microsoft.com/office/officeart/2005/8/layout/list1"/>
    <dgm:cxn modelId="{4BD37ECC-307F-42D5-A7AD-B978AF39963B}" type="presParOf" srcId="{F96FA631-8940-4AAA-90CB-FC9266F23CB4}" destId="{6EAC3016-2221-4F9E-B282-8D65B4F68B0F}" srcOrd="0" destOrd="0" presId="urn:microsoft.com/office/officeart/2005/8/layout/list1"/>
    <dgm:cxn modelId="{4246DEA1-2376-48FD-93F9-7B233B3AA64C}" type="presParOf" srcId="{F96FA631-8940-4AAA-90CB-FC9266F23CB4}" destId="{7C4F25E1-5757-4CB8-9003-C3E1467635A3}" srcOrd="1" destOrd="0" presId="urn:microsoft.com/office/officeart/2005/8/layout/list1"/>
    <dgm:cxn modelId="{E13DB7E8-9CB2-497D-AA68-1667ECA9B65A}" type="presParOf" srcId="{3AB7D192-50CA-43C8-85EB-5438099B6456}" destId="{F0B912A9-EDF2-49DB-B103-AF06A02F78A9}" srcOrd="1" destOrd="0" presId="urn:microsoft.com/office/officeart/2005/8/layout/list1"/>
    <dgm:cxn modelId="{40A43874-F8E1-47AE-BB72-9D926A431E4B}" type="presParOf" srcId="{3AB7D192-50CA-43C8-85EB-5438099B6456}" destId="{61F4FA7D-E8EA-4642-90DE-0BE6E0D8B279}" srcOrd="2" destOrd="0" presId="urn:microsoft.com/office/officeart/2005/8/layout/list1"/>
    <dgm:cxn modelId="{98B1045B-090E-474C-974E-9EB9610A2FA5}" type="presParOf" srcId="{3AB7D192-50CA-43C8-85EB-5438099B6456}" destId="{73E26D07-6814-4110-99F8-E364A115DF3D}" srcOrd="3" destOrd="0" presId="urn:microsoft.com/office/officeart/2005/8/layout/list1"/>
    <dgm:cxn modelId="{6DC14ED6-E7EA-4B19-A98F-6B9AF30C4B8E}" type="presParOf" srcId="{3AB7D192-50CA-43C8-85EB-5438099B6456}" destId="{0C1B80FD-2BD7-4D70-B8A2-40435B05F0D6}" srcOrd="4" destOrd="0" presId="urn:microsoft.com/office/officeart/2005/8/layout/list1"/>
    <dgm:cxn modelId="{987EE871-35FD-4316-8739-7C1D092CF1C6}" type="presParOf" srcId="{0C1B80FD-2BD7-4D70-B8A2-40435B05F0D6}" destId="{2580BDFD-7211-4040-B67B-60558E42176A}" srcOrd="0" destOrd="0" presId="urn:microsoft.com/office/officeart/2005/8/layout/list1"/>
    <dgm:cxn modelId="{F0F0F8A0-8A26-419C-AF80-C097BADEF4D5}" type="presParOf" srcId="{0C1B80FD-2BD7-4D70-B8A2-40435B05F0D6}" destId="{FE0E8DEB-5AF1-468B-84FE-C57B07D67A97}" srcOrd="1" destOrd="0" presId="urn:microsoft.com/office/officeart/2005/8/layout/list1"/>
    <dgm:cxn modelId="{BDA38CB1-9303-4643-AB3B-6EECC93D1B2A}" type="presParOf" srcId="{3AB7D192-50CA-43C8-85EB-5438099B6456}" destId="{D878A476-66EE-460B-B05B-1AD54E839FF1}" srcOrd="5" destOrd="0" presId="urn:microsoft.com/office/officeart/2005/8/layout/list1"/>
    <dgm:cxn modelId="{7BCE648D-F72E-451E-805A-DA22D10E90D3}" type="presParOf" srcId="{3AB7D192-50CA-43C8-85EB-5438099B6456}" destId="{E67A8686-4B67-4D9A-A6D0-42FCADD10F37}" srcOrd="6" destOrd="0" presId="urn:microsoft.com/office/officeart/2005/8/layout/list1"/>
    <dgm:cxn modelId="{6A7D6E5B-E2BE-4D30-8BCE-1C76E6CD391B}" type="presParOf" srcId="{3AB7D192-50CA-43C8-85EB-5438099B6456}" destId="{EF7C222C-369C-47DF-BFD8-D05B2921C869}" srcOrd="7" destOrd="0" presId="urn:microsoft.com/office/officeart/2005/8/layout/list1"/>
    <dgm:cxn modelId="{9BD5AED4-145E-43F4-8CD9-AE07B20548EC}" type="presParOf" srcId="{3AB7D192-50CA-43C8-85EB-5438099B6456}" destId="{7876DC91-8522-411F-ADF1-4B79199ADB45}" srcOrd="8" destOrd="0" presId="urn:microsoft.com/office/officeart/2005/8/layout/list1"/>
    <dgm:cxn modelId="{89F88509-9E79-4390-98B5-8957BB6EAC43}" type="presParOf" srcId="{7876DC91-8522-411F-ADF1-4B79199ADB45}" destId="{6F23D0F6-4CE5-4C71-B86B-FBEFC6955F2F}" srcOrd="0" destOrd="0" presId="urn:microsoft.com/office/officeart/2005/8/layout/list1"/>
    <dgm:cxn modelId="{DCC4115F-BC23-481C-9BE5-550909BCC940}" type="presParOf" srcId="{7876DC91-8522-411F-ADF1-4B79199ADB45}" destId="{3C8C05BC-69D6-47A8-8FA9-3F8C2AA3EF8B}" srcOrd="1" destOrd="0" presId="urn:microsoft.com/office/officeart/2005/8/layout/list1"/>
    <dgm:cxn modelId="{71B4D7D0-C3BF-4731-875C-A6B19C5F295B}" type="presParOf" srcId="{3AB7D192-50CA-43C8-85EB-5438099B6456}" destId="{6736FEF0-BB69-4914-8287-4C38CC3B2B42}" srcOrd="9" destOrd="0" presId="urn:microsoft.com/office/officeart/2005/8/layout/list1"/>
    <dgm:cxn modelId="{E6D119D1-487D-4550-93C2-3D3ACCB9A86E}" type="presParOf" srcId="{3AB7D192-50CA-43C8-85EB-5438099B6456}" destId="{5F4F0779-B970-4884-960F-2DE8C3003832}" srcOrd="10" destOrd="0" presId="urn:microsoft.com/office/officeart/2005/8/layout/list1"/>
    <dgm:cxn modelId="{B6DEB491-4976-49EC-81AA-46754F884AA2}" type="presParOf" srcId="{3AB7D192-50CA-43C8-85EB-5438099B6456}" destId="{DC792788-31E9-4DA8-8098-2CD164F9B0A0}" srcOrd="11" destOrd="0" presId="urn:microsoft.com/office/officeart/2005/8/layout/list1"/>
    <dgm:cxn modelId="{6D104985-1659-4E11-980F-C772EFCB178A}" type="presParOf" srcId="{3AB7D192-50CA-43C8-85EB-5438099B6456}" destId="{988F498E-2D81-4E0D-8C69-4401D2F7E954}" srcOrd="12" destOrd="0" presId="urn:microsoft.com/office/officeart/2005/8/layout/list1"/>
    <dgm:cxn modelId="{0C77DA92-E3C6-4259-89B4-7B63EDA58769}" type="presParOf" srcId="{988F498E-2D81-4E0D-8C69-4401D2F7E954}" destId="{57F61FFC-5A8B-4A3F-A983-CE51A3BFF079}" srcOrd="0" destOrd="0" presId="urn:microsoft.com/office/officeart/2005/8/layout/list1"/>
    <dgm:cxn modelId="{71EAF52E-C817-429C-94A1-86BB3A9DA9EC}" type="presParOf" srcId="{988F498E-2D81-4E0D-8C69-4401D2F7E954}" destId="{9874D048-4E81-4448-9767-8061081EA3A6}" srcOrd="1" destOrd="0" presId="urn:microsoft.com/office/officeart/2005/8/layout/list1"/>
    <dgm:cxn modelId="{F6A07C20-3A5D-4ACF-91AD-10C95D12FA71}" type="presParOf" srcId="{3AB7D192-50CA-43C8-85EB-5438099B6456}" destId="{B7D06CE5-CF24-48DA-80EE-9BA8FAC253A6}" srcOrd="13" destOrd="0" presId="urn:microsoft.com/office/officeart/2005/8/layout/list1"/>
    <dgm:cxn modelId="{F5093D21-4BB7-4A36-A62A-546603C27020}" type="presParOf" srcId="{3AB7D192-50CA-43C8-85EB-5438099B6456}" destId="{D1807389-6EC2-497B-AFC1-34CBCCA936A2}" srcOrd="14" destOrd="0" presId="urn:microsoft.com/office/officeart/2005/8/layout/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05D566-723A-43D0-925B-B87012A186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D4E309-17D4-43AF-9E53-CEA16E3F5C7F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D5571C08-B688-40E3-A572-9360233A29A9}" type="par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1B5401C0-D38E-4379-A955-2DF7C2F4ED24}" type="sibTrans" cxnId="{0A47D2A4-3EC0-44C4-A5B8-05C8F00BE47B}">
      <dgm:prSet/>
      <dgm:spPr/>
      <dgm:t>
        <a:bodyPr/>
        <a:lstStyle/>
        <a:p>
          <a:pPr latinLnBrk="1"/>
          <a:endParaRPr lang="ko-KR" altLang="en-US"/>
        </a:p>
      </dgm:t>
    </dgm:pt>
    <dgm:pt modelId="{C28BD5C4-2CE4-40B0-ACCF-7F674584E495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코드를 컴파일</a:t>
          </a:r>
          <a:endParaRPr lang="ko-KR" altLang="en-US" dirty="0"/>
        </a:p>
      </dgm:t>
    </dgm:pt>
    <dgm:pt modelId="{4DCD501E-C4CA-41E4-801E-2CBF62AC3D34}" type="par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46186169-1982-4804-BEC2-012FD3ACB456}" type="sibTrans" cxnId="{9841C4A8-C245-48BE-AE52-D2CD93E78316}">
      <dgm:prSet/>
      <dgm:spPr/>
      <dgm:t>
        <a:bodyPr/>
        <a:lstStyle/>
        <a:p>
          <a:pPr latinLnBrk="1"/>
          <a:endParaRPr lang="ko-KR" altLang="en-US"/>
        </a:p>
      </dgm:t>
    </dgm:pt>
    <dgm:pt modelId="{E08D7A54-BBDE-492A-9F40-9ADFFF03829A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8B1EB25D-8819-4518-B7C6-6C2AB80C9A61}" type="par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01D308D2-C34A-4A5F-A63D-E3493FD87CA7}" type="sibTrans" cxnId="{5237576A-A459-43C8-BDD5-C141E4E97C7B}">
      <dgm:prSet/>
      <dgm:spPr/>
      <dgm:t>
        <a:bodyPr/>
        <a:lstStyle/>
        <a:p>
          <a:pPr latinLnBrk="1"/>
          <a:endParaRPr lang="ko-KR" altLang="en-US"/>
        </a:p>
      </dgm:t>
    </dgm:pt>
    <dgm:pt modelId="{633C06F2-DE3D-4080-A3E1-548EB31F76B1}">
      <dgm:prSet phldrT="[텍스트]"/>
      <dgm:spPr/>
      <dgm:t>
        <a:bodyPr/>
        <a:lstStyle/>
        <a:p>
          <a:pPr latinLnBrk="1"/>
          <a:r>
            <a:rPr lang="en-US" altLang="en-US" dirty="0" smtClean="0"/>
            <a:t>package</a:t>
          </a:r>
          <a:endParaRPr lang="ko-KR" altLang="en-US" dirty="0"/>
        </a:p>
      </dgm:t>
    </dgm:pt>
    <dgm:pt modelId="{71CC39DF-AED1-48DC-BD78-AC6666F02F42}" type="par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1FCDFE0E-589C-48D6-9B7F-4C53FF0E5FAC}" type="sibTrans" cxnId="{B7C99036-8BBA-4A72-93F8-3887DD817EDA}">
      <dgm:prSet/>
      <dgm:spPr/>
      <dgm:t>
        <a:bodyPr/>
        <a:lstStyle/>
        <a:p>
          <a:pPr latinLnBrk="1"/>
          <a:endParaRPr lang="ko-KR" altLang="en-US"/>
        </a:p>
      </dgm:t>
    </dgm:pt>
    <dgm:pt modelId="{2F9EBE71-C421-4544-A80D-28D8911D28E7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테스트가 </a:t>
          </a:r>
          <a:r>
            <a:rPr lang="ko-KR" altLang="en-US" dirty="0" smtClean="0"/>
            <a:t>성공하면 </a:t>
          </a:r>
          <a:r>
            <a:rPr lang="en-US" altLang="en-US" dirty="0" smtClean="0"/>
            <a:t>pom.xml</a:t>
          </a:r>
          <a:r>
            <a:rPr lang="ko-KR" altLang="en-US" dirty="0" smtClean="0"/>
            <a:t>의 </a:t>
          </a:r>
          <a:r>
            <a:rPr lang="en-US" altLang="en-US" dirty="0" smtClean="0"/>
            <a:t>&lt;packaging/&gt;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값</a:t>
          </a:r>
          <a:r>
            <a:rPr lang="en-US" altLang="en-US" dirty="0" smtClean="0"/>
            <a:t>(jar, war, ear </a:t>
          </a:r>
          <a:r>
            <a:rPr lang="ko-KR" altLang="en-US" dirty="0" smtClean="0"/>
            <a:t>등</a:t>
          </a:r>
          <a:r>
            <a:rPr lang="en-US" altLang="en-US" dirty="0" smtClean="0"/>
            <a:t>)</a:t>
          </a:r>
          <a:r>
            <a:rPr lang="ko-KR" altLang="en-US" dirty="0" smtClean="0"/>
            <a:t>에 따라 압축</a:t>
          </a:r>
          <a:endParaRPr lang="ko-KR" altLang="en-US" dirty="0"/>
        </a:p>
      </dgm:t>
    </dgm:pt>
    <dgm:pt modelId="{22416520-3E5F-427C-B544-0BDA2E9D2032}" type="par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829C34FF-8253-4ABA-ADA3-EFD6980E679E}" type="sibTrans" cxnId="{8B3D8252-28A7-4E0D-BAFF-FC061B66466F}">
      <dgm:prSet/>
      <dgm:spPr/>
      <dgm:t>
        <a:bodyPr/>
        <a:lstStyle/>
        <a:p>
          <a:pPr latinLnBrk="1"/>
          <a:endParaRPr lang="ko-KR" altLang="en-US"/>
        </a:p>
      </dgm:t>
    </dgm:pt>
    <dgm:pt modelId="{EBB04874-662A-4C29-AFDD-4E00F48C6A26}">
      <dgm:prSet phldrT="[텍스트]"/>
      <dgm:spPr/>
      <dgm:t>
        <a:bodyPr/>
        <a:lstStyle/>
        <a:p>
          <a:pPr latinLnBrk="1"/>
          <a:r>
            <a:rPr lang="en-US" altLang="en-US" dirty="0" smtClean="0"/>
            <a:t>install</a:t>
          </a:r>
          <a:endParaRPr lang="ko-KR" altLang="en-US" dirty="0"/>
        </a:p>
      </dgm:t>
    </dgm:pt>
    <dgm:pt modelId="{9EBA8189-30C2-47C3-B592-9E39547C43A9}" type="par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6122E198-43CD-415D-9387-49D8F498D37A}" type="sibTrans" cxnId="{7E69FDF1-34E6-4CF1-BDAE-F9C65CE3F262}">
      <dgm:prSet/>
      <dgm:spPr/>
      <dgm:t>
        <a:bodyPr/>
        <a:lstStyle/>
        <a:p>
          <a:pPr latinLnBrk="1"/>
          <a:endParaRPr lang="ko-KR" altLang="en-US"/>
        </a:p>
      </dgm:t>
    </dgm:pt>
    <dgm:pt modelId="{5D09AB03-1769-4083-B5FC-619DA6DD9E96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압축한 파일을 </a:t>
          </a:r>
          <a:r>
            <a:rPr lang="ko-KR" altLang="en-US" dirty="0" smtClean="0"/>
            <a:t>배포</a:t>
          </a:r>
          <a:endParaRPr lang="ko-KR" altLang="en-US" dirty="0"/>
        </a:p>
      </dgm:t>
    </dgm:pt>
    <dgm:pt modelId="{DF450C8E-317A-42B9-946F-75D94B268727}" type="par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75DBF2E9-30D0-4A65-8CC3-20B7FFAFCB2E}" type="sibTrans" cxnId="{17E2A636-3A80-483C-886D-F4B057C004AF}">
      <dgm:prSet/>
      <dgm:spPr/>
      <dgm:t>
        <a:bodyPr/>
        <a:lstStyle/>
        <a:p>
          <a:pPr latinLnBrk="1"/>
          <a:endParaRPr lang="ko-KR" altLang="en-US"/>
        </a:p>
      </dgm:t>
    </dgm:pt>
    <dgm:pt modelId="{3393895F-5721-492E-B8C2-FC89C2E7BCBA}">
      <dgm:prSet phldrT="[텍스트]"/>
      <dgm:spPr/>
      <dgm:t>
        <a:bodyPr/>
        <a:lstStyle/>
        <a:p>
          <a:pPr latinLnBrk="1"/>
          <a:r>
            <a:rPr lang="en-US" altLang="en-US" dirty="0" smtClean="0"/>
            <a:t>deploy</a:t>
          </a:r>
          <a:endParaRPr lang="ko-KR" altLang="en-US" dirty="0"/>
        </a:p>
      </dgm:t>
    </dgm:pt>
    <dgm:pt modelId="{75F98FB9-900D-49F8-9944-2B3E4439D2C1}" type="par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D6888884-001F-48F0-9CAC-64A27AC2F369}" type="sibTrans" cxnId="{E1C55C49-FF4B-4B04-A629-266CC04FF3D3}">
      <dgm:prSet/>
      <dgm:spPr/>
      <dgm:t>
        <a:bodyPr/>
        <a:lstStyle/>
        <a:p>
          <a:pPr latinLnBrk="1"/>
          <a:endParaRPr lang="ko-KR" altLang="en-US"/>
        </a:p>
      </dgm:t>
    </dgm:pt>
    <dgm:pt modelId="{64FD3F66-ED4C-4C69-81DF-9E33917F4A19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. </a:t>
          </a:r>
          <a:r>
            <a:rPr lang="en-US" altLang="en-US" dirty="0" err="1" smtClean="0"/>
            <a:t>TestNG</a:t>
          </a:r>
          <a:r>
            <a:rPr lang="ko-KR" altLang="en-US" dirty="0" smtClean="0"/>
            <a:t>와 같은 단위 테스트 프레임워크로 단위 </a:t>
          </a:r>
          <a:r>
            <a:rPr lang="ko-KR" altLang="en-US" dirty="0" smtClean="0"/>
            <a:t>테스트</a:t>
          </a:r>
          <a:endParaRPr lang="ko-KR" altLang="en-US" dirty="0"/>
        </a:p>
      </dgm:t>
    </dgm:pt>
    <dgm:pt modelId="{833AFFDE-C99E-4ED9-9985-9682699D7D66}" type="parTrans" cxnId="{762BEC60-D5A0-4E33-A196-C3CE08248C0C}">
      <dgm:prSet/>
      <dgm:spPr/>
    </dgm:pt>
    <dgm:pt modelId="{597C9866-5652-422E-AE66-B269D6FF7E1C}" type="sibTrans" cxnId="{762BEC60-D5A0-4E33-A196-C3CE08248C0C}">
      <dgm:prSet/>
      <dgm:spPr/>
    </dgm:pt>
    <dgm:pt modelId="{186B178C-A8AE-4AD4-AD53-23234B30D874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저장소에 압축한 파일을 </a:t>
          </a:r>
          <a:r>
            <a:rPr lang="ko-KR" altLang="en-US" dirty="0" smtClean="0"/>
            <a:t>배포</a:t>
          </a:r>
          <a:endParaRPr lang="ko-KR" altLang="en-US" dirty="0"/>
        </a:p>
      </dgm:t>
    </dgm:pt>
    <dgm:pt modelId="{2689A85B-9DDC-49D8-86E2-52ADAF9F4BE5}" type="parTrans" cxnId="{E7468AA2-2217-442C-8AE6-D77B9A01B6DA}">
      <dgm:prSet/>
      <dgm:spPr/>
    </dgm:pt>
    <dgm:pt modelId="{2FB2EC51-691B-45F6-BF9E-991FB77A16E1}" type="sibTrans" cxnId="{E7468AA2-2217-442C-8AE6-D77B9A01B6DA}">
      <dgm:prSet/>
      <dgm:spPr/>
    </dgm:pt>
    <dgm:pt modelId="{8AC150A1-37CC-4887-9DB4-0F98A6DD708C}">
      <dgm:prSet phldrT="[텍스트]"/>
      <dgm:spPr/>
      <dgm:t>
        <a:bodyPr/>
        <a:lstStyle/>
        <a:p>
          <a:pPr latinLnBrk="1"/>
          <a:r>
            <a:rPr lang="ko-KR" altLang="en-US" dirty="0" smtClean="0"/>
            <a:t>기본 </a:t>
          </a:r>
          <a:r>
            <a:rPr lang="ko-KR" altLang="en-US" dirty="0" smtClean="0"/>
            <a:t>설정은 단위 테스트가 실패하면 </a:t>
          </a:r>
          <a:r>
            <a:rPr lang="ko-KR" altLang="en-US" dirty="0" err="1" smtClean="0"/>
            <a:t>빌드</a:t>
          </a:r>
          <a:r>
            <a:rPr lang="ko-KR" altLang="en-US" dirty="0" smtClean="0"/>
            <a:t> 실패로 </a:t>
          </a:r>
          <a:r>
            <a:rPr lang="ko-KR" altLang="en-US" dirty="0" smtClean="0"/>
            <a:t>간주</a:t>
          </a:r>
          <a:endParaRPr lang="ko-KR" altLang="en-US" dirty="0"/>
        </a:p>
      </dgm:t>
    </dgm:pt>
    <dgm:pt modelId="{07A7FD47-227C-44DA-BF7F-60B2EB410D52}" type="parTrans" cxnId="{337202F6-BB55-42E0-8CCA-0472C00E1C84}">
      <dgm:prSet/>
      <dgm:spPr/>
    </dgm:pt>
    <dgm:pt modelId="{F5D952B8-E2EC-49BA-A6B9-54512A6E9144}" type="sibTrans" cxnId="{337202F6-BB55-42E0-8CCA-0472C00E1C84}">
      <dgm:prSet/>
      <dgm:spPr/>
    </dgm:pt>
    <dgm:pt modelId="{18ED4511-9214-4B5A-8F53-ABE62BC2C26E}">
      <dgm:prSet phldrT="[텍스트]"/>
      <dgm:spPr/>
      <dgm:t>
        <a:bodyPr/>
        <a:lstStyle/>
        <a:p>
          <a:pPr latinLnBrk="1"/>
          <a:r>
            <a:rPr lang="ko-KR" altLang="en-US" dirty="0" smtClean="0"/>
            <a:t>로컬 </a:t>
          </a:r>
          <a:r>
            <a:rPr lang="ko-KR" altLang="en-US" dirty="0" smtClean="0"/>
            <a:t>저장소는 개발자 </a:t>
          </a:r>
          <a:r>
            <a:rPr lang="en-US" altLang="en-US" dirty="0" smtClean="0"/>
            <a:t>PC</a:t>
          </a:r>
          <a:r>
            <a:rPr lang="ko-KR" altLang="en-US" dirty="0" smtClean="0"/>
            <a:t>의 저장소를 의미</a:t>
          </a:r>
          <a:endParaRPr lang="ko-KR" altLang="en-US" dirty="0"/>
        </a:p>
      </dgm:t>
    </dgm:pt>
    <dgm:pt modelId="{6948E886-42BB-44C8-8B48-970F6F1BD6C9}" type="parTrans" cxnId="{031EC70F-521D-496E-B4A4-782F85C39714}">
      <dgm:prSet/>
      <dgm:spPr/>
    </dgm:pt>
    <dgm:pt modelId="{FDAEE551-B04A-4DDB-9B03-D9D76788276A}" type="sibTrans" cxnId="{031EC70F-521D-496E-B4A4-782F85C39714}">
      <dgm:prSet/>
      <dgm:spPr/>
    </dgm:pt>
    <dgm:pt modelId="{2E38D8A2-00B9-4A45-B687-E1D3E9B3C13C}">
      <dgm:prSet phldrT="[텍스트]"/>
      <dgm:spPr/>
      <dgm:t>
        <a:bodyPr/>
        <a:lstStyle/>
        <a:p>
          <a:pPr latinLnBrk="1"/>
          <a:r>
            <a:rPr lang="ko-KR" altLang="en-US" dirty="0" smtClean="0"/>
            <a:t>원격 </a:t>
          </a:r>
          <a:r>
            <a:rPr lang="ko-KR" altLang="en-US" dirty="0" smtClean="0"/>
            <a:t>저장소는 외부에 위치한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저장소를 </a:t>
          </a:r>
          <a:r>
            <a:rPr lang="ko-KR" altLang="en-US" dirty="0" smtClean="0"/>
            <a:t>의미</a:t>
          </a:r>
          <a:endParaRPr lang="ko-KR" altLang="en-US" dirty="0"/>
        </a:p>
      </dgm:t>
    </dgm:pt>
    <dgm:pt modelId="{34A65616-7732-4589-8019-C141CC3F1010}" type="parTrans" cxnId="{AFDED350-DA0A-4575-840F-17E617C422D2}">
      <dgm:prSet/>
      <dgm:spPr/>
    </dgm:pt>
    <dgm:pt modelId="{E2481790-9128-484A-9BEB-4946D312B5BC}" type="sibTrans" cxnId="{AFDED350-DA0A-4575-840F-17E617C422D2}">
      <dgm:prSet/>
      <dgm:spPr/>
    </dgm:pt>
    <dgm:pt modelId="{4FE6C764-54BF-454E-99FC-F18990AACA96}" type="pres">
      <dgm:prSet presAssocID="{D805D566-723A-43D0-925B-B87012A186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3E4F8-9B37-4F37-9EA0-FDF8B8B00CF7}" type="pres">
      <dgm:prSet presAssocID="{20D4E309-17D4-43AF-9E53-CEA16E3F5C7F}" presName="linNode" presStyleCnt="0"/>
      <dgm:spPr/>
    </dgm:pt>
    <dgm:pt modelId="{CD78CA14-76EC-4D20-B27D-9516A6063C76}" type="pres">
      <dgm:prSet presAssocID="{20D4E309-17D4-43AF-9E53-CEA16E3F5C7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E75E9C-DA93-45A6-992F-230598802E12}" type="pres">
      <dgm:prSet presAssocID="{20D4E309-17D4-43AF-9E53-CEA16E3F5C7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F219F2-D611-4C61-B778-6CD0B60954BD}" type="pres">
      <dgm:prSet presAssocID="{1B5401C0-D38E-4379-A955-2DF7C2F4ED24}" presName="sp" presStyleCnt="0"/>
      <dgm:spPr/>
    </dgm:pt>
    <dgm:pt modelId="{4E50D28C-BF6E-4E01-A31E-565CF4E5660B}" type="pres">
      <dgm:prSet presAssocID="{E08D7A54-BBDE-492A-9F40-9ADFFF03829A}" presName="linNode" presStyleCnt="0"/>
      <dgm:spPr/>
    </dgm:pt>
    <dgm:pt modelId="{F92EC396-1974-47CB-804C-705D22A4DC8B}" type="pres">
      <dgm:prSet presAssocID="{E08D7A54-BBDE-492A-9F40-9ADFFF03829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770014-723B-4280-9D81-3AA2DFC24E59}" type="pres">
      <dgm:prSet presAssocID="{E08D7A54-BBDE-492A-9F40-9ADFFF03829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F7C-B57B-4C29-B668-5F6903389827}" type="pres">
      <dgm:prSet presAssocID="{01D308D2-C34A-4A5F-A63D-E3493FD87CA7}" presName="sp" presStyleCnt="0"/>
      <dgm:spPr/>
    </dgm:pt>
    <dgm:pt modelId="{9381F006-08B9-48FB-925C-E4E239982479}" type="pres">
      <dgm:prSet presAssocID="{633C06F2-DE3D-4080-A3E1-548EB31F76B1}" presName="linNode" presStyleCnt="0"/>
      <dgm:spPr/>
    </dgm:pt>
    <dgm:pt modelId="{2E8388E9-0262-441F-947B-550676E2215B}" type="pres">
      <dgm:prSet presAssocID="{633C06F2-DE3D-4080-A3E1-548EB31F76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875E6C-C77A-47F8-89E6-21800A211CCC}" type="pres">
      <dgm:prSet presAssocID="{633C06F2-DE3D-4080-A3E1-548EB31F76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955A5D-082B-4F43-A51E-957E0AD8F172}" type="pres">
      <dgm:prSet presAssocID="{1FCDFE0E-589C-48D6-9B7F-4C53FF0E5FAC}" presName="sp" presStyleCnt="0"/>
      <dgm:spPr/>
    </dgm:pt>
    <dgm:pt modelId="{BB424D3D-2826-4F3F-A969-F221FED21036}" type="pres">
      <dgm:prSet presAssocID="{EBB04874-662A-4C29-AFDD-4E00F48C6A26}" presName="linNode" presStyleCnt="0"/>
      <dgm:spPr/>
    </dgm:pt>
    <dgm:pt modelId="{9D826EC9-3114-4A9C-80C2-083CCB3BFE24}" type="pres">
      <dgm:prSet presAssocID="{EBB04874-662A-4C29-AFDD-4E00F48C6A2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75BB0B-20FB-451B-B306-71880EA4EFF1}" type="pres">
      <dgm:prSet presAssocID="{EBB04874-662A-4C29-AFDD-4E00F48C6A2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1DD2A3-A2F0-4D16-8541-C28C88F52055}" type="pres">
      <dgm:prSet presAssocID="{6122E198-43CD-415D-9387-49D8F498D37A}" presName="sp" presStyleCnt="0"/>
      <dgm:spPr/>
    </dgm:pt>
    <dgm:pt modelId="{C5589D86-3CC0-4D62-8228-ABA1C34AD430}" type="pres">
      <dgm:prSet presAssocID="{3393895F-5721-492E-B8C2-FC89C2E7BCBA}" presName="linNode" presStyleCnt="0"/>
      <dgm:spPr/>
    </dgm:pt>
    <dgm:pt modelId="{E4DDEB6E-37EE-4C0D-8B90-BE91ACB9B582}" type="pres">
      <dgm:prSet presAssocID="{3393895F-5721-492E-B8C2-FC89C2E7BCB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73B0E3-B755-47E9-83EF-64602174F403}" type="pres">
      <dgm:prSet presAssocID="{3393895F-5721-492E-B8C2-FC89C2E7BCB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2A636-3A80-483C-886D-F4B057C004AF}" srcId="{EBB04874-662A-4C29-AFDD-4E00F48C6A26}" destId="{5D09AB03-1769-4083-B5FC-619DA6DD9E96}" srcOrd="0" destOrd="0" parTransId="{DF450C8E-317A-42B9-946F-75D94B268727}" sibTransId="{75DBF2E9-30D0-4A65-8CC3-20B7FFAFCB2E}"/>
    <dgm:cxn modelId="{05578325-B96A-4D97-A8BC-69B42DEA60FC}" type="presOf" srcId="{633C06F2-DE3D-4080-A3E1-548EB31F76B1}" destId="{2E8388E9-0262-441F-947B-550676E2215B}" srcOrd="0" destOrd="0" presId="urn:microsoft.com/office/officeart/2005/8/layout/vList5"/>
    <dgm:cxn modelId="{F2CA3D02-E2F5-4445-9413-6F76D54FD421}" type="presOf" srcId="{5D09AB03-1769-4083-B5FC-619DA6DD9E96}" destId="{2B75BB0B-20FB-451B-B306-71880EA4EFF1}" srcOrd="0" destOrd="0" presId="urn:microsoft.com/office/officeart/2005/8/layout/vList5"/>
    <dgm:cxn modelId="{221DA5EF-E08A-423F-881A-47545E76E90C}" type="presOf" srcId="{186B178C-A8AE-4AD4-AD53-23234B30D874}" destId="{7973B0E3-B755-47E9-83EF-64602174F403}" srcOrd="0" destOrd="0" presId="urn:microsoft.com/office/officeart/2005/8/layout/vList5"/>
    <dgm:cxn modelId="{AA0707F4-9CF0-45A8-9118-3544841946DC}" type="presOf" srcId="{2F9EBE71-C421-4544-A80D-28D8911D28E7}" destId="{A9875E6C-C77A-47F8-89E6-21800A211CCC}" srcOrd="0" destOrd="0" presId="urn:microsoft.com/office/officeart/2005/8/layout/vList5"/>
    <dgm:cxn modelId="{B7C99036-8BBA-4A72-93F8-3887DD817EDA}" srcId="{D805D566-723A-43D0-925B-B87012A186D6}" destId="{633C06F2-DE3D-4080-A3E1-548EB31F76B1}" srcOrd="2" destOrd="0" parTransId="{71CC39DF-AED1-48DC-BD78-AC6666F02F42}" sibTransId="{1FCDFE0E-589C-48D6-9B7F-4C53FF0E5FAC}"/>
    <dgm:cxn modelId="{5F1C9AAC-992D-49AB-B0F8-76ADACE7FBD3}" type="presOf" srcId="{EBB04874-662A-4C29-AFDD-4E00F48C6A26}" destId="{9D826EC9-3114-4A9C-80C2-083CCB3BFE24}" srcOrd="0" destOrd="0" presId="urn:microsoft.com/office/officeart/2005/8/layout/vList5"/>
    <dgm:cxn modelId="{A1D3C5BD-C8E9-47AE-B199-F9011BD930FE}" type="presOf" srcId="{8AC150A1-37CC-4887-9DB4-0F98A6DD708C}" destId="{DB770014-723B-4280-9D81-3AA2DFC24E59}" srcOrd="0" destOrd="1" presId="urn:microsoft.com/office/officeart/2005/8/layout/vList5"/>
    <dgm:cxn modelId="{907106F2-980E-4873-A9E1-A18BB103D1EE}" type="presOf" srcId="{E08D7A54-BBDE-492A-9F40-9ADFFF03829A}" destId="{F92EC396-1974-47CB-804C-705D22A4DC8B}" srcOrd="0" destOrd="0" presId="urn:microsoft.com/office/officeart/2005/8/layout/vList5"/>
    <dgm:cxn modelId="{AFDED350-DA0A-4575-840F-17E617C422D2}" srcId="{3393895F-5721-492E-B8C2-FC89C2E7BCBA}" destId="{2E38D8A2-00B9-4A45-B687-E1D3E9B3C13C}" srcOrd="1" destOrd="0" parTransId="{34A65616-7732-4589-8019-C141CC3F1010}" sibTransId="{E2481790-9128-484A-9BEB-4946D312B5BC}"/>
    <dgm:cxn modelId="{C49E96C2-8B80-49FA-AA24-68AF0EC315BB}" type="presOf" srcId="{C28BD5C4-2CE4-40B0-ACCF-7F674584E495}" destId="{55E75E9C-DA93-45A6-992F-230598802E12}" srcOrd="0" destOrd="0" presId="urn:microsoft.com/office/officeart/2005/8/layout/vList5"/>
    <dgm:cxn modelId="{A3F7A950-9EEE-484F-BCCF-9B9B9E91D897}" type="presOf" srcId="{2E38D8A2-00B9-4A45-B687-E1D3E9B3C13C}" destId="{7973B0E3-B755-47E9-83EF-64602174F403}" srcOrd="0" destOrd="1" presId="urn:microsoft.com/office/officeart/2005/8/layout/vList5"/>
    <dgm:cxn modelId="{4E2BBE41-F9F8-4417-9746-6CB83F6D8AAA}" type="presOf" srcId="{64FD3F66-ED4C-4C69-81DF-9E33917F4A19}" destId="{DB770014-723B-4280-9D81-3AA2DFC24E59}" srcOrd="0" destOrd="0" presId="urn:microsoft.com/office/officeart/2005/8/layout/vList5"/>
    <dgm:cxn modelId="{031EC70F-521D-496E-B4A4-782F85C39714}" srcId="{EBB04874-662A-4C29-AFDD-4E00F48C6A26}" destId="{18ED4511-9214-4B5A-8F53-ABE62BC2C26E}" srcOrd="1" destOrd="0" parTransId="{6948E886-42BB-44C8-8B48-970F6F1BD6C9}" sibTransId="{FDAEE551-B04A-4DDB-9B03-D9D76788276A}"/>
    <dgm:cxn modelId="{0A47D2A4-3EC0-44C4-A5B8-05C8F00BE47B}" srcId="{D805D566-723A-43D0-925B-B87012A186D6}" destId="{20D4E309-17D4-43AF-9E53-CEA16E3F5C7F}" srcOrd="0" destOrd="0" parTransId="{D5571C08-B688-40E3-A572-9360233A29A9}" sibTransId="{1B5401C0-D38E-4379-A955-2DF7C2F4ED24}"/>
    <dgm:cxn modelId="{B70AD56C-EB3A-4E61-8C25-4F4C99F5F342}" type="presOf" srcId="{D805D566-723A-43D0-925B-B87012A186D6}" destId="{4FE6C764-54BF-454E-99FC-F18990AACA96}" srcOrd="0" destOrd="0" presId="urn:microsoft.com/office/officeart/2005/8/layout/vList5"/>
    <dgm:cxn modelId="{337202F6-BB55-42E0-8CCA-0472C00E1C84}" srcId="{E08D7A54-BBDE-492A-9F40-9ADFFF03829A}" destId="{8AC150A1-37CC-4887-9DB4-0F98A6DD708C}" srcOrd="1" destOrd="0" parTransId="{07A7FD47-227C-44DA-BF7F-60B2EB410D52}" sibTransId="{F5D952B8-E2EC-49BA-A6B9-54512A6E9144}"/>
    <dgm:cxn modelId="{E7468AA2-2217-442C-8AE6-D77B9A01B6DA}" srcId="{3393895F-5721-492E-B8C2-FC89C2E7BCBA}" destId="{186B178C-A8AE-4AD4-AD53-23234B30D874}" srcOrd="0" destOrd="0" parTransId="{2689A85B-9DDC-49D8-86E2-52ADAF9F4BE5}" sibTransId="{2FB2EC51-691B-45F6-BF9E-991FB77A16E1}"/>
    <dgm:cxn modelId="{E1C55C49-FF4B-4B04-A629-266CC04FF3D3}" srcId="{D805D566-723A-43D0-925B-B87012A186D6}" destId="{3393895F-5721-492E-B8C2-FC89C2E7BCBA}" srcOrd="4" destOrd="0" parTransId="{75F98FB9-900D-49F8-9944-2B3E4439D2C1}" sibTransId="{D6888884-001F-48F0-9CAC-64A27AC2F369}"/>
    <dgm:cxn modelId="{3C4BB390-15B3-4886-8DF8-251DFD96C0E3}" type="presOf" srcId="{18ED4511-9214-4B5A-8F53-ABE62BC2C26E}" destId="{2B75BB0B-20FB-451B-B306-71880EA4EFF1}" srcOrd="0" destOrd="1" presId="urn:microsoft.com/office/officeart/2005/8/layout/vList5"/>
    <dgm:cxn modelId="{F087934B-772D-4053-BD6A-6A3D647B95F8}" type="presOf" srcId="{20D4E309-17D4-43AF-9E53-CEA16E3F5C7F}" destId="{CD78CA14-76EC-4D20-B27D-9516A6063C76}" srcOrd="0" destOrd="0" presId="urn:microsoft.com/office/officeart/2005/8/layout/vList5"/>
    <dgm:cxn modelId="{D71CED42-B7AB-45A9-9AA8-FF845C9F9FAB}" type="presOf" srcId="{3393895F-5721-492E-B8C2-FC89C2E7BCBA}" destId="{E4DDEB6E-37EE-4C0D-8B90-BE91ACB9B582}" srcOrd="0" destOrd="0" presId="urn:microsoft.com/office/officeart/2005/8/layout/vList5"/>
    <dgm:cxn modelId="{8B3D8252-28A7-4E0D-BAFF-FC061B66466F}" srcId="{633C06F2-DE3D-4080-A3E1-548EB31F76B1}" destId="{2F9EBE71-C421-4544-A80D-28D8911D28E7}" srcOrd="0" destOrd="0" parTransId="{22416520-3E5F-427C-B544-0BDA2E9D2032}" sibTransId="{829C34FF-8253-4ABA-ADA3-EFD6980E679E}"/>
    <dgm:cxn modelId="{9841C4A8-C245-48BE-AE52-D2CD93E78316}" srcId="{20D4E309-17D4-43AF-9E53-CEA16E3F5C7F}" destId="{C28BD5C4-2CE4-40B0-ACCF-7F674584E495}" srcOrd="0" destOrd="0" parTransId="{4DCD501E-C4CA-41E4-801E-2CBF62AC3D34}" sibTransId="{46186169-1982-4804-BEC2-012FD3ACB456}"/>
    <dgm:cxn modelId="{762BEC60-D5A0-4E33-A196-C3CE08248C0C}" srcId="{E08D7A54-BBDE-492A-9F40-9ADFFF03829A}" destId="{64FD3F66-ED4C-4C69-81DF-9E33917F4A19}" srcOrd="0" destOrd="0" parTransId="{833AFFDE-C99E-4ED9-9985-9682699D7D66}" sibTransId="{597C9866-5652-422E-AE66-B269D6FF7E1C}"/>
    <dgm:cxn modelId="{7E69FDF1-34E6-4CF1-BDAE-F9C65CE3F262}" srcId="{D805D566-723A-43D0-925B-B87012A186D6}" destId="{EBB04874-662A-4C29-AFDD-4E00F48C6A26}" srcOrd="3" destOrd="0" parTransId="{9EBA8189-30C2-47C3-B592-9E39547C43A9}" sibTransId="{6122E198-43CD-415D-9387-49D8F498D37A}"/>
    <dgm:cxn modelId="{5237576A-A459-43C8-BDD5-C141E4E97C7B}" srcId="{D805D566-723A-43D0-925B-B87012A186D6}" destId="{E08D7A54-BBDE-492A-9F40-9ADFFF03829A}" srcOrd="1" destOrd="0" parTransId="{8B1EB25D-8819-4518-B7C6-6C2AB80C9A61}" sibTransId="{01D308D2-C34A-4A5F-A63D-E3493FD87CA7}"/>
    <dgm:cxn modelId="{C90E559F-E3A9-452B-B555-4EDC45867E6A}" type="presParOf" srcId="{4FE6C764-54BF-454E-99FC-F18990AACA96}" destId="{AEB3E4F8-9B37-4F37-9EA0-FDF8B8B00CF7}" srcOrd="0" destOrd="0" presId="urn:microsoft.com/office/officeart/2005/8/layout/vList5"/>
    <dgm:cxn modelId="{C2AAC7C9-15CD-4C27-A979-B7C26427B6FA}" type="presParOf" srcId="{AEB3E4F8-9B37-4F37-9EA0-FDF8B8B00CF7}" destId="{CD78CA14-76EC-4D20-B27D-9516A6063C76}" srcOrd="0" destOrd="0" presId="urn:microsoft.com/office/officeart/2005/8/layout/vList5"/>
    <dgm:cxn modelId="{0E7C3261-9451-4041-91E3-F5CAAAEB8B43}" type="presParOf" srcId="{AEB3E4F8-9B37-4F37-9EA0-FDF8B8B00CF7}" destId="{55E75E9C-DA93-45A6-992F-230598802E12}" srcOrd="1" destOrd="0" presId="urn:microsoft.com/office/officeart/2005/8/layout/vList5"/>
    <dgm:cxn modelId="{BE3899DA-FA22-4BF1-A882-8315D0AA493B}" type="presParOf" srcId="{4FE6C764-54BF-454E-99FC-F18990AACA96}" destId="{02F219F2-D611-4C61-B778-6CD0B60954BD}" srcOrd="1" destOrd="0" presId="urn:microsoft.com/office/officeart/2005/8/layout/vList5"/>
    <dgm:cxn modelId="{1F655A55-B92D-49F5-BBC8-966C42E9FEE7}" type="presParOf" srcId="{4FE6C764-54BF-454E-99FC-F18990AACA96}" destId="{4E50D28C-BF6E-4E01-A31E-565CF4E5660B}" srcOrd="2" destOrd="0" presId="urn:microsoft.com/office/officeart/2005/8/layout/vList5"/>
    <dgm:cxn modelId="{D2A5C670-7A2B-4B40-9643-3C019105A439}" type="presParOf" srcId="{4E50D28C-BF6E-4E01-A31E-565CF4E5660B}" destId="{F92EC396-1974-47CB-804C-705D22A4DC8B}" srcOrd="0" destOrd="0" presId="urn:microsoft.com/office/officeart/2005/8/layout/vList5"/>
    <dgm:cxn modelId="{37F998AD-F71F-4516-AD20-C536EFB48E1C}" type="presParOf" srcId="{4E50D28C-BF6E-4E01-A31E-565CF4E5660B}" destId="{DB770014-723B-4280-9D81-3AA2DFC24E59}" srcOrd="1" destOrd="0" presId="urn:microsoft.com/office/officeart/2005/8/layout/vList5"/>
    <dgm:cxn modelId="{79EE59B6-E214-458D-ADC9-7F3E0EC2ADBB}" type="presParOf" srcId="{4FE6C764-54BF-454E-99FC-F18990AACA96}" destId="{A561EF7C-B57B-4C29-B668-5F6903389827}" srcOrd="3" destOrd="0" presId="urn:microsoft.com/office/officeart/2005/8/layout/vList5"/>
    <dgm:cxn modelId="{0E786917-B67F-4516-9D7E-4E748F23B1BB}" type="presParOf" srcId="{4FE6C764-54BF-454E-99FC-F18990AACA96}" destId="{9381F006-08B9-48FB-925C-E4E239982479}" srcOrd="4" destOrd="0" presId="urn:microsoft.com/office/officeart/2005/8/layout/vList5"/>
    <dgm:cxn modelId="{A4AB9F94-B4E3-4A8B-8F7D-D6EF229E3F40}" type="presParOf" srcId="{9381F006-08B9-48FB-925C-E4E239982479}" destId="{2E8388E9-0262-441F-947B-550676E2215B}" srcOrd="0" destOrd="0" presId="urn:microsoft.com/office/officeart/2005/8/layout/vList5"/>
    <dgm:cxn modelId="{D2970FEB-4A87-42B8-9906-8AF5FC73C3E1}" type="presParOf" srcId="{9381F006-08B9-48FB-925C-E4E239982479}" destId="{A9875E6C-C77A-47F8-89E6-21800A211CCC}" srcOrd="1" destOrd="0" presId="urn:microsoft.com/office/officeart/2005/8/layout/vList5"/>
    <dgm:cxn modelId="{F4E3C09D-8C6C-45C3-A8C9-6AF287E859F5}" type="presParOf" srcId="{4FE6C764-54BF-454E-99FC-F18990AACA96}" destId="{D1955A5D-082B-4F43-A51E-957E0AD8F172}" srcOrd="5" destOrd="0" presId="urn:microsoft.com/office/officeart/2005/8/layout/vList5"/>
    <dgm:cxn modelId="{5D6EB83A-8FE5-41AC-9C42-22E10B96246A}" type="presParOf" srcId="{4FE6C764-54BF-454E-99FC-F18990AACA96}" destId="{BB424D3D-2826-4F3F-A969-F221FED21036}" srcOrd="6" destOrd="0" presId="urn:microsoft.com/office/officeart/2005/8/layout/vList5"/>
    <dgm:cxn modelId="{5AD46E3E-4E2E-40D4-89C3-C270C6D7800A}" type="presParOf" srcId="{BB424D3D-2826-4F3F-A969-F221FED21036}" destId="{9D826EC9-3114-4A9C-80C2-083CCB3BFE24}" srcOrd="0" destOrd="0" presId="urn:microsoft.com/office/officeart/2005/8/layout/vList5"/>
    <dgm:cxn modelId="{5F5CB3D8-7173-4749-94BD-1D9E667F414B}" type="presParOf" srcId="{BB424D3D-2826-4F3F-A969-F221FED21036}" destId="{2B75BB0B-20FB-451B-B306-71880EA4EFF1}" srcOrd="1" destOrd="0" presId="urn:microsoft.com/office/officeart/2005/8/layout/vList5"/>
    <dgm:cxn modelId="{9220DF0A-1E21-40B6-BB64-D847ED42E0A4}" type="presParOf" srcId="{4FE6C764-54BF-454E-99FC-F18990AACA96}" destId="{141DD2A3-A2F0-4D16-8541-C28C88F52055}" srcOrd="7" destOrd="0" presId="urn:microsoft.com/office/officeart/2005/8/layout/vList5"/>
    <dgm:cxn modelId="{DB02D459-3771-47C8-A1B4-88B4811443DA}" type="presParOf" srcId="{4FE6C764-54BF-454E-99FC-F18990AACA96}" destId="{C5589D86-3CC0-4D62-8228-ABA1C34AD430}" srcOrd="8" destOrd="0" presId="urn:microsoft.com/office/officeart/2005/8/layout/vList5"/>
    <dgm:cxn modelId="{1A4ECBF3-2206-47C6-A374-AD65547EF1B2}" type="presParOf" srcId="{C5589D86-3CC0-4D62-8228-ABA1C34AD430}" destId="{E4DDEB6E-37EE-4C0D-8B90-BE91ACB9B582}" srcOrd="0" destOrd="0" presId="urn:microsoft.com/office/officeart/2005/8/layout/vList5"/>
    <dgm:cxn modelId="{FD9F5E1D-1215-4F21-9784-30E574F03669}" type="presParOf" srcId="{C5589D86-3CC0-4D62-8228-ABA1C34AD430}" destId="{7973B0E3-B755-47E9-83EF-64602174F403}" srcOrd="1" destOrd="0" presId="urn:microsoft.com/office/officeart/2005/8/layout/vList5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4A29A3-A645-4916-B13C-5431CE41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41B8D5-4F24-4F27-92F6-7ED0084A411C}">
      <dgm:prSet phldrT="[텍스트]"/>
      <dgm:spPr/>
      <dgm:t>
        <a:bodyPr/>
        <a:lstStyle/>
        <a:p>
          <a:pPr latinLnBrk="1"/>
          <a:r>
            <a:rPr lang="en-US" altLang="en-US" dirty="0" smtClean="0"/>
            <a:t>clean</a:t>
          </a:r>
          <a:endParaRPr lang="ko-KR" altLang="en-US" dirty="0"/>
        </a:p>
      </dgm:t>
    </dgm:pt>
    <dgm:pt modelId="{8557D165-D42B-40CD-B9E6-3E20B51C86C9}" type="par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E33BAA16-A9BF-4915-8C53-75427CD34A57}" type="sibTrans" cxnId="{D18FB842-227D-427A-A862-9825BDF950CD}">
      <dgm:prSet/>
      <dgm:spPr/>
      <dgm:t>
        <a:bodyPr/>
        <a:lstStyle/>
        <a:p>
          <a:pPr latinLnBrk="1"/>
          <a:endParaRPr lang="ko-KR" altLang="en-US"/>
        </a:p>
      </dgm:t>
    </dgm:pt>
    <dgm:pt modelId="{9A4705BA-EE50-4B6C-B2CE-F6FF36950E5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빌드를</a:t>
          </a:r>
          <a:r>
            <a:rPr lang="ko-KR" altLang="en-US" dirty="0" smtClean="0"/>
            <a:t> </a:t>
          </a:r>
          <a:r>
            <a:rPr lang="ko-KR" altLang="en-US" dirty="0" smtClean="0"/>
            <a:t>통하여 생성된 모든 산출물을 </a:t>
          </a:r>
          <a:r>
            <a:rPr lang="ko-KR" altLang="en-US" dirty="0" smtClean="0"/>
            <a:t>삭제</a:t>
          </a:r>
          <a:endParaRPr lang="ko-KR" altLang="en-US" dirty="0"/>
        </a:p>
      </dgm:t>
    </dgm:pt>
    <dgm:pt modelId="{D5B66D05-F5BB-4C46-8859-CAF9CCDD71BE}" type="par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71DDCB85-020E-4B6F-9169-1C2B5CF63493}" type="sibTrans" cxnId="{C71BF534-4564-4E69-9606-59B9FD059ECF}">
      <dgm:prSet/>
      <dgm:spPr/>
      <dgm:t>
        <a:bodyPr/>
        <a:lstStyle/>
        <a:p>
          <a:pPr latinLnBrk="1"/>
          <a:endParaRPr lang="ko-KR" altLang="en-US"/>
        </a:p>
      </dgm:t>
    </dgm:pt>
    <dgm:pt modelId="{2DBFDB35-B403-4730-ADCE-BBE9A186313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</a:t>
          </a:r>
          <a:endParaRPr lang="ko-KR" altLang="en-US" dirty="0"/>
        </a:p>
      </dgm:t>
    </dgm:pt>
    <dgm:pt modelId="{E531B4A9-67BF-45F7-A01B-A516FE08F022}" type="parTrans" cxnId="{609C2158-843A-4396-8907-122996135A09}">
      <dgm:prSet/>
      <dgm:spPr/>
    </dgm:pt>
    <dgm:pt modelId="{AF4EA505-F048-4191-BC7E-1A3923A08831}" type="sibTrans" cxnId="{609C2158-843A-4396-8907-122996135A09}">
      <dgm:prSet/>
      <dgm:spPr/>
    </dgm:pt>
    <dgm:pt modelId="{D50B41A9-3C99-472E-B69D-A4FBF023C247}">
      <dgm:prSet phldrT="[텍스트]"/>
      <dgm:spPr/>
      <dgm:t>
        <a:bodyPr/>
        <a:lstStyle/>
        <a:p>
          <a:pPr latinLnBrk="1"/>
          <a:r>
            <a:rPr lang="ko-KR" altLang="en-US" dirty="0" smtClean="0"/>
            <a:t>산출물 </a:t>
          </a:r>
          <a:r>
            <a:rPr lang="ko-KR" altLang="en-US" dirty="0" err="1" smtClean="0"/>
            <a:t>디렉토리를</a:t>
          </a:r>
          <a:r>
            <a:rPr lang="ko-KR" altLang="en-US" dirty="0" smtClean="0"/>
            <a:t> 삭제</a:t>
          </a:r>
          <a:endParaRPr lang="ko-KR" altLang="en-US" dirty="0"/>
        </a:p>
      </dgm:t>
    </dgm:pt>
    <dgm:pt modelId="{002F6161-407D-48A4-8499-1EA057218439}" type="parTrans" cxnId="{271217A1-5595-4E78-9D0F-DFFF97195D18}">
      <dgm:prSet/>
      <dgm:spPr/>
    </dgm:pt>
    <dgm:pt modelId="{B9D13E3A-7ADB-41E3-94CA-5A2EB8BDF9BE}" type="sibTrans" cxnId="{271217A1-5595-4E78-9D0F-DFFF97195D18}">
      <dgm:prSet/>
      <dgm:spPr/>
    </dgm:pt>
    <dgm:pt modelId="{50E2B1E4-B898-40D8-AA1A-085FC9F7042B}" type="pres">
      <dgm:prSet presAssocID="{0A4A29A3-A645-4916-B13C-5431CE41D0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B8DB0-9025-4DCA-833C-56FC08DD92BA}" type="pres">
      <dgm:prSet presAssocID="{9F41B8D5-4F24-4F27-92F6-7ED0084A411C}" presName="linNode" presStyleCnt="0"/>
      <dgm:spPr/>
    </dgm:pt>
    <dgm:pt modelId="{76AEAA31-C1AB-45B2-9D0E-C85B4E955829}" type="pres">
      <dgm:prSet presAssocID="{9F41B8D5-4F24-4F27-92F6-7ED0084A411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AB139E-7DE5-4FA5-914C-7138B81BCA69}" type="pres">
      <dgm:prSet presAssocID="{9F41B8D5-4F24-4F27-92F6-7ED0084A411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8FB842-227D-427A-A862-9825BDF950CD}" srcId="{0A4A29A3-A645-4916-B13C-5431CE41D05B}" destId="{9F41B8D5-4F24-4F27-92F6-7ED0084A411C}" srcOrd="0" destOrd="0" parTransId="{8557D165-D42B-40CD-B9E6-3E20B51C86C9}" sibTransId="{E33BAA16-A9BF-4915-8C53-75427CD34A57}"/>
    <dgm:cxn modelId="{FB33291C-7445-4A7B-A43C-11149B2207FF}" type="presOf" srcId="{9F41B8D5-4F24-4F27-92F6-7ED0084A411C}" destId="{76AEAA31-C1AB-45B2-9D0E-C85B4E955829}" srcOrd="0" destOrd="0" presId="urn:microsoft.com/office/officeart/2005/8/layout/vList5"/>
    <dgm:cxn modelId="{C9170D0F-329F-4FF4-BC18-8DDA2C5EED59}" type="presOf" srcId="{9A4705BA-EE50-4B6C-B2CE-F6FF36950E57}" destId="{84AB139E-7DE5-4FA5-914C-7138B81BCA69}" srcOrd="0" destOrd="0" presId="urn:microsoft.com/office/officeart/2005/8/layout/vList5"/>
    <dgm:cxn modelId="{C71BF534-4564-4E69-9606-59B9FD059ECF}" srcId="{9F41B8D5-4F24-4F27-92F6-7ED0084A411C}" destId="{9A4705BA-EE50-4B6C-B2CE-F6FF36950E57}" srcOrd="0" destOrd="0" parTransId="{D5B66D05-F5BB-4C46-8859-CAF9CCDD71BE}" sibTransId="{71DDCB85-020E-4B6F-9169-1C2B5CF63493}"/>
    <dgm:cxn modelId="{33B2358A-4C98-4DF1-B6BC-230A1DB1F68A}" type="presOf" srcId="{0A4A29A3-A645-4916-B13C-5431CE41D05B}" destId="{50E2B1E4-B898-40D8-AA1A-085FC9F7042B}" srcOrd="0" destOrd="0" presId="urn:microsoft.com/office/officeart/2005/8/layout/vList5"/>
    <dgm:cxn modelId="{E123A818-9FEE-47FF-ADA2-8DE114EC2D61}" type="presOf" srcId="{2DBFDB35-B403-4730-ADCE-BBE9A1863139}" destId="{84AB139E-7DE5-4FA5-914C-7138B81BCA69}" srcOrd="0" destOrd="2" presId="urn:microsoft.com/office/officeart/2005/8/layout/vList5"/>
    <dgm:cxn modelId="{271217A1-5595-4E78-9D0F-DFFF97195D18}" srcId="{9F41B8D5-4F24-4F27-92F6-7ED0084A411C}" destId="{D50B41A9-3C99-472E-B69D-A4FBF023C247}" srcOrd="1" destOrd="0" parTransId="{002F6161-407D-48A4-8499-1EA057218439}" sibTransId="{B9D13E3A-7ADB-41E3-94CA-5A2EB8BDF9BE}"/>
    <dgm:cxn modelId="{609C2158-843A-4396-8907-122996135A09}" srcId="{9F41B8D5-4F24-4F27-92F6-7ED0084A411C}" destId="{2DBFDB35-B403-4730-ADCE-BBE9A1863139}" srcOrd="2" destOrd="0" parTransId="{E531B4A9-67BF-45F7-A01B-A516FE08F022}" sibTransId="{AF4EA505-F048-4191-BC7E-1A3923A08831}"/>
    <dgm:cxn modelId="{E443085C-614C-4FDA-8C4A-6755A4FF9665}" type="presOf" srcId="{D50B41A9-3C99-472E-B69D-A4FBF023C247}" destId="{84AB139E-7DE5-4FA5-914C-7138B81BCA69}" srcOrd="0" destOrd="1" presId="urn:microsoft.com/office/officeart/2005/8/layout/vList5"/>
    <dgm:cxn modelId="{7F77EE6A-9DC9-4D72-8588-E7DF2CFA39D3}" type="presParOf" srcId="{50E2B1E4-B898-40D8-AA1A-085FC9F7042B}" destId="{0B6B8DB0-9025-4DCA-833C-56FC08DD92BA}" srcOrd="0" destOrd="0" presId="urn:microsoft.com/office/officeart/2005/8/layout/vList5"/>
    <dgm:cxn modelId="{2A11DA17-BBC4-4577-8244-A1C59F454519}" type="presParOf" srcId="{0B6B8DB0-9025-4DCA-833C-56FC08DD92BA}" destId="{76AEAA31-C1AB-45B2-9D0E-C85B4E955829}" srcOrd="0" destOrd="0" presId="urn:microsoft.com/office/officeart/2005/8/layout/vList5"/>
    <dgm:cxn modelId="{7920404D-E87F-437E-B91F-E57386BAF19D}" type="presParOf" srcId="{0B6B8DB0-9025-4DCA-833C-56FC08DD92BA}" destId="{84AB139E-7DE5-4FA5-914C-7138B81BCA69}" srcOrd="1" destOrd="0" presId="urn:microsoft.com/office/officeart/2005/8/layout/vList5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F2DF5B-7EAA-410D-AD53-2642E16CA6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FC268-DF6F-46A4-9866-EC2E532A7B49}">
      <dgm:prSet phldrT="[텍스트]"/>
      <dgm:spPr/>
      <dgm:t>
        <a:bodyPr/>
        <a:lstStyle/>
        <a:p>
          <a:pPr latinLnBrk="1"/>
          <a:r>
            <a:rPr lang="en-US" altLang="en-US" dirty="0" smtClean="0"/>
            <a:t>site</a:t>
          </a:r>
          <a:endParaRPr lang="ko-KR" altLang="en-US" dirty="0"/>
        </a:p>
      </dgm:t>
    </dgm:pt>
    <dgm:pt modelId="{AB3F22B8-8D4C-4248-8CBA-09DEA88CAE07}" type="par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46AD830C-7164-4B0C-BC50-EB53B9C90B01}" type="sibTrans" cxnId="{21FFD54D-AE6A-4D53-A574-AD896C043333}">
      <dgm:prSet/>
      <dgm:spPr/>
      <dgm:t>
        <a:bodyPr/>
        <a:lstStyle/>
        <a:p>
          <a:pPr latinLnBrk="1"/>
          <a:endParaRPr lang="ko-KR" altLang="en-US"/>
        </a:p>
      </dgm:t>
    </dgm:pt>
    <dgm:pt modelId="{944FE65A-31F5-4B1F-ABCB-09DDBDC32421}">
      <dgm:prSet phldrT="[텍스트]"/>
      <dgm:spPr/>
      <dgm:t>
        <a:bodyPr/>
        <a:lstStyle/>
        <a:p>
          <a:pPr latinLnBrk="1"/>
          <a:r>
            <a:rPr lang="ko-KR" altLang="en-US" dirty="0" smtClean="0"/>
            <a:t>문서 사이트 생성</a:t>
          </a:r>
          <a:endParaRPr lang="ko-KR" altLang="en-US" dirty="0"/>
        </a:p>
      </dgm:t>
    </dgm:pt>
    <dgm:pt modelId="{69A54AC8-2481-441E-96A8-031F7D14A385}" type="par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4A72190C-6B9B-4F74-876B-7FB294026D9A}" type="sibTrans" cxnId="{0A80BCA3-8E1A-47DA-9207-115F8CAEAACC}">
      <dgm:prSet/>
      <dgm:spPr/>
      <dgm:t>
        <a:bodyPr/>
        <a:lstStyle/>
        <a:p>
          <a:pPr latinLnBrk="1"/>
          <a:endParaRPr lang="ko-KR" altLang="en-US"/>
        </a:p>
      </dgm:t>
    </dgm:pt>
    <dgm:pt modelId="{C9ACED23-B7EF-4B8B-827F-F6E701E3D232}">
      <dgm:prSet phldrT="[텍스트]"/>
      <dgm:spPr/>
      <dgm:t>
        <a:bodyPr/>
        <a:lstStyle/>
        <a:p>
          <a:pPr latinLnBrk="1"/>
          <a:r>
            <a:rPr lang="en-US" altLang="en-US" dirty="0" smtClean="0"/>
            <a:t>site-deploy</a:t>
          </a:r>
          <a:endParaRPr lang="ko-KR" altLang="en-US" dirty="0"/>
        </a:p>
      </dgm:t>
    </dgm:pt>
    <dgm:pt modelId="{7C573400-E111-4FDB-A90A-D9B6CDE078E8}" type="par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67FFB144-47E9-4C81-86DF-DB6347732684}" type="sibTrans" cxnId="{B18E5797-9F2B-4145-AF21-A370006F3913}">
      <dgm:prSet/>
      <dgm:spPr/>
      <dgm:t>
        <a:bodyPr/>
        <a:lstStyle/>
        <a:p>
          <a:pPr latinLnBrk="1"/>
          <a:endParaRPr lang="ko-KR" altLang="en-US"/>
        </a:p>
      </dgm:t>
    </dgm:pt>
    <dgm:pt modelId="{15539DDE-6555-4A2F-9F40-9370BEA38DD7}">
      <dgm:prSet phldrT="[텍스트]"/>
      <dgm:spPr/>
      <dgm:t>
        <a:bodyPr/>
        <a:lstStyle/>
        <a:p>
          <a:pPr latinLnBrk="1"/>
          <a:r>
            <a:rPr lang="ko-KR" altLang="en-US" dirty="0" smtClean="0"/>
            <a:t>문서 </a:t>
          </a:r>
          <a:r>
            <a:rPr lang="ko-KR" altLang="en-US" dirty="0" smtClean="0"/>
            <a:t>사이트를 </a:t>
          </a:r>
          <a:r>
            <a:rPr lang="ko-KR" altLang="en-US" dirty="0" smtClean="0"/>
            <a:t>서버에 </a:t>
          </a:r>
          <a:r>
            <a:rPr lang="ko-KR" altLang="en-US" dirty="0" smtClean="0"/>
            <a:t>배포</a:t>
          </a:r>
          <a:endParaRPr lang="ko-KR" altLang="en-US" dirty="0"/>
        </a:p>
      </dgm:t>
    </dgm:pt>
    <dgm:pt modelId="{96254322-3B46-4016-864F-3AF73E00C090}" type="par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B62CCBC9-C999-4376-9254-69F1F3651223}" type="sibTrans" cxnId="{D6828903-446B-4B4B-8AF2-BC095FF53367}">
      <dgm:prSet/>
      <dgm:spPr/>
      <dgm:t>
        <a:bodyPr/>
        <a:lstStyle/>
        <a:p>
          <a:pPr latinLnBrk="1"/>
          <a:endParaRPr lang="ko-KR" altLang="en-US"/>
        </a:p>
      </dgm:t>
    </dgm:pt>
    <dgm:pt modelId="{1E1F05C5-DB6D-47D0-A900-65EC0705DE8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디렉토리</a:t>
          </a:r>
          <a:r>
            <a:rPr lang="ko-KR" altLang="en-US" dirty="0" smtClean="0"/>
            <a:t> </a:t>
          </a:r>
          <a:r>
            <a:rPr lang="en-US" altLang="ko-KR" dirty="0" smtClean="0"/>
            <a:t>: </a:t>
          </a:r>
          <a:r>
            <a:rPr lang="en-US" altLang="en-US" dirty="0" smtClean="0"/>
            <a:t>target/site</a:t>
          </a:r>
          <a:endParaRPr lang="ko-KR" altLang="en-US" dirty="0"/>
        </a:p>
      </dgm:t>
    </dgm:pt>
    <dgm:pt modelId="{B6AB6AA3-23A7-4282-85E8-018CF4A80FB6}" type="parTrans" cxnId="{5B75E2F8-E33F-4082-AE4F-C9F10130A267}">
      <dgm:prSet/>
      <dgm:spPr/>
    </dgm:pt>
    <dgm:pt modelId="{C78B2B6F-EACC-44DC-B489-E88807858CF7}" type="sibTrans" cxnId="{5B75E2F8-E33F-4082-AE4F-C9F10130A267}">
      <dgm:prSet/>
      <dgm:spPr/>
    </dgm:pt>
    <dgm:pt modelId="{FCCC158C-A278-4630-8210-3BA5DF59A530}" type="pres">
      <dgm:prSet presAssocID="{A6F2DF5B-7EAA-410D-AD53-2642E16CA6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410655-C34C-466C-9EF0-F7749E6F0B4C}" type="pres">
      <dgm:prSet presAssocID="{581FC268-DF6F-46A4-9866-EC2E532A7B49}" presName="linNode" presStyleCnt="0"/>
      <dgm:spPr/>
    </dgm:pt>
    <dgm:pt modelId="{C17E4A54-100C-4496-B1B3-3DB00DD00FCD}" type="pres">
      <dgm:prSet presAssocID="{581FC268-DF6F-46A4-9866-EC2E532A7B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CAFF28-8B22-4FCB-87A0-31027494FEC8}" type="pres">
      <dgm:prSet presAssocID="{581FC268-DF6F-46A4-9866-EC2E532A7B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263B4-E904-4334-9DB6-D3F810E4CBD1}" type="pres">
      <dgm:prSet presAssocID="{46AD830C-7164-4B0C-BC50-EB53B9C90B01}" presName="sp" presStyleCnt="0"/>
      <dgm:spPr/>
    </dgm:pt>
    <dgm:pt modelId="{97D0A6F9-43CB-4940-9C29-814CB758EC51}" type="pres">
      <dgm:prSet presAssocID="{C9ACED23-B7EF-4B8B-827F-F6E701E3D232}" presName="linNode" presStyleCnt="0"/>
      <dgm:spPr/>
    </dgm:pt>
    <dgm:pt modelId="{A60389B3-6C95-4C0D-A8A9-589B4EEE3904}" type="pres">
      <dgm:prSet presAssocID="{C9ACED23-B7EF-4B8B-827F-F6E701E3D2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CA2C7-AC2E-42A9-BCCF-9CF4573B098D}" type="pres">
      <dgm:prSet presAssocID="{C9ACED23-B7EF-4B8B-827F-F6E701E3D2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34FCFB-CB96-48A7-A1B1-FE383231DD58}" type="presOf" srcId="{A6F2DF5B-7EAA-410D-AD53-2642E16CA6C4}" destId="{FCCC158C-A278-4630-8210-3BA5DF59A530}" srcOrd="0" destOrd="0" presId="urn:microsoft.com/office/officeart/2005/8/layout/vList5"/>
    <dgm:cxn modelId="{D6828903-446B-4B4B-8AF2-BC095FF53367}" srcId="{C9ACED23-B7EF-4B8B-827F-F6E701E3D232}" destId="{15539DDE-6555-4A2F-9F40-9370BEA38DD7}" srcOrd="0" destOrd="0" parTransId="{96254322-3B46-4016-864F-3AF73E00C090}" sibTransId="{B62CCBC9-C999-4376-9254-69F1F3651223}"/>
    <dgm:cxn modelId="{32DB342C-2D5C-4B71-AABC-CAA754E5B8AF}" type="presOf" srcId="{C9ACED23-B7EF-4B8B-827F-F6E701E3D232}" destId="{A60389B3-6C95-4C0D-A8A9-589B4EEE3904}" srcOrd="0" destOrd="0" presId="urn:microsoft.com/office/officeart/2005/8/layout/vList5"/>
    <dgm:cxn modelId="{B18E5797-9F2B-4145-AF21-A370006F3913}" srcId="{A6F2DF5B-7EAA-410D-AD53-2642E16CA6C4}" destId="{C9ACED23-B7EF-4B8B-827F-F6E701E3D232}" srcOrd="1" destOrd="0" parTransId="{7C573400-E111-4FDB-A90A-D9B6CDE078E8}" sibTransId="{67FFB144-47E9-4C81-86DF-DB6347732684}"/>
    <dgm:cxn modelId="{F0FD8E45-6C28-4E72-95BF-857F58EF6666}" type="presOf" srcId="{1E1F05C5-DB6D-47D0-A900-65EC0705DE8F}" destId="{DFCAFF28-8B22-4FCB-87A0-31027494FEC8}" srcOrd="0" destOrd="1" presId="urn:microsoft.com/office/officeart/2005/8/layout/vList5"/>
    <dgm:cxn modelId="{0A80BCA3-8E1A-47DA-9207-115F8CAEAACC}" srcId="{581FC268-DF6F-46A4-9866-EC2E532A7B49}" destId="{944FE65A-31F5-4B1F-ABCB-09DDBDC32421}" srcOrd="0" destOrd="0" parTransId="{69A54AC8-2481-441E-96A8-031F7D14A385}" sibTransId="{4A72190C-6B9B-4F74-876B-7FB294026D9A}"/>
    <dgm:cxn modelId="{673FB0A0-6147-4F3D-BF8B-65DA25C5BACA}" type="presOf" srcId="{581FC268-DF6F-46A4-9866-EC2E532A7B49}" destId="{C17E4A54-100C-4496-B1B3-3DB00DD00FCD}" srcOrd="0" destOrd="0" presId="urn:microsoft.com/office/officeart/2005/8/layout/vList5"/>
    <dgm:cxn modelId="{21FFD54D-AE6A-4D53-A574-AD896C043333}" srcId="{A6F2DF5B-7EAA-410D-AD53-2642E16CA6C4}" destId="{581FC268-DF6F-46A4-9866-EC2E532A7B49}" srcOrd="0" destOrd="0" parTransId="{AB3F22B8-8D4C-4248-8CBA-09DEA88CAE07}" sibTransId="{46AD830C-7164-4B0C-BC50-EB53B9C90B01}"/>
    <dgm:cxn modelId="{56B6A477-3557-4639-B0C6-9009541C2860}" type="presOf" srcId="{944FE65A-31F5-4B1F-ABCB-09DDBDC32421}" destId="{DFCAFF28-8B22-4FCB-87A0-31027494FEC8}" srcOrd="0" destOrd="0" presId="urn:microsoft.com/office/officeart/2005/8/layout/vList5"/>
    <dgm:cxn modelId="{81ABA94F-0C7C-4EB1-92F5-E1BCBBB7BEAD}" type="presOf" srcId="{15539DDE-6555-4A2F-9F40-9370BEA38DD7}" destId="{BF7CA2C7-AC2E-42A9-BCCF-9CF4573B098D}" srcOrd="0" destOrd="0" presId="urn:microsoft.com/office/officeart/2005/8/layout/vList5"/>
    <dgm:cxn modelId="{5B75E2F8-E33F-4082-AE4F-C9F10130A267}" srcId="{581FC268-DF6F-46A4-9866-EC2E532A7B49}" destId="{1E1F05C5-DB6D-47D0-A900-65EC0705DE8F}" srcOrd="1" destOrd="0" parTransId="{B6AB6AA3-23A7-4282-85E8-018CF4A80FB6}" sibTransId="{C78B2B6F-EACC-44DC-B489-E88807858CF7}"/>
    <dgm:cxn modelId="{8F465D0A-7BBC-4615-B0D9-839EC4763327}" type="presParOf" srcId="{FCCC158C-A278-4630-8210-3BA5DF59A530}" destId="{45410655-C34C-466C-9EF0-F7749E6F0B4C}" srcOrd="0" destOrd="0" presId="urn:microsoft.com/office/officeart/2005/8/layout/vList5"/>
    <dgm:cxn modelId="{2458BFF4-B583-4BE9-92BA-9B018482893C}" type="presParOf" srcId="{45410655-C34C-466C-9EF0-F7749E6F0B4C}" destId="{C17E4A54-100C-4496-B1B3-3DB00DD00FCD}" srcOrd="0" destOrd="0" presId="urn:microsoft.com/office/officeart/2005/8/layout/vList5"/>
    <dgm:cxn modelId="{39AC0E93-2DBD-4935-B1AB-F3F8487A4FF2}" type="presParOf" srcId="{45410655-C34C-466C-9EF0-F7749E6F0B4C}" destId="{DFCAFF28-8B22-4FCB-87A0-31027494FEC8}" srcOrd="1" destOrd="0" presId="urn:microsoft.com/office/officeart/2005/8/layout/vList5"/>
    <dgm:cxn modelId="{A5AD5C19-CE54-4931-860A-6C2CF4C82C6A}" type="presParOf" srcId="{FCCC158C-A278-4630-8210-3BA5DF59A530}" destId="{F6D263B4-E904-4334-9DB6-D3F810E4CBD1}" srcOrd="1" destOrd="0" presId="urn:microsoft.com/office/officeart/2005/8/layout/vList5"/>
    <dgm:cxn modelId="{A17E6A2F-00CB-48F9-88A3-F2C06DCB4211}" type="presParOf" srcId="{FCCC158C-A278-4630-8210-3BA5DF59A530}" destId="{97D0A6F9-43CB-4940-9C29-814CB758EC51}" srcOrd="2" destOrd="0" presId="urn:microsoft.com/office/officeart/2005/8/layout/vList5"/>
    <dgm:cxn modelId="{FB39222E-0C3C-4F5E-88DF-B14996E99567}" type="presParOf" srcId="{97D0A6F9-43CB-4940-9C29-814CB758EC51}" destId="{A60389B3-6C95-4C0D-A8A9-589B4EEE3904}" srcOrd="0" destOrd="0" presId="urn:microsoft.com/office/officeart/2005/8/layout/vList5"/>
    <dgm:cxn modelId="{37E71EE8-77D4-4405-83C7-585DCFF0756D}" type="presParOf" srcId="{97D0A6F9-43CB-4940-9C29-814CB758EC51}" destId="{BF7CA2C7-AC2E-42A9-BCCF-9CF4573B098D}" srcOrd="1" destOrd="0" presId="urn:microsoft.com/office/officeart/2005/8/layout/vList5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809BB52-B442-4D28-BD79-D4E8EF56B8B3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F88003-8A48-497E-BF9D-6BDB2C01BE18}">
      <dgm:prSet phldrT="[텍스트]"/>
      <dgm:spPr/>
      <dgm:t>
        <a:bodyPr/>
        <a:lstStyle/>
        <a:p>
          <a:pPr latinLnBrk="1"/>
          <a:r>
            <a:rPr lang="ko-KR" altLang="en-US" dirty="0" smtClean="0"/>
            <a:t>기본</a:t>
          </a:r>
          <a:endParaRPr lang="ko-KR" altLang="en-US" dirty="0"/>
        </a:p>
      </dgm:t>
    </dgm:pt>
    <dgm:pt modelId="{CEB81825-8E44-4774-9D75-86A33662269E}" type="par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E6CCE938-56A6-43FE-A76A-FFC19F277094}" type="sibTrans" cxnId="{A8F5761C-5BD7-45E8-A65C-3DBE6D562D52}">
      <dgm:prSet/>
      <dgm:spPr/>
      <dgm:t>
        <a:bodyPr/>
        <a:lstStyle/>
        <a:p>
          <a:pPr latinLnBrk="1"/>
          <a:endParaRPr lang="ko-KR" altLang="en-US"/>
        </a:p>
      </dgm:t>
    </dgm:pt>
    <dgm:pt modelId="{6465E6E7-C126-4682-82B2-2E71179C5CF7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compile</a:t>
          </a:r>
          <a:endParaRPr lang="ko-KR" altLang="en-US" dirty="0"/>
        </a:p>
      </dgm:t>
    </dgm:pt>
    <dgm:pt modelId="{4682D879-9FE6-435B-8AA9-E5E484BDD694}" type="par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2DEBBAB1-E5FF-4203-BB66-18BCF0F0CFCC}" type="sibTrans" cxnId="{F4DB32F8-E741-4455-BDA5-83213719C1B1}">
      <dgm:prSet/>
      <dgm:spPr/>
      <dgm:t>
        <a:bodyPr/>
        <a:lstStyle/>
        <a:p>
          <a:pPr latinLnBrk="1"/>
          <a:endParaRPr lang="ko-KR" altLang="en-US"/>
        </a:p>
      </dgm:t>
    </dgm:pt>
    <dgm:pt modelId="{720EEDC9-C8BA-4B7E-9CC2-CA74659A7F79}">
      <dgm:prSet phldrT="[텍스트]"/>
      <dgm:spPr/>
      <dgm:t>
        <a:bodyPr/>
        <a:lstStyle/>
        <a:p>
          <a:pPr latinLnBrk="1"/>
          <a:r>
            <a:rPr lang="en-US" altLang="ko-KR" dirty="0" smtClean="0"/>
            <a:t>clean</a:t>
          </a:r>
          <a:endParaRPr lang="ko-KR" altLang="en-US" dirty="0"/>
        </a:p>
      </dgm:t>
    </dgm:pt>
    <dgm:pt modelId="{9DBEB799-D141-4BA9-A5D8-567E4A913FB7}" type="par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F1C210F8-A0C9-493F-B047-7A3E3EEF82D0}" type="sibTrans" cxnId="{32F0E2BB-51EB-4E21-8624-CF9B141946A9}">
      <dgm:prSet/>
      <dgm:spPr/>
      <dgm:t>
        <a:bodyPr/>
        <a:lstStyle/>
        <a:p>
          <a:pPr latinLnBrk="1"/>
          <a:endParaRPr lang="ko-KR" altLang="en-US"/>
        </a:p>
      </dgm:t>
    </dgm:pt>
    <dgm:pt modelId="{12368D2E-2428-4127-BCC4-07F0A238D176}">
      <dgm:prSet phldrT="[텍스트]"/>
      <dgm:spPr/>
      <dgm:t>
        <a:bodyPr/>
        <a:lstStyle/>
        <a:p>
          <a:pPr rtl="0" latinLnBrk="1"/>
          <a:r>
            <a:rPr lang="en-US" altLang="ko-KR" dirty="0" err="1" smtClean="0"/>
            <a:t>mvn</a:t>
          </a:r>
          <a:r>
            <a:rPr lang="en-US" altLang="ko-KR" dirty="0" smtClean="0"/>
            <a:t> clean</a:t>
          </a:r>
          <a:endParaRPr lang="ko-KR" altLang="en-US" dirty="0"/>
        </a:p>
      </dgm:t>
    </dgm:pt>
    <dgm:pt modelId="{1E38CE90-D0D8-4DFA-AC6A-122F730FE97B}" type="par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AC76C249-87B7-48CB-9F05-8A43BF91D22E}" type="sibTrans" cxnId="{A2F618DD-93AB-4408-8C50-A6630CDB6015}">
      <dgm:prSet/>
      <dgm:spPr/>
      <dgm:t>
        <a:bodyPr/>
        <a:lstStyle/>
        <a:p>
          <a:pPr latinLnBrk="1"/>
          <a:endParaRPr lang="ko-KR" altLang="en-US"/>
        </a:p>
      </dgm:t>
    </dgm:pt>
    <dgm:pt modelId="{9E4C2058-CEB3-47B5-B71C-E34698835E42}">
      <dgm:prSet phldrT="[텍스트]"/>
      <dgm:spPr/>
      <dgm:t>
        <a:bodyPr/>
        <a:lstStyle/>
        <a:p>
          <a:pPr latinLnBrk="1"/>
          <a:r>
            <a:rPr lang="en-US" altLang="ko-KR" dirty="0" smtClean="0"/>
            <a:t>Site</a:t>
          </a:r>
          <a:endParaRPr lang="ko-KR" altLang="en-US" dirty="0"/>
        </a:p>
      </dgm:t>
    </dgm:pt>
    <dgm:pt modelId="{34C68656-10D9-4F71-BF39-55A387B11276}" type="par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44EC65D5-6EFE-4EBD-BF4C-811B0206E395}" type="sibTrans" cxnId="{C584336B-5CA6-4C38-8565-7917C69F441E}">
      <dgm:prSet/>
      <dgm:spPr/>
      <dgm:t>
        <a:bodyPr/>
        <a:lstStyle/>
        <a:p>
          <a:pPr latinLnBrk="1"/>
          <a:endParaRPr lang="ko-KR" altLang="en-US"/>
        </a:p>
      </dgm:t>
    </dgm:pt>
    <dgm:pt modelId="{CF05C388-1FA0-4083-A931-937E19D0ED4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test-compile</a:t>
          </a:r>
          <a:endParaRPr lang="ko-KR" b="0" i="0" u="none" dirty="0"/>
        </a:p>
      </dgm:t>
    </dgm:pt>
    <dgm:pt modelId="{9438293B-C16E-48B7-9713-BEB3822447AB}" type="par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EBAB11A0-C77A-4B35-AE90-DE3647D84347}" type="sibTrans" cxnId="{C5C5AE5F-97F6-4767-BA0A-09D8F73469E2}">
      <dgm:prSet/>
      <dgm:spPr/>
      <dgm:t>
        <a:bodyPr/>
        <a:lstStyle/>
        <a:p>
          <a:pPr latinLnBrk="1"/>
          <a:endParaRPr lang="ko-KR" altLang="en-US"/>
        </a:p>
      </dgm:t>
    </dgm:pt>
    <dgm:pt modelId="{9E56D068-2EA1-43A7-8B8A-649D70A799A3}">
      <dgm:prSet/>
      <dgm:spPr/>
      <dgm:t>
        <a:bodyPr/>
        <a:lstStyle/>
        <a:p>
          <a:pPr rtl="0" latinLnBrk="1"/>
          <a:r>
            <a:rPr lang="en-US" b="0" i="0" u="none" dirty="0" err="1" smtClean="0"/>
            <a:t>mvn</a:t>
          </a:r>
          <a:r>
            <a:rPr lang="en-US" b="0" i="0" u="none" dirty="0" smtClean="0"/>
            <a:t> test</a:t>
          </a:r>
          <a:endParaRPr lang="ko-KR" b="0" i="0" u="none" dirty="0"/>
        </a:p>
      </dgm:t>
    </dgm:pt>
    <dgm:pt modelId="{FD09BB38-ADE5-4452-A609-AA56D201808D}" type="par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EED2CEAB-D4D6-41AC-8BD6-88E797A3CABD}" type="sibTrans" cxnId="{411B85A2-6443-4A1A-8127-AB591A9A2349}">
      <dgm:prSet/>
      <dgm:spPr/>
      <dgm:t>
        <a:bodyPr/>
        <a:lstStyle/>
        <a:p>
          <a:pPr latinLnBrk="1"/>
          <a:endParaRPr lang="ko-KR" altLang="en-US"/>
        </a:p>
      </dgm:t>
    </dgm:pt>
    <dgm:pt modelId="{318A5F75-56ED-4639-AA2D-715AC64A3F6E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package</a:t>
          </a:r>
          <a:endParaRPr lang="ko-KR" altLang="en-US" dirty="0"/>
        </a:p>
      </dgm:t>
    </dgm:pt>
    <dgm:pt modelId="{D1EFEDD6-F99C-4F20-9375-E0B71F8E4B54}" type="par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2FDC4D92-A13A-402C-89AE-642D5BF3B001}" type="sibTrans" cxnId="{862C9DFA-6863-405C-A185-F3AD1639D7CD}">
      <dgm:prSet/>
      <dgm:spPr/>
      <dgm:t>
        <a:bodyPr/>
        <a:lstStyle/>
        <a:p>
          <a:pPr latinLnBrk="1"/>
          <a:endParaRPr lang="ko-KR" altLang="en-US"/>
        </a:p>
      </dgm:t>
    </dgm:pt>
    <dgm:pt modelId="{03068C56-693D-49C2-95AA-94696B68BDF1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install</a:t>
          </a:r>
          <a:endParaRPr lang="ko-KR" altLang="en-US" dirty="0"/>
        </a:p>
      </dgm:t>
    </dgm:pt>
    <dgm:pt modelId="{F950B8E9-BD29-484B-B229-A18E1B9AD92B}" type="par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6E8EEE5C-8DDA-4D79-83C0-4414C0D6C2F8}" type="sibTrans" cxnId="{4A84D22A-B76E-4B54-8865-EBC14F0DDFE3}">
      <dgm:prSet/>
      <dgm:spPr/>
      <dgm:t>
        <a:bodyPr/>
        <a:lstStyle/>
        <a:p>
          <a:pPr latinLnBrk="1"/>
          <a:endParaRPr lang="ko-KR" altLang="en-US"/>
        </a:p>
      </dgm:t>
    </dgm:pt>
    <dgm:pt modelId="{F1D5E6E1-AB8E-428E-81ED-D2FC486B3B19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deploy</a:t>
          </a:r>
          <a:endParaRPr lang="ko-KR" altLang="en-US" dirty="0"/>
        </a:p>
      </dgm:t>
    </dgm:pt>
    <dgm:pt modelId="{E7A2E14F-3B0F-476A-BBA3-187AEAC189FA}" type="par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FBB20A50-28B3-42EF-99E2-DB9B8E2299DA}" type="sibTrans" cxnId="{D7E34AD7-489F-4C89-9790-EFEF2D5CEEC0}">
      <dgm:prSet/>
      <dgm:spPr/>
      <dgm:t>
        <a:bodyPr/>
        <a:lstStyle/>
        <a:p>
          <a:pPr latinLnBrk="1"/>
          <a:endParaRPr lang="ko-KR" altLang="en-US"/>
        </a:p>
      </dgm:t>
    </dgm:pt>
    <dgm:pt modelId="{3E39F823-657F-4241-8CBD-D149D3BB07F4}">
      <dgm:prSet/>
      <dgm:spPr/>
      <dgm:t>
        <a:bodyPr/>
        <a:lstStyle/>
        <a:p>
          <a:pPr latinLnBrk="1"/>
          <a:r>
            <a:rPr lang="en-US" b="0" i="0" u="none" dirty="0" err="1" smtClean="0"/>
            <a:t>mvn</a:t>
          </a:r>
          <a:r>
            <a:rPr lang="en-US" b="0" i="0" u="none" dirty="0" smtClean="0"/>
            <a:t> site-deploy</a:t>
          </a:r>
          <a:endParaRPr lang="ko-KR" altLang="en-US" dirty="0"/>
        </a:p>
      </dgm:t>
    </dgm:pt>
    <dgm:pt modelId="{DA827955-4E87-470C-AEFF-62CE70976775}" type="par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5460F3FF-A1EB-4232-A47E-DD309DFE40EE}" type="sibTrans" cxnId="{34D70291-E4C5-41ED-AE1E-696502FC1A2B}">
      <dgm:prSet/>
      <dgm:spPr/>
      <dgm:t>
        <a:bodyPr/>
        <a:lstStyle/>
        <a:p>
          <a:pPr latinLnBrk="1"/>
          <a:endParaRPr lang="ko-KR" altLang="en-US"/>
        </a:p>
      </dgm:t>
    </dgm:pt>
    <dgm:pt modelId="{6F3FB885-597B-4D77-B161-1161DD9F150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site</a:t>
          </a:r>
          <a:endParaRPr lang="ko-KR" altLang="en-US" dirty="0"/>
        </a:p>
      </dgm:t>
    </dgm:pt>
    <dgm:pt modelId="{25124E72-449A-4CE5-A918-6B7EA349CF62}" type="parTrans" cxnId="{F5F7F70A-A4C9-419D-BFAD-CF47AF7027AA}">
      <dgm:prSet/>
      <dgm:spPr/>
    </dgm:pt>
    <dgm:pt modelId="{BC63F122-3194-41E4-8724-BFF5835CAEFD}" type="sibTrans" cxnId="{F5F7F70A-A4C9-419D-BFAD-CF47AF7027AA}">
      <dgm:prSet/>
      <dgm:spPr/>
    </dgm:pt>
    <dgm:pt modelId="{79E085E5-B5CB-4B42-8E48-561B0624971D}" type="pres">
      <dgm:prSet presAssocID="{F809BB52-B442-4D28-BD79-D4E8EF56B8B3}" presName="Name0" presStyleCnt="0">
        <dgm:presLayoutVars>
          <dgm:dir/>
          <dgm:animLvl val="lvl"/>
          <dgm:resizeHandles val="exact"/>
        </dgm:presLayoutVars>
      </dgm:prSet>
      <dgm:spPr/>
    </dgm:pt>
    <dgm:pt modelId="{DCD36CB1-C4D2-4DF7-BC66-5AC3704583F6}" type="pres">
      <dgm:prSet presAssocID="{8FF88003-8A48-497E-BF9D-6BDB2C01BE18}" presName="vertFlow" presStyleCnt="0"/>
      <dgm:spPr/>
    </dgm:pt>
    <dgm:pt modelId="{3133FF56-4431-4D5D-AB23-2014D74E57DC}" type="pres">
      <dgm:prSet presAssocID="{8FF88003-8A48-497E-BF9D-6BDB2C01BE18}" presName="heade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0013927-219B-4555-AB68-304B9E362411}" type="pres">
      <dgm:prSet presAssocID="{4682D879-9FE6-435B-8AA9-E5E484BDD694}" presName="parTrans" presStyleLbl="sibTrans2D1" presStyleIdx="0" presStyleCnt="9"/>
      <dgm:spPr/>
    </dgm:pt>
    <dgm:pt modelId="{9180C180-6EF5-4AFD-B818-1380139F4222}" type="pres">
      <dgm:prSet presAssocID="{6465E6E7-C126-4682-82B2-2E71179C5CF7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C41D06-AC2B-4F33-B492-0E429C48B1F0}" type="pres">
      <dgm:prSet presAssocID="{2DEBBAB1-E5FF-4203-BB66-18BCF0F0CFCC}" presName="sibTrans" presStyleLbl="sibTrans2D1" presStyleIdx="1" presStyleCnt="9"/>
      <dgm:spPr/>
    </dgm:pt>
    <dgm:pt modelId="{AEF1756E-9541-48A0-A701-D5B9531B417A}" type="pres">
      <dgm:prSet presAssocID="{CF05C388-1FA0-4083-A931-937E19D0ED43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046B8863-D9DB-4E41-93FB-C6C93866092D}" type="pres">
      <dgm:prSet presAssocID="{EBAB11A0-C77A-4B35-AE90-DE3647D84347}" presName="sibTrans" presStyleLbl="sibTrans2D1" presStyleIdx="2" presStyleCnt="9"/>
      <dgm:spPr/>
    </dgm:pt>
    <dgm:pt modelId="{1D197EE6-269B-43BE-BEAF-6D278B7CD9B8}" type="pres">
      <dgm:prSet presAssocID="{9E56D068-2EA1-43A7-8B8A-649D70A799A3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A8FB3EF2-043E-4B30-96F4-FD2C97205024}" type="pres">
      <dgm:prSet presAssocID="{EED2CEAB-D4D6-41AC-8BD6-88E797A3CABD}" presName="sibTrans" presStyleLbl="sibTrans2D1" presStyleIdx="3" presStyleCnt="9"/>
      <dgm:spPr/>
    </dgm:pt>
    <dgm:pt modelId="{F1B75C0D-4A89-45E4-9AAB-AF25A91F0B78}" type="pres">
      <dgm:prSet presAssocID="{318A5F75-56ED-4639-AA2D-715AC64A3F6E}" presName="child" presStyleLbl="alignAccFollowNode1" presStyleIdx="3" presStyleCnt="9">
        <dgm:presLayoutVars>
          <dgm:chMax val="0"/>
          <dgm:bulletEnabled val="1"/>
        </dgm:presLayoutVars>
      </dgm:prSet>
      <dgm:spPr/>
    </dgm:pt>
    <dgm:pt modelId="{E41D2C95-B689-4BAD-A538-8D6A3E30894A}" type="pres">
      <dgm:prSet presAssocID="{2FDC4D92-A13A-402C-89AE-642D5BF3B001}" presName="sibTrans" presStyleLbl="sibTrans2D1" presStyleIdx="4" presStyleCnt="9"/>
      <dgm:spPr/>
    </dgm:pt>
    <dgm:pt modelId="{64F7A57F-9D4A-400D-94F3-C2CEDF9EFD9A}" type="pres">
      <dgm:prSet presAssocID="{03068C56-693D-49C2-95AA-94696B68BDF1}" presName="child" presStyleLbl="alignAccFollowNode1" presStyleIdx="4" presStyleCnt="9">
        <dgm:presLayoutVars>
          <dgm:chMax val="0"/>
          <dgm:bulletEnabled val="1"/>
        </dgm:presLayoutVars>
      </dgm:prSet>
      <dgm:spPr/>
    </dgm:pt>
    <dgm:pt modelId="{98698630-FF5B-4715-8883-709D4816472A}" type="pres">
      <dgm:prSet presAssocID="{6E8EEE5C-8DDA-4D79-83C0-4414C0D6C2F8}" presName="sibTrans" presStyleLbl="sibTrans2D1" presStyleIdx="5" presStyleCnt="9"/>
      <dgm:spPr/>
    </dgm:pt>
    <dgm:pt modelId="{D072A654-A40D-4541-B3B5-66824F4E537E}" type="pres">
      <dgm:prSet presAssocID="{F1D5E6E1-AB8E-428E-81ED-D2FC486B3B19}" presName="child" presStyleLbl="alignAccFollowNode1" presStyleIdx="5" presStyleCnt="9">
        <dgm:presLayoutVars>
          <dgm:chMax val="0"/>
          <dgm:bulletEnabled val="1"/>
        </dgm:presLayoutVars>
      </dgm:prSet>
      <dgm:spPr/>
    </dgm:pt>
    <dgm:pt modelId="{075E0CBF-DAAD-432D-9BD2-FDA56A44D55A}" type="pres">
      <dgm:prSet presAssocID="{8FF88003-8A48-497E-BF9D-6BDB2C01BE18}" presName="hSp" presStyleCnt="0"/>
      <dgm:spPr/>
    </dgm:pt>
    <dgm:pt modelId="{0B4E19A7-633F-42F4-A6A5-7E08CD3C1ECD}" type="pres">
      <dgm:prSet presAssocID="{720EEDC9-C8BA-4B7E-9CC2-CA74659A7F79}" presName="vertFlow" presStyleCnt="0"/>
      <dgm:spPr/>
    </dgm:pt>
    <dgm:pt modelId="{76F5DDD7-25BE-4AE0-84B2-3BF01159B9DC}" type="pres">
      <dgm:prSet presAssocID="{720EEDC9-C8BA-4B7E-9CC2-CA74659A7F79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0AB77BE-1348-4AA8-A3B0-CFCF2718E18E}" type="pres">
      <dgm:prSet presAssocID="{1E38CE90-D0D8-4DFA-AC6A-122F730FE97B}" presName="parTrans" presStyleLbl="sibTrans2D1" presStyleIdx="6" presStyleCnt="9"/>
      <dgm:spPr/>
    </dgm:pt>
    <dgm:pt modelId="{A3F2C81C-B2AE-4784-8F73-DA3FA612EB80}" type="pres">
      <dgm:prSet presAssocID="{12368D2E-2428-4127-BCC4-07F0A238D176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36DCCD-9D4F-4EF0-ABBB-2921E528F035}" type="pres">
      <dgm:prSet presAssocID="{720EEDC9-C8BA-4B7E-9CC2-CA74659A7F79}" presName="hSp" presStyleCnt="0"/>
      <dgm:spPr/>
    </dgm:pt>
    <dgm:pt modelId="{FB4ECA04-4F7B-4F08-9748-984B675C3326}" type="pres">
      <dgm:prSet presAssocID="{9E4C2058-CEB3-47B5-B71C-E34698835E42}" presName="vertFlow" presStyleCnt="0"/>
      <dgm:spPr/>
    </dgm:pt>
    <dgm:pt modelId="{D0351FCB-BAD3-4615-998D-2B3459044554}" type="pres">
      <dgm:prSet presAssocID="{9E4C2058-CEB3-47B5-B71C-E34698835E42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435D9BF-B44A-4178-AFD8-51D1E63D4E48}" type="pres">
      <dgm:prSet presAssocID="{25124E72-449A-4CE5-A918-6B7EA349CF62}" presName="parTrans" presStyleLbl="sibTrans2D1" presStyleIdx="7" presStyleCnt="9"/>
      <dgm:spPr/>
    </dgm:pt>
    <dgm:pt modelId="{2FD63101-5684-47CF-A58F-5E3D32B203DB}" type="pres">
      <dgm:prSet presAssocID="{6F3FB885-597B-4D77-B161-1161DD9F150A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74804F-2361-4368-ACA9-B79F00E21765}" type="pres">
      <dgm:prSet presAssocID="{BC63F122-3194-41E4-8724-BFF5835CAEFD}" presName="sibTrans" presStyleLbl="sibTrans2D1" presStyleIdx="8" presStyleCnt="9"/>
      <dgm:spPr/>
    </dgm:pt>
    <dgm:pt modelId="{C7839C1E-3376-40A9-B372-2962D5856026}" type="pres">
      <dgm:prSet presAssocID="{3E39F823-657F-4241-8CBD-D149D3BB07F4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17DF62A8-DB5D-422A-AEB3-82B0714B219A}" type="presOf" srcId="{1E38CE90-D0D8-4DFA-AC6A-122F730FE97B}" destId="{20AB77BE-1348-4AA8-A3B0-CFCF2718E18E}" srcOrd="0" destOrd="0" presId="urn:microsoft.com/office/officeart/2005/8/layout/lProcess1"/>
    <dgm:cxn modelId="{C50D264D-D63C-4A41-BCE0-A04FB1F29715}" type="presOf" srcId="{6465E6E7-C126-4682-82B2-2E71179C5CF7}" destId="{9180C180-6EF5-4AFD-B818-1380139F4222}" srcOrd="0" destOrd="0" presId="urn:microsoft.com/office/officeart/2005/8/layout/lProcess1"/>
    <dgm:cxn modelId="{9ED1BB42-0499-4BFF-B7B9-B367453571E0}" type="presOf" srcId="{EBAB11A0-C77A-4B35-AE90-DE3647D84347}" destId="{046B8863-D9DB-4E41-93FB-C6C93866092D}" srcOrd="0" destOrd="0" presId="urn:microsoft.com/office/officeart/2005/8/layout/lProcess1"/>
    <dgm:cxn modelId="{A8F5761C-5BD7-45E8-A65C-3DBE6D562D52}" srcId="{F809BB52-B442-4D28-BD79-D4E8EF56B8B3}" destId="{8FF88003-8A48-497E-BF9D-6BDB2C01BE18}" srcOrd="0" destOrd="0" parTransId="{CEB81825-8E44-4774-9D75-86A33662269E}" sibTransId="{E6CCE938-56A6-43FE-A76A-FFC19F277094}"/>
    <dgm:cxn modelId="{355AE997-9DB7-444E-A8EB-A649824CC883}" type="presOf" srcId="{2FDC4D92-A13A-402C-89AE-642D5BF3B001}" destId="{E41D2C95-B689-4BAD-A538-8D6A3E30894A}" srcOrd="0" destOrd="0" presId="urn:microsoft.com/office/officeart/2005/8/layout/lProcess1"/>
    <dgm:cxn modelId="{F5F7F70A-A4C9-419D-BFAD-CF47AF7027AA}" srcId="{9E4C2058-CEB3-47B5-B71C-E34698835E42}" destId="{6F3FB885-597B-4D77-B161-1161DD9F150A}" srcOrd="0" destOrd="0" parTransId="{25124E72-449A-4CE5-A918-6B7EA349CF62}" sibTransId="{BC63F122-3194-41E4-8724-BFF5835CAEFD}"/>
    <dgm:cxn modelId="{A2F618DD-93AB-4408-8C50-A6630CDB6015}" srcId="{720EEDC9-C8BA-4B7E-9CC2-CA74659A7F79}" destId="{12368D2E-2428-4127-BCC4-07F0A238D176}" srcOrd="0" destOrd="0" parTransId="{1E38CE90-D0D8-4DFA-AC6A-122F730FE97B}" sibTransId="{AC76C249-87B7-48CB-9F05-8A43BF91D22E}"/>
    <dgm:cxn modelId="{D433CBCE-D272-435B-BEAC-CA868DF2D587}" type="presOf" srcId="{F1D5E6E1-AB8E-428E-81ED-D2FC486B3B19}" destId="{D072A654-A40D-4541-B3B5-66824F4E537E}" srcOrd="0" destOrd="0" presId="urn:microsoft.com/office/officeart/2005/8/layout/lProcess1"/>
    <dgm:cxn modelId="{8A00E62D-D17B-4D7C-BF1E-7C2CB6E47067}" type="presOf" srcId="{6F3FB885-597B-4D77-B161-1161DD9F150A}" destId="{2FD63101-5684-47CF-A58F-5E3D32B203DB}" srcOrd="0" destOrd="0" presId="urn:microsoft.com/office/officeart/2005/8/layout/lProcess1"/>
    <dgm:cxn modelId="{62D22CA9-29DC-4994-B204-88030EFB1EA4}" type="presOf" srcId="{2DEBBAB1-E5FF-4203-BB66-18BCF0F0CFCC}" destId="{8FC41D06-AC2B-4F33-B492-0E429C48B1F0}" srcOrd="0" destOrd="0" presId="urn:microsoft.com/office/officeart/2005/8/layout/lProcess1"/>
    <dgm:cxn modelId="{B397420B-14E5-4C65-B1FE-973487E5E3F8}" type="presOf" srcId="{6E8EEE5C-8DDA-4D79-83C0-4414C0D6C2F8}" destId="{98698630-FF5B-4715-8883-709D4816472A}" srcOrd="0" destOrd="0" presId="urn:microsoft.com/office/officeart/2005/8/layout/lProcess1"/>
    <dgm:cxn modelId="{34D70291-E4C5-41ED-AE1E-696502FC1A2B}" srcId="{9E4C2058-CEB3-47B5-B71C-E34698835E42}" destId="{3E39F823-657F-4241-8CBD-D149D3BB07F4}" srcOrd="1" destOrd="0" parTransId="{DA827955-4E87-470C-AEFF-62CE70976775}" sibTransId="{5460F3FF-A1EB-4232-A47E-DD309DFE40EE}"/>
    <dgm:cxn modelId="{E626B8BB-3E40-4CF5-BB73-B0874D82CC9F}" type="presOf" srcId="{4682D879-9FE6-435B-8AA9-E5E484BDD694}" destId="{70013927-219B-4555-AB68-304B9E362411}" srcOrd="0" destOrd="0" presId="urn:microsoft.com/office/officeart/2005/8/layout/lProcess1"/>
    <dgm:cxn modelId="{C5C5AE5F-97F6-4767-BA0A-09D8F73469E2}" srcId="{8FF88003-8A48-497E-BF9D-6BDB2C01BE18}" destId="{CF05C388-1FA0-4083-A931-937E19D0ED43}" srcOrd="1" destOrd="0" parTransId="{9438293B-C16E-48B7-9713-BEB3822447AB}" sibTransId="{EBAB11A0-C77A-4B35-AE90-DE3647D84347}"/>
    <dgm:cxn modelId="{41DA07FB-1DDB-40F1-9139-A798D8FAD156}" type="presOf" srcId="{EED2CEAB-D4D6-41AC-8BD6-88E797A3CABD}" destId="{A8FB3EF2-043E-4B30-96F4-FD2C97205024}" srcOrd="0" destOrd="0" presId="urn:microsoft.com/office/officeart/2005/8/layout/lProcess1"/>
    <dgm:cxn modelId="{D7E34AD7-489F-4C89-9790-EFEF2D5CEEC0}" srcId="{8FF88003-8A48-497E-BF9D-6BDB2C01BE18}" destId="{F1D5E6E1-AB8E-428E-81ED-D2FC486B3B19}" srcOrd="5" destOrd="0" parTransId="{E7A2E14F-3B0F-476A-BBA3-187AEAC189FA}" sibTransId="{FBB20A50-28B3-42EF-99E2-DB9B8E2299DA}"/>
    <dgm:cxn modelId="{61EAADC5-73EB-4F82-80EB-3F481FCB1D9D}" type="presOf" srcId="{9E56D068-2EA1-43A7-8B8A-649D70A799A3}" destId="{1D197EE6-269B-43BE-BEAF-6D278B7CD9B8}" srcOrd="0" destOrd="0" presId="urn:microsoft.com/office/officeart/2005/8/layout/lProcess1"/>
    <dgm:cxn modelId="{32F0E2BB-51EB-4E21-8624-CF9B141946A9}" srcId="{F809BB52-B442-4D28-BD79-D4E8EF56B8B3}" destId="{720EEDC9-C8BA-4B7E-9CC2-CA74659A7F79}" srcOrd="1" destOrd="0" parTransId="{9DBEB799-D141-4BA9-A5D8-567E4A913FB7}" sibTransId="{F1C210F8-A0C9-493F-B047-7A3E3EEF82D0}"/>
    <dgm:cxn modelId="{D47748B5-C5C7-4626-9824-90C741473EE3}" type="presOf" srcId="{CF05C388-1FA0-4083-A931-937E19D0ED43}" destId="{AEF1756E-9541-48A0-A701-D5B9531B417A}" srcOrd="0" destOrd="0" presId="urn:microsoft.com/office/officeart/2005/8/layout/lProcess1"/>
    <dgm:cxn modelId="{0C3D8428-3AB5-4987-BB7E-78ABA82D8CD3}" type="presOf" srcId="{12368D2E-2428-4127-BCC4-07F0A238D176}" destId="{A3F2C81C-B2AE-4784-8F73-DA3FA612EB80}" srcOrd="0" destOrd="0" presId="urn:microsoft.com/office/officeart/2005/8/layout/lProcess1"/>
    <dgm:cxn modelId="{74544D06-35ED-468E-A111-1AA621DDCDD1}" type="presOf" srcId="{25124E72-449A-4CE5-A918-6B7EA349CF62}" destId="{F435D9BF-B44A-4178-AFD8-51D1E63D4E48}" srcOrd="0" destOrd="0" presId="urn:microsoft.com/office/officeart/2005/8/layout/lProcess1"/>
    <dgm:cxn modelId="{BA32BC9D-AFFE-497E-9252-2089102BB363}" type="presOf" srcId="{8FF88003-8A48-497E-BF9D-6BDB2C01BE18}" destId="{3133FF56-4431-4D5D-AB23-2014D74E57DC}" srcOrd="0" destOrd="0" presId="urn:microsoft.com/office/officeart/2005/8/layout/lProcess1"/>
    <dgm:cxn modelId="{E1CFD77A-F68B-4048-927F-E88F7758D114}" type="presOf" srcId="{03068C56-693D-49C2-95AA-94696B68BDF1}" destId="{64F7A57F-9D4A-400D-94F3-C2CEDF9EFD9A}" srcOrd="0" destOrd="0" presId="urn:microsoft.com/office/officeart/2005/8/layout/lProcess1"/>
    <dgm:cxn modelId="{893DC72A-08C2-46EF-927D-34F63DD05556}" type="presOf" srcId="{9E4C2058-CEB3-47B5-B71C-E34698835E42}" destId="{D0351FCB-BAD3-4615-998D-2B3459044554}" srcOrd="0" destOrd="0" presId="urn:microsoft.com/office/officeart/2005/8/layout/lProcess1"/>
    <dgm:cxn modelId="{862C9DFA-6863-405C-A185-F3AD1639D7CD}" srcId="{8FF88003-8A48-497E-BF9D-6BDB2C01BE18}" destId="{318A5F75-56ED-4639-AA2D-715AC64A3F6E}" srcOrd="3" destOrd="0" parTransId="{D1EFEDD6-F99C-4F20-9375-E0B71F8E4B54}" sibTransId="{2FDC4D92-A13A-402C-89AE-642D5BF3B001}"/>
    <dgm:cxn modelId="{825D6F30-CCC7-425A-B2ED-E4132C0ED337}" type="presOf" srcId="{318A5F75-56ED-4639-AA2D-715AC64A3F6E}" destId="{F1B75C0D-4A89-45E4-9AAB-AF25A91F0B78}" srcOrd="0" destOrd="0" presId="urn:microsoft.com/office/officeart/2005/8/layout/lProcess1"/>
    <dgm:cxn modelId="{E9538D2F-04F3-4409-8E7B-7A19B2F84C14}" type="presOf" srcId="{3E39F823-657F-4241-8CBD-D149D3BB07F4}" destId="{C7839C1E-3376-40A9-B372-2962D5856026}" srcOrd="0" destOrd="0" presId="urn:microsoft.com/office/officeart/2005/8/layout/lProcess1"/>
    <dgm:cxn modelId="{4A84D22A-B76E-4B54-8865-EBC14F0DDFE3}" srcId="{8FF88003-8A48-497E-BF9D-6BDB2C01BE18}" destId="{03068C56-693D-49C2-95AA-94696B68BDF1}" srcOrd="4" destOrd="0" parTransId="{F950B8E9-BD29-484B-B229-A18E1B9AD92B}" sibTransId="{6E8EEE5C-8DDA-4D79-83C0-4414C0D6C2F8}"/>
    <dgm:cxn modelId="{2FEE2922-63D3-4FBF-B79A-2CFF43F47B22}" type="presOf" srcId="{F809BB52-B442-4D28-BD79-D4E8EF56B8B3}" destId="{79E085E5-B5CB-4B42-8E48-561B0624971D}" srcOrd="0" destOrd="0" presId="urn:microsoft.com/office/officeart/2005/8/layout/lProcess1"/>
    <dgm:cxn modelId="{411B85A2-6443-4A1A-8127-AB591A9A2349}" srcId="{8FF88003-8A48-497E-BF9D-6BDB2C01BE18}" destId="{9E56D068-2EA1-43A7-8B8A-649D70A799A3}" srcOrd="2" destOrd="0" parTransId="{FD09BB38-ADE5-4452-A609-AA56D201808D}" sibTransId="{EED2CEAB-D4D6-41AC-8BD6-88E797A3CABD}"/>
    <dgm:cxn modelId="{F4DB32F8-E741-4455-BDA5-83213719C1B1}" srcId="{8FF88003-8A48-497E-BF9D-6BDB2C01BE18}" destId="{6465E6E7-C126-4682-82B2-2E71179C5CF7}" srcOrd="0" destOrd="0" parTransId="{4682D879-9FE6-435B-8AA9-E5E484BDD694}" sibTransId="{2DEBBAB1-E5FF-4203-BB66-18BCF0F0CFCC}"/>
    <dgm:cxn modelId="{7F6A4703-E517-400F-905C-41FCF5A36B59}" type="presOf" srcId="{720EEDC9-C8BA-4B7E-9CC2-CA74659A7F79}" destId="{76F5DDD7-25BE-4AE0-84B2-3BF01159B9DC}" srcOrd="0" destOrd="0" presId="urn:microsoft.com/office/officeart/2005/8/layout/lProcess1"/>
    <dgm:cxn modelId="{D59A64AF-A7DB-4195-ADD2-D7D64568D83C}" type="presOf" srcId="{BC63F122-3194-41E4-8724-BFF5835CAEFD}" destId="{5D74804F-2361-4368-ACA9-B79F00E21765}" srcOrd="0" destOrd="0" presId="urn:microsoft.com/office/officeart/2005/8/layout/lProcess1"/>
    <dgm:cxn modelId="{C584336B-5CA6-4C38-8565-7917C69F441E}" srcId="{F809BB52-B442-4D28-BD79-D4E8EF56B8B3}" destId="{9E4C2058-CEB3-47B5-B71C-E34698835E42}" srcOrd="2" destOrd="0" parTransId="{34C68656-10D9-4F71-BF39-55A387B11276}" sibTransId="{44EC65D5-6EFE-4EBD-BF4C-811B0206E395}"/>
    <dgm:cxn modelId="{68099E1C-036A-4EE3-ABBE-972F2E6A3B10}" type="presParOf" srcId="{79E085E5-B5CB-4B42-8E48-561B0624971D}" destId="{DCD36CB1-C4D2-4DF7-BC66-5AC3704583F6}" srcOrd="0" destOrd="0" presId="urn:microsoft.com/office/officeart/2005/8/layout/lProcess1"/>
    <dgm:cxn modelId="{D999D4FF-93C3-4273-B36A-E75F6AA5A15D}" type="presParOf" srcId="{DCD36CB1-C4D2-4DF7-BC66-5AC3704583F6}" destId="{3133FF56-4431-4D5D-AB23-2014D74E57DC}" srcOrd="0" destOrd="0" presId="urn:microsoft.com/office/officeart/2005/8/layout/lProcess1"/>
    <dgm:cxn modelId="{28E4656F-FCF6-4292-A5A4-55ED44FF8648}" type="presParOf" srcId="{DCD36CB1-C4D2-4DF7-BC66-5AC3704583F6}" destId="{70013927-219B-4555-AB68-304B9E362411}" srcOrd="1" destOrd="0" presId="urn:microsoft.com/office/officeart/2005/8/layout/lProcess1"/>
    <dgm:cxn modelId="{96BA6472-1256-4F94-BB7D-3F6DF396E7E7}" type="presParOf" srcId="{DCD36CB1-C4D2-4DF7-BC66-5AC3704583F6}" destId="{9180C180-6EF5-4AFD-B818-1380139F4222}" srcOrd="2" destOrd="0" presId="urn:microsoft.com/office/officeart/2005/8/layout/lProcess1"/>
    <dgm:cxn modelId="{FAB13427-3AB8-4EF8-AD76-D0787C9EFD5B}" type="presParOf" srcId="{DCD36CB1-C4D2-4DF7-BC66-5AC3704583F6}" destId="{8FC41D06-AC2B-4F33-B492-0E429C48B1F0}" srcOrd="3" destOrd="0" presId="urn:microsoft.com/office/officeart/2005/8/layout/lProcess1"/>
    <dgm:cxn modelId="{65AFD68F-5BDD-43A2-AC96-A74FD69B60E8}" type="presParOf" srcId="{DCD36CB1-C4D2-4DF7-BC66-5AC3704583F6}" destId="{AEF1756E-9541-48A0-A701-D5B9531B417A}" srcOrd="4" destOrd="0" presId="urn:microsoft.com/office/officeart/2005/8/layout/lProcess1"/>
    <dgm:cxn modelId="{7E6ECD6E-A972-4A78-A62E-4C5B688F42C9}" type="presParOf" srcId="{DCD36CB1-C4D2-4DF7-BC66-5AC3704583F6}" destId="{046B8863-D9DB-4E41-93FB-C6C93866092D}" srcOrd="5" destOrd="0" presId="urn:microsoft.com/office/officeart/2005/8/layout/lProcess1"/>
    <dgm:cxn modelId="{7336AFDC-0CEE-4E63-AD28-9DBBAC043E36}" type="presParOf" srcId="{DCD36CB1-C4D2-4DF7-BC66-5AC3704583F6}" destId="{1D197EE6-269B-43BE-BEAF-6D278B7CD9B8}" srcOrd="6" destOrd="0" presId="urn:microsoft.com/office/officeart/2005/8/layout/lProcess1"/>
    <dgm:cxn modelId="{AC5B77D2-E741-432E-AD4A-B62829BC6DC4}" type="presParOf" srcId="{DCD36CB1-C4D2-4DF7-BC66-5AC3704583F6}" destId="{A8FB3EF2-043E-4B30-96F4-FD2C97205024}" srcOrd="7" destOrd="0" presId="urn:microsoft.com/office/officeart/2005/8/layout/lProcess1"/>
    <dgm:cxn modelId="{2E3EBA1D-F126-4B6E-9BA8-936229CAFB2D}" type="presParOf" srcId="{DCD36CB1-C4D2-4DF7-BC66-5AC3704583F6}" destId="{F1B75C0D-4A89-45E4-9AAB-AF25A91F0B78}" srcOrd="8" destOrd="0" presId="urn:microsoft.com/office/officeart/2005/8/layout/lProcess1"/>
    <dgm:cxn modelId="{77FB3F5B-FB8E-41ED-9119-C16D73E8C392}" type="presParOf" srcId="{DCD36CB1-C4D2-4DF7-BC66-5AC3704583F6}" destId="{E41D2C95-B689-4BAD-A538-8D6A3E30894A}" srcOrd="9" destOrd="0" presId="urn:microsoft.com/office/officeart/2005/8/layout/lProcess1"/>
    <dgm:cxn modelId="{6053C60D-6409-401C-BB12-DA555A47F0B4}" type="presParOf" srcId="{DCD36CB1-C4D2-4DF7-BC66-5AC3704583F6}" destId="{64F7A57F-9D4A-400D-94F3-C2CEDF9EFD9A}" srcOrd="10" destOrd="0" presId="urn:microsoft.com/office/officeart/2005/8/layout/lProcess1"/>
    <dgm:cxn modelId="{14741A9C-D3A7-427D-B3C0-EA15F4F0ED1F}" type="presParOf" srcId="{DCD36CB1-C4D2-4DF7-BC66-5AC3704583F6}" destId="{98698630-FF5B-4715-8883-709D4816472A}" srcOrd="11" destOrd="0" presId="urn:microsoft.com/office/officeart/2005/8/layout/lProcess1"/>
    <dgm:cxn modelId="{84EF4468-570F-4E1A-934A-0296428F430A}" type="presParOf" srcId="{DCD36CB1-C4D2-4DF7-BC66-5AC3704583F6}" destId="{D072A654-A40D-4541-B3B5-66824F4E537E}" srcOrd="12" destOrd="0" presId="urn:microsoft.com/office/officeart/2005/8/layout/lProcess1"/>
    <dgm:cxn modelId="{65AD91BD-6743-406B-85B9-A9663B71DE60}" type="presParOf" srcId="{79E085E5-B5CB-4B42-8E48-561B0624971D}" destId="{075E0CBF-DAAD-432D-9BD2-FDA56A44D55A}" srcOrd="1" destOrd="0" presId="urn:microsoft.com/office/officeart/2005/8/layout/lProcess1"/>
    <dgm:cxn modelId="{16915DDC-A685-4B80-B082-6C384E93F8FF}" type="presParOf" srcId="{79E085E5-B5CB-4B42-8E48-561B0624971D}" destId="{0B4E19A7-633F-42F4-A6A5-7E08CD3C1ECD}" srcOrd="2" destOrd="0" presId="urn:microsoft.com/office/officeart/2005/8/layout/lProcess1"/>
    <dgm:cxn modelId="{296AA84F-A13A-4130-9274-401BC75FE050}" type="presParOf" srcId="{0B4E19A7-633F-42F4-A6A5-7E08CD3C1ECD}" destId="{76F5DDD7-25BE-4AE0-84B2-3BF01159B9DC}" srcOrd="0" destOrd="0" presId="urn:microsoft.com/office/officeart/2005/8/layout/lProcess1"/>
    <dgm:cxn modelId="{097C6893-48EF-4654-9074-44846D168F63}" type="presParOf" srcId="{0B4E19A7-633F-42F4-A6A5-7E08CD3C1ECD}" destId="{20AB77BE-1348-4AA8-A3B0-CFCF2718E18E}" srcOrd="1" destOrd="0" presId="urn:microsoft.com/office/officeart/2005/8/layout/lProcess1"/>
    <dgm:cxn modelId="{564AB5AE-B881-4B33-B304-E15FD9C0AF29}" type="presParOf" srcId="{0B4E19A7-633F-42F4-A6A5-7E08CD3C1ECD}" destId="{A3F2C81C-B2AE-4784-8F73-DA3FA612EB80}" srcOrd="2" destOrd="0" presId="urn:microsoft.com/office/officeart/2005/8/layout/lProcess1"/>
    <dgm:cxn modelId="{4FA9E8AC-CC7A-49C6-B888-A57D595E3DAC}" type="presParOf" srcId="{79E085E5-B5CB-4B42-8E48-561B0624971D}" destId="{6E36DCCD-9D4F-4EF0-ABBB-2921E528F035}" srcOrd="3" destOrd="0" presId="urn:microsoft.com/office/officeart/2005/8/layout/lProcess1"/>
    <dgm:cxn modelId="{22E3D463-9F24-497E-82FF-E0A4971A3F19}" type="presParOf" srcId="{79E085E5-B5CB-4B42-8E48-561B0624971D}" destId="{FB4ECA04-4F7B-4F08-9748-984B675C3326}" srcOrd="4" destOrd="0" presId="urn:microsoft.com/office/officeart/2005/8/layout/lProcess1"/>
    <dgm:cxn modelId="{9E486512-1A0C-47FF-BE6E-93BA871E19A1}" type="presParOf" srcId="{FB4ECA04-4F7B-4F08-9748-984B675C3326}" destId="{D0351FCB-BAD3-4615-998D-2B3459044554}" srcOrd="0" destOrd="0" presId="urn:microsoft.com/office/officeart/2005/8/layout/lProcess1"/>
    <dgm:cxn modelId="{4B5F6910-9463-4F36-9EA1-61EA23CFCCD6}" type="presParOf" srcId="{FB4ECA04-4F7B-4F08-9748-984B675C3326}" destId="{F435D9BF-B44A-4178-AFD8-51D1E63D4E48}" srcOrd="1" destOrd="0" presId="urn:microsoft.com/office/officeart/2005/8/layout/lProcess1"/>
    <dgm:cxn modelId="{6D322255-E619-424F-9615-E5A2E07DE3B3}" type="presParOf" srcId="{FB4ECA04-4F7B-4F08-9748-984B675C3326}" destId="{2FD63101-5684-47CF-A58F-5E3D32B203DB}" srcOrd="2" destOrd="0" presId="urn:microsoft.com/office/officeart/2005/8/layout/lProcess1"/>
    <dgm:cxn modelId="{11B77E65-60C1-42DC-BB22-7A6EE153FCF9}" type="presParOf" srcId="{FB4ECA04-4F7B-4F08-9748-984B675C3326}" destId="{5D74804F-2361-4368-ACA9-B79F00E21765}" srcOrd="3" destOrd="0" presId="urn:microsoft.com/office/officeart/2005/8/layout/lProcess1"/>
    <dgm:cxn modelId="{E2FF9E05-D54E-4132-BF41-A5F632ACFCA6}" type="presParOf" srcId="{FB4ECA04-4F7B-4F08-9748-984B675C3326}" destId="{C7839C1E-3376-40A9-B372-2962D5856026}" srcOrd="4" destOrd="0" presId="urn:microsoft.com/office/officeart/2005/8/layout/lProcess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FD20358-9FDC-47A8-AE6C-F340B34ECC2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F93F1D-7093-44B4-9471-081F4434DD67}">
      <dgm:prSet phldrT="[텍스트]"/>
      <dgm:spPr/>
      <dgm:t>
        <a:bodyPr/>
        <a:lstStyle/>
        <a:p>
          <a:pPr latinLnBrk="1"/>
          <a:r>
            <a:rPr lang="en-US" altLang="ko-KR" dirty="0" smtClean="0"/>
            <a:t>maven-resources-plugin:2.5:resources</a:t>
          </a:r>
          <a:endParaRPr lang="ko-KR" altLang="en-US" dirty="0"/>
        </a:p>
      </dgm:t>
    </dgm:pt>
    <dgm:pt modelId="{2C52A87E-5722-44E7-AD54-039C0DE34401}" type="par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A5FAF01B-9BC8-449B-9DF9-20E97D75886D}" type="sibTrans" cxnId="{DB63E4E0-5A59-4FF7-A76F-AD0788A28163}">
      <dgm:prSet/>
      <dgm:spPr/>
      <dgm:t>
        <a:bodyPr/>
        <a:lstStyle/>
        <a:p>
          <a:pPr latinLnBrk="1"/>
          <a:endParaRPr lang="ko-KR" altLang="en-US"/>
        </a:p>
      </dgm:t>
    </dgm:pt>
    <dgm:pt modelId="{246B16A1-2AD2-477B-B7C0-C80E561E4370}">
      <dgm:prSet phldrT="[텍스트]"/>
      <dgm:spPr/>
      <dgm:t>
        <a:bodyPr/>
        <a:lstStyle/>
        <a:p>
          <a:pPr latinLnBrk="1"/>
          <a:r>
            <a:rPr lang="ko-KR" altLang="en-US" dirty="0" smtClean="0"/>
            <a:t>자원 복사</a:t>
          </a:r>
          <a:endParaRPr lang="ko-KR" altLang="en-US" dirty="0"/>
        </a:p>
      </dgm:t>
    </dgm:pt>
    <dgm:pt modelId="{0E878F78-D18A-4622-9DAB-7455AF44A80D}" type="par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3ED74EF-F26D-4143-88BD-58ECE862F7BE}" type="sibTrans" cxnId="{C0086F70-8EBA-4EA1-9B26-034E7AA7FF52}">
      <dgm:prSet/>
      <dgm:spPr/>
      <dgm:t>
        <a:bodyPr/>
        <a:lstStyle/>
        <a:p>
          <a:pPr latinLnBrk="1"/>
          <a:endParaRPr lang="ko-KR" altLang="en-US"/>
        </a:p>
      </dgm:t>
    </dgm:pt>
    <dgm:pt modelId="{884EDB2B-156A-438B-B66E-509B49AFECD7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maven-compiler-plugin:2.3.2:compile</a:t>
          </a:r>
          <a:endParaRPr lang="ko-KR" altLang="en-US" dirty="0"/>
        </a:p>
      </dgm:t>
    </dgm:pt>
    <dgm:pt modelId="{FF07ADCA-9EAE-458E-9C96-3C000803459D}" type="par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AD524AF5-9F93-4E7C-AA0F-1B998F7FD419}" type="sibTrans" cxnId="{32150A44-5EC5-42E3-B41A-429BB02E58D8}">
      <dgm:prSet/>
      <dgm:spPr/>
      <dgm:t>
        <a:bodyPr/>
        <a:lstStyle/>
        <a:p>
          <a:pPr latinLnBrk="1"/>
          <a:endParaRPr lang="ko-KR" altLang="en-US"/>
        </a:p>
      </dgm:t>
    </dgm:pt>
    <dgm:pt modelId="{CBFC149B-2EA6-4F1B-9E53-F53E1585220D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 컴파일</a:t>
          </a:r>
          <a:endParaRPr lang="ko-KR" altLang="en-US" dirty="0"/>
        </a:p>
      </dgm:t>
    </dgm:pt>
    <dgm:pt modelId="{13EBE2B8-C01E-4C6F-9E67-8B8703D9BBB1}" type="par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687E6993-BC0C-4DC0-8AAC-6C18E0C49514}" type="sibTrans" cxnId="{DB6AAB47-7837-457E-9FB0-6538B524365C}">
      <dgm:prSet/>
      <dgm:spPr/>
      <dgm:t>
        <a:bodyPr/>
        <a:lstStyle/>
        <a:p>
          <a:pPr latinLnBrk="1"/>
          <a:endParaRPr lang="ko-KR" altLang="en-US"/>
        </a:p>
      </dgm:t>
    </dgm:pt>
    <dgm:pt modelId="{59228FF0-08C5-4644-942C-FBA8AB616635}">
      <dgm:prSet phldrT="[텍스트]"/>
      <dgm:spPr/>
      <dgm:t>
        <a:bodyPr/>
        <a:lstStyle/>
        <a:p>
          <a:pPr latinLnBrk="1"/>
          <a:r>
            <a:rPr lang="en-US" altLang="ko-KR" dirty="0" smtClean="0"/>
            <a:t>maven-compiler-plugin:2.3.2:testCompile</a:t>
          </a:r>
          <a:endParaRPr lang="ko-KR" altLang="en-US" dirty="0"/>
        </a:p>
      </dgm:t>
    </dgm:pt>
    <dgm:pt modelId="{270EA595-3E65-4B01-A707-948B17AD519C}" type="par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F56DC90E-D8F3-49B8-802A-35ABFFCAFF22}" type="sibTrans" cxnId="{0F882048-67C9-46ED-A33D-725E49E19978}">
      <dgm:prSet/>
      <dgm:spPr/>
      <dgm:t>
        <a:bodyPr/>
        <a:lstStyle/>
        <a:p>
          <a:pPr latinLnBrk="1"/>
          <a:endParaRPr lang="ko-KR" altLang="en-US"/>
        </a:p>
      </dgm:t>
    </dgm:pt>
    <dgm:pt modelId="{3B1DE937-44F2-4EB8-9EA6-7EBA88BC7B5F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소스 코드 컴파일</a:t>
          </a:r>
          <a:endParaRPr lang="ko-KR" altLang="en-US" dirty="0"/>
        </a:p>
      </dgm:t>
    </dgm:pt>
    <dgm:pt modelId="{215003C0-23F9-4689-A35F-6034048BF6AA}" type="par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52F61F75-E4C8-4367-9134-E5BD44A3148D}" type="sibTrans" cxnId="{4439A727-97AE-4C45-9C46-6E7F2B3F9BB3}">
      <dgm:prSet/>
      <dgm:spPr/>
      <dgm:t>
        <a:bodyPr/>
        <a:lstStyle/>
        <a:p>
          <a:pPr latinLnBrk="1"/>
          <a:endParaRPr lang="ko-KR" altLang="en-US"/>
        </a:p>
      </dgm:t>
    </dgm:pt>
    <dgm:pt modelId="{9DAFC46F-4D59-4C2F-AF71-300A3812D1C4}">
      <dgm:prSet phldrT="[텍스트]"/>
      <dgm:spPr/>
      <dgm:t>
        <a:bodyPr/>
        <a:lstStyle/>
        <a:p>
          <a:pPr latinLnBrk="1"/>
          <a:r>
            <a:rPr lang="en-US" altLang="ko-KR" dirty="0" smtClean="0"/>
            <a:t>maven-surefire-plugin:2.10:test</a:t>
          </a:r>
          <a:endParaRPr lang="ko-KR" altLang="en-US" dirty="0"/>
        </a:p>
      </dgm:t>
    </dgm:pt>
    <dgm:pt modelId="{A860B322-6CAC-469F-AEA2-AB67A3FB05FF}" type="par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8F5FB1CD-F533-4EFE-B185-4D520EB3B1D5}" type="sibTrans" cxnId="{605E0B58-1F4C-475E-A034-3A0C89D32569}">
      <dgm:prSet/>
      <dgm:spPr/>
      <dgm:t>
        <a:bodyPr/>
        <a:lstStyle/>
        <a:p>
          <a:pPr latinLnBrk="1"/>
          <a:endParaRPr lang="ko-KR" altLang="en-US"/>
        </a:p>
      </dgm:t>
    </dgm:pt>
    <dgm:pt modelId="{7C832CB5-EC68-4941-A0A3-68678D4DABCE}">
      <dgm:prSet phldrT="[텍스트]"/>
      <dgm:spPr/>
      <dgm:t>
        <a:bodyPr/>
        <a:lstStyle/>
        <a:p>
          <a:pPr latinLnBrk="1"/>
          <a:r>
            <a:rPr lang="ko-KR" altLang="en-US" dirty="0" smtClean="0"/>
            <a:t>단위 테스트 실행</a:t>
          </a:r>
          <a:endParaRPr lang="ko-KR" altLang="en-US" dirty="0"/>
        </a:p>
      </dgm:t>
    </dgm:pt>
    <dgm:pt modelId="{2A7B4150-9C7D-439D-B61D-01BD279670E8}" type="par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5974A661-929A-42F7-89FE-CEF33464E4B6}" type="sibTrans" cxnId="{6CDFD197-EC0A-4B5E-8D99-7E302939E643}">
      <dgm:prSet/>
      <dgm:spPr/>
      <dgm:t>
        <a:bodyPr/>
        <a:lstStyle/>
        <a:p>
          <a:pPr latinLnBrk="1"/>
          <a:endParaRPr lang="ko-KR" altLang="en-US"/>
        </a:p>
      </dgm:t>
    </dgm:pt>
    <dgm:pt modelId="{EA9F6655-EE3E-4ED7-B986-2BB34DB035DB}" type="pres">
      <dgm:prSet presAssocID="{AFD20358-9FDC-47A8-AE6C-F340B34ECC2E}" presName="diagram" presStyleCnt="0">
        <dgm:presLayoutVars>
          <dgm:dir/>
          <dgm:resizeHandles val="exact"/>
        </dgm:presLayoutVars>
      </dgm:prSet>
      <dgm:spPr/>
    </dgm:pt>
    <dgm:pt modelId="{F070CD3E-E870-448A-A48B-A46EFDE18527}" type="pres">
      <dgm:prSet presAssocID="{D4F93F1D-7093-44B4-9471-081F4434DD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A28505-6090-413E-92FC-4034D80E5EA2}" type="pres">
      <dgm:prSet presAssocID="{A5FAF01B-9BC8-449B-9DF9-20E97D75886D}" presName="sibTrans" presStyleLbl="sibTrans2D1" presStyleIdx="0" presStyleCnt="3"/>
      <dgm:spPr/>
    </dgm:pt>
    <dgm:pt modelId="{036AC0EB-0EB8-41A4-ABB2-FECE8C1623A4}" type="pres">
      <dgm:prSet presAssocID="{A5FAF01B-9BC8-449B-9DF9-20E97D75886D}" presName="connectorText" presStyleLbl="sibTrans2D1" presStyleIdx="0" presStyleCnt="3"/>
      <dgm:spPr/>
    </dgm:pt>
    <dgm:pt modelId="{8F7FA57C-1517-4A33-83B0-0CEB93688723}" type="pres">
      <dgm:prSet presAssocID="{884EDB2B-156A-438B-B66E-509B49AFECD7}" presName="node" presStyleLbl="node1" presStyleIdx="1" presStyleCnt="4">
        <dgm:presLayoutVars>
          <dgm:bulletEnabled val="1"/>
        </dgm:presLayoutVars>
      </dgm:prSet>
      <dgm:spPr/>
    </dgm:pt>
    <dgm:pt modelId="{6B2105E0-9BE6-4F55-9502-725374CF5D89}" type="pres">
      <dgm:prSet presAssocID="{AD524AF5-9F93-4E7C-AA0F-1B998F7FD419}" presName="sibTrans" presStyleLbl="sibTrans2D1" presStyleIdx="1" presStyleCnt="3"/>
      <dgm:spPr/>
    </dgm:pt>
    <dgm:pt modelId="{EE1B6771-BA7D-4933-9B47-FAABD8FE9D19}" type="pres">
      <dgm:prSet presAssocID="{AD524AF5-9F93-4E7C-AA0F-1B998F7FD419}" presName="connectorText" presStyleLbl="sibTrans2D1" presStyleIdx="1" presStyleCnt="3"/>
      <dgm:spPr/>
    </dgm:pt>
    <dgm:pt modelId="{73ABF271-A47F-4A48-8A5E-5BD4C6D467A3}" type="pres">
      <dgm:prSet presAssocID="{59228FF0-08C5-4644-942C-FBA8AB616635}" presName="node" presStyleLbl="node1" presStyleIdx="2" presStyleCnt="4">
        <dgm:presLayoutVars>
          <dgm:bulletEnabled val="1"/>
        </dgm:presLayoutVars>
      </dgm:prSet>
      <dgm:spPr/>
    </dgm:pt>
    <dgm:pt modelId="{6264A770-8A17-4A1D-B1CA-38CB8DC1A5BE}" type="pres">
      <dgm:prSet presAssocID="{F56DC90E-D8F3-49B8-802A-35ABFFCAFF22}" presName="sibTrans" presStyleLbl="sibTrans2D1" presStyleIdx="2" presStyleCnt="3"/>
      <dgm:spPr/>
    </dgm:pt>
    <dgm:pt modelId="{FEA3DE2A-7EEE-47D5-876A-74A4C88CD807}" type="pres">
      <dgm:prSet presAssocID="{F56DC90E-D8F3-49B8-802A-35ABFFCAFF22}" presName="connectorText" presStyleLbl="sibTrans2D1" presStyleIdx="2" presStyleCnt="3"/>
      <dgm:spPr/>
    </dgm:pt>
    <dgm:pt modelId="{C978E86F-08F2-49A9-98B7-487569E2B288}" type="pres">
      <dgm:prSet presAssocID="{9DAFC46F-4D59-4C2F-AF71-300A3812D1C4}" presName="node" presStyleLbl="node1" presStyleIdx="3" presStyleCnt="4">
        <dgm:presLayoutVars>
          <dgm:bulletEnabled val="1"/>
        </dgm:presLayoutVars>
      </dgm:prSet>
      <dgm:spPr/>
    </dgm:pt>
  </dgm:ptLst>
  <dgm:cxnLst>
    <dgm:cxn modelId="{DB6AAB47-7837-457E-9FB0-6538B524365C}" srcId="{884EDB2B-156A-438B-B66E-509B49AFECD7}" destId="{CBFC149B-2EA6-4F1B-9E53-F53E1585220D}" srcOrd="0" destOrd="0" parTransId="{13EBE2B8-C01E-4C6F-9E67-8B8703D9BBB1}" sibTransId="{687E6993-BC0C-4DC0-8AAC-6C18E0C49514}"/>
    <dgm:cxn modelId="{D0815126-14FE-482C-983D-0DDA6A349886}" type="presOf" srcId="{59228FF0-08C5-4644-942C-FBA8AB616635}" destId="{73ABF271-A47F-4A48-8A5E-5BD4C6D467A3}" srcOrd="0" destOrd="0" presId="urn:microsoft.com/office/officeart/2005/8/layout/process5"/>
    <dgm:cxn modelId="{5E1BF400-5ADE-4B6E-80BD-E8FEF6EE6C00}" type="presOf" srcId="{D4F93F1D-7093-44B4-9471-081F4434DD67}" destId="{F070CD3E-E870-448A-A48B-A46EFDE18527}" srcOrd="0" destOrd="0" presId="urn:microsoft.com/office/officeart/2005/8/layout/process5"/>
    <dgm:cxn modelId="{4A36564D-2C37-41C4-98CF-56D1A9DBE75E}" type="presOf" srcId="{AD524AF5-9F93-4E7C-AA0F-1B998F7FD419}" destId="{EE1B6771-BA7D-4933-9B47-FAABD8FE9D19}" srcOrd="1" destOrd="0" presId="urn:microsoft.com/office/officeart/2005/8/layout/process5"/>
    <dgm:cxn modelId="{7D79CF1F-9118-4F42-9972-41D5837466F0}" type="presOf" srcId="{AD524AF5-9F93-4E7C-AA0F-1B998F7FD419}" destId="{6B2105E0-9BE6-4F55-9502-725374CF5D89}" srcOrd="0" destOrd="0" presId="urn:microsoft.com/office/officeart/2005/8/layout/process5"/>
    <dgm:cxn modelId="{405D29D2-5B2B-4BEA-817A-ACF00059BDBA}" type="presOf" srcId="{246B16A1-2AD2-477B-B7C0-C80E561E4370}" destId="{F070CD3E-E870-448A-A48B-A46EFDE18527}" srcOrd="0" destOrd="1" presId="urn:microsoft.com/office/officeart/2005/8/layout/process5"/>
    <dgm:cxn modelId="{605E0B58-1F4C-475E-A034-3A0C89D32569}" srcId="{AFD20358-9FDC-47A8-AE6C-F340B34ECC2E}" destId="{9DAFC46F-4D59-4C2F-AF71-300A3812D1C4}" srcOrd="3" destOrd="0" parTransId="{A860B322-6CAC-469F-AEA2-AB67A3FB05FF}" sibTransId="{8F5FB1CD-F533-4EFE-B185-4D520EB3B1D5}"/>
    <dgm:cxn modelId="{F04F33EC-32C9-4F17-9852-05F8A8ADC481}" type="presOf" srcId="{3B1DE937-44F2-4EB8-9EA6-7EBA88BC7B5F}" destId="{73ABF271-A47F-4A48-8A5E-5BD4C6D467A3}" srcOrd="0" destOrd="1" presId="urn:microsoft.com/office/officeart/2005/8/layout/process5"/>
    <dgm:cxn modelId="{4862A025-8A7E-49A6-99EE-F3D1810E6033}" type="presOf" srcId="{9DAFC46F-4D59-4C2F-AF71-300A3812D1C4}" destId="{C978E86F-08F2-49A9-98B7-487569E2B288}" srcOrd="0" destOrd="0" presId="urn:microsoft.com/office/officeart/2005/8/layout/process5"/>
    <dgm:cxn modelId="{1C56E615-24DA-49CE-A5FE-8CC9702F293D}" type="presOf" srcId="{884EDB2B-156A-438B-B66E-509B49AFECD7}" destId="{8F7FA57C-1517-4A33-83B0-0CEB93688723}" srcOrd="0" destOrd="0" presId="urn:microsoft.com/office/officeart/2005/8/layout/process5"/>
    <dgm:cxn modelId="{0F882048-67C9-46ED-A33D-725E49E19978}" srcId="{AFD20358-9FDC-47A8-AE6C-F340B34ECC2E}" destId="{59228FF0-08C5-4644-942C-FBA8AB616635}" srcOrd="2" destOrd="0" parTransId="{270EA595-3E65-4B01-A707-948B17AD519C}" sibTransId="{F56DC90E-D8F3-49B8-802A-35ABFFCAFF22}"/>
    <dgm:cxn modelId="{43F60A58-29BE-4EA8-8AC2-EC3AD82CEA13}" type="presOf" srcId="{A5FAF01B-9BC8-449B-9DF9-20E97D75886D}" destId="{036AC0EB-0EB8-41A4-ABB2-FECE8C1623A4}" srcOrd="1" destOrd="0" presId="urn:microsoft.com/office/officeart/2005/8/layout/process5"/>
    <dgm:cxn modelId="{C49DD4A9-1B78-4160-B3D9-522B7D516399}" type="presOf" srcId="{F56DC90E-D8F3-49B8-802A-35ABFFCAFF22}" destId="{FEA3DE2A-7EEE-47D5-876A-74A4C88CD807}" srcOrd="1" destOrd="0" presId="urn:microsoft.com/office/officeart/2005/8/layout/process5"/>
    <dgm:cxn modelId="{4E8F1197-6341-4E31-A984-F9500BFBB54F}" type="presOf" srcId="{CBFC149B-2EA6-4F1B-9E53-F53E1585220D}" destId="{8F7FA57C-1517-4A33-83B0-0CEB93688723}" srcOrd="0" destOrd="1" presId="urn:microsoft.com/office/officeart/2005/8/layout/process5"/>
    <dgm:cxn modelId="{6CDFD197-EC0A-4B5E-8D99-7E302939E643}" srcId="{9DAFC46F-4D59-4C2F-AF71-300A3812D1C4}" destId="{7C832CB5-EC68-4941-A0A3-68678D4DABCE}" srcOrd="0" destOrd="0" parTransId="{2A7B4150-9C7D-439D-B61D-01BD279670E8}" sibTransId="{5974A661-929A-42F7-89FE-CEF33464E4B6}"/>
    <dgm:cxn modelId="{E8F293DD-09A1-44D1-BF10-D9F8398DC8F7}" type="presOf" srcId="{7C832CB5-EC68-4941-A0A3-68678D4DABCE}" destId="{C978E86F-08F2-49A9-98B7-487569E2B288}" srcOrd="0" destOrd="1" presId="urn:microsoft.com/office/officeart/2005/8/layout/process5"/>
    <dgm:cxn modelId="{32150A44-5EC5-42E3-B41A-429BB02E58D8}" srcId="{AFD20358-9FDC-47A8-AE6C-F340B34ECC2E}" destId="{884EDB2B-156A-438B-B66E-509B49AFECD7}" srcOrd="1" destOrd="0" parTransId="{FF07ADCA-9EAE-458E-9C96-3C000803459D}" sibTransId="{AD524AF5-9F93-4E7C-AA0F-1B998F7FD419}"/>
    <dgm:cxn modelId="{E7240F89-BD99-4611-B5CD-6F2C00C3EA37}" type="presOf" srcId="{AFD20358-9FDC-47A8-AE6C-F340B34ECC2E}" destId="{EA9F6655-EE3E-4ED7-B986-2BB34DB035DB}" srcOrd="0" destOrd="0" presId="urn:microsoft.com/office/officeart/2005/8/layout/process5"/>
    <dgm:cxn modelId="{4439A727-97AE-4C45-9C46-6E7F2B3F9BB3}" srcId="{59228FF0-08C5-4644-942C-FBA8AB616635}" destId="{3B1DE937-44F2-4EB8-9EA6-7EBA88BC7B5F}" srcOrd="0" destOrd="0" parTransId="{215003C0-23F9-4689-A35F-6034048BF6AA}" sibTransId="{52F61F75-E4C8-4367-9134-E5BD44A3148D}"/>
    <dgm:cxn modelId="{DB63E4E0-5A59-4FF7-A76F-AD0788A28163}" srcId="{AFD20358-9FDC-47A8-AE6C-F340B34ECC2E}" destId="{D4F93F1D-7093-44B4-9471-081F4434DD67}" srcOrd="0" destOrd="0" parTransId="{2C52A87E-5722-44E7-AD54-039C0DE34401}" sibTransId="{A5FAF01B-9BC8-449B-9DF9-20E97D75886D}"/>
    <dgm:cxn modelId="{28542517-15D1-48B3-9F0A-F8FE33BD1FF9}" type="presOf" srcId="{A5FAF01B-9BC8-449B-9DF9-20E97D75886D}" destId="{1FA28505-6090-413E-92FC-4034D80E5EA2}" srcOrd="0" destOrd="0" presId="urn:microsoft.com/office/officeart/2005/8/layout/process5"/>
    <dgm:cxn modelId="{C0086F70-8EBA-4EA1-9B26-034E7AA7FF52}" srcId="{D4F93F1D-7093-44B4-9471-081F4434DD67}" destId="{246B16A1-2AD2-477B-B7C0-C80E561E4370}" srcOrd="0" destOrd="0" parTransId="{0E878F78-D18A-4622-9DAB-7455AF44A80D}" sibTransId="{83ED74EF-F26D-4143-88BD-58ECE862F7BE}"/>
    <dgm:cxn modelId="{0779A851-1127-4D84-97D5-7E5AF3AD9BAB}" type="presOf" srcId="{F56DC90E-D8F3-49B8-802A-35ABFFCAFF22}" destId="{6264A770-8A17-4A1D-B1CA-38CB8DC1A5BE}" srcOrd="0" destOrd="0" presId="urn:microsoft.com/office/officeart/2005/8/layout/process5"/>
    <dgm:cxn modelId="{E552094B-0EF1-49D6-94AA-BDCB50720731}" type="presParOf" srcId="{EA9F6655-EE3E-4ED7-B986-2BB34DB035DB}" destId="{F070CD3E-E870-448A-A48B-A46EFDE18527}" srcOrd="0" destOrd="0" presId="urn:microsoft.com/office/officeart/2005/8/layout/process5"/>
    <dgm:cxn modelId="{16E88580-7C22-4F17-98D4-C4E14CA04C46}" type="presParOf" srcId="{EA9F6655-EE3E-4ED7-B986-2BB34DB035DB}" destId="{1FA28505-6090-413E-92FC-4034D80E5EA2}" srcOrd="1" destOrd="0" presId="urn:microsoft.com/office/officeart/2005/8/layout/process5"/>
    <dgm:cxn modelId="{4899567A-EDE6-4B8D-A7C9-434DEF79EA7B}" type="presParOf" srcId="{1FA28505-6090-413E-92FC-4034D80E5EA2}" destId="{036AC0EB-0EB8-41A4-ABB2-FECE8C1623A4}" srcOrd="0" destOrd="0" presId="urn:microsoft.com/office/officeart/2005/8/layout/process5"/>
    <dgm:cxn modelId="{E0170F7F-9A8A-4F64-A483-80DAD4CFF182}" type="presParOf" srcId="{EA9F6655-EE3E-4ED7-B986-2BB34DB035DB}" destId="{8F7FA57C-1517-4A33-83B0-0CEB93688723}" srcOrd="2" destOrd="0" presId="urn:microsoft.com/office/officeart/2005/8/layout/process5"/>
    <dgm:cxn modelId="{05E57AD2-856E-4235-9025-0E1342D8C59E}" type="presParOf" srcId="{EA9F6655-EE3E-4ED7-B986-2BB34DB035DB}" destId="{6B2105E0-9BE6-4F55-9502-725374CF5D89}" srcOrd="3" destOrd="0" presId="urn:microsoft.com/office/officeart/2005/8/layout/process5"/>
    <dgm:cxn modelId="{78858585-FA16-457D-8590-E05DCBC71F10}" type="presParOf" srcId="{6B2105E0-9BE6-4F55-9502-725374CF5D89}" destId="{EE1B6771-BA7D-4933-9B47-FAABD8FE9D19}" srcOrd="0" destOrd="0" presId="urn:microsoft.com/office/officeart/2005/8/layout/process5"/>
    <dgm:cxn modelId="{BDE58FB4-60A2-49F4-A570-2FE33ECAEAF5}" type="presParOf" srcId="{EA9F6655-EE3E-4ED7-B986-2BB34DB035DB}" destId="{73ABF271-A47F-4A48-8A5E-5BD4C6D467A3}" srcOrd="4" destOrd="0" presId="urn:microsoft.com/office/officeart/2005/8/layout/process5"/>
    <dgm:cxn modelId="{8DD0021F-2970-453B-AE7F-200DC0FEBD89}" type="presParOf" srcId="{EA9F6655-EE3E-4ED7-B986-2BB34DB035DB}" destId="{6264A770-8A17-4A1D-B1CA-38CB8DC1A5BE}" srcOrd="5" destOrd="0" presId="urn:microsoft.com/office/officeart/2005/8/layout/process5"/>
    <dgm:cxn modelId="{D17809CC-2733-4227-83A5-715B653C4228}" type="presParOf" srcId="{6264A770-8A17-4A1D-B1CA-38CB8DC1A5BE}" destId="{FEA3DE2A-7EEE-47D5-876A-74A4C88CD807}" srcOrd="0" destOrd="0" presId="urn:microsoft.com/office/officeart/2005/8/layout/process5"/>
    <dgm:cxn modelId="{9B48FB3A-7E9E-44C6-A7E6-B66ED3656BB6}" type="presParOf" srcId="{EA9F6655-EE3E-4ED7-B986-2BB34DB035DB}" destId="{C978E86F-08F2-49A9-98B7-487569E2B288}" srcOrd="6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92844-0112-4C76-B9ED-F5FC1C4E09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1683E75-ED37-4A35-962A-46C0DF3D9364}">
      <dgm:prSet phldrT="[텍스트]"/>
      <dgm:spPr/>
      <dgm:t>
        <a:bodyPr/>
        <a:lstStyle/>
        <a:p>
          <a:pPr latinLnBrk="1"/>
          <a:r>
            <a:rPr lang="ko-KR" altLang="en-US" dirty="0" smtClean="0"/>
            <a:t>복잡한 배포 및 개발 중 개발자 사이의 의존 관계 증가</a:t>
          </a:r>
          <a:endParaRPr lang="ko-KR" altLang="en-US" dirty="0"/>
        </a:p>
      </dgm:t>
    </dgm:pt>
    <dgm:pt modelId="{9EB2E7A8-A656-4210-9952-BDA6827C64C1}" type="par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AD200E7F-A445-4DCF-A599-7CD379F04ED9}" type="sibTrans" cxnId="{35435352-612B-424E-B38E-F2E770677082}">
      <dgm:prSet/>
      <dgm:spPr/>
      <dgm:t>
        <a:bodyPr/>
        <a:lstStyle/>
        <a:p>
          <a:pPr latinLnBrk="1"/>
          <a:endParaRPr lang="ko-KR" altLang="en-US"/>
        </a:p>
      </dgm:t>
    </dgm:pt>
    <dgm:pt modelId="{F233A051-895F-416E-842F-60AD9040C8F0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서버를 동작시킬 때 에러 또는 예기치 않은 테스트 오류</a:t>
          </a:r>
          <a:endParaRPr lang="ko-KR" altLang="en-US" dirty="0"/>
        </a:p>
      </dgm:t>
    </dgm:pt>
    <dgm:pt modelId="{8227069F-247C-458C-93BF-674CEFF2D8AE}" type="par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EECD3950-F4EE-49C8-9A19-04B74EECC1ED}" type="sibTrans" cxnId="{BA676640-830B-4F3B-9D83-F724E3E5E2B7}">
      <dgm:prSet/>
      <dgm:spPr/>
      <dgm:t>
        <a:bodyPr/>
        <a:lstStyle/>
        <a:p>
          <a:pPr latinLnBrk="1"/>
          <a:endParaRPr lang="ko-KR" altLang="en-US"/>
        </a:p>
      </dgm:t>
    </dgm:pt>
    <dgm:pt modelId="{D3A72CB2-EF46-4FE7-8771-3C55D366FFB1}">
      <dgm:prSet phldrT="[텍스트]"/>
      <dgm:spPr/>
      <dgm:t>
        <a:bodyPr/>
        <a:lstStyle/>
        <a:p>
          <a:pPr latinLnBrk="1"/>
          <a:r>
            <a:rPr lang="ko-KR" altLang="en-US" dirty="0" smtClean="0"/>
            <a:t>원인 파악을 위해 많은 시간을 허비</a:t>
          </a:r>
          <a:endParaRPr lang="ko-KR" altLang="en-US" dirty="0"/>
        </a:p>
      </dgm:t>
    </dgm:pt>
    <dgm:pt modelId="{1C2AADF1-4926-4124-B623-F35E2486A544}" type="par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707DC4C1-5A88-4518-9440-E9E20AF90A4F}" type="sibTrans" cxnId="{6C923975-9745-4C8D-80F7-4B569201C786}">
      <dgm:prSet/>
      <dgm:spPr/>
      <dgm:t>
        <a:bodyPr/>
        <a:lstStyle/>
        <a:p>
          <a:pPr latinLnBrk="1"/>
          <a:endParaRPr lang="ko-KR" altLang="en-US"/>
        </a:p>
      </dgm:t>
    </dgm:pt>
    <dgm:pt modelId="{B34D3FA2-AC0E-4C6F-889A-BECB07887434}">
      <dgm:prSet phldrT="[텍스트]"/>
      <dgm:spPr/>
      <dgm:t>
        <a:bodyPr/>
        <a:lstStyle/>
        <a:p>
          <a:pPr latinLnBrk="1"/>
          <a:r>
            <a:rPr lang="ko-KR" altLang="en-US" smtClean="0"/>
            <a:t>이 같은 상황어 반복</a:t>
          </a:r>
          <a:endParaRPr lang="ko-KR" altLang="en-US" dirty="0"/>
        </a:p>
      </dgm:t>
    </dgm:pt>
    <dgm:pt modelId="{68BE8A18-0B10-4718-AD33-8D50D44243BC}" type="par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FDC9E891-0769-4A50-852E-F63BDB8E4884}" type="sibTrans" cxnId="{6DE4FAE2-C28B-4AA4-BB35-2B792FC69C27}">
      <dgm:prSet/>
      <dgm:spPr/>
      <dgm:t>
        <a:bodyPr/>
        <a:lstStyle/>
        <a:p>
          <a:pPr latinLnBrk="1"/>
          <a:endParaRPr lang="ko-KR" altLang="en-US"/>
        </a:p>
      </dgm:t>
    </dgm:pt>
    <dgm:pt modelId="{1E248219-CB05-465A-9C4E-35DD5C36539F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참여하는 사람들의 사기가 떨어지고 일정에 악영향</a:t>
          </a:r>
          <a:endParaRPr lang="ko-KR" altLang="en-US" dirty="0"/>
        </a:p>
      </dgm:t>
    </dgm:pt>
    <dgm:pt modelId="{28042C48-A6FD-4177-9E1B-FF381AAFF32C}" type="par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52457F4B-8D16-48D0-A499-C368B2BA9D18}" type="sibTrans" cxnId="{51E86ED7-26E8-4BAA-93A9-F2982FDF9755}">
      <dgm:prSet/>
      <dgm:spPr/>
      <dgm:t>
        <a:bodyPr/>
        <a:lstStyle/>
        <a:p>
          <a:pPr latinLnBrk="1"/>
          <a:endParaRPr lang="ko-KR" altLang="en-US"/>
        </a:p>
      </dgm:t>
    </dgm:pt>
    <dgm:pt modelId="{BF55ECD2-0590-4664-ABAB-BD052551A6BD}" type="pres">
      <dgm:prSet presAssocID="{FDC92844-0112-4C76-B9ED-F5FC1C4E09C7}" presName="CompostProcess" presStyleCnt="0">
        <dgm:presLayoutVars>
          <dgm:dir/>
          <dgm:resizeHandles val="exact"/>
        </dgm:presLayoutVars>
      </dgm:prSet>
      <dgm:spPr/>
    </dgm:pt>
    <dgm:pt modelId="{CF4601DD-4BE7-44E2-B348-40C55D08D77E}" type="pres">
      <dgm:prSet presAssocID="{FDC92844-0112-4C76-B9ED-F5FC1C4E09C7}" presName="arrow" presStyleLbl="bgShp" presStyleIdx="0" presStyleCnt="1"/>
      <dgm:spPr/>
    </dgm:pt>
    <dgm:pt modelId="{6D4F4918-1D9F-46A2-8357-25D5FB728326}" type="pres">
      <dgm:prSet presAssocID="{FDC92844-0112-4C76-B9ED-F5FC1C4E09C7}" presName="linearProcess" presStyleCnt="0"/>
      <dgm:spPr/>
    </dgm:pt>
    <dgm:pt modelId="{0E716E80-D9C1-48BF-BF57-5C887E523BDF}" type="pres">
      <dgm:prSet presAssocID="{11683E75-ED37-4A35-962A-46C0DF3D936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D9CFCB-C16B-4AE2-B11A-2DB91833D9FA}" type="pres">
      <dgm:prSet presAssocID="{AD200E7F-A445-4DCF-A599-7CD379F04ED9}" presName="sibTrans" presStyleCnt="0"/>
      <dgm:spPr/>
    </dgm:pt>
    <dgm:pt modelId="{3BA564B0-CF23-4B90-AE7F-A5DB5573048D}" type="pres">
      <dgm:prSet presAssocID="{F233A051-895F-416E-842F-60AD9040C8F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81C63B-80D4-4DFC-A478-DC681D307417}" type="pres">
      <dgm:prSet presAssocID="{EECD3950-F4EE-49C8-9A19-04B74EECC1ED}" presName="sibTrans" presStyleCnt="0"/>
      <dgm:spPr/>
    </dgm:pt>
    <dgm:pt modelId="{99206CA5-39BE-44B1-8470-905A67377E5E}" type="pres">
      <dgm:prSet presAssocID="{D3A72CB2-EF46-4FE7-8771-3C55D366FFB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C6EA9-3013-46EA-86B5-D600F9CB9D24}" type="pres">
      <dgm:prSet presAssocID="{707DC4C1-5A88-4518-9440-E9E20AF90A4F}" presName="sibTrans" presStyleCnt="0"/>
      <dgm:spPr/>
    </dgm:pt>
    <dgm:pt modelId="{441248C6-EE4A-440A-ACFA-0D30A374E122}" type="pres">
      <dgm:prSet presAssocID="{B34D3FA2-AC0E-4C6F-889A-BECB0788743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CD0D4-ED49-4A80-B88F-0283D0CA0477}" type="pres">
      <dgm:prSet presAssocID="{FDC9E891-0769-4A50-852E-F63BDB8E4884}" presName="sibTrans" presStyleCnt="0"/>
      <dgm:spPr/>
    </dgm:pt>
    <dgm:pt modelId="{123726C3-840F-4345-A22D-190828C93672}" type="pres">
      <dgm:prSet presAssocID="{1E248219-CB05-465A-9C4E-35DD5C36539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C1C4BB-2F25-4904-9C4F-DF955EF03CF6}" type="presOf" srcId="{11683E75-ED37-4A35-962A-46C0DF3D9364}" destId="{0E716E80-D9C1-48BF-BF57-5C887E523BDF}" srcOrd="0" destOrd="0" presId="urn:microsoft.com/office/officeart/2005/8/layout/hProcess9"/>
    <dgm:cxn modelId="{6E4205C1-D366-4A86-9146-A28A695B9F72}" type="presOf" srcId="{F233A051-895F-416E-842F-60AD9040C8F0}" destId="{3BA564B0-CF23-4B90-AE7F-A5DB5573048D}" srcOrd="0" destOrd="0" presId="urn:microsoft.com/office/officeart/2005/8/layout/hProcess9"/>
    <dgm:cxn modelId="{1905A1E6-0BAF-4055-A2D7-C91816E83B3C}" type="presOf" srcId="{D3A72CB2-EF46-4FE7-8771-3C55D366FFB1}" destId="{99206CA5-39BE-44B1-8470-905A67377E5E}" srcOrd="0" destOrd="0" presId="urn:microsoft.com/office/officeart/2005/8/layout/hProcess9"/>
    <dgm:cxn modelId="{6C923975-9745-4C8D-80F7-4B569201C786}" srcId="{FDC92844-0112-4C76-B9ED-F5FC1C4E09C7}" destId="{D3A72CB2-EF46-4FE7-8771-3C55D366FFB1}" srcOrd="2" destOrd="0" parTransId="{1C2AADF1-4926-4124-B623-F35E2486A544}" sibTransId="{707DC4C1-5A88-4518-9440-E9E20AF90A4F}"/>
    <dgm:cxn modelId="{51E86ED7-26E8-4BAA-93A9-F2982FDF9755}" srcId="{FDC92844-0112-4C76-B9ED-F5FC1C4E09C7}" destId="{1E248219-CB05-465A-9C4E-35DD5C36539F}" srcOrd="4" destOrd="0" parTransId="{28042C48-A6FD-4177-9E1B-FF381AAFF32C}" sibTransId="{52457F4B-8D16-48D0-A499-C368B2BA9D18}"/>
    <dgm:cxn modelId="{6DE4FAE2-C28B-4AA4-BB35-2B792FC69C27}" srcId="{FDC92844-0112-4C76-B9ED-F5FC1C4E09C7}" destId="{B34D3FA2-AC0E-4C6F-889A-BECB07887434}" srcOrd="3" destOrd="0" parTransId="{68BE8A18-0B10-4718-AD33-8D50D44243BC}" sibTransId="{FDC9E891-0769-4A50-852E-F63BDB8E4884}"/>
    <dgm:cxn modelId="{B9CBCCD9-32AE-473C-8751-25DAACFF348C}" type="presOf" srcId="{1E248219-CB05-465A-9C4E-35DD5C36539F}" destId="{123726C3-840F-4345-A22D-190828C93672}" srcOrd="0" destOrd="0" presId="urn:microsoft.com/office/officeart/2005/8/layout/hProcess9"/>
    <dgm:cxn modelId="{BA676640-830B-4F3B-9D83-F724E3E5E2B7}" srcId="{FDC92844-0112-4C76-B9ED-F5FC1C4E09C7}" destId="{F233A051-895F-416E-842F-60AD9040C8F0}" srcOrd="1" destOrd="0" parTransId="{8227069F-247C-458C-93BF-674CEFF2D8AE}" sibTransId="{EECD3950-F4EE-49C8-9A19-04B74EECC1ED}"/>
    <dgm:cxn modelId="{35435352-612B-424E-B38E-F2E770677082}" srcId="{FDC92844-0112-4C76-B9ED-F5FC1C4E09C7}" destId="{11683E75-ED37-4A35-962A-46C0DF3D9364}" srcOrd="0" destOrd="0" parTransId="{9EB2E7A8-A656-4210-9952-BDA6827C64C1}" sibTransId="{AD200E7F-A445-4DCF-A599-7CD379F04ED9}"/>
    <dgm:cxn modelId="{0A4A51F3-2AAB-4A7B-AEE0-539A5471C6A6}" type="presOf" srcId="{FDC92844-0112-4C76-B9ED-F5FC1C4E09C7}" destId="{BF55ECD2-0590-4664-ABAB-BD052551A6BD}" srcOrd="0" destOrd="0" presId="urn:microsoft.com/office/officeart/2005/8/layout/hProcess9"/>
    <dgm:cxn modelId="{E032A87F-7322-41FF-8B18-A99C2C711D08}" type="presOf" srcId="{B34D3FA2-AC0E-4C6F-889A-BECB07887434}" destId="{441248C6-EE4A-440A-ACFA-0D30A374E122}" srcOrd="0" destOrd="0" presId="urn:microsoft.com/office/officeart/2005/8/layout/hProcess9"/>
    <dgm:cxn modelId="{4AD019F1-2B0D-4CBD-B2C7-0C9F44EC9225}" type="presParOf" srcId="{BF55ECD2-0590-4664-ABAB-BD052551A6BD}" destId="{CF4601DD-4BE7-44E2-B348-40C55D08D77E}" srcOrd="0" destOrd="0" presId="urn:microsoft.com/office/officeart/2005/8/layout/hProcess9"/>
    <dgm:cxn modelId="{2480D660-7B90-450A-A726-D963F46BFF4E}" type="presParOf" srcId="{BF55ECD2-0590-4664-ABAB-BD052551A6BD}" destId="{6D4F4918-1D9F-46A2-8357-25D5FB728326}" srcOrd="1" destOrd="0" presId="urn:microsoft.com/office/officeart/2005/8/layout/hProcess9"/>
    <dgm:cxn modelId="{CEAE18CC-585C-4EC4-80BD-BE505ACAD28D}" type="presParOf" srcId="{6D4F4918-1D9F-46A2-8357-25D5FB728326}" destId="{0E716E80-D9C1-48BF-BF57-5C887E523BDF}" srcOrd="0" destOrd="0" presId="urn:microsoft.com/office/officeart/2005/8/layout/hProcess9"/>
    <dgm:cxn modelId="{1065D212-C16F-4D13-852B-605E93734813}" type="presParOf" srcId="{6D4F4918-1D9F-46A2-8357-25D5FB728326}" destId="{B4D9CFCB-C16B-4AE2-B11A-2DB91833D9FA}" srcOrd="1" destOrd="0" presId="urn:microsoft.com/office/officeart/2005/8/layout/hProcess9"/>
    <dgm:cxn modelId="{2C54687E-5E20-430C-8BCC-1CCC868827EA}" type="presParOf" srcId="{6D4F4918-1D9F-46A2-8357-25D5FB728326}" destId="{3BA564B0-CF23-4B90-AE7F-A5DB5573048D}" srcOrd="2" destOrd="0" presId="urn:microsoft.com/office/officeart/2005/8/layout/hProcess9"/>
    <dgm:cxn modelId="{6347B801-4F6C-4A53-829F-A9A5DCDFB338}" type="presParOf" srcId="{6D4F4918-1D9F-46A2-8357-25D5FB728326}" destId="{C981C63B-80D4-4DFC-A478-DC681D307417}" srcOrd="3" destOrd="0" presId="urn:microsoft.com/office/officeart/2005/8/layout/hProcess9"/>
    <dgm:cxn modelId="{89DCB254-FC6A-43C6-8992-72BA4B8CF761}" type="presParOf" srcId="{6D4F4918-1D9F-46A2-8357-25D5FB728326}" destId="{99206CA5-39BE-44B1-8470-905A67377E5E}" srcOrd="4" destOrd="0" presId="urn:microsoft.com/office/officeart/2005/8/layout/hProcess9"/>
    <dgm:cxn modelId="{05CB8C40-274A-4614-AEC2-2CBDCDAB986D}" type="presParOf" srcId="{6D4F4918-1D9F-46A2-8357-25D5FB728326}" destId="{DD9C6EA9-3013-46EA-86B5-D600F9CB9D24}" srcOrd="5" destOrd="0" presId="urn:microsoft.com/office/officeart/2005/8/layout/hProcess9"/>
    <dgm:cxn modelId="{D0C7088F-7284-4B0A-A6CE-D1EA6ECC485A}" type="presParOf" srcId="{6D4F4918-1D9F-46A2-8357-25D5FB728326}" destId="{441248C6-EE4A-440A-ACFA-0D30A374E122}" srcOrd="6" destOrd="0" presId="urn:microsoft.com/office/officeart/2005/8/layout/hProcess9"/>
    <dgm:cxn modelId="{89CB2988-BCBB-477C-8405-187E91FC67E7}" type="presParOf" srcId="{6D4F4918-1D9F-46A2-8357-25D5FB728326}" destId="{1D2CD0D4-ED49-4A80-B88F-0283D0CA0477}" srcOrd="7" destOrd="0" presId="urn:microsoft.com/office/officeart/2005/8/layout/hProcess9"/>
    <dgm:cxn modelId="{BCEA8388-AFDE-495F-A998-AE7220A03925}" type="presParOf" srcId="{6D4F4918-1D9F-46A2-8357-25D5FB728326}" destId="{123726C3-840F-4345-A22D-190828C93672}" srcOrd="8" destOrd="0" presId="urn:microsoft.com/office/officeart/2005/8/layout/hProcess9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7962F5-F4E2-41FD-8F46-963C4B4893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2C92F4-9986-4D33-974C-7D634087AA9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</a:t>
          </a:r>
          <a:endParaRPr lang="ko-KR" altLang="en-US" dirty="0"/>
        </a:p>
      </dgm:t>
    </dgm:pt>
    <dgm:pt modelId="{0BF4D401-3F61-45AB-B7E6-DA101B134589}" type="par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136F729-1A16-4CF1-B2F2-025939042216}" type="sibTrans" cxnId="{21B9FB34-8916-4329-AA48-EF1C404BF1AA}">
      <dgm:prSet/>
      <dgm:spPr/>
      <dgm:t>
        <a:bodyPr/>
        <a:lstStyle/>
        <a:p>
          <a:pPr latinLnBrk="1"/>
          <a:endParaRPr lang="ko-KR" altLang="en-US"/>
        </a:p>
      </dgm:t>
    </dgm:pt>
    <dgm:pt modelId="{A5CA3CB8-56A8-47C2-A227-96C987FD01C1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플러그인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4C5883CE-0416-4F2D-985E-AB4E24C2D7C0}" type="par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E9CF3164-D441-41A0-B326-14932009A26C}" type="sibTrans" cxnId="{FC0A58D0-587B-4C43-B5E6-4BE28F7E3685}">
      <dgm:prSet/>
      <dgm:spPr/>
      <dgm:t>
        <a:bodyPr/>
        <a:lstStyle/>
        <a:p>
          <a:pPr latinLnBrk="1"/>
          <a:endParaRPr lang="ko-KR" altLang="en-US"/>
        </a:p>
      </dgm:t>
    </dgm:pt>
    <dgm:pt modelId="{FEC26BD3-3652-471E-B872-26F28D37D54C}">
      <dgm:prSet phldrT="[텍스트]"/>
      <dgm:spPr/>
      <dgm:t>
        <a:bodyPr/>
        <a:lstStyle/>
        <a:p>
          <a:pPr latinLnBrk="1"/>
          <a:r>
            <a:rPr lang="en-US" altLang="en-US" dirty="0" smtClean="0"/>
            <a:t>URL : http://repo.maven.apache.org/maven2</a:t>
          </a:r>
          <a:endParaRPr lang="ko-KR" altLang="en-US" dirty="0"/>
        </a:p>
      </dgm:t>
    </dgm:pt>
    <dgm:pt modelId="{BB37C5F3-6936-4481-84BF-781358141CDF}" type="par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CAA45009-2CB5-4CC7-A8A0-A77C96000D95}" type="sibTrans" cxnId="{77280A4F-FD91-4936-ABBE-E5FDFE1A59B8}">
      <dgm:prSet/>
      <dgm:spPr/>
      <dgm:t>
        <a:bodyPr/>
        <a:lstStyle/>
        <a:p>
          <a:pPr latinLnBrk="1"/>
          <a:endParaRPr lang="ko-KR" altLang="en-US"/>
        </a:p>
      </dgm:t>
    </dgm:pt>
    <dgm:pt modelId="{A36811A6-953C-4DEB-AE06-6A2590E77268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</a:t>
          </a:r>
          <a:endParaRPr lang="ko-KR" altLang="en-US" dirty="0"/>
        </a:p>
      </dgm:t>
    </dgm:pt>
    <dgm:pt modelId="{6281FBBC-DA0D-430A-97AD-F42902CF30DC}" type="par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89544A2D-BD59-483E-952F-4195EDC7BD17}" type="sibTrans" cxnId="{37604EB1-4919-4723-B259-CB46397D5E56}">
      <dgm:prSet/>
      <dgm:spPr/>
      <dgm:t>
        <a:bodyPr/>
        <a:lstStyle/>
        <a:p>
          <a:pPr latinLnBrk="1"/>
          <a:endParaRPr lang="ko-KR" altLang="en-US"/>
        </a:p>
      </dgm:t>
    </dgm:pt>
    <dgm:pt modelId="{FB6A4C1C-FC7D-4000-B180-AB0C054BD20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이외의 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저장소</a:t>
          </a:r>
          <a:endParaRPr lang="ko-KR" altLang="en-US" dirty="0"/>
        </a:p>
      </dgm:t>
    </dgm:pt>
    <dgm:pt modelId="{E88959DB-EBFD-4184-88EC-1410EF3BBE06}" type="par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F76037CE-0B1E-4537-A747-06F6296E8393}" type="sibTrans" cxnId="{1390AF03-3B9D-4466-97E3-85EF9B5A96E0}">
      <dgm:prSet/>
      <dgm:spPr/>
      <dgm:t>
        <a:bodyPr/>
        <a:lstStyle/>
        <a:p>
          <a:pPr latinLnBrk="1"/>
          <a:endParaRPr lang="ko-KR" altLang="en-US"/>
        </a:p>
      </dgm:t>
    </dgm:pt>
    <dgm:pt modelId="{0F5CA626-357D-4765-995E-A9A60BD1372E}">
      <dgm:prSet phldrT="[텍스트]"/>
      <dgm:spPr/>
      <dgm:t>
        <a:bodyPr/>
        <a:lstStyle/>
        <a:p>
          <a:pPr latinLnBrk="1"/>
          <a:r>
            <a:rPr lang="ko-KR" altLang="en-US" dirty="0" smtClean="0"/>
            <a:t>종류</a:t>
          </a:r>
          <a:endParaRPr lang="ko-KR" altLang="en-US" dirty="0"/>
        </a:p>
      </dgm:t>
    </dgm:pt>
    <dgm:pt modelId="{0FE92A10-2138-4607-8882-8A2675C67664}" type="par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6B29C16E-4496-40C9-BD4C-1C9AABF6929D}" type="sibTrans" cxnId="{E46FDB87-C9C7-4495-AE3D-FD9680978C00}">
      <dgm:prSet/>
      <dgm:spPr/>
      <dgm:t>
        <a:bodyPr/>
        <a:lstStyle/>
        <a:p>
          <a:pPr latinLnBrk="1"/>
          <a:endParaRPr lang="ko-KR" altLang="en-US"/>
        </a:p>
      </dgm:t>
    </dgm:pt>
    <dgm:pt modelId="{02FB54D4-FDB1-4143-A2FA-255980448B71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A8692A37-676F-4004-BC87-19C3E64B4BFF}" type="par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000A54AC-EF41-42A5-BDA5-994A07D6CB87}" type="sibTrans" cxnId="{8FFDA6E3-4CF2-48F8-A7AD-3315ED3BE4DE}">
      <dgm:prSet/>
      <dgm:spPr/>
      <dgm:t>
        <a:bodyPr/>
        <a:lstStyle/>
        <a:p>
          <a:pPr latinLnBrk="1"/>
          <a:endParaRPr lang="ko-KR" altLang="en-US"/>
        </a:p>
      </dgm:t>
    </dgm:pt>
    <dgm:pt modelId="{2B131DAE-AD27-45F3-A4DD-D81B97FCCD5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메이븐을</a:t>
          </a:r>
          <a:r>
            <a:rPr lang="ko-KR" altLang="en-US" dirty="0" smtClean="0"/>
            <a:t> </a:t>
          </a:r>
          <a:r>
            <a:rPr lang="ko-KR" altLang="en-US" dirty="0" err="1" smtClean="0"/>
            <a:t>빌드할</a:t>
          </a:r>
          <a:r>
            <a:rPr lang="ko-KR" altLang="en-US" dirty="0" smtClean="0"/>
            <a:t> 때 </a:t>
          </a:r>
          <a:r>
            <a:rPr lang="ko-KR" altLang="en-US" dirty="0" err="1" smtClean="0"/>
            <a:t>다운로드하는</a:t>
          </a:r>
          <a:r>
            <a:rPr lang="ko-KR" altLang="en-US" dirty="0" smtClean="0"/>
            <a:t> 라이브러리</a:t>
          </a:r>
          <a:r>
            <a:rPr lang="en-US" altLang="en-US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</a:t>
          </a:r>
          <a:r>
            <a:rPr lang="ko-KR" altLang="en-US" dirty="0" err="1" smtClean="0"/>
            <a:t>관리히는</a:t>
          </a:r>
          <a:r>
            <a:rPr lang="ko-KR" altLang="en-US" dirty="0" smtClean="0"/>
            <a:t> 개발자 </a:t>
          </a:r>
          <a:r>
            <a:rPr lang="en-US" altLang="en-US" dirty="0" smtClean="0"/>
            <a:t>PC </a:t>
          </a:r>
          <a:r>
            <a:rPr lang="ko-KR" altLang="en-US" dirty="0" smtClean="0"/>
            <a:t>의 저장소</a:t>
          </a:r>
          <a:endParaRPr lang="ko-KR" altLang="en-US" dirty="0"/>
        </a:p>
      </dgm:t>
    </dgm:pt>
    <dgm:pt modelId="{483EB530-EC5B-4F94-8AD1-1450075AC185}" type="par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BDF67DBD-5602-4EBD-9BDE-A1DB1A21B709}" type="sibTrans" cxnId="{7F107F57-2580-4BB1-B364-BE5A1C53B1E8}">
      <dgm:prSet/>
      <dgm:spPr/>
      <dgm:t>
        <a:bodyPr/>
        <a:lstStyle/>
        <a:p>
          <a:pPr latinLnBrk="1"/>
          <a:endParaRPr lang="ko-KR" altLang="en-US"/>
        </a:p>
      </dgm:t>
    </dgm:pt>
    <dgm:pt modelId="{28D4BBD6-8CDF-4ED7-8BEA-220F47AB8FA1}">
      <dgm:prSet phldrT="[텍스트]"/>
      <dgm:spPr/>
      <dgm:t>
        <a:bodyPr/>
        <a:lstStyle/>
        <a:p>
          <a:pPr latinLnBrk="1"/>
          <a:r>
            <a:rPr lang="en-US" altLang="en-US" dirty="0" smtClean="0"/>
            <a:t>USER HOME/.m2/repository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01BACD99-33DA-4799-8820-C8EF9AAE1A15}" type="par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D6F6CA23-F5B4-438B-BAB2-8C2D0BC57E67}" type="sibTrans" cxnId="{FD1C19FD-146C-4D4F-84F5-F9F6A7860D27}">
      <dgm:prSet/>
      <dgm:spPr/>
      <dgm:t>
        <a:bodyPr/>
        <a:lstStyle/>
        <a:p>
          <a:pPr latinLnBrk="1"/>
          <a:endParaRPr lang="ko-KR" altLang="en-US"/>
        </a:p>
      </dgm:t>
    </dgm:pt>
    <dgm:pt modelId="{2982030A-3F6B-4645-AD89-675A83774C2D}">
      <dgm:prSet phldrT="[텍스트]"/>
      <dgm:spPr/>
      <dgm:t>
        <a:bodyPr/>
        <a:lstStyle/>
        <a:p>
          <a:pPr latinLnBrk="1"/>
          <a:r>
            <a:rPr lang="ko-KR" altLang="en-US" dirty="0" smtClean="0"/>
            <a:t>원격 저장소 중의 하나</a:t>
          </a:r>
          <a:endParaRPr lang="ko-KR" altLang="en-US" dirty="0"/>
        </a:p>
      </dgm:t>
    </dgm:pt>
    <dgm:pt modelId="{39DFCFC7-07E7-4049-A218-02C4BF173378}" type="parTrans" cxnId="{0065619F-C85E-4D65-93DD-62DFDC1456CB}">
      <dgm:prSet/>
      <dgm:spPr/>
    </dgm:pt>
    <dgm:pt modelId="{F3BBDACC-9FD9-440A-895A-729318E451A6}" type="sibTrans" cxnId="{0065619F-C85E-4D65-93DD-62DFDC1456CB}">
      <dgm:prSet/>
      <dgm:spPr/>
    </dgm:pt>
    <dgm:pt modelId="{26C8BFBA-9607-4D1B-B59A-8E93BD790967}">
      <dgm:prSet phldrT="[텍스트]"/>
      <dgm:spPr/>
      <dgm:t>
        <a:bodyPr/>
        <a:lstStyle/>
        <a:p>
          <a:pPr latinLnBrk="1"/>
          <a:r>
            <a:rPr lang="ko-KR" altLang="en-US" dirty="0" smtClean="0"/>
            <a:t>개발자가 임의로 라이브러리를 배포할 수 없음</a:t>
          </a:r>
          <a:endParaRPr lang="ko-KR" altLang="en-US" dirty="0"/>
        </a:p>
      </dgm:t>
    </dgm:pt>
    <dgm:pt modelId="{64D9990E-B4F7-4537-BDA3-81EFFA0CCC16}" type="parTrans" cxnId="{947CCCDD-E332-4422-B64A-DE0EFC6F6665}">
      <dgm:prSet/>
      <dgm:spPr/>
    </dgm:pt>
    <dgm:pt modelId="{DAAE4765-36F0-4E44-A91D-C12F9C2C998E}" type="sibTrans" cxnId="{947CCCDD-E332-4422-B64A-DE0EFC6F6665}">
      <dgm:prSet/>
      <dgm:spPr/>
    </dgm:pt>
    <dgm:pt modelId="{609C5F6A-3973-440D-9E78-42AFA75821F8}">
      <dgm:prSet phldrT="[텍스트]"/>
      <dgm:spPr/>
      <dgm:t>
        <a:bodyPr/>
        <a:lstStyle/>
        <a:p>
          <a:pPr latinLnBrk="1"/>
          <a:r>
            <a:rPr lang="ko-KR" altLang="en-US" dirty="0" smtClean="0"/>
            <a:t> 외부</a:t>
          </a:r>
          <a:r>
            <a:rPr lang="en-US" altLang="en-US" dirty="0" smtClean="0"/>
            <a:t>(</a:t>
          </a:r>
          <a:r>
            <a:rPr lang="ko-KR" altLang="en-US" dirty="0" smtClean="0"/>
            <a:t>공개</a:t>
          </a:r>
          <a:r>
            <a:rPr lang="en-US" altLang="en-US" dirty="0" smtClean="0"/>
            <a:t>) </a:t>
          </a:r>
          <a:r>
            <a:rPr lang="ko-KR" altLang="en-US" dirty="0" smtClean="0"/>
            <a:t>원격 저장소 </a:t>
          </a:r>
          <a:r>
            <a:rPr lang="en-US" altLang="ko-KR" dirty="0" smtClean="0"/>
            <a:t>: </a:t>
          </a:r>
          <a:r>
            <a:rPr lang="ko-KR" altLang="ko-KR" dirty="0" smtClean="0"/>
            <a:t>스프링소스 </a:t>
          </a:r>
          <a:r>
            <a:rPr lang="en-US" altLang="ko-KR" dirty="0" err="1" smtClean="0"/>
            <a:t>SpringSource</a:t>
          </a:r>
          <a:r>
            <a:rPr lang="ko-KR" altLang="ko-KR" dirty="0" smtClean="0"/>
            <a:t>에서 제공히는 저장소</a:t>
          </a:r>
          <a:r>
            <a:rPr lang="en-US" altLang="ko-KR" dirty="0" smtClean="0"/>
            <a:t> 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79ACCC21-2D3C-46C8-B17A-9E74F8EC5448}" type="parTrans" cxnId="{ECC959F7-8019-41ED-A052-1E63F846A3AA}">
      <dgm:prSet/>
      <dgm:spPr/>
    </dgm:pt>
    <dgm:pt modelId="{7828729B-F676-4E59-B909-89D63D7E6A97}" type="sibTrans" cxnId="{ECC959F7-8019-41ED-A052-1E63F846A3AA}">
      <dgm:prSet/>
      <dgm:spPr/>
    </dgm:pt>
    <dgm:pt modelId="{4A216338-D8FF-4AAF-9980-A02AE003D9EF}">
      <dgm:prSet phldrT="[텍스트]"/>
      <dgm:spPr/>
      <dgm:t>
        <a:bodyPr/>
        <a:lstStyle/>
        <a:p>
          <a:pPr latinLnBrk="1"/>
          <a:r>
            <a:rPr lang="ko-KR" altLang="en-US" dirty="0" smtClean="0"/>
            <a:t>사내 원격 저장소 </a:t>
          </a:r>
          <a:r>
            <a:rPr lang="en-US" altLang="ko-KR" dirty="0" smtClean="0"/>
            <a:t>: </a:t>
          </a:r>
          <a:r>
            <a:rPr lang="ko-KR" altLang="ko-KR" dirty="0" err="1" smtClean="0"/>
            <a:t>회사내에서만</a:t>
          </a:r>
          <a:r>
            <a:rPr lang="ko-KR" altLang="ko-KR" dirty="0" smtClean="0"/>
            <a:t> 사용</a:t>
          </a:r>
          <a:endParaRPr lang="ko-KR" altLang="en-US" dirty="0"/>
        </a:p>
      </dgm:t>
    </dgm:pt>
    <dgm:pt modelId="{367660A8-D66D-4D5D-B8E3-D84E214EF688}" type="parTrans" cxnId="{7FB29825-D2C1-427C-92DE-BA4CAFEE1156}">
      <dgm:prSet/>
      <dgm:spPr/>
    </dgm:pt>
    <dgm:pt modelId="{5B16EF89-8EB5-4D73-B77E-6B812CA497EC}" type="sibTrans" cxnId="{7FB29825-D2C1-427C-92DE-BA4CAFEE1156}">
      <dgm:prSet/>
      <dgm:spPr/>
    </dgm:pt>
    <dgm:pt modelId="{2B918247-F55D-4AA8-A117-E1A8B1B422E3}">
      <dgm:prSet phldrT="[텍스트]"/>
      <dgm:spPr/>
      <dgm:t>
        <a:bodyPr/>
        <a:lstStyle/>
        <a:p>
          <a:pPr latinLnBrk="1"/>
          <a:r>
            <a:rPr lang="ko-KR" altLang="en-US" dirty="0" smtClean="0"/>
            <a:t> 중앙 저장소에 없는 라이브러리를 모아 관리</a:t>
          </a:r>
          <a:endParaRPr lang="ko-KR" altLang="en-US" dirty="0"/>
        </a:p>
      </dgm:t>
    </dgm:pt>
    <dgm:pt modelId="{BF95BFFC-D7D2-463A-824A-5296B7348E6A}" type="parTrans" cxnId="{EB148023-8416-4B7A-8F5E-12765F8CD316}">
      <dgm:prSet/>
      <dgm:spPr/>
    </dgm:pt>
    <dgm:pt modelId="{3BBE7352-39E0-42A7-9629-7F76A6947355}" type="sibTrans" cxnId="{EB148023-8416-4B7A-8F5E-12765F8CD316}">
      <dgm:prSet/>
      <dgm:spPr/>
    </dgm:pt>
    <dgm:pt modelId="{11D6C0BB-E55B-4E90-B875-A3E77A0A8D17}" type="pres">
      <dgm:prSet presAssocID="{457962F5-F4E2-41FD-8F46-963C4B4893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A47D0B-CA78-49BA-83CC-D88C626DD73C}" type="pres">
      <dgm:prSet presAssocID="{732C92F4-9986-4D33-974C-7D634087AA9A}" presName="composite" presStyleCnt="0"/>
      <dgm:spPr/>
    </dgm:pt>
    <dgm:pt modelId="{9CB9E071-D7A7-412A-A9C5-822C94EA3D10}" type="pres">
      <dgm:prSet presAssocID="{732C92F4-9986-4D33-974C-7D634087AA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E06DCD-BD48-4102-95A9-BBD9F20E0673}" type="pres">
      <dgm:prSet presAssocID="{732C92F4-9986-4D33-974C-7D634087AA9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0376D5-61CB-4F24-B358-7D68D7115CE8}" type="pres">
      <dgm:prSet presAssocID="{A136F729-1A16-4CF1-B2F2-025939042216}" presName="space" presStyleCnt="0"/>
      <dgm:spPr/>
    </dgm:pt>
    <dgm:pt modelId="{E394AF36-4D3F-4A81-9B33-D8576FCD88DD}" type="pres">
      <dgm:prSet presAssocID="{A36811A6-953C-4DEB-AE06-6A2590E77268}" presName="composite" presStyleCnt="0"/>
      <dgm:spPr/>
    </dgm:pt>
    <dgm:pt modelId="{C37E91CC-3827-43DA-95F9-EB002BA7AB82}" type="pres">
      <dgm:prSet presAssocID="{A36811A6-953C-4DEB-AE06-6A2590E772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6C241-F65A-41B1-B569-B8EF43A3BDE8}" type="pres">
      <dgm:prSet presAssocID="{A36811A6-953C-4DEB-AE06-6A2590E7726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031D6F-5520-441D-8591-46B95E29DC1B}" type="pres">
      <dgm:prSet presAssocID="{89544A2D-BD59-483E-952F-4195EDC7BD17}" presName="space" presStyleCnt="0"/>
      <dgm:spPr/>
    </dgm:pt>
    <dgm:pt modelId="{BB7C9A99-EB28-4470-A266-99BC6145EBB6}" type="pres">
      <dgm:prSet presAssocID="{02FB54D4-FDB1-4143-A2FA-255980448B71}" presName="composite" presStyleCnt="0"/>
      <dgm:spPr/>
    </dgm:pt>
    <dgm:pt modelId="{F324743D-4E4F-48A8-B73E-C83551725E1B}" type="pres">
      <dgm:prSet presAssocID="{02FB54D4-FDB1-4143-A2FA-255980448B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DB522-14CB-48FD-82A7-735D2FAEA99A}" type="pres">
      <dgm:prSet presAssocID="{02FB54D4-FDB1-4143-A2FA-255980448B7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C959F7-8019-41ED-A052-1E63F846A3AA}" srcId="{0F5CA626-357D-4765-995E-A9A60BD1372E}" destId="{609C5F6A-3973-440D-9E78-42AFA75821F8}" srcOrd="1" destOrd="0" parTransId="{79ACCC21-2D3C-46C8-B17A-9E74F8EC5448}" sibTransId="{7828729B-F676-4E59-B909-89D63D7E6A97}"/>
    <dgm:cxn modelId="{BAFBABBD-73E9-4A47-9017-E49F105B36E7}" type="presOf" srcId="{457962F5-F4E2-41FD-8F46-963C4B489340}" destId="{11D6C0BB-E55B-4E90-B875-A3E77A0A8D17}" srcOrd="0" destOrd="0" presId="urn:microsoft.com/office/officeart/2005/8/layout/hList1"/>
    <dgm:cxn modelId="{F4DE6C80-087F-4352-ACF1-C00FAC9F16A7}" type="presOf" srcId="{A5CA3CB8-56A8-47C2-A227-96C987FD01C1}" destId="{08E06DCD-BD48-4102-95A9-BBD9F20E0673}" srcOrd="0" destOrd="0" presId="urn:microsoft.com/office/officeart/2005/8/layout/hList1"/>
    <dgm:cxn modelId="{53139C39-C587-41F1-B9CC-8118B3FED85C}" type="presOf" srcId="{4A216338-D8FF-4AAF-9980-A02AE003D9EF}" destId="{AED6C241-F65A-41B1-B569-B8EF43A3BDE8}" srcOrd="0" destOrd="3" presId="urn:microsoft.com/office/officeart/2005/8/layout/hList1"/>
    <dgm:cxn modelId="{5FA46A34-6848-4291-B1A4-5BFE45972B7D}" type="presOf" srcId="{2982030A-3F6B-4645-AD89-675A83774C2D}" destId="{08E06DCD-BD48-4102-95A9-BBD9F20E0673}" srcOrd="0" destOrd="2" presId="urn:microsoft.com/office/officeart/2005/8/layout/hList1"/>
    <dgm:cxn modelId="{FC0A58D0-587B-4C43-B5E6-4BE28F7E3685}" srcId="{732C92F4-9986-4D33-974C-7D634087AA9A}" destId="{A5CA3CB8-56A8-47C2-A227-96C987FD01C1}" srcOrd="0" destOrd="0" parTransId="{4C5883CE-0416-4F2D-985E-AB4E24C2D7C0}" sibTransId="{E9CF3164-D441-41A0-B326-14932009A26C}"/>
    <dgm:cxn modelId="{FD1C19FD-146C-4D4F-84F5-F9F6A7860D27}" srcId="{02FB54D4-FDB1-4143-A2FA-255980448B71}" destId="{28D4BBD6-8CDF-4ED7-8BEA-220F47AB8FA1}" srcOrd="1" destOrd="0" parTransId="{01BACD99-33DA-4799-8820-C8EF9AAE1A15}" sibTransId="{D6F6CA23-F5B4-438B-BAB2-8C2D0BC57E67}"/>
    <dgm:cxn modelId="{947CCCDD-E332-4422-B64A-DE0EFC6F6665}" srcId="{732C92F4-9986-4D33-974C-7D634087AA9A}" destId="{26C8BFBA-9607-4D1B-B59A-8E93BD790967}" srcOrd="3" destOrd="0" parTransId="{64D9990E-B4F7-4537-BDA3-81EFFA0CCC16}" sibTransId="{DAAE4765-36F0-4E44-A91D-C12F9C2C998E}"/>
    <dgm:cxn modelId="{AD3D872E-065B-4CBD-93B2-01DAD8907496}" type="presOf" srcId="{26C8BFBA-9607-4D1B-B59A-8E93BD790967}" destId="{08E06DCD-BD48-4102-95A9-BBD9F20E0673}" srcOrd="0" destOrd="3" presId="urn:microsoft.com/office/officeart/2005/8/layout/hList1"/>
    <dgm:cxn modelId="{77280A4F-FD91-4936-ABBE-E5FDFE1A59B8}" srcId="{732C92F4-9986-4D33-974C-7D634087AA9A}" destId="{FEC26BD3-3652-471E-B872-26F28D37D54C}" srcOrd="1" destOrd="0" parTransId="{BB37C5F3-6936-4481-84BF-781358141CDF}" sibTransId="{CAA45009-2CB5-4CC7-A8A0-A77C96000D95}"/>
    <dgm:cxn modelId="{1390AF03-3B9D-4466-97E3-85EF9B5A96E0}" srcId="{A36811A6-953C-4DEB-AE06-6A2590E77268}" destId="{FB6A4C1C-FC7D-4000-B180-AB0C054BD20C}" srcOrd="0" destOrd="0" parTransId="{E88959DB-EBFD-4184-88EC-1410EF3BBE06}" sibTransId="{F76037CE-0B1E-4537-A747-06F6296E8393}"/>
    <dgm:cxn modelId="{728CDEB1-4B51-4109-870B-E0DCCC3B0333}" type="presOf" srcId="{732C92F4-9986-4D33-974C-7D634087AA9A}" destId="{9CB9E071-D7A7-412A-A9C5-822C94EA3D10}" srcOrd="0" destOrd="0" presId="urn:microsoft.com/office/officeart/2005/8/layout/hList1"/>
    <dgm:cxn modelId="{04D9E8F6-9BC3-4D35-94F9-54260D6AB72D}" type="presOf" srcId="{02FB54D4-FDB1-4143-A2FA-255980448B71}" destId="{F324743D-4E4F-48A8-B73E-C83551725E1B}" srcOrd="0" destOrd="0" presId="urn:microsoft.com/office/officeart/2005/8/layout/hList1"/>
    <dgm:cxn modelId="{E46FDB87-C9C7-4495-AE3D-FD9680978C00}" srcId="{A36811A6-953C-4DEB-AE06-6A2590E77268}" destId="{0F5CA626-357D-4765-995E-A9A60BD1372E}" srcOrd="2" destOrd="0" parTransId="{0FE92A10-2138-4607-8882-8A2675C67664}" sibTransId="{6B29C16E-4496-40C9-BD4C-1C9AABF6929D}"/>
    <dgm:cxn modelId="{EB148023-8416-4B7A-8F5E-12765F8CD316}" srcId="{A36811A6-953C-4DEB-AE06-6A2590E77268}" destId="{2B918247-F55D-4AA8-A117-E1A8B1B422E3}" srcOrd="1" destOrd="0" parTransId="{BF95BFFC-D7D2-463A-824A-5296B7348E6A}" sibTransId="{3BBE7352-39E0-42A7-9629-7F76A6947355}"/>
    <dgm:cxn modelId="{21B9FB34-8916-4329-AA48-EF1C404BF1AA}" srcId="{457962F5-F4E2-41FD-8F46-963C4B489340}" destId="{732C92F4-9986-4D33-974C-7D634087AA9A}" srcOrd="0" destOrd="0" parTransId="{0BF4D401-3F61-45AB-B7E6-DA101B134589}" sibTransId="{A136F729-1A16-4CF1-B2F2-025939042216}"/>
    <dgm:cxn modelId="{74C30499-81F4-41F0-8577-EA9E2E1563F8}" type="presOf" srcId="{0F5CA626-357D-4765-995E-A9A60BD1372E}" destId="{AED6C241-F65A-41B1-B569-B8EF43A3BDE8}" srcOrd="0" destOrd="2" presId="urn:microsoft.com/office/officeart/2005/8/layout/hList1"/>
    <dgm:cxn modelId="{614BB1E7-A3EE-4D98-A86A-E9CF03C837E8}" type="presOf" srcId="{FB6A4C1C-FC7D-4000-B180-AB0C054BD20C}" destId="{AED6C241-F65A-41B1-B569-B8EF43A3BDE8}" srcOrd="0" destOrd="0" presId="urn:microsoft.com/office/officeart/2005/8/layout/hList1"/>
    <dgm:cxn modelId="{F8018951-51F7-4626-9107-850A8B6E1745}" type="presOf" srcId="{28D4BBD6-8CDF-4ED7-8BEA-220F47AB8FA1}" destId="{A09DB522-14CB-48FD-82A7-735D2FAEA99A}" srcOrd="0" destOrd="1" presId="urn:microsoft.com/office/officeart/2005/8/layout/hList1"/>
    <dgm:cxn modelId="{7708CCF2-1177-4436-B54C-6932B4337100}" type="presOf" srcId="{2B131DAE-AD27-45F3-A4DD-D81B97FCCD50}" destId="{A09DB522-14CB-48FD-82A7-735D2FAEA99A}" srcOrd="0" destOrd="0" presId="urn:microsoft.com/office/officeart/2005/8/layout/hList1"/>
    <dgm:cxn modelId="{7FB29825-D2C1-427C-92DE-BA4CAFEE1156}" srcId="{0F5CA626-357D-4765-995E-A9A60BD1372E}" destId="{4A216338-D8FF-4AAF-9980-A02AE003D9EF}" srcOrd="0" destOrd="0" parTransId="{367660A8-D66D-4D5D-B8E3-D84E214EF688}" sibTransId="{5B16EF89-8EB5-4D73-B77E-6B812CA497EC}"/>
    <dgm:cxn modelId="{7F107F57-2580-4BB1-B364-BE5A1C53B1E8}" srcId="{02FB54D4-FDB1-4143-A2FA-255980448B71}" destId="{2B131DAE-AD27-45F3-A4DD-D81B97FCCD50}" srcOrd="0" destOrd="0" parTransId="{483EB530-EC5B-4F94-8AD1-1450075AC185}" sibTransId="{BDF67DBD-5602-4EBD-9BDE-A1DB1A21B709}"/>
    <dgm:cxn modelId="{3E7222AC-AE6D-491F-BC97-8A271DCF4178}" type="presOf" srcId="{FEC26BD3-3652-471E-B872-26F28D37D54C}" destId="{08E06DCD-BD48-4102-95A9-BBD9F20E0673}" srcOrd="0" destOrd="1" presId="urn:microsoft.com/office/officeart/2005/8/layout/hList1"/>
    <dgm:cxn modelId="{0065619F-C85E-4D65-93DD-62DFDC1456CB}" srcId="{732C92F4-9986-4D33-974C-7D634087AA9A}" destId="{2982030A-3F6B-4645-AD89-675A83774C2D}" srcOrd="2" destOrd="0" parTransId="{39DFCFC7-07E7-4049-A218-02C4BF173378}" sibTransId="{F3BBDACC-9FD9-440A-895A-729318E451A6}"/>
    <dgm:cxn modelId="{8FFDA6E3-4CF2-48F8-A7AD-3315ED3BE4DE}" srcId="{457962F5-F4E2-41FD-8F46-963C4B489340}" destId="{02FB54D4-FDB1-4143-A2FA-255980448B71}" srcOrd="2" destOrd="0" parTransId="{A8692A37-676F-4004-BC87-19C3E64B4BFF}" sibTransId="{000A54AC-EF41-42A5-BDA5-994A07D6CB87}"/>
    <dgm:cxn modelId="{3032080C-3DF7-466F-BB8D-361E8DA50CDC}" type="presOf" srcId="{609C5F6A-3973-440D-9E78-42AFA75821F8}" destId="{AED6C241-F65A-41B1-B569-B8EF43A3BDE8}" srcOrd="0" destOrd="4" presId="urn:microsoft.com/office/officeart/2005/8/layout/hList1"/>
    <dgm:cxn modelId="{37604EB1-4919-4723-B259-CB46397D5E56}" srcId="{457962F5-F4E2-41FD-8F46-963C4B489340}" destId="{A36811A6-953C-4DEB-AE06-6A2590E77268}" srcOrd="1" destOrd="0" parTransId="{6281FBBC-DA0D-430A-97AD-F42902CF30DC}" sibTransId="{89544A2D-BD59-483E-952F-4195EDC7BD17}"/>
    <dgm:cxn modelId="{EDB13856-B4F9-4AF3-B8BA-0799B47B623E}" type="presOf" srcId="{2B918247-F55D-4AA8-A117-E1A8B1B422E3}" destId="{AED6C241-F65A-41B1-B569-B8EF43A3BDE8}" srcOrd="0" destOrd="1" presId="urn:microsoft.com/office/officeart/2005/8/layout/hList1"/>
    <dgm:cxn modelId="{4DAF4987-073C-4D89-9C59-C3363C4EEBAD}" type="presOf" srcId="{A36811A6-953C-4DEB-AE06-6A2590E77268}" destId="{C37E91CC-3827-43DA-95F9-EB002BA7AB82}" srcOrd="0" destOrd="0" presId="urn:microsoft.com/office/officeart/2005/8/layout/hList1"/>
    <dgm:cxn modelId="{680989E7-F817-4588-92B4-98D61635A987}" type="presParOf" srcId="{11D6C0BB-E55B-4E90-B875-A3E77A0A8D17}" destId="{B2A47D0B-CA78-49BA-83CC-D88C626DD73C}" srcOrd="0" destOrd="0" presId="urn:microsoft.com/office/officeart/2005/8/layout/hList1"/>
    <dgm:cxn modelId="{A4065CA2-DCE7-406B-B146-4AE7DBAEAA78}" type="presParOf" srcId="{B2A47D0B-CA78-49BA-83CC-D88C626DD73C}" destId="{9CB9E071-D7A7-412A-A9C5-822C94EA3D10}" srcOrd="0" destOrd="0" presId="urn:microsoft.com/office/officeart/2005/8/layout/hList1"/>
    <dgm:cxn modelId="{3FA540F7-56D6-4AD2-A57F-B6FE1DEC3E9D}" type="presParOf" srcId="{B2A47D0B-CA78-49BA-83CC-D88C626DD73C}" destId="{08E06DCD-BD48-4102-95A9-BBD9F20E0673}" srcOrd="1" destOrd="0" presId="urn:microsoft.com/office/officeart/2005/8/layout/hList1"/>
    <dgm:cxn modelId="{F06A2C44-53F4-44CC-905F-FFEEEF7177B3}" type="presParOf" srcId="{11D6C0BB-E55B-4E90-B875-A3E77A0A8D17}" destId="{470376D5-61CB-4F24-B358-7D68D7115CE8}" srcOrd="1" destOrd="0" presId="urn:microsoft.com/office/officeart/2005/8/layout/hList1"/>
    <dgm:cxn modelId="{05DACDB1-0A25-484E-900C-8AA1766F2063}" type="presParOf" srcId="{11D6C0BB-E55B-4E90-B875-A3E77A0A8D17}" destId="{E394AF36-4D3F-4A81-9B33-D8576FCD88DD}" srcOrd="2" destOrd="0" presId="urn:microsoft.com/office/officeart/2005/8/layout/hList1"/>
    <dgm:cxn modelId="{DFFF19C8-09A2-477E-88A4-6FB3C473EA58}" type="presParOf" srcId="{E394AF36-4D3F-4A81-9B33-D8576FCD88DD}" destId="{C37E91CC-3827-43DA-95F9-EB002BA7AB82}" srcOrd="0" destOrd="0" presId="urn:microsoft.com/office/officeart/2005/8/layout/hList1"/>
    <dgm:cxn modelId="{C3D12C3C-C9FC-4C05-A25E-9EF7EB6C2930}" type="presParOf" srcId="{E394AF36-4D3F-4A81-9B33-D8576FCD88DD}" destId="{AED6C241-F65A-41B1-B569-B8EF43A3BDE8}" srcOrd="1" destOrd="0" presId="urn:microsoft.com/office/officeart/2005/8/layout/hList1"/>
    <dgm:cxn modelId="{919BA68C-B29B-40EE-952E-2231A341AD93}" type="presParOf" srcId="{11D6C0BB-E55B-4E90-B875-A3E77A0A8D17}" destId="{7E031D6F-5520-441D-8591-46B95E29DC1B}" srcOrd="3" destOrd="0" presId="urn:microsoft.com/office/officeart/2005/8/layout/hList1"/>
    <dgm:cxn modelId="{D20D9D7E-4706-4AD6-88DF-A391D636AF38}" type="presParOf" srcId="{11D6C0BB-E55B-4E90-B875-A3E77A0A8D17}" destId="{BB7C9A99-EB28-4470-A266-99BC6145EBB6}" srcOrd="4" destOrd="0" presId="urn:microsoft.com/office/officeart/2005/8/layout/hList1"/>
    <dgm:cxn modelId="{F5331451-220C-4141-B4EB-E19828164ED4}" type="presParOf" srcId="{BB7C9A99-EB28-4470-A266-99BC6145EBB6}" destId="{F324743D-4E4F-48A8-B73E-C83551725E1B}" srcOrd="0" destOrd="0" presId="urn:microsoft.com/office/officeart/2005/8/layout/hList1"/>
    <dgm:cxn modelId="{5EA359CB-04C6-4C4A-B0FE-B0B918932EE7}" type="presParOf" srcId="{BB7C9A99-EB28-4470-A266-99BC6145EBB6}" destId="{A09DB522-14CB-48FD-82A7-735D2FAEA99A}" srcOrd="1" destOrd="0" presId="urn:microsoft.com/office/officeart/2005/8/layout/hLis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C70242-E165-4E3A-8152-D47B630876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A3E3E9-537A-42D1-ADCA-746A6BE61825}">
      <dgm:prSet phldrT="[텍스트]"/>
      <dgm:spPr/>
      <dgm:t>
        <a:bodyPr/>
        <a:lstStyle/>
        <a:p>
          <a:pPr latinLnBrk="1"/>
          <a:r>
            <a:rPr lang="ko-KR" altLang="en-US" dirty="0" smtClean="0"/>
            <a:t>대부분의 오픈 소스 라이브러리는 중앙 저장소에서 제공</a:t>
          </a:r>
          <a:endParaRPr lang="ko-KR" altLang="en-US" dirty="0"/>
        </a:p>
      </dgm:t>
    </dgm:pt>
    <dgm:pt modelId="{AF7848E6-8BD7-4529-8329-200BF46B23C1}" type="par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EA97236C-7B21-45F3-A74F-C65C4B021CF7}" type="sibTrans" cxnId="{79D40DD1-433E-462F-88F3-790F820EFCCE}">
      <dgm:prSet/>
      <dgm:spPr/>
      <dgm:t>
        <a:bodyPr/>
        <a:lstStyle/>
        <a:p>
          <a:pPr latinLnBrk="1"/>
          <a:endParaRPr lang="ko-KR" altLang="en-US"/>
        </a:p>
      </dgm:t>
    </dgm:pt>
    <dgm:pt modelId="{2E8AC949-F10B-40FB-9A4A-554CE633178A}">
      <dgm:prSet phldrT="[텍스트]"/>
      <dgm:spPr/>
      <dgm:t>
        <a:bodyPr/>
        <a:lstStyle/>
        <a:p>
          <a:pPr latinLnBrk="1"/>
          <a:r>
            <a:rPr lang="ko-KR" altLang="en-US" dirty="0" smtClean="0"/>
            <a:t>별도의 </a:t>
          </a:r>
          <a:r>
            <a:rPr lang="ko-KR" altLang="en-US" dirty="0" err="1" smtClean="0"/>
            <a:t>메이븐</a:t>
          </a:r>
          <a:r>
            <a:rPr lang="ko-KR" altLang="en-US" dirty="0" smtClean="0"/>
            <a:t> 원격 저장소를 통하여 라이브러리를 제공하는 경우 저장소 설정 필요</a:t>
          </a:r>
          <a:endParaRPr lang="ko-KR" altLang="en-US" dirty="0"/>
        </a:p>
      </dgm:t>
    </dgm:pt>
    <dgm:pt modelId="{71FFFF5B-80CE-4274-A27C-F53EE5466833}" type="par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F6C97E5D-854C-40E5-A60C-1062CA1DB0FF}" type="sibTrans" cxnId="{FF3F2E0F-5DBF-4D91-ABAC-284470A59115}">
      <dgm:prSet/>
      <dgm:spPr/>
      <dgm:t>
        <a:bodyPr/>
        <a:lstStyle/>
        <a:p>
          <a:pPr latinLnBrk="1"/>
          <a:endParaRPr lang="ko-KR" altLang="en-US"/>
        </a:p>
      </dgm:t>
    </dgm:pt>
    <dgm:pt modelId="{57642147-0E62-410D-AEF7-153FCF5B2385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라이브러리를 </a:t>
          </a:r>
          <a:r>
            <a:rPr lang="ko-KR" altLang="en-US" dirty="0" err="1" smtClean="0"/>
            <a:t>다운로드할</a:t>
          </a:r>
          <a:r>
            <a:rPr lang="ko-KR" altLang="en-US" dirty="0" smtClean="0"/>
            <a:t> 때 </a:t>
          </a:r>
          <a:r>
            <a:rPr lang="en-US" altLang="ko-KR" dirty="0" smtClean="0"/>
            <a:t>&lt;repositories/&gt;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설정되어 있는 저장소 순서로 다운로드</a:t>
          </a:r>
          <a:endParaRPr lang="ko-KR" altLang="en-US" dirty="0"/>
        </a:p>
      </dgm:t>
    </dgm:pt>
    <dgm:pt modelId="{1A0B25E6-FEE3-4E3B-BA64-A0CB0AE63530}" type="par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530E9101-6E26-4A16-A515-74F837CE71C8}" type="sibTrans" cxnId="{878BBDAD-7E8B-4327-A71F-9174B39484B4}">
      <dgm:prSet/>
      <dgm:spPr/>
      <dgm:t>
        <a:bodyPr/>
        <a:lstStyle/>
        <a:p>
          <a:pPr latinLnBrk="1"/>
          <a:endParaRPr lang="ko-KR" altLang="en-US"/>
        </a:p>
      </dgm:t>
    </dgm:pt>
    <dgm:pt modelId="{762F5BDD-EAD4-4E86-B7CC-6040FA7F74FC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저장소에 이미 </a:t>
          </a:r>
          <a:r>
            <a:rPr lang="ko-KR" altLang="en-US" dirty="0" err="1" smtClean="0"/>
            <a:t>다운로드한</a:t>
          </a:r>
          <a:r>
            <a:rPr lang="ko-KR" altLang="en-US" dirty="0" smtClean="0"/>
            <a:t> 라이브러리가 있으면 다시 </a:t>
          </a:r>
          <a:r>
            <a:rPr lang="ko-KR" altLang="en-US" dirty="0" err="1" smtClean="0"/>
            <a:t>다운로드하지</a:t>
          </a:r>
          <a:r>
            <a:rPr lang="ko-KR" altLang="en-US" dirty="0" smtClean="0"/>
            <a:t> 않음</a:t>
          </a:r>
          <a:endParaRPr lang="ko-KR" altLang="en-US" dirty="0"/>
        </a:p>
      </dgm:t>
    </dgm:pt>
    <dgm:pt modelId="{2503AA0C-C213-4E10-AE51-C3FB6C8F3C6E}" type="par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E4223924-506A-4F9E-9A40-A33FCD76F96E}" type="sibTrans" cxnId="{5DC43629-C6AC-4627-82A7-C7503A09F478}">
      <dgm:prSet/>
      <dgm:spPr/>
      <dgm:t>
        <a:bodyPr/>
        <a:lstStyle/>
        <a:p>
          <a:pPr latinLnBrk="1"/>
          <a:endParaRPr lang="ko-KR" altLang="en-US"/>
        </a:p>
      </dgm:t>
    </dgm:pt>
    <dgm:pt modelId="{C5947247-37BE-41BA-AD50-BFAE8CF49CA2}" type="pres">
      <dgm:prSet presAssocID="{89C70242-E165-4E3A-8152-D47B630876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EE51DD-7BC2-4A67-B6CF-78FF424910DB}" type="pres">
      <dgm:prSet presAssocID="{26A3E3E9-537A-42D1-ADCA-746A6BE6182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283F44-5979-45C7-8E77-9A507EEFC39F}" type="pres">
      <dgm:prSet presAssocID="{EA97236C-7B21-45F3-A74F-C65C4B021CF7}" presName="sibTrans" presStyleCnt="0"/>
      <dgm:spPr/>
    </dgm:pt>
    <dgm:pt modelId="{D77CC913-0B0D-4C5C-A11E-BED0CFBB5CB5}" type="pres">
      <dgm:prSet presAssocID="{2E8AC949-F10B-40FB-9A4A-554CE63317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7B548B-E9E7-43AB-99BE-3B9171A8093A}" type="pres">
      <dgm:prSet presAssocID="{F6C97E5D-854C-40E5-A60C-1062CA1DB0FF}" presName="sibTrans" presStyleCnt="0"/>
      <dgm:spPr/>
    </dgm:pt>
    <dgm:pt modelId="{9CD66B15-4E71-47C1-9C43-317F46C5618F}" type="pres">
      <dgm:prSet presAssocID="{57642147-0E62-410D-AEF7-153FCF5B23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0F733-2B9F-4DA5-96C3-4DD86F46BE54}" type="pres">
      <dgm:prSet presAssocID="{530E9101-6E26-4A16-A515-74F837CE71C8}" presName="sibTrans" presStyleCnt="0"/>
      <dgm:spPr/>
    </dgm:pt>
    <dgm:pt modelId="{7C3442B6-B6F1-4FF9-A511-C0571A9CA9AB}" type="pres">
      <dgm:prSet presAssocID="{762F5BDD-EAD4-4E86-B7CC-6040FA7F74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6A4E53-84A6-4A08-87FE-C766A69B2FD8}" type="presOf" srcId="{26A3E3E9-537A-42D1-ADCA-746A6BE61825}" destId="{89EE51DD-7BC2-4A67-B6CF-78FF424910DB}" srcOrd="0" destOrd="0" presId="urn:microsoft.com/office/officeart/2005/8/layout/default"/>
    <dgm:cxn modelId="{878BBDAD-7E8B-4327-A71F-9174B39484B4}" srcId="{89C70242-E165-4E3A-8152-D47B630876FA}" destId="{57642147-0E62-410D-AEF7-153FCF5B2385}" srcOrd="2" destOrd="0" parTransId="{1A0B25E6-FEE3-4E3B-BA64-A0CB0AE63530}" sibTransId="{530E9101-6E26-4A16-A515-74F837CE71C8}"/>
    <dgm:cxn modelId="{51284F93-72DF-4400-8E08-F82524D6369F}" type="presOf" srcId="{762F5BDD-EAD4-4E86-B7CC-6040FA7F74FC}" destId="{7C3442B6-B6F1-4FF9-A511-C0571A9CA9AB}" srcOrd="0" destOrd="0" presId="urn:microsoft.com/office/officeart/2005/8/layout/default"/>
    <dgm:cxn modelId="{2523CB2A-F637-4A9B-B11F-1B7EF5EDCCE9}" type="presOf" srcId="{57642147-0E62-410D-AEF7-153FCF5B2385}" destId="{9CD66B15-4E71-47C1-9C43-317F46C5618F}" srcOrd="0" destOrd="0" presId="urn:microsoft.com/office/officeart/2005/8/layout/default"/>
    <dgm:cxn modelId="{FF3F2E0F-5DBF-4D91-ABAC-284470A59115}" srcId="{89C70242-E165-4E3A-8152-D47B630876FA}" destId="{2E8AC949-F10B-40FB-9A4A-554CE633178A}" srcOrd="1" destOrd="0" parTransId="{71FFFF5B-80CE-4274-A27C-F53EE5466833}" sibTransId="{F6C97E5D-854C-40E5-A60C-1062CA1DB0FF}"/>
    <dgm:cxn modelId="{5DC43629-C6AC-4627-82A7-C7503A09F478}" srcId="{89C70242-E165-4E3A-8152-D47B630876FA}" destId="{762F5BDD-EAD4-4E86-B7CC-6040FA7F74FC}" srcOrd="3" destOrd="0" parTransId="{2503AA0C-C213-4E10-AE51-C3FB6C8F3C6E}" sibTransId="{E4223924-506A-4F9E-9A40-A33FCD76F96E}"/>
    <dgm:cxn modelId="{79D40DD1-433E-462F-88F3-790F820EFCCE}" srcId="{89C70242-E165-4E3A-8152-D47B630876FA}" destId="{26A3E3E9-537A-42D1-ADCA-746A6BE61825}" srcOrd="0" destOrd="0" parTransId="{AF7848E6-8BD7-4529-8329-200BF46B23C1}" sibTransId="{EA97236C-7B21-45F3-A74F-C65C4B021CF7}"/>
    <dgm:cxn modelId="{CE8BD654-3D9C-4DC0-B876-29A993BB9445}" type="presOf" srcId="{2E8AC949-F10B-40FB-9A4A-554CE633178A}" destId="{D77CC913-0B0D-4C5C-A11E-BED0CFBB5CB5}" srcOrd="0" destOrd="0" presId="urn:microsoft.com/office/officeart/2005/8/layout/default"/>
    <dgm:cxn modelId="{35CE68AE-6583-4AEF-8E19-B6E6E8D28A41}" type="presOf" srcId="{89C70242-E165-4E3A-8152-D47B630876FA}" destId="{C5947247-37BE-41BA-AD50-BFAE8CF49CA2}" srcOrd="0" destOrd="0" presId="urn:microsoft.com/office/officeart/2005/8/layout/default"/>
    <dgm:cxn modelId="{3A8B1204-686F-414F-A5D0-BA67639034C0}" type="presParOf" srcId="{C5947247-37BE-41BA-AD50-BFAE8CF49CA2}" destId="{89EE51DD-7BC2-4A67-B6CF-78FF424910DB}" srcOrd="0" destOrd="0" presId="urn:microsoft.com/office/officeart/2005/8/layout/default"/>
    <dgm:cxn modelId="{06733A02-7504-4138-896F-17AC1D0F80D5}" type="presParOf" srcId="{C5947247-37BE-41BA-AD50-BFAE8CF49CA2}" destId="{89283F44-5979-45C7-8E77-9A507EEFC39F}" srcOrd="1" destOrd="0" presId="urn:microsoft.com/office/officeart/2005/8/layout/default"/>
    <dgm:cxn modelId="{A082E973-1502-4FE9-8124-AB930A76D3D5}" type="presParOf" srcId="{C5947247-37BE-41BA-AD50-BFAE8CF49CA2}" destId="{D77CC913-0B0D-4C5C-A11E-BED0CFBB5CB5}" srcOrd="2" destOrd="0" presId="urn:microsoft.com/office/officeart/2005/8/layout/default"/>
    <dgm:cxn modelId="{10C1B86B-F7AF-4F35-95A4-3FDE1D1BD424}" type="presParOf" srcId="{C5947247-37BE-41BA-AD50-BFAE8CF49CA2}" destId="{EA7B548B-E9E7-43AB-99BE-3B9171A8093A}" srcOrd="3" destOrd="0" presId="urn:microsoft.com/office/officeart/2005/8/layout/default"/>
    <dgm:cxn modelId="{18B94703-453B-4DE2-B91D-C2AFBCD8BCDF}" type="presParOf" srcId="{C5947247-37BE-41BA-AD50-BFAE8CF49CA2}" destId="{9CD66B15-4E71-47C1-9C43-317F46C5618F}" srcOrd="4" destOrd="0" presId="urn:microsoft.com/office/officeart/2005/8/layout/default"/>
    <dgm:cxn modelId="{F6FBF848-A4EF-4A13-8F89-9E8179BEC9A0}" type="presParOf" srcId="{C5947247-37BE-41BA-AD50-BFAE8CF49CA2}" destId="{2C10F733-2B9F-4DA5-96C3-4DD86F46BE54}" srcOrd="5" destOrd="0" presId="urn:microsoft.com/office/officeart/2005/8/layout/default"/>
    <dgm:cxn modelId="{331B4183-68B8-425F-92E6-4EE2A27CE924}" type="presParOf" srcId="{C5947247-37BE-41BA-AD50-BFAE8CF49CA2}" destId="{7C3442B6-B6F1-4FF9-A511-C0571A9CA9AB}" srcOrd="6" destOrd="0" presId="urn:microsoft.com/office/officeart/2005/8/layout/default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3639A52-FE5C-4F0C-8F96-4EF3F5DAC5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B91ACB-CF03-4F91-B3A2-4CBE675E0677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DD377646-DF96-4F90-96BA-1A80A68D5E4D}" type="par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C37FD8E2-C7BC-42DD-A53C-87B31E7A0FED}" type="sibTrans" cxnId="{CDBB09DC-8C6C-4FE8-BF9C-AD4A93C79C6B}">
      <dgm:prSet/>
      <dgm:spPr/>
      <dgm:t>
        <a:bodyPr/>
        <a:lstStyle/>
        <a:p>
          <a:pPr latinLnBrk="1"/>
          <a:endParaRPr lang="ko-KR" altLang="en-US"/>
        </a:p>
      </dgm:t>
    </dgm:pt>
    <dgm:pt modelId="{20A175EB-1876-40FC-99A9-56A9794F547E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25E483C2-87BE-4FD5-A973-4C951016B56B}" type="par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E30EA304-3A3C-4229-A21B-3338E7FE8C0E}" type="sibTrans" cxnId="{79BF8CAF-736D-4815-95C4-F8CCAA1A2F6C}">
      <dgm:prSet/>
      <dgm:spPr/>
      <dgm:t>
        <a:bodyPr/>
        <a:lstStyle/>
        <a:p>
          <a:pPr latinLnBrk="1"/>
          <a:endParaRPr lang="ko-KR" altLang="en-US"/>
        </a:p>
      </dgm:t>
    </dgm:pt>
    <dgm:pt modelId="{39E5AA69-D639-431D-99EB-5D35EBEC8757}">
      <dgm:prSet phldrT="[텍스트]"/>
      <dgm:spPr/>
      <dgm:t>
        <a:bodyPr/>
        <a:lstStyle/>
        <a:p>
          <a:pPr latinLnBrk="1"/>
          <a:r>
            <a:rPr lang="en-US" altLang="ko-KR" dirty="0" smtClean="0"/>
            <a:t>id, name, </a:t>
          </a:r>
          <a:r>
            <a:rPr lang="en-US" altLang="ko-KR" dirty="0" err="1" smtClean="0"/>
            <a:t>url</a:t>
          </a:r>
          <a:r>
            <a:rPr lang="en-US" altLang="ko-KR" dirty="0" smtClean="0"/>
            <a:t> </a:t>
          </a:r>
          <a:r>
            <a:rPr lang="ko-KR" altLang="en-US" dirty="0" smtClean="0"/>
            <a:t>값을 설정</a:t>
          </a:r>
          <a:endParaRPr lang="ko-KR" altLang="en-US" dirty="0"/>
        </a:p>
      </dgm:t>
    </dgm:pt>
    <dgm:pt modelId="{8533EAEF-D88F-47F0-9771-688DE20E60D2}" type="par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5B56F9DB-073D-43AC-9396-91C17A70F18F}" type="sibTrans" cxnId="{048B05C1-2955-4EBD-9041-0B2C66F1FF0B}">
      <dgm:prSet/>
      <dgm:spPr/>
      <dgm:t>
        <a:bodyPr/>
        <a:lstStyle/>
        <a:p>
          <a:pPr latinLnBrk="1"/>
          <a:endParaRPr lang="ko-KR" altLang="en-US"/>
        </a:p>
      </dgm:t>
    </dgm:pt>
    <dgm:pt modelId="{99D5EFA7-CC6D-455B-8568-F039510299F7}">
      <dgm:prSet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endParaRPr lang="ko-KR" altLang="en-US" dirty="0" smtClean="0"/>
        </a:p>
      </dgm:t>
    </dgm:pt>
    <dgm:pt modelId="{50DCC619-0C6F-4D63-AB50-D5DF1769A1D3}" type="par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7259C04B-67ED-4E10-ABC7-A5C22AA56049}" type="sibTrans" cxnId="{0955BBAA-E0B1-4522-863D-D66EF4073DE3}">
      <dgm:prSet/>
      <dgm:spPr/>
      <dgm:t>
        <a:bodyPr/>
        <a:lstStyle/>
        <a:p>
          <a:pPr latinLnBrk="1"/>
          <a:endParaRPr lang="ko-KR" altLang="en-US"/>
        </a:p>
      </dgm:t>
    </dgm:pt>
    <dgm:pt modelId="{9ABFA2F9-66A4-4668-BFF5-AD100CB8769E}">
      <dgm:prSet/>
      <dgm:spPr/>
      <dgm:t>
        <a:bodyPr/>
        <a:lstStyle/>
        <a:p>
          <a:pPr latinLnBrk="1"/>
          <a:r>
            <a:rPr lang="en-US" altLang="ko-KR" dirty="0" smtClean="0"/>
            <a:t>id, name : </a:t>
          </a:r>
          <a:r>
            <a:rPr lang="ko-KR" altLang="en-US" dirty="0" smtClean="0"/>
            <a:t>임의의 값</a:t>
          </a:r>
          <a:endParaRPr lang="ko-KR" altLang="en-US" dirty="0" smtClean="0"/>
        </a:p>
      </dgm:t>
    </dgm:pt>
    <dgm:pt modelId="{E363F185-92BB-4CBC-A114-E6BF2EEB8411}" type="par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594057E7-B9E4-4385-A090-CE86FA5C4673}" type="sibTrans" cxnId="{4E45EB24-FBBD-439B-A402-FA43AB7EF103}">
      <dgm:prSet/>
      <dgm:spPr/>
      <dgm:t>
        <a:bodyPr/>
        <a:lstStyle/>
        <a:p>
          <a:pPr latinLnBrk="1"/>
          <a:endParaRPr lang="ko-KR" altLang="en-US"/>
        </a:p>
      </dgm:t>
    </dgm:pt>
    <dgm:pt modelId="{1FA3231B-6646-45AB-9E1E-BD0E81338374}">
      <dgm:prSet/>
      <dgm:spPr/>
      <dgm:t>
        <a:bodyPr/>
        <a:lstStyle/>
        <a:p>
          <a:pPr latinLnBrk="1"/>
          <a:r>
            <a:rPr lang="en-US" altLang="ko-KR" dirty="0" err="1" smtClean="0"/>
            <a:t>url</a:t>
          </a:r>
          <a:r>
            <a:rPr lang="en-US" altLang="ko-KR" dirty="0" smtClean="0"/>
            <a:t> : </a:t>
          </a:r>
          <a:r>
            <a:rPr lang="ko-KR" altLang="en-US" dirty="0" smtClean="0"/>
            <a:t>원격 저장소 </a:t>
          </a:r>
          <a:r>
            <a:rPr lang="en-US" altLang="ko-KR" dirty="0" err="1" smtClean="0"/>
            <a:t>url</a:t>
          </a:r>
          <a:endParaRPr lang="ko-KR" altLang="en-US" dirty="0" smtClean="0"/>
        </a:p>
      </dgm:t>
    </dgm:pt>
    <dgm:pt modelId="{685741B0-819A-4CC1-BC93-632F20390708}" type="par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F5310314-7283-4E26-9107-073AB89AFF6D}" type="sibTrans" cxnId="{8416BBA4-E2AA-4FD2-AFF7-217C8A07EFF5}">
      <dgm:prSet/>
      <dgm:spPr/>
      <dgm:t>
        <a:bodyPr/>
        <a:lstStyle/>
        <a:p>
          <a:pPr latinLnBrk="1"/>
          <a:endParaRPr lang="ko-KR" altLang="en-US"/>
        </a:p>
      </dgm:t>
    </dgm:pt>
    <dgm:pt modelId="{4BDC52AD-ADFD-4F3B-8AEF-AB593444B580}" type="pres">
      <dgm:prSet presAssocID="{53639A52-FE5C-4F0C-8F96-4EF3F5DAC50D}" presName="linear" presStyleCnt="0">
        <dgm:presLayoutVars>
          <dgm:dir/>
          <dgm:animLvl val="lvl"/>
          <dgm:resizeHandles val="exact"/>
        </dgm:presLayoutVars>
      </dgm:prSet>
      <dgm:spPr/>
    </dgm:pt>
    <dgm:pt modelId="{56E9607B-DBD9-4ED1-B392-EA5695364775}" type="pres">
      <dgm:prSet presAssocID="{A3B91ACB-CF03-4F91-B3A2-4CBE675E0677}" presName="parentLin" presStyleCnt="0"/>
      <dgm:spPr/>
    </dgm:pt>
    <dgm:pt modelId="{17B95BE0-2BA3-479F-AEEA-F603CB7AA309}" type="pres">
      <dgm:prSet presAssocID="{A3B91ACB-CF03-4F91-B3A2-4CBE675E0677}" presName="parentLeftMargin" presStyleLbl="node1" presStyleIdx="0" presStyleCnt="2"/>
      <dgm:spPr/>
    </dgm:pt>
    <dgm:pt modelId="{88D2FF1C-BB27-4136-8E9A-1A5C0FE00554}" type="pres">
      <dgm:prSet presAssocID="{A3B91ACB-CF03-4F91-B3A2-4CBE675E06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7FEBBC-7523-4C5D-8204-87D668485794}" type="pres">
      <dgm:prSet presAssocID="{A3B91ACB-CF03-4F91-B3A2-4CBE675E0677}" presName="negativeSpace" presStyleCnt="0"/>
      <dgm:spPr/>
    </dgm:pt>
    <dgm:pt modelId="{7D673916-0B17-4B98-AB52-5E6F4EBD5D59}" type="pres">
      <dgm:prSet presAssocID="{A3B91ACB-CF03-4F91-B3A2-4CBE675E0677}" presName="childText" presStyleLbl="conFgAcc1" presStyleIdx="0" presStyleCnt="2">
        <dgm:presLayoutVars>
          <dgm:bulletEnabled val="1"/>
        </dgm:presLayoutVars>
      </dgm:prSet>
      <dgm:spPr/>
    </dgm:pt>
    <dgm:pt modelId="{7A1B7A18-0E89-4A84-96C6-082CB9847EAD}" type="pres">
      <dgm:prSet presAssocID="{C37FD8E2-C7BC-42DD-A53C-87B31E7A0FED}" presName="spaceBetweenRectangles" presStyleCnt="0"/>
      <dgm:spPr/>
    </dgm:pt>
    <dgm:pt modelId="{18D731FB-5241-4B55-9439-07E66A2A4132}" type="pres">
      <dgm:prSet presAssocID="{99D5EFA7-CC6D-455B-8568-F039510299F7}" presName="parentLin" presStyleCnt="0"/>
      <dgm:spPr/>
    </dgm:pt>
    <dgm:pt modelId="{B5BCAEC8-0063-463C-A2D5-E4BC9A2E2CFB}" type="pres">
      <dgm:prSet presAssocID="{99D5EFA7-CC6D-455B-8568-F039510299F7}" presName="parentLeftMargin" presStyleLbl="node1" presStyleIdx="0" presStyleCnt="2"/>
      <dgm:spPr/>
    </dgm:pt>
    <dgm:pt modelId="{4A81D962-3E35-4260-9C1F-0B155DCC56A9}" type="pres">
      <dgm:prSet presAssocID="{99D5EFA7-CC6D-455B-8568-F039510299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B277BC-A80A-4443-9B5A-1ABE500E90CA}" type="pres">
      <dgm:prSet presAssocID="{99D5EFA7-CC6D-455B-8568-F039510299F7}" presName="negativeSpace" presStyleCnt="0"/>
      <dgm:spPr/>
    </dgm:pt>
    <dgm:pt modelId="{2A6E2B65-B20E-4A9C-A93E-88EF76F06514}" type="pres">
      <dgm:prSet presAssocID="{99D5EFA7-CC6D-455B-8568-F039510299F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BF8CAF-736D-4815-95C4-F8CCAA1A2F6C}" srcId="{A3B91ACB-CF03-4F91-B3A2-4CBE675E0677}" destId="{20A175EB-1876-40FC-99A9-56A9794F547E}" srcOrd="0" destOrd="0" parTransId="{25E483C2-87BE-4FD5-A973-4C951016B56B}" sibTransId="{E30EA304-3A3C-4229-A21B-3338E7FE8C0E}"/>
    <dgm:cxn modelId="{4E45EB24-FBBD-439B-A402-FA43AB7EF103}" srcId="{99D5EFA7-CC6D-455B-8568-F039510299F7}" destId="{9ABFA2F9-66A4-4668-BFF5-AD100CB8769E}" srcOrd="0" destOrd="0" parTransId="{E363F185-92BB-4CBC-A114-E6BF2EEB8411}" sibTransId="{594057E7-B9E4-4385-A090-CE86FA5C4673}"/>
    <dgm:cxn modelId="{0955BBAA-E0B1-4522-863D-D66EF4073DE3}" srcId="{53639A52-FE5C-4F0C-8F96-4EF3F5DAC50D}" destId="{99D5EFA7-CC6D-455B-8568-F039510299F7}" srcOrd="1" destOrd="0" parTransId="{50DCC619-0C6F-4D63-AB50-D5DF1769A1D3}" sibTransId="{7259C04B-67ED-4E10-ABC7-A5C22AA56049}"/>
    <dgm:cxn modelId="{8975152B-F76E-4A18-BBA7-F2F5A52FC16C}" type="presOf" srcId="{99D5EFA7-CC6D-455B-8568-F039510299F7}" destId="{B5BCAEC8-0063-463C-A2D5-E4BC9A2E2CFB}" srcOrd="0" destOrd="0" presId="urn:microsoft.com/office/officeart/2005/8/layout/list1"/>
    <dgm:cxn modelId="{0C8DA487-76F4-4C02-8233-621C4DDDB018}" type="presOf" srcId="{53639A52-FE5C-4F0C-8F96-4EF3F5DAC50D}" destId="{4BDC52AD-ADFD-4F3B-8AEF-AB593444B580}" srcOrd="0" destOrd="0" presId="urn:microsoft.com/office/officeart/2005/8/layout/list1"/>
    <dgm:cxn modelId="{AE526263-4038-42ED-B2C7-8A8BBC0AFF22}" type="presOf" srcId="{A3B91ACB-CF03-4F91-B3A2-4CBE675E0677}" destId="{17B95BE0-2BA3-479F-AEEA-F603CB7AA309}" srcOrd="0" destOrd="0" presId="urn:microsoft.com/office/officeart/2005/8/layout/list1"/>
    <dgm:cxn modelId="{C94AD37E-FA73-4071-8DF4-73107846FE87}" type="presOf" srcId="{1FA3231B-6646-45AB-9E1E-BD0E81338374}" destId="{2A6E2B65-B20E-4A9C-A93E-88EF76F06514}" srcOrd="0" destOrd="1" presId="urn:microsoft.com/office/officeart/2005/8/layout/list1"/>
    <dgm:cxn modelId="{048B05C1-2955-4EBD-9041-0B2C66F1FF0B}" srcId="{20A175EB-1876-40FC-99A9-56A9794F547E}" destId="{39E5AA69-D639-431D-99EB-5D35EBEC8757}" srcOrd="0" destOrd="0" parTransId="{8533EAEF-D88F-47F0-9771-688DE20E60D2}" sibTransId="{5B56F9DB-073D-43AC-9396-91C17A70F18F}"/>
    <dgm:cxn modelId="{8416BBA4-E2AA-4FD2-AFF7-217C8A07EFF5}" srcId="{99D5EFA7-CC6D-455B-8568-F039510299F7}" destId="{1FA3231B-6646-45AB-9E1E-BD0E81338374}" srcOrd="1" destOrd="0" parTransId="{685741B0-819A-4CC1-BC93-632F20390708}" sibTransId="{F5310314-7283-4E26-9107-073AB89AFF6D}"/>
    <dgm:cxn modelId="{9DAA8C6D-9E7D-4AD3-A01A-D92751CDA8F3}" type="presOf" srcId="{A3B91ACB-CF03-4F91-B3A2-4CBE675E0677}" destId="{88D2FF1C-BB27-4136-8E9A-1A5C0FE00554}" srcOrd="1" destOrd="0" presId="urn:microsoft.com/office/officeart/2005/8/layout/list1"/>
    <dgm:cxn modelId="{C06DF423-696A-4236-9AC1-983AEAC6D076}" type="presOf" srcId="{39E5AA69-D639-431D-99EB-5D35EBEC8757}" destId="{7D673916-0B17-4B98-AB52-5E6F4EBD5D59}" srcOrd="0" destOrd="1" presId="urn:microsoft.com/office/officeart/2005/8/layout/list1"/>
    <dgm:cxn modelId="{CDBB09DC-8C6C-4FE8-BF9C-AD4A93C79C6B}" srcId="{53639A52-FE5C-4F0C-8F96-4EF3F5DAC50D}" destId="{A3B91ACB-CF03-4F91-B3A2-4CBE675E0677}" srcOrd="0" destOrd="0" parTransId="{DD377646-DF96-4F90-96BA-1A80A68D5E4D}" sibTransId="{C37FD8E2-C7BC-42DD-A53C-87B31E7A0FED}"/>
    <dgm:cxn modelId="{AE54B6A3-9FC4-44D7-9B42-EED29146DE36}" type="presOf" srcId="{20A175EB-1876-40FC-99A9-56A9794F547E}" destId="{7D673916-0B17-4B98-AB52-5E6F4EBD5D59}" srcOrd="0" destOrd="0" presId="urn:microsoft.com/office/officeart/2005/8/layout/list1"/>
    <dgm:cxn modelId="{F6C41E5D-56BE-4D48-804F-BAAF3BF14061}" type="presOf" srcId="{9ABFA2F9-66A4-4668-BFF5-AD100CB8769E}" destId="{2A6E2B65-B20E-4A9C-A93E-88EF76F06514}" srcOrd="0" destOrd="0" presId="urn:microsoft.com/office/officeart/2005/8/layout/list1"/>
    <dgm:cxn modelId="{422966FA-52F0-4DD8-BA04-822E0C1AD633}" type="presOf" srcId="{99D5EFA7-CC6D-455B-8568-F039510299F7}" destId="{4A81D962-3E35-4260-9C1F-0B155DCC56A9}" srcOrd="1" destOrd="0" presId="urn:microsoft.com/office/officeart/2005/8/layout/list1"/>
    <dgm:cxn modelId="{72BBBE6E-0E58-4F4D-9B25-C1607053F786}" type="presParOf" srcId="{4BDC52AD-ADFD-4F3B-8AEF-AB593444B580}" destId="{56E9607B-DBD9-4ED1-B392-EA5695364775}" srcOrd="0" destOrd="0" presId="urn:microsoft.com/office/officeart/2005/8/layout/list1"/>
    <dgm:cxn modelId="{A3931158-6B34-4EE5-B21D-D680621D5715}" type="presParOf" srcId="{56E9607B-DBD9-4ED1-B392-EA5695364775}" destId="{17B95BE0-2BA3-479F-AEEA-F603CB7AA309}" srcOrd="0" destOrd="0" presId="urn:microsoft.com/office/officeart/2005/8/layout/list1"/>
    <dgm:cxn modelId="{719E5CBF-6375-4B2B-9FBC-9830C421A04E}" type="presParOf" srcId="{56E9607B-DBD9-4ED1-B392-EA5695364775}" destId="{88D2FF1C-BB27-4136-8E9A-1A5C0FE00554}" srcOrd="1" destOrd="0" presId="urn:microsoft.com/office/officeart/2005/8/layout/list1"/>
    <dgm:cxn modelId="{0A6D39B6-A7A4-4815-9A7F-3A6BE0099EE1}" type="presParOf" srcId="{4BDC52AD-ADFD-4F3B-8AEF-AB593444B580}" destId="{A57FEBBC-7523-4C5D-8204-87D668485794}" srcOrd="1" destOrd="0" presId="urn:microsoft.com/office/officeart/2005/8/layout/list1"/>
    <dgm:cxn modelId="{9DF32886-6242-469E-8D6B-1C4F0FC543B0}" type="presParOf" srcId="{4BDC52AD-ADFD-4F3B-8AEF-AB593444B580}" destId="{7D673916-0B17-4B98-AB52-5E6F4EBD5D59}" srcOrd="2" destOrd="0" presId="urn:microsoft.com/office/officeart/2005/8/layout/list1"/>
    <dgm:cxn modelId="{EF913CD8-45D7-4C94-9CED-46080ED30852}" type="presParOf" srcId="{4BDC52AD-ADFD-4F3B-8AEF-AB593444B580}" destId="{7A1B7A18-0E89-4A84-96C6-082CB9847EAD}" srcOrd="3" destOrd="0" presId="urn:microsoft.com/office/officeart/2005/8/layout/list1"/>
    <dgm:cxn modelId="{54EDC2B1-8C14-4074-8CC5-304727856B20}" type="presParOf" srcId="{4BDC52AD-ADFD-4F3B-8AEF-AB593444B580}" destId="{18D731FB-5241-4B55-9439-07E66A2A4132}" srcOrd="4" destOrd="0" presId="urn:microsoft.com/office/officeart/2005/8/layout/list1"/>
    <dgm:cxn modelId="{E8C0B8DB-CC3E-4B64-89A8-CD50CB089838}" type="presParOf" srcId="{18D731FB-5241-4B55-9439-07E66A2A4132}" destId="{B5BCAEC8-0063-463C-A2D5-E4BC9A2E2CFB}" srcOrd="0" destOrd="0" presId="urn:microsoft.com/office/officeart/2005/8/layout/list1"/>
    <dgm:cxn modelId="{DB0B4042-738E-49EC-AFF2-AFBB021C2020}" type="presParOf" srcId="{18D731FB-5241-4B55-9439-07E66A2A4132}" destId="{4A81D962-3E35-4260-9C1F-0B155DCC56A9}" srcOrd="1" destOrd="0" presId="urn:microsoft.com/office/officeart/2005/8/layout/list1"/>
    <dgm:cxn modelId="{54F0AC3E-956C-483B-B545-5B38B2EE4935}" type="presParOf" srcId="{4BDC52AD-ADFD-4F3B-8AEF-AB593444B580}" destId="{F8B277BC-A80A-4443-9B5A-1ABE500E90CA}" srcOrd="5" destOrd="0" presId="urn:microsoft.com/office/officeart/2005/8/layout/list1"/>
    <dgm:cxn modelId="{A2D62B43-C28B-4B37-BE22-D07E371DFE38}" type="presParOf" srcId="{4BDC52AD-ADFD-4F3B-8AEF-AB593444B580}" destId="{2A6E2B65-B20E-4A9C-A93E-88EF76F06514}" srcOrd="6" destOrd="0" presId="urn:microsoft.com/office/officeart/2005/8/layout/list1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FFDFE30-3C94-4A7B-A042-258D9CF6B0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AB9DB4-5FDA-476F-82BA-01723B693D79}">
      <dgm:prSet phldrT="[텍스트]"/>
      <dgm:spPr/>
      <dgm:t>
        <a:bodyPr/>
        <a:lstStyle/>
        <a:p>
          <a:pPr latinLnBrk="1"/>
          <a:r>
            <a:rPr lang="ko-KR" altLang="en-US" dirty="0" smtClean="0"/>
            <a:t>최상위 설정 파일 </a:t>
          </a:r>
          <a:endParaRPr lang="ko-KR" altLang="en-US" dirty="0"/>
        </a:p>
      </dgm:t>
    </dgm:pt>
    <dgm:pt modelId="{08BAA226-567A-401B-84A0-74DB44FEACB7}" type="par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947398F4-26D5-4179-9A82-9CC0F85CCFA9}" type="sibTrans" cxnId="{649A41BE-259F-4451-9BC9-54C84E35E696}">
      <dgm:prSet/>
      <dgm:spPr/>
      <dgm:t>
        <a:bodyPr/>
        <a:lstStyle/>
        <a:p>
          <a:pPr latinLnBrk="1"/>
          <a:endParaRPr lang="ko-KR" altLang="en-US"/>
        </a:p>
      </dgm:t>
    </dgm:pt>
    <dgm:pt modelId="{78BD33B3-F1EE-4763-B788-393E4E903F6C}">
      <dgm:prSet phldrT="[텍스트]"/>
      <dgm:spPr/>
      <dgm:t>
        <a:bodyPr/>
        <a:lstStyle/>
        <a:p>
          <a:pPr latinLnBrk="1"/>
          <a:r>
            <a:rPr lang="en-US" altLang="ko-KR" dirty="0" smtClean="0"/>
            <a:t>&lt;repositories&gt;</a:t>
          </a:r>
          <a:br>
            <a:rPr lang="en-US" altLang="ko-KR" dirty="0" smtClean="0"/>
          </a:br>
          <a:r>
            <a:rPr lang="en-US" altLang="ko-KR" dirty="0" smtClean="0"/>
            <a:t>&lt;repository&gt;</a:t>
          </a:r>
          <a:br>
            <a:rPr lang="en-US" altLang="ko-KR" dirty="0" smtClean="0"/>
          </a:br>
          <a:r>
            <a:rPr lang="en-US" altLang="ko-KR" dirty="0" smtClean="0"/>
            <a:t>&lt;id&gt;central&lt;/id&gt;</a:t>
          </a:r>
          <a:br>
            <a:rPr lang="en-US" altLang="ko-KR" dirty="0" smtClean="0"/>
          </a:br>
          <a:r>
            <a:rPr lang="en-US" altLang="ko-KR" dirty="0" smtClean="0"/>
            <a:t>&lt;name&gt;Central Repository&lt;/name&gt;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b="1" i="1" u="sng" dirty="0" err="1" smtClean="0">
              <a:solidFill>
                <a:srgbClr val="FF0000"/>
              </a:solidFill>
            </a:rPr>
            <a:t>url</a:t>
          </a:r>
          <a:r>
            <a:rPr lang="en-US" altLang="ko-KR" b="1" i="1" u="sng" dirty="0" smtClean="0">
              <a:solidFill>
                <a:srgbClr val="FF0000"/>
              </a:solidFill>
            </a:rPr>
            <a:t>&gt;http://repo.maven.apache.org/maven2</a:t>
          </a:r>
          <a:r>
            <a:rPr lang="en-US" altLang="ko-KR" dirty="0" smtClean="0"/>
            <a:t>&lt;/url&gt;</a:t>
          </a:r>
          <a:br>
            <a:rPr lang="en-US" altLang="ko-KR" dirty="0" smtClean="0"/>
          </a:br>
          <a:r>
            <a:rPr lang="en-US" altLang="ko-KR" dirty="0" smtClean="0"/>
            <a:t>&lt;/repository&gt;</a:t>
          </a:r>
          <a:br>
            <a:rPr lang="en-US" altLang="ko-KR" dirty="0" smtClean="0"/>
          </a:br>
          <a:r>
            <a:rPr lang="en-US" altLang="ko-KR" dirty="0" smtClean="0"/>
            <a:t>&lt;/repositories&gt;</a:t>
          </a:r>
          <a:endParaRPr lang="ko-KR" altLang="en-US" dirty="0"/>
        </a:p>
      </dgm:t>
    </dgm:pt>
    <dgm:pt modelId="{BAA7C62A-460F-4AF3-A3AA-71FB02CD1A2C}" type="par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2790E04B-8C1E-4AB5-A591-A8BDF4C51012}" type="sibTrans" cxnId="{C2201545-BC9C-442B-9A08-3DA8BB687624}">
      <dgm:prSet/>
      <dgm:spPr/>
      <dgm:t>
        <a:bodyPr/>
        <a:lstStyle/>
        <a:p>
          <a:pPr latinLnBrk="1"/>
          <a:endParaRPr lang="ko-KR" altLang="en-US"/>
        </a:p>
      </dgm:t>
    </dgm:pt>
    <dgm:pt modelId="{92EEB6FE-6F76-4D92-B3A0-FE3BCE72C87C}" type="pres">
      <dgm:prSet presAssocID="{7FFDFE30-3C94-4A7B-A042-258D9CF6B080}" presName="linear" presStyleCnt="0">
        <dgm:presLayoutVars>
          <dgm:dir/>
          <dgm:animLvl val="lvl"/>
          <dgm:resizeHandles val="exact"/>
        </dgm:presLayoutVars>
      </dgm:prSet>
      <dgm:spPr/>
    </dgm:pt>
    <dgm:pt modelId="{04F4918B-3FB6-4471-9CBA-7725D2E53D4A}" type="pres">
      <dgm:prSet presAssocID="{72AB9DB4-5FDA-476F-82BA-01723B693D79}" presName="parentLin" presStyleCnt="0"/>
      <dgm:spPr/>
    </dgm:pt>
    <dgm:pt modelId="{B46A0C7D-4CD0-4E7F-A531-DFB932079542}" type="pres">
      <dgm:prSet presAssocID="{72AB9DB4-5FDA-476F-82BA-01723B693D79}" presName="parentLeftMargin" presStyleLbl="node1" presStyleIdx="0" presStyleCnt="1"/>
      <dgm:spPr/>
    </dgm:pt>
    <dgm:pt modelId="{F795DB57-D2B2-4BCE-A983-7C1C203B78EA}" type="pres">
      <dgm:prSet presAssocID="{72AB9DB4-5FDA-476F-82BA-01723B693D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52D21C-7B5F-462F-A038-68A2D19A7ACB}" type="pres">
      <dgm:prSet presAssocID="{72AB9DB4-5FDA-476F-82BA-01723B693D79}" presName="negativeSpace" presStyleCnt="0"/>
      <dgm:spPr/>
    </dgm:pt>
    <dgm:pt modelId="{658FD679-CC90-4877-B52D-2F265424CF1F}" type="pres">
      <dgm:prSet presAssocID="{72AB9DB4-5FDA-476F-82BA-01723B693D7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49A41BE-259F-4451-9BC9-54C84E35E696}" srcId="{7FFDFE30-3C94-4A7B-A042-258D9CF6B080}" destId="{72AB9DB4-5FDA-476F-82BA-01723B693D79}" srcOrd="0" destOrd="0" parTransId="{08BAA226-567A-401B-84A0-74DB44FEACB7}" sibTransId="{947398F4-26D5-4179-9A82-9CC0F85CCFA9}"/>
    <dgm:cxn modelId="{C2201545-BC9C-442B-9A08-3DA8BB687624}" srcId="{72AB9DB4-5FDA-476F-82BA-01723B693D79}" destId="{78BD33B3-F1EE-4763-B788-393E4E903F6C}" srcOrd="0" destOrd="0" parTransId="{BAA7C62A-460F-4AF3-A3AA-71FB02CD1A2C}" sibTransId="{2790E04B-8C1E-4AB5-A591-A8BDF4C51012}"/>
    <dgm:cxn modelId="{2D78AC2B-2BFE-416B-B1D4-500F0DEA5627}" type="presOf" srcId="{72AB9DB4-5FDA-476F-82BA-01723B693D79}" destId="{F795DB57-D2B2-4BCE-A983-7C1C203B78EA}" srcOrd="1" destOrd="0" presId="urn:microsoft.com/office/officeart/2005/8/layout/list1"/>
    <dgm:cxn modelId="{D75A2EBD-750D-40DD-B218-DA054ECA40C0}" type="presOf" srcId="{78BD33B3-F1EE-4763-B788-393E4E903F6C}" destId="{658FD679-CC90-4877-B52D-2F265424CF1F}" srcOrd="0" destOrd="0" presId="urn:microsoft.com/office/officeart/2005/8/layout/list1"/>
    <dgm:cxn modelId="{EC798375-64DE-44A0-9490-428C25CCAFB2}" type="presOf" srcId="{72AB9DB4-5FDA-476F-82BA-01723B693D79}" destId="{B46A0C7D-4CD0-4E7F-A531-DFB932079542}" srcOrd="0" destOrd="0" presId="urn:microsoft.com/office/officeart/2005/8/layout/list1"/>
    <dgm:cxn modelId="{6294D549-A365-4F45-9350-4FE415DB53E8}" type="presOf" srcId="{7FFDFE30-3C94-4A7B-A042-258D9CF6B080}" destId="{92EEB6FE-6F76-4D92-B3A0-FE3BCE72C87C}" srcOrd="0" destOrd="0" presId="urn:microsoft.com/office/officeart/2005/8/layout/list1"/>
    <dgm:cxn modelId="{8E6C5341-B68E-4F28-8542-F130F6EC0DEA}" type="presParOf" srcId="{92EEB6FE-6F76-4D92-B3A0-FE3BCE72C87C}" destId="{04F4918B-3FB6-4471-9CBA-7725D2E53D4A}" srcOrd="0" destOrd="0" presId="urn:microsoft.com/office/officeart/2005/8/layout/list1"/>
    <dgm:cxn modelId="{4DCD8D30-09CE-4151-81B4-411E49A7241B}" type="presParOf" srcId="{04F4918B-3FB6-4471-9CBA-7725D2E53D4A}" destId="{B46A0C7D-4CD0-4E7F-A531-DFB932079542}" srcOrd="0" destOrd="0" presId="urn:microsoft.com/office/officeart/2005/8/layout/list1"/>
    <dgm:cxn modelId="{BE553BAE-22AE-44A0-9477-03EDBC07D7CA}" type="presParOf" srcId="{04F4918B-3FB6-4471-9CBA-7725D2E53D4A}" destId="{F795DB57-D2B2-4BCE-A983-7C1C203B78EA}" srcOrd="1" destOrd="0" presId="urn:microsoft.com/office/officeart/2005/8/layout/list1"/>
    <dgm:cxn modelId="{21C238AB-F0A7-4929-818F-D24022D7C638}" type="presParOf" srcId="{92EEB6FE-6F76-4D92-B3A0-FE3BCE72C87C}" destId="{8A52D21C-7B5F-462F-A038-68A2D19A7ACB}" srcOrd="1" destOrd="0" presId="urn:microsoft.com/office/officeart/2005/8/layout/list1"/>
    <dgm:cxn modelId="{29ABF0D2-B70E-4E96-89E5-B5D42D6CA3F2}" type="presParOf" srcId="{92EEB6FE-6F76-4D92-B3A0-FE3BCE72C87C}" destId="{658FD679-CC90-4877-B52D-2F265424CF1F}" srcOrd="2" destOrd="0" presId="urn:microsoft.com/office/officeart/2005/8/layout/list1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527192-E500-4184-BFF7-945C160958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35D4B7-58FC-4A7C-A359-D062F9CD27BC}">
      <dgm:prSet phldrT="[텍스트]"/>
      <dgm:spPr/>
      <dgm:t>
        <a:bodyPr/>
        <a:lstStyle/>
        <a:p>
          <a:pPr latinLnBrk="1"/>
          <a:r>
            <a:rPr lang="en-US" altLang="ko-KR" dirty="0" smtClean="0"/>
            <a:t>internal</a:t>
          </a:r>
          <a:endParaRPr lang="ko-KR" altLang="en-US" dirty="0"/>
        </a:p>
      </dgm:t>
    </dgm:pt>
    <dgm:pt modelId="{848850D8-B5D6-4AA1-95DA-2CD3F6F47B8C}" type="par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21CC9AD-5F80-4BB2-A68E-89617ABB6651}" type="sibTrans" cxnId="{D7EFF796-F70C-4064-872D-9EAA22DE7FF9}">
      <dgm:prSet/>
      <dgm:spPr/>
      <dgm:t>
        <a:bodyPr/>
        <a:lstStyle/>
        <a:p>
          <a:pPr latinLnBrk="1"/>
          <a:endParaRPr lang="ko-KR" altLang="en-US"/>
        </a:p>
      </dgm:t>
    </dgm:pt>
    <dgm:pt modelId="{26354197-A24D-470C-83DF-5AB989BC2621}">
      <dgm:prSet phldrT="[텍스트]"/>
      <dgm:spPr/>
      <dgm:t>
        <a:bodyPr/>
        <a:lstStyle/>
        <a:p>
          <a:pPr latinLnBrk="1"/>
          <a:r>
            <a:rPr lang="en-US" altLang="ko-KR" dirty="0" smtClean="0"/>
            <a:t>local</a:t>
          </a:r>
          <a:endParaRPr lang="ko-KR" altLang="en-US" dirty="0"/>
        </a:p>
      </dgm:t>
    </dgm:pt>
    <dgm:pt modelId="{BA0B3577-1410-4424-8232-451CF66A4E78}" type="par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C2CDA81D-AFD2-4EBE-A35A-BEEFC943CED0}" type="sibTrans" cxnId="{AA8529F5-DDA8-4D90-A3AD-AE13063EEE82}">
      <dgm:prSet/>
      <dgm:spPr/>
      <dgm:t>
        <a:bodyPr/>
        <a:lstStyle/>
        <a:p>
          <a:pPr latinLnBrk="1"/>
          <a:endParaRPr lang="ko-KR" altLang="en-US"/>
        </a:p>
      </dgm:t>
    </dgm:pt>
    <dgm:pt modelId="{DFC60AC3-A53E-420E-90BD-9811AEC93B53}">
      <dgm:prSet phldrT="[텍스트]"/>
      <dgm:spPr/>
      <dgm:t>
        <a:bodyPr/>
        <a:lstStyle/>
        <a:p>
          <a:pPr latinLnBrk="1"/>
          <a:r>
            <a:rPr lang="ko-KR" altLang="en-US" dirty="0" smtClean="0"/>
            <a:t>본인이 만든 </a:t>
          </a:r>
          <a:r>
            <a:rPr lang="ko-KR" altLang="en-US" dirty="0" err="1" smtClean="0"/>
            <a:t>아키타입을</a:t>
          </a:r>
          <a:r>
            <a:rPr lang="ko-KR" altLang="en-US" dirty="0" smtClean="0"/>
            <a:t> 관리</a:t>
          </a:r>
          <a:endParaRPr lang="ko-KR" altLang="en-US" dirty="0"/>
        </a:p>
      </dgm:t>
    </dgm:pt>
    <dgm:pt modelId="{B8C66191-EFF5-49C9-9312-48426F4AA413}" type="par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03ED9721-2EC9-44DD-B040-DB23C6FBD0A3}" type="sibTrans" cxnId="{ADF2220D-9FBF-487C-B988-71EF0F11F5BA}">
      <dgm:prSet/>
      <dgm:spPr/>
      <dgm:t>
        <a:bodyPr/>
        <a:lstStyle/>
        <a:p>
          <a:pPr latinLnBrk="1"/>
          <a:endParaRPr lang="ko-KR" altLang="en-US"/>
        </a:p>
      </dgm:t>
    </dgm:pt>
    <dgm:pt modelId="{86FF17B1-7C76-4968-940B-FFEF7A657BC9}">
      <dgm:prSet phldrT="[텍스트]"/>
      <dgm:spPr/>
      <dgm:t>
        <a:bodyPr/>
        <a:lstStyle/>
        <a:p>
          <a:pPr latinLnBrk="1"/>
          <a:r>
            <a:rPr lang="ko-KR" altLang="en-US" smtClean="0"/>
            <a:t>메이븐에서 제공하는 아키타입을 관리</a:t>
          </a:r>
          <a:endParaRPr lang="ko-KR" altLang="en-US" dirty="0"/>
        </a:p>
      </dgm:t>
    </dgm:pt>
    <dgm:pt modelId="{294600DD-54D6-4985-B337-F1E5362D7389}" type="parTrans" cxnId="{5744D2A1-73A8-48BD-9740-C3FD46B58978}">
      <dgm:prSet/>
      <dgm:spPr/>
    </dgm:pt>
    <dgm:pt modelId="{A212F382-B183-4C2C-B722-3C5EF11B46CC}" type="sibTrans" cxnId="{5744D2A1-73A8-48BD-9740-C3FD46B58978}">
      <dgm:prSet/>
      <dgm:spPr/>
    </dgm:pt>
    <dgm:pt modelId="{32CE423A-1FAF-4091-B2E9-6129C59AAEEB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1"/>
            </a:rPr>
            <a:t>http://docs.codehaus.org/display/MAVENUSER/Archetypes+List</a:t>
          </a:r>
          <a:endParaRPr lang="en-US" altLang="ko-KR" dirty="0" smtClean="0"/>
        </a:p>
      </dgm:t>
    </dgm:pt>
    <dgm:pt modelId="{6000491D-32AA-4ED5-B305-A8F619AA0E23}" type="sib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A7DD8EC8-1849-4A0A-83EE-615E258B800C}" type="parTrans" cxnId="{888E6429-6369-41CD-8118-2A64100762DB}">
      <dgm:prSet/>
      <dgm:spPr/>
      <dgm:t>
        <a:bodyPr/>
        <a:lstStyle/>
        <a:p>
          <a:pPr latinLnBrk="1"/>
          <a:endParaRPr lang="ko-KR" altLang="en-US"/>
        </a:p>
      </dgm:t>
    </dgm:pt>
    <dgm:pt modelId="{0DB15453-087A-4217-B71A-B7FD68D47B71}">
      <dgm:prSet phldrT="[텍스트]"/>
      <dgm:spPr/>
      <dgm:t>
        <a:bodyPr/>
        <a:lstStyle/>
        <a:p>
          <a:pPr latinLnBrk="1"/>
          <a:r>
            <a:rPr lang="ko-KR" altLang="en-US" dirty="0" smtClean="0"/>
            <a:t>외부 사이트에서 제공하는 </a:t>
          </a:r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50707BA1-B71A-4669-9B7D-7A4C99395713}" type="parTrans" cxnId="{C0C1C8CA-6E1B-4E85-BE13-415D2E77FBB4}">
      <dgm:prSet/>
      <dgm:spPr/>
    </dgm:pt>
    <dgm:pt modelId="{B534E855-A222-41EC-B5DD-96CE1DCB96E2}" type="sibTrans" cxnId="{C0C1C8CA-6E1B-4E85-BE13-415D2E77FBB4}">
      <dgm:prSet/>
      <dgm:spPr/>
    </dgm:pt>
    <dgm:pt modelId="{CDA6383A-4193-418C-8BB9-79B31E0E9C3B}">
      <dgm:prSet phldrT="[텍스트]"/>
      <dgm:spPr/>
      <dgm:t>
        <a:bodyPr/>
        <a:lstStyle/>
        <a:p>
          <a:pPr latinLnBrk="1"/>
          <a:r>
            <a:rPr lang="en-US" altLang="ko-KR" dirty="0" smtClean="0"/>
            <a:t>remote</a:t>
          </a:r>
          <a:endParaRPr lang="ko-KR" altLang="en-US" dirty="0"/>
        </a:p>
      </dgm:t>
    </dgm:pt>
    <dgm:pt modelId="{2D5BA3FE-4336-4433-97D2-49372F27BFCC}" type="parTrans" cxnId="{8C57FF43-9610-4364-BD4D-85B154E06863}">
      <dgm:prSet/>
      <dgm:spPr/>
    </dgm:pt>
    <dgm:pt modelId="{65B468E4-63B5-4546-9BB0-566049F4DC26}" type="sibTrans" cxnId="{8C57FF43-9610-4364-BD4D-85B154E06863}">
      <dgm:prSet/>
      <dgm:spPr/>
    </dgm:pt>
    <dgm:pt modelId="{ADE598ED-F0B6-4B69-946C-C3579C8DA67E}">
      <dgm:prSet/>
      <dgm:spPr/>
      <dgm:t>
        <a:bodyPr/>
        <a:lstStyle/>
        <a:p>
          <a:pPr latinLnBrk="1"/>
          <a:r>
            <a:rPr lang="en-US" altLang="ko-KR" dirty="0" smtClean="0">
              <a:hlinkClick xmlns:r="http://schemas.openxmlformats.org/officeDocument/2006/relationships" r:id="rId2"/>
            </a:rPr>
            <a:t>http://cocoon.apache.org/archetype-catalog.xml</a:t>
          </a:r>
          <a:endParaRPr lang="en-US" altLang="ko-KR" dirty="0" smtClean="0"/>
        </a:p>
      </dgm:t>
    </dgm:pt>
    <dgm:pt modelId="{B2CF7793-243E-4494-BFF8-5F58C19F68D0}" type="par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1DD6E2E9-9C42-4DCC-BD23-FC04FCEFE329}" type="sibTrans" cxnId="{CCDCB80F-A5AA-447D-8FF8-64F9CA49C9EC}">
      <dgm:prSet/>
      <dgm:spPr/>
      <dgm:t>
        <a:bodyPr/>
        <a:lstStyle/>
        <a:p>
          <a:pPr latinLnBrk="1"/>
          <a:endParaRPr lang="ko-KR" altLang="en-US"/>
        </a:p>
      </dgm:t>
    </dgm:pt>
    <dgm:pt modelId="{7B9D3C6F-89A0-42A9-BCF6-EFEA7B46D658}">
      <dgm:prSet/>
      <dgm:spPr/>
      <dgm:t>
        <a:bodyPr/>
        <a:lstStyle/>
        <a:p>
          <a:pPr latinLnBrk="1"/>
          <a:r>
            <a:rPr lang="en-US" smtClean="0"/>
            <a:t>mvn archetype:generate -DarchetypeCatalog=http://cocoon.apache.org</a:t>
          </a:r>
          <a:endParaRPr lang="ko-KR" altLang="en-US" dirty="0"/>
        </a:p>
      </dgm:t>
    </dgm:pt>
    <dgm:pt modelId="{25B6D4F8-2F30-4F5D-945C-6000A6B597CE}" type="par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32B3906E-A885-4864-8D33-FC4AFEF74A3A}" type="sibTrans" cxnId="{B850DDC0-89C6-49E5-B97E-2AC46CF07CAA}">
      <dgm:prSet/>
      <dgm:spPr/>
      <dgm:t>
        <a:bodyPr/>
        <a:lstStyle/>
        <a:p>
          <a:pPr latinLnBrk="1"/>
          <a:endParaRPr lang="ko-KR" altLang="en-US"/>
        </a:p>
      </dgm:t>
    </dgm:pt>
    <dgm:pt modelId="{C301FDF8-FF58-4060-A2B6-6C8622F0DBB9}" type="pres">
      <dgm:prSet presAssocID="{2D527192-E500-4184-BFF7-945C160958D2}" presName="linear" presStyleCnt="0">
        <dgm:presLayoutVars>
          <dgm:dir/>
          <dgm:animLvl val="lvl"/>
          <dgm:resizeHandles val="exact"/>
        </dgm:presLayoutVars>
      </dgm:prSet>
      <dgm:spPr/>
    </dgm:pt>
    <dgm:pt modelId="{EA395699-012B-46E2-A588-17B1AAF7E493}" type="pres">
      <dgm:prSet presAssocID="{A235D4B7-58FC-4A7C-A359-D062F9CD27BC}" presName="parentLin" presStyleCnt="0"/>
      <dgm:spPr/>
    </dgm:pt>
    <dgm:pt modelId="{E13AA538-E0B6-404B-B25F-AB2F7597E2F9}" type="pres">
      <dgm:prSet presAssocID="{A235D4B7-58FC-4A7C-A359-D062F9CD27BC}" presName="parentLeftMargin" presStyleLbl="node1" presStyleIdx="0" presStyleCnt="3"/>
      <dgm:spPr/>
    </dgm:pt>
    <dgm:pt modelId="{198174D7-FAA1-433A-A421-99659F54C836}" type="pres">
      <dgm:prSet presAssocID="{A235D4B7-58FC-4A7C-A359-D062F9CD27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D6A9C2-28ED-4524-92F2-2E68F5DE7874}" type="pres">
      <dgm:prSet presAssocID="{A235D4B7-58FC-4A7C-A359-D062F9CD27BC}" presName="negativeSpace" presStyleCnt="0"/>
      <dgm:spPr/>
    </dgm:pt>
    <dgm:pt modelId="{10D79DFC-5099-4931-8B6C-48071BE6C6D5}" type="pres">
      <dgm:prSet presAssocID="{A235D4B7-58FC-4A7C-A359-D062F9CD27B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0ACD05-B4F1-4901-8254-7B44F5D91BEC}" type="pres">
      <dgm:prSet presAssocID="{221CC9AD-5F80-4BB2-A68E-89617ABB6651}" presName="spaceBetweenRectangles" presStyleCnt="0"/>
      <dgm:spPr/>
    </dgm:pt>
    <dgm:pt modelId="{5A04FEAB-6D8D-4BAB-A398-E30EF72F16EA}" type="pres">
      <dgm:prSet presAssocID="{26354197-A24D-470C-83DF-5AB989BC2621}" presName="parentLin" presStyleCnt="0"/>
      <dgm:spPr/>
    </dgm:pt>
    <dgm:pt modelId="{EC971FA0-EBF4-47C5-9DF5-D90B5E6E9313}" type="pres">
      <dgm:prSet presAssocID="{26354197-A24D-470C-83DF-5AB989BC2621}" presName="parentLeftMargin" presStyleLbl="node1" presStyleIdx="0" presStyleCnt="3"/>
      <dgm:spPr/>
    </dgm:pt>
    <dgm:pt modelId="{D6A95908-CE62-452C-98B6-D5E9676254CD}" type="pres">
      <dgm:prSet presAssocID="{26354197-A24D-470C-83DF-5AB989BC26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FA072-1F75-4BA7-82F9-1E9255E18CD7}" type="pres">
      <dgm:prSet presAssocID="{26354197-A24D-470C-83DF-5AB989BC2621}" presName="negativeSpace" presStyleCnt="0"/>
      <dgm:spPr/>
    </dgm:pt>
    <dgm:pt modelId="{7D4E4FC0-A7DA-4ED3-AC00-14BE0FB9DF3D}" type="pres">
      <dgm:prSet presAssocID="{26354197-A24D-470C-83DF-5AB989BC2621}" presName="childText" presStyleLbl="conFgAcc1" presStyleIdx="1" presStyleCnt="3">
        <dgm:presLayoutVars>
          <dgm:bulletEnabled val="1"/>
        </dgm:presLayoutVars>
      </dgm:prSet>
      <dgm:spPr/>
    </dgm:pt>
    <dgm:pt modelId="{39DAEBC6-A803-443F-A3D0-E55DE3826E94}" type="pres">
      <dgm:prSet presAssocID="{C2CDA81D-AFD2-4EBE-A35A-BEEFC943CED0}" presName="spaceBetweenRectangles" presStyleCnt="0"/>
      <dgm:spPr/>
    </dgm:pt>
    <dgm:pt modelId="{B91F56DB-0EC6-4A1F-B332-3D0A7A532095}" type="pres">
      <dgm:prSet presAssocID="{CDA6383A-4193-418C-8BB9-79B31E0E9C3B}" presName="parentLin" presStyleCnt="0"/>
      <dgm:spPr/>
    </dgm:pt>
    <dgm:pt modelId="{526F6192-A3BA-4B04-928A-107FFC3F8DE3}" type="pres">
      <dgm:prSet presAssocID="{CDA6383A-4193-418C-8BB9-79B31E0E9C3B}" presName="parentLeftMargin" presStyleLbl="node1" presStyleIdx="1" presStyleCnt="3"/>
      <dgm:spPr/>
    </dgm:pt>
    <dgm:pt modelId="{E3E384C8-43E0-48B2-8416-521A4F470ED2}" type="pres">
      <dgm:prSet presAssocID="{CDA6383A-4193-418C-8BB9-79B31E0E9C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D223E4-7778-437E-A484-12E380345342}" type="pres">
      <dgm:prSet presAssocID="{CDA6383A-4193-418C-8BB9-79B31E0E9C3B}" presName="negativeSpace" presStyleCnt="0"/>
      <dgm:spPr/>
    </dgm:pt>
    <dgm:pt modelId="{A8DA03F2-7D5D-448F-943B-BFCE136E6183}" type="pres">
      <dgm:prSet presAssocID="{CDA6383A-4193-418C-8BB9-79B31E0E9C3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484A5C-E3DA-482E-A892-B6D2E1607B87}" type="presOf" srcId="{2D527192-E500-4184-BFF7-945C160958D2}" destId="{C301FDF8-FF58-4060-A2B6-6C8622F0DBB9}" srcOrd="0" destOrd="0" presId="urn:microsoft.com/office/officeart/2005/8/layout/list1"/>
    <dgm:cxn modelId="{C0C1C8CA-6E1B-4E85-BE13-415D2E77FBB4}" srcId="{CDA6383A-4193-418C-8BB9-79B31E0E9C3B}" destId="{0DB15453-087A-4217-B71A-B7FD68D47B71}" srcOrd="0" destOrd="0" parTransId="{50707BA1-B71A-4669-9B7D-7A4C99395713}" sibTransId="{B534E855-A222-41EC-B5DD-96CE1DCB96E2}"/>
    <dgm:cxn modelId="{CCDCB80F-A5AA-447D-8FF8-64F9CA49C9EC}" srcId="{CDA6383A-4193-418C-8BB9-79B31E0E9C3B}" destId="{ADE598ED-F0B6-4B69-946C-C3579C8DA67E}" srcOrd="1" destOrd="0" parTransId="{B2CF7793-243E-4494-BFF8-5F58C19F68D0}" sibTransId="{1DD6E2E9-9C42-4DCC-BD23-FC04FCEFE329}"/>
    <dgm:cxn modelId="{8C57FF43-9610-4364-BD4D-85B154E06863}" srcId="{2D527192-E500-4184-BFF7-945C160958D2}" destId="{CDA6383A-4193-418C-8BB9-79B31E0E9C3B}" srcOrd="2" destOrd="0" parTransId="{2D5BA3FE-4336-4433-97D2-49372F27BFCC}" sibTransId="{65B468E4-63B5-4546-9BB0-566049F4DC26}"/>
    <dgm:cxn modelId="{92C76D05-34AD-47CF-88FC-F281F572897A}" type="presOf" srcId="{0DB15453-087A-4217-B71A-B7FD68D47B71}" destId="{A8DA03F2-7D5D-448F-943B-BFCE136E6183}" srcOrd="0" destOrd="0" presId="urn:microsoft.com/office/officeart/2005/8/layout/list1"/>
    <dgm:cxn modelId="{E3759614-1B75-4AD7-8A0C-F3D399FADB3C}" type="presOf" srcId="{ADE598ED-F0B6-4B69-946C-C3579C8DA67E}" destId="{A8DA03F2-7D5D-448F-943B-BFCE136E6183}" srcOrd="0" destOrd="1" presId="urn:microsoft.com/office/officeart/2005/8/layout/list1"/>
    <dgm:cxn modelId="{26FFE8D3-30DC-43FD-A8DD-B3D430A0DFD6}" type="presOf" srcId="{32CE423A-1FAF-4091-B2E9-6129C59AAEEB}" destId="{10D79DFC-5099-4931-8B6C-48071BE6C6D5}" srcOrd="0" destOrd="1" presId="urn:microsoft.com/office/officeart/2005/8/layout/list1"/>
    <dgm:cxn modelId="{ADF2220D-9FBF-487C-B988-71EF0F11F5BA}" srcId="{26354197-A24D-470C-83DF-5AB989BC2621}" destId="{DFC60AC3-A53E-420E-90BD-9811AEC93B53}" srcOrd="0" destOrd="0" parTransId="{B8C66191-EFF5-49C9-9312-48426F4AA413}" sibTransId="{03ED9721-2EC9-44DD-B040-DB23C6FBD0A3}"/>
    <dgm:cxn modelId="{1B90205C-E84F-4F3E-AE96-FEBBA8136E42}" type="presOf" srcId="{A235D4B7-58FC-4A7C-A359-D062F9CD27BC}" destId="{E13AA538-E0B6-404B-B25F-AB2F7597E2F9}" srcOrd="0" destOrd="0" presId="urn:microsoft.com/office/officeart/2005/8/layout/list1"/>
    <dgm:cxn modelId="{D7EFF796-F70C-4064-872D-9EAA22DE7FF9}" srcId="{2D527192-E500-4184-BFF7-945C160958D2}" destId="{A235D4B7-58FC-4A7C-A359-D062F9CD27BC}" srcOrd="0" destOrd="0" parTransId="{848850D8-B5D6-4AA1-95DA-2CD3F6F47B8C}" sibTransId="{221CC9AD-5F80-4BB2-A68E-89617ABB6651}"/>
    <dgm:cxn modelId="{EF01F228-C8BA-4A95-BE99-A607A071E7F6}" type="presOf" srcId="{86FF17B1-7C76-4968-940B-FFEF7A657BC9}" destId="{10D79DFC-5099-4931-8B6C-48071BE6C6D5}" srcOrd="0" destOrd="0" presId="urn:microsoft.com/office/officeart/2005/8/layout/list1"/>
    <dgm:cxn modelId="{888E6429-6369-41CD-8118-2A64100762DB}" srcId="{A235D4B7-58FC-4A7C-A359-D062F9CD27BC}" destId="{32CE423A-1FAF-4091-B2E9-6129C59AAEEB}" srcOrd="1" destOrd="0" parTransId="{A7DD8EC8-1849-4A0A-83EE-615E258B800C}" sibTransId="{6000491D-32AA-4ED5-B305-A8F619AA0E23}"/>
    <dgm:cxn modelId="{966B33B5-4AAC-4029-BF8E-B6B2E9273882}" type="presOf" srcId="{A235D4B7-58FC-4A7C-A359-D062F9CD27BC}" destId="{198174D7-FAA1-433A-A421-99659F54C836}" srcOrd="1" destOrd="0" presId="urn:microsoft.com/office/officeart/2005/8/layout/list1"/>
    <dgm:cxn modelId="{5744D2A1-73A8-48BD-9740-C3FD46B58978}" srcId="{A235D4B7-58FC-4A7C-A359-D062F9CD27BC}" destId="{86FF17B1-7C76-4968-940B-FFEF7A657BC9}" srcOrd="0" destOrd="0" parTransId="{294600DD-54D6-4985-B337-F1E5362D7389}" sibTransId="{A212F382-B183-4C2C-B722-3C5EF11B46CC}"/>
    <dgm:cxn modelId="{B850DDC0-89C6-49E5-B97E-2AC46CF07CAA}" srcId="{CDA6383A-4193-418C-8BB9-79B31E0E9C3B}" destId="{7B9D3C6F-89A0-42A9-BCF6-EFEA7B46D658}" srcOrd="2" destOrd="0" parTransId="{25B6D4F8-2F30-4F5D-945C-6000A6B597CE}" sibTransId="{32B3906E-A885-4864-8D33-FC4AFEF74A3A}"/>
    <dgm:cxn modelId="{7888D350-200D-401F-BE8C-C35075BED8E2}" type="presOf" srcId="{CDA6383A-4193-418C-8BB9-79B31E0E9C3B}" destId="{E3E384C8-43E0-48B2-8416-521A4F470ED2}" srcOrd="1" destOrd="0" presId="urn:microsoft.com/office/officeart/2005/8/layout/list1"/>
    <dgm:cxn modelId="{644E6E5D-044B-48AF-919A-45B33C756D5E}" type="presOf" srcId="{DFC60AC3-A53E-420E-90BD-9811AEC93B53}" destId="{7D4E4FC0-A7DA-4ED3-AC00-14BE0FB9DF3D}" srcOrd="0" destOrd="0" presId="urn:microsoft.com/office/officeart/2005/8/layout/list1"/>
    <dgm:cxn modelId="{AA8529F5-DDA8-4D90-A3AD-AE13063EEE82}" srcId="{2D527192-E500-4184-BFF7-945C160958D2}" destId="{26354197-A24D-470C-83DF-5AB989BC2621}" srcOrd="1" destOrd="0" parTransId="{BA0B3577-1410-4424-8232-451CF66A4E78}" sibTransId="{C2CDA81D-AFD2-4EBE-A35A-BEEFC943CED0}"/>
    <dgm:cxn modelId="{56D4B255-CCC2-49E1-8001-4CDAAEF31090}" type="presOf" srcId="{26354197-A24D-470C-83DF-5AB989BC2621}" destId="{EC971FA0-EBF4-47C5-9DF5-D90B5E6E9313}" srcOrd="0" destOrd="0" presId="urn:microsoft.com/office/officeart/2005/8/layout/list1"/>
    <dgm:cxn modelId="{84583F8C-EE90-44D3-8B62-1B244B985FDF}" type="presOf" srcId="{7B9D3C6F-89A0-42A9-BCF6-EFEA7B46D658}" destId="{A8DA03F2-7D5D-448F-943B-BFCE136E6183}" srcOrd="0" destOrd="2" presId="urn:microsoft.com/office/officeart/2005/8/layout/list1"/>
    <dgm:cxn modelId="{65FC4465-8351-4936-B744-655F10E1CFA1}" type="presOf" srcId="{26354197-A24D-470C-83DF-5AB989BC2621}" destId="{D6A95908-CE62-452C-98B6-D5E9676254CD}" srcOrd="1" destOrd="0" presId="urn:microsoft.com/office/officeart/2005/8/layout/list1"/>
    <dgm:cxn modelId="{6A40F155-6F0F-4B5D-B553-7F167CEDD27B}" type="presOf" srcId="{CDA6383A-4193-418C-8BB9-79B31E0E9C3B}" destId="{526F6192-A3BA-4B04-928A-107FFC3F8DE3}" srcOrd="0" destOrd="0" presId="urn:microsoft.com/office/officeart/2005/8/layout/list1"/>
    <dgm:cxn modelId="{97C0E2C7-0140-43B3-819C-765508175C04}" type="presParOf" srcId="{C301FDF8-FF58-4060-A2B6-6C8622F0DBB9}" destId="{EA395699-012B-46E2-A588-17B1AAF7E493}" srcOrd="0" destOrd="0" presId="urn:microsoft.com/office/officeart/2005/8/layout/list1"/>
    <dgm:cxn modelId="{9691425C-EDAC-4E5F-B769-C43ED2E0B51F}" type="presParOf" srcId="{EA395699-012B-46E2-A588-17B1AAF7E493}" destId="{E13AA538-E0B6-404B-B25F-AB2F7597E2F9}" srcOrd="0" destOrd="0" presId="urn:microsoft.com/office/officeart/2005/8/layout/list1"/>
    <dgm:cxn modelId="{90A89659-96F8-4E4E-B2E3-526234B9D51B}" type="presParOf" srcId="{EA395699-012B-46E2-A588-17B1AAF7E493}" destId="{198174D7-FAA1-433A-A421-99659F54C836}" srcOrd="1" destOrd="0" presId="urn:microsoft.com/office/officeart/2005/8/layout/list1"/>
    <dgm:cxn modelId="{5D9430FB-13A0-4243-845D-9A24B02E60B1}" type="presParOf" srcId="{C301FDF8-FF58-4060-A2B6-6C8622F0DBB9}" destId="{B9D6A9C2-28ED-4524-92F2-2E68F5DE7874}" srcOrd="1" destOrd="0" presId="urn:microsoft.com/office/officeart/2005/8/layout/list1"/>
    <dgm:cxn modelId="{0770C070-9D3C-4CB9-8704-2B44E504FCF9}" type="presParOf" srcId="{C301FDF8-FF58-4060-A2B6-6C8622F0DBB9}" destId="{10D79DFC-5099-4931-8B6C-48071BE6C6D5}" srcOrd="2" destOrd="0" presId="urn:microsoft.com/office/officeart/2005/8/layout/list1"/>
    <dgm:cxn modelId="{2E997FFB-3A11-4426-B87F-EDFD51A87FAD}" type="presParOf" srcId="{C301FDF8-FF58-4060-A2B6-6C8622F0DBB9}" destId="{400ACD05-B4F1-4901-8254-7B44F5D91BEC}" srcOrd="3" destOrd="0" presId="urn:microsoft.com/office/officeart/2005/8/layout/list1"/>
    <dgm:cxn modelId="{80E28A87-77F0-4BB4-A869-30C5AD777396}" type="presParOf" srcId="{C301FDF8-FF58-4060-A2B6-6C8622F0DBB9}" destId="{5A04FEAB-6D8D-4BAB-A398-E30EF72F16EA}" srcOrd="4" destOrd="0" presId="urn:microsoft.com/office/officeart/2005/8/layout/list1"/>
    <dgm:cxn modelId="{828AE9C6-551A-47BA-8093-294A5C679F76}" type="presParOf" srcId="{5A04FEAB-6D8D-4BAB-A398-E30EF72F16EA}" destId="{EC971FA0-EBF4-47C5-9DF5-D90B5E6E9313}" srcOrd="0" destOrd="0" presId="urn:microsoft.com/office/officeart/2005/8/layout/list1"/>
    <dgm:cxn modelId="{4154BA6C-0EBB-469E-AAB8-9B8E2B5AA8CF}" type="presParOf" srcId="{5A04FEAB-6D8D-4BAB-A398-E30EF72F16EA}" destId="{D6A95908-CE62-452C-98B6-D5E9676254CD}" srcOrd="1" destOrd="0" presId="urn:microsoft.com/office/officeart/2005/8/layout/list1"/>
    <dgm:cxn modelId="{EE57F5EA-C637-4473-8BE3-23FEF3B7E186}" type="presParOf" srcId="{C301FDF8-FF58-4060-A2B6-6C8622F0DBB9}" destId="{395FA072-1F75-4BA7-82F9-1E9255E18CD7}" srcOrd="5" destOrd="0" presId="urn:microsoft.com/office/officeart/2005/8/layout/list1"/>
    <dgm:cxn modelId="{DE29DFE4-2EF6-4818-88E3-56B3B042EE2E}" type="presParOf" srcId="{C301FDF8-FF58-4060-A2B6-6C8622F0DBB9}" destId="{7D4E4FC0-A7DA-4ED3-AC00-14BE0FB9DF3D}" srcOrd="6" destOrd="0" presId="urn:microsoft.com/office/officeart/2005/8/layout/list1"/>
    <dgm:cxn modelId="{265A2819-ACB5-4AA9-9FFD-CFFAAD4F48A9}" type="presParOf" srcId="{C301FDF8-FF58-4060-A2B6-6C8622F0DBB9}" destId="{39DAEBC6-A803-443F-A3D0-E55DE3826E94}" srcOrd="7" destOrd="0" presId="urn:microsoft.com/office/officeart/2005/8/layout/list1"/>
    <dgm:cxn modelId="{358C8663-9E81-4408-AE93-61D1DE4D64AA}" type="presParOf" srcId="{C301FDF8-FF58-4060-A2B6-6C8622F0DBB9}" destId="{B91F56DB-0EC6-4A1F-B332-3D0A7A532095}" srcOrd="8" destOrd="0" presId="urn:microsoft.com/office/officeart/2005/8/layout/list1"/>
    <dgm:cxn modelId="{BB964D38-668A-4F2A-AC10-7E41BAB586D9}" type="presParOf" srcId="{B91F56DB-0EC6-4A1F-B332-3D0A7A532095}" destId="{526F6192-A3BA-4B04-928A-107FFC3F8DE3}" srcOrd="0" destOrd="0" presId="urn:microsoft.com/office/officeart/2005/8/layout/list1"/>
    <dgm:cxn modelId="{82DE7702-3ABC-4C6A-98A5-917D13B89ED7}" type="presParOf" srcId="{B91F56DB-0EC6-4A1F-B332-3D0A7A532095}" destId="{E3E384C8-43E0-48B2-8416-521A4F470ED2}" srcOrd="1" destOrd="0" presId="urn:microsoft.com/office/officeart/2005/8/layout/list1"/>
    <dgm:cxn modelId="{204E1B03-2FEB-45B8-A01A-03F3F0067CCC}" type="presParOf" srcId="{C301FDF8-FF58-4060-A2B6-6C8622F0DBB9}" destId="{1FD223E4-7778-437E-A484-12E380345342}" srcOrd="9" destOrd="0" presId="urn:microsoft.com/office/officeart/2005/8/layout/list1"/>
    <dgm:cxn modelId="{CD047152-6062-4139-B6B2-F89BF355CBC0}" type="presParOf" srcId="{C301FDF8-FF58-4060-A2B6-6C8622F0DBB9}" destId="{A8DA03F2-7D5D-448F-943B-BFCE136E6183}" srcOrd="10" destOrd="0" presId="urn:microsoft.com/office/officeart/2005/8/layout/list1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2AE5B9E-D9D5-47FC-A67C-0D54622E8B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ADE4CD7-9073-4B6E-8181-15154D6AB566}">
      <dgm:prSet phldrT="[텍스트]"/>
      <dgm:spPr/>
      <dgm:t>
        <a:bodyPr/>
        <a:lstStyle/>
        <a:p>
          <a:pPr latinLnBrk="1"/>
          <a:r>
            <a:rPr lang="en-US" altLang="ko-KR" dirty="0" smtClean="0"/>
            <a:t>pom.xml</a:t>
          </a:r>
          <a:endParaRPr lang="ko-KR" altLang="en-US" dirty="0"/>
        </a:p>
      </dgm:t>
    </dgm:pt>
    <dgm:pt modelId="{9FB67981-986C-4CA0-9135-70C46E727F49}" type="par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D62691C3-4D83-44AA-AAB1-1ECD60242406}" type="sibTrans" cxnId="{01122ECC-01E6-46CE-9F9B-835198BCE12A}">
      <dgm:prSet/>
      <dgm:spPr/>
      <dgm:t>
        <a:bodyPr/>
        <a:lstStyle/>
        <a:p>
          <a:pPr latinLnBrk="1"/>
          <a:endParaRPr lang="ko-KR" altLang="en-US"/>
        </a:p>
      </dgm:t>
    </dgm:pt>
    <dgm:pt modelId="{E8533205-782D-444C-B551-EC7C7B3AB04D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</a:t>
          </a:r>
          <a:r>
            <a:rPr lang="en-US" altLang="ko-KR" dirty="0" smtClean="0"/>
            <a:t> </a:t>
          </a:r>
          <a:r>
            <a:rPr lang="ko-KR" altLang="en-US" dirty="0" smtClean="0"/>
            <a:t>설정</a:t>
          </a:r>
          <a:endParaRPr lang="ko-KR" altLang="en-US" dirty="0"/>
        </a:p>
      </dgm:t>
    </dgm:pt>
    <dgm:pt modelId="{E1716498-ECFB-4E9A-94C8-58805522A161}" type="par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0490C27A-2541-44D1-AC50-B2399CF5808E}" type="sibTrans" cxnId="{BEDB9209-0937-4EDD-880A-A533CC395CEC}">
      <dgm:prSet/>
      <dgm:spPr/>
      <dgm:t>
        <a:bodyPr/>
        <a:lstStyle/>
        <a:p>
          <a:pPr latinLnBrk="1"/>
          <a:endParaRPr lang="ko-KR" altLang="en-US"/>
        </a:p>
      </dgm:t>
    </dgm:pt>
    <dgm:pt modelId="{9F7826FC-A737-442D-B500-382D90928E1F}">
      <dgm:prSet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&lt;version&gt;3.8.1&lt;/version&gt;</a:t>
          </a:r>
          <a:br>
            <a:rPr lang="en-US" altLang="ko-KR" dirty="0" smtClean="0"/>
          </a:br>
          <a:r>
            <a:rPr lang="en-US" altLang="ko-KR" dirty="0" smtClean="0"/>
            <a:t>&lt;scope&gt;test&lt;/scope&gt;</a:t>
          </a:r>
          <a:br>
            <a:rPr lang="en-US" altLang="ko-KR" dirty="0" smtClean="0"/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 smtClean="0"/>
        </a:p>
      </dgm:t>
    </dgm:pt>
    <dgm:pt modelId="{C8A951E8-0AB6-44A1-B6DA-730F7CC10F0A}" type="parTrans" cxnId="{EBA929C2-0C87-4854-A55A-2E48DD0B9C34}">
      <dgm:prSet/>
      <dgm:spPr/>
    </dgm:pt>
    <dgm:pt modelId="{963D648D-E594-49E7-8F3E-3A5A7A368578}" type="sibTrans" cxnId="{EBA929C2-0C87-4854-A55A-2E48DD0B9C34}">
      <dgm:prSet/>
      <dgm:spPr/>
    </dgm:pt>
    <dgm:pt modelId="{16546546-178F-4179-B8BB-0947548A2161}">
      <dgm:prSet/>
      <dgm:spPr/>
      <dgm:t>
        <a:bodyPr/>
        <a:lstStyle/>
        <a:p>
          <a:pPr latinLnBrk="1"/>
          <a:r>
            <a:rPr lang="en-US" altLang="ko-KR" dirty="0" smtClean="0"/>
            <a:t>&lt;dependencies/&gt; </a:t>
          </a:r>
          <a:endParaRPr lang="ko-KR" altLang="en-US" dirty="0" smtClean="0"/>
        </a:p>
      </dgm:t>
    </dgm:pt>
    <dgm:pt modelId="{06F02AEC-6544-41A8-A580-34B72177C0D5}" type="sib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699D15A6-C45C-4F3F-BD55-789AB1AA41E1}" type="parTrans" cxnId="{1E692A07-3562-4564-AE90-1C515388FDAD}">
      <dgm:prSet/>
      <dgm:spPr/>
      <dgm:t>
        <a:bodyPr/>
        <a:lstStyle/>
        <a:p>
          <a:pPr latinLnBrk="1"/>
          <a:endParaRPr lang="ko-KR" altLang="en-US"/>
        </a:p>
      </dgm:t>
    </dgm:pt>
    <dgm:pt modelId="{299A4BCC-27EC-4ABB-AFA9-76CE1AF7CD45}" type="pres">
      <dgm:prSet presAssocID="{D2AE5B9E-D9D5-47FC-A67C-0D54622E8B9D}" presName="linear" presStyleCnt="0">
        <dgm:presLayoutVars>
          <dgm:dir/>
          <dgm:animLvl val="lvl"/>
          <dgm:resizeHandles val="exact"/>
        </dgm:presLayoutVars>
      </dgm:prSet>
      <dgm:spPr/>
    </dgm:pt>
    <dgm:pt modelId="{0614BF2D-4597-427B-A457-4AAAB5E564E4}" type="pres">
      <dgm:prSet presAssocID="{0ADE4CD7-9073-4B6E-8181-15154D6AB566}" presName="parentLin" presStyleCnt="0"/>
      <dgm:spPr/>
    </dgm:pt>
    <dgm:pt modelId="{AF61C197-72C8-4F27-963A-F51730DD4FAD}" type="pres">
      <dgm:prSet presAssocID="{0ADE4CD7-9073-4B6E-8181-15154D6AB566}" presName="parentLeftMargin" presStyleLbl="node1" presStyleIdx="0" presStyleCnt="2"/>
      <dgm:spPr/>
    </dgm:pt>
    <dgm:pt modelId="{192560F9-905F-459A-BD69-14F0B4CD22C7}" type="pres">
      <dgm:prSet presAssocID="{0ADE4CD7-9073-4B6E-8181-15154D6AB56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CD749E-4A9F-4EA1-804E-804BF9EDBAEC}" type="pres">
      <dgm:prSet presAssocID="{0ADE4CD7-9073-4B6E-8181-15154D6AB566}" presName="negativeSpace" presStyleCnt="0"/>
      <dgm:spPr/>
    </dgm:pt>
    <dgm:pt modelId="{991F5B28-2BE2-4E67-BFD7-3C4A5444E3D4}" type="pres">
      <dgm:prSet presAssocID="{0ADE4CD7-9073-4B6E-8181-15154D6AB56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D9DA-5A73-4844-8665-449B566A25D8}" type="pres">
      <dgm:prSet presAssocID="{D62691C3-4D83-44AA-AAB1-1ECD60242406}" presName="spaceBetweenRectangles" presStyleCnt="0"/>
      <dgm:spPr/>
    </dgm:pt>
    <dgm:pt modelId="{6DE116B9-1D71-4D86-BD32-5CD417F0DA99}" type="pres">
      <dgm:prSet presAssocID="{16546546-178F-4179-B8BB-0947548A2161}" presName="parentLin" presStyleCnt="0"/>
      <dgm:spPr/>
    </dgm:pt>
    <dgm:pt modelId="{D268B23F-5110-48FF-A02D-0107210054BD}" type="pres">
      <dgm:prSet presAssocID="{16546546-178F-4179-B8BB-0947548A2161}" presName="parentLeftMargin" presStyleLbl="node1" presStyleIdx="0" presStyleCnt="2"/>
      <dgm:spPr/>
    </dgm:pt>
    <dgm:pt modelId="{907B9297-BD3A-4B01-8982-3C165513F648}" type="pres">
      <dgm:prSet presAssocID="{16546546-178F-4179-B8BB-0947548A216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1F14D0-7FC5-4B67-BA87-35EEC470F323}" type="pres">
      <dgm:prSet presAssocID="{16546546-178F-4179-B8BB-0947548A2161}" presName="negativeSpace" presStyleCnt="0"/>
      <dgm:spPr/>
    </dgm:pt>
    <dgm:pt modelId="{C8DCA368-5059-4D03-945D-650B784CE190}" type="pres">
      <dgm:prSet presAssocID="{16546546-178F-4179-B8BB-0947548A216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6C4238-07EB-40EF-82DF-A13A9D9F9AFF}" type="presOf" srcId="{16546546-178F-4179-B8BB-0947548A2161}" destId="{D268B23F-5110-48FF-A02D-0107210054BD}" srcOrd="0" destOrd="0" presId="urn:microsoft.com/office/officeart/2005/8/layout/list1"/>
    <dgm:cxn modelId="{1E692A07-3562-4564-AE90-1C515388FDAD}" srcId="{D2AE5B9E-D9D5-47FC-A67C-0D54622E8B9D}" destId="{16546546-178F-4179-B8BB-0947548A2161}" srcOrd="1" destOrd="0" parTransId="{699D15A6-C45C-4F3F-BD55-789AB1AA41E1}" sibTransId="{06F02AEC-6544-41A8-A580-34B72177C0D5}"/>
    <dgm:cxn modelId="{59066505-46AC-4E76-88DA-73924679F739}" type="presOf" srcId="{E8533205-782D-444C-B551-EC7C7B3AB04D}" destId="{991F5B28-2BE2-4E67-BFD7-3C4A5444E3D4}" srcOrd="0" destOrd="0" presId="urn:microsoft.com/office/officeart/2005/8/layout/list1"/>
    <dgm:cxn modelId="{01122ECC-01E6-46CE-9F9B-835198BCE12A}" srcId="{D2AE5B9E-D9D5-47FC-A67C-0D54622E8B9D}" destId="{0ADE4CD7-9073-4B6E-8181-15154D6AB566}" srcOrd="0" destOrd="0" parTransId="{9FB67981-986C-4CA0-9135-70C46E727F49}" sibTransId="{D62691C3-4D83-44AA-AAB1-1ECD60242406}"/>
    <dgm:cxn modelId="{EBA929C2-0C87-4854-A55A-2E48DD0B9C34}" srcId="{16546546-178F-4179-B8BB-0947548A2161}" destId="{9F7826FC-A737-442D-B500-382D90928E1F}" srcOrd="0" destOrd="0" parTransId="{C8A951E8-0AB6-44A1-B6DA-730F7CC10F0A}" sibTransId="{963D648D-E594-49E7-8F3E-3A5A7A368578}"/>
    <dgm:cxn modelId="{6C0F9670-4FD9-43D6-A273-861E9D4E5BDA}" type="presOf" srcId="{0ADE4CD7-9073-4B6E-8181-15154D6AB566}" destId="{AF61C197-72C8-4F27-963A-F51730DD4FAD}" srcOrd="0" destOrd="0" presId="urn:microsoft.com/office/officeart/2005/8/layout/list1"/>
    <dgm:cxn modelId="{307C67D1-6888-4C91-AB78-0EE771FBE542}" type="presOf" srcId="{16546546-178F-4179-B8BB-0947548A2161}" destId="{907B9297-BD3A-4B01-8982-3C165513F648}" srcOrd="1" destOrd="0" presId="urn:microsoft.com/office/officeart/2005/8/layout/list1"/>
    <dgm:cxn modelId="{824D29DB-B089-4B6A-95E6-1235A5B4BC5A}" type="presOf" srcId="{0ADE4CD7-9073-4B6E-8181-15154D6AB566}" destId="{192560F9-905F-459A-BD69-14F0B4CD22C7}" srcOrd="1" destOrd="0" presId="urn:microsoft.com/office/officeart/2005/8/layout/list1"/>
    <dgm:cxn modelId="{97E23C37-17FB-44E5-8D6E-671B49792A3C}" type="presOf" srcId="{D2AE5B9E-D9D5-47FC-A67C-0D54622E8B9D}" destId="{299A4BCC-27EC-4ABB-AFA9-76CE1AF7CD45}" srcOrd="0" destOrd="0" presId="urn:microsoft.com/office/officeart/2005/8/layout/list1"/>
    <dgm:cxn modelId="{25785DFF-3ECA-435D-BBE9-80884994F47F}" type="presOf" srcId="{9F7826FC-A737-442D-B500-382D90928E1F}" destId="{C8DCA368-5059-4D03-945D-650B784CE190}" srcOrd="0" destOrd="0" presId="urn:microsoft.com/office/officeart/2005/8/layout/list1"/>
    <dgm:cxn modelId="{BEDB9209-0937-4EDD-880A-A533CC395CEC}" srcId="{0ADE4CD7-9073-4B6E-8181-15154D6AB566}" destId="{E8533205-782D-444C-B551-EC7C7B3AB04D}" srcOrd="0" destOrd="0" parTransId="{E1716498-ECFB-4E9A-94C8-58805522A161}" sibTransId="{0490C27A-2541-44D1-AC50-B2399CF5808E}"/>
    <dgm:cxn modelId="{79DB12DE-C2BC-40DE-83FD-AD1F821E521F}" type="presParOf" srcId="{299A4BCC-27EC-4ABB-AFA9-76CE1AF7CD45}" destId="{0614BF2D-4597-427B-A457-4AAAB5E564E4}" srcOrd="0" destOrd="0" presId="urn:microsoft.com/office/officeart/2005/8/layout/list1"/>
    <dgm:cxn modelId="{7945DF15-2C61-405D-8840-01EAFFA1D336}" type="presParOf" srcId="{0614BF2D-4597-427B-A457-4AAAB5E564E4}" destId="{AF61C197-72C8-4F27-963A-F51730DD4FAD}" srcOrd="0" destOrd="0" presId="urn:microsoft.com/office/officeart/2005/8/layout/list1"/>
    <dgm:cxn modelId="{F36D6155-8D8F-4349-A5E8-640EDE7B16A5}" type="presParOf" srcId="{0614BF2D-4597-427B-A457-4AAAB5E564E4}" destId="{192560F9-905F-459A-BD69-14F0B4CD22C7}" srcOrd="1" destOrd="0" presId="urn:microsoft.com/office/officeart/2005/8/layout/list1"/>
    <dgm:cxn modelId="{05536BA8-B97E-4ABD-A1A4-BFAC104924B2}" type="presParOf" srcId="{299A4BCC-27EC-4ABB-AFA9-76CE1AF7CD45}" destId="{C3CD749E-4A9F-4EA1-804E-804BF9EDBAEC}" srcOrd="1" destOrd="0" presId="urn:microsoft.com/office/officeart/2005/8/layout/list1"/>
    <dgm:cxn modelId="{0771DB0E-D8DF-4A79-97D1-FA5A4695E705}" type="presParOf" srcId="{299A4BCC-27EC-4ABB-AFA9-76CE1AF7CD45}" destId="{991F5B28-2BE2-4E67-BFD7-3C4A5444E3D4}" srcOrd="2" destOrd="0" presId="urn:microsoft.com/office/officeart/2005/8/layout/list1"/>
    <dgm:cxn modelId="{F2763FEF-948D-4BAF-86E3-3C8EB5CC4C44}" type="presParOf" srcId="{299A4BCC-27EC-4ABB-AFA9-76CE1AF7CD45}" destId="{3C12D9DA-5A73-4844-8665-449B566A25D8}" srcOrd="3" destOrd="0" presId="urn:microsoft.com/office/officeart/2005/8/layout/list1"/>
    <dgm:cxn modelId="{A99CD7F4-88D5-42F3-B762-A6E02D069CD8}" type="presParOf" srcId="{299A4BCC-27EC-4ABB-AFA9-76CE1AF7CD45}" destId="{6DE116B9-1D71-4D86-BD32-5CD417F0DA99}" srcOrd="4" destOrd="0" presId="urn:microsoft.com/office/officeart/2005/8/layout/list1"/>
    <dgm:cxn modelId="{D708AF8B-CDFA-430A-AD8E-945A808077FC}" type="presParOf" srcId="{6DE116B9-1D71-4D86-BD32-5CD417F0DA99}" destId="{D268B23F-5110-48FF-A02D-0107210054BD}" srcOrd="0" destOrd="0" presId="urn:microsoft.com/office/officeart/2005/8/layout/list1"/>
    <dgm:cxn modelId="{A7B9710C-0CE6-49CD-A5C1-A067225F3F9E}" type="presParOf" srcId="{6DE116B9-1D71-4D86-BD32-5CD417F0DA99}" destId="{907B9297-BD3A-4B01-8982-3C165513F648}" srcOrd="1" destOrd="0" presId="urn:microsoft.com/office/officeart/2005/8/layout/list1"/>
    <dgm:cxn modelId="{305B30C5-07D2-4139-B3B6-7E1EC3809BC8}" type="presParOf" srcId="{299A4BCC-27EC-4ABB-AFA9-76CE1AF7CD45}" destId="{7F1F14D0-7FC5-4B67-BA87-35EEC470F323}" srcOrd="5" destOrd="0" presId="urn:microsoft.com/office/officeart/2005/8/layout/list1"/>
    <dgm:cxn modelId="{D6EA3F13-F615-4D60-942A-528B2E9606DE}" type="presParOf" srcId="{299A4BCC-27EC-4ABB-AFA9-76CE1AF7CD45}" destId="{C8DCA368-5059-4D03-945D-650B784CE190}" srcOrd="6" destOrd="0" presId="urn:microsoft.com/office/officeart/2005/8/layout/list1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F52A23F-A1AE-4162-BFCF-12A6438F3DE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17E1DA-F941-4664-BD22-100AD8D23CEA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</a:t>
          </a:r>
          <a:endParaRPr lang="ko-KR" altLang="en-US" dirty="0"/>
        </a:p>
      </dgm:t>
    </dgm:pt>
    <dgm:pt modelId="{6B389E9E-520F-47EC-A547-F03FEBB330F1}" type="par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8AE5CDF0-C765-4F24-81CD-C957F937F8E9}" type="sibTrans" cxnId="{0CCC2D67-7BBF-4299-84C5-10B3ECA21DD5}">
      <dgm:prSet/>
      <dgm:spPr/>
      <dgm:t>
        <a:bodyPr/>
        <a:lstStyle/>
        <a:p>
          <a:pPr latinLnBrk="1"/>
          <a:endParaRPr lang="ko-KR" altLang="en-US"/>
        </a:p>
      </dgm:t>
    </dgm:pt>
    <dgm:pt modelId="{2CAC4DCA-4F23-4541-8901-3E83E4E2ED5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4070FCE3-6739-40A1-BBDA-93DFDE62F4FA}" type="par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97F39196-502D-4F1A-83C9-FA1A4A501DF6}" type="sibTrans" cxnId="{06B73689-43B2-483A-8055-B0F5089F4E4E}">
      <dgm:prSet/>
      <dgm:spPr/>
      <dgm:t>
        <a:bodyPr/>
        <a:lstStyle/>
        <a:p>
          <a:pPr latinLnBrk="1"/>
          <a:endParaRPr lang="ko-KR" altLang="en-US"/>
        </a:p>
      </dgm:t>
    </dgm:pt>
    <dgm:pt modelId="{00E4C2C3-4425-4C51-AE9A-53BAF6BF579F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ko-KR" altLang="en-US" dirty="0" smtClean="0"/>
            <a:t>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</a:t>
          </a:r>
          <a:r>
            <a:rPr lang="en-US" altLang="en-US" smtClean="0"/>
            <a:t>}.</a:t>
          </a:r>
          <a:r>
            <a:rPr lang="en-US" altLang="en-US" smtClean="0"/>
            <a:t>jar</a:t>
          </a:r>
          <a:endParaRPr lang="ko-KR" altLang="en-US" dirty="0"/>
        </a:p>
      </dgm:t>
    </dgm:pt>
    <dgm:pt modelId="{7CFA5721-CCDA-448E-9FC0-5451BF65982A}" type="par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6303B83-355E-4B2F-8A4F-0247B0089591}" type="sibTrans" cxnId="{C938BDE0-3006-47AC-B834-52FA48F2B489}">
      <dgm:prSet/>
      <dgm:spPr/>
      <dgm:t>
        <a:bodyPr/>
        <a:lstStyle/>
        <a:p>
          <a:pPr latinLnBrk="1"/>
          <a:endParaRPr lang="ko-KR" altLang="en-US"/>
        </a:p>
      </dgm:t>
    </dgm:pt>
    <dgm:pt modelId="{ACE4AF7A-8611-42A6-B01F-2644E2174262}">
      <dgm:prSet phldrT="[텍스트]"/>
      <dgm:spPr/>
      <dgm:t>
        <a:bodyPr/>
        <a:lstStyle/>
        <a:p>
          <a:pPr latinLnBrk="1"/>
          <a:r>
            <a:rPr lang="en-US" altLang="en-US" dirty="0" smtClean="0"/>
            <a:t>http</a:t>
          </a:r>
          <a:r>
            <a:rPr lang="en-US" altLang="en-US" smtClean="0"/>
            <a:t>://</a:t>
          </a:r>
          <a:r>
            <a:rPr lang="en-US" altLang="en-US" smtClean="0"/>
            <a:t>repo.maven.apache.org/maven2/junit/junit/3.8.1/junit-3.8.1.jar</a:t>
          </a:r>
          <a:endParaRPr lang="ko-KR" altLang="en-US" dirty="0"/>
        </a:p>
      </dgm:t>
    </dgm:pt>
    <dgm:pt modelId="{FF66F92A-C576-4765-A1C9-9A0E4E657B6D}" type="par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5D39E709-9255-4318-AAC5-05067C9DD56B}" type="sibTrans" cxnId="{B6EEF729-7975-4D40-8080-36FBA5BB8CFD}">
      <dgm:prSet/>
      <dgm:spPr/>
      <dgm:t>
        <a:bodyPr/>
        <a:lstStyle/>
        <a:p>
          <a:pPr latinLnBrk="1"/>
          <a:endParaRPr lang="ko-KR" altLang="en-US"/>
        </a:p>
      </dgm:t>
    </dgm:pt>
    <dgm:pt modelId="{20A13B93-1F79-421B-9F24-41F3B17666C5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6A12D94E-61BD-4B91-8CF6-AF27F5542319}" type="par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5B660BE6-F890-4CD2-BB01-982CF7523DB2}" type="sibTrans" cxnId="{EB864E1E-B3AA-4C9C-AC09-6F9E316CA262}">
      <dgm:prSet/>
      <dgm:spPr/>
      <dgm:t>
        <a:bodyPr/>
        <a:lstStyle/>
        <a:p>
          <a:pPr latinLnBrk="1"/>
          <a:endParaRPr lang="ko-KR" altLang="en-US"/>
        </a:p>
      </dgm:t>
    </dgm:pt>
    <dgm:pt modelId="{018A1D30-15A1-4A49-BBB5-A82E2DE629A0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</a:t>
          </a:r>
          <a:r>
            <a:rPr lang="en-US" altLang="ko-KR" dirty="0" smtClean="0"/>
            <a:t>/.</a:t>
          </a:r>
          <a:r>
            <a:rPr lang="en-US" altLang="ko-KR" dirty="0" smtClean="0"/>
            <a:t>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8D901B1A-2DE6-4032-9ABD-F3EC3A9168A0}" type="parTrans" cxnId="{3922DB9B-1B7C-4A71-BEAA-459A1D5BFEEA}">
      <dgm:prSet/>
      <dgm:spPr/>
    </dgm:pt>
    <dgm:pt modelId="{C43E364D-B677-4CDA-A8D5-AFAB4DD9CAB5}" type="sibTrans" cxnId="{3922DB9B-1B7C-4A71-BEAA-459A1D5BFEEA}">
      <dgm:prSet/>
      <dgm:spPr/>
    </dgm:pt>
    <dgm:pt modelId="{88322E06-F452-4F2E-AAD2-7AAD21B5801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</a:t>
          </a:r>
          <a:r>
            <a:rPr lang="ko-KR" altLang="en-US" dirty="0" smtClean="0"/>
            <a:t>시 로컬 </a:t>
          </a:r>
          <a:r>
            <a:rPr lang="ko-KR" altLang="en-US" dirty="0" smtClean="0"/>
            <a:t>저장소에 </a:t>
          </a:r>
          <a:r>
            <a:rPr lang="ko-KR" altLang="en-US" dirty="0" smtClean="0"/>
            <a:t>다운로드</a:t>
          </a:r>
          <a:endParaRPr lang="ko-KR" altLang="en-US" dirty="0"/>
        </a:p>
      </dgm:t>
    </dgm:pt>
    <dgm:pt modelId="{FA066FDE-01F3-40E6-A29D-F626510CA40B}" type="parTrans" cxnId="{347EF51D-5955-4D91-AE8B-D15A6A3E4F2F}">
      <dgm:prSet/>
      <dgm:spPr/>
    </dgm:pt>
    <dgm:pt modelId="{6AC69139-2C0D-4E13-BEA0-4B6F1DC8D187}" type="sibTrans" cxnId="{347EF51D-5955-4D91-AE8B-D15A6A3E4F2F}">
      <dgm:prSet/>
      <dgm:spPr/>
    </dgm:pt>
    <dgm:pt modelId="{CF2918EB-57E9-468E-B9D1-A511EC53BFE3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</a:t>
          </a:r>
          <a:endParaRPr lang="ko-KR" altLang="en-US" dirty="0"/>
        </a:p>
      </dgm:t>
    </dgm:pt>
    <dgm:pt modelId="{7B270CCC-00A1-4B4C-97B9-FE05DF752F55}" type="sib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F0F8CC3D-2A4D-49AA-A9D5-53CF026CEDC7}" type="parTrans" cxnId="{212F5BFC-C9E4-4E53-9EC8-450DF0E062AE}">
      <dgm:prSet/>
      <dgm:spPr/>
      <dgm:t>
        <a:bodyPr/>
        <a:lstStyle/>
        <a:p>
          <a:pPr latinLnBrk="1"/>
          <a:endParaRPr lang="ko-KR" altLang="en-US"/>
        </a:p>
      </dgm:t>
    </dgm:pt>
    <dgm:pt modelId="{1D4AE967-D862-4C9A-B0F7-21CA59FC0C29}" type="pres">
      <dgm:prSet presAssocID="{5F52A23F-A1AE-4162-BFCF-12A6438F3DE4}" presName="linear" presStyleCnt="0">
        <dgm:presLayoutVars>
          <dgm:dir/>
          <dgm:animLvl val="lvl"/>
          <dgm:resizeHandles val="exact"/>
        </dgm:presLayoutVars>
      </dgm:prSet>
      <dgm:spPr/>
    </dgm:pt>
    <dgm:pt modelId="{CB1A6A92-1082-4033-A160-EF2325F962D6}" type="pres">
      <dgm:prSet presAssocID="{9217E1DA-F941-4664-BD22-100AD8D23CEA}" presName="parentLin" presStyleCnt="0"/>
      <dgm:spPr/>
    </dgm:pt>
    <dgm:pt modelId="{9FBD6889-51EC-4771-B970-3679EAE59B3C}" type="pres">
      <dgm:prSet presAssocID="{9217E1DA-F941-4664-BD22-100AD8D23CEA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36CE3D4-56A2-42FD-944B-18B8CDF4B35B}" type="pres">
      <dgm:prSet presAssocID="{9217E1DA-F941-4664-BD22-100AD8D23C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6D0355-A69D-4CF2-8BF2-0FA83DAB30BE}" type="pres">
      <dgm:prSet presAssocID="{9217E1DA-F941-4664-BD22-100AD8D23CEA}" presName="negativeSpace" presStyleCnt="0"/>
      <dgm:spPr/>
    </dgm:pt>
    <dgm:pt modelId="{DF7BBC36-D599-46B5-B5DE-FB22D9892CCD}" type="pres">
      <dgm:prSet presAssocID="{9217E1DA-F941-4664-BD22-100AD8D23CE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8F120-44E3-4DF7-8120-F9CE94C92B27}" type="pres">
      <dgm:prSet presAssocID="{8AE5CDF0-C765-4F24-81CD-C957F937F8E9}" presName="spaceBetweenRectangles" presStyleCnt="0"/>
      <dgm:spPr/>
    </dgm:pt>
    <dgm:pt modelId="{E83FACC6-17BD-4510-B0EC-F584BD25082D}" type="pres">
      <dgm:prSet presAssocID="{CF2918EB-57E9-468E-B9D1-A511EC53BFE3}" presName="parentLin" presStyleCnt="0"/>
      <dgm:spPr/>
    </dgm:pt>
    <dgm:pt modelId="{5DEE2789-7C24-46D3-8D6E-8C6E80375450}" type="pres">
      <dgm:prSet presAssocID="{CF2918EB-57E9-468E-B9D1-A511EC53BFE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CDCF8A4-DF90-4913-A027-B9C2E444C237}" type="pres">
      <dgm:prSet presAssocID="{CF2918EB-57E9-468E-B9D1-A511EC53BFE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FFA4D-725D-455E-9C66-B627CDF852EC}" type="pres">
      <dgm:prSet presAssocID="{CF2918EB-57E9-468E-B9D1-A511EC53BFE3}" presName="negativeSpace" presStyleCnt="0"/>
      <dgm:spPr/>
    </dgm:pt>
    <dgm:pt modelId="{07A3FC21-DBFA-42F2-9E7B-C9D90F64C8A1}" type="pres">
      <dgm:prSet presAssocID="{CF2918EB-57E9-468E-B9D1-A511EC53BFE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806D1F-6960-4F1F-81A0-191FA61F5350}" type="presOf" srcId="{9217E1DA-F941-4664-BD22-100AD8D23CEA}" destId="{9FBD6889-51EC-4771-B970-3679EAE59B3C}" srcOrd="0" destOrd="0" presId="urn:microsoft.com/office/officeart/2005/8/layout/list1"/>
    <dgm:cxn modelId="{089153BE-B34D-43D1-8ED6-370E46E697A6}" type="presOf" srcId="{20A13B93-1F79-421B-9F24-41F3B17666C5}" destId="{07A3FC21-DBFA-42F2-9E7B-C9D90F64C8A1}" srcOrd="0" destOrd="0" presId="urn:microsoft.com/office/officeart/2005/8/layout/list1"/>
    <dgm:cxn modelId="{EB864E1E-B3AA-4C9C-AC09-6F9E316CA262}" srcId="{CF2918EB-57E9-468E-B9D1-A511EC53BFE3}" destId="{20A13B93-1F79-421B-9F24-41F3B17666C5}" srcOrd="0" destOrd="0" parTransId="{6A12D94E-61BD-4B91-8CF6-AF27F5542319}" sibTransId="{5B660BE6-F890-4CD2-BB01-982CF7523DB2}"/>
    <dgm:cxn modelId="{B7B91545-0CB6-443E-8734-F55700F07D13}" type="presOf" srcId="{5F52A23F-A1AE-4162-BFCF-12A6438F3DE4}" destId="{1D4AE967-D862-4C9A-B0F7-21CA59FC0C29}" srcOrd="0" destOrd="0" presId="urn:microsoft.com/office/officeart/2005/8/layout/list1"/>
    <dgm:cxn modelId="{347EF51D-5955-4D91-AE8B-D15A6A3E4F2F}" srcId="{CF2918EB-57E9-468E-B9D1-A511EC53BFE3}" destId="{88322E06-F452-4F2E-AAD2-7AAD21B58017}" srcOrd="1" destOrd="0" parTransId="{FA066FDE-01F3-40E6-A29D-F626510CA40B}" sibTransId="{6AC69139-2C0D-4E13-BEA0-4B6F1DC8D187}"/>
    <dgm:cxn modelId="{3922DB9B-1B7C-4A71-BEAA-459A1D5BFEEA}" srcId="{CF2918EB-57E9-468E-B9D1-A511EC53BFE3}" destId="{018A1D30-15A1-4A49-BBB5-A82E2DE629A0}" srcOrd="2" destOrd="0" parTransId="{8D901B1A-2DE6-4032-9ABD-F3EC3A9168A0}" sibTransId="{C43E364D-B677-4CDA-A8D5-AFAB4DD9CAB5}"/>
    <dgm:cxn modelId="{328AB24F-0201-49C3-8DB8-941B18A674C7}" type="presOf" srcId="{9217E1DA-F941-4664-BD22-100AD8D23CEA}" destId="{A36CE3D4-56A2-42FD-944B-18B8CDF4B35B}" srcOrd="1" destOrd="0" presId="urn:microsoft.com/office/officeart/2005/8/layout/list1"/>
    <dgm:cxn modelId="{DDE2DB02-65F5-4B67-B798-BEE6BD36BBA9}" type="presOf" srcId="{00E4C2C3-4425-4C51-AE9A-53BAF6BF579F}" destId="{DF7BBC36-D599-46B5-B5DE-FB22D9892CCD}" srcOrd="0" destOrd="1" presId="urn:microsoft.com/office/officeart/2005/8/layout/list1"/>
    <dgm:cxn modelId="{06B73689-43B2-483A-8055-B0F5089F4E4E}" srcId="{9217E1DA-F941-4664-BD22-100AD8D23CEA}" destId="{2CAC4DCA-4F23-4541-8901-3E83E4E2ED50}" srcOrd="0" destOrd="0" parTransId="{4070FCE3-6739-40A1-BBDA-93DFDE62F4FA}" sibTransId="{97F39196-502D-4F1A-83C9-FA1A4A501DF6}"/>
    <dgm:cxn modelId="{0CCC2D67-7BBF-4299-84C5-10B3ECA21DD5}" srcId="{5F52A23F-A1AE-4162-BFCF-12A6438F3DE4}" destId="{9217E1DA-F941-4664-BD22-100AD8D23CEA}" srcOrd="0" destOrd="0" parTransId="{6B389E9E-520F-47EC-A547-F03FEBB330F1}" sibTransId="{8AE5CDF0-C765-4F24-81CD-C957F937F8E9}"/>
    <dgm:cxn modelId="{C938BDE0-3006-47AC-B834-52FA48F2B489}" srcId="{9217E1DA-F941-4664-BD22-100AD8D23CEA}" destId="{00E4C2C3-4425-4C51-AE9A-53BAF6BF579F}" srcOrd="1" destOrd="0" parTransId="{7CFA5721-CCDA-448E-9FC0-5451BF65982A}" sibTransId="{A6303B83-355E-4B2F-8A4F-0247B0089591}"/>
    <dgm:cxn modelId="{B6EEF729-7975-4D40-8080-36FBA5BB8CFD}" srcId="{9217E1DA-F941-4664-BD22-100AD8D23CEA}" destId="{ACE4AF7A-8611-42A6-B01F-2644E2174262}" srcOrd="2" destOrd="0" parTransId="{FF66F92A-C576-4765-A1C9-9A0E4E657B6D}" sibTransId="{5D39E709-9255-4318-AAC5-05067C9DD56B}"/>
    <dgm:cxn modelId="{51A75D1A-BC72-4D76-9B95-F8BD4E3DED2B}" type="presOf" srcId="{018A1D30-15A1-4A49-BBB5-A82E2DE629A0}" destId="{07A3FC21-DBFA-42F2-9E7B-C9D90F64C8A1}" srcOrd="0" destOrd="2" presId="urn:microsoft.com/office/officeart/2005/8/layout/list1"/>
    <dgm:cxn modelId="{90E3BF84-933A-4512-8917-326BE6CAF61A}" type="presOf" srcId="{ACE4AF7A-8611-42A6-B01F-2644E2174262}" destId="{DF7BBC36-D599-46B5-B5DE-FB22D9892CCD}" srcOrd="0" destOrd="2" presId="urn:microsoft.com/office/officeart/2005/8/layout/list1"/>
    <dgm:cxn modelId="{26EBB99B-B9AE-4577-9F08-A4EFEE5821D5}" type="presOf" srcId="{2CAC4DCA-4F23-4541-8901-3E83E4E2ED50}" destId="{DF7BBC36-D599-46B5-B5DE-FB22D9892CCD}" srcOrd="0" destOrd="0" presId="urn:microsoft.com/office/officeart/2005/8/layout/list1"/>
    <dgm:cxn modelId="{212F5BFC-C9E4-4E53-9EC8-450DF0E062AE}" srcId="{5F52A23F-A1AE-4162-BFCF-12A6438F3DE4}" destId="{CF2918EB-57E9-468E-B9D1-A511EC53BFE3}" srcOrd="1" destOrd="0" parTransId="{F0F8CC3D-2A4D-49AA-A9D5-53CF026CEDC7}" sibTransId="{7B270CCC-00A1-4B4C-97B9-FE05DF752F55}"/>
    <dgm:cxn modelId="{F39FC791-6DD5-47FC-8CAF-B49F4E4B1488}" type="presOf" srcId="{CF2918EB-57E9-468E-B9D1-A511EC53BFE3}" destId="{5DEE2789-7C24-46D3-8D6E-8C6E80375450}" srcOrd="0" destOrd="0" presId="urn:microsoft.com/office/officeart/2005/8/layout/list1"/>
    <dgm:cxn modelId="{E1B227FD-893D-47EA-A5A4-08E3C9A06C94}" type="presOf" srcId="{CF2918EB-57E9-468E-B9D1-A511EC53BFE3}" destId="{8CDCF8A4-DF90-4913-A027-B9C2E444C237}" srcOrd="1" destOrd="0" presId="urn:microsoft.com/office/officeart/2005/8/layout/list1"/>
    <dgm:cxn modelId="{D1855150-1E10-4867-89C5-C625EC1561B0}" type="presOf" srcId="{88322E06-F452-4F2E-AAD2-7AAD21B58017}" destId="{07A3FC21-DBFA-42F2-9E7B-C9D90F64C8A1}" srcOrd="0" destOrd="1" presId="urn:microsoft.com/office/officeart/2005/8/layout/list1"/>
    <dgm:cxn modelId="{17F39FA7-625C-4261-A2C3-2410F02F343F}" type="presParOf" srcId="{1D4AE967-D862-4C9A-B0F7-21CA59FC0C29}" destId="{CB1A6A92-1082-4033-A160-EF2325F962D6}" srcOrd="0" destOrd="0" presId="urn:microsoft.com/office/officeart/2005/8/layout/list1"/>
    <dgm:cxn modelId="{29252351-1020-4B06-AD81-4FBE672264CA}" type="presParOf" srcId="{CB1A6A92-1082-4033-A160-EF2325F962D6}" destId="{9FBD6889-51EC-4771-B970-3679EAE59B3C}" srcOrd="0" destOrd="0" presId="urn:microsoft.com/office/officeart/2005/8/layout/list1"/>
    <dgm:cxn modelId="{3F866371-4347-4BAC-88A0-8A015C370F29}" type="presParOf" srcId="{CB1A6A92-1082-4033-A160-EF2325F962D6}" destId="{A36CE3D4-56A2-42FD-944B-18B8CDF4B35B}" srcOrd="1" destOrd="0" presId="urn:microsoft.com/office/officeart/2005/8/layout/list1"/>
    <dgm:cxn modelId="{2F0CE6A3-6E57-412D-84E3-BAC90E6D8408}" type="presParOf" srcId="{1D4AE967-D862-4C9A-B0F7-21CA59FC0C29}" destId="{C16D0355-A69D-4CF2-8BF2-0FA83DAB30BE}" srcOrd="1" destOrd="0" presId="urn:microsoft.com/office/officeart/2005/8/layout/list1"/>
    <dgm:cxn modelId="{15A5EBAF-8643-4041-AA66-C3A964D9E4AD}" type="presParOf" srcId="{1D4AE967-D862-4C9A-B0F7-21CA59FC0C29}" destId="{DF7BBC36-D599-46B5-B5DE-FB22D9892CCD}" srcOrd="2" destOrd="0" presId="urn:microsoft.com/office/officeart/2005/8/layout/list1"/>
    <dgm:cxn modelId="{4B8DD930-35DD-4657-9936-31B37DC100A6}" type="presParOf" srcId="{1D4AE967-D862-4C9A-B0F7-21CA59FC0C29}" destId="{5D68F120-44E3-4DF7-8120-F9CE94C92B27}" srcOrd="3" destOrd="0" presId="urn:microsoft.com/office/officeart/2005/8/layout/list1"/>
    <dgm:cxn modelId="{1C10CA85-3B22-4D02-BCBF-2C4CE87064F4}" type="presParOf" srcId="{1D4AE967-D862-4C9A-B0F7-21CA59FC0C29}" destId="{E83FACC6-17BD-4510-B0EC-F584BD25082D}" srcOrd="4" destOrd="0" presId="urn:microsoft.com/office/officeart/2005/8/layout/list1"/>
    <dgm:cxn modelId="{11EC50B1-74D3-4225-A70D-8F547767580A}" type="presParOf" srcId="{E83FACC6-17BD-4510-B0EC-F584BD25082D}" destId="{5DEE2789-7C24-46D3-8D6E-8C6E80375450}" srcOrd="0" destOrd="0" presId="urn:microsoft.com/office/officeart/2005/8/layout/list1"/>
    <dgm:cxn modelId="{AB0A1346-5C58-47AC-801C-31B9EF19ADD4}" type="presParOf" srcId="{E83FACC6-17BD-4510-B0EC-F584BD25082D}" destId="{8CDCF8A4-DF90-4913-A027-B9C2E444C237}" srcOrd="1" destOrd="0" presId="urn:microsoft.com/office/officeart/2005/8/layout/list1"/>
    <dgm:cxn modelId="{DD828526-933B-4BB1-8984-CEEF0D572A46}" type="presParOf" srcId="{1D4AE967-D862-4C9A-B0F7-21CA59FC0C29}" destId="{B3AFFA4D-725D-455E-9C66-B627CDF852EC}" srcOrd="5" destOrd="0" presId="urn:microsoft.com/office/officeart/2005/8/layout/list1"/>
    <dgm:cxn modelId="{4362F997-4BDC-4A62-AA8C-6ADEAF678402}" type="presParOf" srcId="{1D4AE967-D862-4C9A-B0F7-21CA59FC0C29}" destId="{07A3FC21-DBFA-42F2-9E7B-C9D90F64C8A1}" srcOrd="6" destOrd="0" presId="urn:microsoft.com/office/officeart/2005/8/layout/list1"/>
  </dgm:cxnLst>
  <dgm:bg/>
  <dgm:whole/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5F1E1DF-416F-4768-8EB3-23D11DFB4D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61BA2FF-312E-431E-944A-03E45A2A835A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확인</a:t>
          </a:r>
          <a:endParaRPr lang="ko-KR" altLang="en-US" dirty="0"/>
        </a:p>
      </dgm:t>
    </dgm:pt>
    <dgm:pt modelId="{1A0B446F-5D61-49FC-B1F9-DCBC689B365B}" type="par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FBE6062E-FD78-4088-A246-B1C423B4CD06}" type="sibTrans" cxnId="{AB6DDDEF-B66A-444A-9868-4C5E50A818A0}">
      <dgm:prSet/>
      <dgm:spPr/>
      <dgm:t>
        <a:bodyPr/>
        <a:lstStyle/>
        <a:p>
          <a:pPr latinLnBrk="1"/>
          <a:endParaRPr lang="ko-KR" altLang="en-US"/>
        </a:p>
      </dgm:t>
    </dgm:pt>
    <dgm:pt modelId="{E57F0554-249D-4FD9-B866-2DB39E3B1D72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 관리 규칙 </a:t>
          </a:r>
          <a:r>
            <a:rPr lang="en-US" altLang="ko-KR" dirty="0" smtClean="0"/>
            <a:t>: </a:t>
          </a:r>
          <a:r>
            <a:rPr lang="en-US" altLang="en-US" dirty="0" err="1" smtClean="0"/>
            <a:t>groupId</a:t>
          </a:r>
          <a:r>
            <a:rPr lang="ko-KR" altLang="en-US" dirty="0" smtClean="0"/>
            <a:t>와 </a:t>
          </a:r>
          <a:r>
            <a:rPr lang="en-US" altLang="en-US" dirty="0" err="1" smtClean="0"/>
            <a:t>artifactId</a:t>
          </a:r>
          <a:r>
            <a:rPr lang="en-US" altLang="en-US" dirty="0" smtClean="0"/>
            <a:t> </a:t>
          </a:r>
          <a:r>
            <a:rPr lang="ko-KR" altLang="en-US" dirty="0" smtClean="0"/>
            <a:t>아래로 각 버전 라이브러리 관리</a:t>
          </a:r>
          <a:endParaRPr lang="ko-KR" altLang="en-US" dirty="0"/>
        </a:p>
      </dgm:t>
    </dgm:pt>
    <dgm:pt modelId="{74D9EF16-C7C0-4080-805B-8C27B705EC1D}" type="par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62D853DC-0E56-41D4-8B4C-93CE04E860A3}" type="sibTrans" cxnId="{440CADAA-4B9F-4AD1-B324-1E40F197B9BA}">
      <dgm:prSet/>
      <dgm:spPr/>
      <dgm:t>
        <a:bodyPr/>
        <a:lstStyle/>
        <a:p>
          <a:pPr latinLnBrk="1"/>
          <a:endParaRPr lang="ko-KR" altLang="en-US"/>
        </a:p>
      </dgm:t>
    </dgm:pt>
    <dgm:pt modelId="{BBD0954E-C04C-4DC1-9552-FEEDA9E20C1C}">
      <dgm:prSet phldrT="[텍스트]"/>
      <dgm:spPr/>
      <dgm:t>
        <a:bodyPr/>
        <a:lstStyle/>
        <a:p>
          <a:pPr latinLnBrk="1"/>
          <a:r>
            <a:rPr lang="ko-KR" altLang="en-US" dirty="0" smtClean="0"/>
            <a:t>중앙 저장소에 </a:t>
          </a:r>
          <a:r>
            <a:rPr lang="en-US" altLang="en-US" dirty="0" err="1" smtClean="0"/>
            <a:t>groupId</a:t>
          </a:r>
          <a:r>
            <a:rPr lang="en-US" altLang="en-US" dirty="0" smtClean="0"/>
            <a:t>/</a:t>
          </a:r>
          <a:r>
            <a:rPr lang="en-US" altLang="en-US" dirty="0" err="1" smtClean="0"/>
            <a:t>artifactId</a:t>
          </a:r>
          <a:r>
            <a:rPr lang="en-US" altLang="en-US" dirty="0" smtClean="0"/>
            <a:t>/version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ko-KR" altLang="en-US" dirty="0" smtClean="0"/>
            <a:t>있는 </a:t>
          </a:r>
          <a:r>
            <a:rPr lang="en-US" altLang="en-US" dirty="0" smtClean="0"/>
            <a:t>${</a:t>
          </a:r>
          <a:r>
            <a:rPr lang="en-US" altLang="en-US" dirty="0" err="1" smtClean="0"/>
            <a:t>artifactId</a:t>
          </a:r>
          <a:r>
            <a:rPr lang="en-US" altLang="en-US" dirty="0" smtClean="0"/>
            <a:t>}-${version}.jar </a:t>
          </a:r>
          <a:r>
            <a:rPr lang="ko-KR" altLang="en-US" dirty="0" smtClean="0"/>
            <a:t>있는지 확인</a:t>
          </a:r>
          <a:endParaRPr lang="ko-KR" altLang="en-US" dirty="0"/>
        </a:p>
      </dgm:t>
    </dgm:pt>
    <dgm:pt modelId="{05682675-6C8D-4315-892B-88F5589C132C}" type="par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3D087FA4-17A7-4197-853C-8986484719FE}" type="sibTrans" cxnId="{84A382B8-D286-4670-AD4A-790C7C8ECF00}">
      <dgm:prSet/>
      <dgm:spPr/>
      <dgm:t>
        <a:bodyPr/>
        <a:lstStyle/>
        <a:p>
          <a:pPr latinLnBrk="1"/>
          <a:endParaRPr lang="ko-KR" altLang="en-US"/>
        </a:p>
      </dgm:t>
    </dgm:pt>
    <dgm:pt modelId="{AE24E4D4-103B-4019-B7D2-D714C240D691}">
      <dgm:prSet phldrT="[텍스트]"/>
      <dgm:spPr/>
      <dgm:t>
        <a:bodyPr/>
        <a:lstStyle/>
        <a:p>
          <a:pPr latinLnBrk="1"/>
          <a:r>
            <a:rPr lang="en-US" altLang="en-US" dirty="0" smtClean="0"/>
            <a:t>http://</a:t>
          </a:r>
          <a:r>
            <a:rPr lang="en-US" altLang="en-US" dirty="0" smtClean="0"/>
            <a:t>repo.maven.apache.org/maven2/junit/junit/3.8.1/junit-3.8.1.jar</a:t>
          </a:r>
          <a:endParaRPr lang="ko-KR" altLang="en-US" dirty="0"/>
        </a:p>
      </dgm:t>
    </dgm:pt>
    <dgm:pt modelId="{665711D6-4A1E-495F-A333-AA93B036F8C7}" type="par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691D18AF-2CA2-489C-9DE6-C7C8197D39B9}" type="sibTrans" cxnId="{C94F9374-17B0-4684-80C1-AB9F2FDF25F6}">
      <dgm:prSet/>
      <dgm:spPr/>
      <dgm:t>
        <a:bodyPr/>
        <a:lstStyle/>
        <a:p>
          <a:pPr latinLnBrk="1"/>
          <a:endParaRPr lang="ko-KR" altLang="en-US"/>
        </a:p>
      </dgm:t>
    </dgm:pt>
    <dgm:pt modelId="{80B53D37-FA34-4340-93AD-25E25EB2F79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다운로드</a:t>
          </a:r>
          <a:endParaRPr lang="ko-KR" altLang="en-US" dirty="0"/>
        </a:p>
      </dgm:t>
    </dgm:pt>
    <dgm:pt modelId="{B4FF8D0F-2B68-45BE-ACB3-0033D06188CC}" type="par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F0166823-6A20-4F56-B915-63C5F14A69E2}" type="sibTrans" cxnId="{BD54A012-6B3E-4E7C-BC7B-7782DD04506B}">
      <dgm:prSet/>
      <dgm:spPr/>
      <dgm:t>
        <a:bodyPr/>
        <a:lstStyle/>
        <a:p>
          <a:pPr latinLnBrk="1"/>
          <a:endParaRPr lang="ko-KR" altLang="en-US"/>
        </a:p>
      </dgm:t>
    </dgm:pt>
    <dgm:pt modelId="{0AC3C8C0-7BD6-43D1-B4E1-947737D09319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관리 규칙 </a:t>
          </a:r>
          <a:r>
            <a:rPr lang="en-US" altLang="ko-KR" dirty="0" smtClean="0"/>
            <a:t>: </a:t>
          </a:r>
          <a:r>
            <a:rPr lang="ko-KR" altLang="en-US" dirty="0" smtClean="0"/>
            <a:t>중앙 저장소와 동일</a:t>
          </a:r>
          <a:endParaRPr lang="ko-KR" altLang="en-US" dirty="0"/>
        </a:p>
      </dgm:t>
    </dgm:pt>
    <dgm:pt modelId="{8F2788E8-0775-4874-BB9C-199F13A38F13}" type="par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836FCD08-2562-4026-9580-FDF99ED4F428}" type="sibTrans" cxnId="{4AF1DCCD-572E-4877-8ADF-AC4E3D5FC190}">
      <dgm:prSet/>
      <dgm:spPr/>
      <dgm:t>
        <a:bodyPr/>
        <a:lstStyle/>
        <a:p>
          <a:pPr latinLnBrk="1"/>
          <a:endParaRPr lang="ko-KR" altLang="en-US"/>
        </a:p>
      </dgm:t>
    </dgm:pt>
    <dgm:pt modelId="{94B82C55-8440-4E14-A34F-F8912BDA7C3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</a:t>
          </a:r>
          <a:r>
            <a:rPr lang="ko-KR" altLang="en-US" dirty="0" smtClean="0"/>
            <a:t>시 로컬 </a:t>
          </a:r>
          <a:r>
            <a:rPr lang="ko-KR" altLang="en-US" dirty="0" smtClean="0"/>
            <a:t>저장소에 </a:t>
          </a:r>
          <a:r>
            <a:rPr lang="ko-KR" altLang="en-US" dirty="0" smtClean="0"/>
            <a:t>다운로드</a:t>
          </a:r>
          <a:endParaRPr lang="ko-KR" altLang="en-US" dirty="0"/>
        </a:p>
      </dgm:t>
    </dgm:pt>
    <dgm:pt modelId="{3BB96E5A-F56A-4619-9AF9-4A5532FA9F52}" type="par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C75447BD-0758-4AE8-9B50-EC50836A0FBA}" type="sibTrans" cxnId="{CAC66C7B-E87C-45B9-85A2-D054D2AF4451}">
      <dgm:prSet/>
      <dgm:spPr/>
      <dgm:t>
        <a:bodyPr/>
        <a:lstStyle/>
        <a:p>
          <a:pPr latinLnBrk="1"/>
          <a:endParaRPr lang="ko-KR" altLang="en-US"/>
        </a:p>
      </dgm:t>
    </dgm:pt>
    <dgm:pt modelId="{94904BF1-AC6E-46E3-BAF8-D159682D11DA}">
      <dgm:prSet phldrT="[텍스트]"/>
      <dgm:spPr/>
      <dgm:t>
        <a:bodyPr/>
        <a:lstStyle/>
        <a:p>
          <a:pPr latinLnBrk="1"/>
          <a:r>
            <a:rPr lang="en-US" altLang="ko-KR" dirty="0" smtClean="0"/>
            <a:t>USER_HOME</a:t>
          </a:r>
          <a:r>
            <a:rPr lang="en-US" altLang="ko-KR" dirty="0" smtClean="0"/>
            <a:t>/.</a:t>
          </a:r>
          <a:r>
            <a:rPr lang="en-US" altLang="ko-KR" dirty="0" smtClean="0"/>
            <a:t>m2/repository/</a:t>
          </a:r>
          <a:r>
            <a:rPr lang="en-US" altLang="ko-KR" dirty="0" err="1" smtClean="0"/>
            <a:t>junit</a:t>
          </a:r>
          <a:r>
            <a:rPr lang="en-US" altLang="ko-KR" dirty="0" smtClean="0"/>
            <a:t>/</a:t>
          </a:r>
          <a:r>
            <a:rPr lang="en-US" altLang="ko-KR" dirty="0" err="1" smtClean="0"/>
            <a:t>junit</a:t>
          </a:r>
          <a:r>
            <a:rPr lang="en-US" altLang="ko-KR" dirty="0" smtClean="0"/>
            <a:t>/3.8.1/junit-3.8.1.jar</a:t>
          </a:r>
          <a:endParaRPr lang="ko-KR" altLang="en-US" dirty="0"/>
        </a:p>
      </dgm:t>
    </dgm:pt>
    <dgm:pt modelId="{BC13FBBE-8B1A-4490-9FCE-9ECA806067D4}" type="par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E3B29373-6C95-44B6-9769-F2DF3B3557C6}" type="sibTrans" cxnId="{C8E6FC89-EB0B-4786-84D3-384530245158}">
      <dgm:prSet/>
      <dgm:spPr/>
      <dgm:t>
        <a:bodyPr/>
        <a:lstStyle/>
        <a:p>
          <a:pPr latinLnBrk="1"/>
          <a:endParaRPr lang="ko-KR" altLang="en-US"/>
        </a:p>
      </dgm:t>
    </dgm:pt>
    <dgm:pt modelId="{DAEBAE26-955B-48A9-A2AE-2321928AB4C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 활용</a:t>
          </a:r>
          <a:endParaRPr lang="ko-KR" altLang="en-US" dirty="0"/>
        </a:p>
      </dgm:t>
    </dgm:pt>
    <dgm:pt modelId="{0328FE59-05AD-467C-AB09-13F7B5200A89}" type="par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77FB7132-0E38-46C1-8EA1-058BA48F35F9}" type="sibTrans" cxnId="{C1A7B3E5-CCC1-443D-A99D-D9F6B15FDB20}">
      <dgm:prSet/>
      <dgm:spPr/>
      <dgm:t>
        <a:bodyPr/>
        <a:lstStyle/>
        <a:p>
          <a:pPr latinLnBrk="1"/>
          <a:endParaRPr lang="ko-KR" altLang="en-US"/>
        </a:p>
      </dgm:t>
    </dgm:pt>
    <dgm:pt modelId="{9E4F237F-7412-469C-932C-627014D857E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시 소스 코드 컴파일에 사용</a:t>
          </a:r>
          <a:endParaRPr lang="ko-KR" altLang="en-US" dirty="0"/>
        </a:p>
      </dgm:t>
    </dgm:pt>
    <dgm:pt modelId="{BBFE0B1D-0ABD-46E9-AC96-0D8CCED050F2}" type="par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08D998E8-579D-4F6F-B14F-C59E65A91B66}" type="sibTrans" cxnId="{6C4603D8-9CCD-4F69-A949-A0EA9B0B2FC6}">
      <dgm:prSet/>
      <dgm:spPr/>
      <dgm:t>
        <a:bodyPr/>
        <a:lstStyle/>
        <a:p>
          <a:pPr latinLnBrk="1"/>
          <a:endParaRPr lang="ko-KR" altLang="en-US"/>
        </a:p>
      </dgm:t>
    </dgm:pt>
    <dgm:pt modelId="{2ED91AD2-1838-4CC1-8B9C-485090E7ADC1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src</a:t>
          </a:r>
          <a:r>
            <a:rPr lang="en-US" altLang="en-US" dirty="0" smtClean="0"/>
            <a:t>/main/java</a:t>
          </a:r>
          <a:r>
            <a:rPr lang="ko-KR" altLang="en-US" dirty="0" smtClean="0"/>
            <a:t>와 </a:t>
          </a:r>
          <a:r>
            <a:rPr lang="en-US" altLang="en-US" dirty="0" err="1" smtClean="0"/>
            <a:t>src</a:t>
          </a:r>
          <a:r>
            <a:rPr lang="en-US" altLang="en-US" dirty="0" smtClean="0"/>
            <a:t>/test/java</a:t>
          </a:r>
          <a:endParaRPr lang="ko-KR" altLang="en-US" dirty="0"/>
        </a:p>
      </dgm:t>
    </dgm:pt>
    <dgm:pt modelId="{81B1BD54-392B-491D-BFC9-64D31BDCF54A}" type="par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AA81F459-07FF-41DA-8B1C-20925D07DB5C}" type="sibTrans" cxnId="{46A8D69D-CAB6-4D31-8B37-FBED89A5386E}">
      <dgm:prSet/>
      <dgm:spPr/>
      <dgm:t>
        <a:bodyPr/>
        <a:lstStyle/>
        <a:p>
          <a:pPr latinLnBrk="1"/>
          <a:endParaRPr lang="ko-KR" altLang="en-US"/>
        </a:p>
      </dgm:t>
    </dgm:pt>
    <dgm:pt modelId="{F53C011A-4A72-49B3-AA4A-66AE202C9D82}" type="pres">
      <dgm:prSet presAssocID="{15F1E1DF-416F-4768-8EB3-23D11DFB4D1D}" presName="linear" presStyleCnt="0">
        <dgm:presLayoutVars>
          <dgm:dir/>
          <dgm:animLvl val="lvl"/>
          <dgm:resizeHandles val="exact"/>
        </dgm:presLayoutVars>
      </dgm:prSet>
      <dgm:spPr/>
    </dgm:pt>
    <dgm:pt modelId="{85F24A4C-2D20-486A-B73A-B509D796F7F0}" type="pres">
      <dgm:prSet presAssocID="{A61BA2FF-312E-431E-944A-03E45A2A835A}" presName="parentLin" presStyleCnt="0"/>
      <dgm:spPr/>
    </dgm:pt>
    <dgm:pt modelId="{D5F0E0C0-C05E-43F3-A75B-1C2703469856}" type="pres">
      <dgm:prSet presAssocID="{A61BA2FF-312E-431E-944A-03E45A2A835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52E4D7A-1BBF-405E-B2EB-B2FF15A564B8}" type="pres">
      <dgm:prSet presAssocID="{A61BA2FF-312E-431E-944A-03E45A2A83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2DDB2-4A2A-4E1D-ADCE-ABED418DF16E}" type="pres">
      <dgm:prSet presAssocID="{A61BA2FF-312E-431E-944A-03E45A2A835A}" presName="negativeSpace" presStyleCnt="0"/>
      <dgm:spPr/>
    </dgm:pt>
    <dgm:pt modelId="{8EEEC6F9-05D2-4250-A08C-EF23521DF66B}" type="pres">
      <dgm:prSet presAssocID="{A61BA2FF-312E-431E-944A-03E45A2A83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FF4104-9DD3-4C71-B833-6EA83153F0E2}" type="pres">
      <dgm:prSet presAssocID="{FBE6062E-FD78-4088-A246-B1C423B4CD06}" presName="spaceBetweenRectangles" presStyleCnt="0"/>
      <dgm:spPr/>
    </dgm:pt>
    <dgm:pt modelId="{EE947228-4082-4D79-8A72-B112AFCD7090}" type="pres">
      <dgm:prSet presAssocID="{80B53D37-FA34-4340-93AD-25E25EB2F79B}" presName="parentLin" presStyleCnt="0"/>
      <dgm:spPr/>
    </dgm:pt>
    <dgm:pt modelId="{65FA0AFF-C31C-4440-95BE-C0E90102FA3B}" type="pres">
      <dgm:prSet presAssocID="{80B53D37-FA34-4340-93AD-25E25EB2F79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CF1CA65-4171-49C6-B4B2-52C05511084E}" type="pres">
      <dgm:prSet presAssocID="{80B53D37-FA34-4340-93AD-25E25EB2F7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8E1A6C-098E-4AF5-BE1D-116F0F0916C7}" type="pres">
      <dgm:prSet presAssocID="{80B53D37-FA34-4340-93AD-25E25EB2F79B}" presName="negativeSpace" presStyleCnt="0"/>
      <dgm:spPr/>
    </dgm:pt>
    <dgm:pt modelId="{49C0500D-7607-4F8C-997C-907979BFBB87}" type="pres">
      <dgm:prSet presAssocID="{80B53D37-FA34-4340-93AD-25E25EB2F79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F07C25-E80E-4AEB-8D61-38850FB4C267}" type="pres">
      <dgm:prSet presAssocID="{F0166823-6A20-4F56-B915-63C5F14A69E2}" presName="spaceBetweenRectangles" presStyleCnt="0"/>
      <dgm:spPr/>
    </dgm:pt>
    <dgm:pt modelId="{0B92DC96-5567-4EE1-BA5F-FD681A9A8A72}" type="pres">
      <dgm:prSet presAssocID="{DAEBAE26-955B-48A9-A2AE-2321928AB4CB}" presName="parentLin" presStyleCnt="0"/>
      <dgm:spPr/>
    </dgm:pt>
    <dgm:pt modelId="{84844C6E-3AF3-4D8A-8540-E8C8FD3E241B}" type="pres">
      <dgm:prSet presAssocID="{DAEBAE26-955B-48A9-A2AE-2321928AB4C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559F46A-A55F-428F-827C-20A6A2CAB7C3}" type="pres">
      <dgm:prSet presAssocID="{DAEBAE26-955B-48A9-A2AE-2321928AB4C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E842DC-E4C1-4C44-98BC-E156BB49104B}" type="pres">
      <dgm:prSet presAssocID="{DAEBAE26-955B-48A9-A2AE-2321928AB4CB}" presName="negativeSpace" presStyleCnt="0"/>
      <dgm:spPr/>
    </dgm:pt>
    <dgm:pt modelId="{00441B64-6B2C-4150-A58E-E2B74C4FD895}" type="pres">
      <dgm:prSet presAssocID="{DAEBAE26-955B-48A9-A2AE-2321928AB4C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89AD04-7FB0-42A3-B5CF-1BF8A2648227}" type="presOf" srcId="{AE24E4D4-103B-4019-B7D2-D714C240D691}" destId="{8EEEC6F9-05D2-4250-A08C-EF23521DF66B}" srcOrd="0" destOrd="2" presId="urn:microsoft.com/office/officeart/2005/8/layout/list1"/>
    <dgm:cxn modelId="{BD54A012-6B3E-4E7C-BC7B-7782DD04506B}" srcId="{15F1E1DF-416F-4768-8EB3-23D11DFB4D1D}" destId="{80B53D37-FA34-4340-93AD-25E25EB2F79B}" srcOrd="1" destOrd="0" parTransId="{B4FF8D0F-2B68-45BE-ACB3-0033D06188CC}" sibTransId="{F0166823-6A20-4F56-B915-63C5F14A69E2}"/>
    <dgm:cxn modelId="{4E069402-AF68-4124-8079-E20F02EE689C}" type="presOf" srcId="{BBD0954E-C04C-4DC1-9552-FEEDA9E20C1C}" destId="{8EEEC6F9-05D2-4250-A08C-EF23521DF66B}" srcOrd="0" destOrd="1" presId="urn:microsoft.com/office/officeart/2005/8/layout/list1"/>
    <dgm:cxn modelId="{F47E27EA-20B5-42A8-96C9-283121376F16}" type="presOf" srcId="{E57F0554-249D-4FD9-B866-2DB39E3B1D72}" destId="{8EEEC6F9-05D2-4250-A08C-EF23521DF66B}" srcOrd="0" destOrd="0" presId="urn:microsoft.com/office/officeart/2005/8/layout/list1"/>
    <dgm:cxn modelId="{440CADAA-4B9F-4AD1-B324-1E40F197B9BA}" srcId="{A61BA2FF-312E-431E-944A-03E45A2A835A}" destId="{E57F0554-249D-4FD9-B866-2DB39E3B1D72}" srcOrd="0" destOrd="0" parTransId="{74D9EF16-C7C0-4080-805B-8C27B705EC1D}" sibTransId="{62D853DC-0E56-41D4-8B4C-93CE04E860A3}"/>
    <dgm:cxn modelId="{F2A60348-FF29-45B7-9214-6D1C749E71A9}" type="presOf" srcId="{80B53D37-FA34-4340-93AD-25E25EB2F79B}" destId="{CCF1CA65-4171-49C6-B4B2-52C05511084E}" srcOrd="1" destOrd="0" presId="urn:microsoft.com/office/officeart/2005/8/layout/list1"/>
    <dgm:cxn modelId="{C1A7B3E5-CCC1-443D-A99D-D9F6B15FDB20}" srcId="{15F1E1DF-416F-4768-8EB3-23D11DFB4D1D}" destId="{DAEBAE26-955B-48A9-A2AE-2321928AB4CB}" srcOrd="2" destOrd="0" parTransId="{0328FE59-05AD-467C-AB09-13F7B5200A89}" sibTransId="{77FB7132-0E38-46C1-8EA1-058BA48F35F9}"/>
    <dgm:cxn modelId="{6C4603D8-9CCD-4F69-A949-A0EA9B0B2FC6}" srcId="{DAEBAE26-955B-48A9-A2AE-2321928AB4CB}" destId="{9E4F237F-7412-469C-932C-627014D857EC}" srcOrd="0" destOrd="0" parTransId="{BBFE0B1D-0ABD-46E9-AC96-0D8CCED050F2}" sibTransId="{08D998E8-579D-4F6F-B14F-C59E65A91B66}"/>
    <dgm:cxn modelId="{893A5EEB-B952-460F-B16C-A32A8A2C801E}" type="presOf" srcId="{A61BA2FF-312E-431E-944A-03E45A2A835A}" destId="{252E4D7A-1BBF-405E-B2EB-B2FF15A564B8}" srcOrd="1" destOrd="0" presId="urn:microsoft.com/office/officeart/2005/8/layout/list1"/>
    <dgm:cxn modelId="{F586EA49-9DEF-46A8-9C89-A44317ADB0DC}" type="presOf" srcId="{15F1E1DF-416F-4768-8EB3-23D11DFB4D1D}" destId="{F53C011A-4A72-49B3-AA4A-66AE202C9D82}" srcOrd="0" destOrd="0" presId="urn:microsoft.com/office/officeart/2005/8/layout/list1"/>
    <dgm:cxn modelId="{317A6026-E837-4583-AF31-FF6A304BBD56}" type="presOf" srcId="{9E4F237F-7412-469C-932C-627014D857EC}" destId="{00441B64-6B2C-4150-A58E-E2B74C4FD895}" srcOrd="0" destOrd="0" presId="urn:microsoft.com/office/officeart/2005/8/layout/list1"/>
    <dgm:cxn modelId="{AB6DDDEF-B66A-444A-9868-4C5E50A818A0}" srcId="{15F1E1DF-416F-4768-8EB3-23D11DFB4D1D}" destId="{A61BA2FF-312E-431E-944A-03E45A2A835A}" srcOrd="0" destOrd="0" parTransId="{1A0B446F-5D61-49FC-B1F9-DCBC689B365B}" sibTransId="{FBE6062E-FD78-4088-A246-B1C423B4CD06}"/>
    <dgm:cxn modelId="{3ED3B3CE-608E-473A-8603-32D43449EA81}" type="presOf" srcId="{80B53D37-FA34-4340-93AD-25E25EB2F79B}" destId="{65FA0AFF-C31C-4440-95BE-C0E90102FA3B}" srcOrd="0" destOrd="0" presId="urn:microsoft.com/office/officeart/2005/8/layout/list1"/>
    <dgm:cxn modelId="{86042E4E-D877-491C-802E-4999267CB1FE}" type="presOf" srcId="{DAEBAE26-955B-48A9-A2AE-2321928AB4CB}" destId="{E559F46A-A55F-428F-827C-20A6A2CAB7C3}" srcOrd="1" destOrd="0" presId="urn:microsoft.com/office/officeart/2005/8/layout/list1"/>
    <dgm:cxn modelId="{84A382B8-D286-4670-AD4A-790C7C8ECF00}" srcId="{A61BA2FF-312E-431E-944A-03E45A2A835A}" destId="{BBD0954E-C04C-4DC1-9552-FEEDA9E20C1C}" srcOrd="1" destOrd="0" parTransId="{05682675-6C8D-4315-892B-88F5589C132C}" sibTransId="{3D087FA4-17A7-4197-853C-8986484719FE}"/>
    <dgm:cxn modelId="{C94F9374-17B0-4684-80C1-AB9F2FDF25F6}" srcId="{A61BA2FF-312E-431E-944A-03E45A2A835A}" destId="{AE24E4D4-103B-4019-B7D2-D714C240D691}" srcOrd="2" destOrd="0" parTransId="{665711D6-4A1E-495F-A333-AA93B036F8C7}" sibTransId="{691D18AF-2CA2-489C-9DE6-C7C8197D39B9}"/>
    <dgm:cxn modelId="{CC88FB95-1645-4225-99EC-F5EFC12FEF43}" type="presOf" srcId="{0AC3C8C0-7BD6-43D1-B4E1-947737D09319}" destId="{49C0500D-7607-4F8C-997C-907979BFBB87}" srcOrd="0" destOrd="0" presId="urn:microsoft.com/office/officeart/2005/8/layout/list1"/>
    <dgm:cxn modelId="{7C101B58-EE70-432E-9146-FD298B99A42E}" type="presOf" srcId="{A61BA2FF-312E-431E-944A-03E45A2A835A}" destId="{D5F0E0C0-C05E-43F3-A75B-1C2703469856}" srcOrd="0" destOrd="0" presId="urn:microsoft.com/office/officeart/2005/8/layout/list1"/>
    <dgm:cxn modelId="{46A8D69D-CAB6-4D31-8B37-FBED89A5386E}" srcId="{DAEBAE26-955B-48A9-A2AE-2321928AB4CB}" destId="{2ED91AD2-1838-4CC1-8B9C-485090E7ADC1}" srcOrd="1" destOrd="0" parTransId="{81B1BD54-392B-491D-BFC9-64D31BDCF54A}" sibTransId="{AA81F459-07FF-41DA-8B1C-20925D07DB5C}"/>
    <dgm:cxn modelId="{C8E6FC89-EB0B-4786-84D3-384530245158}" srcId="{80B53D37-FA34-4340-93AD-25E25EB2F79B}" destId="{94904BF1-AC6E-46E3-BAF8-D159682D11DA}" srcOrd="2" destOrd="0" parTransId="{BC13FBBE-8B1A-4490-9FCE-9ECA806067D4}" sibTransId="{E3B29373-6C95-44B6-9769-F2DF3B3557C6}"/>
    <dgm:cxn modelId="{6D50535E-839F-4B20-A2F3-9FBDEF5FD136}" type="presOf" srcId="{94904BF1-AC6E-46E3-BAF8-D159682D11DA}" destId="{49C0500D-7607-4F8C-997C-907979BFBB87}" srcOrd="0" destOrd="2" presId="urn:microsoft.com/office/officeart/2005/8/layout/list1"/>
    <dgm:cxn modelId="{62B8C46A-6C93-41A3-BC5F-52BAE4141C5B}" type="presOf" srcId="{2ED91AD2-1838-4CC1-8B9C-485090E7ADC1}" destId="{00441B64-6B2C-4150-A58E-E2B74C4FD895}" srcOrd="0" destOrd="1" presId="urn:microsoft.com/office/officeart/2005/8/layout/list1"/>
    <dgm:cxn modelId="{4AF1DCCD-572E-4877-8ADF-AC4E3D5FC190}" srcId="{80B53D37-FA34-4340-93AD-25E25EB2F79B}" destId="{0AC3C8C0-7BD6-43D1-B4E1-947737D09319}" srcOrd="0" destOrd="0" parTransId="{8F2788E8-0775-4874-BB9C-199F13A38F13}" sibTransId="{836FCD08-2562-4026-9580-FDF99ED4F428}"/>
    <dgm:cxn modelId="{5FC22FC5-A223-42D2-955D-F1CF4B10F239}" type="presOf" srcId="{94B82C55-8440-4E14-A34F-F8912BDA7C37}" destId="{49C0500D-7607-4F8C-997C-907979BFBB87}" srcOrd="0" destOrd="1" presId="urn:microsoft.com/office/officeart/2005/8/layout/list1"/>
    <dgm:cxn modelId="{CAC66C7B-E87C-45B9-85A2-D054D2AF4451}" srcId="{80B53D37-FA34-4340-93AD-25E25EB2F79B}" destId="{94B82C55-8440-4E14-A34F-F8912BDA7C37}" srcOrd="1" destOrd="0" parTransId="{3BB96E5A-F56A-4619-9AF9-4A5532FA9F52}" sibTransId="{C75447BD-0758-4AE8-9B50-EC50836A0FBA}"/>
    <dgm:cxn modelId="{48C028AF-38FE-435F-9A1A-A01768E496D3}" type="presOf" srcId="{DAEBAE26-955B-48A9-A2AE-2321928AB4CB}" destId="{84844C6E-3AF3-4D8A-8540-E8C8FD3E241B}" srcOrd="0" destOrd="0" presId="urn:microsoft.com/office/officeart/2005/8/layout/list1"/>
    <dgm:cxn modelId="{079A51BD-DE98-4093-81C8-77EF22E58177}" type="presParOf" srcId="{F53C011A-4A72-49B3-AA4A-66AE202C9D82}" destId="{85F24A4C-2D20-486A-B73A-B509D796F7F0}" srcOrd="0" destOrd="0" presId="urn:microsoft.com/office/officeart/2005/8/layout/list1"/>
    <dgm:cxn modelId="{BF499662-1A85-4A17-9E81-F73DE54B94DE}" type="presParOf" srcId="{85F24A4C-2D20-486A-B73A-B509D796F7F0}" destId="{D5F0E0C0-C05E-43F3-A75B-1C2703469856}" srcOrd="0" destOrd="0" presId="urn:microsoft.com/office/officeart/2005/8/layout/list1"/>
    <dgm:cxn modelId="{595FEF5E-4CF7-47B7-81AD-EA576E6440AE}" type="presParOf" srcId="{85F24A4C-2D20-486A-B73A-B509D796F7F0}" destId="{252E4D7A-1BBF-405E-B2EB-B2FF15A564B8}" srcOrd="1" destOrd="0" presId="urn:microsoft.com/office/officeart/2005/8/layout/list1"/>
    <dgm:cxn modelId="{85D4411C-34E3-46E6-8BFD-A79501AD09EA}" type="presParOf" srcId="{F53C011A-4A72-49B3-AA4A-66AE202C9D82}" destId="{F002DDB2-4A2A-4E1D-ADCE-ABED418DF16E}" srcOrd="1" destOrd="0" presId="urn:microsoft.com/office/officeart/2005/8/layout/list1"/>
    <dgm:cxn modelId="{39BF9EC1-92C6-42E0-BC1F-CB54F7EE1B02}" type="presParOf" srcId="{F53C011A-4A72-49B3-AA4A-66AE202C9D82}" destId="{8EEEC6F9-05D2-4250-A08C-EF23521DF66B}" srcOrd="2" destOrd="0" presId="urn:microsoft.com/office/officeart/2005/8/layout/list1"/>
    <dgm:cxn modelId="{2E8FE303-C5E7-4FBA-83C9-63CCA9AD74B6}" type="presParOf" srcId="{F53C011A-4A72-49B3-AA4A-66AE202C9D82}" destId="{A2FF4104-9DD3-4C71-B833-6EA83153F0E2}" srcOrd="3" destOrd="0" presId="urn:microsoft.com/office/officeart/2005/8/layout/list1"/>
    <dgm:cxn modelId="{591FEBDF-D3F3-48F7-9DFE-1A13E423AB1C}" type="presParOf" srcId="{F53C011A-4A72-49B3-AA4A-66AE202C9D82}" destId="{EE947228-4082-4D79-8A72-B112AFCD7090}" srcOrd="4" destOrd="0" presId="urn:microsoft.com/office/officeart/2005/8/layout/list1"/>
    <dgm:cxn modelId="{D72772AB-1B55-4614-BC47-C4FEC81ADABC}" type="presParOf" srcId="{EE947228-4082-4D79-8A72-B112AFCD7090}" destId="{65FA0AFF-C31C-4440-95BE-C0E90102FA3B}" srcOrd="0" destOrd="0" presId="urn:microsoft.com/office/officeart/2005/8/layout/list1"/>
    <dgm:cxn modelId="{221696E7-61F3-4BDA-B3E8-0CE40EEBB59F}" type="presParOf" srcId="{EE947228-4082-4D79-8A72-B112AFCD7090}" destId="{CCF1CA65-4171-49C6-B4B2-52C05511084E}" srcOrd="1" destOrd="0" presId="urn:microsoft.com/office/officeart/2005/8/layout/list1"/>
    <dgm:cxn modelId="{155F5910-5181-4FD9-B29D-FD2DE466D67B}" type="presParOf" srcId="{F53C011A-4A72-49B3-AA4A-66AE202C9D82}" destId="{2D8E1A6C-098E-4AF5-BE1D-116F0F0916C7}" srcOrd="5" destOrd="0" presId="urn:microsoft.com/office/officeart/2005/8/layout/list1"/>
    <dgm:cxn modelId="{F2D1063D-CFAF-40A2-87DD-92DD0F14B524}" type="presParOf" srcId="{F53C011A-4A72-49B3-AA4A-66AE202C9D82}" destId="{49C0500D-7607-4F8C-997C-907979BFBB87}" srcOrd="6" destOrd="0" presId="urn:microsoft.com/office/officeart/2005/8/layout/list1"/>
    <dgm:cxn modelId="{C6433CE1-22D8-4ADA-BEB0-6D11B5E3FE57}" type="presParOf" srcId="{F53C011A-4A72-49B3-AA4A-66AE202C9D82}" destId="{6AF07C25-E80E-4AEB-8D61-38850FB4C267}" srcOrd="7" destOrd="0" presId="urn:microsoft.com/office/officeart/2005/8/layout/list1"/>
    <dgm:cxn modelId="{E8D425EC-44FD-46F5-B282-C2C240ADE522}" type="presParOf" srcId="{F53C011A-4A72-49B3-AA4A-66AE202C9D82}" destId="{0B92DC96-5567-4EE1-BA5F-FD681A9A8A72}" srcOrd="8" destOrd="0" presId="urn:microsoft.com/office/officeart/2005/8/layout/list1"/>
    <dgm:cxn modelId="{1CEAE0BF-596C-4E33-81DA-99F0B7A81D42}" type="presParOf" srcId="{0B92DC96-5567-4EE1-BA5F-FD681A9A8A72}" destId="{84844C6E-3AF3-4D8A-8540-E8C8FD3E241B}" srcOrd="0" destOrd="0" presId="urn:microsoft.com/office/officeart/2005/8/layout/list1"/>
    <dgm:cxn modelId="{E9364571-5B8A-4A6A-B695-A606BA583BEA}" type="presParOf" srcId="{0B92DC96-5567-4EE1-BA5F-FD681A9A8A72}" destId="{E559F46A-A55F-428F-827C-20A6A2CAB7C3}" srcOrd="1" destOrd="0" presId="urn:microsoft.com/office/officeart/2005/8/layout/list1"/>
    <dgm:cxn modelId="{E0155972-6308-4717-BDF7-4CB99274535E}" type="presParOf" srcId="{F53C011A-4A72-49B3-AA4A-66AE202C9D82}" destId="{4FE842DC-E4C1-4C44-98BC-E156BB49104B}" srcOrd="9" destOrd="0" presId="urn:microsoft.com/office/officeart/2005/8/layout/list1"/>
    <dgm:cxn modelId="{ADD0B615-95F4-4287-A96C-D0440748F503}" type="presParOf" srcId="{F53C011A-4A72-49B3-AA4A-66AE202C9D82}" destId="{00441B64-6B2C-4150-A58E-E2B74C4FD895}" srcOrd="10" destOrd="0" presId="urn:microsoft.com/office/officeart/2005/8/layout/list1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C732F6D-CFDF-4BEA-869A-8C4B038D0A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AAEFCD-65D0-4767-926A-00225C7D7DC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</a:t>
          </a:r>
          <a:endParaRPr lang="ko-KR" altLang="en-US" dirty="0"/>
        </a:p>
      </dgm:t>
    </dgm:pt>
    <dgm:pt modelId="{6B8E9F32-D57F-427E-A5C5-745D20B6B2FD}" type="par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388565F4-E612-4DAA-B2AB-4E1C03053EFD}" type="sibTrans" cxnId="{DDD9A209-22DC-44C7-8E2E-D5DE52C50462}">
      <dgm:prSet/>
      <dgm:spPr/>
      <dgm:t>
        <a:bodyPr/>
        <a:lstStyle/>
        <a:p>
          <a:pPr latinLnBrk="1"/>
          <a:endParaRPr lang="ko-KR" altLang="en-US"/>
        </a:p>
      </dgm:t>
    </dgm:pt>
    <dgm:pt modelId="{DD5B296B-09EA-468F-B5B7-4FDD0DAEA8C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http://repo.maven.apache.org/maven2</a:t>
          </a:r>
          <a:endParaRPr lang="ko-KR" altLang="en-US" dirty="0"/>
        </a:p>
      </dgm:t>
    </dgm:pt>
    <dgm:pt modelId="{649269E3-CE26-4A6E-8D78-B42D5EBC29A3}" type="par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C3512EF2-EC0B-4E0F-BBC3-3732CC38BD53}" type="sibTrans" cxnId="{CAB78D7C-C89F-4CAA-90C1-2575B99ACC16}">
      <dgm:prSet/>
      <dgm:spPr/>
      <dgm:t>
        <a:bodyPr/>
        <a:lstStyle/>
        <a:p>
          <a:pPr latinLnBrk="1"/>
          <a:endParaRPr lang="ko-KR" altLang="en-US"/>
        </a:p>
      </dgm:t>
    </dgm:pt>
    <dgm:pt modelId="{526E90AB-87CD-4F95-A9DC-A65C3A10ABE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중앙 저장소 라이브러리 검색</a:t>
          </a:r>
          <a:endParaRPr lang="ko-KR" altLang="en-US" dirty="0"/>
        </a:p>
      </dgm:t>
    </dgm:pt>
    <dgm:pt modelId="{BB90D61C-2567-4A07-ADCD-FBCF16E2982E}" type="par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3158DA1D-BE6A-4FD2-AD58-CF897AC0C95A}" type="sibTrans" cxnId="{CD658B2E-41C5-4AF5-8B48-4B7461DF06CD}">
      <dgm:prSet/>
      <dgm:spPr/>
      <dgm:t>
        <a:bodyPr/>
        <a:lstStyle/>
        <a:p>
          <a:pPr latinLnBrk="1"/>
          <a:endParaRPr lang="ko-KR" altLang="en-US"/>
        </a:p>
      </dgm:t>
    </dgm:pt>
    <dgm:pt modelId="{18747F89-12E8-4EE3-B395-9B78931F694E}">
      <dgm:prSet phldrT="[텍스트]"/>
      <dgm:spPr/>
      <dgm:t>
        <a:bodyPr/>
        <a:lstStyle/>
        <a:p>
          <a:pPr latinLnBrk="1"/>
          <a:r>
            <a:rPr lang="en-US" altLang="en-US" dirty="0" smtClean="0"/>
            <a:t>http://search.maven.org</a:t>
          </a:r>
          <a:endParaRPr lang="ko-KR" altLang="en-US" dirty="0"/>
        </a:p>
      </dgm:t>
    </dgm:pt>
    <dgm:pt modelId="{B97F770F-D24E-40A8-8072-F9270AF41646}" type="par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66FBB306-8884-4642-9E6F-561DBB370317}" type="sibTrans" cxnId="{863FD457-9343-4B9F-BAFA-1DA108EBD2EA}">
      <dgm:prSet/>
      <dgm:spPr/>
      <dgm:t>
        <a:bodyPr/>
        <a:lstStyle/>
        <a:p>
          <a:pPr latinLnBrk="1"/>
          <a:endParaRPr lang="ko-KR" altLang="en-US"/>
        </a:p>
      </dgm:t>
    </dgm:pt>
    <dgm:pt modelId="{AEDFACAB-A5CF-4B6F-B146-F2324C55F26A}">
      <dgm:prSet phldrT="[텍스트]"/>
      <dgm:spPr/>
      <dgm:t>
        <a:bodyPr/>
        <a:lstStyle/>
        <a:p>
          <a:pPr latinLnBrk="1"/>
          <a:r>
            <a:rPr lang="en-US" altLang="en-US" dirty="0" smtClean="0"/>
            <a:t>http://mvnrepository.com/</a:t>
          </a:r>
          <a:endParaRPr lang="ko-KR" altLang="en-US" dirty="0"/>
        </a:p>
      </dgm:t>
    </dgm:pt>
    <dgm:pt modelId="{164D3B04-1B26-400A-9CEF-5482C2336027}" type="par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3A073E2B-FED1-4F51-9EED-96037EFBB54C}" type="sibTrans" cxnId="{029B1743-048C-40AC-9E68-AB1C611F1A52}">
      <dgm:prSet/>
      <dgm:spPr/>
      <dgm:t>
        <a:bodyPr/>
        <a:lstStyle/>
        <a:p>
          <a:pPr latinLnBrk="1"/>
          <a:endParaRPr lang="ko-KR" altLang="en-US"/>
        </a:p>
      </dgm:t>
    </dgm:pt>
    <dgm:pt modelId="{4CF6EBDC-3973-430F-874B-3B7FEE7CB812}" type="pres">
      <dgm:prSet presAssocID="{3C732F6D-CFDF-4BEA-869A-8C4B038D0A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AE27F-AE52-4E89-8DB4-D87C8A6A051E}" type="pres">
      <dgm:prSet presAssocID="{10AAEFCD-65D0-4767-926A-00225C7D7DCE}" presName="linNode" presStyleCnt="0"/>
      <dgm:spPr/>
    </dgm:pt>
    <dgm:pt modelId="{ECD50357-76C9-4EEE-BA09-39DF045F1FF0}" type="pres">
      <dgm:prSet presAssocID="{10AAEFCD-65D0-4767-926A-00225C7D7DC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42C8-A39C-469F-8659-6BE3FD39BD7C}" type="pres">
      <dgm:prSet presAssocID="{10AAEFCD-65D0-4767-926A-00225C7D7DC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1AAEC-8F52-4970-8A0B-029F6C880E50}" type="pres">
      <dgm:prSet presAssocID="{388565F4-E612-4DAA-B2AB-4E1C03053EFD}" presName="sp" presStyleCnt="0"/>
      <dgm:spPr/>
    </dgm:pt>
    <dgm:pt modelId="{41DF44CC-5370-4E9A-B1B3-73C20F8F5A12}" type="pres">
      <dgm:prSet presAssocID="{526E90AB-87CD-4F95-A9DC-A65C3A10ABE4}" presName="linNode" presStyleCnt="0"/>
      <dgm:spPr/>
    </dgm:pt>
    <dgm:pt modelId="{7456FB86-23C3-470F-8DB7-7D054BF40C4B}" type="pres">
      <dgm:prSet presAssocID="{526E90AB-87CD-4F95-A9DC-A65C3A10ABE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86CC08-CC85-408E-88CD-C56EFB1438CF}" type="pres">
      <dgm:prSet presAssocID="{526E90AB-87CD-4F95-A9DC-A65C3A10ABE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408518-5AEC-4C8D-B01B-462D1E252744}" type="presOf" srcId="{18747F89-12E8-4EE3-B395-9B78931F694E}" destId="{EE86CC08-CC85-408E-88CD-C56EFB1438CF}" srcOrd="0" destOrd="0" presId="urn:microsoft.com/office/officeart/2005/8/layout/vList5"/>
    <dgm:cxn modelId="{9E27104C-DDA9-43C9-8120-F3B543738EDB}" type="presOf" srcId="{526E90AB-87CD-4F95-A9DC-A65C3A10ABE4}" destId="{7456FB86-23C3-470F-8DB7-7D054BF40C4B}" srcOrd="0" destOrd="0" presId="urn:microsoft.com/office/officeart/2005/8/layout/vList5"/>
    <dgm:cxn modelId="{CD658B2E-41C5-4AF5-8B48-4B7461DF06CD}" srcId="{3C732F6D-CFDF-4BEA-869A-8C4B038D0A0D}" destId="{526E90AB-87CD-4F95-A9DC-A65C3A10ABE4}" srcOrd="1" destOrd="0" parTransId="{BB90D61C-2567-4A07-ADCD-FBCF16E2982E}" sibTransId="{3158DA1D-BE6A-4FD2-AD58-CF897AC0C95A}"/>
    <dgm:cxn modelId="{9AC753F9-D047-418C-9BD6-B4C76ED301E3}" type="presOf" srcId="{3C732F6D-CFDF-4BEA-869A-8C4B038D0A0D}" destId="{4CF6EBDC-3973-430F-874B-3B7FEE7CB812}" srcOrd="0" destOrd="0" presId="urn:microsoft.com/office/officeart/2005/8/layout/vList5"/>
    <dgm:cxn modelId="{863FD457-9343-4B9F-BAFA-1DA108EBD2EA}" srcId="{526E90AB-87CD-4F95-A9DC-A65C3A10ABE4}" destId="{18747F89-12E8-4EE3-B395-9B78931F694E}" srcOrd="0" destOrd="0" parTransId="{B97F770F-D24E-40A8-8072-F9270AF41646}" sibTransId="{66FBB306-8884-4642-9E6F-561DBB370317}"/>
    <dgm:cxn modelId="{5D08E4C2-16B2-42DA-BD4F-A672D40C8F2E}" type="presOf" srcId="{AEDFACAB-A5CF-4B6F-B146-F2324C55F26A}" destId="{EE86CC08-CC85-408E-88CD-C56EFB1438CF}" srcOrd="0" destOrd="1" presId="urn:microsoft.com/office/officeart/2005/8/layout/vList5"/>
    <dgm:cxn modelId="{CAB78D7C-C89F-4CAA-90C1-2575B99ACC16}" srcId="{10AAEFCD-65D0-4767-926A-00225C7D7DCE}" destId="{DD5B296B-09EA-468F-B5B7-4FDD0DAEA8CA}" srcOrd="0" destOrd="0" parTransId="{649269E3-CE26-4A6E-8D78-B42D5EBC29A3}" sibTransId="{C3512EF2-EC0B-4E0F-BBC3-3732CC38BD53}"/>
    <dgm:cxn modelId="{51CF2AE8-FAEC-418C-AF2B-EE42CB5765AF}" type="presOf" srcId="{DD5B296B-09EA-468F-B5B7-4FDD0DAEA8CA}" destId="{335D42C8-A39C-469F-8659-6BE3FD39BD7C}" srcOrd="0" destOrd="0" presId="urn:microsoft.com/office/officeart/2005/8/layout/vList5"/>
    <dgm:cxn modelId="{3D39DFC9-C5D8-4397-8E2D-FA85F7C59A71}" type="presOf" srcId="{10AAEFCD-65D0-4767-926A-00225C7D7DCE}" destId="{ECD50357-76C9-4EEE-BA09-39DF045F1FF0}" srcOrd="0" destOrd="0" presId="urn:microsoft.com/office/officeart/2005/8/layout/vList5"/>
    <dgm:cxn modelId="{DDD9A209-22DC-44C7-8E2E-D5DE52C50462}" srcId="{3C732F6D-CFDF-4BEA-869A-8C4B038D0A0D}" destId="{10AAEFCD-65D0-4767-926A-00225C7D7DCE}" srcOrd="0" destOrd="0" parTransId="{6B8E9F32-D57F-427E-A5C5-745D20B6B2FD}" sibTransId="{388565F4-E612-4DAA-B2AB-4E1C03053EFD}"/>
    <dgm:cxn modelId="{029B1743-048C-40AC-9E68-AB1C611F1A52}" srcId="{526E90AB-87CD-4F95-A9DC-A65C3A10ABE4}" destId="{AEDFACAB-A5CF-4B6F-B146-F2324C55F26A}" srcOrd="1" destOrd="0" parTransId="{164D3B04-1B26-400A-9CEF-5482C2336027}" sibTransId="{3A073E2B-FED1-4F51-9EED-96037EFBB54C}"/>
    <dgm:cxn modelId="{35FE63BA-DE0C-4D6F-9BFE-19BAD01D0033}" type="presParOf" srcId="{4CF6EBDC-3973-430F-874B-3B7FEE7CB812}" destId="{972AE27F-AE52-4E89-8DB4-D87C8A6A051E}" srcOrd="0" destOrd="0" presId="urn:microsoft.com/office/officeart/2005/8/layout/vList5"/>
    <dgm:cxn modelId="{3EE7EE33-CF4A-4393-882C-5EAFAAB15ADA}" type="presParOf" srcId="{972AE27F-AE52-4E89-8DB4-D87C8A6A051E}" destId="{ECD50357-76C9-4EEE-BA09-39DF045F1FF0}" srcOrd="0" destOrd="0" presId="urn:microsoft.com/office/officeart/2005/8/layout/vList5"/>
    <dgm:cxn modelId="{730087AD-5A26-45F2-9EC5-49B92C09AC9B}" type="presParOf" srcId="{972AE27F-AE52-4E89-8DB4-D87C8A6A051E}" destId="{335D42C8-A39C-469F-8659-6BE3FD39BD7C}" srcOrd="1" destOrd="0" presId="urn:microsoft.com/office/officeart/2005/8/layout/vList5"/>
    <dgm:cxn modelId="{5A4ACD81-96D6-4DD4-BC68-68664A32A1B2}" type="presParOf" srcId="{4CF6EBDC-3973-430F-874B-3B7FEE7CB812}" destId="{0C11AAEC-8F52-4970-8A0B-029F6C880E50}" srcOrd="1" destOrd="0" presId="urn:microsoft.com/office/officeart/2005/8/layout/vList5"/>
    <dgm:cxn modelId="{D39FFFD9-7AE8-40BD-8A07-F849F3787479}" type="presParOf" srcId="{4CF6EBDC-3973-430F-874B-3B7FEE7CB812}" destId="{41DF44CC-5370-4E9A-B1B3-73C20F8F5A12}" srcOrd="2" destOrd="0" presId="urn:microsoft.com/office/officeart/2005/8/layout/vList5"/>
    <dgm:cxn modelId="{EA2596C7-7193-4302-A39B-2CF2428307A4}" type="presParOf" srcId="{41DF44CC-5370-4E9A-B1B3-73C20F8F5A12}" destId="{7456FB86-23C3-470F-8DB7-7D054BF40C4B}" srcOrd="0" destOrd="0" presId="urn:microsoft.com/office/officeart/2005/8/layout/vList5"/>
    <dgm:cxn modelId="{DB82999E-7C29-4384-AA7B-FE262FCCC893}" type="presParOf" srcId="{41DF44CC-5370-4E9A-B1B3-73C20F8F5A12}" destId="{EE86CC08-CC85-408E-88CD-C56EFB1438CF}" srcOrd="1" destOrd="0" presId="urn:microsoft.com/office/officeart/2005/8/layout/vList5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&lt;version/&gt;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&lt;version&gt;3.8.1&lt;/version&gt;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>
              <a:solidFill>
                <a:srgbClr val="002060"/>
              </a:solidFill>
            </a:rPr>
            <a:t>&lt;scope&gt;test&lt;/scope&gt;</a:t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719E4318-E271-4FAE-8CB3-39566991C1E9}" type="presOf" srcId="{62CE55E0-E8E6-4727-8950-F58DA49A65A2}" destId="{26A8E69F-EC3A-4485-8BC2-F5E82C70D898}" srcOrd="0" destOrd="0" presId="urn:microsoft.com/office/officeart/2005/8/layout/list1"/>
    <dgm:cxn modelId="{955B6BCB-62F5-4FFF-AB48-708E50B1B39D}" type="presOf" srcId="{F35CC688-DF1D-45BB-B3A9-73099372612E}" destId="{40078A01-2CDB-40B0-845A-82F418E71071}" srcOrd="0" destOrd="0" presId="urn:microsoft.com/office/officeart/2005/8/layout/list1"/>
    <dgm:cxn modelId="{18DB5D2A-1642-4758-A6BB-8A10365702F3}" type="presOf" srcId="{68D7BC62-516A-4D98-84A8-91B1A41E8DBF}" destId="{A6B8ED9D-7FCC-47FA-A429-78470FF9E3F9}" srcOrd="0" destOrd="0" presId="urn:microsoft.com/office/officeart/2005/8/layout/list1"/>
    <dgm:cxn modelId="{9529F5BC-AB3E-4629-81C7-EBD9FB6709B3}" type="presOf" srcId="{F2EF61CD-ED75-46D5-8D13-ED3B66773E7A}" destId="{6A63ABAE-DC62-408A-8D7E-F20F8FEE7734}" srcOrd="1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3F036D62-9421-4DA6-964C-89E9CA8C680F}" type="presOf" srcId="{F2EF61CD-ED75-46D5-8D13-ED3B66773E7A}" destId="{A94B9A10-BA58-48A7-B2D4-BABF5C932334}" srcOrd="0" destOrd="0" presId="urn:microsoft.com/office/officeart/2005/8/layout/list1"/>
    <dgm:cxn modelId="{F8579688-BAC4-4BA2-84F3-9D18A8917CF5}" type="presOf" srcId="{62CE55E0-E8E6-4727-8950-F58DA49A65A2}" destId="{8F782C2D-BD91-4EC3-8C53-36679190DBE8}" srcOrd="1" destOrd="0" presId="urn:microsoft.com/office/officeart/2005/8/layout/list1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35AC00B0-816B-4FE5-8DB7-72132F48E2AE}" type="presOf" srcId="{33E2AC0F-F95E-48AB-B7C9-CD34AC2B962A}" destId="{5B7C3032-3F34-4AE5-A7CA-3A5F179C40D3}" srcOrd="0" destOrd="0" presId="urn:microsoft.com/office/officeart/2005/8/layout/list1"/>
    <dgm:cxn modelId="{C6977B3C-4134-441A-BD1F-8E9304A011A9}" type="presParOf" srcId="{40078A01-2CDB-40B0-845A-82F418E71071}" destId="{E5BEC529-9204-4AAC-9B5B-0F3E647CA1FF}" srcOrd="0" destOrd="0" presId="urn:microsoft.com/office/officeart/2005/8/layout/list1"/>
    <dgm:cxn modelId="{78CFDF4C-D9BA-4461-9869-21ADA83C26EA}" type="presParOf" srcId="{E5BEC529-9204-4AAC-9B5B-0F3E647CA1FF}" destId="{26A8E69F-EC3A-4485-8BC2-F5E82C70D898}" srcOrd="0" destOrd="0" presId="urn:microsoft.com/office/officeart/2005/8/layout/list1"/>
    <dgm:cxn modelId="{0E36CC4C-AD9A-47E9-8EEC-BB72F8DBCC60}" type="presParOf" srcId="{E5BEC529-9204-4AAC-9B5B-0F3E647CA1FF}" destId="{8F782C2D-BD91-4EC3-8C53-36679190DBE8}" srcOrd="1" destOrd="0" presId="urn:microsoft.com/office/officeart/2005/8/layout/list1"/>
    <dgm:cxn modelId="{D3368146-AD97-4616-9CC4-8784847A5F34}" type="presParOf" srcId="{40078A01-2CDB-40B0-845A-82F418E71071}" destId="{27238DC2-D325-4BAE-8EC3-99925AD32A10}" srcOrd="1" destOrd="0" presId="urn:microsoft.com/office/officeart/2005/8/layout/list1"/>
    <dgm:cxn modelId="{476C631A-11E1-480E-8CED-FC49F2C8C5C0}" type="presParOf" srcId="{40078A01-2CDB-40B0-845A-82F418E71071}" destId="{A6B8ED9D-7FCC-47FA-A429-78470FF9E3F9}" srcOrd="2" destOrd="0" presId="urn:microsoft.com/office/officeart/2005/8/layout/list1"/>
    <dgm:cxn modelId="{B89DB939-CF74-4B57-9352-13F0CA790C15}" type="presParOf" srcId="{40078A01-2CDB-40B0-845A-82F418E71071}" destId="{EF48A629-9F07-4703-B831-2FA37A0EC562}" srcOrd="3" destOrd="0" presId="urn:microsoft.com/office/officeart/2005/8/layout/list1"/>
    <dgm:cxn modelId="{0546EC29-389B-4084-9330-6B875D4D73C5}" type="presParOf" srcId="{40078A01-2CDB-40B0-845A-82F418E71071}" destId="{8ABC7B1C-FCB6-4438-B40C-57A9E6F79D2B}" srcOrd="4" destOrd="0" presId="urn:microsoft.com/office/officeart/2005/8/layout/list1"/>
    <dgm:cxn modelId="{1CE48E13-C039-4272-8929-7B44E7F42C20}" type="presParOf" srcId="{8ABC7B1C-FCB6-4438-B40C-57A9E6F79D2B}" destId="{A94B9A10-BA58-48A7-B2D4-BABF5C932334}" srcOrd="0" destOrd="0" presId="urn:microsoft.com/office/officeart/2005/8/layout/list1"/>
    <dgm:cxn modelId="{D6295507-8339-4EAF-A5C4-DFE4B0E79C5C}" type="presParOf" srcId="{8ABC7B1C-FCB6-4438-B40C-57A9E6F79D2B}" destId="{6A63ABAE-DC62-408A-8D7E-F20F8FEE7734}" srcOrd="1" destOrd="0" presId="urn:microsoft.com/office/officeart/2005/8/layout/list1"/>
    <dgm:cxn modelId="{8DE6FDC8-FACA-46AC-BAF3-6D99A8A79446}" type="presParOf" srcId="{40078A01-2CDB-40B0-845A-82F418E71071}" destId="{0D0E9FFC-7E93-417B-87C1-71E37302333F}" srcOrd="5" destOrd="0" presId="urn:microsoft.com/office/officeart/2005/8/layout/list1"/>
    <dgm:cxn modelId="{7D2C5865-25E1-49AD-A537-39B3D367CA5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4E167-6186-4BAC-8EBD-A999C1116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1F98CA3-F9C5-4635-AB34-59662CBFFA8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FA6FE20C-2B3E-42E2-B45E-E9C6679547B3}" type="par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2116A3C6-390D-4AD1-8876-7F3D828C0D22}" type="sibTrans" cxnId="{4E419E73-7A78-449E-B54B-292E7F88E66C}">
      <dgm:prSet/>
      <dgm:spPr/>
      <dgm:t>
        <a:bodyPr/>
        <a:lstStyle/>
        <a:p>
          <a:pPr latinLnBrk="1"/>
          <a:endParaRPr lang="ko-KR" altLang="en-US"/>
        </a:p>
      </dgm:t>
    </dgm:pt>
    <dgm:pt modelId="{6ED82623-8166-4C48-9B19-1758241147BC}" type="pres">
      <dgm:prSet presAssocID="{CD84E167-6186-4BAC-8EBD-A999C1116F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D0AA30-2A92-4F5D-8CCC-F2008D8CFCE9}" type="pres">
      <dgm:prSet presAssocID="{51F98CA3-F9C5-4635-AB34-59662CBFFA8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419E73-7A78-449E-B54B-292E7F88E66C}" srcId="{CD84E167-6186-4BAC-8EBD-A999C1116F13}" destId="{51F98CA3-F9C5-4635-AB34-59662CBFFA83}" srcOrd="0" destOrd="0" parTransId="{FA6FE20C-2B3E-42E2-B45E-E9C6679547B3}" sibTransId="{2116A3C6-390D-4AD1-8876-7F3D828C0D22}"/>
    <dgm:cxn modelId="{A64C6A3C-6052-4304-B5BF-5791A923D6F1}" type="presOf" srcId="{CD84E167-6186-4BAC-8EBD-A999C1116F13}" destId="{6ED82623-8166-4C48-9B19-1758241147BC}" srcOrd="0" destOrd="0" presId="urn:microsoft.com/office/officeart/2005/8/layout/default"/>
    <dgm:cxn modelId="{63F8D1B9-B15D-46A8-980C-B52F30BD5DBA}" type="presOf" srcId="{51F98CA3-F9C5-4635-AB34-59662CBFFA83}" destId="{8CD0AA30-2A92-4F5D-8CCC-F2008D8CFCE9}" srcOrd="0" destOrd="0" presId="urn:microsoft.com/office/officeart/2005/8/layout/default"/>
    <dgm:cxn modelId="{725B29B1-07BE-4A2C-836A-6EF9F3BD70EC}" type="presParOf" srcId="{6ED82623-8166-4C48-9B19-1758241147BC}" destId="{8CD0AA30-2A92-4F5D-8CCC-F2008D8CFCE9}" srcOrd="0" destOrd="0" presId="urn:microsoft.com/office/officeart/2005/8/layout/default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D3E601A-7AE4-4EB7-A501-2A9E054B70F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C46D2C-E289-4627-8DE3-5D9BB6DB8D4A}">
      <dgm:prSet phldrT="[텍스트]"/>
      <dgm:spPr/>
      <dgm:t>
        <a:bodyPr/>
        <a:lstStyle/>
        <a:p>
          <a:pPr latinLnBrk="1"/>
          <a:r>
            <a:rPr lang="ko-KR" altLang="en-US" dirty="0" smtClean="0"/>
            <a:t>기존 버전 변경 시 적용</a:t>
          </a:r>
          <a:endParaRPr lang="ko-KR" altLang="en-US" dirty="0"/>
        </a:p>
      </dgm:t>
    </dgm:pt>
    <dgm:pt modelId="{14A70A74-6F3E-4296-869D-4F39C727C4F1}" type="par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15F09424-F2B8-4B1E-B7A5-81005EF55004}" type="sibTrans" cxnId="{BC8C424D-779D-4A9D-AB33-E2A351C140CF}">
      <dgm:prSet/>
      <dgm:spPr/>
      <dgm:t>
        <a:bodyPr/>
        <a:lstStyle/>
        <a:p>
          <a:pPr latinLnBrk="1"/>
          <a:endParaRPr lang="ko-KR" altLang="en-US"/>
        </a:p>
      </dgm:t>
    </dgm:pt>
    <dgm:pt modelId="{4E8E7402-43E2-45CB-B842-DB7ABA9C87E5}">
      <dgm:prSet phldrT="[텍스트]"/>
      <dgm:spPr/>
      <dgm:t>
        <a:bodyPr/>
        <a:lstStyle/>
        <a:p>
          <a:pPr latinLnBrk="1"/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/>
          </a:r>
          <a:br>
            <a:rPr lang="en-US" altLang="ko-KR" dirty="0" smtClean="0"/>
          </a:br>
          <a:endParaRPr lang="ko-KR" altLang="en-US" dirty="0"/>
        </a:p>
      </dgm:t>
    </dgm:pt>
    <dgm:pt modelId="{216CCFC2-45DD-4DC5-B936-1B7C79FED6FE}" type="parTrans" cxnId="{073A159D-7D78-44AB-AB92-CDB5BF334162}">
      <dgm:prSet/>
      <dgm:spPr/>
    </dgm:pt>
    <dgm:pt modelId="{30CF37AD-48F3-4A3F-9888-BC478F2625D5}" type="sibTrans" cxnId="{073A159D-7D78-44AB-AB92-CDB5BF334162}">
      <dgm:prSet/>
      <dgm:spPr/>
    </dgm:pt>
    <dgm:pt modelId="{4C59C085-DE71-413B-AFBB-7FBFE7D234AB}">
      <dgm:prSet/>
      <dgm:spPr/>
      <dgm:t>
        <a:bodyPr/>
        <a:lstStyle/>
        <a:p>
          <a:pPr latinLnBrk="1"/>
          <a:r>
            <a:rPr lang="ko-KR" altLang="en-US" dirty="0" smtClean="0"/>
            <a:t>애플리케이션을 개발하는데 사용하는 외부 라이브러리가 점점 더 많아 지고 복잡해지면 기존 라이브러리 관리 방법은 한계를 가짐</a:t>
          </a:r>
          <a:endParaRPr lang="en-US" altLang="ko-KR" dirty="0" smtClean="0"/>
        </a:p>
      </dgm:t>
    </dgm:pt>
    <dgm:pt modelId="{BE508D2C-FCE0-4D9D-B09B-1067F429CF2E}" type="par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96E07E6F-2759-452A-8F14-7889361E7D35}" type="sibTrans" cxnId="{5FCAB8E5-EEDF-43C1-9171-935327F18D41}">
      <dgm:prSet/>
      <dgm:spPr/>
      <dgm:t>
        <a:bodyPr/>
        <a:lstStyle/>
        <a:p>
          <a:pPr latinLnBrk="1"/>
          <a:endParaRPr lang="ko-KR" altLang="en-US"/>
        </a:p>
      </dgm:t>
    </dgm:pt>
    <dgm:pt modelId="{42782720-4DA6-436C-A962-AF2575F09F6B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</a:t>
          </a:r>
          <a:r>
            <a:rPr lang="ko-KR" altLang="en-US" dirty="0" smtClean="0"/>
            <a:t>러리 버전을 변경하려면 여러 단계를 거침</a:t>
          </a:r>
          <a:endParaRPr lang="ko-KR" altLang="en-US" dirty="0"/>
        </a:p>
      </dgm:t>
    </dgm:pt>
    <dgm:pt modelId="{779610B2-B2B3-4666-88F2-5DCDC8B9E0F4}" type="parTrans" cxnId="{B1F8D40A-C6CE-4CD9-AFF6-79507F65EA2D}">
      <dgm:prSet/>
      <dgm:spPr/>
    </dgm:pt>
    <dgm:pt modelId="{8E8E6C9D-07E7-4ED2-936C-1DCC1FD64FCE}" type="sibTrans" cxnId="{B1F8D40A-C6CE-4CD9-AFF6-79507F65EA2D}">
      <dgm:prSet/>
      <dgm:spPr/>
    </dgm:pt>
    <dgm:pt modelId="{BEDB5AA9-3960-40C6-A25E-77C57C60FEA3}" type="pres">
      <dgm:prSet presAssocID="{AD3E601A-7AE4-4EB7-A501-2A9E054B70F9}" presName="linear" presStyleCnt="0">
        <dgm:presLayoutVars>
          <dgm:dir/>
          <dgm:animLvl val="lvl"/>
          <dgm:resizeHandles val="exact"/>
        </dgm:presLayoutVars>
      </dgm:prSet>
      <dgm:spPr/>
    </dgm:pt>
    <dgm:pt modelId="{A82DED47-AEEB-476B-8F52-2F5C7CEC05FE}" type="pres">
      <dgm:prSet presAssocID="{A9C46D2C-E289-4627-8DE3-5D9BB6DB8D4A}" presName="parentLin" presStyleCnt="0"/>
      <dgm:spPr/>
    </dgm:pt>
    <dgm:pt modelId="{6136B919-65F2-4DA8-9436-ACD5C1E14F1B}" type="pres">
      <dgm:prSet presAssocID="{A9C46D2C-E289-4627-8DE3-5D9BB6DB8D4A}" presName="parentLeftMargin" presStyleLbl="node1" presStyleIdx="0" presStyleCnt="1"/>
      <dgm:spPr/>
    </dgm:pt>
    <dgm:pt modelId="{5E0868F8-202F-4F68-BA0E-4220E04D60FB}" type="pres">
      <dgm:prSet presAssocID="{A9C46D2C-E289-4627-8DE3-5D9BB6DB8D4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CD44AC-44B3-4233-BE19-2D14080A090D}" type="pres">
      <dgm:prSet presAssocID="{A9C46D2C-E289-4627-8DE3-5D9BB6DB8D4A}" presName="negativeSpace" presStyleCnt="0"/>
      <dgm:spPr/>
    </dgm:pt>
    <dgm:pt modelId="{C7FA147E-9A8B-4F9C-B648-052B28F96693}" type="pres">
      <dgm:prSet presAssocID="{A9C46D2C-E289-4627-8DE3-5D9BB6DB8D4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5D657F-6390-4136-B791-04BBDE20ED5A}" type="presOf" srcId="{AD3E601A-7AE4-4EB7-A501-2A9E054B70F9}" destId="{BEDB5AA9-3960-40C6-A25E-77C57C60FEA3}" srcOrd="0" destOrd="0" presId="urn:microsoft.com/office/officeart/2005/8/layout/list1"/>
    <dgm:cxn modelId="{53BF196E-605B-4CAF-A88A-8A3AB1E7ED5F}" type="presOf" srcId="{4C59C085-DE71-413B-AFBB-7FBFE7D234AB}" destId="{C7FA147E-9A8B-4F9C-B648-052B28F96693}" srcOrd="0" destOrd="2" presId="urn:microsoft.com/office/officeart/2005/8/layout/list1"/>
    <dgm:cxn modelId="{20BBFAD1-7F39-4CAB-B5AD-A01187A3D5EC}" type="presOf" srcId="{A9C46D2C-E289-4627-8DE3-5D9BB6DB8D4A}" destId="{6136B919-65F2-4DA8-9436-ACD5C1E14F1B}" srcOrd="0" destOrd="0" presId="urn:microsoft.com/office/officeart/2005/8/layout/list1"/>
    <dgm:cxn modelId="{53102415-55B7-4473-83CE-9FBD1A460E50}" type="presOf" srcId="{A9C46D2C-E289-4627-8DE3-5D9BB6DB8D4A}" destId="{5E0868F8-202F-4F68-BA0E-4220E04D60FB}" srcOrd="1" destOrd="0" presId="urn:microsoft.com/office/officeart/2005/8/layout/list1"/>
    <dgm:cxn modelId="{073A159D-7D78-44AB-AB92-CDB5BF334162}" srcId="{A9C46D2C-E289-4627-8DE3-5D9BB6DB8D4A}" destId="{4E8E7402-43E2-45CB-B842-DB7ABA9C87E5}" srcOrd="0" destOrd="0" parTransId="{216CCFC2-45DD-4DC5-B936-1B7C79FED6FE}" sibTransId="{30CF37AD-48F3-4A3F-9888-BC478F2625D5}"/>
    <dgm:cxn modelId="{BC8C424D-779D-4A9D-AB33-E2A351C140CF}" srcId="{AD3E601A-7AE4-4EB7-A501-2A9E054B70F9}" destId="{A9C46D2C-E289-4627-8DE3-5D9BB6DB8D4A}" srcOrd="0" destOrd="0" parTransId="{14A70A74-6F3E-4296-869D-4F39C727C4F1}" sibTransId="{15F09424-F2B8-4B1E-B7A5-81005EF55004}"/>
    <dgm:cxn modelId="{B1F8D40A-C6CE-4CD9-AFF6-79507F65EA2D}" srcId="{A9C46D2C-E289-4627-8DE3-5D9BB6DB8D4A}" destId="{42782720-4DA6-436C-A962-AF2575F09F6B}" srcOrd="1" destOrd="0" parTransId="{779610B2-B2B3-4666-88F2-5DCDC8B9E0F4}" sibTransId="{8E8E6C9D-07E7-4ED2-936C-1DCC1FD64FCE}"/>
    <dgm:cxn modelId="{3EABD4B1-4B02-4485-A443-0A8AFB9D76E4}" type="presOf" srcId="{4E8E7402-43E2-45CB-B842-DB7ABA9C87E5}" destId="{C7FA147E-9A8B-4F9C-B648-052B28F96693}" srcOrd="0" destOrd="0" presId="urn:microsoft.com/office/officeart/2005/8/layout/list1"/>
    <dgm:cxn modelId="{9C8785E1-45CE-4E06-BFCF-9CFC26C17EE6}" type="presOf" srcId="{42782720-4DA6-436C-A962-AF2575F09F6B}" destId="{C7FA147E-9A8B-4F9C-B648-052B28F96693}" srcOrd="0" destOrd="1" presId="urn:microsoft.com/office/officeart/2005/8/layout/list1"/>
    <dgm:cxn modelId="{5FCAB8E5-EEDF-43C1-9171-935327F18D41}" srcId="{A9C46D2C-E289-4627-8DE3-5D9BB6DB8D4A}" destId="{4C59C085-DE71-413B-AFBB-7FBFE7D234AB}" srcOrd="2" destOrd="0" parTransId="{BE508D2C-FCE0-4D9D-B09B-1067F429CF2E}" sibTransId="{96E07E6F-2759-452A-8F14-7889361E7D35}"/>
    <dgm:cxn modelId="{E8C3766A-814E-4824-A660-0A229E7F7BAE}" type="presParOf" srcId="{BEDB5AA9-3960-40C6-A25E-77C57C60FEA3}" destId="{A82DED47-AEEB-476B-8F52-2F5C7CEC05FE}" srcOrd="0" destOrd="0" presId="urn:microsoft.com/office/officeart/2005/8/layout/list1"/>
    <dgm:cxn modelId="{2DDAFBC8-C151-4E83-8ED4-09A25AD10137}" type="presParOf" srcId="{A82DED47-AEEB-476B-8F52-2F5C7CEC05FE}" destId="{6136B919-65F2-4DA8-9436-ACD5C1E14F1B}" srcOrd="0" destOrd="0" presId="urn:microsoft.com/office/officeart/2005/8/layout/list1"/>
    <dgm:cxn modelId="{7DB08950-1421-4B36-80D0-69AC8B469FF8}" type="presParOf" srcId="{A82DED47-AEEB-476B-8F52-2F5C7CEC05FE}" destId="{5E0868F8-202F-4F68-BA0E-4220E04D60FB}" srcOrd="1" destOrd="0" presId="urn:microsoft.com/office/officeart/2005/8/layout/list1"/>
    <dgm:cxn modelId="{D50FBE01-F5DF-4700-8C69-FCC865EA1F80}" type="presParOf" srcId="{BEDB5AA9-3960-40C6-A25E-77C57C60FEA3}" destId="{A8CD44AC-44B3-4233-BE19-2D14080A090D}" srcOrd="1" destOrd="0" presId="urn:microsoft.com/office/officeart/2005/8/layout/list1"/>
    <dgm:cxn modelId="{A9F6DBF4-6F1E-4E03-9954-9893CEC94436}" type="presParOf" srcId="{BEDB5AA9-3960-40C6-A25E-77C57C60FEA3}" destId="{C7FA147E-9A8B-4F9C-B648-052B28F96693}" srcOrd="2" destOrd="0" presId="urn:microsoft.com/office/officeart/2005/8/layout/list1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29F52C1-F22D-4985-A67F-C146C09A27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61A16C-75C8-41B5-A6BD-5C37F321086A}">
      <dgm:prSet phldrT="[텍스트]"/>
      <dgm:spPr/>
      <dgm:t>
        <a:bodyPr/>
        <a:lstStyle/>
        <a:p>
          <a:pPr latinLnBrk="1"/>
          <a:r>
            <a:rPr lang="ko-KR" altLang="en-US" dirty="0" smtClean="0"/>
            <a:t>명시적 관리</a:t>
          </a:r>
          <a:endParaRPr lang="ko-KR" altLang="en-US" dirty="0"/>
        </a:p>
      </dgm:t>
    </dgm:pt>
    <dgm:pt modelId="{E61DA98C-C72A-49CA-9412-C573F7E30CB0}" type="par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53846098-3A43-48D6-82C3-F03E411D3E85}" type="sibTrans" cxnId="{2AAB95F9-0D2F-47C9-AE70-B3708A99367E}">
      <dgm:prSet/>
      <dgm:spPr/>
      <dgm:t>
        <a:bodyPr/>
        <a:lstStyle/>
        <a:p>
          <a:pPr latinLnBrk="1"/>
          <a:endParaRPr lang="ko-KR" altLang="en-US"/>
        </a:p>
      </dgm:t>
    </dgm:pt>
    <dgm:pt modelId="{6173A6D4-1F7E-459E-BB9E-04F03E10371A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&lt;version&gt;3.8.1&lt;/version&gt;</a:t>
          </a:r>
          <a:endParaRPr lang="ko-KR" altLang="en-US" dirty="0"/>
        </a:p>
      </dgm:t>
    </dgm:pt>
    <dgm:pt modelId="{2B870901-43E8-4129-BDCE-F23DA045D50C}" type="par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59730A67-56CE-4DFF-89F2-C8E4E5BC7CB8}" type="sibTrans" cxnId="{27CFDFC5-A7A9-4FA8-BE60-7FD902F18659}">
      <dgm:prSet/>
      <dgm:spPr/>
      <dgm:t>
        <a:bodyPr/>
        <a:lstStyle/>
        <a:p>
          <a:pPr latinLnBrk="1"/>
          <a:endParaRPr lang="ko-KR" altLang="en-US"/>
        </a:p>
      </dgm:t>
    </dgm:pt>
    <dgm:pt modelId="{336DF0B6-4B1B-4149-9285-D8154962323E}">
      <dgm:prSet phldrT="[텍스트]"/>
      <dgm:spPr/>
      <dgm:t>
        <a:bodyPr/>
        <a:lstStyle/>
        <a:p>
          <a:pPr latinLnBrk="1"/>
          <a:r>
            <a:rPr lang="ko-KR" altLang="en-US" dirty="0" smtClean="0"/>
            <a:t>범위 관리</a:t>
          </a:r>
          <a:endParaRPr lang="ko-KR" altLang="en-US" dirty="0"/>
        </a:p>
      </dgm:t>
    </dgm:pt>
    <dgm:pt modelId="{90C94C53-F0B8-4482-BACD-2719A0BD92E2}" type="par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DD322EA8-A79E-4306-B69A-6CF61A0D2869}" type="sibTrans" cxnId="{971F23A6-6747-4131-8CB3-75FEF94EE115}">
      <dgm:prSet/>
      <dgm:spPr/>
      <dgm:t>
        <a:bodyPr/>
        <a:lstStyle/>
        <a:p>
          <a:pPr latinLnBrk="1"/>
          <a:endParaRPr lang="ko-KR" altLang="en-US"/>
        </a:p>
      </dgm:t>
    </dgm:pt>
    <dgm:pt modelId="{6B4B637F-F7C9-4368-B6A3-DE668452B14D}">
      <dgm:prSet phldrT="[텍스트]"/>
      <dgm:spPr/>
      <dgm:t>
        <a:bodyPr/>
        <a:lstStyle/>
        <a:p>
          <a:pPr latinLnBrk="1"/>
          <a:r>
            <a:rPr lang="ko-KR" altLang="en-US" dirty="0" smtClean="0"/>
            <a:t>사용방법</a:t>
          </a:r>
          <a:endParaRPr lang="ko-KR" altLang="en-US" dirty="0"/>
        </a:p>
      </dgm:t>
    </dgm:pt>
    <dgm:pt modelId="{925B3171-80EF-4F19-9F18-0C04F3521AB1}" type="par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20146540-87B7-4387-8B15-27154454989A}" type="sibTrans" cxnId="{DBA5FE22-42F1-457E-AECE-0ADDBD35D82C}">
      <dgm:prSet/>
      <dgm:spPr/>
      <dgm:t>
        <a:bodyPr/>
        <a:lstStyle/>
        <a:p>
          <a:pPr latinLnBrk="1"/>
          <a:endParaRPr lang="ko-KR" altLang="en-US"/>
        </a:p>
      </dgm:t>
    </dgm:pt>
    <dgm:pt modelId="{3644E44E-0B40-4D06-A7D9-6F5AA63C8627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포함 </a:t>
          </a:r>
          <a:r>
            <a:rPr lang="en-US" altLang="ko-KR" dirty="0" smtClean="0"/>
            <a:t>: [,]</a:t>
          </a:r>
          <a:endParaRPr lang="ko-KR" altLang="en-US" dirty="0"/>
        </a:p>
      </dgm:t>
    </dgm:pt>
    <dgm:pt modelId="{162C0CE7-6501-48CF-865B-1EB1C13D98C8}" type="par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84FA5FDC-940A-4A58-BD31-10FC437CC63F}" type="sibTrans" cxnId="{1F08E48A-7912-4EB2-A53C-4ACEA9C7A7D8}">
      <dgm:prSet/>
      <dgm:spPr/>
      <dgm:t>
        <a:bodyPr/>
        <a:lstStyle/>
        <a:p>
          <a:pPr latinLnBrk="1"/>
          <a:endParaRPr lang="ko-KR" altLang="en-US"/>
        </a:p>
      </dgm:t>
    </dgm:pt>
    <dgm:pt modelId="{DFEE0634-2302-4435-9485-AB5C318B310D}">
      <dgm:prSet phldrT="[텍스트]"/>
      <dgm:spPr/>
      <dgm:t>
        <a:bodyPr/>
        <a:lstStyle/>
        <a:p>
          <a:pPr latinLnBrk="1"/>
          <a:r>
            <a:rPr lang="ko-KR" altLang="en-US" dirty="0" smtClean="0"/>
            <a:t>키워드 관리</a:t>
          </a:r>
          <a:endParaRPr lang="ko-KR" altLang="en-US" dirty="0"/>
        </a:p>
      </dgm:t>
    </dgm:pt>
    <dgm:pt modelId="{AA3E5ECB-458D-40AE-835E-8CE9222CE979}" type="par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0C7B235E-BB11-4C15-94DF-9E741D816CF2}" type="sibTrans" cxnId="{73C5082A-E6E4-4624-B15B-457F152AFF65}">
      <dgm:prSet/>
      <dgm:spPr/>
      <dgm:t>
        <a:bodyPr/>
        <a:lstStyle/>
        <a:p>
          <a:pPr latinLnBrk="1"/>
          <a:endParaRPr lang="ko-KR" altLang="en-US"/>
        </a:p>
      </dgm:t>
    </dgm:pt>
    <dgm:pt modelId="{311D1879-ADE8-4A61-A2F1-BF9AA30AD18C}">
      <dgm:prSet phldrT="[텍스트]"/>
      <dgm:spPr/>
      <dgm:t>
        <a:bodyPr/>
        <a:lstStyle/>
        <a:p>
          <a:pPr latinLnBrk="1"/>
          <a:r>
            <a:rPr lang="en-US" altLang="en-US" dirty="0" smtClean="0"/>
            <a:t>LATEST</a:t>
          </a:r>
          <a:endParaRPr lang="ko-KR" altLang="en-US" dirty="0"/>
        </a:p>
      </dgm:t>
    </dgm:pt>
    <dgm:pt modelId="{8ACD9DFC-8BC0-4C32-940B-EB82DE6530B1}" type="par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DD82B964-F856-4664-AABD-30CE57706A3D}" type="sibTrans" cxnId="{990AE416-9D2F-4FE2-B8CF-1EDBCBEB30CC}">
      <dgm:prSet/>
      <dgm:spPr/>
      <dgm:t>
        <a:bodyPr/>
        <a:lstStyle/>
        <a:p>
          <a:pPr latinLnBrk="1"/>
          <a:endParaRPr lang="ko-KR" altLang="en-US"/>
        </a:p>
      </dgm:t>
    </dgm:pt>
    <dgm:pt modelId="{39A57A2B-85B5-4705-B914-9D94B0BA82A2}">
      <dgm:prSet phldrT="[텍스트]"/>
      <dgm:spPr/>
      <dgm:t>
        <a:bodyPr/>
        <a:lstStyle/>
        <a:p>
          <a:pPr latinLnBrk="1"/>
          <a:r>
            <a:rPr lang="en-US" altLang="en-US" dirty="0" smtClean="0"/>
            <a:t>SNAPSHOT</a:t>
          </a:r>
          <a:endParaRPr lang="ko-KR" altLang="en-US" dirty="0"/>
        </a:p>
      </dgm:t>
    </dgm:pt>
    <dgm:pt modelId="{38151956-2922-4CEB-833E-0EFD78D047C8}" type="par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26666E2D-8648-4857-8B9C-260EE36E8357}" type="sibTrans" cxnId="{AD43750F-2C79-495A-A7D8-69156F3A4188}">
      <dgm:prSet/>
      <dgm:spPr/>
      <dgm:t>
        <a:bodyPr/>
        <a:lstStyle/>
        <a:p>
          <a:pPr latinLnBrk="1"/>
          <a:endParaRPr lang="ko-KR" altLang="en-US"/>
        </a:p>
      </dgm:t>
    </dgm:pt>
    <dgm:pt modelId="{502DDAB6-1CF0-46A1-A90B-7D82CB2CC393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라이브러리의 버전을 </a:t>
          </a:r>
          <a:r>
            <a:rPr lang="en-US" altLang="en-US" dirty="0" smtClean="0"/>
            <a:t>3.8</a:t>
          </a:r>
          <a:r>
            <a:rPr lang="ko-KR" altLang="en-US" dirty="0" smtClean="0"/>
            <a:t>보다 크거나 같고</a:t>
          </a:r>
          <a:r>
            <a:rPr lang="en-US" altLang="en-US" dirty="0" smtClean="0"/>
            <a:t>, 4.8</a:t>
          </a:r>
          <a:r>
            <a:rPr lang="ko-KR" altLang="en-US" dirty="0" smtClean="0"/>
            <a:t>보다 작은 범위의 라이브러리와 의존 관계를 갖도록 하는 설정</a:t>
          </a:r>
          <a:endParaRPr lang="ko-KR" altLang="en-US" dirty="0"/>
        </a:p>
      </dgm:t>
    </dgm:pt>
    <dgm:pt modelId="{1E9D9F2F-5728-4D96-8922-85994F0C36E0}" type="parTrans" cxnId="{988F4551-600B-44B2-865C-23F480D77AC1}">
      <dgm:prSet/>
      <dgm:spPr/>
    </dgm:pt>
    <dgm:pt modelId="{DA8D1145-BCFB-4C63-8767-B5B1D64C957C}" type="sibTrans" cxnId="{988F4551-600B-44B2-865C-23F480D77AC1}">
      <dgm:prSet/>
      <dgm:spPr/>
    </dgm:pt>
    <dgm:pt modelId="{9CDB7EDB-44CE-4F6E-93C0-B005A88FC1B6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&lt;version&gt;[3.8,4.8)&lt;/version&gt;</a:t>
          </a:r>
          <a:endParaRPr lang="ko-KR" altLang="en-US" dirty="0"/>
        </a:p>
      </dgm:t>
    </dgm:pt>
    <dgm:pt modelId="{EC6CF64A-4224-46A5-AAB4-62C1A1E75769}" type="parTrans" cxnId="{8B0CC4F7-B670-4AFD-AB77-03E426889BA5}">
      <dgm:prSet/>
      <dgm:spPr/>
    </dgm:pt>
    <dgm:pt modelId="{4456E08D-8714-43CF-95AA-73F5BB9F3CF8}" type="sibTrans" cxnId="{8B0CC4F7-B670-4AFD-AB77-03E426889BA5}">
      <dgm:prSet/>
      <dgm:spPr/>
    </dgm:pt>
    <dgm:pt modelId="{BBB58A87-186E-48E8-B94E-02A8F64671F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 있는</a:t>
          </a:r>
          <a:r>
            <a:rPr lang="en-US" altLang="en-US" dirty="0" err="1" smtClean="0"/>
            <a:t>JUnit</a:t>
          </a:r>
          <a:r>
            <a:rPr lang="en-US" altLang="en-US" dirty="0" smtClean="0"/>
            <a:t> </a:t>
          </a:r>
          <a:r>
            <a:rPr lang="ko-KR" altLang="en-US" dirty="0" smtClean="0"/>
            <a:t>라이브러리 버전 중에서 </a:t>
          </a:r>
          <a:r>
            <a:rPr lang="en-US" altLang="en-US" dirty="0" smtClean="0"/>
            <a:t>4.8</a:t>
          </a:r>
          <a:r>
            <a:rPr lang="ko-KR" altLang="en-US" dirty="0" smtClean="0"/>
            <a:t>보다 작으면서</a:t>
          </a:r>
          <a:r>
            <a:rPr lang="en-US" altLang="en-US" dirty="0" smtClean="0"/>
            <a:t>, 3.8</a:t>
          </a:r>
          <a:r>
            <a:rPr lang="ko-KR" altLang="en-US" dirty="0" smtClean="0"/>
            <a:t>보다 크거나 같은 버전 중에서 </a:t>
          </a:r>
          <a:r>
            <a:rPr lang="ko-KR" altLang="en-US" b="1" i="1" u="sng" dirty="0" smtClean="0">
              <a:solidFill>
                <a:srgbClr val="FF0000"/>
              </a:solidFill>
            </a:rPr>
            <a:t>가장 최신 버전</a:t>
          </a:r>
          <a:r>
            <a:rPr lang="ko-KR" altLang="en-US" dirty="0" smtClean="0"/>
            <a:t>과 의존 관계를 가짐</a:t>
          </a:r>
          <a:endParaRPr lang="ko-KR" altLang="en-US" dirty="0"/>
        </a:p>
      </dgm:t>
    </dgm:pt>
    <dgm:pt modelId="{896E574E-404E-4A35-8CD0-0AD247ADC24E}" type="parTrans" cxnId="{22A02A08-DD9A-4B4F-9673-D482C1E5E001}">
      <dgm:prSet/>
      <dgm:spPr/>
    </dgm:pt>
    <dgm:pt modelId="{B4CFE829-B9CF-409D-BEEA-2A1C4BF5B253}" type="sibTrans" cxnId="{22A02A08-DD9A-4B4F-9673-D482C1E5E001}">
      <dgm:prSet/>
      <dgm:spPr/>
    </dgm:pt>
    <dgm:pt modelId="{1A07F7CE-06B7-40FF-B41F-5EF69ECB1629}">
      <dgm:prSet phldrT="[텍스트]"/>
      <dgm:spPr/>
      <dgm:t>
        <a:bodyPr/>
        <a:lstStyle/>
        <a:p>
          <a:pPr latinLnBrk="1"/>
          <a:r>
            <a:rPr lang="en-US" altLang="en-US" dirty="0" smtClean="0"/>
            <a:t>RELEASE</a:t>
          </a:r>
          <a:endParaRPr lang="ko-KR" altLang="en-US" dirty="0"/>
        </a:p>
      </dgm:t>
    </dgm:pt>
    <dgm:pt modelId="{B2369086-5143-4AB5-90A0-3603BA5633C1}" type="parTrans" cxnId="{6C956536-9D57-4ED4-9469-253190DC732F}">
      <dgm:prSet/>
      <dgm:spPr/>
    </dgm:pt>
    <dgm:pt modelId="{FA2D606C-F2B7-477F-83F1-EA085D131B57}" type="sibTrans" cxnId="{6C956536-9D57-4ED4-9469-253190DC732F}">
      <dgm:prSet/>
      <dgm:spPr/>
    </dgm:pt>
    <dgm:pt modelId="{881829D9-BF72-4EC9-8DBC-E0484A72A88B}">
      <dgm:prSet phldrT="[텍스트]"/>
      <dgm:spPr/>
      <dgm:t>
        <a:bodyPr/>
        <a:lstStyle/>
        <a:p>
          <a:pPr latinLnBrk="1"/>
          <a:r>
            <a:rPr lang="en-US" altLang="en-US" dirty="0" smtClean="0"/>
            <a:t>&lt;version&gt;1.0-SNAPSHOT&lt;/version&gt;</a:t>
          </a:r>
          <a:endParaRPr lang="ko-KR" altLang="en-US" dirty="0"/>
        </a:p>
      </dgm:t>
    </dgm:pt>
    <dgm:pt modelId="{DAD17557-9B76-4024-969C-E7AEF79698F2}" type="parTrans" cxnId="{D071943B-8018-44A1-AD0D-D898CF150794}">
      <dgm:prSet/>
      <dgm:spPr/>
    </dgm:pt>
    <dgm:pt modelId="{591F1611-CAC0-4ACA-B406-4351A7326336}" type="sibTrans" cxnId="{D071943B-8018-44A1-AD0D-D898CF150794}">
      <dgm:prSet/>
      <dgm:spPr/>
    </dgm:pt>
    <dgm:pt modelId="{DAAD4533-8632-46B5-B231-ED6D7E11C6D4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버전을 제외 </a:t>
          </a:r>
          <a:r>
            <a:rPr lang="en-US" altLang="en-US" dirty="0" smtClean="0"/>
            <a:t>: (,)</a:t>
          </a:r>
          <a:endParaRPr lang="ko-KR" altLang="en-US" dirty="0"/>
        </a:p>
      </dgm:t>
    </dgm:pt>
    <dgm:pt modelId="{DF3B42AB-D30D-4DFD-8BCA-4AE1BAB4917D}" type="parTrans" cxnId="{C375C9ED-91E4-45FC-A43D-D8C7A2D8A727}">
      <dgm:prSet/>
      <dgm:spPr/>
    </dgm:pt>
    <dgm:pt modelId="{56BD9661-1AA1-4BCF-8D64-4E5F38189773}" type="sibTrans" cxnId="{C375C9ED-91E4-45FC-A43D-D8C7A2D8A727}">
      <dgm:prSet/>
      <dgm:spPr/>
    </dgm:pt>
    <dgm:pt modelId="{EE8E6410-41FA-436C-BA76-57A021FDF813}">
      <dgm:prSet phldrT="[텍스트]"/>
      <dgm:spPr/>
      <dgm:t>
        <a:bodyPr/>
        <a:lstStyle/>
        <a:p>
          <a:pPr latinLnBrk="1"/>
          <a:r>
            <a:rPr lang="ko-KR" altLang="en-US" b="1" i="1" u="sng" dirty="0" smtClean="0">
              <a:solidFill>
                <a:srgbClr val="FF0000"/>
              </a:solidFill>
            </a:rPr>
            <a:t>베타버전</a:t>
          </a:r>
          <a:r>
            <a:rPr lang="ko-KR" altLang="en-US" dirty="0" smtClean="0"/>
            <a:t> 등을 포함한 가장 </a:t>
          </a:r>
          <a:r>
            <a:rPr lang="ko-KR" altLang="en-US" dirty="0" smtClean="0"/>
            <a:t>최신 버전의 </a:t>
          </a:r>
          <a:r>
            <a:rPr lang="ko-KR" altLang="en-US" dirty="0" smtClean="0"/>
            <a:t>라이브러리와 </a:t>
          </a:r>
          <a:r>
            <a:rPr lang="ko-KR" altLang="en-US" dirty="0" smtClean="0"/>
            <a:t>의존 </a:t>
          </a:r>
          <a:r>
            <a:rPr lang="ko-KR" altLang="en-US" dirty="0" smtClean="0"/>
            <a:t>관계 설정</a:t>
          </a:r>
          <a:endParaRPr lang="ko-KR" altLang="en-US" dirty="0"/>
        </a:p>
      </dgm:t>
    </dgm:pt>
    <dgm:pt modelId="{F04A32FE-233F-4D16-95E8-E2B8FCAFC2CA}" type="parTrans" cxnId="{C253D91C-07C1-4ABD-9EC9-8F206F468CC9}">
      <dgm:prSet/>
      <dgm:spPr/>
    </dgm:pt>
    <dgm:pt modelId="{F8D4A8CA-6504-4EA3-B39F-9C47B6C59028}" type="sibTrans" cxnId="{C253D91C-07C1-4ABD-9EC9-8F206F468CC9}">
      <dgm:prSet/>
      <dgm:spPr/>
    </dgm:pt>
    <dgm:pt modelId="{AB255D30-A8FA-46E3-A491-C78A00538566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최신 버전의 라이브러리와 의존 관계 설정</a:t>
          </a:r>
          <a:endParaRPr lang="ko-KR" altLang="en-US" dirty="0"/>
        </a:p>
      </dgm:t>
    </dgm:pt>
    <dgm:pt modelId="{4812CD38-431A-4451-9A54-54C5E60DD8E6}" type="parTrans" cxnId="{44890C74-F4CF-4F2B-BC6C-E2591B42D6B7}">
      <dgm:prSet/>
      <dgm:spPr/>
    </dgm:pt>
    <dgm:pt modelId="{6001A198-211F-49AF-BB07-5E128CB80C78}" type="sibTrans" cxnId="{44890C74-F4CF-4F2B-BC6C-E2591B42D6B7}">
      <dgm:prSet/>
      <dgm:spPr/>
    </dgm:pt>
    <dgm:pt modelId="{D905BAD0-098A-405A-AD16-9FC29E6A84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2FCC7C8-D12B-463A-8336-AAC7FB435635}" type="sibTrans" cxnId="{57FB8D1D-BE1C-4915-BC9C-420EB032FB3A}">
      <dgm:prSet/>
      <dgm:spPr/>
    </dgm:pt>
    <dgm:pt modelId="{EC9CCDF9-55B2-4FF1-B496-B1FA8BAB6FCB}" type="parTrans" cxnId="{57FB8D1D-BE1C-4915-BC9C-420EB032FB3A}">
      <dgm:prSet/>
      <dgm:spPr/>
    </dgm:pt>
    <dgm:pt modelId="{14746FA5-864C-4700-B951-F098EB1EF394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smtClean="0"/>
            <a:t>중인 </a:t>
          </a:r>
          <a:r>
            <a:rPr lang="ko-KR" altLang="en-US" dirty="0" smtClean="0"/>
            <a:t>라이브러리 버전 정보에 사용</a:t>
          </a:r>
          <a:endParaRPr lang="ko-KR" altLang="en-US" dirty="0"/>
        </a:p>
      </dgm:t>
    </dgm:pt>
    <dgm:pt modelId="{B502C330-D1F9-4436-B671-49AD97022B8E}" type="parTrans" cxnId="{8AE4BD9F-AF37-4ED6-8AE3-4C0C49F12C65}">
      <dgm:prSet/>
      <dgm:spPr/>
    </dgm:pt>
    <dgm:pt modelId="{8025C2B4-9C5B-4ED9-B2CB-B24F9297146F}" type="sibTrans" cxnId="{8AE4BD9F-AF37-4ED6-8AE3-4C0C49F12C65}">
      <dgm:prSet/>
      <dgm:spPr/>
    </dgm:pt>
    <dgm:pt modelId="{19E4DF2E-480D-4CE3-A50C-B5C5960787C9}">
      <dgm:prSet phldrT="[텍스트]"/>
      <dgm:spPr/>
      <dgm:t>
        <a:bodyPr/>
        <a:lstStyle/>
        <a:p>
          <a:pPr latinLnBrk="1"/>
          <a:r>
            <a:rPr lang="ko-KR" altLang="en-US" dirty="0" smtClean="0"/>
            <a:t>해당 라이브러리에 의존 관계가 설정된 프로젝트에서 가장 최근의 버전을 다운로드 받음</a:t>
          </a:r>
          <a:endParaRPr lang="ko-KR" altLang="en-US" dirty="0"/>
        </a:p>
      </dgm:t>
    </dgm:pt>
    <dgm:pt modelId="{4C384997-6C66-4216-841A-2EEFF25ABD07}" type="parTrans" cxnId="{1092C9C9-B112-4E03-9C4C-467316261243}">
      <dgm:prSet/>
      <dgm:spPr/>
    </dgm:pt>
    <dgm:pt modelId="{E4ACD2FD-9E13-42D9-8527-8796EE1C83E3}" type="sibTrans" cxnId="{1092C9C9-B112-4E03-9C4C-467316261243}">
      <dgm:prSet/>
      <dgm:spPr/>
    </dgm:pt>
    <dgm:pt modelId="{A89D8505-9598-4E73-8A8A-5A2AAF167549}" type="pres">
      <dgm:prSet presAssocID="{F29F52C1-F22D-4985-A67F-C146C09A27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A3F62-C2A0-4A87-94E4-5ECA00B8D9F8}" type="pres">
      <dgm:prSet presAssocID="{8661A16C-75C8-41B5-A6BD-5C37F321086A}" presName="composite" presStyleCnt="0"/>
      <dgm:spPr/>
    </dgm:pt>
    <dgm:pt modelId="{CA3BFC1A-5657-49C8-A4C5-73F1E5B03F89}" type="pres">
      <dgm:prSet presAssocID="{8661A16C-75C8-41B5-A6BD-5C37F32108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05113-EBFA-414A-A256-068102011580}" type="pres">
      <dgm:prSet presAssocID="{8661A16C-75C8-41B5-A6BD-5C37F32108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CC2F6-DD73-4F47-96D5-665E5600E42D}" type="pres">
      <dgm:prSet presAssocID="{53846098-3A43-48D6-82C3-F03E411D3E85}" presName="space" presStyleCnt="0"/>
      <dgm:spPr/>
    </dgm:pt>
    <dgm:pt modelId="{DAA84EFB-6E20-491A-85A5-A238C18108A4}" type="pres">
      <dgm:prSet presAssocID="{336DF0B6-4B1B-4149-9285-D8154962323E}" presName="composite" presStyleCnt="0"/>
      <dgm:spPr/>
    </dgm:pt>
    <dgm:pt modelId="{B674A010-7CA3-4C0F-83DB-E86F5EE081C5}" type="pres">
      <dgm:prSet presAssocID="{336DF0B6-4B1B-4149-9285-D8154962323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ACDA4-042A-4E87-BF51-1EE2798B9785}" type="pres">
      <dgm:prSet presAssocID="{336DF0B6-4B1B-4149-9285-D8154962323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2A6FA-A4EE-435A-811B-0FF8876DB336}" type="pres">
      <dgm:prSet presAssocID="{DD322EA8-A79E-4306-B69A-6CF61A0D2869}" presName="space" presStyleCnt="0"/>
      <dgm:spPr/>
    </dgm:pt>
    <dgm:pt modelId="{2251BDC5-97ED-47C6-A991-5BE923CF3225}" type="pres">
      <dgm:prSet presAssocID="{DFEE0634-2302-4435-9485-AB5C318B310D}" presName="composite" presStyleCnt="0"/>
      <dgm:spPr/>
    </dgm:pt>
    <dgm:pt modelId="{D92039AA-53CD-4404-BE62-39092F605FE1}" type="pres">
      <dgm:prSet presAssocID="{DFEE0634-2302-4435-9485-AB5C318B31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B7290-FCF9-4E1C-9DFE-5932029C8F0E}" type="pres">
      <dgm:prSet presAssocID="{DFEE0634-2302-4435-9485-AB5C318B310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C5082A-E6E4-4624-B15B-457F152AFF65}" srcId="{F29F52C1-F22D-4985-A67F-C146C09A2784}" destId="{DFEE0634-2302-4435-9485-AB5C318B310D}" srcOrd="2" destOrd="0" parTransId="{AA3E5ECB-458D-40AE-835E-8CE9222CE979}" sibTransId="{0C7B235E-BB11-4C15-94DF-9E741D816CF2}"/>
    <dgm:cxn modelId="{D071943B-8018-44A1-AD0D-D898CF150794}" srcId="{39A57A2B-85B5-4705-B914-9D94B0BA82A2}" destId="{881829D9-BF72-4EC9-8DBC-E0484A72A88B}" srcOrd="2" destOrd="0" parTransId="{DAD17557-9B76-4024-969C-E7AEF79698F2}" sibTransId="{591F1611-CAC0-4ACA-B406-4351A7326336}"/>
    <dgm:cxn modelId="{BA50411B-33EB-4684-B633-24409E672E7A}" type="presOf" srcId="{F29F52C1-F22D-4985-A67F-C146C09A2784}" destId="{A89D8505-9598-4E73-8A8A-5A2AAF167549}" srcOrd="0" destOrd="0" presId="urn:microsoft.com/office/officeart/2005/8/layout/hList1"/>
    <dgm:cxn modelId="{AD43750F-2C79-495A-A7D8-69156F3A4188}" srcId="{DFEE0634-2302-4435-9485-AB5C318B310D}" destId="{39A57A2B-85B5-4705-B914-9D94B0BA82A2}" srcOrd="2" destOrd="0" parTransId="{38151956-2922-4CEB-833E-0EFD78D047C8}" sibTransId="{26666E2D-8648-4857-8B9C-260EE36E8357}"/>
    <dgm:cxn modelId="{1F08E48A-7912-4EB2-A53C-4ACEA9C7A7D8}" srcId="{6B4B637F-F7C9-4368-B6A3-DE668452B14D}" destId="{3644E44E-0B40-4D06-A7D9-6F5AA63C8627}" srcOrd="1" destOrd="0" parTransId="{162C0CE7-6501-48CF-865B-1EB1C13D98C8}" sibTransId="{84FA5FDC-940A-4A58-BD31-10FC437CC63F}"/>
    <dgm:cxn modelId="{C1905497-2718-4404-9943-CB363905DD2A}" type="presOf" srcId="{8661A16C-75C8-41B5-A6BD-5C37F321086A}" destId="{CA3BFC1A-5657-49C8-A4C5-73F1E5B03F89}" srcOrd="0" destOrd="0" presId="urn:microsoft.com/office/officeart/2005/8/layout/hList1"/>
    <dgm:cxn modelId="{F0A3F2C0-E1A4-4E1E-B6A8-1672C6D66770}" type="presOf" srcId="{EE8E6410-41FA-436C-BA76-57A021FDF813}" destId="{B4FB7290-FCF9-4E1C-9DFE-5932029C8F0E}" srcOrd="0" destOrd="1" presId="urn:microsoft.com/office/officeart/2005/8/layout/hList1"/>
    <dgm:cxn modelId="{8D95F7E1-6F73-4760-97C3-DBFFCA3340AB}" type="presOf" srcId="{DAAD4533-8632-46B5-B231-ED6D7E11C6D4}" destId="{239ACDA4-042A-4E87-BF51-1EE2798B9785}" srcOrd="0" destOrd="1" presId="urn:microsoft.com/office/officeart/2005/8/layout/hList1"/>
    <dgm:cxn modelId="{F6F18EA7-DDC6-4F29-B6DA-B42B31079A24}" type="presOf" srcId="{14746FA5-864C-4700-B951-F098EB1EF394}" destId="{B4FB7290-FCF9-4E1C-9DFE-5932029C8F0E}" srcOrd="0" destOrd="5" presId="urn:microsoft.com/office/officeart/2005/8/layout/hList1"/>
    <dgm:cxn modelId="{22A02A08-DD9A-4B4F-9673-D482C1E5E001}" srcId="{9CDB7EDB-44CE-4F6E-93C0-B005A88FC1B6}" destId="{BBB58A87-186E-48E8-B94E-02A8F64671FA}" srcOrd="0" destOrd="0" parTransId="{896E574E-404E-4A35-8CD0-0AD247ADC24E}" sibTransId="{B4CFE829-B9CF-409D-BEEA-2A1C4BF5B253}"/>
    <dgm:cxn modelId="{57FB8D1D-BE1C-4915-BC9C-420EB032FB3A}" srcId="{336DF0B6-4B1B-4149-9285-D8154962323E}" destId="{D905BAD0-098A-405A-AD16-9FC29E6A84AA}" srcOrd="1" destOrd="0" parTransId="{EC9CCDF9-55B2-4FF1-B496-B1FA8BAB6FCB}" sibTransId="{C2FCC7C8-D12B-463A-8336-AAC7FB435635}"/>
    <dgm:cxn modelId="{8AE4BD9F-AF37-4ED6-8AE3-4C0C49F12C65}" srcId="{39A57A2B-85B5-4705-B914-9D94B0BA82A2}" destId="{14746FA5-864C-4700-B951-F098EB1EF394}" srcOrd="0" destOrd="0" parTransId="{B502C330-D1F9-4436-B671-49AD97022B8E}" sibTransId="{8025C2B4-9C5B-4ED9-B2CB-B24F9297146F}"/>
    <dgm:cxn modelId="{971F23A6-6747-4131-8CB3-75FEF94EE115}" srcId="{F29F52C1-F22D-4985-A67F-C146C09A2784}" destId="{336DF0B6-4B1B-4149-9285-D8154962323E}" srcOrd="1" destOrd="0" parTransId="{90C94C53-F0B8-4482-BACD-2719A0BD92E2}" sibTransId="{DD322EA8-A79E-4306-B69A-6CF61A0D2869}"/>
    <dgm:cxn modelId="{988F4551-600B-44B2-865C-23F480D77AC1}" srcId="{336DF0B6-4B1B-4149-9285-D8154962323E}" destId="{502DDAB6-1CF0-46A1-A90B-7D82CB2CC393}" srcOrd="2" destOrd="0" parTransId="{1E9D9F2F-5728-4D96-8922-85994F0C36E0}" sibTransId="{DA8D1145-BCFB-4C63-8767-B5B1D64C957C}"/>
    <dgm:cxn modelId="{833F5317-D99B-405E-9044-F69A0B233B5A}" type="presOf" srcId="{1A07F7CE-06B7-40FF-B41F-5EF69ECB1629}" destId="{B4FB7290-FCF9-4E1C-9DFE-5932029C8F0E}" srcOrd="0" destOrd="2" presId="urn:microsoft.com/office/officeart/2005/8/layout/hList1"/>
    <dgm:cxn modelId="{7DCE617C-23B0-4075-AE52-8935582850BA}" type="presOf" srcId="{19E4DF2E-480D-4CE3-A50C-B5C5960787C9}" destId="{B4FB7290-FCF9-4E1C-9DFE-5932029C8F0E}" srcOrd="0" destOrd="6" presId="urn:microsoft.com/office/officeart/2005/8/layout/hList1"/>
    <dgm:cxn modelId="{4EAB9941-93F8-4E9D-AD8D-77038F7F1146}" type="presOf" srcId="{881829D9-BF72-4EC9-8DBC-E0484A72A88B}" destId="{B4FB7290-FCF9-4E1C-9DFE-5932029C8F0E}" srcOrd="0" destOrd="7" presId="urn:microsoft.com/office/officeart/2005/8/layout/hList1"/>
    <dgm:cxn modelId="{DB0AC58B-D500-410D-B2FE-CA5866397974}" type="presOf" srcId="{DFEE0634-2302-4435-9485-AB5C318B310D}" destId="{D92039AA-53CD-4404-BE62-39092F605FE1}" srcOrd="0" destOrd="0" presId="urn:microsoft.com/office/officeart/2005/8/layout/hList1"/>
    <dgm:cxn modelId="{BAB2596C-BCC3-43F2-BBED-F09F4261C5FA}" type="presOf" srcId="{39A57A2B-85B5-4705-B914-9D94B0BA82A2}" destId="{B4FB7290-FCF9-4E1C-9DFE-5932029C8F0E}" srcOrd="0" destOrd="4" presId="urn:microsoft.com/office/officeart/2005/8/layout/hList1"/>
    <dgm:cxn modelId="{3072C5AF-C3F9-4E03-B1CA-5E37D1B4A954}" type="presOf" srcId="{6B4B637F-F7C9-4368-B6A3-DE668452B14D}" destId="{239ACDA4-042A-4E87-BF51-1EE2798B9785}" srcOrd="0" destOrd="0" presId="urn:microsoft.com/office/officeart/2005/8/layout/hList1"/>
    <dgm:cxn modelId="{8B0CC4F7-B670-4AFD-AB77-03E426889BA5}" srcId="{502DDAB6-1CF0-46A1-A90B-7D82CB2CC393}" destId="{9CDB7EDB-44CE-4F6E-93C0-B005A88FC1B6}" srcOrd="0" destOrd="0" parTransId="{EC6CF64A-4224-46A5-AAB4-62C1A1E75769}" sibTransId="{4456E08D-8714-43CF-95AA-73F5BB9F3CF8}"/>
    <dgm:cxn modelId="{27CFDFC5-A7A9-4FA8-BE60-7FD902F18659}" srcId="{8661A16C-75C8-41B5-A6BD-5C37F321086A}" destId="{6173A6D4-1F7E-459E-BB9E-04F03E10371A}" srcOrd="0" destOrd="0" parTransId="{2B870901-43E8-4129-BDCE-F23DA045D50C}" sibTransId="{59730A67-56CE-4DFF-89F2-C8E4E5BC7CB8}"/>
    <dgm:cxn modelId="{C375C9ED-91E4-45FC-A43D-D8C7A2D8A727}" srcId="{6B4B637F-F7C9-4368-B6A3-DE668452B14D}" destId="{DAAD4533-8632-46B5-B231-ED6D7E11C6D4}" srcOrd="0" destOrd="0" parTransId="{DF3B42AB-D30D-4DFD-8BCA-4AE1BAB4917D}" sibTransId="{56BD9661-1AA1-4BCF-8D64-4E5F38189773}"/>
    <dgm:cxn modelId="{91889843-4960-40F8-9D25-F1C3459935CB}" type="presOf" srcId="{336DF0B6-4B1B-4149-9285-D8154962323E}" destId="{B674A010-7CA3-4C0F-83DB-E86F5EE081C5}" srcOrd="0" destOrd="0" presId="urn:microsoft.com/office/officeart/2005/8/layout/hList1"/>
    <dgm:cxn modelId="{AF8DD9A6-65B6-4415-8CD4-3E1052EF23AA}" type="presOf" srcId="{BBB58A87-186E-48E8-B94E-02A8F64671FA}" destId="{239ACDA4-042A-4E87-BF51-1EE2798B9785}" srcOrd="0" destOrd="6" presId="urn:microsoft.com/office/officeart/2005/8/layout/hList1"/>
    <dgm:cxn modelId="{3FC7000E-D0F5-4A50-B150-131DCDE80A53}" type="presOf" srcId="{311D1879-ADE8-4A61-A2F1-BF9AA30AD18C}" destId="{B4FB7290-FCF9-4E1C-9DFE-5932029C8F0E}" srcOrd="0" destOrd="0" presId="urn:microsoft.com/office/officeart/2005/8/layout/hList1"/>
    <dgm:cxn modelId="{7EEAB2B3-DAB1-4CD2-ADCF-8B61F30C5DC1}" type="presOf" srcId="{502DDAB6-1CF0-46A1-A90B-7D82CB2CC393}" destId="{239ACDA4-042A-4E87-BF51-1EE2798B9785}" srcOrd="0" destOrd="4" presId="urn:microsoft.com/office/officeart/2005/8/layout/hList1"/>
    <dgm:cxn modelId="{C253D91C-07C1-4ABD-9EC9-8F206F468CC9}" srcId="{311D1879-ADE8-4A61-A2F1-BF9AA30AD18C}" destId="{EE8E6410-41FA-436C-BA76-57A021FDF813}" srcOrd="0" destOrd="0" parTransId="{F04A32FE-233F-4D16-95E8-E2B8FCAFC2CA}" sibTransId="{F8D4A8CA-6504-4EA3-B39F-9C47B6C59028}"/>
    <dgm:cxn modelId="{1092C9C9-B112-4E03-9C4C-467316261243}" srcId="{39A57A2B-85B5-4705-B914-9D94B0BA82A2}" destId="{19E4DF2E-480D-4CE3-A50C-B5C5960787C9}" srcOrd="1" destOrd="0" parTransId="{4C384997-6C66-4216-841A-2EEFF25ABD07}" sibTransId="{E4ACD2FD-9E13-42D9-8527-8796EE1C83E3}"/>
    <dgm:cxn modelId="{D06D30E9-C2BD-4FAF-8821-89DF00C7D9C6}" type="presOf" srcId="{9CDB7EDB-44CE-4F6E-93C0-B005A88FC1B6}" destId="{239ACDA4-042A-4E87-BF51-1EE2798B9785}" srcOrd="0" destOrd="5" presId="urn:microsoft.com/office/officeart/2005/8/layout/hList1"/>
    <dgm:cxn modelId="{417486CB-A652-4BA8-AAEB-961014096B64}" type="presOf" srcId="{AB255D30-A8FA-46E3-A491-C78A00538566}" destId="{B4FB7290-FCF9-4E1C-9DFE-5932029C8F0E}" srcOrd="0" destOrd="3" presId="urn:microsoft.com/office/officeart/2005/8/layout/hList1"/>
    <dgm:cxn modelId="{2AAB95F9-0D2F-47C9-AE70-B3708A99367E}" srcId="{F29F52C1-F22D-4985-A67F-C146C09A2784}" destId="{8661A16C-75C8-41B5-A6BD-5C37F321086A}" srcOrd="0" destOrd="0" parTransId="{E61DA98C-C72A-49CA-9412-C573F7E30CB0}" sibTransId="{53846098-3A43-48D6-82C3-F03E411D3E85}"/>
    <dgm:cxn modelId="{DBA5FE22-42F1-457E-AECE-0ADDBD35D82C}" srcId="{336DF0B6-4B1B-4149-9285-D8154962323E}" destId="{6B4B637F-F7C9-4368-B6A3-DE668452B14D}" srcOrd="0" destOrd="0" parTransId="{925B3171-80EF-4F19-9F18-0C04F3521AB1}" sibTransId="{20146540-87B7-4387-8B15-27154454989A}"/>
    <dgm:cxn modelId="{3D642EE4-4298-435F-88A8-54A10DE83E5C}" type="presOf" srcId="{3644E44E-0B40-4D06-A7D9-6F5AA63C8627}" destId="{239ACDA4-042A-4E87-BF51-1EE2798B9785}" srcOrd="0" destOrd="2" presId="urn:microsoft.com/office/officeart/2005/8/layout/hList1"/>
    <dgm:cxn modelId="{6C956536-9D57-4ED4-9469-253190DC732F}" srcId="{DFEE0634-2302-4435-9485-AB5C318B310D}" destId="{1A07F7CE-06B7-40FF-B41F-5EF69ECB1629}" srcOrd="1" destOrd="0" parTransId="{B2369086-5143-4AB5-90A0-3603BA5633C1}" sibTransId="{FA2D606C-F2B7-477F-83F1-EA085D131B57}"/>
    <dgm:cxn modelId="{C6CCE1C1-BDB1-4EC2-96D7-5E8AE228ADCA}" type="presOf" srcId="{D905BAD0-098A-405A-AD16-9FC29E6A84AA}" destId="{239ACDA4-042A-4E87-BF51-1EE2798B9785}" srcOrd="0" destOrd="3" presId="urn:microsoft.com/office/officeart/2005/8/layout/hList1"/>
    <dgm:cxn modelId="{314240D3-91CA-452E-A631-0D586633C29B}" type="presOf" srcId="{6173A6D4-1F7E-459E-BB9E-04F03E10371A}" destId="{13305113-EBFA-414A-A256-068102011580}" srcOrd="0" destOrd="0" presId="urn:microsoft.com/office/officeart/2005/8/layout/hList1"/>
    <dgm:cxn modelId="{44890C74-F4CF-4F2B-BC6C-E2591B42D6B7}" srcId="{1A07F7CE-06B7-40FF-B41F-5EF69ECB1629}" destId="{AB255D30-A8FA-46E3-A491-C78A00538566}" srcOrd="0" destOrd="0" parTransId="{4812CD38-431A-4451-9A54-54C5E60DD8E6}" sibTransId="{6001A198-211F-49AF-BB07-5E128CB80C78}"/>
    <dgm:cxn modelId="{990AE416-9D2F-4FE2-B8CF-1EDBCBEB30CC}" srcId="{DFEE0634-2302-4435-9485-AB5C318B310D}" destId="{311D1879-ADE8-4A61-A2F1-BF9AA30AD18C}" srcOrd="0" destOrd="0" parTransId="{8ACD9DFC-8BC0-4C32-940B-EB82DE6530B1}" sibTransId="{DD82B964-F856-4664-AABD-30CE57706A3D}"/>
    <dgm:cxn modelId="{A12DCC33-5EE6-434A-949D-016A0DC5B2B0}" type="presParOf" srcId="{A89D8505-9598-4E73-8A8A-5A2AAF167549}" destId="{9C1A3F62-C2A0-4A87-94E4-5ECA00B8D9F8}" srcOrd="0" destOrd="0" presId="urn:microsoft.com/office/officeart/2005/8/layout/hList1"/>
    <dgm:cxn modelId="{3BD64B3F-51A2-4E6D-9AB1-6D3F95D6C7C1}" type="presParOf" srcId="{9C1A3F62-C2A0-4A87-94E4-5ECA00B8D9F8}" destId="{CA3BFC1A-5657-49C8-A4C5-73F1E5B03F89}" srcOrd="0" destOrd="0" presId="urn:microsoft.com/office/officeart/2005/8/layout/hList1"/>
    <dgm:cxn modelId="{9220E288-4607-40E3-A72E-62C197EFD337}" type="presParOf" srcId="{9C1A3F62-C2A0-4A87-94E4-5ECA00B8D9F8}" destId="{13305113-EBFA-414A-A256-068102011580}" srcOrd="1" destOrd="0" presId="urn:microsoft.com/office/officeart/2005/8/layout/hList1"/>
    <dgm:cxn modelId="{DE0EDEF2-B33C-4470-B123-5CE0A2815C68}" type="presParOf" srcId="{A89D8505-9598-4E73-8A8A-5A2AAF167549}" destId="{CD1CC2F6-DD73-4F47-96D5-665E5600E42D}" srcOrd="1" destOrd="0" presId="urn:microsoft.com/office/officeart/2005/8/layout/hList1"/>
    <dgm:cxn modelId="{32DDDB5D-FC1F-4EC9-9D2C-953D92656923}" type="presParOf" srcId="{A89D8505-9598-4E73-8A8A-5A2AAF167549}" destId="{DAA84EFB-6E20-491A-85A5-A238C18108A4}" srcOrd="2" destOrd="0" presId="urn:microsoft.com/office/officeart/2005/8/layout/hList1"/>
    <dgm:cxn modelId="{0279AAEC-8669-4373-840B-6E500FA08A8D}" type="presParOf" srcId="{DAA84EFB-6E20-491A-85A5-A238C18108A4}" destId="{B674A010-7CA3-4C0F-83DB-E86F5EE081C5}" srcOrd="0" destOrd="0" presId="urn:microsoft.com/office/officeart/2005/8/layout/hList1"/>
    <dgm:cxn modelId="{FBC67DFA-59DC-4972-B7FE-0B23B5D3B14E}" type="presParOf" srcId="{DAA84EFB-6E20-491A-85A5-A238C18108A4}" destId="{239ACDA4-042A-4E87-BF51-1EE2798B9785}" srcOrd="1" destOrd="0" presId="urn:microsoft.com/office/officeart/2005/8/layout/hList1"/>
    <dgm:cxn modelId="{49F37808-6D0E-4A31-906F-5A94306A83EC}" type="presParOf" srcId="{A89D8505-9598-4E73-8A8A-5A2AAF167549}" destId="{3A02A6FA-A4EE-435A-811B-0FF8876DB336}" srcOrd="3" destOrd="0" presId="urn:microsoft.com/office/officeart/2005/8/layout/hList1"/>
    <dgm:cxn modelId="{EC13B9B7-D60F-430F-93A7-5964AC156E65}" type="presParOf" srcId="{A89D8505-9598-4E73-8A8A-5A2AAF167549}" destId="{2251BDC5-97ED-47C6-A991-5BE923CF3225}" srcOrd="4" destOrd="0" presId="urn:microsoft.com/office/officeart/2005/8/layout/hList1"/>
    <dgm:cxn modelId="{F7261E0E-8494-4A72-B72C-0E959D8CADB3}" type="presParOf" srcId="{2251BDC5-97ED-47C6-A991-5BE923CF3225}" destId="{D92039AA-53CD-4404-BE62-39092F605FE1}" srcOrd="0" destOrd="0" presId="urn:microsoft.com/office/officeart/2005/8/layout/hList1"/>
    <dgm:cxn modelId="{A952A2C6-3859-488D-B9D4-5FC2651F4EB8}" type="presParOf" srcId="{2251BDC5-97ED-47C6-A991-5BE923CF3225}" destId="{B4FB7290-FCF9-4E1C-9DFE-5932029C8F0E}" srcOrd="1" destOrd="0" presId="urn:microsoft.com/office/officeart/2005/8/layout/hList1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&lt;dependency/&gt;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&lt;dependencies&gt;</a:t>
          </a:r>
          <a:br>
            <a:rPr lang="en-US" altLang="ko-KR" dirty="0" smtClean="0"/>
          </a:br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junit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0" i="0" u="none" dirty="0" smtClean="0">
              <a:solidFill>
                <a:schemeClr val="tx1"/>
              </a:solidFill>
            </a:rPr>
            <a:t>&lt;version&gt;3.8.1&lt;/version&gt;</a:t>
          </a:r>
          <a:r>
            <a:rPr lang="en-US" altLang="ko-KR" b="1" i="1" u="sng" dirty="0" smtClean="0">
              <a:solidFill>
                <a:srgbClr val="FF0000"/>
              </a:solidFill>
            </a:rPr>
            <a:t/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b="1" i="1" u="sng" dirty="0" smtClean="0">
              <a:solidFill>
                <a:srgbClr val="FF0000"/>
              </a:solidFill>
            </a:rPr>
            <a:t>&lt;scope&gt;test&lt;/scope&gt;</a:t>
          </a:r>
          <a:r>
            <a:rPr lang="en-US" altLang="ko-KR" dirty="0" smtClean="0">
              <a:solidFill>
                <a:srgbClr val="002060"/>
              </a:solidFill>
            </a:rPr>
            <a:t/>
          </a:r>
          <a:br>
            <a:rPr lang="en-US" altLang="ko-KR" dirty="0" smtClean="0">
              <a:solidFill>
                <a:srgbClr val="002060"/>
              </a:solidFill>
            </a:rPr>
          </a:br>
          <a:r>
            <a:rPr lang="en-US" altLang="ko-KR" dirty="0" smtClean="0"/>
            <a:t>&lt;/dependency&gt;</a:t>
          </a:r>
          <a:br>
            <a:rPr lang="en-US" altLang="ko-KR" dirty="0" smtClean="0"/>
          </a:br>
          <a:r>
            <a:rPr lang="en-US" altLang="ko-KR" dirty="0" smtClean="0"/>
            <a:t>&lt;/dependencies&gt;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en-US" altLang="ko-KR" dirty="0" smtClean="0"/>
            <a:t>&lt;scope/&gt;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2"/>
      <dgm:spPr/>
    </dgm:pt>
    <dgm:pt modelId="{8F782C2D-BD91-4EC3-8C53-36679190DBE8}" type="pres">
      <dgm:prSet presAssocID="{62CE55E0-E8E6-4727-8950-F58DA49A65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2"/>
      <dgm:spPr/>
    </dgm:pt>
    <dgm:pt modelId="{6A63ABAE-DC62-408A-8D7E-F20F8FEE7734}" type="pres">
      <dgm:prSet presAssocID="{F2EF61CD-ED75-46D5-8D13-ED3B66773E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68B1FF-3021-4DCD-A69C-E552EC101113}" type="presOf" srcId="{62CE55E0-E8E6-4727-8950-F58DA49A65A2}" destId="{8F782C2D-BD91-4EC3-8C53-36679190DBE8}" srcOrd="1" destOrd="0" presId="urn:microsoft.com/office/officeart/2005/8/layout/list1"/>
    <dgm:cxn modelId="{F78C9D89-C370-4129-BD2C-DAA6E64FD41A}" type="presOf" srcId="{68D7BC62-516A-4D98-84A8-91B1A41E8DBF}" destId="{A6B8ED9D-7FCC-47FA-A429-78470FF9E3F9}" srcOrd="0" destOrd="0" presId="urn:microsoft.com/office/officeart/2005/8/layout/list1"/>
    <dgm:cxn modelId="{A901DF38-B729-4820-BA35-D165F06CA781}" type="presOf" srcId="{33E2AC0F-F95E-48AB-B7C9-CD34AC2B962A}" destId="{5B7C3032-3F34-4AE5-A7CA-3A5F179C40D3}" srcOrd="0" destOrd="0" presId="urn:microsoft.com/office/officeart/2005/8/layout/list1"/>
    <dgm:cxn modelId="{95A2EED1-7A3B-4EB5-B882-2B4318447046}" type="presOf" srcId="{F2EF61CD-ED75-46D5-8D13-ED3B66773E7A}" destId="{A94B9A10-BA58-48A7-B2D4-BABF5C932334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711EA908-9F82-43F0-8363-D1B97B1D69C0}" type="presOf" srcId="{62CE55E0-E8E6-4727-8950-F58DA49A65A2}" destId="{26A8E69F-EC3A-4485-8BC2-F5E82C70D898}" srcOrd="0" destOrd="0" presId="urn:microsoft.com/office/officeart/2005/8/layout/list1"/>
    <dgm:cxn modelId="{64AE502E-B3F9-4AFF-8B81-08E66BE47219}" type="presOf" srcId="{F2EF61CD-ED75-46D5-8D13-ED3B66773E7A}" destId="{6A63ABAE-DC62-408A-8D7E-F20F8FEE7734}" srcOrd="1" destOrd="0" presId="urn:microsoft.com/office/officeart/2005/8/layout/list1"/>
    <dgm:cxn modelId="{740AE73F-699D-4E6B-A264-9DCE7CE7173E}" type="presOf" srcId="{F35CC688-DF1D-45BB-B3A9-73099372612E}" destId="{40078A01-2CDB-40B0-845A-82F418E71071}" srcOrd="0" destOrd="0" presId="urn:microsoft.com/office/officeart/2005/8/layout/list1"/>
    <dgm:cxn modelId="{F8674B66-DD8B-418E-9166-F63776E93E75}" type="presParOf" srcId="{40078A01-2CDB-40B0-845A-82F418E71071}" destId="{E5BEC529-9204-4AAC-9B5B-0F3E647CA1FF}" srcOrd="0" destOrd="0" presId="urn:microsoft.com/office/officeart/2005/8/layout/list1"/>
    <dgm:cxn modelId="{38DD462D-CF19-4766-A04E-7D15F8474343}" type="presParOf" srcId="{E5BEC529-9204-4AAC-9B5B-0F3E647CA1FF}" destId="{26A8E69F-EC3A-4485-8BC2-F5E82C70D898}" srcOrd="0" destOrd="0" presId="urn:microsoft.com/office/officeart/2005/8/layout/list1"/>
    <dgm:cxn modelId="{A831DF9E-0160-4419-8310-69D562DAFE25}" type="presParOf" srcId="{E5BEC529-9204-4AAC-9B5B-0F3E647CA1FF}" destId="{8F782C2D-BD91-4EC3-8C53-36679190DBE8}" srcOrd="1" destOrd="0" presId="urn:microsoft.com/office/officeart/2005/8/layout/list1"/>
    <dgm:cxn modelId="{45CE4417-937A-43A1-9EA1-FD5DCBAA3CE2}" type="presParOf" srcId="{40078A01-2CDB-40B0-845A-82F418E71071}" destId="{27238DC2-D325-4BAE-8EC3-99925AD32A10}" srcOrd="1" destOrd="0" presId="urn:microsoft.com/office/officeart/2005/8/layout/list1"/>
    <dgm:cxn modelId="{B26A739E-2B3D-49B3-A58B-6F56909F5567}" type="presParOf" srcId="{40078A01-2CDB-40B0-845A-82F418E71071}" destId="{A6B8ED9D-7FCC-47FA-A429-78470FF9E3F9}" srcOrd="2" destOrd="0" presId="urn:microsoft.com/office/officeart/2005/8/layout/list1"/>
    <dgm:cxn modelId="{351742EA-4023-4CDC-B63F-2A63660B8A9D}" type="presParOf" srcId="{40078A01-2CDB-40B0-845A-82F418E71071}" destId="{EF48A629-9F07-4703-B831-2FA37A0EC562}" srcOrd="3" destOrd="0" presId="urn:microsoft.com/office/officeart/2005/8/layout/list1"/>
    <dgm:cxn modelId="{CB2DA39C-B7E3-4396-995A-605358B76B1C}" type="presParOf" srcId="{40078A01-2CDB-40B0-845A-82F418E71071}" destId="{8ABC7B1C-FCB6-4438-B40C-57A9E6F79D2B}" srcOrd="4" destOrd="0" presId="urn:microsoft.com/office/officeart/2005/8/layout/list1"/>
    <dgm:cxn modelId="{C7541119-7499-4361-9F56-576B8ED22D9A}" type="presParOf" srcId="{8ABC7B1C-FCB6-4438-B40C-57A9E6F79D2B}" destId="{A94B9A10-BA58-48A7-B2D4-BABF5C932334}" srcOrd="0" destOrd="0" presId="urn:microsoft.com/office/officeart/2005/8/layout/list1"/>
    <dgm:cxn modelId="{8E12E93C-1998-45E9-BB39-CAEEA3E43B62}" type="presParOf" srcId="{8ABC7B1C-FCB6-4438-B40C-57A9E6F79D2B}" destId="{6A63ABAE-DC62-408A-8D7E-F20F8FEE7734}" srcOrd="1" destOrd="0" presId="urn:microsoft.com/office/officeart/2005/8/layout/list1"/>
    <dgm:cxn modelId="{CCBFC74E-7E32-450F-B744-0580E4E286AA}" type="presParOf" srcId="{40078A01-2CDB-40B0-845A-82F418E71071}" destId="{0D0E9FFC-7E93-417B-87C1-71E37302333F}" srcOrd="5" destOrd="0" presId="urn:microsoft.com/office/officeart/2005/8/layout/list1"/>
    <dgm:cxn modelId="{E2C9AED7-495E-45BE-B03C-2D3AA62EBD1A}" type="presParOf" srcId="{40078A01-2CDB-40B0-845A-82F418E71071}" destId="{5B7C3032-3F34-4AE5-A7CA-3A5F179C40D3}" srcOrd="6" destOrd="0" presId="urn:microsoft.com/office/officeart/2005/8/layout/list1"/>
  </dgm:cxnLst>
  <dgm:bg/>
  <dgm:whole/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C3A72D4-5113-40CA-BE22-D77101D5CE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1D3C51-83FD-42C4-B711-F24EC7DD578A}">
      <dgm:prSet phldrT="[텍스트]"/>
      <dgm:spPr/>
      <dgm:t>
        <a:bodyPr/>
        <a:lstStyle/>
        <a:p>
          <a:pPr latinLnBrk="1"/>
          <a:r>
            <a:rPr lang="en-US" altLang="en-US" dirty="0" smtClean="0"/>
            <a:t>compile</a:t>
          </a:r>
          <a:endParaRPr lang="ko-KR" altLang="en-US" dirty="0"/>
        </a:p>
      </dgm:t>
    </dgm:pt>
    <dgm:pt modelId="{778D5D97-50A9-495A-87B3-65F318C1F763}" type="par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A5BFB08D-B2C5-493D-B26A-A2D611ABB0AF}" type="sibTrans" cxnId="{D4AE1D9E-B1FF-4FD7-BF8B-84479CB354CC}">
      <dgm:prSet/>
      <dgm:spPr/>
      <dgm:t>
        <a:bodyPr/>
        <a:lstStyle/>
        <a:p>
          <a:pPr latinLnBrk="1"/>
          <a:endParaRPr lang="ko-KR" altLang="en-US"/>
        </a:p>
      </dgm:t>
    </dgm:pt>
    <dgm:pt modelId="{8823AAA0-EC50-4489-9EE5-F663DB1A0A07}">
      <dgm:prSet phldrT="[텍스트]"/>
      <dgm:spPr/>
      <dgm:t>
        <a:bodyPr/>
        <a:lstStyle/>
        <a:p>
          <a:pPr latinLnBrk="1"/>
          <a:r>
            <a:rPr lang="en-US" altLang="en-US" dirty="0" smtClean="0"/>
            <a:t>runtime</a:t>
          </a:r>
          <a:endParaRPr lang="ko-KR" altLang="en-US" dirty="0"/>
        </a:p>
      </dgm:t>
    </dgm:pt>
    <dgm:pt modelId="{A9B715D3-2FC7-4504-A90E-FC7C5ACFDD1B}" type="par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C5F4BC90-0BCE-4152-BCDA-001029FA8F73}" type="sibTrans" cxnId="{A3032074-DABB-4905-AF6F-A04C87739688}">
      <dgm:prSet/>
      <dgm:spPr/>
      <dgm:t>
        <a:bodyPr/>
        <a:lstStyle/>
        <a:p>
          <a:pPr latinLnBrk="1"/>
          <a:endParaRPr lang="ko-KR" altLang="en-US"/>
        </a:p>
      </dgm:t>
    </dgm:pt>
    <dgm:pt modelId="{E1DA7232-BD2C-405F-8CBF-E92F03D85AA6}">
      <dgm:prSet phldrT="[텍스트]"/>
      <dgm:spPr/>
      <dgm:t>
        <a:bodyPr/>
        <a:lstStyle/>
        <a:p>
          <a:pPr latinLnBrk="1"/>
          <a:r>
            <a:rPr lang="en-US" altLang="en-US" dirty="0" smtClean="0"/>
            <a:t>test</a:t>
          </a:r>
          <a:endParaRPr lang="ko-KR" altLang="en-US" dirty="0"/>
        </a:p>
      </dgm:t>
    </dgm:pt>
    <dgm:pt modelId="{C8F8F99F-518F-40CA-872A-FEA0DC0AA329}" type="par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B281A279-F65E-440F-BF4F-2A444D62B131}" type="sibTrans" cxnId="{AD3A572C-E87A-465F-B85A-1E10FD3E5D1E}">
      <dgm:prSet/>
      <dgm:spPr/>
      <dgm:t>
        <a:bodyPr/>
        <a:lstStyle/>
        <a:p>
          <a:pPr latinLnBrk="1"/>
          <a:endParaRPr lang="ko-KR" altLang="en-US"/>
        </a:p>
      </dgm:t>
    </dgm:pt>
    <dgm:pt modelId="{3E95B9FC-8908-45D5-94EA-CD11AE2E83F3}">
      <dgm:prSet phldrT="[텍스트]"/>
      <dgm:spPr/>
      <dgm:t>
        <a:bodyPr/>
        <a:lstStyle/>
        <a:p>
          <a:pPr latinLnBrk="1"/>
          <a:r>
            <a:rPr lang="en-US" altLang="en-US" dirty="0" smtClean="0"/>
            <a:t>system</a:t>
          </a:r>
          <a:endParaRPr lang="ko-KR" altLang="en-US" dirty="0"/>
        </a:p>
      </dgm:t>
    </dgm:pt>
    <dgm:pt modelId="{9DE6BCEF-4F4B-4227-A343-09B800B22EE3}" type="par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F276717-C43A-4A16-BFFD-76B59251790E}" type="sibTrans" cxnId="{8793F239-F213-4AD5-AAF0-B799AEA44F38}">
      <dgm:prSet/>
      <dgm:spPr/>
      <dgm:t>
        <a:bodyPr/>
        <a:lstStyle/>
        <a:p>
          <a:pPr latinLnBrk="1"/>
          <a:endParaRPr lang="ko-KR" altLang="en-US"/>
        </a:p>
      </dgm:t>
    </dgm:pt>
    <dgm:pt modelId="{61973FE1-DF75-473A-BF26-0813410F9253}">
      <dgm:prSet phldrT="[텍스트]"/>
      <dgm:spPr/>
      <dgm:t>
        <a:bodyPr/>
        <a:lstStyle/>
        <a:p>
          <a:pPr latinLnBrk="1"/>
          <a:r>
            <a:rPr lang="en-US" altLang="en-US" dirty="0" smtClean="0"/>
            <a:t>import</a:t>
          </a:r>
          <a:endParaRPr lang="ko-KR" altLang="en-US" dirty="0"/>
        </a:p>
      </dgm:t>
    </dgm:pt>
    <dgm:pt modelId="{92EDBC51-E7F1-4F37-B6D3-CF5914134D1E}" type="par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F73D426E-FC3C-417A-ADC6-6A2D046BCCB8}" type="sibTrans" cxnId="{99EEBFA4-52D3-424E-A01E-5CB71F76A97B}">
      <dgm:prSet/>
      <dgm:spPr/>
      <dgm:t>
        <a:bodyPr/>
        <a:lstStyle/>
        <a:p>
          <a:pPr latinLnBrk="1"/>
          <a:endParaRPr lang="ko-KR" altLang="en-US"/>
        </a:p>
      </dgm:t>
    </dgm:pt>
    <dgm:pt modelId="{7784F11E-0132-4042-8DE7-6F79D7D4B3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스코프를</a:t>
          </a:r>
          <a:r>
            <a:rPr lang="ko-KR" altLang="en-US" dirty="0" smtClean="0"/>
            <a:t> 설정할지 않았을 때의 기본 </a:t>
          </a:r>
          <a:r>
            <a:rPr lang="ko-KR" altLang="en-US" dirty="0" err="1" smtClean="0"/>
            <a:t>스코프</a:t>
          </a:r>
          <a:endParaRPr lang="ko-KR" altLang="en-US" dirty="0"/>
        </a:p>
      </dgm:t>
    </dgm:pt>
    <dgm:pt modelId="{08CF8870-9606-4EDB-8444-AE97EBB52EF8}" type="parTrans" cxnId="{A4A702DD-F02E-4C0C-A165-6C238815A61E}">
      <dgm:prSet/>
      <dgm:spPr/>
    </dgm:pt>
    <dgm:pt modelId="{1F6A39D7-4341-4EB0-A4C2-03249B85049E}" type="sibTrans" cxnId="{A4A702DD-F02E-4C0C-A165-6C238815A61E}">
      <dgm:prSet/>
      <dgm:spPr/>
    </dgm:pt>
    <dgm:pt modelId="{73787784-0369-4D48-A98D-2BEE0304D9A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endParaRPr lang="ko-KR" altLang="en-US" dirty="0"/>
        </a:p>
      </dgm:t>
    </dgm:pt>
    <dgm:pt modelId="{C98667A2-2DC5-4589-BEA5-9D2481142412}" type="parTrans" cxnId="{AEFDAD19-D1A5-4CC1-B889-A636810F6ACD}">
      <dgm:prSet/>
      <dgm:spPr/>
    </dgm:pt>
    <dgm:pt modelId="{133CAF18-D17D-4507-A1A9-1D3E3877E856}" type="sibTrans" cxnId="{AEFDAD19-D1A5-4CC1-B889-A636810F6ACD}">
      <dgm:prSet/>
      <dgm:spPr/>
    </dgm:pt>
    <dgm:pt modelId="{CEEE4183-D35D-499A-9C7B-60A98945844A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및 배포할 때 같이 제공해야 하는 라이브러리</a:t>
          </a:r>
          <a:endParaRPr lang="ko-KR" altLang="en-US" dirty="0"/>
        </a:p>
      </dgm:t>
    </dgm:pt>
    <dgm:pt modelId="{77B8C46D-AE19-4F29-B544-53ABBF01C392}" type="parTrans" cxnId="{B6B9F491-B143-4A1A-A97F-43BB7828FAAC}">
      <dgm:prSet/>
      <dgm:spPr/>
    </dgm:pt>
    <dgm:pt modelId="{64C145EB-F8F8-4BD5-AB5C-33D39D5B7DB9}" type="sibTrans" cxnId="{B6B9F491-B143-4A1A-A97F-43BB7828FAAC}">
      <dgm:prSet/>
      <dgm:spPr/>
    </dgm:pt>
    <dgm:pt modelId="{792D9B24-6B2E-4800-85E2-07804BD75C0F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시점에는 필요하지만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배포할 때 포함할 필요는 없는 라이브러리</a:t>
          </a:r>
          <a:endParaRPr lang="ko-KR" altLang="en-US" dirty="0"/>
        </a:p>
      </dgm:t>
    </dgm:pt>
    <dgm:pt modelId="{A24B25F0-A5F0-430C-AB99-AB4A1276952E}" type="parTrans" cxnId="{93C90AAD-A096-4F43-82E2-538F17B0278F}">
      <dgm:prSet/>
      <dgm:spPr/>
    </dgm:pt>
    <dgm:pt modelId="{BEA15790-D0BB-4CB4-A535-7817FE922D1C}" type="sibTrans" cxnId="{93C90AAD-A096-4F43-82E2-538F17B0278F}">
      <dgm:prSet/>
      <dgm:spPr/>
    </dgm:pt>
    <dgm:pt modelId="{687B58C6-0FB8-4969-9D91-5FFB0F399350}">
      <dgm:prSet phldrT="[텍스트]"/>
      <dgm:spPr/>
      <dgm:t>
        <a:bodyPr/>
        <a:lstStyle/>
        <a:p>
          <a:pPr latinLnBrk="1"/>
          <a:r>
            <a:rPr lang="en-US" altLang="en-US" smtClean="0"/>
            <a:t>servlet.jar </a:t>
          </a:r>
          <a:r>
            <a:rPr lang="ko-KR" altLang="en-US" smtClean="0"/>
            <a:t>등 서블릿 컨테이너에서 제공</a:t>
          </a:r>
          <a:endParaRPr lang="ko-KR" altLang="en-US" dirty="0"/>
        </a:p>
      </dgm:t>
    </dgm:pt>
    <dgm:pt modelId="{C589FFA0-57F4-4426-8102-E645C29C7FCF}" type="parTrans" cxnId="{51E1E427-5CC8-439C-8377-2AAA5F73DC64}">
      <dgm:prSet/>
      <dgm:spPr/>
    </dgm:pt>
    <dgm:pt modelId="{2715F502-4B76-447E-AD98-00F4D35FC100}" type="sibTrans" cxnId="{51E1E427-5CC8-439C-8377-2AAA5F73DC64}">
      <dgm:prSet/>
      <dgm:spPr/>
    </dgm:pt>
    <dgm:pt modelId="{F26866E4-3427-4772-8579-0A277197B322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시에는 사용되지 않지만</a:t>
          </a:r>
          <a:r>
            <a:rPr lang="en-US" altLang="en-US" dirty="0" smtClean="0"/>
            <a:t>, </a:t>
          </a:r>
          <a:r>
            <a:rPr lang="ko-KR" altLang="en-US" dirty="0" smtClean="0"/>
            <a:t>애플리케이션을 실행할 때 사용되는 라이브러리</a:t>
          </a:r>
          <a:endParaRPr lang="ko-KR" altLang="en-US" dirty="0"/>
        </a:p>
      </dgm:t>
    </dgm:pt>
    <dgm:pt modelId="{A5904602-B750-4AB0-AF47-E3373809368B}" type="parTrans" cxnId="{D55BEFB4-546F-41BF-9B6C-2B1A7C611F14}">
      <dgm:prSet/>
      <dgm:spPr/>
    </dgm:pt>
    <dgm:pt modelId="{41228333-9697-449C-9392-2CEE9F1ED10A}" type="sibTrans" cxnId="{D55BEFB4-546F-41BF-9B6C-2B1A7C611F14}">
      <dgm:prSet/>
      <dgm:spPr/>
    </dgm:pt>
    <dgm:pt modelId="{58956300-FBBE-4777-A749-65F03BD10307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테스트하는 시점에만 사용하는 라이브러리</a:t>
          </a:r>
          <a:endParaRPr lang="ko-KR" altLang="en-US" dirty="0"/>
        </a:p>
      </dgm:t>
    </dgm:pt>
    <dgm:pt modelId="{D62EAFA4-6B93-4AFB-97CA-50CD27BF92B0}" type="parTrans" cxnId="{BD9C92C3-325D-420E-B4BF-514FCA5F5588}">
      <dgm:prSet/>
      <dgm:spPr/>
    </dgm:pt>
    <dgm:pt modelId="{03D7E9BF-5A20-4D04-B2C2-D3F7A108102C}" type="sibTrans" cxnId="{BD9C92C3-325D-420E-B4BF-514FCA5F5588}">
      <dgm:prSet/>
      <dgm:spPr/>
    </dgm:pt>
    <dgm:pt modelId="{35D84D99-3BA1-4979-B1A5-B790D5F4302C}">
      <dgm:prSet phldrT="[텍스트]"/>
      <dgm:spPr/>
      <dgm:t>
        <a:bodyPr/>
        <a:lstStyle/>
        <a:p>
          <a:pPr latinLnBrk="1"/>
          <a:r>
            <a:rPr lang="en-US" altLang="en-US" dirty="0" smtClean="0"/>
            <a:t>provided</a:t>
          </a:r>
          <a:r>
            <a:rPr lang="ko-KR" altLang="en-US" dirty="0" smtClean="0"/>
            <a:t>와 비슷</a:t>
          </a:r>
          <a:endParaRPr lang="ko-KR" altLang="en-US" dirty="0"/>
        </a:p>
      </dgm:t>
    </dgm:pt>
    <dgm:pt modelId="{F7383970-9C47-4B23-A2DF-51A558C4D723}" type="parTrans" cxnId="{317506A9-9DC9-4B4B-8387-AB21A20AAD6D}">
      <dgm:prSet/>
      <dgm:spPr/>
    </dgm:pt>
    <dgm:pt modelId="{34DA03D6-8514-404C-AADD-6088547E0852}" type="sibTrans" cxnId="{317506A9-9DC9-4B4B-8387-AB21A20AAD6D}">
      <dgm:prSet/>
      <dgm:spPr/>
    </dgm:pt>
    <dgm:pt modelId="{46F3C5BF-BC0F-459C-9CF5-499963B9000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en-US" altLang="en-US" dirty="0" smtClean="0"/>
            <a:t>2.0.9 </a:t>
          </a:r>
          <a:r>
            <a:rPr lang="ko-KR" altLang="en-US" dirty="0" smtClean="0"/>
            <a:t>이후 버전부터 사용 가능</a:t>
          </a:r>
          <a:endParaRPr lang="ko-KR" altLang="en-US" dirty="0"/>
        </a:p>
      </dgm:t>
    </dgm:pt>
    <dgm:pt modelId="{4AFBE921-EAFF-43CB-8A8A-58EEE5B491AD}" type="parTrans" cxnId="{02820248-E9CC-4644-936C-1D56C85380FB}">
      <dgm:prSet/>
      <dgm:spPr/>
    </dgm:pt>
    <dgm:pt modelId="{950052A3-A2B2-4478-AD97-BBE76B1118AC}" type="sibTrans" cxnId="{02820248-E9CC-4644-936C-1D56C85380FB}">
      <dgm:prSet/>
      <dgm:spPr/>
    </dgm:pt>
    <dgm:pt modelId="{7DE609BA-7E04-4568-BAA0-48EA33E426F9}">
      <dgm:prSet phldrT="[텍스트]"/>
      <dgm:spPr/>
      <dgm:t>
        <a:bodyPr/>
        <a:lstStyle/>
        <a:p>
          <a:pPr latinLnBrk="1"/>
          <a:r>
            <a:rPr lang="ko-KR" altLang="en-US" dirty="0" smtClean="0"/>
            <a:t>다른 </a:t>
          </a:r>
          <a:r>
            <a:rPr lang="en-US" altLang="en-US" dirty="0" smtClean="0"/>
            <a:t>POM </a:t>
          </a:r>
          <a:r>
            <a:rPr lang="ko-KR" altLang="en-US" dirty="0" smtClean="0"/>
            <a:t>설정 파일에 정의되어 있는 의존 관계 설정을 현재 프로젝트로 가져옴</a:t>
          </a:r>
          <a:endParaRPr lang="ko-KR" altLang="en-US" dirty="0"/>
        </a:p>
      </dgm:t>
    </dgm:pt>
    <dgm:pt modelId="{E43F51A5-5AF9-404F-8EC7-F9B32A0B2187}" type="parTrans" cxnId="{FB2DF57F-F0DC-42F2-B099-6F9CAE4737C5}">
      <dgm:prSet/>
      <dgm:spPr/>
    </dgm:pt>
    <dgm:pt modelId="{BC6B8898-A3EC-4B08-B36E-DB7D0DA6CD2C}" type="sibTrans" cxnId="{FB2DF57F-F0DC-42F2-B099-6F9CAE4737C5}">
      <dgm:prSet/>
      <dgm:spPr/>
    </dgm:pt>
    <dgm:pt modelId="{3EC7238E-E45C-4F2C-B51D-609480C63928}">
      <dgm:prSet phldrT="[텍스트]"/>
      <dgm:spPr/>
      <dgm:t>
        <a:bodyPr/>
        <a:lstStyle/>
        <a:p>
          <a:pPr latinLnBrk="1"/>
          <a:r>
            <a:rPr lang="en-US" altLang="en-US" smtClean="0"/>
            <a:t>&lt;dependencyManagement/&gt; </a:t>
          </a:r>
          <a:r>
            <a:rPr lang="ko-KR" altLang="en-US" smtClean="0"/>
            <a:t>엘리먼트에서만 사용 가능</a:t>
          </a:r>
          <a:endParaRPr lang="ko-KR" altLang="en-US" dirty="0"/>
        </a:p>
      </dgm:t>
    </dgm:pt>
    <dgm:pt modelId="{2FF7B593-78CF-4261-B595-71808D11F540}" type="parTrans" cxnId="{E311B685-B7E7-44A5-B33F-0EECEA14446A}">
      <dgm:prSet/>
      <dgm:spPr/>
    </dgm:pt>
    <dgm:pt modelId="{F52F3E5C-020D-45AD-8AD6-48F1BF324F37}" type="sibTrans" cxnId="{E311B685-B7E7-44A5-B33F-0EECEA14446A}">
      <dgm:prSet/>
      <dgm:spPr/>
    </dgm:pt>
    <dgm:pt modelId="{E9FB4FDB-0B3D-49D1-8A04-0E82AC31D7F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Junit</a:t>
          </a:r>
          <a:endParaRPr lang="ko-KR" altLang="en-US" dirty="0"/>
        </a:p>
      </dgm:t>
    </dgm:pt>
    <dgm:pt modelId="{4F0CF818-996D-46C6-A74A-4CCEF1C68765}" type="parTrans" cxnId="{75B5572C-29B6-49A2-9320-DB6C5C711F92}">
      <dgm:prSet/>
      <dgm:spPr/>
    </dgm:pt>
    <dgm:pt modelId="{7347851B-329C-4ECF-9E86-08B05B543F20}" type="sibTrans" cxnId="{75B5572C-29B6-49A2-9320-DB6C5C711F92}">
      <dgm:prSet/>
      <dgm:spPr/>
    </dgm:pt>
    <dgm:pt modelId="{FC9FE2BC-22B0-4629-A3B6-5759165450CA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저장소에</a:t>
          </a:r>
          <a:r>
            <a:rPr lang="ko-KR" altLang="en-US" baseline="0" dirty="0" smtClean="0"/>
            <a:t> 저장할 필요성이 없는 라이브러리</a:t>
          </a:r>
          <a:endParaRPr lang="ko-KR" altLang="en-US" dirty="0"/>
        </a:p>
      </dgm:t>
    </dgm:pt>
    <dgm:pt modelId="{76BB7F06-7225-4DBD-A167-8B9E645D1087}" type="parTrans" cxnId="{894AD094-FEF1-4BF6-8DAC-B901814BD0CA}">
      <dgm:prSet/>
      <dgm:spPr/>
    </dgm:pt>
    <dgm:pt modelId="{235D58EA-5502-4625-AF3C-208E6A18AAAE}" type="sibTrans" cxnId="{894AD094-FEF1-4BF6-8DAC-B901814BD0CA}">
      <dgm:prSet/>
      <dgm:spPr/>
    </dgm:pt>
    <dgm:pt modelId="{6E42EEA8-AB2C-4F2F-9624-73CD91EEFFC2}" type="pres">
      <dgm:prSet presAssocID="{5C3A72D4-5113-40CA-BE22-D77101D5CE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6951D4-562F-4B1D-8D79-D2ECB7276214}" type="pres">
      <dgm:prSet presAssocID="{641D3C51-83FD-42C4-B711-F24EC7DD57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F970EC-BC9C-4C08-928C-8E08C5797043}" type="pres">
      <dgm:prSet presAssocID="{A5BFB08D-B2C5-493D-B26A-A2D611ABB0AF}" presName="sibTrans" presStyleCnt="0"/>
      <dgm:spPr/>
    </dgm:pt>
    <dgm:pt modelId="{EA1F7222-65D4-4DC1-ACAB-C48176F3D45D}" type="pres">
      <dgm:prSet presAssocID="{73787784-0369-4D48-A98D-2BEE0304D9A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8EA6A-12DF-4D1A-8F3F-0928353F4056}" type="pres">
      <dgm:prSet presAssocID="{133CAF18-D17D-4507-A1A9-1D3E3877E856}" presName="sibTrans" presStyleCnt="0"/>
      <dgm:spPr/>
    </dgm:pt>
    <dgm:pt modelId="{E97F691B-BBCD-4F3F-8CAC-30F061045688}" type="pres">
      <dgm:prSet presAssocID="{8823AAA0-EC50-4489-9EE5-F663DB1A0A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F58EEC-9E10-4AF3-B916-342490E6748E}" type="pres">
      <dgm:prSet presAssocID="{C5F4BC90-0BCE-4152-BCDA-001029FA8F73}" presName="sibTrans" presStyleCnt="0"/>
      <dgm:spPr/>
    </dgm:pt>
    <dgm:pt modelId="{FCE9E10D-E344-401B-8D28-18FCB4A4F159}" type="pres">
      <dgm:prSet presAssocID="{E1DA7232-BD2C-405F-8CBF-E92F03D85AA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1F14D-5C69-4F6B-A93A-7BD232DC5489}" type="pres">
      <dgm:prSet presAssocID="{B281A279-F65E-440F-BF4F-2A444D62B131}" presName="sibTrans" presStyleCnt="0"/>
      <dgm:spPr/>
    </dgm:pt>
    <dgm:pt modelId="{7F494EFE-9339-481F-AF11-FFBD02C30F5E}" type="pres">
      <dgm:prSet presAssocID="{3E95B9FC-8908-45D5-94EA-CD11AE2E83F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760B7-B0A9-447C-AA39-87A79DE96AC9}" type="pres">
      <dgm:prSet presAssocID="{6F276717-C43A-4A16-BFFD-76B59251790E}" presName="sibTrans" presStyleCnt="0"/>
      <dgm:spPr/>
    </dgm:pt>
    <dgm:pt modelId="{7D01E102-BCF6-49E9-AA9F-AE9A22AE9EB9}" type="pres">
      <dgm:prSet presAssocID="{61973FE1-DF75-473A-BF26-0813410F92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D0780E-273B-4F3E-8DA7-093B7584B684}" type="presOf" srcId="{35D84D99-3BA1-4979-B1A5-B790D5F4302C}" destId="{7F494EFE-9339-481F-AF11-FFBD02C30F5E}" srcOrd="0" destOrd="1" presId="urn:microsoft.com/office/officeart/2005/8/layout/default"/>
    <dgm:cxn modelId="{C93D2A78-FD67-4262-A408-E0EC29BC5C09}" type="presOf" srcId="{73787784-0369-4D48-A98D-2BEE0304D9AC}" destId="{EA1F7222-65D4-4DC1-ACAB-C48176F3D45D}" srcOrd="0" destOrd="0" presId="urn:microsoft.com/office/officeart/2005/8/layout/default"/>
    <dgm:cxn modelId="{585A697C-B5F7-4B1F-893E-CA49FC73228D}" type="presOf" srcId="{46F3C5BF-BC0F-459C-9CF5-499963B9000B}" destId="{7D01E102-BCF6-49E9-AA9F-AE9A22AE9EB9}" srcOrd="0" destOrd="1" presId="urn:microsoft.com/office/officeart/2005/8/layout/default"/>
    <dgm:cxn modelId="{AD3A572C-E87A-465F-B85A-1E10FD3E5D1E}" srcId="{5C3A72D4-5113-40CA-BE22-D77101D5CEAC}" destId="{E1DA7232-BD2C-405F-8CBF-E92F03D85AA6}" srcOrd="3" destOrd="0" parTransId="{C8F8F99F-518F-40CA-872A-FEA0DC0AA329}" sibTransId="{B281A279-F65E-440F-BF4F-2A444D62B131}"/>
    <dgm:cxn modelId="{F286D3D4-45E4-4F03-8675-1AF355FBC93F}" type="presOf" srcId="{792D9B24-6B2E-4800-85E2-07804BD75C0F}" destId="{EA1F7222-65D4-4DC1-ACAB-C48176F3D45D}" srcOrd="0" destOrd="1" presId="urn:microsoft.com/office/officeart/2005/8/layout/default"/>
    <dgm:cxn modelId="{8F05EAB8-77BB-4ED5-AB90-82430C037FA7}" type="presOf" srcId="{641D3C51-83FD-42C4-B711-F24EC7DD578A}" destId="{886951D4-562F-4B1D-8D79-D2ECB7276214}" srcOrd="0" destOrd="0" presId="urn:microsoft.com/office/officeart/2005/8/layout/default"/>
    <dgm:cxn modelId="{317506A9-9DC9-4B4B-8387-AB21A20AAD6D}" srcId="{3E95B9FC-8908-45D5-94EA-CD11AE2E83F3}" destId="{35D84D99-3BA1-4979-B1A5-B790D5F4302C}" srcOrd="0" destOrd="0" parTransId="{F7383970-9C47-4B23-A2DF-51A558C4D723}" sibTransId="{34DA03D6-8514-404C-AADD-6088547E0852}"/>
    <dgm:cxn modelId="{FB2DF57F-F0DC-42F2-B099-6F9CAE4737C5}" srcId="{61973FE1-DF75-473A-BF26-0813410F9253}" destId="{7DE609BA-7E04-4568-BAA0-48EA33E426F9}" srcOrd="1" destOrd="0" parTransId="{E43F51A5-5AF9-404F-8EC7-F9B32A0B2187}" sibTransId="{BC6B8898-A3EC-4B08-B36E-DB7D0DA6CD2C}"/>
    <dgm:cxn modelId="{B1DCBB87-1F55-4E16-9A22-718826B072A7}" type="presOf" srcId="{8823AAA0-EC50-4489-9EE5-F663DB1A0A07}" destId="{E97F691B-BBCD-4F3F-8CAC-30F061045688}" srcOrd="0" destOrd="0" presId="urn:microsoft.com/office/officeart/2005/8/layout/default"/>
    <dgm:cxn modelId="{DB7F1194-7297-478D-BCE1-61D5119CA125}" type="presOf" srcId="{687B58C6-0FB8-4969-9D91-5FFB0F399350}" destId="{EA1F7222-65D4-4DC1-ACAB-C48176F3D45D}" srcOrd="0" destOrd="2" presId="urn:microsoft.com/office/officeart/2005/8/layout/default"/>
    <dgm:cxn modelId="{118588C5-A5BA-44CA-BC62-F0306578F939}" type="presOf" srcId="{3E95B9FC-8908-45D5-94EA-CD11AE2E83F3}" destId="{7F494EFE-9339-481F-AF11-FFBD02C30F5E}" srcOrd="0" destOrd="0" presId="urn:microsoft.com/office/officeart/2005/8/layout/default"/>
    <dgm:cxn modelId="{93C90AAD-A096-4F43-82E2-538F17B0278F}" srcId="{73787784-0369-4D48-A98D-2BEE0304D9AC}" destId="{792D9B24-6B2E-4800-85E2-07804BD75C0F}" srcOrd="0" destOrd="0" parTransId="{A24B25F0-A5F0-430C-AB99-AB4A1276952E}" sibTransId="{BEA15790-D0BB-4CB4-A535-7817FE922D1C}"/>
    <dgm:cxn modelId="{5BBF7ED7-9CB3-4F62-A5AA-60BD1F3719E9}" type="presOf" srcId="{7784F11E-0132-4042-8DE7-6F79D7D4B37D}" destId="{886951D4-562F-4B1D-8D79-D2ECB7276214}" srcOrd="0" destOrd="1" presId="urn:microsoft.com/office/officeart/2005/8/layout/default"/>
    <dgm:cxn modelId="{343466FD-EC49-453C-9B81-86710A269002}" type="presOf" srcId="{E9FB4FDB-0B3D-49D1-8A04-0E82AC31D7F9}" destId="{FCE9E10D-E344-401B-8D28-18FCB4A4F159}" srcOrd="0" destOrd="2" presId="urn:microsoft.com/office/officeart/2005/8/layout/default"/>
    <dgm:cxn modelId="{B7A05B80-E406-4DAF-997B-DBB40501D297}" type="presOf" srcId="{CEEE4183-D35D-499A-9C7B-60A98945844A}" destId="{886951D4-562F-4B1D-8D79-D2ECB7276214}" srcOrd="0" destOrd="2" presId="urn:microsoft.com/office/officeart/2005/8/layout/default"/>
    <dgm:cxn modelId="{B6B9F491-B143-4A1A-A97F-43BB7828FAAC}" srcId="{641D3C51-83FD-42C4-B711-F24EC7DD578A}" destId="{CEEE4183-D35D-499A-9C7B-60A98945844A}" srcOrd="1" destOrd="0" parTransId="{77B8C46D-AE19-4F29-B544-53ABBF01C392}" sibTransId="{64C145EB-F8F8-4BD5-AB5C-33D39D5B7DB9}"/>
    <dgm:cxn modelId="{D55BEFB4-546F-41BF-9B6C-2B1A7C611F14}" srcId="{8823AAA0-EC50-4489-9EE5-F663DB1A0A07}" destId="{F26866E4-3427-4772-8579-0A277197B322}" srcOrd="0" destOrd="0" parTransId="{A5904602-B750-4AB0-AF47-E3373809368B}" sibTransId="{41228333-9697-449C-9392-2CEE9F1ED10A}"/>
    <dgm:cxn modelId="{6C0002D7-29C4-4849-96A2-5208C7297EBD}" type="presOf" srcId="{F26866E4-3427-4772-8579-0A277197B322}" destId="{E97F691B-BBCD-4F3F-8CAC-30F061045688}" srcOrd="0" destOrd="1" presId="urn:microsoft.com/office/officeart/2005/8/layout/default"/>
    <dgm:cxn modelId="{41DE4D27-B3B0-489E-A27D-1BBE8AA2193D}" type="presOf" srcId="{3EC7238E-E45C-4F2C-B51D-609480C63928}" destId="{7D01E102-BCF6-49E9-AA9F-AE9A22AE9EB9}" srcOrd="0" destOrd="3" presId="urn:microsoft.com/office/officeart/2005/8/layout/default"/>
    <dgm:cxn modelId="{51E1E427-5CC8-439C-8377-2AAA5F73DC64}" srcId="{73787784-0369-4D48-A98D-2BEE0304D9AC}" destId="{687B58C6-0FB8-4969-9D91-5FFB0F399350}" srcOrd="1" destOrd="0" parTransId="{C589FFA0-57F4-4426-8102-E645C29C7FCF}" sibTransId="{2715F502-4B76-447E-AD98-00F4D35FC100}"/>
    <dgm:cxn modelId="{02820248-E9CC-4644-936C-1D56C85380FB}" srcId="{61973FE1-DF75-473A-BF26-0813410F9253}" destId="{46F3C5BF-BC0F-459C-9CF5-499963B9000B}" srcOrd="0" destOrd="0" parTransId="{4AFBE921-EAFF-43CB-8A8A-58EEE5B491AD}" sibTransId="{950052A3-A2B2-4478-AD97-BBE76B1118AC}"/>
    <dgm:cxn modelId="{F76124BA-90A3-4323-9275-614E6FF8F428}" type="presOf" srcId="{61973FE1-DF75-473A-BF26-0813410F9253}" destId="{7D01E102-BCF6-49E9-AA9F-AE9A22AE9EB9}" srcOrd="0" destOrd="0" presId="urn:microsoft.com/office/officeart/2005/8/layout/default"/>
    <dgm:cxn modelId="{4726F951-58BB-4504-A3F6-E7CD6217DB16}" type="presOf" srcId="{58956300-FBBE-4777-A749-65F03BD10307}" destId="{FCE9E10D-E344-401B-8D28-18FCB4A4F159}" srcOrd="0" destOrd="1" presId="urn:microsoft.com/office/officeart/2005/8/layout/default"/>
    <dgm:cxn modelId="{BD9C92C3-325D-420E-B4BF-514FCA5F5588}" srcId="{E1DA7232-BD2C-405F-8CBF-E92F03D85AA6}" destId="{58956300-FBBE-4777-A749-65F03BD10307}" srcOrd="0" destOrd="0" parTransId="{D62EAFA4-6B93-4AFB-97CA-50CD27BF92B0}" sibTransId="{03D7E9BF-5A20-4D04-B2C2-D3F7A108102C}"/>
    <dgm:cxn modelId="{AEFDAD19-D1A5-4CC1-B889-A636810F6ACD}" srcId="{5C3A72D4-5113-40CA-BE22-D77101D5CEAC}" destId="{73787784-0369-4D48-A98D-2BEE0304D9AC}" srcOrd="1" destOrd="0" parTransId="{C98667A2-2DC5-4589-BEA5-9D2481142412}" sibTransId="{133CAF18-D17D-4507-A1A9-1D3E3877E856}"/>
    <dgm:cxn modelId="{662F42F1-C802-409B-B433-1FE12204443C}" type="presOf" srcId="{E1DA7232-BD2C-405F-8CBF-E92F03D85AA6}" destId="{FCE9E10D-E344-401B-8D28-18FCB4A4F159}" srcOrd="0" destOrd="0" presId="urn:microsoft.com/office/officeart/2005/8/layout/default"/>
    <dgm:cxn modelId="{8793F239-F213-4AD5-AAF0-B799AEA44F38}" srcId="{5C3A72D4-5113-40CA-BE22-D77101D5CEAC}" destId="{3E95B9FC-8908-45D5-94EA-CD11AE2E83F3}" srcOrd="4" destOrd="0" parTransId="{9DE6BCEF-4F4B-4227-A343-09B800B22EE3}" sibTransId="{6F276717-C43A-4A16-BFFD-76B59251790E}"/>
    <dgm:cxn modelId="{75B5572C-29B6-49A2-9320-DB6C5C711F92}" srcId="{E1DA7232-BD2C-405F-8CBF-E92F03D85AA6}" destId="{E9FB4FDB-0B3D-49D1-8A04-0E82AC31D7F9}" srcOrd="1" destOrd="0" parTransId="{4F0CF818-996D-46C6-A74A-4CCEF1C68765}" sibTransId="{7347851B-329C-4ECF-9E86-08B05B543F20}"/>
    <dgm:cxn modelId="{62D83586-134E-4F97-958C-AD49ED25D620}" type="presOf" srcId="{FC9FE2BC-22B0-4629-A3B6-5759165450CA}" destId="{7F494EFE-9339-481F-AF11-FFBD02C30F5E}" srcOrd="0" destOrd="2" presId="urn:microsoft.com/office/officeart/2005/8/layout/default"/>
    <dgm:cxn modelId="{99EEBFA4-52D3-424E-A01E-5CB71F76A97B}" srcId="{5C3A72D4-5113-40CA-BE22-D77101D5CEAC}" destId="{61973FE1-DF75-473A-BF26-0813410F9253}" srcOrd="5" destOrd="0" parTransId="{92EDBC51-E7F1-4F37-B6D3-CF5914134D1E}" sibTransId="{F73D426E-FC3C-417A-ADC6-6A2D046BCCB8}"/>
    <dgm:cxn modelId="{A3032074-DABB-4905-AF6F-A04C87739688}" srcId="{5C3A72D4-5113-40CA-BE22-D77101D5CEAC}" destId="{8823AAA0-EC50-4489-9EE5-F663DB1A0A07}" srcOrd="2" destOrd="0" parTransId="{A9B715D3-2FC7-4504-A90E-FC7C5ACFDD1B}" sibTransId="{C5F4BC90-0BCE-4152-BCDA-001029FA8F73}"/>
    <dgm:cxn modelId="{E311B685-B7E7-44A5-B33F-0EECEA14446A}" srcId="{61973FE1-DF75-473A-BF26-0813410F9253}" destId="{3EC7238E-E45C-4F2C-B51D-609480C63928}" srcOrd="2" destOrd="0" parTransId="{2FF7B593-78CF-4261-B595-71808D11F540}" sibTransId="{F52F3E5C-020D-45AD-8AD6-48F1BF324F37}"/>
    <dgm:cxn modelId="{A4A702DD-F02E-4C0C-A165-6C238815A61E}" srcId="{641D3C51-83FD-42C4-B711-F24EC7DD578A}" destId="{7784F11E-0132-4042-8DE7-6F79D7D4B37D}" srcOrd="0" destOrd="0" parTransId="{08CF8870-9606-4EDB-8444-AE97EBB52EF8}" sibTransId="{1F6A39D7-4341-4EB0-A4C2-03249B85049E}"/>
    <dgm:cxn modelId="{D4AE1D9E-B1FF-4FD7-BF8B-84479CB354CC}" srcId="{5C3A72D4-5113-40CA-BE22-D77101D5CEAC}" destId="{641D3C51-83FD-42C4-B711-F24EC7DD578A}" srcOrd="0" destOrd="0" parTransId="{778D5D97-50A9-495A-87B3-65F318C1F763}" sibTransId="{A5BFB08D-B2C5-493D-B26A-A2D611ABB0AF}"/>
    <dgm:cxn modelId="{30DA112D-7415-486B-9C63-9E90AF9BD9E8}" type="presOf" srcId="{5C3A72D4-5113-40CA-BE22-D77101D5CEAC}" destId="{6E42EEA8-AB2C-4F2F-9624-73CD91EEFFC2}" srcOrd="0" destOrd="0" presId="urn:microsoft.com/office/officeart/2005/8/layout/default"/>
    <dgm:cxn modelId="{AF11F1F9-E04C-4A80-BAA3-EC972E2D4E9F}" type="presOf" srcId="{7DE609BA-7E04-4568-BAA0-48EA33E426F9}" destId="{7D01E102-BCF6-49E9-AA9F-AE9A22AE9EB9}" srcOrd="0" destOrd="2" presId="urn:microsoft.com/office/officeart/2005/8/layout/default"/>
    <dgm:cxn modelId="{894AD094-FEF1-4BF6-8DAC-B901814BD0CA}" srcId="{3E95B9FC-8908-45D5-94EA-CD11AE2E83F3}" destId="{FC9FE2BC-22B0-4629-A3B6-5759165450CA}" srcOrd="1" destOrd="0" parTransId="{76BB7F06-7225-4DBD-A167-8B9E645D1087}" sibTransId="{235D58EA-5502-4625-AF3C-208E6A18AAAE}"/>
    <dgm:cxn modelId="{7006A58B-466F-4545-AC62-29EFDDA046B9}" type="presParOf" srcId="{6E42EEA8-AB2C-4F2F-9624-73CD91EEFFC2}" destId="{886951D4-562F-4B1D-8D79-D2ECB7276214}" srcOrd="0" destOrd="0" presId="urn:microsoft.com/office/officeart/2005/8/layout/default"/>
    <dgm:cxn modelId="{53ED3D35-94DE-48B7-A402-F8489BB91147}" type="presParOf" srcId="{6E42EEA8-AB2C-4F2F-9624-73CD91EEFFC2}" destId="{88F970EC-BC9C-4C08-928C-8E08C5797043}" srcOrd="1" destOrd="0" presId="urn:microsoft.com/office/officeart/2005/8/layout/default"/>
    <dgm:cxn modelId="{02BF77C9-B877-4D3F-A162-52CF449F8AE0}" type="presParOf" srcId="{6E42EEA8-AB2C-4F2F-9624-73CD91EEFFC2}" destId="{EA1F7222-65D4-4DC1-ACAB-C48176F3D45D}" srcOrd="2" destOrd="0" presId="urn:microsoft.com/office/officeart/2005/8/layout/default"/>
    <dgm:cxn modelId="{EFE4B6E6-ACEB-47EC-BAB8-BC75AD33A722}" type="presParOf" srcId="{6E42EEA8-AB2C-4F2F-9624-73CD91EEFFC2}" destId="{66A8EA6A-12DF-4D1A-8F3F-0928353F4056}" srcOrd="3" destOrd="0" presId="urn:microsoft.com/office/officeart/2005/8/layout/default"/>
    <dgm:cxn modelId="{B97090A3-60BA-40A7-B4C5-BF29C3D1BC1D}" type="presParOf" srcId="{6E42EEA8-AB2C-4F2F-9624-73CD91EEFFC2}" destId="{E97F691B-BBCD-4F3F-8CAC-30F061045688}" srcOrd="4" destOrd="0" presId="urn:microsoft.com/office/officeart/2005/8/layout/default"/>
    <dgm:cxn modelId="{585D6037-DFE4-4289-ADE9-BBCE8443DA93}" type="presParOf" srcId="{6E42EEA8-AB2C-4F2F-9624-73CD91EEFFC2}" destId="{68F58EEC-9E10-4AF3-B916-342490E6748E}" srcOrd="5" destOrd="0" presId="urn:microsoft.com/office/officeart/2005/8/layout/default"/>
    <dgm:cxn modelId="{EBE4A497-8445-4005-9E53-FD366CBE8A23}" type="presParOf" srcId="{6E42EEA8-AB2C-4F2F-9624-73CD91EEFFC2}" destId="{FCE9E10D-E344-401B-8D28-18FCB4A4F159}" srcOrd="6" destOrd="0" presId="urn:microsoft.com/office/officeart/2005/8/layout/default"/>
    <dgm:cxn modelId="{5ED152DD-DD28-41F0-8B36-817852096F98}" type="presParOf" srcId="{6E42EEA8-AB2C-4F2F-9624-73CD91EEFFC2}" destId="{5641F14D-5C69-4F6B-A93A-7BD232DC5489}" srcOrd="7" destOrd="0" presId="urn:microsoft.com/office/officeart/2005/8/layout/default"/>
    <dgm:cxn modelId="{3EC1FE3F-16E4-4617-AFB8-8360EE1DB471}" type="presParOf" srcId="{6E42EEA8-AB2C-4F2F-9624-73CD91EEFFC2}" destId="{7F494EFE-9339-481F-AF11-FFBD02C30F5E}" srcOrd="8" destOrd="0" presId="urn:microsoft.com/office/officeart/2005/8/layout/default"/>
    <dgm:cxn modelId="{0E3D0BCC-325C-4B89-BB37-F9E24CA6DBC3}" type="presParOf" srcId="{6E42EEA8-AB2C-4F2F-9624-73CD91EEFFC2}" destId="{B85760B7-B0A9-447C-AA39-87A79DE96AC9}" srcOrd="9" destOrd="0" presId="urn:microsoft.com/office/officeart/2005/8/layout/default"/>
    <dgm:cxn modelId="{38831EB4-707F-4A2B-AFC3-68C84336BBC0}" type="presParOf" srcId="{6E42EEA8-AB2C-4F2F-9624-73CD91EEFFC2}" destId="{7D01E102-BCF6-49E9-AA9F-AE9A22AE9EB9}" srcOrd="10" destOrd="0" presId="urn:microsoft.com/office/officeart/2005/8/layout/default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725C265-124E-4B6C-A5C5-5ACF61AA23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7BD32E-2F35-4A4E-A8D0-45A1EDF8BB9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정의 속성</a:t>
          </a:r>
          <a:endParaRPr lang="ko-KR" altLang="en-US" dirty="0"/>
        </a:p>
      </dgm:t>
    </dgm:pt>
    <dgm:pt modelId="{EC20FDD2-DFE8-4878-871A-E7BDC60F6467}" type="par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2795956E-F5F7-4220-A826-48AD0707071C}" type="sibTrans" cxnId="{6B42C448-EB34-4F8B-8BA5-09B3271F3BF2}">
      <dgm:prSet/>
      <dgm:spPr/>
      <dgm:t>
        <a:bodyPr/>
        <a:lstStyle/>
        <a:p>
          <a:pPr latinLnBrk="1"/>
          <a:endParaRPr lang="ko-KR" altLang="en-US"/>
        </a:p>
      </dgm:t>
    </dgm:pt>
    <dgm:pt modelId="{DB76B1A7-4DBE-4A19-BCBB-054E9AC98916}">
      <dgm:prSet phldrT="[텍스트]"/>
      <dgm:spPr/>
      <dgm:t>
        <a:bodyPr/>
        <a:lstStyle/>
        <a:p>
          <a:pPr latinLnBrk="1"/>
          <a:r>
            <a:rPr lang="ko-KR" altLang="en-US" dirty="0" smtClean="0"/>
            <a:t>예약된 속성</a:t>
          </a:r>
          <a:endParaRPr lang="ko-KR" altLang="en-US" dirty="0"/>
        </a:p>
      </dgm:t>
    </dgm:pt>
    <dgm:pt modelId="{0AB8149A-A477-4124-AAA1-FF2A85469D39}" type="par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405F69D6-339E-448C-A629-58C9348C4BAD}" type="sibTrans" cxnId="{80E3F67B-4E58-43F4-A44D-6C2A77390ED6}">
      <dgm:prSet/>
      <dgm:spPr/>
      <dgm:t>
        <a:bodyPr/>
        <a:lstStyle/>
        <a:p>
          <a:pPr latinLnBrk="1"/>
          <a:endParaRPr lang="ko-KR" altLang="en-US"/>
        </a:p>
      </dgm:t>
    </dgm:pt>
    <dgm:pt modelId="{A27A8502-73ED-40D3-9F5F-8574214F7BFA}">
      <dgm:prSet/>
      <dgm:spPr/>
      <dgm:t>
        <a:bodyPr/>
        <a:lstStyle/>
        <a:p>
          <a:pPr latinLnBrk="1"/>
          <a:r>
            <a:rPr lang="en-US" altLang="en-US" dirty="0" err="1" smtClean="0"/>
            <a:t>pom</a:t>
          </a:r>
          <a:r>
            <a:rPr lang="en-US" altLang="en-US" dirty="0" smtClean="0"/>
            <a:t>/project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E3E433C6-A28D-49AE-809D-9AC869900797}" type="parTrans" cxnId="{1B6F17A1-6D1E-4C8E-9BAD-B4C4E48706EA}">
      <dgm:prSet/>
      <dgm:spPr/>
    </dgm:pt>
    <dgm:pt modelId="{1AEA638E-ED92-4515-9BB5-EE12346131D8}" type="sibTrans" cxnId="{1B6F17A1-6D1E-4C8E-9BAD-B4C4E48706EA}">
      <dgm:prSet/>
      <dgm:spPr/>
    </dgm:pt>
    <dgm:pt modelId="{2A5078F8-071A-407D-B0FF-7C8335B63E90}">
      <dgm:prSet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665C4DB-9D15-489E-84BA-F75B6C107AAC}" type="parTrans" cxnId="{77FB716E-BBA3-4BEB-9962-A67FB5DBA7E9}">
      <dgm:prSet/>
      <dgm:spPr/>
    </dgm:pt>
    <dgm:pt modelId="{4C0F11DE-1812-4EEF-AFDD-006C8412AFBA}" type="sibTrans" cxnId="{77FB716E-BBA3-4BEB-9962-A67FB5DBA7E9}">
      <dgm:prSet/>
      <dgm:spPr/>
    </dgm:pt>
    <dgm:pt modelId="{2470122E-415A-495C-92BE-EF7DECA1AD3E}">
      <dgm:prSet/>
      <dgm:spPr/>
      <dgm:t>
        <a:bodyPr/>
        <a:lstStyle/>
        <a:p>
          <a:pPr latinLnBrk="1"/>
          <a:r>
            <a:rPr lang="ko-KR" altLang="en-US" dirty="0" smtClean="0"/>
            <a:t>환경 변수 속성</a:t>
          </a:r>
          <a:endParaRPr lang="ko-KR" altLang="en-US" dirty="0"/>
        </a:p>
      </dgm:t>
    </dgm:pt>
    <dgm:pt modelId="{AAF1886D-0866-4058-A6C2-495AD0A88045}" type="parTrans" cxnId="{79FCEEE9-0D72-4A0B-98ED-5E7F035A889D}">
      <dgm:prSet/>
      <dgm:spPr/>
    </dgm:pt>
    <dgm:pt modelId="{CE071408-2852-4BC4-9286-77FA1FAC54EF}" type="sibTrans" cxnId="{79FCEEE9-0D72-4A0B-98ED-5E7F035A889D}">
      <dgm:prSet/>
      <dgm:spPr/>
    </dgm:pt>
    <dgm:pt modelId="{B1BAC29D-9F1F-4386-A658-CEADD5D43B3A}">
      <dgm:prSet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708CC007-1617-4B48-A74B-1B0128BAAA43}" type="parTrans" cxnId="{22C774B0-D53C-4A86-8263-29B90C0F6F55}">
      <dgm:prSet/>
      <dgm:spPr/>
    </dgm:pt>
    <dgm:pt modelId="{96D88CA0-563A-4F62-85B5-BAD0B601AE4F}" type="sibTrans" cxnId="{22C774B0-D53C-4A86-8263-29B90C0F6F55}">
      <dgm:prSet/>
      <dgm:spPr/>
    </dgm:pt>
    <dgm:pt modelId="{AFB99530-D48D-47C8-83E7-CABB2CA798E6}" type="pres">
      <dgm:prSet presAssocID="{1725C265-124E-4B6C-A5C5-5ACF61AA23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548AA-9890-40E5-AF52-5694A16C63FB}" type="pres">
      <dgm:prSet presAssocID="{A57BD32E-2F35-4A4E-A8D0-45A1EDF8BB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8701F-951F-419D-9F08-9D279C0BB0CB}" type="pres">
      <dgm:prSet presAssocID="{2795956E-F5F7-4220-A826-48AD0707071C}" presName="sibTrans" presStyleCnt="0"/>
      <dgm:spPr/>
    </dgm:pt>
    <dgm:pt modelId="{E62520CF-74E4-4E5C-B8C9-DE756D6B40AF}" type="pres">
      <dgm:prSet presAssocID="{DB76B1A7-4DBE-4A19-BCBB-054E9AC9891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42C448-EB34-4F8B-8BA5-09B3271F3BF2}" srcId="{1725C265-124E-4B6C-A5C5-5ACF61AA234E}" destId="{A57BD32E-2F35-4A4E-A8D0-45A1EDF8BB93}" srcOrd="0" destOrd="0" parTransId="{EC20FDD2-DFE8-4878-871A-E7BDC60F6467}" sibTransId="{2795956E-F5F7-4220-A826-48AD0707071C}"/>
    <dgm:cxn modelId="{1B6F17A1-6D1E-4C8E-9BAD-B4C4E48706EA}" srcId="{DB76B1A7-4DBE-4A19-BCBB-054E9AC98916}" destId="{A27A8502-73ED-40D3-9F5F-8574214F7BFA}" srcOrd="0" destOrd="0" parTransId="{E3E433C6-A28D-49AE-809D-9AC869900797}" sibTransId="{1AEA638E-ED92-4515-9BB5-EE12346131D8}"/>
    <dgm:cxn modelId="{A722A844-99BF-4C1F-9B30-6F983007F2F3}" type="presOf" srcId="{A27A8502-73ED-40D3-9F5F-8574214F7BFA}" destId="{E62520CF-74E4-4E5C-B8C9-DE756D6B40AF}" srcOrd="0" destOrd="1" presId="urn:microsoft.com/office/officeart/2005/8/layout/default"/>
    <dgm:cxn modelId="{374BA278-AB12-4B5E-9FC0-3BA95D4E3D76}" type="presOf" srcId="{1725C265-124E-4B6C-A5C5-5ACF61AA234E}" destId="{AFB99530-D48D-47C8-83E7-CABB2CA798E6}" srcOrd="0" destOrd="0" presId="urn:microsoft.com/office/officeart/2005/8/layout/default"/>
    <dgm:cxn modelId="{7C1A3A46-4565-41B9-8B84-F6964A22EE8C}" type="presOf" srcId="{2470122E-415A-495C-92BE-EF7DECA1AD3E}" destId="{E62520CF-74E4-4E5C-B8C9-DE756D6B40AF}" srcOrd="0" destOrd="3" presId="urn:microsoft.com/office/officeart/2005/8/layout/default"/>
    <dgm:cxn modelId="{77FB716E-BBA3-4BEB-9962-A67FB5DBA7E9}" srcId="{DB76B1A7-4DBE-4A19-BCBB-054E9AC98916}" destId="{2A5078F8-071A-407D-B0FF-7C8335B63E90}" srcOrd="1" destOrd="0" parTransId="{1665C4DB-9D15-489E-84BA-F75B6C107AAC}" sibTransId="{4C0F11DE-1812-4EEF-AFDD-006C8412AFBA}"/>
    <dgm:cxn modelId="{1C060791-CA35-4795-89DD-E32100391165}" type="presOf" srcId="{B1BAC29D-9F1F-4386-A658-CEADD5D43B3A}" destId="{E62520CF-74E4-4E5C-B8C9-DE756D6B40AF}" srcOrd="0" destOrd="4" presId="urn:microsoft.com/office/officeart/2005/8/layout/default"/>
    <dgm:cxn modelId="{80E3F67B-4E58-43F4-A44D-6C2A77390ED6}" srcId="{1725C265-124E-4B6C-A5C5-5ACF61AA234E}" destId="{DB76B1A7-4DBE-4A19-BCBB-054E9AC98916}" srcOrd="1" destOrd="0" parTransId="{0AB8149A-A477-4124-AAA1-FF2A85469D39}" sibTransId="{405F69D6-339E-448C-A629-58C9348C4BAD}"/>
    <dgm:cxn modelId="{DF1DF636-FCB2-46E7-81CC-5464AB6043C8}" type="presOf" srcId="{A57BD32E-2F35-4A4E-A8D0-45A1EDF8BB93}" destId="{521548AA-9890-40E5-AF52-5694A16C63FB}" srcOrd="0" destOrd="0" presId="urn:microsoft.com/office/officeart/2005/8/layout/default"/>
    <dgm:cxn modelId="{22C774B0-D53C-4A86-8263-29B90C0F6F55}" srcId="{DB76B1A7-4DBE-4A19-BCBB-054E9AC98916}" destId="{B1BAC29D-9F1F-4386-A658-CEADD5D43B3A}" srcOrd="3" destOrd="0" parTransId="{708CC007-1617-4B48-A74B-1B0128BAAA43}" sibTransId="{96D88CA0-563A-4F62-85B5-BAD0B601AE4F}"/>
    <dgm:cxn modelId="{79FCEEE9-0D72-4A0B-98ED-5E7F035A889D}" srcId="{DB76B1A7-4DBE-4A19-BCBB-054E9AC98916}" destId="{2470122E-415A-495C-92BE-EF7DECA1AD3E}" srcOrd="2" destOrd="0" parTransId="{AAF1886D-0866-4058-A6C2-495AD0A88045}" sibTransId="{CE071408-2852-4BC4-9286-77FA1FAC54EF}"/>
    <dgm:cxn modelId="{309980B6-FEB4-425A-B2F2-8C28F0674F7B}" type="presOf" srcId="{2A5078F8-071A-407D-B0FF-7C8335B63E90}" destId="{E62520CF-74E4-4E5C-B8C9-DE756D6B40AF}" srcOrd="0" destOrd="2" presId="urn:microsoft.com/office/officeart/2005/8/layout/default"/>
    <dgm:cxn modelId="{134BB622-1DC0-4A90-A6E3-0B9155FA2FC7}" type="presOf" srcId="{DB76B1A7-4DBE-4A19-BCBB-054E9AC98916}" destId="{E62520CF-74E4-4E5C-B8C9-DE756D6B40AF}" srcOrd="0" destOrd="0" presId="urn:microsoft.com/office/officeart/2005/8/layout/default"/>
    <dgm:cxn modelId="{83BB59D7-3AC9-4639-8802-AB61DA9D0F4A}" type="presParOf" srcId="{AFB99530-D48D-47C8-83E7-CABB2CA798E6}" destId="{521548AA-9890-40E5-AF52-5694A16C63FB}" srcOrd="0" destOrd="0" presId="urn:microsoft.com/office/officeart/2005/8/layout/default"/>
    <dgm:cxn modelId="{7646B604-6BF5-48F8-8B6A-59DBF3FCE4DA}" type="presParOf" srcId="{AFB99530-D48D-47C8-83E7-CABB2CA798E6}" destId="{98B8701F-951F-419D-9F08-9D279C0BB0CB}" srcOrd="1" destOrd="0" presId="urn:microsoft.com/office/officeart/2005/8/layout/default"/>
    <dgm:cxn modelId="{3D61BEAC-C697-43B5-9E1C-F80F4085C097}" type="presParOf" srcId="{AFB99530-D48D-47C8-83E7-CABB2CA798E6}" destId="{E62520CF-74E4-4E5C-B8C9-DE756D6B40AF}" srcOrd="2" destOrd="0" presId="urn:microsoft.com/office/officeart/2005/8/layout/default"/>
  </dgm:cxnLst>
  <dgm:bg/>
  <dgm:whole/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35CC688-DF1D-45BB-B3A9-7309937261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CE55E0-E8E6-4727-8950-F58DA49A65A2}">
      <dgm:prSet phldrT="[텍스트]"/>
      <dgm:spPr/>
      <dgm:t>
        <a:bodyPr/>
        <a:lstStyle/>
        <a:p>
          <a:pPr latinLnBrk="1"/>
          <a:r>
            <a:rPr lang="en-US" altLang="en-US" dirty="0" smtClean="0"/>
            <a:t>&lt;properties&gt;</a:t>
          </a:r>
          <a:r>
            <a:rPr lang="en-US" altLang="ko-KR" dirty="0" smtClean="0"/>
            <a:t> </a:t>
          </a:r>
          <a:r>
            <a:rPr lang="ko-KR" altLang="en-US" dirty="0" err="1" smtClean="0"/>
            <a:t>엘리먼트</a:t>
          </a:r>
          <a:endParaRPr lang="ko-KR" altLang="en-US" dirty="0"/>
        </a:p>
      </dgm:t>
    </dgm:pt>
    <dgm:pt modelId="{42E20552-C930-4843-B5BF-442402C88738}" type="par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A4034477-D427-4A06-BAFC-5F101EACCAE2}" type="sibTrans" cxnId="{9FB42AD1-7FC7-4E95-93E9-A086FFE62469}">
      <dgm:prSet/>
      <dgm:spPr/>
      <dgm:t>
        <a:bodyPr/>
        <a:lstStyle/>
        <a:p>
          <a:pPr latinLnBrk="1"/>
          <a:endParaRPr lang="ko-KR" altLang="en-US"/>
        </a:p>
      </dgm:t>
    </dgm:pt>
    <dgm:pt modelId="{68D7BC62-516A-4D98-84A8-91B1A41E8DBF}">
      <dgm:prSet phldrT="[텍스트]"/>
      <dgm:spPr/>
      <dgm:t>
        <a:bodyPr/>
        <a:lstStyle/>
        <a:p>
          <a:pPr latinLnBrk="1"/>
          <a:r>
            <a:rPr lang="en-US" altLang="ko-KR" dirty="0" smtClean="0"/>
            <a:t>pom.xml </a:t>
          </a:r>
          <a:r>
            <a:rPr lang="ko-KR" altLang="en-US" dirty="0" smtClean="0"/>
            <a:t>파일에서 설정 및 사용</a:t>
          </a:r>
          <a:endParaRPr lang="ko-KR" altLang="en-US" dirty="0"/>
        </a:p>
      </dgm:t>
    </dgm:pt>
    <dgm:pt modelId="{7A2E25BC-A9D8-4E6C-96E0-411A8FBE0AFD}" type="par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09859710-1B89-44AA-8917-1427D33D360D}" type="sibTrans" cxnId="{4552CD13-F771-40D5-848C-C126E1A4C649}">
      <dgm:prSet/>
      <dgm:spPr/>
      <dgm:t>
        <a:bodyPr/>
        <a:lstStyle/>
        <a:p>
          <a:pPr latinLnBrk="1"/>
          <a:endParaRPr lang="ko-KR" altLang="en-US"/>
        </a:p>
      </dgm:t>
    </dgm:pt>
    <dgm:pt modelId="{33E2AC0F-F95E-48AB-B7C9-CD34AC2B962A}">
      <dgm:prSet phldrT="[텍스트]"/>
      <dgm:spPr/>
      <dgm:t>
        <a:bodyPr/>
        <a:lstStyle/>
        <a:p>
          <a:pPr latinLnBrk="1"/>
          <a:r>
            <a:rPr lang="en-US" altLang="ko-KR" dirty="0" smtClean="0"/>
            <a:t>&lt;property.name&gt;value&lt;/property.name&gt;</a:t>
          </a:r>
          <a:endParaRPr lang="ko-KR" altLang="en-US" dirty="0"/>
        </a:p>
      </dgm:t>
    </dgm:pt>
    <dgm:pt modelId="{58E28344-32CF-4614-B338-D1498466F486}" type="parTrans" cxnId="{8CCDF517-A679-452A-8E2A-60BC45DC31ED}">
      <dgm:prSet/>
      <dgm:spPr/>
    </dgm:pt>
    <dgm:pt modelId="{5FCC1A68-F41C-42FA-8B8A-8DC5E66B9718}" type="sibTrans" cxnId="{8CCDF517-A679-452A-8E2A-60BC45DC31ED}">
      <dgm:prSet/>
      <dgm:spPr/>
    </dgm:pt>
    <dgm:pt modelId="{F2EF61CD-ED75-46D5-8D13-ED3B66773E7A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E9EB41DA-B01D-46FF-B37B-715040FBA972}" type="parTrans" cxnId="{4FC2AEEF-3F6E-4466-A8DC-ED2005DCF654}">
      <dgm:prSet/>
      <dgm:spPr/>
    </dgm:pt>
    <dgm:pt modelId="{B06EBE69-E524-4D9A-B7B1-2EDC98F384FD}" type="sibTrans" cxnId="{4FC2AEEF-3F6E-4466-A8DC-ED2005DCF654}">
      <dgm:prSet/>
      <dgm:spPr/>
    </dgm:pt>
    <dgm:pt modelId="{67873506-0579-4450-9CD8-401BAF1011E9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FE7BAFA6-649F-4600-9BE0-F0FD434930B2}" type="parTrans" cxnId="{EC378426-D1B1-4AF2-B02A-5333A3FB0B0C}">
      <dgm:prSet/>
      <dgm:spPr/>
    </dgm:pt>
    <dgm:pt modelId="{FF69FD9B-9882-40B2-8540-BF655CF56E8C}" type="sibTrans" cxnId="{EC378426-D1B1-4AF2-B02A-5333A3FB0B0C}">
      <dgm:prSet/>
      <dgm:spPr/>
    </dgm:pt>
    <dgm:pt modelId="{F5F4138D-409F-4BB1-944B-E690684D0DA4}">
      <dgm:prSet phldrT="[텍스트]"/>
      <dgm:spPr/>
      <dgm:t>
        <a:bodyPr/>
        <a:lstStyle/>
        <a:p>
          <a:pPr latinLnBrk="1"/>
          <a:r>
            <a:rPr lang="en-US" altLang="ko-KR" smtClean="0"/>
            <a:t>${property.name}</a:t>
          </a:r>
          <a:endParaRPr lang="ko-KR" altLang="en-US" dirty="0"/>
        </a:p>
      </dgm:t>
    </dgm:pt>
    <dgm:pt modelId="{EDC68430-5ED9-4941-99B4-8EF008C0C6CA}" type="parTrans" cxnId="{B49CD54E-5FA0-4495-B1D6-7AD97C26DB73}">
      <dgm:prSet/>
      <dgm:spPr/>
    </dgm:pt>
    <dgm:pt modelId="{3ACF782C-5170-407B-9AEA-971BDAB9FBC7}" type="sibTrans" cxnId="{B49CD54E-5FA0-4495-B1D6-7AD97C26DB73}">
      <dgm:prSet/>
      <dgm:spPr/>
    </dgm:pt>
    <dgm:pt modelId="{FD9B8B99-7073-4D71-8B9A-0EC913370E91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파일에서 발생하는 중복 설정을 제거 효과</a:t>
          </a:r>
          <a:endParaRPr lang="ko-KR" altLang="en-US" dirty="0"/>
        </a:p>
      </dgm:t>
    </dgm:pt>
    <dgm:pt modelId="{1BCEBEAC-1D0A-4AE8-9512-A285A3CAC209}" type="parTrans" cxnId="{0D1F3592-3943-4267-8DE5-D334903DCB06}">
      <dgm:prSet/>
      <dgm:spPr/>
    </dgm:pt>
    <dgm:pt modelId="{5B7F13F8-A0D6-4A26-B3E7-1BAA269EE856}" type="sibTrans" cxnId="{0D1F3592-3943-4267-8DE5-D334903DCB06}">
      <dgm:prSet/>
      <dgm:spPr/>
    </dgm:pt>
    <dgm:pt modelId="{40078A01-2CDB-40B0-845A-82F418E71071}" type="pres">
      <dgm:prSet presAssocID="{F35CC688-DF1D-45BB-B3A9-73099372612E}" presName="linear" presStyleCnt="0">
        <dgm:presLayoutVars>
          <dgm:dir/>
          <dgm:animLvl val="lvl"/>
          <dgm:resizeHandles val="exact"/>
        </dgm:presLayoutVars>
      </dgm:prSet>
      <dgm:spPr/>
    </dgm:pt>
    <dgm:pt modelId="{E5BEC529-9204-4AAC-9B5B-0F3E647CA1FF}" type="pres">
      <dgm:prSet presAssocID="{62CE55E0-E8E6-4727-8950-F58DA49A65A2}" presName="parentLin" presStyleCnt="0"/>
      <dgm:spPr/>
    </dgm:pt>
    <dgm:pt modelId="{26A8E69F-EC3A-4485-8BC2-F5E82C70D898}" type="pres">
      <dgm:prSet presAssocID="{62CE55E0-E8E6-4727-8950-F58DA49A65A2}" presName="parentLeftMargin" presStyleLbl="node1" presStyleIdx="0" presStyleCnt="3"/>
      <dgm:spPr/>
    </dgm:pt>
    <dgm:pt modelId="{8F782C2D-BD91-4EC3-8C53-36679190DBE8}" type="pres">
      <dgm:prSet presAssocID="{62CE55E0-E8E6-4727-8950-F58DA49A65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238DC2-D325-4BAE-8EC3-99925AD32A10}" type="pres">
      <dgm:prSet presAssocID="{62CE55E0-E8E6-4727-8950-F58DA49A65A2}" presName="negativeSpace" presStyleCnt="0"/>
      <dgm:spPr/>
    </dgm:pt>
    <dgm:pt modelId="{A6B8ED9D-7FCC-47FA-A429-78470FF9E3F9}" type="pres">
      <dgm:prSet presAssocID="{62CE55E0-E8E6-4727-8950-F58DA49A65A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8A629-9F07-4703-B831-2FA37A0EC562}" type="pres">
      <dgm:prSet presAssocID="{A4034477-D427-4A06-BAFC-5F101EACCAE2}" presName="spaceBetweenRectangles" presStyleCnt="0"/>
      <dgm:spPr/>
    </dgm:pt>
    <dgm:pt modelId="{8ABC7B1C-FCB6-4438-B40C-57A9E6F79D2B}" type="pres">
      <dgm:prSet presAssocID="{F2EF61CD-ED75-46D5-8D13-ED3B66773E7A}" presName="parentLin" presStyleCnt="0"/>
      <dgm:spPr/>
    </dgm:pt>
    <dgm:pt modelId="{A94B9A10-BA58-48A7-B2D4-BABF5C932334}" type="pres">
      <dgm:prSet presAssocID="{F2EF61CD-ED75-46D5-8D13-ED3B66773E7A}" presName="parentLeftMargin" presStyleLbl="node1" presStyleIdx="0" presStyleCnt="3"/>
      <dgm:spPr/>
    </dgm:pt>
    <dgm:pt modelId="{6A63ABAE-DC62-408A-8D7E-F20F8FEE7734}" type="pres">
      <dgm:prSet presAssocID="{F2EF61CD-ED75-46D5-8D13-ED3B66773E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0E9FFC-7E93-417B-87C1-71E37302333F}" type="pres">
      <dgm:prSet presAssocID="{F2EF61CD-ED75-46D5-8D13-ED3B66773E7A}" presName="negativeSpace" presStyleCnt="0"/>
      <dgm:spPr/>
    </dgm:pt>
    <dgm:pt modelId="{5B7C3032-3F34-4AE5-A7CA-3A5F179C40D3}" type="pres">
      <dgm:prSet presAssocID="{F2EF61CD-ED75-46D5-8D13-ED3B66773E7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BCF7C-2AAA-4F9E-9026-2C7963079117}" type="pres">
      <dgm:prSet presAssocID="{B06EBE69-E524-4D9A-B7B1-2EDC98F384FD}" presName="spaceBetweenRectangles" presStyleCnt="0"/>
      <dgm:spPr/>
    </dgm:pt>
    <dgm:pt modelId="{D0A1902D-908E-4A91-8B71-265A4A036831}" type="pres">
      <dgm:prSet presAssocID="{67873506-0579-4450-9CD8-401BAF1011E9}" presName="parentLin" presStyleCnt="0"/>
      <dgm:spPr/>
    </dgm:pt>
    <dgm:pt modelId="{1BDF46C1-1B06-4506-B6F6-06DB67A429C4}" type="pres">
      <dgm:prSet presAssocID="{67873506-0579-4450-9CD8-401BAF1011E9}" presName="parentLeftMargin" presStyleLbl="node1" presStyleIdx="1" presStyleCnt="3"/>
      <dgm:spPr/>
    </dgm:pt>
    <dgm:pt modelId="{11261853-1266-44EF-880D-F2E58E6394E8}" type="pres">
      <dgm:prSet presAssocID="{67873506-0579-4450-9CD8-401BAF1011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FD0CF3-03D9-4C9B-8ED0-8B492358A3C0}" type="pres">
      <dgm:prSet presAssocID="{67873506-0579-4450-9CD8-401BAF1011E9}" presName="negativeSpace" presStyleCnt="0"/>
      <dgm:spPr/>
    </dgm:pt>
    <dgm:pt modelId="{4158F4F2-3BE5-4660-A5D3-511C7D4C24A6}" type="pres">
      <dgm:prSet presAssocID="{67873506-0579-4450-9CD8-401BAF1011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B42AD1-7FC7-4E95-93E9-A086FFE62469}" srcId="{F35CC688-DF1D-45BB-B3A9-73099372612E}" destId="{62CE55E0-E8E6-4727-8950-F58DA49A65A2}" srcOrd="0" destOrd="0" parTransId="{42E20552-C930-4843-B5BF-442402C88738}" sibTransId="{A4034477-D427-4A06-BAFC-5F101EACCAE2}"/>
    <dgm:cxn modelId="{E1FCA308-E15D-4ED1-A43E-0B589C12B2DF}" type="presOf" srcId="{62CE55E0-E8E6-4727-8950-F58DA49A65A2}" destId="{8F782C2D-BD91-4EC3-8C53-36679190DBE8}" srcOrd="1" destOrd="0" presId="urn:microsoft.com/office/officeart/2005/8/layout/list1"/>
    <dgm:cxn modelId="{C201ADAD-7F51-4D65-9596-5B1DAFDE748B}" type="presOf" srcId="{67873506-0579-4450-9CD8-401BAF1011E9}" destId="{11261853-1266-44EF-880D-F2E58E6394E8}" srcOrd="1" destOrd="0" presId="urn:microsoft.com/office/officeart/2005/8/layout/list1"/>
    <dgm:cxn modelId="{B49CD54E-5FA0-4495-B1D6-7AD97C26DB73}" srcId="{67873506-0579-4450-9CD8-401BAF1011E9}" destId="{F5F4138D-409F-4BB1-944B-E690684D0DA4}" srcOrd="0" destOrd="0" parTransId="{EDC68430-5ED9-4941-99B4-8EF008C0C6CA}" sibTransId="{3ACF782C-5170-407B-9AEA-971BDAB9FBC7}"/>
    <dgm:cxn modelId="{077878BC-AD70-4263-A986-A5CA774CB124}" type="presOf" srcId="{62CE55E0-E8E6-4727-8950-F58DA49A65A2}" destId="{26A8E69F-EC3A-4485-8BC2-F5E82C70D898}" srcOrd="0" destOrd="0" presId="urn:microsoft.com/office/officeart/2005/8/layout/list1"/>
    <dgm:cxn modelId="{FF55DF47-BD5F-4CB8-9B6C-42090785FBDB}" type="presOf" srcId="{F35CC688-DF1D-45BB-B3A9-73099372612E}" destId="{40078A01-2CDB-40B0-845A-82F418E71071}" srcOrd="0" destOrd="0" presId="urn:microsoft.com/office/officeart/2005/8/layout/list1"/>
    <dgm:cxn modelId="{8CCDF517-A679-452A-8E2A-60BC45DC31ED}" srcId="{F2EF61CD-ED75-46D5-8D13-ED3B66773E7A}" destId="{33E2AC0F-F95E-48AB-B7C9-CD34AC2B962A}" srcOrd="0" destOrd="0" parTransId="{58E28344-32CF-4614-B338-D1498466F486}" sibTransId="{5FCC1A68-F41C-42FA-8B8A-8DC5E66B9718}"/>
    <dgm:cxn modelId="{EC378426-D1B1-4AF2-B02A-5333A3FB0B0C}" srcId="{F35CC688-DF1D-45BB-B3A9-73099372612E}" destId="{67873506-0579-4450-9CD8-401BAF1011E9}" srcOrd="2" destOrd="0" parTransId="{FE7BAFA6-649F-4600-9BE0-F0FD434930B2}" sibTransId="{FF69FD9B-9882-40B2-8540-BF655CF56E8C}"/>
    <dgm:cxn modelId="{4552CD13-F771-40D5-848C-C126E1A4C649}" srcId="{62CE55E0-E8E6-4727-8950-F58DA49A65A2}" destId="{68D7BC62-516A-4D98-84A8-91B1A41E8DBF}" srcOrd="0" destOrd="0" parTransId="{7A2E25BC-A9D8-4E6C-96E0-411A8FBE0AFD}" sibTransId="{09859710-1B89-44AA-8917-1427D33D360D}"/>
    <dgm:cxn modelId="{A9A3743B-B0BE-4E50-A70E-37C5B33A8287}" type="presOf" srcId="{67873506-0579-4450-9CD8-401BAF1011E9}" destId="{1BDF46C1-1B06-4506-B6F6-06DB67A429C4}" srcOrd="0" destOrd="0" presId="urn:microsoft.com/office/officeart/2005/8/layout/list1"/>
    <dgm:cxn modelId="{A46D9A07-6DE8-4EE9-A4CD-88AD74096007}" type="presOf" srcId="{F2EF61CD-ED75-46D5-8D13-ED3B66773E7A}" destId="{6A63ABAE-DC62-408A-8D7E-F20F8FEE7734}" srcOrd="1" destOrd="0" presId="urn:microsoft.com/office/officeart/2005/8/layout/list1"/>
    <dgm:cxn modelId="{48984848-BB6D-4ECC-8330-E5D5292A5BC2}" type="presOf" srcId="{F5F4138D-409F-4BB1-944B-E690684D0DA4}" destId="{4158F4F2-3BE5-4660-A5D3-511C7D4C24A6}" srcOrd="0" destOrd="0" presId="urn:microsoft.com/office/officeart/2005/8/layout/list1"/>
    <dgm:cxn modelId="{2CCF8C62-87CC-4B57-86BC-07BF33BBDD24}" type="presOf" srcId="{68D7BC62-516A-4D98-84A8-91B1A41E8DBF}" destId="{A6B8ED9D-7FCC-47FA-A429-78470FF9E3F9}" srcOrd="0" destOrd="0" presId="urn:microsoft.com/office/officeart/2005/8/layout/list1"/>
    <dgm:cxn modelId="{0D1F3592-3943-4267-8DE5-D334903DCB06}" srcId="{62CE55E0-E8E6-4727-8950-F58DA49A65A2}" destId="{FD9B8B99-7073-4D71-8B9A-0EC913370E91}" srcOrd="1" destOrd="0" parTransId="{1BCEBEAC-1D0A-4AE8-9512-A285A3CAC209}" sibTransId="{5B7F13F8-A0D6-4A26-B3E7-1BAA269EE856}"/>
    <dgm:cxn modelId="{CF386D97-34C0-4400-B022-BDEC03285775}" type="presOf" srcId="{F2EF61CD-ED75-46D5-8D13-ED3B66773E7A}" destId="{A94B9A10-BA58-48A7-B2D4-BABF5C932334}" srcOrd="0" destOrd="0" presId="urn:microsoft.com/office/officeart/2005/8/layout/list1"/>
    <dgm:cxn modelId="{2374AB02-E0C3-4FD2-B16A-34AC2B1224ED}" type="presOf" srcId="{FD9B8B99-7073-4D71-8B9A-0EC913370E91}" destId="{A6B8ED9D-7FCC-47FA-A429-78470FF9E3F9}" srcOrd="0" destOrd="1" presId="urn:microsoft.com/office/officeart/2005/8/layout/list1"/>
    <dgm:cxn modelId="{4FC2AEEF-3F6E-4466-A8DC-ED2005DCF654}" srcId="{F35CC688-DF1D-45BB-B3A9-73099372612E}" destId="{F2EF61CD-ED75-46D5-8D13-ED3B66773E7A}" srcOrd="1" destOrd="0" parTransId="{E9EB41DA-B01D-46FF-B37B-715040FBA972}" sibTransId="{B06EBE69-E524-4D9A-B7B1-2EDC98F384FD}"/>
    <dgm:cxn modelId="{3E76DBC3-0F1C-463B-989E-52FF41117931}" type="presOf" srcId="{33E2AC0F-F95E-48AB-B7C9-CD34AC2B962A}" destId="{5B7C3032-3F34-4AE5-A7CA-3A5F179C40D3}" srcOrd="0" destOrd="0" presId="urn:microsoft.com/office/officeart/2005/8/layout/list1"/>
    <dgm:cxn modelId="{948E1752-5A75-40A5-B786-3D0EF464326F}" type="presParOf" srcId="{40078A01-2CDB-40B0-845A-82F418E71071}" destId="{E5BEC529-9204-4AAC-9B5B-0F3E647CA1FF}" srcOrd="0" destOrd="0" presId="urn:microsoft.com/office/officeart/2005/8/layout/list1"/>
    <dgm:cxn modelId="{7DD6FEB5-F3D3-4275-9977-9FA0E5E4D4C9}" type="presParOf" srcId="{E5BEC529-9204-4AAC-9B5B-0F3E647CA1FF}" destId="{26A8E69F-EC3A-4485-8BC2-F5E82C70D898}" srcOrd="0" destOrd="0" presId="urn:microsoft.com/office/officeart/2005/8/layout/list1"/>
    <dgm:cxn modelId="{30567CF5-A69B-4B8A-A9D1-2E8ED75927EA}" type="presParOf" srcId="{E5BEC529-9204-4AAC-9B5B-0F3E647CA1FF}" destId="{8F782C2D-BD91-4EC3-8C53-36679190DBE8}" srcOrd="1" destOrd="0" presId="urn:microsoft.com/office/officeart/2005/8/layout/list1"/>
    <dgm:cxn modelId="{53947945-6672-4B3D-9566-5D11050AAFD1}" type="presParOf" srcId="{40078A01-2CDB-40B0-845A-82F418E71071}" destId="{27238DC2-D325-4BAE-8EC3-99925AD32A10}" srcOrd="1" destOrd="0" presId="urn:microsoft.com/office/officeart/2005/8/layout/list1"/>
    <dgm:cxn modelId="{4417BB5B-A07A-4D07-A685-F5F40A21E48A}" type="presParOf" srcId="{40078A01-2CDB-40B0-845A-82F418E71071}" destId="{A6B8ED9D-7FCC-47FA-A429-78470FF9E3F9}" srcOrd="2" destOrd="0" presId="urn:microsoft.com/office/officeart/2005/8/layout/list1"/>
    <dgm:cxn modelId="{56CB1E6A-D0B9-4A12-B0B8-5931E93B948F}" type="presParOf" srcId="{40078A01-2CDB-40B0-845A-82F418E71071}" destId="{EF48A629-9F07-4703-B831-2FA37A0EC562}" srcOrd="3" destOrd="0" presId="urn:microsoft.com/office/officeart/2005/8/layout/list1"/>
    <dgm:cxn modelId="{61B0A07D-1DED-4629-B729-CA3E0898EE28}" type="presParOf" srcId="{40078A01-2CDB-40B0-845A-82F418E71071}" destId="{8ABC7B1C-FCB6-4438-B40C-57A9E6F79D2B}" srcOrd="4" destOrd="0" presId="urn:microsoft.com/office/officeart/2005/8/layout/list1"/>
    <dgm:cxn modelId="{01166027-EEE1-40ED-A8B6-66746012CF7D}" type="presParOf" srcId="{8ABC7B1C-FCB6-4438-B40C-57A9E6F79D2B}" destId="{A94B9A10-BA58-48A7-B2D4-BABF5C932334}" srcOrd="0" destOrd="0" presId="urn:microsoft.com/office/officeart/2005/8/layout/list1"/>
    <dgm:cxn modelId="{CFAD6F7A-4BBC-4FAD-94C1-0ED67CA3F178}" type="presParOf" srcId="{8ABC7B1C-FCB6-4438-B40C-57A9E6F79D2B}" destId="{6A63ABAE-DC62-408A-8D7E-F20F8FEE7734}" srcOrd="1" destOrd="0" presId="urn:microsoft.com/office/officeart/2005/8/layout/list1"/>
    <dgm:cxn modelId="{ECED3D22-973D-475D-9ABC-CCE77962689C}" type="presParOf" srcId="{40078A01-2CDB-40B0-845A-82F418E71071}" destId="{0D0E9FFC-7E93-417B-87C1-71E37302333F}" srcOrd="5" destOrd="0" presId="urn:microsoft.com/office/officeart/2005/8/layout/list1"/>
    <dgm:cxn modelId="{999C891C-1737-47B3-B03A-6F859960ACD2}" type="presParOf" srcId="{40078A01-2CDB-40B0-845A-82F418E71071}" destId="{5B7C3032-3F34-4AE5-A7CA-3A5F179C40D3}" srcOrd="6" destOrd="0" presId="urn:microsoft.com/office/officeart/2005/8/layout/list1"/>
    <dgm:cxn modelId="{0869ACC7-CCE7-42D5-AC40-7EDFF3FFD258}" type="presParOf" srcId="{40078A01-2CDB-40B0-845A-82F418E71071}" destId="{24EBCF7C-2AAA-4F9E-9026-2C7963079117}" srcOrd="7" destOrd="0" presId="urn:microsoft.com/office/officeart/2005/8/layout/list1"/>
    <dgm:cxn modelId="{48AFF29E-3A15-4450-B4A5-32FB4C24E30A}" type="presParOf" srcId="{40078A01-2CDB-40B0-845A-82F418E71071}" destId="{D0A1902D-908E-4A91-8B71-265A4A036831}" srcOrd="8" destOrd="0" presId="urn:microsoft.com/office/officeart/2005/8/layout/list1"/>
    <dgm:cxn modelId="{1934AE47-CCB6-4079-AD0F-3B9656EF465F}" type="presParOf" srcId="{D0A1902D-908E-4A91-8B71-265A4A036831}" destId="{1BDF46C1-1B06-4506-B6F6-06DB67A429C4}" srcOrd="0" destOrd="0" presId="urn:microsoft.com/office/officeart/2005/8/layout/list1"/>
    <dgm:cxn modelId="{96D839B0-A030-4972-B06E-C4E5E6EAB6ED}" type="presParOf" srcId="{D0A1902D-908E-4A91-8B71-265A4A036831}" destId="{11261853-1266-44EF-880D-F2E58E6394E8}" srcOrd="1" destOrd="0" presId="urn:microsoft.com/office/officeart/2005/8/layout/list1"/>
    <dgm:cxn modelId="{DBBC2F74-C855-4C37-8CF2-C6FD53EF67AD}" type="presParOf" srcId="{40078A01-2CDB-40B0-845A-82F418E71071}" destId="{F5FD0CF3-03D9-4C9B-8ED0-8B492358A3C0}" srcOrd="9" destOrd="0" presId="urn:microsoft.com/office/officeart/2005/8/layout/list1"/>
    <dgm:cxn modelId="{E3B8D305-54D8-49A4-9189-7B6C67C70AE3}" type="presParOf" srcId="{40078A01-2CDB-40B0-845A-82F418E71071}" destId="{4158F4F2-3BE5-4660-A5D3-511C7D4C24A6}" srcOrd="10" destOrd="0" presId="urn:microsoft.com/office/officeart/2005/8/layout/list1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F0437A2-DAC2-4A1E-8F89-348587EE58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30D3179-7AB9-41F9-A8EB-3CC754FF5CE8}">
      <dgm:prSet phldrT="[텍스트]"/>
      <dgm:spPr/>
      <dgm:t>
        <a:bodyPr/>
        <a:lstStyle/>
        <a:p>
          <a:pPr latinLnBrk="1"/>
          <a:r>
            <a:rPr lang="ko-KR" altLang="en-US" dirty="0" smtClean="0"/>
            <a:t>설정</a:t>
          </a:r>
          <a:endParaRPr lang="ko-KR" altLang="en-US" dirty="0"/>
        </a:p>
      </dgm:t>
    </dgm:pt>
    <dgm:pt modelId="{182CFE64-07C6-48AE-B1EB-3913FD1259D1}" type="par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270B708D-A080-41DA-8605-7FABFABB1CDF}" type="sibTrans" cxnId="{B45BAC80-ECA8-48BF-9F75-200C2E8ED448}">
      <dgm:prSet/>
      <dgm:spPr/>
      <dgm:t>
        <a:bodyPr/>
        <a:lstStyle/>
        <a:p>
          <a:pPr latinLnBrk="1"/>
          <a:endParaRPr lang="ko-KR" altLang="en-US"/>
        </a:p>
      </dgm:t>
    </dgm:pt>
    <dgm:pt modelId="{58C5D19C-6A16-46F6-9251-FAF04C7F0863}">
      <dgm:prSet phldrT="[텍스트]"/>
      <dgm:spPr/>
      <dgm:t>
        <a:bodyPr/>
        <a:lstStyle/>
        <a:p>
          <a:pPr latinLnBrk="1"/>
          <a:r>
            <a:rPr lang="en-US" altLang="en-US" dirty="0" smtClean="0"/>
            <a:t>  &lt;</a:t>
          </a:r>
          <a:r>
            <a:rPr lang="en-US" altLang="en-US" dirty="0" smtClean="0"/>
            <a:t>properties&gt;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&gt;3.2.2.RELEASE&lt;/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&lt;/properties&gt;</a:t>
          </a:r>
          <a:endParaRPr lang="ko-KR" altLang="en-US" dirty="0"/>
        </a:p>
      </dgm:t>
    </dgm:pt>
    <dgm:pt modelId="{A394CA15-5FCE-4ECE-AE0B-A91DCE8839E4}" type="par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D9A10112-D310-4976-9964-058AA50335F8}" type="sibTrans" cxnId="{58017C3D-9643-458E-AC5A-B8A14B2D047F}">
      <dgm:prSet/>
      <dgm:spPr/>
      <dgm:t>
        <a:bodyPr/>
        <a:lstStyle/>
        <a:p>
          <a:pPr latinLnBrk="1"/>
          <a:endParaRPr lang="ko-KR" altLang="en-US"/>
        </a:p>
      </dgm:t>
    </dgm:pt>
    <dgm:pt modelId="{1C20F6D5-412C-45CF-A825-83E7AAD60D74}">
      <dgm:prSet phldrT="[텍스트]"/>
      <dgm:spPr/>
      <dgm:t>
        <a:bodyPr/>
        <a:lstStyle/>
        <a:p>
          <a:pPr latinLnBrk="1"/>
          <a:r>
            <a:rPr lang="ko-KR" altLang="en-US" dirty="0" smtClean="0"/>
            <a:t>접근</a:t>
          </a:r>
          <a:endParaRPr lang="ko-KR" altLang="en-US" dirty="0"/>
        </a:p>
      </dgm:t>
    </dgm:pt>
    <dgm:pt modelId="{96166797-F790-4591-BA38-1B69891A5259}" type="par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BBF359E1-F4A0-480D-ADDE-A2F89620C3E1}" type="sibTrans" cxnId="{47E4DBE2-AEA1-45DC-9913-0C8E62CEAC8F}">
      <dgm:prSet/>
      <dgm:spPr/>
      <dgm:t>
        <a:bodyPr/>
        <a:lstStyle/>
        <a:p>
          <a:pPr latinLnBrk="1"/>
          <a:endParaRPr lang="ko-KR" altLang="en-US"/>
        </a:p>
      </dgm:t>
    </dgm:pt>
    <dgm:pt modelId="{683B3C12-8D53-408A-8FC9-8E1CC03710E1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org.springframework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&gt;spring-core&lt;/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</a:t>
          </a:r>
          <a:r>
            <a:rPr lang="en-US" altLang="en-US" b="0" i="0" u="none" dirty="0" smtClean="0">
              <a:solidFill>
                <a:schemeClr val="tx1"/>
              </a:solidFill>
            </a:rPr>
            <a:t>&gt;</a:t>
          </a:r>
          <a:r>
            <a:rPr lang="en-US" altLang="en-US" b="1" i="1" u="sng" dirty="0" smtClean="0">
              <a:solidFill>
                <a:srgbClr val="FF0000"/>
              </a:solidFill>
            </a:rPr>
            <a:t>${</a:t>
          </a:r>
          <a:r>
            <a:rPr lang="en-US" altLang="en-US" b="1" i="1" u="sng" dirty="0" err="1" smtClean="0">
              <a:solidFill>
                <a:srgbClr val="FF0000"/>
              </a:solidFill>
            </a:rPr>
            <a:t>spring.verion</a:t>
          </a:r>
          <a:r>
            <a:rPr lang="en-US" altLang="en-US" b="1" i="1" u="sng" dirty="0" smtClean="0">
              <a:solidFill>
                <a:srgbClr val="FF0000"/>
              </a:solidFill>
            </a:rPr>
            <a:t>}</a:t>
          </a:r>
          <a:r>
            <a:rPr lang="en-US" altLang="en-US" dirty="0" smtClean="0"/>
            <a:t>&lt;/version&gt;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C52A432B-741D-4D3E-8F81-0A2848ED0974}" type="par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C834A6E4-BDEB-44FA-9FFD-F0D5BD01255F}" type="sibTrans" cxnId="{11AD2057-71AB-45FB-8B55-5A1010D41353}">
      <dgm:prSet/>
      <dgm:spPr/>
      <dgm:t>
        <a:bodyPr/>
        <a:lstStyle/>
        <a:p>
          <a:pPr latinLnBrk="1"/>
          <a:endParaRPr lang="ko-KR" altLang="en-US"/>
        </a:p>
      </dgm:t>
    </dgm:pt>
    <dgm:pt modelId="{4DC0C62A-2CC3-4E5F-80B1-FCF7CE4F05FD}" type="pres">
      <dgm:prSet presAssocID="{8F0437A2-DAC2-4A1E-8F89-348587EE580D}" presName="linear" presStyleCnt="0">
        <dgm:presLayoutVars>
          <dgm:dir/>
          <dgm:animLvl val="lvl"/>
          <dgm:resizeHandles val="exact"/>
        </dgm:presLayoutVars>
      </dgm:prSet>
      <dgm:spPr/>
    </dgm:pt>
    <dgm:pt modelId="{7054B281-29FF-4D27-969E-CF501E5FD083}" type="pres">
      <dgm:prSet presAssocID="{F30D3179-7AB9-41F9-A8EB-3CC754FF5CE8}" presName="parentLin" presStyleCnt="0"/>
      <dgm:spPr/>
    </dgm:pt>
    <dgm:pt modelId="{77B85F0D-C402-4E76-8894-6DB25F58DB12}" type="pres">
      <dgm:prSet presAssocID="{F30D3179-7AB9-41F9-A8EB-3CC754FF5CE8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699492-3333-488C-8B12-10DD69C7857D}" type="pres">
      <dgm:prSet presAssocID="{F30D3179-7AB9-41F9-A8EB-3CC754FF5C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CFDA4-C126-42B8-BB2B-2791A0FE4A2F}" type="pres">
      <dgm:prSet presAssocID="{F30D3179-7AB9-41F9-A8EB-3CC754FF5CE8}" presName="negativeSpace" presStyleCnt="0"/>
      <dgm:spPr/>
    </dgm:pt>
    <dgm:pt modelId="{D8D76B36-94EE-4DD1-A446-F728364AFB60}" type="pres">
      <dgm:prSet presAssocID="{F30D3179-7AB9-41F9-A8EB-3CC754FF5CE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A369B4-136E-4B0A-B95E-FCB2FF825E5F}" type="pres">
      <dgm:prSet presAssocID="{270B708D-A080-41DA-8605-7FABFABB1CDF}" presName="spaceBetweenRectangles" presStyleCnt="0"/>
      <dgm:spPr/>
    </dgm:pt>
    <dgm:pt modelId="{69E46347-D4D6-4923-BD2C-F6413C13DD08}" type="pres">
      <dgm:prSet presAssocID="{1C20F6D5-412C-45CF-A825-83E7AAD60D74}" presName="parentLin" presStyleCnt="0"/>
      <dgm:spPr/>
    </dgm:pt>
    <dgm:pt modelId="{CB609486-FEE3-4D6F-A741-AB3F00829AEF}" type="pres">
      <dgm:prSet presAssocID="{1C20F6D5-412C-45CF-A825-83E7AAD60D74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4D66872-9683-4634-B174-E52491C80B2B}" type="pres">
      <dgm:prSet presAssocID="{1C20F6D5-412C-45CF-A825-83E7AAD60D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50EB51-D875-4FF2-8C6B-846709272D48}" type="pres">
      <dgm:prSet presAssocID="{1C20F6D5-412C-45CF-A825-83E7AAD60D74}" presName="negativeSpace" presStyleCnt="0"/>
      <dgm:spPr/>
    </dgm:pt>
    <dgm:pt modelId="{BFD12F96-BF1A-4D87-9FDF-01F6BE7D959C}" type="pres">
      <dgm:prSet presAssocID="{1C20F6D5-412C-45CF-A825-83E7AAD60D7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C08AB1-22F3-4A0F-B338-A682DD69E952}" type="presOf" srcId="{F30D3179-7AB9-41F9-A8EB-3CC754FF5CE8}" destId="{77B85F0D-C402-4E76-8894-6DB25F58DB12}" srcOrd="0" destOrd="0" presId="urn:microsoft.com/office/officeart/2005/8/layout/list1"/>
    <dgm:cxn modelId="{55BE0D95-2475-40C4-8606-92293D8D3F5D}" type="presOf" srcId="{1C20F6D5-412C-45CF-A825-83E7AAD60D74}" destId="{14D66872-9683-4634-B174-E52491C80B2B}" srcOrd="1" destOrd="0" presId="urn:microsoft.com/office/officeart/2005/8/layout/list1"/>
    <dgm:cxn modelId="{212570F4-6392-45AA-BCC3-389A9FF81111}" type="presOf" srcId="{8F0437A2-DAC2-4A1E-8F89-348587EE580D}" destId="{4DC0C62A-2CC3-4E5F-80B1-FCF7CE4F05FD}" srcOrd="0" destOrd="0" presId="urn:microsoft.com/office/officeart/2005/8/layout/list1"/>
    <dgm:cxn modelId="{58017C3D-9643-458E-AC5A-B8A14B2D047F}" srcId="{F30D3179-7AB9-41F9-A8EB-3CC754FF5CE8}" destId="{58C5D19C-6A16-46F6-9251-FAF04C7F0863}" srcOrd="0" destOrd="0" parTransId="{A394CA15-5FCE-4ECE-AE0B-A91DCE8839E4}" sibTransId="{D9A10112-D310-4976-9964-058AA50335F8}"/>
    <dgm:cxn modelId="{11AD2057-71AB-45FB-8B55-5A1010D41353}" srcId="{1C20F6D5-412C-45CF-A825-83E7AAD60D74}" destId="{683B3C12-8D53-408A-8FC9-8E1CC03710E1}" srcOrd="0" destOrd="0" parTransId="{C52A432B-741D-4D3E-8F81-0A2848ED0974}" sibTransId="{C834A6E4-BDEB-44FA-9FFD-F0D5BD01255F}"/>
    <dgm:cxn modelId="{BC1B138A-6F1C-4435-AA6A-36B203B0CFCA}" type="presOf" srcId="{683B3C12-8D53-408A-8FC9-8E1CC03710E1}" destId="{BFD12F96-BF1A-4D87-9FDF-01F6BE7D959C}" srcOrd="0" destOrd="0" presId="urn:microsoft.com/office/officeart/2005/8/layout/list1"/>
    <dgm:cxn modelId="{01A49C75-8B15-43E0-AAB3-1B85477CA805}" type="presOf" srcId="{F30D3179-7AB9-41F9-A8EB-3CC754FF5CE8}" destId="{51699492-3333-488C-8B12-10DD69C7857D}" srcOrd="1" destOrd="0" presId="urn:microsoft.com/office/officeart/2005/8/layout/list1"/>
    <dgm:cxn modelId="{18A4291A-FC51-4F9F-9A32-1CD3F5C02476}" type="presOf" srcId="{58C5D19C-6A16-46F6-9251-FAF04C7F0863}" destId="{D8D76B36-94EE-4DD1-A446-F728364AFB60}" srcOrd="0" destOrd="0" presId="urn:microsoft.com/office/officeart/2005/8/layout/list1"/>
    <dgm:cxn modelId="{B45BAC80-ECA8-48BF-9F75-200C2E8ED448}" srcId="{8F0437A2-DAC2-4A1E-8F89-348587EE580D}" destId="{F30D3179-7AB9-41F9-A8EB-3CC754FF5CE8}" srcOrd="0" destOrd="0" parTransId="{182CFE64-07C6-48AE-B1EB-3913FD1259D1}" sibTransId="{270B708D-A080-41DA-8605-7FABFABB1CDF}"/>
    <dgm:cxn modelId="{E936BA00-52C0-4FF0-AFF4-34B8BAAFC2AA}" type="presOf" srcId="{1C20F6D5-412C-45CF-A825-83E7AAD60D74}" destId="{CB609486-FEE3-4D6F-A741-AB3F00829AEF}" srcOrd="0" destOrd="0" presId="urn:microsoft.com/office/officeart/2005/8/layout/list1"/>
    <dgm:cxn modelId="{47E4DBE2-AEA1-45DC-9913-0C8E62CEAC8F}" srcId="{8F0437A2-DAC2-4A1E-8F89-348587EE580D}" destId="{1C20F6D5-412C-45CF-A825-83E7AAD60D74}" srcOrd="1" destOrd="0" parTransId="{96166797-F790-4591-BA38-1B69891A5259}" sibTransId="{BBF359E1-F4A0-480D-ADDE-A2F89620C3E1}"/>
    <dgm:cxn modelId="{B2E1C74C-B379-40B6-ABEC-424BA051DA4C}" type="presParOf" srcId="{4DC0C62A-2CC3-4E5F-80B1-FCF7CE4F05FD}" destId="{7054B281-29FF-4D27-969E-CF501E5FD083}" srcOrd="0" destOrd="0" presId="urn:microsoft.com/office/officeart/2005/8/layout/list1"/>
    <dgm:cxn modelId="{CC9562A2-9B8E-4257-9698-A8C5C5D64D0B}" type="presParOf" srcId="{7054B281-29FF-4D27-969E-CF501E5FD083}" destId="{77B85F0D-C402-4E76-8894-6DB25F58DB12}" srcOrd="0" destOrd="0" presId="urn:microsoft.com/office/officeart/2005/8/layout/list1"/>
    <dgm:cxn modelId="{1D92E519-6B01-4601-805E-C01EFD64BACC}" type="presParOf" srcId="{7054B281-29FF-4D27-969E-CF501E5FD083}" destId="{51699492-3333-488C-8B12-10DD69C7857D}" srcOrd="1" destOrd="0" presId="urn:microsoft.com/office/officeart/2005/8/layout/list1"/>
    <dgm:cxn modelId="{E8BEA542-C564-482B-9F9A-FA4E3658EE12}" type="presParOf" srcId="{4DC0C62A-2CC3-4E5F-80B1-FCF7CE4F05FD}" destId="{596CFDA4-C126-42B8-BB2B-2791A0FE4A2F}" srcOrd="1" destOrd="0" presId="urn:microsoft.com/office/officeart/2005/8/layout/list1"/>
    <dgm:cxn modelId="{9C378897-3BA3-4AB3-822C-E9B751E9C9FC}" type="presParOf" srcId="{4DC0C62A-2CC3-4E5F-80B1-FCF7CE4F05FD}" destId="{D8D76B36-94EE-4DD1-A446-F728364AFB60}" srcOrd="2" destOrd="0" presId="urn:microsoft.com/office/officeart/2005/8/layout/list1"/>
    <dgm:cxn modelId="{1FFC4F76-EBCD-4139-B37B-E006FB288FDA}" type="presParOf" srcId="{4DC0C62A-2CC3-4E5F-80B1-FCF7CE4F05FD}" destId="{AAA369B4-136E-4B0A-B95E-FCB2FF825E5F}" srcOrd="3" destOrd="0" presId="urn:microsoft.com/office/officeart/2005/8/layout/list1"/>
    <dgm:cxn modelId="{E3036C0B-6B60-42E0-8613-4E6EC5DBC711}" type="presParOf" srcId="{4DC0C62A-2CC3-4E5F-80B1-FCF7CE4F05FD}" destId="{69E46347-D4D6-4923-BD2C-F6413C13DD08}" srcOrd="4" destOrd="0" presId="urn:microsoft.com/office/officeart/2005/8/layout/list1"/>
    <dgm:cxn modelId="{DD39BA4D-0218-4D7D-810E-53E9B811FC09}" type="presParOf" srcId="{69E46347-D4D6-4923-BD2C-F6413C13DD08}" destId="{CB609486-FEE3-4D6F-A741-AB3F00829AEF}" srcOrd="0" destOrd="0" presId="urn:microsoft.com/office/officeart/2005/8/layout/list1"/>
    <dgm:cxn modelId="{4160169D-1D27-45BA-B24A-5561A3D09789}" type="presParOf" srcId="{69E46347-D4D6-4923-BD2C-F6413C13DD08}" destId="{14D66872-9683-4634-B174-E52491C80B2B}" srcOrd="1" destOrd="0" presId="urn:microsoft.com/office/officeart/2005/8/layout/list1"/>
    <dgm:cxn modelId="{4050A452-C891-4F51-BCA0-1C3A4997D743}" type="presParOf" srcId="{4DC0C62A-2CC3-4E5F-80B1-FCF7CE4F05FD}" destId="{2850EB51-D875-4FF2-8C6B-846709272D48}" srcOrd="5" destOrd="0" presId="urn:microsoft.com/office/officeart/2005/8/layout/list1"/>
    <dgm:cxn modelId="{981F26D9-DDEC-4209-8B63-5E4C6396EE31}" type="presParOf" srcId="{4DC0C62A-2CC3-4E5F-80B1-FCF7CE4F05FD}" destId="{BFD12F96-BF1A-4D87-9FDF-01F6BE7D959C}" srcOrd="6" destOrd="0" presId="urn:microsoft.com/office/officeart/2005/8/layout/list1"/>
  </dgm:cxnLst>
  <dgm:bg/>
  <dgm:whole/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FB6754E-CB9F-46F4-90FD-B5731AFF32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A380963-4482-4A32-A8EE-212BA99C9DA7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 </a:t>
          </a:r>
          <a:r>
            <a:rPr lang="ko-KR" altLang="en-US" dirty="0" smtClean="0"/>
            <a:t>속성</a:t>
          </a:r>
          <a:endParaRPr lang="ko-KR" altLang="en-US" dirty="0"/>
        </a:p>
      </dgm:t>
    </dgm:pt>
    <dgm:pt modelId="{1AA2A317-E5E4-4CDB-8087-18FE49668616}" type="par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30C4E00B-31DF-4D09-B35F-625AB709BADE}" type="sibTrans" cxnId="{99353F0A-2842-4CBA-AA26-8D8A016F6AFA}">
      <dgm:prSet/>
      <dgm:spPr/>
      <dgm:t>
        <a:bodyPr/>
        <a:lstStyle/>
        <a:p>
          <a:pPr latinLnBrk="1"/>
          <a:endParaRPr lang="ko-KR" altLang="en-US"/>
        </a:p>
      </dgm:t>
    </dgm:pt>
    <dgm:pt modelId="{FDC4D226-9AF6-4B5F-B533-11A75FA77115}">
      <dgm:prSet phldrT="[텍스트]"/>
      <dgm:spPr/>
      <dgm:t>
        <a:bodyPr/>
        <a:lstStyle/>
        <a:p>
          <a:pPr latinLnBrk="1"/>
          <a:r>
            <a:rPr lang="en-US" altLang="en-US" dirty="0" smtClean="0"/>
            <a:t>settings.xml </a:t>
          </a:r>
          <a:r>
            <a:rPr lang="ko-KR" altLang="en-US" dirty="0" smtClean="0"/>
            <a:t>파일에서 정의한 설정</a:t>
          </a:r>
          <a:endParaRPr lang="ko-KR" altLang="en-US" dirty="0"/>
        </a:p>
      </dgm:t>
    </dgm:pt>
    <dgm:pt modelId="{3BBAB0DA-3321-4993-92C8-A553D3E5D8B8}" type="par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39668C7B-F006-433A-993D-5FBD5ABFCB8F}" type="sibTrans" cxnId="{38BFCD9D-EFE5-44DA-AD10-EF24D76065B6}">
      <dgm:prSet/>
      <dgm:spPr/>
      <dgm:t>
        <a:bodyPr/>
        <a:lstStyle/>
        <a:p>
          <a:pPr latinLnBrk="1"/>
          <a:endParaRPr lang="ko-KR" altLang="en-US"/>
        </a:p>
      </dgm:t>
    </dgm:pt>
    <dgm:pt modelId="{93A0B647-13B4-4FA4-92FF-92DE89A77BFC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settings.localRepository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E5BB9A9-DCCB-407C-BC1A-1B7A741B15C1}" type="par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EA59EFD9-5EED-422E-9EF2-E5D5C8CE39D0}" type="sibTrans" cxnId="{08EAC462-5E2A-4353-A4FF-0459374DF8F3}">
      <dgm:prSet/>
      <dgm:spPr/>
      <dgm:t>
        <a:bodyPr/>
        <a:lstStyle/>
        <a:p>
          <a:pPr latinLnBrk="1"/>
          <a:endParaRPr lang="ko-KR" altLang="en-US"/>
        </a:p>
      </dgm:t>
    </dgm:pt>
    <dgm:pt modelId="{4370FDCF-397C-4072-A4F5-5A8327C41B00}">
      <dgm:prSet phldrT="[텍스트]"/>
      <dgm:spPr/>
      <dgm:t>
        <a:bodyPr/>
        <a:lstStyle/>
        <a:p>
          <a:pPr latinLnBrk="1"/>
          <a:r>
            <a:rPr lang="ko-KR" altLang="en-US" dirty="0" smtClean="0"/>
            <a:t>환경변수 속성</a:t>
          </a:r>
          <a:endParaRPr lang="ko-KR" altLang="en-US" dirty="0"/>
        </a:p>
      </dgm:t>
    </dgm:pt>
    <dgm:pt modelId="{22E78C89-F286-4D97-8AB1-9B9089303818}" type="par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DD38ABD8-6E97-43E9-B788-16F3DA16F7F3}" type="sibTrans" cxnId="{9FED86AC-1C0D-4FAF-8278-69B87286AD47}">
      <dgm:prSet/>
      <dgm:spPr/>
      <dgm:t>
        <a:bodyPr/>
        <a:lstStyle/>
        <a:p>
          <a:pPr latinLnBrk="1"/>
          <a:endParaRPr lang="ko-KR" altLang="en-US"/>
        </a:p>
      </dgm:t>
    </dgm:pt>
    <dgm:pt modelId="{6DC8A172-3048-44F9-83D2-539071122948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변수의 값을 참조</a:t>
          </a:r>
          <a:endParaRPr lang="ko-KR" altLang="en-US" dirty="0"/>
        </a:p>
      </dgm:t>
    </dgm:pt>
    <dgm:pt modelId="{1AB77774-B93B-401A-A5FB-66BC3375862F}" type="par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78898AD-E1B8-4ACC-801B-8A5A04FCC1AB}" type="sibTrans" cxnId="{16E4AC66-BA0F-4C41-B859-81305EC838D8}">
      <dgm:prSet/>
      <dgm:spPr/>
      <dgm:t>
        <a:bodyPr/>
        <a:lstStyle/>
        <a:p>
          <a:pPr latinLnBrk="1"/>
          <a:endParaRPr lang="ko-KR" altLang="en-US"/>
        </a:p>
      </dgm:t>
    </dgm:pt>
    <dgm:pt modelId="{F4D8C182-2302-45E8-B5FC-2F5E7AA7E0CD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env.PATH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37A1E8D4-E00E-418A-A32C-73412B1077E0}" type="par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FF2B1B77-387E-4E36-9FED-F77FC2964C9E}" type="sibTrans" cxnId="{0EFB9143-DD15-49A0-84AC-7FF7ABF6B73C}">
      <dgm:prSet/>
      <dgm:spPr/>
      <dgm:t>
        <a:bodyPr/>
        <a:lstStyle/>
        <a:p>
          <a:pPr latinLnBrk="1"/>
          <a:endParaRPr lang="ko-KR" altLang="en-US"/>
        </a:p>
      </dgm:t>
    </dgm:pt>
    <dgm:pt modelId="{4E482487-C11A-4170-BAE1-90F080E33777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</a:t>
          </a:r>
          <a:endParaRPr lang="ko-KR" altLang="en-US" dirty="0"/>
        </a:p>
      </dgm:t>
    </dgm:pt>
    <dgm:pt modelId="{BE880C25-84E5-4740-BD3F-BDD7D6C29CC0}" type="par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31DF4E06-C36D-4B15-A213-06F591BF38B9}" type="sibTrans" cxnId="{6072BAD8-7FEB-4A1A-AAB2-CDF01DB3E48E}">
      <dgm:prSet/>
      <dgm:spPr/>
      <dgm:t>
        <a:bodyPr/>
        <a:lstStyle/>
        <a:p>
          <a:pPr latinLnBrk="1"/>
          <a:endParaRPr lang="ko-KR" altLang="en-US"/>
        </a:p>
      </dgm:t>
    </dgm:pt>
    <dgm:pt modelId="{45CB84FB-2AAC-4D8F-B357-D065FB2146BD}">
      <dgm:prSet phldrT="[텍스트]"/>
      <dgm:spPr/>
      <dgm:t>
        <a:bodyPr/>
        <a:lstStyle/>
        <a:p>
          <a:pPr latinLnBrk="1"/>
          <a:r>
            <a:rPr lang="ko-KR" altLang="en-US" dirty="0" smtClean="0"/>
            <a:t>자바 시스템 속성으로 설정된 모든 속성</a:t>
          </a:r>
          <a:endParaRPr lang="ko-KR" altLang="en-US" dirty="0"/>
        </a:p>
      </dgm:t>
    </dgm:pt>
    <dgm:pt modelId="{1E5F3F3C-942A-492B-B72C-C4E0362F9F60}" type="par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E08E952C-139F-48ED-9718-B64CE8F638C5}" type="sibTrans" cxnId="{45EA9553-5779-419B-B162-23109B41559C}">
      <dgm:prSet/>
      <dgm:spPr/>
      <dgm:t>
        <a:bodyPr/>
        <a:lstStyle/>
        <a:p>
          <a:pPr latinLnBrk="1"/>
          <a:endParaRPr lang="ko-KR" altLang="en-US"/>
        </a:p>
      </dgm:t>
    </dgm:pt>
    <dgm:pt modelId="{24A7BBCC-57F5-45AD-8BC0-25784F8AB6CB}">
      <dgm:prSet phldrT="[텍스트]"/>
      <dgm:spPr/>
      <dgm:t>
        <a:bodyPr/>
        <a:lstStyle/>
        <a:p>
          <a:pPr latinLnBrk="1"/>
          <a:r>
            <a:rPr lang="en-US" altLang="en-US" dirty="0" smtClean="0">
              <a:hlinkClick xmlns:r="http://schemas.openxmlformats.org/officeDocument/2006/relationships" r:id="rId1"/>
            </a:rPr>
            <a:t>http://leepoint.net/notes-java/io/30properties_and_preferences/40sysprops/10sysprop.html</a:t>
          </a:r>
          <a:r>
            <a:rPr lang="en-US" altLang="en-US" dirty="0" smtClean="0"/>
            <a:t> </a:t>
          </a:r>
          <a:r>
            <a:rPr lang="ko-KR" altLang="en-US" dirty="0" smtClean="0"/>
            <a:t>참조</a:t>
          </a:r>
          <a:endParaRPr lang="ko-KR" altLang="en-US" dirty="0"/>
        </a:p>
      </dgm:t>
    </dgm:pt>
    <dgm:pt modelId="{446ADFD0-3678-4D2C-8E34-5BD98A40ADA7}" type="par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A2FB5026-DE01-451A-AB62-06310A314595}" type="sibTrans" cxnId="{60F798B6-54C3-42D5-9AD6-5458463F2CC0}">
      <dgm:prSet/>
      <dgm:spPr/>
      <dgm:t>
        <a:bodyPr/>
        <a:lstStyle/>
        <a:p>
          <a:pPr latinLnBrk="1"/>
          <a:endParaRPr lang="ko-KR" altLang="en-US"/>
        </a:p>
      </dgm:t>
    </dgm:pt>
    <dgm:pt modelId="{340F93C0-8C48-48ED-96EB-94828ABD7AF2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경로</a:t>
          </a:r>
          <a:endParaRPr lang="ko-KR" altLang="en-US" dirty="0"/>
        </a:p>
      </dgm:t>
    </dgm:pt>
    <dgm:pt modelId="{1CF9A4DF-DD6C-4688-A912-60E27A3A25F9}" type="parTrans" cxnId="{1434E72E-F874-490C-AD8D-3EC856B6AFA5}">
      <dgm:prSet/>
      <dgm:spPr/>
    </dgm:pt>
    <dgm:pt modelId="{EBB6F583-D527-4B91-BF42-4B0AB812C4CE}" type="sibTrans" cxnId="{1434E72E-F874-490C-AD8D-3EC856B6AFA5}">
      <dgm:prSet/>
      <dgm:spPr/>
    </dgm:pt>
    <dgm:pt modelId="{F8C6C458-7EA2-48DC-BE0D-83AEB4A7DFD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64775CE-FB0E-40BF-A6D7-A897D03696D1}" type="parTrans" cxnId="{36E887C9-69BD-4486-A30F-2C389DE2C5DB}">
      <dgm:prSet/>
      <dgm:spPr/>
    </dgm:pt>
    <dgm:pt modelId="{32C151D7-423F-490C-AB9C-6FDF82AC37C4}" type="sibTrans" cxnId="{36E887C9-69BD-4486-A30F-2C389DE2C5DB}">
      <dgm:prSet/>
      <dgm:spPr/>
    </dgm:pt>
    <dgm:pt modelId="{E55F26C3-7EE6-4F42-BF31-EE1C0660832E}">
      <dgm:prSet phldrT="[텍스트]"/>
      <dgm:spPr/>
      <dgm:t>
        <a:bodyPr/>
        <a:lstStyle/>
        <a:p>
          <a:pPr latinLnBrk="1"/>
          <a:r>
            <a:rPr lang="en-US" altLang="en-US" dirty="0" smtClean="0"/>
            <a:t>{</a:t>
          </a:r>
          <a:r>
            <a:rPr lang="en-US" altLang="en-US" dirty="0" err="1" smtClean="0"/>
            <a:t>env.JAVA_HOME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CAFC4838-6044-4F80-983C-526913FE2645}" type="parTrans" cxnId="{9B9CAFC1-E4C6-47C9-A4B9-0A5D44CF1BD8}">
      <dgm:prSet/>
      <dgm:spPr/>
    </dgm:pt>
    <dgm:pt modelId="{8CD5C7A6-ED0D-4E1E-B740-C44BA28BB9FD}" type="sibTrans" cxnId="{9B9CAFC1-E4C6-47C9-A4B9-0A5D44CF1BD8}">
      <dgm:prSet/>
      <dgm:spPr/>
    </dgm:pt>
    <dgm:pt modelId="{5B5B39E1-18B0-4315-AA3D-7E2B5FA94B3B}">
      <dgm:prSet phldrT="[텍스트]"/>
      <dgm:spPr/>
      <dgm:t>
        <a:bodyPr/>
        <a:lstStyle/>
        <a:p>
          <a:pPr latinLnBrk="1"/>
          <a:r>
            <a:rPr lang="ko-KR" altLang="en-US" smtClean="0"/>
            <a:t>시스템의 </a:t>
          </a:r>
          <a:r>
            <a:rPr lang="en-US" altLang="en-US" dirty="0" smtClean="0"/>
            <a:t>PATH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E1342FB4-A8E5-433A-8106-BB6A8E1ABE9B}" type="parTrans" cxnId="{6102BDF6-BDCC-4514-B000-3F8084F4FEC5}">
      <dgm:prSet/>
      <dgm:spPr/>
    </dgm:pt>
    <dgm:pt modelId="{331F95E3-0D96-4893-8EF1-27CCB623F8C8}" type="sibTrans" cxnId="{6102BDF6-BDCC-4514-B000-3F8084F4FEC5}">
      <dgm:prSet/>
      <dgm:spPr/>
    </dgm:pt>
    <dgm:pt modelId="{A2B2D1D1-2FAB-4035-AFD5-6235FD678E36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시스템의 </a:t>
          </a:r>
          <a:r>
            <a:rPr lang="en-US" altLang="en-US" dirty="0" smtClean="0"/>
            <a:t>JAVA_HOME </a:t>
          </a:r>
          <a:r>
            <a:rPr lang="ko-KR" altLang="en-US" dirty="0" smtClean="0"/>
            <a:t>설정 값</a:t>
          </a:r>
          <a:endParaRPr lang="ko-KR" altLang="en-US" dirty="0"/>
        </a:p>
      </dgm:t>
    </dgm:pt>
    <dgm:pt modelId="{0E8B3A48-9690-46EB-A2CC-7CDF97120AF7}" type="parTrans" cxnId="{8C5E939A-86CD-4C26-B0CE-1BFB9311F176}">
      <dgm:prSet/>
      <dgm:spPr/>
    </dgm:pt>
    <dgm:pt modelId="{A88DAAE0-CF86-485A-AB6A-6810039D2093}" type="sibTrans" cxnId="{8C5E939A-86CD-4C26-B0CE-1BFB9311F176}">
      <dgm:prSet/>
      <dgm:spPr/>
    </dgm:pt>
    <dgm:pt modelId="{6149311D-C664-4AAF-8C10-D10CF9E9C1A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E15FFD3-F000-4D3A-990A-0B83CAA1B9A9}" type="parTrans" cxnId="{DEBAF756-9065-4546-89C8-400D1215FF3E}">
      <dgm:prSet/>
      <dgm:spPr/>
    </dgm:pt>
    <dgm:pt modelId="{9B678156-83A0-49C1-B65F-5F07776E1EA9}" type="sibTrans" cxnId="{DEBAF756-9065-4546-89C8-400D1215FF3E}">
      <dgm:prSet/>
      <dgm:spPr/>
    </dgm:pt>
    <dgm:pt modelId="{4A5AD798-0BEC-4E09-B892-50489B5BA1D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5D865AC-0495-4F04-992E-74969EBA2330}" type="parTrans" cxnId="{A6C5A189-33B9-41C1-8E04-5922F62BD5CB}">
      <dgm:prSet/>
      <dgm:spPr/>
    </dgm:pt>
    <dgm:pt modelId="{F5854FCA-465B-4F4C-8B28-27A86F975A23}" type="sibTrans" cxnId="{A6C5A189-33B9-41C1-8E04-5922F62BD5CB}">
      <dgm:prSet/>
      <dgm:spPr/>
    </dgm:pt>
    <dgm:pt modelId="{1C1FAC92-1354-435A-8144-A1DCDD4FE783}">
      <dgm:prSet phldrT="[텍스트]"/>
      <dgm:spPr/>
      <dgm:t>
        <a:bodyPr/>
        <a:lstStyle/>
        <a:p>
          <a:pPr latinLnBrk="1"/>
          <a:r>
            <a:rPr lang="ko-KR" altLang="en-US" dirty="0" smtClean="0"/>
            <a:t>그 외</a:t>
          </a:r>
          <a:endParaRPr lang="ko-KR" altLang="en-US" dirty="0"/>
        </a:p>
      </dgm:t>
    </dgm:pt>
    <dgm:pt modelId="{CF6E41E8-E8A3-4F18-BFD8-471C00661800}" type="parTrans" cxnId="{FFF13164-7618-4806-B3F9-84754144020B}">
      <dgm:prSet/>
      <dgm:spPr/>
    </dgm:pt>
    <dgm:pt modelId="{0337C269-0135-4E11-84B6-66C23D2DF16E}" type="sibTrans" cxnId="{FFF13164-7618-4806-B3F9-84754144020B}">
      <dgm:prSet/>
      <dgm:spPr/>
    </dgm:pt>
    <dgm:pt modelId="{2957A2E5-3241-4692-AB10-0EAA7C706596}">
      <dgm:prSet phldrT="[텍스트]"/>
      <dgm:spPr/>
      <dgm:t>
        <a:bodyPr/>
        <a:lstStyle/>
        <a:p>
          <a:pPr latinLnBrk="1"/>
          <a:r>
            <a:rPr lang="en-US" altLang="en-US" dirty="0" smtClean="0"/>
            <a:t>${</a:t>
          </a:r>
          <a:r>
            <a:rPr lang="en-US" altLang="en-US" dirty="0" err="1" smtClean="0"/>
            <a:t>basedir</a:t>
          </a:r>
          <a:r>
            <a:rPr lang="en-US" altLang="en-US" dirty="0" smtClean="0"/>
            <a:t>}</a:t>
          </a:r>
          <a:endParaRPr lang="ko-KR" altLang="en-US" dirty="0"/>
        </a:p>
      </dgm:t>
    </dgm:pt>
    <dgm:pt modelId="{289A9921-D629-42A9-9FE3-F0233D7FDBE2}" type="parTrans" cxnId="{655E6F5D-3383-475E-8683-65E51F9DEFE5}">
      <dgm:prSet/>
      <dgm:spPr/>
    </dgm:pt>
    <dgm:pt modelId="{BC9A26D8-FF12-46CA-B616-AC1875DF79C1}" type="sibTrans" cxnId="{655E6F5D-3383-475E-8683-65E51F9DEFE5}">
      <dgm:prSet/>
      <dgm:spPr/>
    </dgm:pt>
    <dgm:pt modelId="{1CB5D4FC-AEDF-44C8-85F5-97E32D6F890E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설정 파일이 위치하는 </a:t>
          </a:r>
          <a:r>
            <a:rPr lang="ko-KR" altLang="en-US" dirty="0" err="1" smtClean="0"/>
            <a:t>디렉토리</a:t>
          </a:r>
          <a:endParaRPr lang="ko-KR" altLang="en-US" dirty="0"/>
        </a:p>
      </dgm:t>
    </dgm:pt>
    <dgm:pt modelId="{9EF2B59E-7D02-43AD-9A35-DF9B20CC0FDE}" type="parTrans" cxnId="{F3A1E037-FEA3-4A33-BED2-E69DE356A94F}">
      <dgm:prSet/>
      <dgm:spPr/>
    </dgm:pt>
    <dgm:pt modelId="{F796A707-5C5E-49CB-B6D3-E454032C3F66}" type="sibTrans" cxnId="{F3A1E037-FEA3-4A33-BED2-E69DE356A94F}">
      <dgm:prSet/>
      <dgm:spPr/>
    </dgm:pt>
    <dgm:pt modelId="{55494832-EB1B-4D2E-ACB9-3046FA559F14}" type="pres">
      <dgm:prSet presAssocID="{EFB6754E-CB9F-46F4-90FD-B5731AFF32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00A320-CE86-4728-8987-5787B5E7831D}" type="pres">
      <dgm:prSet presAssocID="{2A380963-4482-4A32-A8EE-212BA99C9DA7}" presName="composite" presStyleCnt="0"/>
      <dgm:spPr/>
    </dgm:pt>
    <dgm:pt modelId="{753AE26C-4C4A-438A-A5D3-596FEAF562D4}" type="pres">
      <dgm:prSet presAssocID="{2A380963-4482-4A32-A8EE-212BA99C9DA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A11D74-05AB-4C80-9815-C46CDC827372}" type="pres">
      <dgm:prSet presAssocID="{2A380963-4482-4A32-A8EE-212BA99C9DA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3CB46B-8745-4DFA-9E04-8C5A2B51EAF2}" type="pres">
      <dgm:prSet presAssocID="{30C4E00B-31DF-4D09-B35F-625AB709BADE}" presName="space" presStyleCnt="0"/>
      <dgm:spPr/>
    </dgm:pt>
    <dgm:pt modelId="{9841D038-9DA3-41D4-9396-4AA866A6A728}" type="pres">
      <dgm:prSet presAssocID="{4370FDCF-397C-4072-A4F5-5A8327C41B00}" presName="composite" presStyleCnt="0"/>
      <dgm:spPr/>
    </dgm:pt>
    <dgm:pt modelId="{F8518009-6E2F-41C0-8C31-A24DEEA42245}" type="pres">
      <dgm:prSet presAssocID="{4370FDCF-397C-4072-A4F5-5A8327C41B0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70A60-BD59-4DE8-8F25-FC06A2CE444A}" type="pres">
      <dgm:prSet presAssocID="{4370FDCF-397C-4072-A4F5-5A8327C41B0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4B689-54FA-4084-B5AD-7325E25AB38F}" type="pres">
      <dgm:prSet presAssocID="{DD38ABD8-6E97-43E9-B788-16F3DA16F7F3}" presName="space" presStyleCnt="0"/>
      <dgm:spPr/>
    </dgm:pt>
    <dgm:pt modelId="{D4A8B1AE-A762-4C8E-9C3E-5DA9F8361EBF}" type="pres">
      <dgm:prSet presAssocID="{4E482487-C11A-4170-BAE1-90F080E33777}" presName="composite" presStyleCnt="0"/>
      <dgm:spPr/>
    </dgm:pt>
    <dgm:pt modelId="{A809CF5A-D961-4E79-A5DD-BDC7BB938DE0}" type="pres">
      <dgm:prSet presAssocID="{4E482487-C11A-4170-BAE1-90F080E337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2BF608-69CE-460C-A765-8387102B37D5}" type="pres">
      <dgm:prSet presAssocID="{4E482487-C11A-4170-BAE1-90F080E337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F0744-49A9-48AB-BCA9-4879AFBBB486}" type="pres">
      <dgm:prSet presAssocID="{31DF4E06-C36D-4B15-A213-06F591BF38B9}" presName="space" presStyleCnt="0"/>
      <dgm:spPr/>
    </dgm:pt>
    <dgm:pt modelId="{1341888A-E229-457E-8ADA-070548F3A3DD}" type="pres">
      <dgm:prSet presAssocID="{1C1FAC92-1354-435A-8144-A1DCDD4FE783}" presName="composite" presStyleCnt="0"/>
      <dgm:spPr/>
    </dgm:pt>
    <dgm:pt modelId="{E3DC4D4C-E4AC-4DAB-8B45-A4E38F9C4016}" type="pres">
      <dgm:prSet presAssocID="{1C1FAC92-1354-435A-8144-A1DCDD4FE78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4E9F13-C4C3-4C8C-B5EE-31D4A140F3AC}" type="pres">
      <dgm:prSet presAssocID="{1C1FAC92-1354-435A-8144-A1DCDD4FE78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54C579-D974-48BE-8E99-E055AAE33857}" type="presOf" srcId="{1CB5D4FC-AEDF-44C8-85F5-97E32D6F890E}" destId="{084E9F13-C4C3-4C8C-B5EE-31D4A140F3AC}" srcOrd="0" destOrd="1" presId="urn:microsoft.com/office/officeart/2005/8/layout/hList1"/>
    <dgm:cxn modelId="{12FF3DAA-3C0C-48C7-9D1C-4C5BA34EBDBC}" type="presOf" srcId="{F8C6C458-7EA2-48DC-BE0D-83AEB4A7DFDA}" destId="{75A11D74-05AB-4C80-9815-C46CDC827372}" srcOrd="0" destOrd="1" presId="urn:microsoft.com/office/officeart/2005/8/layout/hList1"/>
    <dgm:cxn modelId="{36E887C9-69BD-4486-A30F-2C389DE2C5DB}" srcId="{2A380963-4482-4A32-A8EE-212BA99C9DA7}" destId="{F8C6C458-7EA2-48DC-BE0D-83AEB4A7DFDA}" srcOrd="1" destOrd="0" parTransId="{264775CE-FB0E-40BF-A6D7-A897D03696D1}" sibTransId="{32C151D7-423F-490C-AB9C-6FDF82AC37C4}"/>
    <dgm:cxn modelId="{60F798B6-54C3-42D5-9AD6-5458463F2CC0}" srcId="{4E482487-C11A-4170-BAE1-90F080E33777}" destId="{24A7BBCC-57F5-45AD-8BC0-25784F8AB6CB}" srcOrd="2" destOrd="0" parTransId="{446ADFD0-3678-4D2C-8E34-5BD98A40ADA7}" sibTransId="{A2FB5026-DE01-451A-AB62-06310A314595}"/>
    <dgm:cxn modelId="{9B9CAFC1-E4C6-47C9-A4B9-0A5D44CF1BD8}" srcId="{4370FDCF-397C-4072-A4F5-5A8327C41B00}" destId="{E55F26C3-7EE6-4F42-BF31-EE1C0660832E}" srcOrd="3" destOrd="0" parTransId="{CAFC4838-6044-4F80-983C-526913FE2645}" sibTransId="{8CD5C7A6-ED0D-4E1E-B740-C44BA28BB9FD}"/>
    <dgm:cxn modelId="{8E495071-098A-4FCE-98C1-675ABBD18DAD}" type="presOf" srcId="{1C1FAC92-1354-435A-8144-A1DCDD4FE783}" destId="{E3DC4D4C-E4AC-4DAB-8B45-A4E38F9C4016}" srcOrd="0" destOrd="0" presId="urn:microsoft.com/office/officeart/2005/8/layout/hList1"/>
    <dgm:cxn modelId="{45EA9553-5779-419B-B162-23109B41559C}" srcId="{4E482487-C11A-4170-BAE1-90F080E33777}" destId="{45CB84FB-2AAC-4D8F-B357-D065FB2146BD}" srcOrd="0" destOrd="0" parTransId="{1E5F3F3C-942A-492B-B72C-C4E0362F9F60}" sibTransId="{E08E952C-139F-48ED-9718-B64CE8F638C5}"/>
    <dgm:cxn modelId="{0EFB9143-DD15-49A0-84AC-7FF7ABF6B73C}" srcId="{4370FDCF-397C-4072-A4F5-5A8327C41B00}" destId="{F4D8C182-2302-45E8-B5FC-2F5E7AA7E0CD}" srcOrd="2" destOrd="0" parTransId="{37A1E8D4-E00E-418A-A32C-73412B1077E0}" sibTransId="{FF2B1B77-387E-4E36-9FED-F77FC2964C9E}"/>
    <dgm:cxn modelId="{38BFCD9D-EFE5-44DA-AD10-EF24D76065B6}" srcId="{2A380963-4482-4A32-A8EE-212BA99C9DA7}" destId="{FDC4D226-9AF6-4B5F-B533-11A75FA77115}" srcOrd="0" destOrd="0" parTransId="{3BBAB0DA-3321-4993-92C8-A553D3E5D8B8}" sibTransId="{39668C7B-F006-433A-993D-5FBD5ABFCB8F}"/>
    <dgm:cxn modelId="{02F69656-319D-457A-B39F-B9FD72C385D3}" type="presOf" srcId="{340F93C0-8C48-48ED-96EB-94828ABD7AF2}" destId="{75A11D74-05AB-4C80-9815-C46CDC827372}" srcOrd="0" destOrd="3" presId="urn:microsoft.com/office/officeart/2005/8/layout/hList1"/>
    <dgm:cxn modelId="{08EAC462-5E2A-4353-A4FF-0459374DF8F3}" srcId="{2A380963-4482-4A32-A8EE-212BA99C9DA7}" destId="{93A0B647-13B4-4FA4-92FF-92DE89A77BFC}" srcOrd="2" destOrd="0" parTransId="{CE5BB9A9-DCCB-407C-BC1A-1B7A741B15C1}" sibTransId="{EA59EFD9-5EED-422E-9EF2-E5D5C8CE39D0}"/>
    <dgm:cxn modelId="{6102BDF6-BDCC-4514-B000-3F8084F4FEC5}" srcId="{F4D8C182-2302-45E8-B5FC-2F5E7AA7E0CD}" destId="{5B5B39E1-18B0-4315-AA3D-7E2B5FA94B3B}" srcOrd="0" destOrd="0" parTransId="{E1342FB4-A8E5-433A-8106-BB6A8E1ABE9B}" sibTransId="{331F95E3-0D96-4893-8EF1-27CCB623F8C8}"/>
    <dgm:cxn modelId="{CAA52515-26F5-4828-9AAB-E8ECD01459D4}" type="presOf" srcId="{4370FDCF-397C-4072-A4F5-5A8327C41B00}" destId="{F8518009-6E2F-41C0-8C31-A24DEEA42245}" srcOrd="0" destOrd="0" presId="urn:microsoft.com/office/officeart/2005/8/layout/hList1"/>
    <dgm:cxn modelId="{655E6F5D-3383-475E-8683-65E51F9DEFE5}" srcId="{1C1FAC92-1354-435A-8144-A1DCDD4FE783}" destId="{2957A2E5-3241-4692-AB10-0EAA7C706596}" srcOrd="0" destOrd="0" parTransId="{289A9921-D629-42A9-9FE3-F0233D7FDBE2}" sibTransId="{BC9A26D8-FF12-46CA-B616-AC1875DF79C1}"/>
    <dgm:cxn modelId="{AF4DE573-F613-4599-AA80-1B2B438F006F}" type="presOf" srcId="{5B5B39E1-18B0-4315-AA3D-7E2B5FA94B3B}" destId="{50470A60-BD59-4DE8-8F25-FC06A2CE444A}" srcOrd="0" destOrd="3" presId="urn:microsoft.com/office/officeart/2005/8/layout/hList1"/>
    <dgm:cxn modelId="{80CD38DA-6B25-4C99-809E-9D6E2377317E}" type="presOf" srcId="{A2B2D1D1-2FAB-4035-AFD5-6235FD678E36}" destId="{50470A60-BD59-4DE8-8F25-FC06A2CE444A}" srcOrd="0" destOrd="5" presId="urn:microsoft.com/office/officeart/2005/8/layout/hList1"/>
    <dgm:cxn modelId="{9FED86AC-1C0D-4FAF-8278-69B87286AD47}" srcId="{EFB6754E-CB9F-46F4-90FD-B5731AFF328B}" destId="{4370FDCF-397C-4072-A4F5-5A8327C41B00}" srcOrd="1" destOrd="0" parTransId="{22E78C89-F286-4D97-8AB1-9B9089303818}" sibTransId="{DD38ABD8-6E97-43E9-B788-16F3DA16F7F3}"/>
    <dgm:cxn modelId="{FFF13164-7618-4806-B3F9-84754144020B}" srcId="{EFB6754E-CB9F-46F4-90FD-B5731AFF328B}" destId="{1C1FAC92-1354-435A-8144-A1DCDD4FE783}" srcOrd="3" destOrd="0" parTransId="{CF6E41E8-E8A3-4F18-BFD8-471C00661800}" sibTransId="{0337C269-0135-4E11-84B6-66C23D2DF16E}"/>
    <dgm:cxn modelId="{F410E94B-3384-4BB9-9E85-7094C59772C4}" type="presOf" srcId="{FDC4D226-9AF6-4B5F-B533-11A75FA77115}" destId="{75A11D74-05AB-4C80-9815-C46CDC827372}" srcOrd="0" destOrd="0" presId="urn:microsoft.com/office/officeart/2005/8/layout/hList1"/>
    <dgm:cxn modelId="{1434E72E-F874-490C-AD8D-3EC856B6AFA5}" srcId="{93A0B647-13B4-4FA4-92FF-92DE89A77BFC}" destId="{340F93C0-8C48-48ED-96EB-94828ABD7AF2}" srcOrd="0" destOrd="0" parTransId="{1CF9A4DF-DD6C-4688-A912-60E27A3A25F9}" sibTransId="{EBB6F583-D527-4B91-BF42-4B0AB812C4CE}"/>
    <dgm:cxn modelId="{6072BAD8-7FEB-4A1A-AAB2-CDF01DB3E48E}" srcId="{EFB6754E-CB9F-46F4-90FD-B5731AFF328B}" destId="{4E482487-C11A-4170-BAE1-90F080E33777}" srcOrd="2" destOrd="0" parTransId="{BE880C25-84E5-4740-BD3F-BDD7D6C29CC0}" sibTransId="{31DF4E06-C36D-4B15-A213-06F591BF38B9}"/>
    <dgm:cxn modelId="{59CCDF06-A861-4FF8-A7BF-24F3A32F99A7}" type="presOf" srcId="{4A5AD798-0BEC-4E09-B892-50489B5BA1D5}" destId="{AD2BF608-69CE-460C-A765-8387102B37D5}" srcOrd="0" destOrd="1" presId="urn:microsoft.com/office/officeart/2005/8/layout/hList1"/>
    <dgm:cxn modelId="{F3A1E037-FEA3-4A33-BED2-E69DE356A94F}" srcId="{2957A2E5-3241-4692-AB10-0EAA7C706596}" destId="{1CB5D4FC-AEDF-44C8-85F5-97E32D6F890E}" srcOrd="0" destOrd="0" parTransId="{9EF2B59E-7D02-43AD-9A35-DF9B20CC0FDE}" sibTransId="{F796A707-5C5E-49CB-B6D3-E454032C3F66}"/>
    <dgm:cxn modelId="{82995463-3038-4F12-84B4-F6C384B2278F}" type="presOf" srcId="{24A7BBCC-57F5-45AD-8BC0-25784F8AB6CB}" destId="{AD2BF608-69CE-460C-A765-8387102B37D5}" srcOrd="0" destOrd="2" presId="urn:microsoft.com/office/officeart/2005/8/layout/hList1"/>
    <dgm:cxn modelId="{99353F0A-2842-4CBA-AA26-8D8A016F6AFA}" srcId="{EFB6754E-CB9F-46F4-90FD-B5731AFF328B}" destId="{2A380963-4482-4A32-A8EE-212BA99C9DA7}" srcOrd="0" destOrd="0" parTransId="{1AA2A317-E5E4-4CDB-8087-18FE49668616}" sibTransId="{30C4E00B-31DF-4D09-B35F-625AB709BADE}"/>
    <dgm:cxn modelId="{4E2ED127-21EE-4544-856D-127A626B6C65}" type="presOf" srcId="{6149311D-C664-4AAF-8C10-D10CF9E9C1AA}" destId="{50470A60-BD59-4DE8-8F25-FC06A2CE444A}" srcOrd="0" destOrd="1" presId="urn:microsoft.com/office/officeart/2005/8/layout/hList1"/>
    <dgm:cxn modelId="{5F1B9C19-936B-43D8-BB93-68F19D917BC0}" type="presOf" srcId="{4E482487-C11A-4170-BAE1-90F080E33777}" destId="{A809CF5A-D961-4E79-A5DD-BDC7BB938DE0}" srcOrd="0" destOrd="0" presId="urn:microsoft.com/office/officeart/2005/8/layout/hList1"/>
    <dgm:cxn modelId="{FABD5F32-9142-44EE-A37F-FCC2214D492F}" type="presOf" srcId="{45CB84FB-2AAC-4D8F-B357-D065FB2146BD}" destId="{AD2BF608-69CE-460C-A765-8387102B37D5}" srcOrd="0" destOrd="0" presId="urn:microsoft.com/office/officeart/2005/8/layout/hList1"/>
    <dgm:cxn modelId="{8C5E939A-86CD-4C26-B0CE-1BFB9311F176}" srcId="{E55F26C3-7EE6-4F42-BF31-EE1C0660832E}" destId="{A2B2D1D1-2FAB-4035-AFD5-6235FD678E36}" srcOrd="0" destOrd="0" parTransId="{0E8B3A48-9690-46EB-A2CC-7CDF97120AF7}" sibTransId="{A88DAAE0-CF86-485A-AB6A-6810039D2093}"/>
    <dgm:cxn modelId="{3427CA04-3593-4B81-A24B-DEDB8E0B3B9D}" type="presOf" srcId="{6DC8A172-3048-44F9-83D2-539071122948}" destId="{50470A60-BD59-4DE8-8F25-FC06A2CE444A}" srcOrd="0" destOrd="0" presId="urn:microsoft.com/office/officeart/2005/8/layout/hList1"/>
    <dgm:cxn modelId="{9A27D148-B7D5-4A0C-B168-FA857FEF4CB5}" type="presOf" srcId="{F4D8C182-2302-45E8-B5FC-2F5E7AA7E0CD}" destId="{50470A60-BD59-4DE8-8F25-FC06A2CE444A}" srcOrd="0" destOrd="2" presId="urn:microsoft.com/office/officeart/2005/8/layout/hList1"/>
    <dgm:cxn modelId="{16E4AC66-BA0F-4C41-B859-81305EC838D8}" srcId="{4370FDCF-397C-4072-A4F5-5A8327C41B00}" destId="{6DC8A172-3048-44F9-83D2-539071122948}" srcOrd="0" destOrd="0" parTransId="{1AB77774-B93B-401A-A5FB-66BC3375862F}" sibTransId="{F78898AD-E1B8-4ACC-801B-8A5A04FCC1AB}"/>
    <dgm:cxn modelId="{4E414C7E-6F57-4FDE-A6CE-1AEBDC37C881}" type="presOf" srcId="{EFB6754E-CB9F-46F4-90FD-B5731AFF328B}" destId="{55494832-EB1B-4D2E-ACB9-3046FA559F14}" srcOrd="0" destOrd="0" presId="urn:microsoft.com/office/officeart/2005/8/layout/hList1"/>
    <dgm:cxn modelId="{DEBAF756-9065-4546-89C8-400D1215FF3E}" srcId="{4370FDCF-397C-4072-A4F5-5A8327C41B00}" destId="{6149311D-C664-4AAF-8C10-D10CF9E9C1AA}" srcOrd="1" destOrd="0" parTransId="{FE15FFD3-F000-4D3A-990A-0B83CAA1B9A9}" sibTransId="{9B678156-83A0-49C1-B65F-5F07776E1EA9}"/>
    <dgm:cxn modelId="{78643EDD-10E2-4733-AABD-C5AA4D3E4C86}" type="presOf" srcId="{2A380963-4482-4A32-A8EE-212BA99C9DA7}" destId="{753AE26C-4C4A-438A-A5D3-596FEAF562D4}" srcOrd="0" destOrd="0" presId="urn:microsoft.com/office/officeart/2005/8/layout/hList1"/>
    <dgm:cxn modelId="{D7C537F4-FF30-4C2B-A6FE-8A3F74869B9B}" type="presOf" srcId="{E55F26C3-7EE6-4F42-BF31-EE1C0660832E}" destId="{50470A60-BD59-4DE8-8F25-FC06A2CE444A}" srcOrd="0" destOrd="4" presId="urn:microsoft.com/office/officeart/2005/8/layout/hList1"/>
    <dgm:cxn modelId="{3E5A7FE8-4B52-48E3-A61D-EE2D7C6D03F1}" type="presOf" srcId="{93A0B647-13B4-4FA4-92FF-92DE89A77BFC}" destId="{75A11D74-05AB-4C80-9815-C46CDC827372}" srcOrd="0" destOrd="2" presId="urn:microsoft.com/office/officeart/2005/8/layout/hList1"/>
    <dgm:cxn modelId="{15498856-5549-48AE-9B15-DBC7A641CCB5}" type="presOf" srcId="{2957A2E5-3241-4692-AB10-0EAA7C706596}" destId="{084E9F13-C4C3-4C8C-B5EE-31D4A140F3AC}" srcOrd="0" destOrd="0" presId="urn:microsoft.com/office/officeart/2005/8/layout/hList1"/>
    <dgm:cxn modelId="{A6C5A189-33B9-41C1-8E04-5922F62BD5CB}" srcId="{4E482487-C11A-4170-BAE1-90F080E33777}" destId="{4A5AD798-0BEC-4E09-B892-50489B5BA1D5}" srcOrd="1" destOrd="0" parTransId="{35D865AC-0495-4F04-992E-74969EBA2330}" sibTransId="{F5854FCA-465B-4F4C-8B28-27A86F975A23}"/>
    <dgm:cxn modelId="{9A9F904B-44E7-4E2C-A8BA-486C73DE1F17}" type="presParOf" srcId="{55494832-EB1B-4D2E-ACB9-3046FA559F14}" destId="{1400A320-CE86-4728-8987-5787B5E7831D}" srcOrd="0" destOrd="0" presId="urn:microsoft.com/office/officeart/2005/8/layout/hList1"/>
    <dgm:cxn modelId="{700603A7-0945-41B4-AAEB-F94771003991}" type="presParOf" srcId="{1400A320-CE86-4728-8987-5787B5E7831D}" destId="{753AE26C-4C4A-438A-A5D3-596FEAF562D4}" srcOrd="0" destOrd="0" presId="urn:microsoft.com/office/officeart/2005/8/layout/hList1"/>
    <dgm:cxn modelId="{DAE87242-9704-4282-9A0B-350FFFDBFB80}" type="presParOf" srcId="{1400A320-CE86-4728-8987-5787B5E7831D}" destId="{75A11D74-05AB-4C80-9815-C46CDC827372}" srcOrd="1" destOrd="0" presId="urn:microsoft.com/office/officeart/2005/8/layout/hList1"/>
    <dgm:cxn modelId="{F7E9B2A4-B3A4-4867-BB9A-2BAA5271FFEC}" type="presParOf" srcId="{55494832-EB1B-4D2E-ACB9-3046FA559F14}" destId="{5D3CB46B-8745-4DFA-9E04-8C5A2B51EAF2}" srcOrd="1" destOrd="0" presId="urn:microsoft.com/office/officeart/2005/8/layout/hList1"/>
    <dgm:cxn modelId="{67DBC23A-C436-4677-A369-96DCBF643331}" type="presParOf" srcId="{55494832-EB1B-4D2E-ACB9-3046FA559F14}" destId="{9841D038-9DA3-41D4-9396-4AA866A6A728}" srcOrd="2" destOrd="0" presId="urn:microsoft.com/office/officeart/2005/8/layout/hList1"/>
    <dgm:cxn modelId="{32C9B404-0E2B-4EFF-9AA8-E866F4FC8841}" type="presParOf" srcId="{9841D038-9DA3-41D4-9396-4AA866A6A728}" destId="{F8518009-6E2F-41C0-8C31-A24DEEA42245}" srcOrd="0" destOrd="0" presId="urn:microsoft.com/office/officeart/2005/8/layout/hList1"/>
    <dgm:cxn modelId="{CCEBE632-7FA6-4BC6-A1DF-F138E1BB7B60}" type="presParOf" srcId="{9841D038-9DA3-41D4-9396-4AA866A6A728}" destId="{50470A60-BD59-4DE8-8F25-FC06A2CE444A}" srcOrd="1" destOrd="0" presId="urn:microsoft.com/office/officeart/2005/8/layout/hList1"/>
    <dgm:cxn modelId="{F0C11AE8-AD90-4C35-AD25-B60A0C42F12D}" type="presParOf" srcId="{55494832-EB1B-4D2E-ACB9-3046FA559F14}" destId="{3984B689-54FA-4084-B5AD-7325E25AB38F}" srcOrd="3" destOrd="0" presId="urn:microsoft.com/office/officeart/2005/8/layout/hList1"/>
    <dgm:cxn modelId="{E1DCA507-EFC5-40C5-A025-DE6007369C62}" type="presParOf" srcId="{55494832-EB1B-4D2E-ACB9-3046FA559F14}" destId="{D4A8B1AE-A762-4C8E-9C3E-5DA9F8361EBF}" srcOrd="4" destOrd="0" presId="urn:microsoft.com/office/officeart/2005/8/layout/hList1"/>
    <dgm:cxn modelId="{1DDDCABE-1F8A-4538-B712-F5BF2AEF1CE7}" type="presParOf" srcId="{D4A8B1AE-A762-4C8E-9C3E-5DA9F8361EBF}" destId="{A809CF5A-D961-4E79-A5DD-BDC7BB938DE0}" srcOrd="0" destOrd="0" presId="urn:microsoft.com/office/officeart/2005/8/layout/hList1"/>
    <dgm:cxn modelId="{9D49D0C1-16ED-459D-86B0-F9085AD13F62}" type="presParOf" srcId="{D4A8B1AE-A762-4C8E-9C3E-5DA9F8361EBF}" destId="{AD2BF608-69CE-460C-A765-8387102B37D5}" srcOrd="1" destOrd="0" presId="urn:microsoft.com/office/officeart/2005/8/layout/hList1"/>
    <dgm:cxn modelId="{6D7CDBEA-C062-46C9-B91D-E8A9D61E4849}" type="presParOf" srcId="{55494832-EB1B-4D2E-ACB9-3046FA559F14}" destId="{914F0744-49A9-48AB-BCA9-4879AFBBB486}" srcOrd="5" destOrd="0" presId="urn:microsoft.com/office/officeart/2005/8/layout/hList1"/>
    <dgm:cxn modelId="{61419739-9ACB-4CD6-94DC-706FA89DF47E}" type="presParOf" srcId="{55494832-EB1B-4D2E-ACB9-3046FA559F14}" destId="{1341888A-E229-457E-8ADA-070548F3A3DD}" srcOrd="6" destOrd="0" presId="urn:microsoft.com/office/officeart/2005/8/layout/hList1"/>
    <dgm:cxn modelId="{ED2A30C3-4396-4FBA-AA24-62E87647E369}" type="presParOf" srcId="{1341888A-E229-457E-8ADA-070548F3A3DD}" destId="{E3DC4D4C-E4AC-4DAB-8B45-A4E38F9C4016}" srcOrd="0" destOrd="0" presId="urn:microsoft.com/office/officeart/2005/8/layout/hList1"/>
    <dgm:cxn modelId="{5C91172A-2075-4025-B70E-A3538798E7C9}" type="presParOf" srcId="{1341888A-E229-457E-8ADA-070548F3A3DD}" destId="{084E9F13-C4C3-4C8C-B5EE-31D4A140F3AC}" srcOrd="1" destOrd="0" presId="urn:microsoft.com/office/officeart/2005/8/layout/hList1"/>
  </dgm:cxnLst>
  <dgm:bg/>
  <dgm:whole/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8EE40CB-F98A-425B-8555-B41D40A334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1CB7AB-D556-4959-944D-5694BF927BD3}">
      <dgm:prSet phldrT="[텍스트]"/>
      <dgm:spPr/>
      <dgm:t>
        <a:bodyPr/>
        <a:lstStyle/>
        <a:p>
          <a:pPr latinLnBrk="1"/>
          <a:r>
            <a:rPr lang="ko-KR" altLang="en-US" dirty="0" smtClean="0"/>
            <a:t>정의</a:t>
          </a:r>
          <a:endParaRPr lang="ko-KR" altLang="en-US" dirty="0"/>
        </a:p>
      </dgm:t>
    </dgm:pt>
    <dgm:pt modelId="{9D021D63-443F-42E6-AF31-E8D6167439F7}" type="par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57062434-37A8-42DF-9D59-82ECF4225B4E}" type="sibTrans" cxnId="{1D7C4F82-D5E9-4325-9F67-D605E2A16FF6}">
      <dgm:prSet/>
      <dgm:spPr/>
      <dgm:t>
        <a:bodyPr/>
        <a:lstStyle/>
        <a:p>
          <a:pPr latinLnBrk="1"/>
          <a:endParaRPr lang="ko-KR" altLang="en-US"/>
        </a:p>
      </dgm:t>
    </dgm:pt>
    <dgm:pt modelId="{8BD7FB63-DAE9-4C25-AD80-F8ED5F3C160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프로젝트에 사용할 라이브러리를 </a:t>
          </a:r>
          <a:r>
            <a:rPr lang="ko-KR" altLang="en-US" dirty="0" smtClean="0"/>
            <a:t>등록하면 등록된 라이브러리와 의존 관계를 가지는 라이브러리들도 </a:t>
          </a:r>
          <a:r>
            <a:rPr lang="ko-KR" altLang="en-US" dirty="0" smtClean="0"/>
            <a:t>프로젝트와 의존 </a:t>
          </a:r>
          <a:r>
            <a:rPr lang="ko-KR" altLang="en-US" dirty="0" smtClean="0"/>
            <a:t>관계를 가지는 방식</a:t>
          </a:r>
          <a:endParaRPr lang="ko-KR" altLang="en-US" dirty="0"/>
        </a:p>
      </dgm:t>
    </dgm:pt>
    <dgm:pt modelId="{B36BE537-7FF8-4AF1-BB58-0D287287FB9E}" type="par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01C0FD5E-546C-43D3-86AA-F86C4D514D14}" type="sibTrans" cxnId="{93F586CD-BB06-4822-964A-E7E5AE85BA2F}">
      <dgm:prSet/>
      <dgm:spPr/>
      <dgm:t>
        <a:bodyPr/>
        <a:lstStyle/>
        <a:p>
          <a:pPr latinLnBrk="1"/>
          <a:endParaRPr lang="ko-KR" altLang="en-US"/>
        </a:p>
      </dgm:t>
    </dgm:pt>
    <dgm:pt modelId="{761B9418-33F6-4F3D-8A7A-A6670F58AF5C}">
      <dgm:prSet phldrT="[텍스트]"/>
      <dgm:spPr/>
      <dgm:t>
        <a:bodyPr/>
        <a:lstStyle/>
        <a:p>
          <a:pPr latinLnBrk="1"/>
          <a:r>
            <a:rPr lang="ko-KR" altLang="en-US" dirty="0" smtClean="0"/>
            <a:t>동작</a:t>
          </a:r>
          <a:endParaRPr lang="ko-KR" altLang="en-US" dirty="0"/>
        </a:p>
      </dgm:t>
    </dgm:pt>
    <dgm:pt modelId="{4AD353E9-BC53-47FD-AE78-0844DCCE7A32}" type="par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5E8AEB43-1688-478E-861E-823F152C7240}" type="sibTrans" cxnId="{8EC5E6BF-CD84-426E-B418-62FD23D00CA5}">
      <dgm:prSet/>
      <dgm:spPr/>
      <dgm:t>
        <a:bodyPr/>
        <a:lstStyle/>
        <a:p>
          <a:pPr latinLnBrk="1"/>
          <a:endParaRPr lang="ko-KR" altLang="en-US"/>
        </a:p>
      </dgm:t>
    </dgm:pt>
    <dgm:pt modelId="{963B2891-11EA-4FD0-B43C-B5771FA6D2FB}">
      <dgm:prSet phldrT="[텍스트]"/>
      <dgm:spPr/>
      <dgm:t>
        <a:bodyPr/>
        <a:lstStyle/>
        <a:p>
          <a:pPr latinLnBrk="1"/>
          <a:r>
            <a:rPr lang="ko-KR" altLang="en-US" dirty="0" smtClean="0"/>
            <a:t>로컬 </a:t>
          </a:r>
          <a:r>
            <a:rPr lang="ko-KR" altLang="en-US" dirty="0" smtClean="0"/>
            <a:t>저장소에 라이브러리가 </a:t>
          </a:r>
          <a:r>
            <a:rPr lang="ko-KR" altLang="en-US" dirty="0" err="1" smtClean="0"/>
            <a:t>다운로드됨과</a:t>
          </a:r>
          <a:r>
            <a:rPr lang="ko-KR" altLang="en-US" dirty="0" smtClean="0"/>
            <a:t> 동시에 라이브러리의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파일도 다운로드 됨</a:t>
          </a:r>
          <a:endParaRPr lang="ko-KR" altLang="en-US" dirty="0"/>
        </a:p>
      </dgm:t>
    </dgm:pt>
    <dgm:pt modelId="{FB35F455-8E8A-4278-874F-ED02EE2B9092}" type="par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7C6BDB0A-2E93-437C-A903-A2B7ED5492FE}" type="sibTrans" cxnId="{80E1E1CC-C769-4F79-B70D-1EDCA9DE8AC6}">
      <dgm:prSet/>
      <dgm:spPr/>
      <dgm:t>
        <a:bodyPr/>
        <a:lstStyle/>
        <a:p>
          <a:pPr latinLnBrk="1"/>
          <a:endParaRPr lang="ko-KR" altLang="en-US"/>
        </a:p>
      </dgm:t>
    </dgm:pt>
    <dgm:pt modelId="{3900292A-66A3-44C7-A240-C0B315FBC51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다운로드된</a:t>
          </a:r>
          <a:r>
            <a:rPr lang="ko-KR" altLang="en-US" dirty="0" smtClean="0"/>
            <a:t> </a:t>
          </a:r>
          <a:r>
            <a:rPr lang="en-US" altLang="ko-KR" dirty="0" err="1" smtClean="0"/>
            <a:t>pom</a:t>
          </a:r>
          <a:r>
            <a:rPr lang="en-US" altLang="ko-KR" dirty="0" smtClean="0"/>
            <a:t> </a:t>
          </a:r>
          <a:r>
            <a:rPr lang="ko-KR" altLang="en-US" dirty="0" smtClean="0"/>
            <a:t>파일의 </a:t>
          </a:r>
          <a:r>
            <a:rPr lang="en-US" altLang="ko-KR" dirty="0" smtClean="0"/>
            <a:t>&lt;dependencies/&gt;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있는 의존성이 </a:t>
          </a:r>
          <a:r>
            <a:rPr lang="ko-KR" altLang="en-US" dirty="0" smtClean="0"/>
            <a:t>전이</a:t>
          </a:r>
          <a:endParaRPr lang="ko-KR" altLang="en-US" dirty="0"/>
        </a:p>
      </dgm:t>
    </dgm:pt>
    <dgm:pt modelId="{84BAD640-1CAF-4C2B-A8DA-F487DE2D1852}" type="par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0D62115-D627-4D2E-B184-AE5BA5A280D4}" type="sibTrans" cxnId="{CEC498E9-550C-44F6-93DD-6AB5CAB3BD54}">
      <dgm:prSet/>
      <dgm:spPr/>
      <dgm:t>
        <a:bodyPr/>
        <a:lstStyle/>
        <a:p>
          <a:pPr latinLnBrk="1"/>
          <a:endParaRPr lang="ko-KR" altLang="en-US"/>
        </a:p>
      </dgm:t>
    </dgm:pt>
    <dgm:pt modelId="{3FCD748F-F15C-42C8-9390-323025DEFD26}" type="pres">
      <dgm:prSet presAssocID="{18EE40CB-F98A-425B-8555-B41D40A3343B}" presName="linear" presStyleCnt="0">
        <dgm:presLayoutVars>
          <dgm:dir/>
          <dgm:animLvl val="lvl"/>
          <dgm:resizeHandles val="exact"/>
        </dgm:presLayoutVars>
      </dgm:prSet>
      <dgm:spPr/>
    </dgm:pt>
    <dgm:pt modelId="{FBC30AAD-9690-4834-81B6-BD58EB07E9F3}" type="pres">
      <dgm:prSet presAssocID="{9A1CB7AB-D556-4959-944D-5694BF927BD3}" presName="parentLin" presStyleCnt="0"/>
      <dgm:spPr/>
    </dgm:pt>
    <dgm:pt modelId="{E24ABF15-8111-4CB0-8454-E2DF0125CE9A}" type="pres">
      <dgm:prSet presAssocID="{9A1CB7AB-D556-4959-944D-5694BF927BD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E30CD8C-9B8F-4D15-9A14-F2C005A5CCBA}" type="pres">
      <dgm:prSet presAssocID="{9A1CB7AB-D556-4959-944D-5694BF927BD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C4373-5159-44AB-AADF-7FD6EB60FB3A}" type="pres">
      <dgm:prSet presAssocID="{9A1CB7AB-D556-4959-944D-5694BF927BD3}" presName="negativeSpace" presStyleCnt="0"/>
      <dgm:spPr/>
    </dgm:pt>
    <dgm:pt modelId="{480DC6D7-EB61-481F-8D90-D612B9CB597B}" type="pres">
      <dgm:prSet presAssocID="{9A1CB7AB-D556-4959-944D-5694BF927BD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BB56B3-2A04-4D0F-9969-1ECFA0D96550}" type="pres">
      <dgm:prSet presAssocID="{57062434-37A8-42DF-9D59-82ECF4225B4E}" presName="spaceBetweenRectangles" presStyleCnt="0"/>
      <dgm:spPr/>
    </dgm:pt>
    <dgm:pt modelId="{2D88156A-44BE-417C-8EF7-B31C361D88CD}" type="pres">
      <dgm:prSet presAssocID="{761B9418-33F6-4F3D-8A7A-A6670F58AF5C}" presName="parentLin" presStyleCnt="0"/>
      <dgm:spPr/>
    </dgm:pt>
    <dgm:pt modelId="{3442CC3D-60C3-4538-90EB-3C0E76AFC6D8}" type="pres">
      <dgm:prSet presAssocID="{761B9418-33F6-4F3D-8A7A-A6670F58AF5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1BFD094-508E-481E-B79B-A2DDD593A0DD}" type="pres">
      <dgm:prSet presAssocID="{761B9418-33F6-4F3D-8A7A-A6670F58AF5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11C425-A9A5-4937-B735-0C82C2C2C94A}" type="pres">
      <dgm:prSet presAssocID="{761B9418-33F6-4F3D-8A7A-A6670F58AF5C}" presName="negativeSpace" presStyleCnt="0"/>
      <dgm:spPr/>
    </dgm:pt>
    <dgm:pt modelId="{C52ECB41-52A9-4735-B07A-1D013B541A6B}" type="pres">
      <dgm:prSet presAssocID="{761B9418-33F6-4F3D-8A7A-A6670F58AF5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48B623-B6B2-40A5-A9D2-45F8DBEED385}" type="presOf" srcId="{9A1CB7AB-D556-4959-944D-5694BF927BD3}" destId="{E24ABF15-8111-4CB0-8454-E2DF0125CE9A}" srcOrd="0" destOrd="0" presId="urn:microsoft.com/office/officeart/2005/8/layout/list1"/>
    <dgm:cxn modelId="{11F213D2-1E3A-4F2A-A23C-EB2B07A657BC}" type="presOf" srcId="{761B9418-33F6-4F3D-8A7A-A6670F58AF5C}" destId="{3442CC3D-60C3-4538-90EB-3C0E76AFC6D8}" srcOrd="0" destOrd="0" presId="urn:microsoft.com/office/officeart/2005/8/layout/list1"/>
    <dgm:cxn modelId="{D1F6D29C-18E8-4339-A440-85420EC83BB4}" type="presOf" srcId="{761B9418-33F6-4F3D-8A7A-A6670F58AF5C}" destId="{61BFD094-508E-481E-B79B-A2DDD593A0DD}" srcOrd="1" destOrd="0" presId="urn:microsoft.com/office/officeart/2005/8/layout/list1"/>
    <dgm:cxn modelId="{17987E7B-F78D-4F58-B051-69CA3224700A}" type="presOf" srcId="{8BD7FB63-DAE9-4C25-AD80-F8ED5F3C1603}" destId="{480DC6D7-EB61-481F-8D90-D612B9CB597B}" srcOrd="0" destOrd="0" presId="urn:microsoft.com/office/officeart/2005/8/layout/list1"/>
    <dgm:cxn modelId="{870FE17A-E4DD-4936-B439-724DFD7E7758}" type="presOf" srcId="{9A1CB7AB-D556-4959-944D-5694BF927BD3}" destId="{8E30CD8C-9B8F-4D15-9A14-F2C005A5CCBA}" srcOrd="1" destOrd="0" presId="urn:microsoft.com/office/officeart/2005/8/layout/list1"/>
    <dgm:cxn modelId="{403D44F5-9EEC-4D67-8DB5-73A6AA3FADF3}" type="presOf" srcId="{3900292A-66A3-44C7-A240-C0B315FBC510}" destId="{C52ECB41-52A9-4735-B07A-1D013B541A6B}" srcOrd="0" destOrd="1" presId="urn:microsoft.com/office/officeart/2005/8/layout/list1"/>
    <dgm:cxn modelId="{80E1E1CC-C769-4F79-B70D-1EDCA9DE8AC6}" srcId="{761B9418-33F6-4F3D-8A7A-A6670F58AF5C}" destId="{963B2891-11EA-4FD0-B43C-B5771FA6D2FB}" srcOrd="0" destOrd="0" parTransId="{FB35F455-8E8A-4278-874F-ED02EE2B9092}" sibTransId="{7C6BDB0A-2E93-437C-A903-A2B7ED5492FE}"/>
    <dgm:cxn modelId="{93F586CD-BB06-4822-964A-E7E5AE85BA2F}" srcId="{9A1CB7AB-D556-4959-944D-5694BF927BD3}" destId="{8BD7FB63-DAE9-4C25-AD80-F8ED5F3C1603}" srcOrd="0" destOrd="0" parTransId="{B36BE537-7FF8-4AF1-BB58-0D287287FB9E}" sibTransId="{01C0FD5E-546C-43D3-86AA-F86C4D514D14}"/>
    <dgm:cxn modelId="{EEB4ADD1-23AD-4D04-B3B5-D2F60825B6FF}" type="presOf" srcId="{963B2891-11EA-4FD0-B43C-B5771FA6D2FB}" destId="{C52ECB41-52A9-4735-B07A-1D013B541A6B}" srcOrd="0" destOrd="0" presId="urn:microsoft.com/office/officeart/2005/8/layout/list1"/>
    <dgm:cxn modelId="{8EC5E6BF-CD84-426E-B418-62FD23D00CA5}" srcId="{18EE40CB-F98A-425B-8555-B41D40A3343B}" destId="{761B9418-33F6-4F3D-8A7A-A6670F58AF5C}" srcOrd="1" destOrd="0" parTransId="{4AD353E9-BC53-47FD-AE78-0844DCCE7A32}" sibTransId="{5E8AEB43-1688-478E-861E-823F152C7240}"/>
    <dgm:cxn modelId="{1D7C4F82-D5E9-4325-9F67-D605E2A16FF6}" srcId="{18EE40CB-F98A-425B-8555-B41D40A3343B}" destId="{9A1CB7AB-D556-4959-944D-5694BF927BD3}" srcOrd="0" destOrd="0" parTransId="{9D021D63-443F-42E6-AF31-E8D6167439F7}" sibTransId="{57062434-37A8-42DF-9D59-82ECF4225B4E}"/>
    <dgm:cxn modelId="{CEC498E9-550C-44F6-93DD-6AB5CAB3BD54}" srcId="{761B9418-33F6-4F3D-8A7A-A6670F58AF5C}" destId="{3900292A-66A3-44C7-A240-C0B315FBC510}" srcOrd="1" destOrd="0" parTransId="{84BAD640-1CAF-4C2B-A8DA-F487DE2D1852}" sibTransId="{30D62115-D627-4D2E-B184-AE5BA5A280D4}"/>
    <dgm:cxn modelId="{CBB83E3A-E1BB-47F9-8B12-CC829D1B25C5}" type="presOf" srcId="{18EE40CB-F98A-425B-8555-B41D40A3343B}" destId="{3FCD748F-F15C-42C8-9390-323025DEFD26}" srcOrd="0" destOrd="0" presId="urn:microsoft.com/office/officeart/2005/8/layout/list1"/>
    <dgm:cxn modelId="{ABC8AD3A-DC58-4EB6-BD56-C6A76E1D118B}" type="presParOf" srcId="{3FCD748F-F15C-42C8-9390-323025DEFD26}" destId="{FBC30AAD-9690-4834-81B6-BD58EB07E9F3}" srcOrd="0" destOrd="0" presId="urn:microsoft.com/office/officeart/2005/8/layout/list1"/>
    <dgm:cxn modelId="{26F9B92B-71E8-4315-8B3C-7C154DB38194}" type="presParOf" srcId="{FBC30AAD-9690-4834-81B6-BD58EB07E9F3}" destId="{E24ABF15-8111-4CB0-8454-E2DF0125CE9A}" srcOrd="0" destOrd="0" presId="urn:microsoft.com/office/officeart/2005/8/layout/list1"/>
    <dgm:cxn modelId="{969DF355-79E3-437F-95F5-DB83BF1F0C5C}" type="presParOf" srcId="{FBC30AAD-9690-4834-81B6-BD58EB07E9F3}" destId="{8E30CD8C-9B8F-4D15-9A14-F2C005A5CCBA}" srcOrd="1" destOrd="0" presId="urn:microsoft.com/office/officeart/2005/8/layout/list1"/>
    <dgm:cxn modelId="{F22BD584-8427-41C7-BAE8-AF7ED8CA2C35}" type="presParOf" srcId="{3FCD748F-F15C-42C8-9390-323025DEFD26}" destId="{3DCC4373-5159-44AB-AADF-7FD6EB60FB3A}" srcOrd="1" destOrd="0" presId="urn:microsoft.com/office/officeart/2005/8/layout/list1"/>
    <dgm:cxn modelId="{060A27D0-2685-47CD-AF39-490864886030}" type="presParOf" srcId="{3FCD748F-F15C-42C8-9390-323025DEFD26}" destId="{480DC6D7-EB61-481F-8D90-D612B9CB597B}" srcOrd="2" destOrd="0" presId="urn:microsoft.com/office/officeart/2005/8/layout/list1"/>
    <dgm:cxn modelId="{49AE70A0-BBDE-42E8-B3CE-1FCE642DDD71}" type="presParOf" srcId="{3FCD748F-F15C-42C8-9390-323025DEFD26}" destId="{FFBB56B3-2A04-4D0F-9969-1ECFA0D96550}" srcOrd="3" destOrd="0" presId="urn:microsoft.com/office/officeart/2005/8/layout/list1"/>
    <dgm:cxn modelId="{E7ECC698-2BCD-469E-90DB-EDCA3CFDA26E}" type="presParOf" srcId="{3FCD748F-F15C-42C8-9390-323025DEFD26}" destId="{2D88156A-44BE-417C-8EF7-B31C361D88CD}" srcOrd="4" destOrd="0" presId="urn:microsoft.com/office/officeart/2005/8/layout/list1"/>
    <dgm:cxn modelId="{68252FAD-52DA-47F7-88C5-8F515A4B7BF8}" type="presParOf" srcId="{2D88156A-44BE-417C-8EF7-B31C361D88CD}" destId="{3442CC3D-60C3-4538-90EB-3C0E76AFC6D8}" srcOrd="0" destOrd="0" presId="urn:microsoft.com/office/officeart/2005/8/layout/list1"/>
    <dgm:cxn modelId="{6EC5FF87-3E6A-41F1-BDFC-BDCF44B43EBD}" type="presParOf" srcId="{2D88156A-44BE-417C-8EF7-B31C361D88CD}" destId="{61BFD094-508E-481E-B79B-A2DDD593A0DD}" srcOrd="1" destOrd="0" presId="urn:microsoft.com/office/officeart/2005/8/layout/list1"/>
    <dgm:cxn modelId="{11C7469F-0183-4802-97E7-DAA7F068FACC}" type="presParOf" srcId="{3FCD748F-F15C-42C8-9390-323025DEFD26}" destId="{8A11C425-A9A5-4937-B735-0C82C2C2C94A}" srcOrd="5" destOrd="0" presId="urn:microsoft.com/office/officeart/2005/8/layout/list1"/>
    <dgm:cxn modelId="{15458D6B-8C49-4335-AB9E-219CA8C78AA7}" type="presParOf" srcId="{3FCD748F-F15C-42C8-9390-323025DEFD26}" destId="{C52ECB41-52A9-4735-B07A-1D013B541A6B}" srcOrd="6" destOrd="0" presId="urn:microsoft.com/office/officeart/2005/8/layout/list1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2CD8603-A565-4CDA-95EB-ED78F4B77F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06BA8F-8E45-4E6F-A6F2-ABD2C3BD2F89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중개 </a:t>
          </a:r>
          <a:r>
            <a:rPr lang="en-US" altLang="en-US" dirty="0" smtClean="0"/>
            <a:t>Dependency mediation</a:t>
          </a:r>
          <a:endParaRPr lang="ko-KR" altLang="en-US" dirty="0"/>
        </a:p>
      </dgm:t>
    </dgm:pt>
    <dgm:pt modelId="{A2C07198-DE6D-49AB-910D-220495A94378}" type="par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B3A15DB2-8FFF-4100-A726-8D7D1B1CB639}" type="sibTrans" cxnId="{413DD9A5-BCA2-4E4D-B1B9-49C6999B48C0}">
      <dgm:prSet/>
      <dgm:spPr/>
      <dgm:t>
        <a:bodyPr/>
        <a:lstStyle/>
        <a:p>
          <a:pPr latinLnBrk="1"/>
          <a:endParaRPr lang="ko-KR" altLang="en-US"/>
        </a:p>
      </dgm:t>
    </dgm:pt>
    <dgm:pt modelId="{FF6898C9-F237-4925-89B4-A65A46000A32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관리 </a:t>
          </a:r>
          <a:r>
            <a:rPr lang="en-US" altLang="en-US" dirty="0" smtClean="0"/>
            <a:t>Dependency management</a:t>
          </a:r>
          <a:endParaRPr lang="ko-KR" altLang="en-US" dirty="0"/>
        </a:p>
      </dgm:t>
    </dgm:pt>
    <dgm:pt modelId="{14E3E484-A65B-4F0A-B2FC-A038E7BBA559}" type="par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08338C15-0D2A-413F-B971-7D12BF0F4722}" type="sibTrans" cxnId="{F2A49EAD-2283-4DDB-8336-47269A10C579}">
      <dgm:prSet/>
      <dgm:spPr/>
      <dgm:t>
        <a:bodyPr/>
        <a:lstStyle/>
        <a:p>
          <a:pPr latinLnBrk="1"/>
          <a:endParaRPr lang="ko-KR" altLang="en-US"/>
        </a:p>
      </dgm:t>
    </dgm:pt>
    <dgm:pt modelId="{363C76BE-63C8-4A0D-A39B-4756490DE0E7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</a:t>
          </a:r>
          <a:r>
            <a:rPr lang="en-US" altLang="en-US" dirty="0" smtClean="0"/>
            <a:t>Dependency scope</a:t>
          </a:r>
          <a:endParaRPr lang="ko-KR" altLang="en-US" dirty="0"/>
        </a:p>
      </dgm:t>
    </dgm:pt>
    <dgm:pt modelId="{D5CD79D4-B2D1-422C-91F3-0BA5789475BA}" type="par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D9EA16CF-15DF-4831-AF46-DD466ED408F4}" type="sibTrans" cxnId="{5E1BA4CE-96FF-4336-B8A0-594199A7BEA2}">
      <dgm:prSet/>
      <dgm:spPr/>
      <dgm:t>
        <a:bodyPr/>
        <a:lstStyle/>
        <a:p>
          <a:pPr latinLnBrk="1"/>
          <a:endParaRPr lang="ko-KR" altLang="en-US"/>
        </a:p>
      </dgm:t>
    </dgm:pt>
    <dgm:pt modelId="{3CF4BC37-D218-41CF-A7F2-2A434B127058}">
      <dgm:prSet phldrT="[텍스트]"/>
      <dgm:spPr/>
      <dgm:t>
        <a:bodyPr/>
        <a:lstStyle/>
        <a:p>
          <a:pPr latinLnBrk="1"/>
          <a:r>
            <a:rPr lang="ko-KR" altLang="en-US" dirty="0" smtClean="0"/>
            <a:t>버전이 다른 두 개의 라이브러리가 의존 관계에 있다면 </a:t>
          </a:r>
          <a:r>
            <a:rPr lang="ko-KR" altLang="en-US" dirty="0" err="1" smtClean="0"/>
            <a:t>메이븐은</a:t>
          </a:r>
          <a:r>
            <a:rPr lang="ko-KR" altLang="en-US" dirty="0" smtClean="0"/>
            <a:t> 더 가까운 의존 관계에 있는 </a:t>
          </a:r>
          <a:r>
            <a:rPr lang="en-US" altLang="en-US" dirty="0" err="1" smtClean="0"/>
            <a:t>pom</a:t>
          </a:r>
          <a:r>
            <a:rPr lang="en-US" altLang="en-US" dirty="0" smtClean="0"/>
            <a:t> </a:t>
          </a:r>
          <a:r>
            <a:rPr lang="ko-KR" altLang="en-US" dirty="0" smtClean="0"/>
            <a:t>실정의 버전과 의존 관계를 가짐</a:t>
          </a:r>
          <a:endParaRPr lang="ko-KR" altLang="en-US" dirty="0"/>
        </a:p>
      </dgm:t>
    </dgm:pt>
    <dgm:pt modelId="{CF4CE4F9-0B02-4F6E-98F0-D6BD26FEDAFD}" type="parTrans" cxnId="{E1843EDF-A5B0-4DAF-8FCB-35C7A4B28A09}">
      <dgm:prSet/>
      <dgm:spPr/>
    </dgm:pt>
    <dgm:pt modelId="{1E3B4020-766A-4D29-95B5-E61484160DCE}" type="sibTrans" cxnId="{E1843EDF-A5B0-4DAF-8FCB-35C7A4B28A09}">
      <dgm:prSet/>
      <dgm:spPr/>
    </dgm:pt>
    <dgm:pt modelId="{C6340E88-F952-4B29-B5D0-F3A5F9D21F42}">
      <dgm:prSet/>
      <dgm:spPr/>
      <dgm:t>
        <a:bodyPr/>
        <a:lstStyle/>
        <a:p>
          <a:pPr latinLnBrk="1"/>
          <a:r>
            <a:rPr lang="ko-KR" altLang="en-US" smtClean="0"/>
            <a:t>예를 들어 </a:t>
          </a:r>
          <a:r>
            <a:rPr lang="en-US" altLang="en-US" smtClean="0"/>
            <a:t>A </a:t>
          </a:r>
          <a:r>
            <a:rPr lang="ko-KR" altLang="en-US" smtClean="0"/>
            <a:t>프로젝트가 </a:t>
          </a:r>
          <a:r>
            <a:rPr lang="en-US" altLang="en-US" smtClean="0"/>
            <a:t>A -&gt; B -&gt; C -&gt; D 2.0 </a:t>
          </a:r>
          <a:r>
            <a:rPr lang="ko-KR" altLang="en-US" smtClean="0"/>
            <a:t>버전</a:t>
          </a:r>
          <a:r>
            <a:rPr lang="en-US" altLang="en-US" smtClean="0"/>
            <a:t>, A -&gt; E -&gt; D 1.0 </a:t>
          </a:r>
          <a:r>
            <a:rPr lang="ko-KR" altLang="en-US" smtClean="0"/>
            <a:t>버전의 의존 관계가 발생한다면</a:t>
          </a:r>
          <a:r>
            <a:rPr lang="en-US" altLang="en-US" smtClean="0"/>
            <a:t>, A </a:t>
          </a:r>
          <a:r>
            <a:rPr lang="ko-KR" altLang="en-US" smtClean="0"/>
            <a:t>프로젝트는 </a:t>
          </a:r>
          <a:r>
            <a:rPr lang="en-US" altLang="en-US" smtClean="0"/>
            <a:t>D1.0 </a:t>
          </a:r>
          <a:r>
            <a:rPr lang="ko-KR" altLang="en-US" smtClean="0"/>
            <a:t>버전과 의존 관계를 가짐</a:t>
          </a:r>
          <a:endParaRPr lang="ko-KR" altLang="en-US"/>
        </a:p>
      </dgm:t>
    </dgm:pt>
    <dgm:pt modelId="{A4AEB7B0-C781-499A-BFB6-A8925BC1156C}" type="par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C76453CB-2A0F-4B39-AB90-FB5975652B8C}" type="sibTrans" cxnId="{42BABCCB-1749-4A3B-9B88-74D0EB9994D0}">
      <dgm:prSet/>
      <dgm:spPr/>
      <dgm:t>
        <a:bodyPr/>
        <a:lstStyle/>
        <a:p>
          <a:pPr latinLnBrk="1"/>
          <a:endParaRPr lang="ko-KR" altLang="en-US"/>
        </a:p>
      </dgm:t>
    </dgm:pt>
    <dgm:pt modelId="{0A5A1DE2-3CE2-4B08-A176-E829E842705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설정 파일의 </a:t>
          </a:r>
          <a:r>
            <a:rPr lang="en-US" altLang="en-US" dirty="0" smtClean="0"/>
            <a:t>&lt;</a:t>
          </a:r>
          <a:r>
            <a:rPr lang="en-US" altLang="en-US" dirty="0" err="1" smtClean="0"/>
            <a:t>dependencyManagement</a:t>
          </a:r>
          <a:r>
            <a:rPr lang="en-US" altLang="en-US" dirty="0" smtClean="0"/>
            <a:t>/&gt; </a:t>
          </a:r>
          <a:r>
            <a:rPr lang="ko-KR" altLang="en-US" dirty="0" err="1" smtClean="0"/>
            <a:t>엘리먼트에</a:t>
          </a:r>
          <a:r>
            <a:rPr lang="ko-KR" altLang="en-US" dirty="0" smtClean="0"/>
            <a:t> 의존 관계에 있는 라이브러리와 버전을 명시적으로 정의</a:t>
          </a:r>
          <a:endParaRPr lang="ko-KR" altLang="en-US" dirty="0"/>
        </a:p>
      </dgm:t>
    </dgm:pt>
    <dgm:pt modelId="{7E1481EC-5CC8-474D-BBE9-CF7E39C30453}" type="parTrans" cxnId="{71D26AB1-3FD9-49F0-9B34-4FFBB6486E90}">
      <dgm:prSet/>
      <dgm:spPr/>
    </dgm:pt>
    <dgm:pt modelId="{1D2899FC-620D-48ED-859C-11969432CBDC}" type="sibTrans" cxnId="{71D26AB1-3FD9-49F0-9B34-4FFBB6486E90}">
      <dgm:prSet/>
      <dgm:spPr/>
    </dgm:pt>
    <dgm:pt modelId="{F6B31A2C-0DF1-4781-8BD4-1D88BF08EAC1}">
      <dgm:prSet/>
      <dgm:spPr/>
      <dgm:t>
        <a:bodyPr/>
        <a:lstStyle/>
        <a:p>
          <a:pPr latinLnBrk="1"/>
          <a:r>
            <a:rPr lang="en-US" altLang="en-US" dirty="0" smtClean="0"/>
            <a:t>A </a:t>
          </a:r>
          <a:r>
            <a:rPr lang="ko-KR" altLang="en-US" dirty="0" smtClean="0"/>
            <a:t>프로젝트에서 </a:t>
          </a:r>
          <a:r>
            <a:rPr lang="en-US" altLang="en-US" dirty="0" smtClean="0"/>
            <a:t>D</a:t>
          </a:r>
          <a:r>
            <a:rPr lang="ko-KR" altLang="en-US" dirty="0" smtClean="0"/>
            <a:t>라이브러리의 </a:t>
          </a:r>
          <a:r>
            <a:rPr lang="en-US" altLang="en-US" dirty="0" smtClean="0"/>
            <a:t>2.0 </a:t>
          </a:r>
          <a:r>
            <a:rPr lang="ko-KR" altLang="en-US" dirty="0" smtClean="0"/>
            <a:t>버전을 시용한다고 </a:t>
          </a:r>
          <a:r>
            <a:rPr lang="en-US" altLang="en-US" dirty="0" smtClean="0"/>
            <a:t>&lt;dependencyManagement/&gt;</a:t>
          </a:r>
          <a:r>
            <a:rPr lang="ko-KR" altLang="en-US" dirty="0" smtClean="0"/>
            <a:t>에 설정</a:t>
          </a:r>
          <a:endParaRPr lang="ko-KR" altLang="en-US" dirty="0"/>
        </a:p>
      </dgm:t>
    </dgm:pt>
    <dgm:pt modelId="{5A04AA4E-D9B2-44AF-B218-F38467DA68F8}" type="par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5F04DA20-2EFD-437B-A208-8888A8E3A55D}" type="sibTrans" cxnId="{53948314-0637-4A53-A125-3145C84B79A1}">
      <dgm:prSet/>
      <dgm:spPr/>
      <dgm:t>
        <a:bodyPr/>
        <a:lstStyle/>
        <a:p>
          <a:pPr latinLnBrk="1"/>
          <a:endParaRPr lang="ko-KR" altLang="en-US"/>
        </a:p>
      </dgm:t>
    </dgm:pt>
    <dgm:pt modelId="{0F9AAF6C-98B8-4F26-BFAD-BA3A48B86EC6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</a:t>
          </a:r>
          <a:r>
            <a:rPr lang="en-US" altLang="en-US" dirty="0" smtClean="0"/>
            <a:t>Optional dependencies</a:t>
          </a:r>
          <a:endParaRPr lang="ko-KR" altLang="en-US" dirty="0"/>
        </a:p>
      </dgm:t>
    </dgm:pt>
    <dgm:pt modelId="{28F02ACC-CAC9-490B-B43B-5C4F5A15145C}" type="parTrans" cxnId="{3E0E4655-6BDF-428D-BCF6-C27E852204AA}">
      <dgm:prSet/>
      <dgm:spPr/>
    </dgm:pt>
    <dgm:pt modelId="{BC54C510-219D-430F-BE98-6DD5C745E1D1}" type="sibTrans" cxnId="{3E0E4655-6BDF-428D-BCF6-C27E852204AA}">
      <dgm:prSet/>
      <dgm:spPr/>
    </dgm:pt>
    <dgm:pt modelId="{BE03949A-5A45-4D94-835F-81A90C6A1F9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빌드의</a:t>
          </a:r>
          <a:r>
            <a:rPr lang="ko-KR" altLang="en-US" dirty="0" smtClean="0"/>
            <a:t> 상태에 맞는 라이브러리인 경우 의존 관계를 가짐</a:t>
          </a:r>
          <a:endParaRPr lang="ko-KR" altLang="en-US" dirty="0"/>
        </a:p>
      </dgm:t>
    </dgm:pt>
    <dgm:pt modelId="{863663B2-DFAC-420E-A19D-2528EEE7621C}" type="parTrans" cxnId="{30F38A3A-8394-410D-9F3D-374F92A7CFFF}">
      <dgm:prSet/>
      <dgm:spPr/>
    </dgm:pt>
    <dgm:pt modelId="{327A8F78-48BB-4F87-8181-74BB289D0906}" type="sibTrans" cxnId="{30F38A3A-8394-410D-9F3D-374F92A7CFFF}">
      <dgm:prSet/>
      <dgm:spPr/>
    </dgm:pt>
    <dgm:pt modelId="{F28A2574-2F9A-4AED-A75E-BC8CF78762FF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 </a:t>
          </a:r>
          <a:r>
            <a:rPr lang="en-US" altLang="en-US" dirty="0" smtClean="0"/>
            <a:t>Excluded dependencies</a:t>
          </a:r>
          <a:endParaRPr lang="ko-KR" altLang="en-US" dirty="0"/>
        </a:p>
      </dgm:t>
    </dgm:pt>
    <dgm:pt modelId="{FB2616C3-85F0-4469-85B9-5AE1ABC9392F}" type="parTrans" cxnId="{900EBC5B-CF0E-4F9E-8D2C-5349BF19D280}">
      <dgm:prSet/>
      <dgm:spPr/>
    </dgm:pt>
    <dgm:pt modelId="{9D08F595-4ABD-4ED5-B675-963C28224FE7}" type="sibTrans" cxnId="{900EBC5B-CF0E-4F9E-8D2C-5349BF19D280}">
      <dgm:prSet/>
      <dgm:spPr/>
    </dgm:pt>
    <dgm:pt modelId="{9215E4A6-CE16-4FDE-80FA-563519E7CDBF}">
      <dgm:prSet/>
      <dgm:spPr/>
      <dgm:t>
        <a:bodyPr/>
        <a:lstStyle/>
        <a:p>
          <a:pPr latinLnBrk="1"/>
          <a:r>
            <a:rPr lang="en-US" altLang="en-US" dirty="0" smtClean="0"/>
            <a:t>test </a:t>
          </a:r>
          <a:r>
            <a:rPr lang="ko-KR" altLang="en-US" dirty="0" smtClean="0"/>
            <a:t>스코프를 가지는 경우 최종 배포산출물을 빌드하는 시점에는포함되지 않음</a:t>
          </a:r>
          <a:endParaRPr lang="ko-KR" altLang="en-US" dirty="0"/>
        </a:p>
      </dgm:t>
    </dgm:pt>
    <dgm:pt modelId="{DB86F926-EF10-4C0F-B4FB-C44C5641D18E}" type="par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85DC99F6-F1B1-4C20-B790-86C621887746}" type="sibTrans" cxnId="{3A68DABC-D061-4F84-BCF2-5A7E72B8C3A9}">
      <dgm:prSet/>
      <dgm:spPr/>
      <dgm:t>
        <a:bodyPr/>
        <a:lstStyle/>
        <a:p>
          <a:pPr latinLnBrk="1"/>
          <a:endParaRPr lang="ko-KR" altLang="en-US"/>
        </a:p>
      </dgm:t>
    </dgm:pt>
    <dgm:pt modelId="{FDB10779-05B1-4738-A1FB-9A1375FB1C5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라이브러리를 </a:t>
          </a:r>
          <a:r>
            <a:rPr lang="en-US" altLang="en-US" dirty="0" smtClean="0"/>
            <a:t>&lt;exclusion/&gt; </a:t>
          </a:r>
          <a:r>
            <a:rPr lang="ko-KR" altLang="en-US" dirty="0" err="1" smtClean="0"/>
            <a:t>엘리먼트를</a:t>
          </a:r>
          <a:r>
            <a:rPr lang="ko-KR" altLang="en-US" dirty="0" smtClean="0"/>
            <a:t> 활용하여 명시적으로 제외</a:t>
          </a:r>
          <a:endParaRPr lang="ko-KR" altLang="en-US" dirty="0"/>
        </a:p>
      </dgm:t>
    </dgm:pt>
    <dgm:pt modelId="{3FDB8869-872A-423A-9301-AEC2B9DBDEF3}" type="parTrans" cxnId="{49DEEEE3-1ACF-4B11-97D1-89C2C8CE3E91}">
      <dgm:prSet/>
      <dgm:spPr/>
    </dgm:pt>
    <dgm:pt modelId="{671768E6-3FEA-4750-BC42-99E3B248F436}" type="sibTrans" cxnId="{49DEEEE3-1ACF-4B11-97D1-89C2C8CE3E91}">
      <dgm:prSet/>
      <dgm:spPr/>
    </dgm:pt>
    <dgm:pt modelId="{57B7FDA1-33AF-4CD4-9196-E4CE81BF7B82}">
      <dgm:prSet phldrT="[텍스트]"/>
      <dgm:spPr/>
      <dgm:t>
        <a:bodyPr/>
        <a:lstStyle/>
        <a:p>
          <a:pPr latinLnBrk="1"/>
          <a:r>
            <a:rPr lang="en-US" altLang="en-US" dirty="0" smtClean="0"/>
            <a:t>A -&gt; B -&gt; C</a:t>
          </a:r>
          <a:r>
            <a:rPr lang="ko-KR" altLang="en-US" dirty="0" smtClean="0"/>
            <a:t>와 같은 구조로 의존 관계를 가지는 경우 </a:t>
          </a:r>
          <a:r>
            <a:rPr lang="en-US" altLang="en-US" dirty="0" smtClean="0"/>
            <a:t>B </a:t>
          </a:r>
          <a:r>
            <a:rPr lang="ko-KR" altLang="en-US" dirty="0" smtClean="0"/>
            <a:t>프로젝트에 </a:t>
          </a:r>
          <a:r>
            <a:rPr lang="en-US" altLang="en-US" dirty="0" smtClean="0"/>
            <a:t>C</a:t>
          </a:r>
          <a:r>
            <a:rPr lang="ko-KR" altLang="en-US" dirty="0" smtClean="0"/>
            <a:t>가 </a:t>
          </a:r>
          <a:r>
            <a:rPr lang="en-US" altLang="en-US" dirty="0" smtClean="0"/>
            <a:t>optional</a:t>
          </a:r>
          <a:r>
            <a:rPr lang="ko-KR" altLang="en-US" dirty="0" smtClean="0"/>
            <a:t>로 설정되어 있다면</a:t>
          </a:r>
          <a:r>
            <a:rPr lang="en-US" altLang="en-US" dirty="0" smtClean="0"/>
            <a:t>, A </a:t>
          </a:r>
          <a:r>
            <a:rPr lang="ko-KR" altLang="en-US" dirty="0" smtClean="0"/>
            <a:t>프로젝트를 </a:t>
          </a:r>
          <a:r>
            <a:rPr lang="ko-KR" altLang="en-US" dirty="0" err="1" smtClean="0"/>
            <a:t>빌드할</a:t>
          </a:r>
          <a:r>
            <a:rPr lang="ko-KR" altLang="en-US" dirty="0" smtClean="0"/>
            <a:t> 때 </a:t>
          </a:r>
          <a:r>
            <a:rPr lang="en-US" altLang="en-US" dirty="0" smtClean="0"/>
            <a:t>C</a:t>
          </a:r>
          <a:r>
            <a:rPr lang="ko-KR" altLang="en-US" dirty="0" smtClean="0"/>
            <a:t>는 의존 관계를 가지지 않도록 설정하는 기능</a:t>
          </a:r>
          <a:endParaRPr lang="ko-KR" altLang="en-US" dirty="0"/>
        </a:p>
      </dgm:t>
    </dgm:pt>
    <dgm:pt modelId="{161DADE7-E1FE-4762-A421-36BD750359F7}" type="parTrans" cxnId="{774BEFAD-A19D-4946-9D0C-84E9B56BEB37}">
      <dgm:prSet/>
      <dgm:spPr/>
    </dgm:pt>
    <dgm:pt modelId="{039735D9-4AA5-4942-9359-005FE993E320}" type="sibTrans" cxnId="{774BEFAD-A19D-4946-9D0C-84E9B56BEB37}">
      <dgm:prSet/>
      <dgm:spPr/>
    </dgm:pt>
    <dgm:pt modelId="{0C3FF6B4-456E-43E8-97FB-E9861B74060A}" type="pres">
      <dgm:prSet presAssocID="{A2CD8603-A565-4CDA-95EB-ED78F4B77F7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A0BD89-58C1-4648-9C85-9D9E9D7B5730}" type="pres">
      <dgm:prSet presAssocID="{2306BA8F-8E45-4E6F-A6F2-ABD2C3BD2F89}" presName="parentLin" presStyleCnt="0"/>
      <dgm:spPr/>
    </dgm:pt>
    <dgm:pt modelId="{CD32CF6A-720A-4E86-8EB7-8760B043DE78}" type="pres">
      <dgm:prSet presAssocID="{2306BA8F-8E45-4E6F-A6F2-ABD2C3BD2F89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AD8A9EC-BC62-437D-BE73-6E7328EB7D7E}" type="pres">
      <dgm:prSet presAssocID="{2306BA8F-8E45-4E6F-A6F2-ABD2C3BD2F8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7131B4-A3FD-4E76-A738-738E0DB80856}" type="pres">
      <dgm:prSet presAssocID="{2306BA8F-8E45-4E6F-A6F2-ABD2C3BD2F89}" presName="negativeSpace" presStyleCnt="0"/>
      <dgm:spPr/>
    </dgm:pt>
    <dgm:pt modelId="{F6861E9E-3F5C-4ED1-B386-44944AED2D78}" type="pres">
      <dgm:prSet presAssocID="{2306BA8F-8E45-4E6F-A6F2-ABD2C3BD2F89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2D2B3-B1FA-4080-A233-5D8F84E43331}" type="pres">
      <dgm:prSet presAssocID="{B3A15DB2-8FFF-4100-A726-8D7D1B1CB639}" presName="spaceBetweenRectangles" presStyleCnt="0"/>
      <dgm:spPr/>
    </dgm:pt>
    <dgm:pt modelId="{DB45B50E-62C7-47E4-82D5-64CE9E309BDB}" type="pres">
      <dgm:prSet presAssocID="{FF6898C9-F237-4925-89B4-A65A46000A32}" presName="parentLin" presStyleCnt="0"/>
      <dgm:spPr/>
    </dgm:pt>
    <dgm:pt modelId="{D44F98EB-30E3-4C0F-884B-25B0AAE8186A}" type="pres">
      <dgm:prSet presAssocID="{FF6898C9-F237-4925-89B4-A65A46000A32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0E6A7E-4788-4D06-A041-7380FB1437A9}" type="pres">
      <dgm:prSet presAssocID="{FF6898C9-F237-4925-89B4-A65A46000A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2F674F-EC4F-4ED4-9367-3C54B98BFEAC}" type="pres">
      <dgm:prSet presAssocID="{FF6898C9-F237-4925-89B4-A65A46000A32}" presName="negativeSpace" presStyleCnt="0"/>
      <dgm:spPr/>
    </dgm:pt>
    <dgm:pt modelId="{A3E67B8D-7414-41C6-8680-4B4197AB6865}" type="pres">
      <dgm:prSet presAssocID="{FF6898C9-F237-4925-89B4-A65A46000A3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A47446-2F39-43B3-BA93-8F8EEF4FBC9A}" type="pres">
      <dgm:prSet presAssocID="{08338C15-0D2A-413F-B971-7D12BF0F4722}" presName="spaceBetweenRectangles" presStyleCnt="0"/>
      <dgm:spPr/>
    </dgm:pt>
    <dgm:pt modelId="{625C871E-B677-4D8C-86C1-481325EC23CE}" type="pres">
      <dgm:prSet presAssocID="{363C76BE-63C8-4A0D-A39B-4756490DE0E7}" presName="parentLin" presStyleCnt="0"/>
      <dgm:spPr/>
    </dgm:pt>
    <dgm:pt modelId="{BBDF694D-B3F3-49CC-A9A0-2910DC84FD41}" type="pres">
      <dgm:prSet presAssocID="{363C76BE-63C8-4A0D-A39B-4756490DE0E7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92B904C-6DC7-47BF-B48A-657A9E24FD1A}" type="pres">
      <dgm:prSet presAssocID="{363C76BE-63C8-4A0D-A39B-4756490DE0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1E884-C722-4DA9-9756-C19B1243B2CF}" type="pres">
      <dgm:prSet presAssocID="{363C76BE-63C8-4A0D-A39B-4756490DE0E7}" presName="negativeSpace" presStyleCnt="0"/>
      <dgm:spPr/>
    </dgm:pt>
    <dgm:pt modelId="{72F6E28D-F6D8-408B-B37B-F076DB7B0FB4}" type="pres">
      <dgm:prSet presAssocID="{363C76BE-63C8-4A0D-A39B-4756490DE0E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62C19-0800-4F94-92FE-91882DF41DFD}" type="pres">
      <dgm:prSet presAssocID="{D9EA16CF-15DF-4831-AF46-DD466ED408F4}" presName="spaceBetweenRectangles" presStyleCnt="0"/>
      <dgm:spPr/>
    </dgm:pt>
    <dgm:pt modelId="{EDEDE055-F074-4319-93FE-B08C344B530F}" type="pres">
      <dgm:prSet presAssocID="{F28A2574-2F9A-4AED-A75E-BC8CF78762FF}" presName="parentLin" presStyleCnt="0"/>
      <dgm:spPr/>
    </dgm:pt>
    <dgm:pt modelId="{F35B5B21-6713-486F-9448-AB115966DDE6}" type="pres">
      <dgm:prSet presAssocID="{F28A2574-2F9A-4AED-A75E-BC8CF78762FF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A0B019C-FED6-4E45-9D7A-90848951DCEF}" type="pres">
      <dgm:prSet presAssocID="{F28A2574-2F9A-4AED-A75E-BC8CF78762F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DBC6B-756E-4D89-988B-D085FC9A0186}" type="pres">
      <dgm:prSet presAssocID="{F28A2574-2F9A-4AED-A75E-BC8CF78762FF}" presName="negativeSpace" presStyleCnt="0"/>
      <dgm:spPr/>
    </dgm:pt>
    <dgm:pt modelId="{928C4298-5712-4430-8EA1-18335DEDA639}" type="pres">
      <dgm:prSet presAssocID="{F28A2574-2F9A-4AED-A75E-BC8CF78762FF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A13FD4-D505-49CF-8BFE-5C391866E6E4}" type="pres">
      <dgm:prSet presAssocID="{9D08F595-4ABD-4ED5-B675-963C28224FE7}" presName="spaceBetweenRectangles" presStyleCnt="0"/>
      <dgm:spPr/>
    </dgm:pt>
    <dgm:pt modelId="{6477EDE2-9406-44DF-849A-4099CD99252A}" type="pres">
      <dgm:prSet presAssocID="{0F9AAF6C-98B8-4F26-BFAD-BA3A48B86EC6}" presName="parentLin" presStyleCnt="0"/>
      <dgm:spPr/>
    </dgm:pt>
    <dgm:pt modelId="{C5B1F8DA-AFCB-4607-9B7F-77FABD29A34A}" type="pres">
      <dgm:prSet presAssocID="{0F9AAF6C-98B8-4F26-BFAD-BA3A48B86EC6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562E9E4-93A3-499F-B09F-4F6381113D2F}" type="pres">
      <dgm:prSet presAssocID="{0F9AAF6C-98B8-4F26-BFAD-BA3A48B86E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07A6EE-5C2A-48FF-9F88-929178C80063}" type="pres">
      <dgm:prSet presAssocID="{0F9AAF6C-98B8-4F26-BFAD-BA3A48B86EC6}" presName="negativeSpace" presStyleCnt="0"/>
      <dgm:spPr/>
    </dgm:pt>
    <dgm:pt modelId="{3655EA07-372B-4320-B36D-2C8BDDF826F4}" type="pres">
      <dgm:prSet presAssocID="{0F9AAF6C-98B8-4F26-BFAD-BA3A48B86EC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BABCCB-1749-4A3B-9B88-74D0EB9994D0}" srcId="{2306BA8F-8E45-4E6F-A6F2-ABD2C3BD2F89}" destId="{C6340E88-F952-4B29-B5D0-F3A5F9D21F42}" srcOrd="1" destOrd="0" parTransId="{A4AEB7B0-C781-499A-BFB6-A8925BC1156C}" sibTransId="{C76453CB-2A0F-4B39-AB90-FB5975652B8C}"/>
    <dgm:cxn modelId="{1AB14DD7-105C-4BE1-B534-2E2A95964E90}" type="presOf" srcId="{FF6898C9-F237-4925-89B4-A65A46000A32}" destId="{8C0E6A7E-4788-4D06-A041-7380FB1437A9}" srcOrd="1" destOrd="0" presId="urn:microsoft.com/office/officeart/2005/8/layout/list1"/>
    <dgm:cxn modelId="{F8521671-8F76-49BD-B8DA-C184B2F43E0A}" type="presOf" srcId="{363C76BE-63C8-4A0D-A39B-4756490DE0E7}" destId="{492B904C-6DC7-47BF-B48A-657A9E24FD1A}" srcOrd="1" destOrd="0" presId="urn:microsoft.com/office/officeart/2005/8/layout/list1"/>
    <dgm:cxn modelId="{D8737885-26A5-414D-B468-5D09BA9522FE}" type="presOf" srcId="{BE03949A-5A45-4D94-835F-81A90C6A1F94}" destId="{72F6E28D-F6D8-408B-B37B-F076DB7B0FB4}" srcOrd="0" destOrd="0" presId="urn:microsoft.com/office/officeart/2005/8/layout/list1"/>
    <dgm:cxn modelId="{0A21DD1E-9733-468B-92B0-F077091BEF34}" type="presOf" srcId="{FDB10779-05B1-4738-A1FB-9A1375FB1C5C}" destId="{928C4298-5712-4430-8EA1-18335DEDA639}" srcOrd="0" destOrd="0" presId="urn:microsoft.com/office/officeart/2005/8/layout/list1"/>
    <dgm:cxn modelId="{7FBE9A69-990F-438A-8005-FB89FC276880}" type="presOf" srcId="{9215E4A6-CE16-4FDE-80FA-563519E7CDBF}" destId="{72F6E28D-F6D8-408B-B37B-F076DB7B0FB4}" srcOrd="0" destOrd="1" presId="urn:microsoft.com/office/officeart/2005/8/layout/list1"/>
    <dgm:cxn modelId="{5E1BA4CE-96FF-4336-B8A0-594199A7BEA2}" srcId="{A2CD8603-A565-4CDA-95EB-ED78F4B77F7A}" destId="{363C76BE-63C8-4A0D-A39B-4756490DE0E7}" srcOrd="2" destOrd="0" parTransId="{D5CD79D4-B2D1-422C-91F3-0BA5789475BA}" sibTransId="{D9EA16CF-15DF-4831-AF46-DD466ED408F4}"/>
    <dgm:cxn modelId="{E1843EDF-A5B0-4DAF-8FCB-35C7A4B28A09}" srcId="{2306BA8F-8E45-4E6F-A6F2-ABD2C3BD2F89}" destId="{3CF4BC37-D218-41CF-A7F2-2A434B127058}" srcOrd="0" destOrd="0" parTransId="{CF4CE4F9-0B02-4F6E-98F0-D6BD26FEDAFD}" sibTransId="{1E3B4020-766A-4D29-95B5-E61484160DCE}"/>
    <dgm:cxn modelId="{55450690-9C87-4B06-BD44-BEAA8F97CF4E}" type="presOf" srcId="{363C76BE-63C8-4A0D-A39B-4756490DE0E7}" destId="{BBDF694D-B3F3-49CC-A9A0-2910DC84FD41}" srcOrd="0" destOrd="0" presId="urn:microsoft.com/office/officeart/2005/8/layout/list1"/>
    <dgm:cxn modelId="{B95964ED-8CB3-469B-B7A3-A4CA701554D0}" type="presOf" srcId="{F28A2574-2F9A-4AED-A75E-BC8CF78762FF}" destId="{F35B5B21-6713-486F-9448-AB115966DDE6}" srcOrd="0" destOrd="0" presId="urn:microsoft.com/office/officeart/2005/8/layout/list1"/>
    <dgm:cxn modelId="{EF910CCA-DAEB-440D-A5C6-610986EDAA99}" type="presOf" srcId="{A2CD8603-A565-4CDA-95EB-ED78F4B77F7A}" destId="{0C3FF6B4-456E-43E8-97FB-E9861B74060A}" srcOrd="0" destOrd="0" presId="urn:microsoft.com/office/officeart/2005/8/layout/list1"/>
    <dgm:cxn modelId="{DEA8BA94-1620-46B8-A5F1-D7DB40B84378}" type="presOf" srcId="{C6340E88-F952-4B29-B5D0-F3A5F9D21F42}" destId="{F6861E9E-3F5C-4ED1-B386-44944AED2D78}" srcOrd="0" destOrd="1" presId="urn:microsoft.com/office/officeart/2005/8/layout/list1"/>
    <dgm:cxn modelId="{F2A49EAD-2283-4DDB-8336-47269A10C579}" srcId="{A2CD8603-A565-4CDA-95EB-ED78F4B77F7A}" destId="{FF6898C9-F237-4925-89B4-A65A46000A32}" srcOrd="1" destOrd="0" parTransId="{14E3E484-A65B-4F0A-B2FC-A038E7BBA559}" sibTransId="{08338C15-0D2A-413F-B971-7D12BF0F4722}"/>
    <dgm:cxn modelId="{62CB7396-6816-47AD-92DE-6BB40CA65A51}" type="presOf" srcId="{2306BA8F-8E45-4E6F-A6F2-ABD2C3BD2F89}" destId="{DAD8A9EC-BC62-437D-BE73-6E7328EB7D7E}" srcOrd="1" destOrd="0" presId="urn:microsoft.com/office/officeart/2005/8/layout/list1"/>
    <dgm:cxn modelId="{30F38A3A-8394-410D-9F3D-374F92A7CFFF}" srcId="{363C76BE-63C8-4A0D-A39B-4756490DE0E7}" destId="{BE03949A-5A45-4D94-835F-81A90C6A1F94}" srcOrd="0" destOrd="0" parTransId="{863663B2-DFAC-420E-A19D-2528EEE7621C}" sibTransId="{327A8F78-48BB-4F87-8181-74BB289D0906}"/>
    <dgm:cxn modelId="{3A68DABC-D061-4F84-BCF2-5A7E72B8C3A9}" srcId="{363C76BE-63C8-4A0D-A39B-4756490DE0E7}" destId="{9215E4A6-CE16-4FDE-80FA-563519E7CDBF}" srcOrd="1" destOrd="0" parTransId="{DB86F926-EF10-4C0F-B4FB-C44C5641D18E}" sibTransId="{85DC99F6-F1B1-4C20-B790-86C621887746}"/>
    <dgm:cxn modelId="{75B335C0-6FBE-4094-A4D2-E10CCF5144F8}" type="presOf" srcId="{0F9AAF6C-98B8-4F26-BFAD-BA3A48B86EC6}" destId="{5562E9E4-93A3-499F-B09F-4F6381113D2F}" srcOrd="1" destOrd="0" presId="urn:microsoft.com/office/officeart/2005/8/layout/list1"/>
    <dgm:cxn modelId="{EE2D741B-F084-4401-8B5E-F80820EDC2F8}" type="presOf" srcId="{3CF4BC37-D218-41CF-A7F2-2A434B127058}" destId="{F6861E9E-3F5C-4ED1-B386-44944AED2D78}" srcOrd="0" destOrd="0" presId="urn:microsoft.com/office/officeart/2005/8/layout/list1"/>
    <dgm:cxn modelId="{71D26AB1-3FD9-49F0-9B34-4FFBB6486E90}" srcId="{FF6898C9-F237-4925-89B4-A65A46000A32}" destId="{0A5A1DE2-3CE2-4B08-A176-E829E842705A}" srcOrd="0" destOrd="0" parTransId="{7E1481EC-5CC8-474D-BBE9-CF7E39C30453}" sibTransId="{1D2899FC-620D-48ED-859C-11969432CBDC}"/>
    <dgm:cxn modelId="{49DEEEE3-1ACF-4B11-97D1-89C2C8CE3E91}" srcId="{F28A2574-2F9A-4AED-A75E-BC8CF78762FF}" destId="{FDB10779-05B1-4738-A1FB-9A1375FB1C5C}" srcOrd="0" destOrd="0" parTransId="{3FDB8869-872A-423A-9301-AEC2B9DBDEF3}" sibTransId="{671768E6-3FEA-4750-BC42-99E3B248F436}"/>
    <dgm:cxn modelId="{3E0E4655-6BDF-428D-BCF6-C27E852204AA}" srcId="{A2CD8603-A565-4CDA-95EB-ED78F4B77F7A}" destId="{0F9AAF6C-98B8-4F26-BFAD-BA3A48B86EC6}" srcOrd="4" destOrd="0" parTransId="{28F02ACC-CAC9-490B-B43B-5C4F5A15145C}" sibTransId="{BC54C510-219D-430F-BE98-6DD5C745E1D1}"/>
    <dgm:cxn modelId="{A877D3BB-4C34-41F2-BFF7-31F2A04EDC4D}" type="presOf" srcId="{2306BA8F-8E45-4E6F-A6F2-ABD2C3BD2F89}" destId="{CD32CF6A-720A-4E86-8EB7-8760B043DE78}" srcOrd="0" destOrd="0" presId="urn:microsoft.com/office/officeart/2005/8/layout/list1"/>
    <dgm:cxn modelId="{AED1E139-7280-48D6-AEEE-FF274A3A142E}" type="presOf" srcId="{F6B31A2C-0DF1-4781-8BD4-1D88BF08EAC1}" destId="{A3E67B8D-7414-41C6-8680-4B4197AB6865}" srcOrd="0" destOrd="1" presId="urn:microsoft.com/office/officeart/2005/8/layout/list1"/>
    <dgm:cxn modelId="{294AF607-61C7-4DED-BDF4-0F02841E55E3}" type="presOf" srcId="{0F9AAF6C-98B8-4F26-BFAD-BA3A48B86EC6}" destId="{C5B1F8DA-AFCB-4607-9B7F-77FABD29A34A}" srcOrd="0" destOrd="0" presId="urn:microsoft.com/office/officeart/2005/8/layout/list1"/>
    <dgm:cxn modelId="{53948314-0637-4A53-A125-3145C84B79A1}" srcId="{FF6898C9-F237-4925-89B4-A65A46000A32}" destId="{F6B31A2C-0DF1-4781-8BD4-1D88BF08EAC1}" srcOrd="1" destOrd="0" parTransId="{5A04AA4E-D9B2-44AF-B218-F38467DA68F8}" sibTransId="{5F04DA20-2EFD-437B-A208-8888A8E3A55D}"/>
    <dgm:cxn modelId="{413DD9A5-BCA2-4E4D-B1B9-49C6999B48C0}" srcId="{A2CD8603-A565-4CDA-95EB-ED78F4B77F7A}" destId="{2306BA8F-8E45-4E6F-A6F2-ABD2C3BD2F89}" srcOrd="0" destOrd="0" parTransId="{A2C07198-DE6D-49AB-910D-220495A94378}" sibTransId="{B3A15DB2-8FFF-4100-A726-8D7D1B1CB639}"/>
    <dgm:cxn modelId="{900EBC5B-CF0E-4F9E-8D2C-5349BF19D280}" srcId="{A2CD8603-A565-4CDA-95EB-ED78F4B77F7A}" destId="{F28A2574-2F9A-4AED-A75E-BC8CF78762FF}" srcOrd="3" destOrd="0" parTransId="{FB2616C3-85F0-4469-85B9-5AE1ABC9392F}" sibTransId="{9D08F595-4ABD-4ED5-B675-963C28224FE7}"/>
    <dgm:cxn modelId="{17473455-3918-4FAC-A363-882B09851E81}" type="presOf" srcId="{F28A2574-2F9A-4AED-A75E-BC8CF78762FF}" destId="{2A0B019C-FED6-4E45-9D7A-90848951DCEF}" srcOrd="1" destOrd="0" presId="urn:microsoft.com/office/officeart/2005/8/layout/list1"/>
    <dgm:cxn modelId="{E218F944-D33D-4A2D-8AB9-108D37C1207A}" type="presOf" srcId="{57B7FDA1-33AF-4CD4-9196-E4CE81BF7B82}" destId="{3655EA07-372B-4320-B36D-2C8BDDF826F4}" srcOrd="0" destOrd="0" presId="urn:microsoft.com/office/officeart/2005/8/layout/list1"/>
    <dgm:cxn modelId="{BBD05349-40ED-417E-BF09-CDE5AD6740B5}" type="presOf" srcId="{FF6898C9-F237-4925-89B4-A65A46000A32}" destId="{D44F98EB-30E3-4C0F-884B-25B0AAE8186A}" srcOrd="0" destOrd="0" presId="urn:microsoft.com/office/officeart/2005/8/layout/list1"/>
    <dgm:cxn modelId="{FCA766B6-FB81-4CB5-AE25-FB9621761F2E}" type="presOf" srcId="{0A5A1DE2-3CE2-4B08-A176-E829E842705A}" destId="{A3E67B8D-7414-41C6-8680-4B4197AB6865}" srcOrd="0" destOrd="0" presId="urn:microsoft.com/office/officeart/2005/8/layout/list1"/>
    <dgm:cxn modelId="{774BEFAD-A19D-4946-9D0C-84E9B56BEB37}" srcId="{0F9AAF6C-98B8-4F26-BFAD-BA3A48B86EC6}" destId="{57B7FDA1-33AF-4CD4-9196-E4CE81BF7B82}" srcOrd="0" destOrd="0" parTransId="{161DADE7-E1FE-4762-A421-36BD750359F7}" sibTransId="{039735D9-4AA5-4942-9359-005FE993E320}"/>
    <dgm:cxn modelId="{1344325C-64D8-4EE9-AB33-D4A413033436}" type="presParOf" srcId="{0C3FF6B4-456E-43E8-97FB-E9861B74060A}" destId="{B4A0BD89-58C1-4648-9C85-9D9E9D7B5730}" srcOrd="0" destOrd="0" presId="urn:microsoft.com/office/officeart/2005/8/layout/list1"/>
    <dgm:cxn modelId="{E75DB6A5-4982-4341-B973-D56DD2A30433}" type="presParOf" srcId="{B4A0BD89-58C1-4648-9C85-9D9E9D7B5730}" destId="{CD32CF6A-720A-4E86-8EB7-8760B043DE78}" srcOrd="0" destOrd="0" presId="urn:microsoft.com/office/officeart/2005/8/layout/list1"/>
    <dgm:cxn modelId="{164F3B93-4A5A-4C13-B049-2DC244CC5B3E}" type="presParOf" srcId="{B4A0BD89-58C1-4648-9C85-9D9E9D7B5730}" destId="{DAD8A9EC-BC62-437D-BE73-6E7328EB7D7E}" srcOrd="1" destOrd="0" presId="urn:microsoft.com/office/officeart/2005/8/layout/list1"/>
    <dgm:cxn modelId="{F239F20A-5921-475E-A97D-6D9E4A973F14}" type="presParOf" srcId="{0C3FF6B4-456E-43E8-97FB-E9861B74060A}" destId="{0E7131B4-A3FD-4E76-A738-738E0DB80856}" srcOrd="1" destOrd="0" presId="urn:microsoft.com/office/officeart/2005/8/layout/list1"/>
    <dgm:cxn modelId="{8955FEF4-BD7F-42F6-82CA-1C0E7D4A2177}" type="presParOf" srcId="{0C3FF6B4-456E-43E8-97FB-E9861B74060A}" destId="{F6861E9E-3F5C-4ED1-B386-44944AED2D78}" srcOrd="2" destOrd="0" presId="urn:microsoft.com/office/officeart/2005/8/layout/list1"/>
    <dgm:cxn modelId="{EF89F251-EA59-42F1-B5A1-35D15C200F9E}" type="presParOf" srcId="{0C3FF6B4-456E-43E8-97FB-E9861B74060A}" destId="{49B2D2B3-B1FA-4080-A233-5D8F84E43331}" srcOrd="3" destOrd="0" presId="urn:microsoft.com/office/officeart/2005/8/layout/list1"/>
    <dgm:cxn modelId="{770A6C3E-5CC6-4EB0-A730-48C2F09D4962}" type="presParOf" srcId="{0C3FF6B4-456E-43E8-97FB-E9861B74060A}" destId="{DB45B50E-62C7-47E4-82D5-64CE9E309BDB}" srcOrd="4" destOrd="0" presId="urn:microsoft.com/office/officeart/2005/8/layout/list1"/>
    <dgm:cxn modelId="{5D2F682E-F169-4298-B880-871AEF46E0BB}" type="presParOf" srcId="{DB45B50E-62C7-47E4-82D5-64CE9E309BDB}" destId="{D44F98EB-30E3-4C0F-884B-25B0AAE8186A}" srcOrd="0" destOrd="0" presId="urn:microsoft.com/office/officeart/2005/8/layout/list1"/>
    <dgm:cxn modelId="{C1B7B69C-6DEC-4EFC-A1B4-857F6BA0E5C6}" type="presParOf" srcId="{DB45B50E-62C7-47E4-82D5-64CE9E309BDB}" destId="{8C0E6A7E-4788-4D06-A041-7380FB1437A9}" srcOrd="1" destOrd="0" presId="urn:microsoft.com/office/officeart/2005/8/layout/list1"/>
    <dgm:cxn modelId="{F0BAD5BA-CDDB-4E2E-B8FB-57491DB9DD19}" type="presParOf" srcId="{0C3FF6B4-456E-43E8-97FB-E9861B74060A}" destId="{BF2F674F-EC4F-4ED4-9367-3C54B98BFEAC}" srcOrd="5" destOrd="0" presId="urn:microsoft.com/office/officeart/2005/8/layout/list1"/>
    <dgm:cxn modelId="{FE4F3A01-177A-4619-B16E-3A03C4BBFB0F}" type="presParOf" srcId="{0C3FF6B4-456E-43E8-97FB-E9861B74060A}" destId="{A3E67B8D-7414-41C6-8680-4B4197AB6865}" srcOrd="6" destOrd="0" presId="urn:microsoft.com/office/officeart/2005/8/layout/list1"/>
    <dgm:cxn modelId="{7AE5B885-11D4-4154-8EBB-A74A570619FB}" type="presParOf" srcId="{0C3FF6B4-456E-43E8-97FB-E9861B74060A}" destId="{B0A47446-2F39-43B3-BA93-8F8EEF4FBC9A}" srcOrd="7" destOrd="0" presId="urn:microsoft.com/office/officeart/2005/8/layout/list1"/>
    <dgm:cxn modelId="{5A739265-F39A-4E8D-A03F-675C5AD9F861}" type="presParOf" srcId="{0C3FF6B4-456E-43E8-97FB-E9861B74060A}" destId="{625C871E-B677-4D8C-86C1-481325EC23CE}" srcOrd="8" destOrd="0" presId="urn:microsoft.com/office/officeart/2005/8/layout/list1"/>
    <dgm:cxn modelId="{90F2CA8B-37F1-438D-8FCB-6070AB5AF679}" type="presParOf" srcId="{625C871E-B677-4D8C-86C1-481325EC23CE}" destId="{BBDF694D-B3F3-49CC-A9A0-2910DC84FD41}" srcOrd="0" destOrd="0" presId="urn:microsoft.com/office/officeart/2005/8/layout/list1"/>
    <dgm:cxn modelId="{F31AB8D3-3265-485B-8714-C43158AB2641}" type="presParOf" srcId="{625C871E-B677-4D8C-86C1-481325EC23CE}" destId="{492B904C-6DC7-47BF-B48A-657A9E24FD1A}" srcOrd="1" destOrd="0" presId="urn:microsoft.com/office/officeart/2005/8/layout/list1"/>
    <dgm:cxn modelId="{C04B1678-E95A-41D1-81E1-E92466B4C66D}" type="presParOf" srcId="{0C3FF6B4-456E-43E8-97FB-E9861B74060A}" destId="{FBA1E884-C722-4DA9-9756-C19B1243B2CF}" srcOrd="9" destOrd="0" presId="urn:microsoft.com/office/officeart/2005/8/layout/list1"/>
    <dgm:cxn modelId="{178AC046-DAFE-4731-96A0-6AF8DEE00629}" type="presParOf" srcId="{0C3FF6B4-456E-43E8-97FB-E9861B74060A}" destId="{72F6E28D-F6D8-408B-B37B-F076DB7B0FB4}" srcOrd="10" destOrd="0" presId="urn:microsoft.com/office/officeart/2005/8/layout/list1"/>
    <dgm:cxn modelId="{5B465CDA-BB0D-44FE-A1B9-8EA70AD9D9A8}" type="presParOf" srcId="{0C3FF6B4-456E-43E8-97FB-E9861B74060A}" destId="{EFA62C19-0800-4F94-92FE-91882DF41DFD}" srcOrd="11" destOrd="0" presId="urn:microsoft.com/office/officeart/2005/8/layout/list1"/>
    <dgm:cxn modelId="{70D98A38-3204-42F7-B243-1999B798F357}" type="presParOf" srcId="{0C3FF6B4-456E-43E8-97FB-E9861B74060A}" destId="{EDEDE055-F074-4319-93FE-B08C344B530F}" srcOrd="12" destOrd="0" presId="urn:microsoft.com/office/officeart/2005/8/layout/list1"/>
    <dgm:cxn modelId="{7F9D16E4-688D-4CB5-AA4A-815384032473}" type="presParOf" srcId="{EDEDE055-F074-4319-93FE-B08C344B530F}" destId="{F35B5B21-6713-486F-9448-AB115966DDE6}" srcOrd="0" destOrd="0" presId="urn:microsoft.com/office/officeart/2005/8/layout/list1"/>
    <dgm:cxn modelId="{D37C129E-E5B4-47B8-980F-EC39B1964E1C}" type="presParOf" srcId="{EDEDE055-F074-4319-93FE-B08C344B530F}" destId="{2A0B019C-FED6-4E45-9D7A-90848951DCEF}" srcOrd="1" destOrd="0" presId="urn:microsoft.com/office/officeart/2005/8/layout/list1"/>
    <dgm:cxn modelId="{FC325539-379C-4577-B3B6-71D8392C4F04}" type="presParOf" srcId="{0C3FF6B4-456E-43E8-97FB-E9861B74060A}" destId="{C19DBC6B-756E-4D89-988B-D085FC9A0186}" srcOrd="13" destOrd="0" presId="urn:microsoft.com/office/officeart/2005/8/layout/list1"/>
    <dgm:cxn modelId="{D20B64B8-F059-4716-860C-0BBFB63E649B}" type="presParOf" srcId="{0C3FF6B4-456E-43E8-97FB-E9861B74060A}" destId="{928C4298-5712-4430-8EA1-18335DEDA639}" srcOrd="14" destOrd="0" presId="urn:microsoft.com/office/officeart/2005/8/layout/list1"/>
    <dgm:cxn modelId="{18BFF3AA-4D6C-4078-A4A3-EC99A77D904D}" type="presParOf" srcId="{0C3FF6B4-456E-43E8-97FB-E9861B74060A}" destId="{2AA13FD4-D505-49CF-8BFE-5C391866E6E4}" srcOrd="15" destOrd="0" presId="urn:microsoft.com/office/officeart/2005/8/layout/list1"/>
    <dgm:cxn modelId="{EF66B0C6-1139-41D0-8E94-4C31E63F9B32}" type="presParOf" srcId="{0C3FF6B4-456E-43E8-97FB-E9861B74060A}" destId="{6477EDE2-9406-44DF-849A-4099CD99252A}" srcOrd="16" destOrd="0" presId="urn:microsoft.com/office/officeart/2005/8/layout/list1"/>
    <dgm:cxn modelId="{DC9AFA00-4B18-4BDC-8271-E190719BD1F3}" type="presParOf" srcId="{6477EDE2-9406-44DF-849A-4099CD99252A}" destId="{C5B1F8DA-AFCB-4607-9B7F-77FABD29A34A}" srcOrd="0" destOrd="0" presId="urn:microsoft.com/office/officeart/2005/8/layout/list1"/>
    <dgm:cxn modelId="{34430FD1-6287-4205-AF4C-1421559B964C}" type="presParOf" srcId="{6477EDE2-9406-44DF-849A-4099CD99252A}" destId="{5562E9E4-93A3-499F-B09F-4F6381113D2F}" srcOrd="1" destOrd="0" presId="urn:microsoft.com/office/officeart/2005/8/layout/list1"/>
    <dgm:cxn modelId="{2E38724A-44CD-4ADD-9564-DF6062970CE2}" type="presParOf" srcId="{0C3FF6B4-456E-43E8-97FB-E9861B74060A}" destId="{CE07A6EE-5C2A-48FF-9F88-929178C80063}" srcOrd="17" destOrd="0" presId="urn:microsoft.com/office/officeart/2005/8/layout/list1"/>
    <dgm:cxn modelId="{362E7A94-E8E8-4205-ABB3-C9AD918D917F}" type="presParOf" srcId="{0C3FF6B4-456E-43E8-97FB-E9861B74060A}" destId="{3655EA07-372B-4320-B36D-2C8BDDF826F4}" srcOrd="18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FE4C0-2D4C-4424-B425-EE1F9D921A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9FE9C7-A169-4206-9165-B4CE108E299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내용 정의</a:t>
          </a:r>
          <a:endParaRPr lang="ko-KR" altLang="en-US" dirty="0"/>
        </a:p>
      </dgm:t>
    </dgm:pt>
    <dgm:pt modelId="{2CEFF933-3057-40F0-9720-707E9037C6F4}" type="par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9D2B6B6A-7663-405E-ACC2-C24A10AF3B54}" type="sibTrans" cxnId="{701A41AE-9004-4C55-8834-2CA9B9782A8F}">
      <dgm:prSet/>
      <dgm:spPr/>
      <dgm:t>
        <a:bodyPr/>
        <a:lstStyle/>
        <a:p>
          <a:pPr latinLnBrk="1"/>
          <a:endParaRPr lang="ko-KR" altLang="en-US"/>
        </a:p>
      </dgm:t>
    </dgm:pt>
    <dgm:pt modelId="{51489130-FA08-49C3-9D6B-5048F1BF5BF6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기술</a:t>
          </a:r>
          <a:endParaRPr lang="ko-KR" altLang="en-US" dirty="0"/>
        </a:p>
      </dgm:t>
    </dgm:pt>
    <dgm:pt modelId="{C4C8ADB5-BAA3-4E29-B525-16F7619992A1}" type="par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E870021E-EF5C-42A4-90BD-70F9B6EB56F0}" type="sibTrans" cxnId="{C7684761-A0EC-4285-A435-AA79D0C0C7AA}">
      <dgm:prSet/>
      <dgm:spPr/>
      <dgm:t>
        <a:bodyPr/>
        <a:lstStyle/>
        <a:p>
          <a:pPr latinLnBrk="1"/>
          <a:endParaRPr lang="ko-KR" altLang="en-US"/>
        </a:p>
      </dgm:t>
    </dgm:pt>
    <dgm:pt modelId="{04910CB5-DF58-4CF4-8A24-D65330ADC42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순서 정의</a:t>
          </a:r>
          <a:endParaRPr lang="ko-KR" altLang="en-US" dirty="0"/>
        </a:p>
      </dgm:t>
    </dgm:pt>
    <dgm:pt modelId="{814FD071-CE94-4D61-972F-8A2F63CC136D}" type="par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2CDB2C41-9274-4C22-90A8-053CDACDFDD6}" type="sibTrans" cxnId="{0A6CE84F-B0CE-4C92-A5F8-446A04A00502}">
      <dgm:prSet/>
      <dgm:spPr/>
      <dgm:t>
        <a:bodyPr/>
        <a:lstStyle/>
        <a:p>
          <a:pPr latinLnBrk="1"/>
          <a:endParaRPr lang="ko-KR" altLang="en-US"/>
        </a:p>
      </dgm:t>
    </dgm:pt>
    <dgm:pt modelId="{71A791A4-6DEA-43B0-AA64-F82D14CC3872}">
      <dgm:prSet phldrT="[텍스트]"/>
      <dgm:spPr/>
      <dgm:t>
        <a:bodyPr/>
        <a:lstStyle/>
        <a:p>
          <a:pPr latinLnBrk="1"/>
          <a:r>
            <a:rPr lang="en-US" altLang="ko-KR" dirty="0" smtClean="0"/>
            <a:t>&lt;target/&gt; </a:t>
          </a:r>
          <a:r>
            <a:rPr lang="ko-KR" altLang="en-US" dirty="0" err="1" smtClean="0"/>
            <a:t>엘리먼트</a:t>
          </a:r>
          <a:r>
            <a:rPr lang="ko-KR" altLang="en-US" dirty="0" smtClean="0"/>
            <a:t>  사이의 의존관계 이용</a:t>
          </a:r>
          <a:endParaRPr lang="ko-KR" altLang="en-US" dirty="0"/>
        </a:p>
      </dgm:t>
    </dgm:pt>
    <dgm:pt modelId="{B6BA1AE6-19B0-455C-B62E-A58F7FD027E7}" type="par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3886D32A-CAD6-47F1-A42A-3ECC6A4E7F36}" type="sibTrans" cxnId="{C349D789-ADA2-4046-82A7-E9D5AC74AB99}">
      <dgm:prSet/>
      <dgm:spPr/>
      <dgm:t>
        <a:bodyPr/>
        <a:lstStyle/>
        <a:p>
          <a:pPr latinLnBrk="1"/>
          <a:endParaRPr lang="ko-KR" altLang="en-US"/>
        </a:p>
      </dgm:t>
    </dgm:pt>
    <dgm:pt modelId="{A9CF4875-C4BE-467F-88C8-492D109EF6DB}" type="pres">
      <dgm:prSet presAssocID="{D49FE4C0-2D4C-4424-B425-EE1F9D921A6A}" presName="Name0" presStyleCnt="0">
        <dgm:presLayoutVars>
          <dgm:dir/>
          <dgm:animLvl val="lvl"/>
          <dgm:resizeHandles val="exact"/>
        </dgm:presLayoutVars>
      </dgm:prSet>
      <dgm:spPr/>
    </dgm:pt>
    <dgm:pt modelId="{7B69314E-040D-4C6F-81B5-4C501C037AE1}" type="pres">
      <dgm:prSet presAssocID="{5E9FE9C7-A169-4206-9165-B4CE108E299D}" presName="linNode" presStyleCnt="0"/>
      <dgm:spPr/>
    </dgm:pt>
    <dgm:pt modelId="{DDB12726-7331-4D65-B857-07756171E2B9}" type="pres">
      <dgm:prSet presAssocID="{5E9FE9C7-A169-4206-9165-B4CE108E299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C97AC8-2765-41AA-935C-34DCC1F540C9}" type="pres">
      <dgm:prSet presAssocID="{5E9FE9C7-A169-4206-9165-B4CE108E299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31D8BE-F46C-4FAD-A5F2-D59EE417FE7C}" type="pres">
      <dgm:prSet presAssocID="{9D2B6B6A-7663-405E-ACC2-C24A10AF3B54}" presName="sp" presStyleCnt="0"/>
      <dgm:spPr/>
    </dgm:pt>
    <dgm:pt modelId="{B29CCD43-F628-46DD-BB79-892F80F6E071}" type="pres">
      <dgm:prSet presAssocID="{04910CB5-DF58-4CF4-8A24-D65330ADC42B}" presName="linNode" presStyleCnt="0"/>
      <dgm:spPr/>
    </dgm:pt>
    <dgm:pt modelId="{DF67230C-579D-4FBC-99A7-84027A576285}" type="pres">
      <dgm:prSet presAssocID="{04910CB5-DF58-4CF4-8A24-D65330ADC42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8722D6-BD3B-43A4-8F62-5FF0B3FEB844}" type="pres">
      <dgm:prSet presAssocID="{04910CB5-DF58-4CF4-8A24-D65330ADC42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1A41AE-9004-4C55-8834-2CA9B9782A8F}" srcId="{D49FE4C0-2D4C-4424-B425-EE1F9D921A6A}" destId="{5E9FE9C7-A169-4206-9165-B4CE108E299D}" srcOrd="0" destOrd="0" parTransId="{2CEFF933-3057-40F0-9720-707E9037C6F4}" sibTransId="{9D2B6B6A-7663-405E-ACC2-C24A10AF3B54}"/>
    <dgm:cxn modelId="{4FC5326A-7AAC-4A91-AE92-5BF150DB95AC}" type="presOf" srcId="{51489130-FA08-49C3-9D6B-5048F1BF5BF6}" destId="{7DC97AC8-2765-41AA-935C-34DCC1F540C9}" srcOrd="0" destOrd="0" presId="urn:microsoft.com/office/officeart/2005/8/layout/vList5"/>
    <dgm:cxn modelId="{0A6CE84F-B0CE-4C92-A5F8-446A04A00502}" srcId="{D49FE4C0-2D4C-4424-B425-EE1F9D921A6A}" destId="{04910CB5-DF58-4CF4-8A24-D65330ADC42B}" srcOrd="1" destOrd="0" parTransId="{814FD071-CE94-4D61-972F-8A2F63CC136D}" sibTransId="{2CDB2C41-9274-4C22-90A8-053CDACDFDD6}"/>
    <dgm:cxn modelId="{ECAA0FA4-741D-4C51-BACF-84AC34FD424B}" type="presOf" srcId="{5E9FE9C7-A169-4206-9165-B4CE108E299D}" destId="{DDB12726-7331-4D65-B857-07756171E2B9}" srcOrd="0" destOrd="0" presId="urn:microsoft.com/office/officeart/2005/8/layout/vList5"/>
    <dgm:cxn modelId="{EE15EDBF-A65C-4390-94CF-C35103FA7683}" type="presOf" srcId="{71A791A4-6DEA-43B0-AA64-F82D14CC3872}" destId="{E48722D6-BD3B-43A4-8F62-5FF0B3FEB844}" srcOrd="0" destOrd="0" presId="urn:microsoft.com/office/officeart/2005/8/layout/vList5"/>
    <dgm:cxn modelId="{E6DCEAF9-64A6-4BC0-91B7-4CAFF478489C}" type="presOf" srcId="{04910CB5-DF58-4CF4-8A24-D65330ADC42B}" destId="{DF67230C-579D-4FBC-99A7-84027A576285}" srcOrd="0" destOrd="0" presId="urn:microsoft.com/office/officeart/2005/8/layout/vList5"/>
    <dgm:cxn modelId="{C349D789-ADA2-4046-82A7-E9D5AC74AB99}" srcId="{04910CB5-DF58-4CF4-8A24-D65330ADC42B}" destId="{71A791A4-6DEA-43B0-AA64-F82D14CC3872}" srcOrd="0" destOrd="0" parTransId="{B6BA1AE6-19B0-455C-B62E-A58F7FD027E7}" sibTransId="{3886D32A-CAD6-47F1-A42A-3ECC6A4E7F36}"/>
    <dgm:cxn modelId="{98C88FD6-8247-4FC5-A912-4BA9FDBDF415}" type="presOf" srcId="{D49FE4C0-2D4C-4424-B425-EE1F9D921A6A}" destId="{A9CF4875-C4BE-467F-88C8-492D109EF6DB}" srcOrd="0" destOrd="0" presId="urn:microsoft.com/office/officeart/2005/8/layout/vList5"/>
    <dgm:cxn modelId="{C7684761-A0EC-4285-A435-AA79D0C0C7AA}" srcId="{5E9FE9C7-A169-4206-9165-B4CE108E299D}" destId="{51489130-FA08-49C3-9D6B-5048F1BF5BF6}" srcOrd="0" destOrd="0" parTransId="{C4C8ADB5-BAA3-4E29-B525-16F7619992A1}" sibTransId="{E870021E-EF5C-42A4-90BD-70F9B6EB56F0}"/>
    <dgm:cxn modelId="{9518113B-95E8-4FAD-91F1-621AE749B2A5}" type="presParOf" srcId="{A9CF4875-C4BE-467F-88C8-492D109EF6DB}" destId="{7B69314E-040D-4C6F-81B5-4C501C037AE1}" srcOrd="0" destOrd="0" presId="urn:microsoft.com/office/officeart/2005/8/layout/vList5"/>
    <dgm:cxn modelId="{C652F9BE-2F86-4AA8-AE7E-77DAD162DCB5}" type="presParOf" srcId="{7B69314E-040D-4C6F-81B5-4C501C037AE1}" destId="{DDB12726-7331-4D65-B857-07756171E2B9}" srcOrd="0" destOrd="0" presId="urn:microsoft.com/office/officeart/2005/8/layout/vList5"/>
    <dgm:cxn modelId="{431C5C8D-6C58-4D48-A3A5-DE6F265346F4}" type="presParOf" srcId="{7B69314E-040D-4C6F-81B5-4C501C037AE1}" destId="{7DC97AC8-2765-41AA-935C-34DCC1F540C9}" srcOrd="1" destOrd="0" presId="urn:microsoft.com/office/officeart/2005/8/layout/vList5"/>
    <dgm:cxn modelId="{1E473428-368A-43FC-BBA2-0EC6EA028A6D}" type="presParOf" srcId="{A9CF4875-C4BE-467F-88C8-492D109EF6DB}" destId="{C731D8BE-F46C-4FAD-A5F2-D59EE417FE7C}" srcOrd="1" destOrd="0" presId="urn:microsoft.com/office/officeart/2005/8/layout/vList5"/>
    <dgm:cxn modelId="{1B5CA64D-8B39-40D5-B1AC-4E9CE6F71AE3}" type="presParOf" srcId="{A9CF4875-C4BE-467F-88C8-492D109EF6DB}" destId="{B29CCD43-F628-46DD-BB79-892F80F6E071}" srcOrd="2" destOrd="0" presId="urn:microsoft.com/office/officeart/2005/8/layout/vList5"/>
    <dgm:cxn modelId="{F83F15E6-5B03-453E-B704-1D89B697D0CE}" type="presParOf" srcId="{B29CCD43-F628-46DD-BB79-892F80F6E071}" destId="{DF67230C-579D-4FBC-99A7-84027A576285}" srcOrd="0" destOrd="0" presId="urn:microsoft.com/office/officeart/2005/8/layout/vList5"/>
    <dgm:cxn modelId="{00124D14-9CFD-4E3F-B0A9-F421F81CABC4}" type="presParOf" srcId="{B29CCD43-F628-46DD-BB79-892F80F6E071}" destId="{E48722D6-BD3B-43A4-8F62-5FF0B3FEB844}" srcOrd="1" destOrd="0" presId="urn:microsoft.com/office/officeart/2005/8/layout/vList5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6138DDB-A0E1-494A-821B-C68B4AD5F5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0DA396B-3B9E-453E-B7CD-B27A478CE671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</a:t>
          </a:r>
          <a:r>
            <a:rPr lang="ko-KR" altLang="en-US" dirty="0" err="1" smtClean="0"/>
            <a:t>스코프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3220183D-62CF-4AD2-B26E-4522AD89D50E}" type="par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F9051C87-645F-4AC7-9B1C-69DFAF52B299}" type="sibTrans" cxnId="{C9913CEA-9776-40A7-A417-16BA0160D38E}">
      <dgm:prSet/>
      <dgm:spPr/>
      <dgm:t>
        <a:bodyPr/>
        <a:lstStyle/>
        <a:p>
          <a:pPr latinLnBrk="1"/>
          <a:endParaRPr lang="ko-KR" altLang="en-US"/>
        </a:p>
      </dgm:t>
    </dgm:pt>
    <dgm:pt modelId="{70B54430-B6B8-480E-924D-B1E246F062C2}">
      <dgm:prSet phldrT="[텍스트]"/>
      <dgm:spPr/>
      <dgm:t>
        <a:bodyPr/>
        <a:lstStyle/>
        <a:p>
          <a:pPr latinLnBrk="1"/>
          <a:r>
            <a:rPr lang="ko-KR" altLang="en-US" dirty="0" smtClean="0"/>
            <a:t>선택적 의존성 설정</a:t>
          </a:r>
          <a:endParaRPr lang="ko-KR" altLang="en-US" dirty="0"/>
        </a:p>
      </dgm:t>
    </dgm:pt>
    <dgm:pt modelId="{91A9DC71-4742-46ED-A3EF-EC9E1F4BDAFC}" type="par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59C835C0-11A1-41CC-96B1-AE4814A26425}" type="sibTrans" cxnId="{DAF3D87A-B871-451B-BDA5-2CBD486B803D}">
      <dgm:prSet/>
      <dgm:spPr/>
      <dgm:t>
        <a:bodyPr/>
        <a:lstStyle/>
        <a:p>
          <a:pPr latinLnBrk="1"/>
          <a:endParaRPr lang="ko-KR" altLang="en-US"/>
        </a:p>
      </dgm:t>
    </dgm:pt>
    <dgm:pt modelId="{025BCDB1-B277-4BF7-A3C8-5BBF23038C8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javax.servlet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r>
            <a:rPr lang="en-US" altLang="ko-KR" dirty="0" err="1" smtClean="0"/>
            <a:t>servlet-api</a:t>
          </a:r>
          <a:r>
            <a:rPr lang="en-US" altLang="ko-KR" dirty="0" smtClean="0"/>
            <a:t>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&lt;scope&gt;provided&lt;/scope&gt;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018D88FC-45EE-4EBA-A98A-D76F3BD061C3}" type="par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B3DB2888-0586-4932-B9F0-EAC1DA69B566}" type="sibTrans" cxnId="{1B40034D-F197-4DFD-A1C9-154FA5BFE6FF}">
      <dgm:prSet/>
      <dgm:spPr/>
      <dgm:t>
        <a:bodyPr/>
        <a:lstStyle/>
        <a:p>
          <a:pPr latinLnBrk="1"/>
          <a:endParaRPr lang="ko-KR" altLang="en-US"/>
        </a:p>
      </dgm:t>
    </dgm:pt>
    <dgm:pt modelId="{5BA882A4-63AC-44E6-A56C-B1B335A23EE9}">
      <dgm:prSet phldrT="[텍스트]"/>
      <dgm:spPr/>
      <dgm:t>
        <a:bodyPr/>
        <a:lstStyle/>
        <a:p>
          <a:pPr latinLnBrk="1"/>
          <a:r>
            <a:rPr lang="en-US" altLang="ko-KR" dirty="0" smtClean="0"/>
            <a:t>&lt;dependency&gt;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r>
            <a:rPr lang="en-US" altLang="ko-KR" dirty="0" err="1" smtClean="0"/>
            <a:t>org.springframework</a:t>
          </a:r>
          <a:r>
            <a:rPr lang="en-US" altLang="ko-KR" dirty="0" smtClean="0"/>
            <a:t>&lt;/</a:t>
          </a:r>
          <a:r>
            <a:rPr lang="en-US" altLang="ko-KR" dirty="0" err="1" smtClean="0"/>
            <a:t>groupId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&gt;spring-core&lt;/</a:t>
          </a:r>
          <a:r>
            <a:rPr lang="en-US" altLang="ko-KR" dirty="0" err="1" smtClean="0"/>
            <a:t>artifactId</a:t>
          </a:r>
          <a:r>
            <a:rPr lang="en-US" altLang="ko-KR" dirty="0" smtClean="0"/>
            <a:t>&gt;</a:t>
          </a:r>
          <a:br>
            <a:rPr lang="en-US" altLang="ko-KR" dirty="0" smtClean="0"/>
          </a:br>
          <a:r>
            <a:rPr lang="en-US" altLang="ko-KR" dirty="0" smtClean="0"/>
            <a:t>&lt;scope&gt;compile&lt;/scope&gt;</a:t>
          </a:r>
          <a:br>
            <a:rPr lang="en-US" altLang="ko-KR" dirty="0" smtClean="0"/>
          </a:br>
          <a:r>
            <a:rPr lang="en-US" altLang="ko-KR" b="1" i="1" u="sng" dirty="0" smtClean="0">
              <a:solidFill>
                <a:srgbClr val="FF0000"/>
              </a:solidFill>
            </a:rPr>
            <a:t>&lt;optional&gt;true&lt;/optional&gt;</a:t>
          </a:r>
          <a:br>
            <a:rPr lang="en-US" altLang="ko-KR" b="1" i="1" u="sng" dirty="0" smtClean="0">
              <a:solidFill>
                <a:srgbClr val="FF0000"/>
              </a:solidFill>
            </a:rPr>
          </a:br>
          <a:r>
            <a:rPr lang="en-US" altLang="ko-KR" dirty="0" smtClean="0"/>
            <a:t>&lt;/dependency&gt;</a:t>
          </a:r>
          <a:endParaRPr lang="ko-KR" altLang="en-US" dirty="0"/>
        </a:p>
      </dgm:t>
    </dgm:pt>
    <dgm:pt modelId="{9ADDBAA2-ED46-442E-A37D-520F839EBC51}" type="par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92401788-626A-47B5-B17E-00237A522FD4}" type="sibTrans" cxnId="{9838C9C6-FF29-45A8-9F40-D6E5BC2C470D}">
      <dgm:prSet/>
      <dgm:spPr/>
      <dgm:t>
        <a:bodyPr/>
        <a:lstStyle/>
        <a:p>
          <a:pPr latinLnBrk="1"/>
          <a:endParaRPr lang="ko-KR" altLang="en-US"/>
        </a:p>
      </dgm:t>
    </dgm:pt>
    <dgm:pt modelId="{67CDB376-C217-4B78-8DE9-4DDB135FC077}" type="pres">
      <dgm:prSet presAssocID="{A6138DDB-A0E1-494A-821B-C68B4AD5F561}" presName="Name0" presStyleCnt="0">
        <dgm:presLayoutVars>
          <dgm:dir/>
          <dgm:animLvl val="lvl"/>
          <dgm:resizeHandles val="exact"/>
        </dgm:presLayoutVars>
      </dgm:prSet>
      <dgm:spPr/>
    </dgm:pt>
    <dgm:pt modelId="{D7A88E82-05BF-495A-9F04-9D0171B0E104}" type="pres">
      <dgm:prSet presAssocID="{60DA396B-3B9E-453E-B7CD-B27A478CE671}" presName="composite" presStyleCnt="0"/>
      <dgm:spPr/>
    </dgm:pt>
    <dgm:pt modelId="{4122E9C6-45C5-495B-95D5-1A1070BBDBE7}" type="pres">
      <dgm:prSet presAssocID="{60DA396B-3B9E-453E-B7CD-B27A478CE67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C4361-FE49-4A59-82A3-EED0DE50A5C9}" type="pres">
      <dgm:prSet presAssocID="{60DA396B-3B9E-453E-B7CD-B27A478CE67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9B4F71-A172-4520-85D2-782645AA787D}" type="pres">
      <dgm:prSet presAssocID="{F9051C87-645F-4AC7-9B1C-69DFAF52B299}" presName="space" presStyleCnt="0"/>
      <dgm:spPr/>
    </dgm:pt>
    <dgm:pt modelId="{54630442-5533-45FE-BE64-4C26F760246B}" type="pres">
      <dgm:prSet presAssocID="{70B54430-B6B8-480E-924D-B1E246F062C2}" presName="composite" presStyleCnt="0"/>
      <dgm:spPr/>
    </dgm:pt>
    <dgm:pt modelId="{D3370A79-46F5-437C-9F0D-B438B1D8CE00}" type="pres">
      <dgm:prSet presAssocID="{70B54430-B6B8-480E-924D-B1E246F062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6213CA-4E3B-4DCD-8173-CA9C1801D226}" type="pres">
      <dgm:prSet presAssocID="{70B54430-B6B8-480E-924D-B1E246F062C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E51BD6-4383-414F-8203-55C0F7104B64}" type="presOf" srcId="{5BA882A4-63AC-44E6-A56C-B1B335A23EE9}" destId="{F06213CA-4E3B-4DCD-8173-CA9C1801D226}" srcOrd="0" destOrd="0" presId="urn:microsoft.com/office/officeart/2005/8/layout/hList1"/>
    <dgm:cxn modelId="{9838C9C6-FF29-45A8-9F40-D6E5BC2C470D}" srcId="{70B54430-B6B8-480E-924D-B1E246F062C2}" destId="{5BA882A4-63AC-44E6-A56C-B1B335A23EE9}" srcOrd="0" destOrd="0" parTransId="{9ADDBAA2-ED46-442E-A37D-520F839EBC51}" sibTransId="{92401788-626A-47B5-B17E-00237A522FD4}"/>
    <dgm:cxn modelId="{C9913CEA-9776-40A7-A417-16BA0160D38E}" srcId="{A6138DDB-A0E1-494A-821B-C68B4AD5F561}" destId="{60DA396B-3B9E-453E-B7CD-B27A478CE671}" srcOrd="0" destOrd="0" parTransId="{3220183D-62CF-4AD2-B26E-4522AD89D50E}" sibTransId="{F9051C87-645F-4AC7-9B1C-69DFAF52B299}"/>
    <dgm:cxn modelId="{5E722D92-D5C8-450C-A065-F4A9F0E41856}" type="presOf" srcId="{025BCDB1-B277-4BF7-A3C8-5BBF23038C89}" destId="{42FC4361-FE49-4A59-82A3-EED0DE50A5C9}" srcOrd="0" destOrd="0" presId="urn:microsoft.com/office/officeart/2005/8/layout/hList1"/>
    <dgm:cxn modelId="{E0252DAC-D8C0-463F-9633-B7C347845504}" type="presOf" srcId="{A6138DDB-A0E1-494A-821B-C68B4AD5F561}" destId="{67CDB376-C217-4B78-8DE9-4DDB135FC077}" srcOrd="0" destOrd="0" presId="urn:microsoft.com/office/officeart/2005/8/layout/hList1"/>
    <dgm:cxn modelId="{29D36E64-61BA-4B55-A60E-A4D011D198AD}" type="presOf" srcId="{60DA396B-3B9E-453E-B7CD-B27A478CE671}" destId="{4122E9C6-45C5-495B-95D5-1A1070BBDBE7}" srcOrd="0" destOrd="0" presId="urn:microsoft.com/office/officeart/2005/8/layout/hList1"/>
    <dgm:cxn modelId="{DAF3D87A-B871-451B-BDA5-2CBD486B803D}" srcId="{A6138DDB-A0E1-494A-821B-C68B4AD5F561}" destId="{70B54430-B6B8-480E-924D-B1E246F062C2}" srcOrd="1" destOrd="0" parTransId="{91A9DC71-4742-46ED-A3EF-EC9E1F4BDAFC}" sibTransId="{59C835C0-11A1-41CC-96B1-AE4814A26425}"/>
    <dgm:cxn modelId="{EA032CD8-B0C1-461B-BA6E-95AB4F701854}" type="presOf" srcId="{70B54430-B6B8-480E-924D-B1E246F062C2}" destId="{D3370A79-46F5-437C-9F0D-B438B1D8CE00}" srcOrd="0" destOrd="0" presId="urn:microsoft.com/office/officeart/2005/8/layout/hList1"/>
    <dgm:cxn modelId="{1B40034D-F197-4DFD-A1C9-154FA5BFE6FF}" srcId="{60DA396B-3B9E-453E-B7CD-B27A478CE671}" destId="{025BCDB1-B277-4BF7-A3C8-5BBF23038C89}" srcOrd="0" destOrd="0" parTransId="{018D88FC-45EE-4EBA-A98A-D76F3BD061C3}" sibTransId="{B3DB2888-0586-4932-B9F0-EAC1DA69B566}"/>
    <dgm:cxn modelId="{6230A656-05A6-4D98-84CB-4FD98B56B1FC}" type="presParOf" srcId="{67CDB376-C217-4B78-8DE9-4DDB135FC077}" destId="{D7A88E82-05BF-495A-9F04-9D0171B0E104}" srcOrd="0" destOrd="0" presId="urn:microsoft.com/office/officeart/2005/8/layout/hList1"/>
    <dgm:cxn modelId="{1182C185-57AE-4B55-B79E-255B66863250}" type="presParOf" srcId="{D7A88E82-05BF-495A-9F04-9D0171B0E104}" destId="{4122E9C6-45C5-495B-95D5-1A1070BBDBE7}" srcOrd="0" destOrd="0" presId="urn:microsoft.com/office/officeart/2005/8/layout/hList1"/>
    <dgm:cxn modelId="{496B1B72-2B76-41F9-9F4D-58E59D0A3AB1}" type="presParOf" srcId="{D7A88E82-05BF-495A-9F04-9D0171B0E104}" destId="{42FC4361-FE49-4A59-82A3-EED0DE50A5C9}" srcOrd="1" destOrd="0" presId="urn:microsoft.com/office/officeart/2005/8/layout/hList1"/>
    <dgm:cxn modelId="{54769AE7-A41F-45C7-9B02-10C6BCC98E4E}" type="presParOf" srcId="{67CDB376-C217-4B78-8DE9-4DDB135FC077}" destId="{799B4F71-A172-4520-85D2-782645AA787D}" srcOrd="1" destOrd="0" presId="urn:microsoft.com/office/officeart/2005/8/layout/hList1"/>
    <dgm:cxn modelId="{EC480227-F138-4FE1-8005-76A16D0FEEED}" type="presParOf" srcId="{67CDB376-C217-4B78-8DE9-4DDB135FC077}" destId="{54630442-5533-45FE-BE64-4C26F760246B}" srcOrd="2" destOrd="0" presId="urn:microsoft.com/office/officeart/2005/8/layout/hList1"/>
    <dgm:cxn modelId="{902B9F10-D09B-48E9-9CF9-42717BC7D46D}" type="presParOf" srcId="{54630442-5533-45FE-BE64-4C26F760246B}" destId="{D3370A79-46F5-437C-9F0D-B438B1D8CE00}" srcOrd="0" destOrd="0" presId="urn:microsoft.com/office/officeart/2005/8/layout/hList1"/>
    <dgm:cxn modelId="{46618499-C91B-429C-BAD3-B1B5AA8EA9BD}" type="presParOf" srcId="{54630442-5533-45FE-BE64-4C26F760246B}" destId="{F06213CA-4E3B-4DCD-8173-CA9C1801D226}" srcOrd="1" destOrd="0" presId="urn:microsoft.com/office/officeart/2005/8/layout/hList1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B70B59E-86A9-46B7-A0CA-B558B2942F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0491AC-918E-46C8-90C2-97B55EEE7CA3}">
      <dgm:prSet phldrT="[텍스트]"/>
      <dgm:spPr/>
      <dgm:t>
        <a:bodyPr/>
        <a:lstStyle/>
        <a:p>
          <a:pPr latinLnBrk="1"/>
          <a:r>
            <a:rPr lang="ko-KR" altLang="en-US" dirty="0" smtClean="0"/>
            <a:t>의존성 예외</a:t>
          </a:r>
          <a:endParaRPr lang="ko-KR" altLang="en-US" dirty="0"/>
        </a:p>
      </dgm:t>
    </dgm:pt>
    <dgm:pt modelId="{C84BB01E-5B3D-4D17-8597-CADEAA5A951A}" type="par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4DADBD9F-5A25-41E2-AE8A-40F60A81BCA2}" type="sibTrans" cxnId="{3C1E7DAA-9F2D-433F-8091-8AA89F932374}">
      <dgm:prSet/>
      <dgm:spPr/>
      <dgm:t>
        <a:bodyPr/>
        <a:lstStyle/>
        <a:p>
          <a:pPr latinLnBrk="1"/>
          <a:endParaRPr lang="ko-KR" altLang="en-US"/>
        </a:p>
      </dgm:t>
    </dgm:pt>
    <dgm:pt modelId="{DD841E69-A978-42A5-98B0-D31D1DDCBB42}">
      <dgm:prSet phldrT="[텍스트]"/>
      <dgm:spPr/>
      <dgm:t>
        <a:bodyPr/>
        <a:lstStyle/>
        <a:p>
          <a:pPr latinLnBrk="1"/>
          <a:r>
            <a:rPr lang="en-US" altLang="en-US" dirty="0" smtClean="0"/>
            <a:t>    &lt;!-- Struts2 Framework --&gt;</a:t>
          </a:r>
          <a:br>
            <a:rPr lang="en-US" altLang="en-US" dirty="0" smtClean="0"/>
          </a:br>
          <a:r>
            <a:rPr lang="en-US" altLang="en-US" dirty="0" smtClean="0"/>
            <a:t>    &lt;dependency&gt;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r>
            <a:rPr lang="en-US" altLang="en-US" dirty="0" err="1" smtClean="0"/>
            <a:t>org.apache.struts</a:t>
          </a:r>
          <a:r>
            <a:rPr lang="en-US" altLang="en-US" dirty="0" smtClean="0"/>
            <a:t>&lt;/</a:t>
          </a:r>
          <a:r>
            <a:rPr lang="en-US" altLang="en-US" dirty="0" err="1" smtClean="0"/>
            <a:t>groupId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&gt;struts2-core&lt;/</a:t>
          </a:r>
          <a:r>
            <a:rPr lang="en-US" altLang="en-US" dirty="0" err="1" smtClean="0"/>
            <a:t>artifactId</a:t>
          </a:r>
          <a:r>
            <a:rPr lang="en-US" altLang="en-US" dirty="0" smtClean="0"/>
            <a:t>&gt;</a:t>
          </a:r>
          <a:br>
            <a:rPr lang="en-US" altLang="en-US" dirty="0" smtClean="0"/>
          </a:br>
          <a:r>
            <a:rPr lang="en-US" altLang="en-US" dirty="0" smtClean="0"/>
            <a:t>      &lt;version&gt;${struts2.verion}&lt;/version&gt;</a:t>
          </a:r>
          <a:br>
            <a:rPr lang="en-US" altLang="en-US" dirty="0" smtClean="0"/>
          </a:br>
          <a:r>
            <a:rPr lang="en-US" altLang="en-US" dirty="0" smtClean="0"/>
            <a:t>      &lt;exclusions&gt;</a:t>
          </a:r>
          <a:br>
            <a:rPr lang="en-US" altLang="en-US" dirty="0" smtClean="0"/>
          </a:br>
          <a:r>
            <a:rPr lang="en-US" altLang="en-US" b="1" i="1" dirty="0" smtClean="0"/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&lt;exclusion&gt;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groupId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&gt;commons-</a:t>
          </a:r>
          <a:r>
            <a:rPr lang="en-US" altLang="en-US" b="1" i="1" u="sng" dirty="0" err="1" smtClean="0">
              <a:solidFill>
                <a:srgbClr val="FF0000"/>
              </a:solidFill>
            </a:rPr>
            <a:t>io</a:t>
          </a:r>
          <a:r>
            <a:rPr lang="en-US" altLang="en-US" b="1" i="1" u="sng" dirty="0" smtClean="0">
              <a:solidFill>
                <a:srgbClr val="FF0000"/>
              </a:solidFill>
            </a:rPr>
            <a:t>&lt;/</a:t>
          </a:r>
          <a:r>
            <a:rPr lang="en-US" altLang="en-US" b="1" i="1" u="sng" dirty="0" err="1" smtClean="0">
              <a:solidFill>
                <a:srgbClr val="FF0000"/>
              </a:solidFill>
            </a:rPr>
            <a:t>artifactId</a:t>
          </a:r>
          <a:r>
            <a:rPr lang="en-US" altLang="en-US" b="1" i="1" u="sng" dirty="0" smtClean="0">
              <a:solidFill>
                <a:srgbClr val="FF0000"/>
              </a:solidFill>
            </a:rPr>
            <a:t>&gt;</a:t>
          </a:r>
          <a:r>
            <a:rPr lang="en-US" altLang="en-US" b="1" i="1" dirty="0" smtClean="0">
              <a:solidFill>
                <a:srgbClr val="FF0000"/>
              </a:solidFill>
            </a:rPr>
            <a:t/>
          </a:r>
          <a:br>
            <a:rPr lang="en-US" altLang="en-US" b="1" i="1" dirty="0" smtClean="0">
              <a:solidFill>
                <a:srgbClr val="FF0000"/>
              </a:solidFill>
            </a:rPr>
          </a:br>
          <a:r>
            <a:rPr lang="en-US" altLang="en-US" b="1" i="1" dirty="0" smtClean="0">
              <a:solidFill>
                <a:srgbClr val="FF0000"/>
              </a:solidFill>
            </a:rPr>
            <a:t>        </a:t>
          </a:r>
          <a:r>
            <a:rPr lang="en-US" altLang="en-US" b="1" i="1" u="sng" dirty="0" smtClean="0">
              <a:solidFill>
                <a:srgbClr val="FF0000"/>
              </a:solidFill>
            </a:rPr>
            <a:t>&lt;/exclusion&gt;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en-US" altLang="en-US" dirty="0" smtClean="0"/>
            <a:t>      &lt;/exclusions&gt;</a:t>
          </a:r>
          <a:br>
            <a:rPr lang="en-US" altLang="en-US" dirty="0" smtClean="0"/>
          </a:br>
          <a:r>
            <a:rPr lang="en-US" altLang="en-US" dirty="0" smtClean="0"/>
            <a:t>    &lt;/dependency&gt;</a:t>
          </a:r>
          <a:endParaRPr lang="ko-KR" altLang="en-US" dirty="0"/>
        </a:p>
      </dgm:t>
    </dgm:pt>
    <dgm:pt modelId="{0F96718E-8D9E-49DB-94F8-064FBF025446}" type="par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1861F39B-BC3B-4153-8753-A03AAE9B66E0}" type="sibTrans" cxnId="{1A1E8A3C-395A-4785-B5C4-A982D62D427D}">
      <dgm:prSet/>
      <dgm:spPr/>
      <dgm:t>
        <a:bodyPr/>
        <a:lstStyle/>
        <a:p>
          <a:pPr latinLnBrk="1"/>
          <a:endParaRPr lang="ko-KR" altLang="en-US"/>
        </a:p>
      </dgm:t>
    </dgm:pt>
    <dgm:pt modelId="{F6D4E289-2CB2-498A-A0D5-1B2CB2A18E8E}" type="pres">
      <dgm:prSet presAssocID="{8B70B59E-86A9-46B7-A0CA-B558B2942F71}" presName="Name0" presStyleCnt="0">
        <dgm:presLayoutVars>
          <dgm:dir/>
          <dgm:animLvl val="lvl"/>
          <dgm:resizeHandles val="exact"/>
        </dgm:presLayoutVars>
      </dgm:prSet>
      <dgm:spPr/>
    </dgm:pt>
    <dgm:pt modelId="{7541640F-CF15-4E21-986E-3E38AFBEA26B}" type="pres">
      <dgm:prSet presAssocID="{AC0491AC-918E-46C8-90C2-97B55EEE7CA3}" presName="composite" presStyleCnt="0"/>
      <dgm:spPr/>
    </dgm:pt>
    <dgm:pt modelId="{A6CB75C3-2733-4D37-BB1E-0066F88E6679}" type="pres">
      <dgm:prSet presAssocID="{AC0491AC-918E-46C8-90C2-97B55EEE7CA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73B1DF-5380-414E-87A1-4FDD09E235EE}" type="pres">
      <dgm:prSet presAssocID="{AC0491AC-918E-46C8-90C2-97B55EEE7CA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28D4204-6844-4168-8C6C-18F11C034DD9}" type="presOf" srcId="{AC0491AC-918E-46C8-90C2-97B55EEE7CA3}" destId="{A6CB75C3-2733-4D37-BB1E-0066F88E6679}" srcOrd="0" destOrd="0" presId="urn:microsoft.com/office/officeart/2005/8/layout/hList1"/>
    <dgm:cxn modelId="{1A1E8A3C-395A-4785-B5C4-A982D62D427D}" srcId="{AC0491AC-918E-46C8-90C2-97B55EEE7CA3}" destId="{DD841E69-A978-42A5-98B0-D31D1DDCBB42}" srcOrd="0" destOrd="0" parTransId="{0F96718E-8D9E-49DB-94F8-064FBF025446}" sibTransId="{1861F39B-BC3B-4153-8753-A03AAE9B66E0}"/>
    <dgm:cxn modelId="{E1F26BAA-F790-4E08-AF6F-779A943C1280}" type="presOf" srcId="{8B70B59E-86A9-46B7-A0CA-B558B2942F71}" destId="{F6D4E289-2CB2-498A-A0D5-1B2CB2A18E8E}" srcOrd="0" destOrd="0" presId="urn:microsoft.com/office/officeart/2005/8/layout/hList1"/>
    <dgm:cxn modelId="{5828D3BD-1272-4293-8A1C-9ACC0BD9D908}" type="presOf" srcId="{DD841E69-A978-42A5-98B0-D31D1DDCBB42}" destId="{3873B1DF-5380-414E-87A1-4FDD09E235EE}" srcOrd="0" destOrd="0" presId="urn:microsoft.com/office/officeart/2005/8/layout/hList1"/>
    <dgm:cxn modelId="{3C1E7DAA-9F2D-433F-8091-8AA89F932374}" srcId="{8B70B59E-86A9-46B7-A0CA-B558B2942F71}" destId="{AC0491AC-918E-46C8-90C2-97B55EEE7CA3}" srcOrd="0" destOrd="0" parTransId="{C84BB01E-5B3D-4D17-8597-CADEAA5A951A}" sibTransId="{4DADBD9F-5A25-41E2-AE8A-40F60A81BCA2}"/>
    <dgm:cxn modelId="{11B7B746-D4FC-4FCC-9F87-A47DE85C4348}" type="presParOf" srcId="{F6D4E289-2CB2-498A-A0D5-1B2CB2A18E8E}" destId="{7541640F-CF15-4E21-986E-3E38AFBEA26B}" srcOrd="0" destOrd="0" presId="urn:microsoft.com/office/officeart/2005/8/layout/hList1"/>
    <dgm:cxn modelId="{421E032C-3D76-4AF6-8702-109A23D37B50}" type="presParOf" srcId="{7541640F-CF15-4E21-986E-3E38AFBEA26B}" destId="{A6CB75C3-2733-4D37-BB1E-0066F88E6679}" srcOrd="0" destOrd="0" presId="urn:microsoft.com/office/officeart/2005/8/layout/hList1"/>
    <dgm:cxn modelId="{9387DE3C-ADFD-49ED-BED8-B62C1336C080}" type="presParOf" srcId="{7541640F-CF15-4E21-986E-3E38AFBEA26B}" destId="{3873B1DF-5380-414E-87A1-4FDD09E235EE}" srcOrd="1" destOrd="0" presId="urn:microsoft.com/office/officeart/2005/8/layout/hList1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D445495-3AE8-4AC8-BA71-89C0AE66B36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9974AE-205A-4A1E-ADCC-1328D9B299DC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BB0E11B4-93A1-47D6-9512-D6E57F992FA8}" type="parTrans" cxnId="{7DF11C79-5E7E-4123-965D-E18889A424A7}">
      <dgm:prSet/>
      <dgm:spPr/>
    </dgm:pt>
    <dgm:pt modelId="{2EF4BCF3-2FC6-4390-8210-56D262920F05}" type="sibTrans" cxnId="{7DF11C79-5E7E-4123-965D-E18889A424A7}">
      <dgm:prSet/>
      <dgm:spPr/>
    </dgm:pt>
    <dgm:pt modelId="{69A4CD5E-39A5-4216-98EB-8362C224204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A81710C2-2B7C-4A49-8CAF-EE7EE895BBC8}" type="par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533CEED4-4FCA-45EC-A320-6384E0BBFE05}" type="sibTrans" cxnId="{79BFEE92-89E0-4307-BEC9-1AEB4322B429}">
      <dgm:prSet/>
      <dgm:spPr/>
      <dgm:t>
        <a:bodyPr/>
        <a:lstStyle/>
        <a:p>
          <a:pPr latinLnBrk="1"/>
          <a:endParaRPr lang="ko-KR" altLang="en-US"/>
        </a:p>
      </dgm:t>
    </dgm:pt>
    <dgm:pt modelId="{6C91FB08-4886-4D8A-A184-FEED7E225703}">
      <dgm:prSet phldrT="[텍스트]"/>
      <dgm:spPr/>
      <dgm:t>
        <a:bodyPr/>
        <a:lstStyle/>
        <a:p>
          <a:pPr latinLnBrk="1"/>
          <a:r>
            <a:rPr lang="ko-KR" altLang="en-US" dirty="0" smtClean="0"/>
            <a:t>필요 없는 의존 관계는 </a:t>
          </a:r>
          <a:r>
            <a:rPr lang="en-US" altLang="en-US" dirty="0" smtClean="0"/>
            <a:t>&lt;exclusion/&gt;</a:t>
          </a:r>
          <a:r>
            <a:rPr lang="ko-KR" altLang="en-US" dirty="0" smtClean="0"/>
            <a:t>를 이용해 제거</a:t>
          </a:r>
          <a:endParaRPr lang="ko-KR" altLang="en-US" dirty="0"/>
        </a:p>
      </dgm:t>
    </dgm:pt>
    <dgm:pt modelId="{4949EA30-C5C0-4806-9896-CB99000C9322}" type="par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3338C4D8-06E0-4EA8-9CE7-BE01BCF4BD47}" type="sibTrans" cxnId="{34E02E2F-CEFA-40EC-AE69-ABD2D0E4FFE4}">
      <dgm:prSet/>
      <dgm:spPr/>
      <dgm:t>
        <a:bodyPr/>
        <a:lstStyle/>
        <a:p>
          <a:pPr latinLnBrk="1"/>
          <a:endParaRPr lang="ko-KR" altLang="en-US"/>
        </a:p>
      </dgm:t>
    </dgm:pt>
    <dgm:pt modelId="{9DA20AC8-7510-4EEA-8971-E6FDFB6428F9}" type="pres">
      <dgm:prSet presAssocID="{7D445495-3AE8-4AC8-BA71-89C0AE66B36E}" presName="CompostProcess" presStyleCnt="0">
        <dgm:presLayoutVars>
          <dgm:dir/>
          <dgm:resizeHandles val="exact"/>
        </dgm:presLayoutVars>
      </dgm:prSet>
      <dgm:spPr/>
    </dgm:pt>
    <dgm:pt modelId="{0DC107D6-1BD8-410B-9D65-DA97BF312465}" type="pres">
      <dgm:prSet presAssocID="{7D445495-3AE8-4AC8-BA71-89C0AE66B36E}" presName="arrow" presStyleLbl="bgShp" presStyleIdx="0" presStyleCnt="1"/>
      <dgm:spPr/>
    </dgm:pt>
    <dgm:pt modelId="{72CA2AB9-1EC3-45E4-A278-B28BFFDBE25E}" type="pres">
      <dgm:prSet presAssocID="{7D445495-3AE8-4AC8-BA71-89C0AE66B36E}" presName="linearProcess" presStyleCnt="0"/>
      <dgm:spPr/>
    </dgm:pt>
    <dgm:pt modelId="{8C06EB01-7617-41D7-98F6-1F8ED3167F05}" type="pres">
      <dgm:prSet presAssocID="{809974AE-205A-4A1E-ADCC-1328D9B299D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238E02-08AC-4AAF-8970-02BD03D71F9E}" type="pres">
      <dgm:prSet presAssocID="{2EF4BCF3-2FC6-4390-8210-56D262920F05}" presName="sibTrans" presStyleCnt="0"/>
      <dgm:spPr/>
    </dgm:pt>
    <dgm:pt modelId="{63C5BF23-02D2-46E5-928D-773DBBE26C86}" type="pres">
      <dgm:prSet presAssocID="{6C91FB08-4886-4D8A-A184-FEED7E22570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5F7807-3F3F-4584-8176-A0218733AED0}" type="presOf" srcId="{6C91FB08-4886-4D8A-A184-FEED7E225703}" destId="{63C5BF23-02D2-46E5-928D-773DBBE26C86}" srcOrd="0" destOrd="0" presId="urn:microsoft.com/office/officeart/2005/8/layout/hProcess9"/>
    <dgm:cxn modelId="{79BFEE92-89E0-4307-BEC9-1AEB4322B429}" srcId="{809974AE-205A-4A1E-ADCC-1328D9B299DC}" destId="{69A4CD5E-39A5-4216-98EB-8362C2242040}" srcOrd="0" destOrd="0" parTransId="{A81710C2-2B7C-4A49-8CAF-EE7EE895BBC8}" sibTransId="{533CEED4-4FCA-45EC-A320-6384E0BBFE05}"/>
    <dgm:cxn modelId="{206CCE0D-0186-4CC7-8159-24D790FB7DB9}" type="presOf" srcId="{809974AE-205A-4A1E-ADCC-1328D9B299DC}" destId="{8C06EB01-7617-41D7-98F6-1F8ED3167F05}" srcOrd="0" destOrd="0" presId="urn:microsoft.com/office/officeart/2005/8/layout/hProcess9"/>
    <dgm:cxn modelId="{36071AE1-6AD8-4100-8B39-E5B158106C20}" type="presOf" srcId="{69A4CD5E-39A5-4216-98EB-8362C2242040}" destId="{8C06EB01-7617-41D7-98F6-1F8ED3167F05}" srcOrd="0" destOrd="1" presId="urn:microsoft.com/office/officeart/2005/8/layout/hProcess9"/>
    <dgm:cxn modelId="{86B5BF24-F2E2-43FE-93E3-8273EE60D45C}" type="presOf" srcId="{7D445495-3AE8-4AC8-BA71-89C0AE66B36E}" destId="{9DA20AC8-7510-4EEA-8971-E6FDFB6428F9}" srcOrd="0" destOrd="0" presId="urn:microsoft.com/office/officeart/2005/8/layout/hProcess9"/>
    <dgm:cxn modelId="{34E02E2F-CEFA-40EC-AE69-ABD2D0E4FFE4}" srcId="{7D445495-3AE8-4AC8-BA71-89C0AE66B36E}" destId="{6C91FB08-4886-4D8A-A184-FEED7E225703}" srcOrd="1" destOrd="0" parTransId="{4949EA30-C5C0-4806-9896-CB99000C9322}" sibTransId="{3338C4D8-06E0-4EA8-9CE7-BE01BCF4BD47}"/>
    <dgm:cxn modelId="{7DF11C79-5E7E-4123-965D-E18889A424A7}" srcId="{7D445495-3AE8-4AC8-BA71-89C0AE66B36E}" destId="{809974AE-205A-4A1E-ADCC-1328D9B299DC}" srcOrd="0" destOrd="0" parTransId="{BB0E11B4-93A1-47D6-9512-D6E57F992FA8}" sibTransId="{2EF4BCF3-2FC6-4390-8210-56D262920F05}"/>
    <dgm:cxn modelId="{D45E7DC4-77FA-452C-8EE3-8B29E238029C}" type="presParOf" srcId="{9DA20AC8-7510-4EEA-8971-E6FDFB6428F9}" destId="{0DC107D6-1BD8-410B-9D65-DA97BF312465}" srcOrd="0" destOrd="0" presId="urn:microsoft.com/office/officeart/2005/8/layout/hProcess9"/>
    <dgm:cxn modelId="{D9ACCE8C-017D-4029-A27C-96CCC71DEF11}" type="presParOf" srcId="{9DA20AC8-7510-4EEA-8971-E6FDFB6428F9}" destId="{72CA2AB9-1EC3-45E4-A278-B28BFFDBE25E}" srcOrd="1" destOrd="0" presId="urn:microsoft.com/office/officeart/2005/8/layout/hProcess9"/>
    <dgm:cxn modelId="{9C4A10E0-3A1B-4F05-9946-3382753833AC}" type="presParOf" srcId="{72CA2AB9-1EC3-45E4-A278-B28BFFDBE25E}" destId="{8C06EB01-7617-41D7-98F6-1F8ED3167F05}" srcOrd="0" destOrd="0" presId="urn:microsoft.com/office/officeart/2005/8/layout/hProcess9"/>
    <dgm:cxn modelId="{3E600F14-026A-463F-8473-91D89ED0958A}" type="presParOf" srcId="{72CA2AB9-1EC3-45E4-A278-B28BFFDBE25E}" destId="{25238E02-08AC-4AAF-8970-02BD03D71F9E}" srcOrd="1" destOrd="0" presId="urn:microsoft.com/office/officeart/2005/8/layout/hProcess9"/>
    <dgm:cxn modelId="{5FED67B0-2F07-4F98-81C9-74E224C745CE}" type="presParOf" srcId="{72CA2AB9-1EC3-45E4-A278-B28BFFDBE25E}" destId="{63C5BF23-02D2-46E5-928D-773DBBE26C86}" srcOrd="2" destOrd="0" presId="urn:microsoft.com/office/officeart/2005/8/layout/hProcess9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0F89D2A-C14E-4C8D-BBE6-D77E8774E8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AACEEAD-BC23-4E23-B8F3-907BA0C16EF7}">
      <dgm:prSet phldrT="[텍스트]"/>
      <dgm:spPr/>
      <dgm:t>
        <a:bodyPr/>
        <a:lstStyle/>
        <a:p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B </a:t>
          </a:r>
          <a:r>
            <a:rPr lang="ko-KR" altLang="ko-KR" dirty="0" smtClean="0"/>
            <a:t>라이브러리에 대하여 </a:t>
          </a:r>
          <a:r>
            <a:rPr lang="en-US" altLang="ko-KR" dirty="0" smtClean="0"/>
            <a:t>compile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가지며</a:t>
          </a:r>
          <a:r>
            <a:rPr lang="en-US" altLang="ko-KR" dirty="0" smtClean="0"/>
            <a:t>, B </a:t>
          </a:r>
          <a:r>
            <a:rPr lang="ko-KR" altLang="ko-KR" dirty="0" smtClean="0"/>
            <a:t>라이브러리는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라이브러리와 </a:t>
          </a:r>
          <a:r>
            <a:rPr lang="en-US" altLang="ko-KR" dirty="0" smtClean="0"/>
            <a:t>runtime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가지는 상태이다</a:t>
          </a:r>
          <a:r>
            <a:rPr lang="en-US" altLang="ko-KR" dirty="0" smtClean="0"/>
            <a:t>. </a:t>
          </a:r>
          <a:endParaRPr lang="ko-KR" altLang="ko-KR" dirty="0" smtClean="0"/>
        </a:p>
        <a:p>
          <a:pPr latinLnBrk="1"/>
          <a:r>
            <a:rPr lang="ko-KR" altLang="ko-KR" dirty="0" smtClean="0"/>
            <a:t>이때 </a:t>
          </a:r>
          <a:r>
            <a:rPr lang="en-US" altLang="ko-KR" dirty="0" smtClean="0"/>
            <a:t>A </a:t>
          </a:r>
          <a:r>
            <a:rPr lang="ko-KR" altLang="ko-KR" dirty="0" smtClean="0"/>
            <a:t>프로젝트는 </a:t>
          </a:r>
          <a:r>
            <a:rPr lang="en-US" altLang="ko-KR" dirty="0" smtClean="0"/>
            <a:t>C </a:t>
          </a:r>
          <a:r>
            <a:rPr lang="ko-KR" altLang="ko-KR" dirty="0" smtClean="0"/>
            <a:t>라이브러리에 대하여 </a:t>
          </a:r>
          <a:r>
            <a:rPr lang="en-US" altLang="ko-KR" dirty="0" err="1" smtClean="0"/>
            <a:t>runtlme</a:t>
          </a:r>
          <a:r>
            <a:rPr lang="en-US" altLang="ko-KR" dirty="0" smtClean="0"/>
            <a:t> </a:t>
          </a:r>
          <a:r>
            <a:rPr lang="ko-KR" altLang="ko-KR" dirty="0" err="1" smtClean="0"/>
            <a:t>스코프로</a:t>
          </a:r>
          <a:r>
            <a:rPr lang="ko-KR" altLang="ko-KR" dirty="0" smtClean="0"/>
            <a:t> 의존 관계를 가진다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C284D06-7E8C-478E-A3F0-CF14632D18E1}" type="par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A8B8409D-D83C-48A7-A374-DC9E6F9948FA}" type="sibTrans" cxnId="{F4981619-798A-41C4-9839-06B0B5CD6910}">
      <dgm:prSet/>
      <dgm:spPr/>
      <dgm:t>
        <a:bodyPr/>
        <a:lstStyle/>
        <a:p>
          <a:pPr latinLnBrk="1"/>
          <a:endParaRPr lang="ko-KR" altLang="en-US"/>
        </a:p>
      </dgm:t>
    </dgm:pt>
    <dgm:pt modelId="{8A0C8361-995C-4B49-9525-97FF7BF18EFD}">
      <dgm:prSet phldrT="[텍스트]"/>
      <dgm:spPr/>
      <dgm:t>
        <a:bodyPr/>
        <a:lstStyle/>
        <a:p>
          <a:r>
            <a:rPr lang="ko-KR" altLang="en-US" dirty="0" smtClean="0"/>
            <a:t>프로젝트 </a:t>
          </a:r>
          <a:r>
            <a:rPr lang="en-US" altLang="en-US" dirty="0" smtClean="0"/>
            <a:t>A -&gt; B</a:t>
          </a:r>
          <a:r>
            <a:rPr lang="ko-KR" altLang="en-US" dirty="0" smtClean="0"/>
            <a:t>는 </a:t>
          </a:r>
          <a:r>
            <a:rPr lang="en-US" altLang="en-US" dirty="0" smtClean="0"/>
            <a:t>compile </a:t>
          </a:r>
          <a:r>
            <a:rPr lang="ko-KR" altLang="en-US" dirty="0" err="1" smtClean="0"/>
            <a:t>스코프</a:t>
          </a:r>
          <a:r>
            <a:rPr lang="ko-KR" altLang="en-US" dirty="0" smtClean="0"/>
            <a:t>， </a:t>
          </a:r>
          <a:r>
            <a:rPr lang="en-US" altLang="en-US" dirty="0" smtClean="0"/>
            <a:t>B -&gt; C</a:t>
          </a:r>
          <a:r>
            <a:rPr lang="ko-KR" altLang="en-US" dirty="0" smtClean="0"/>
            <a:t>는 </a:t>
          </a:r>
          <a:r>
            <a:rPr lang="en-US" altLang="en-US" dirty="0" smtClean="0"/>
            <a:t>provided </a:t>
          </a:r>
          <a:r>
            <a:rPr lang="ko-KR" altLang="en-US" dirty="0" err="1" smtClean="0"/>
            <a:t>스코프라면</a:t>
          </a:r>
          <a:r>
            <a:rPr lang="ko-KR" altLang="en-US" dirty="0" smtClean="0"/>
            <a:t> </a:t>
          </a:r>
          <a:r>
            <a:rPr lang="en-US" altLang="en-US" dirty="0" smtClean="0"/>
            <a:t>A </a:t>
          </a:r>
          <a:r>
            <a:rPr lang="ko-KR" altLang="en-US" dirty="0" smtClean="0"/>
            <a:t>프로젝트는 </a:t>
          </a:r>
          <a:r>
            <a:rPr lang="en-US" altLang="en-US" dirty="0" smtClean="0"/>
            <a:t>C </a:t>
          </a:r>
          <a:r>
            <a:rPr lang="ko-KR" altLang="en-US" dirty="0" smtClean="0"/>
            <a:t>라이브러리와 의존 관계를 갖지 않는다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49D9BE7A-3A33-48DB-9D11-FCA2E79AD8F4}" type="par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AE84267D-D432-41F3-871A-56038F190FE4}" type="sibTrans" cxnId="{6757FFF3-BC3A-419F-8B5F-8FFAC07E15A9}">
      <dgm:prSet/>
      <dgm:spPr/>
      <dgm:t>
        <a:bodyPr/>
        <a:lstStyle/>
        <a:p>
          <a:pPr latinLnBrk="1"/>
          <a:endParaRPr lang="ko-KR" altLang="en-US"/>
        </a:p>
      </dgm:t>
    </dgm:pt>
    <dgm:pt modelId="{841EF98B-A39E-4302-810F-62EAC7CE2832}" type="pres">
      <dgm:prSet presAssocID="{B0F89D2A-C14E-4C8D-BBE6-D77E8774E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BF8F68-E14D-4F2D-8B81-73731500F679}" type="pres">
      <dgm:prSet presAssocID="{3AACEEAD-BC23-4E23-B8F3-907BA0C16EF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537E0-AC1E-4704-A4B4-D8C375055931}" type="pres">
      <dgm:prSet presAssocID="{A8B8409D-D83C-48A7-A374-DC9E6F9948FA}" presName="sibTrans" presStyleCnt="0"/>
      <dgm:spPr/>
    </dgm:pt>
    <dgm:pt modelId="{DC30D04B-7C40-4731-9F34-12AA154DFFE1}" type="pres">
      <dgm:prSet presAssocID="{8A0C8361-995C-4B49-9525-97FF7BF18EF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57FFF3-BC3A-419F-8B5F-8FFAC07E15A9}" srcId="{B0F89D2A-C14E-4C8D-BBE6-D77E8774E81E}" destId="{8A0C8361-995C-4B49-9525-97FF7BF18EFD}" srcOrd="1" destOrd="0" parTransId="{49D9BE7A-3A33-48DB-9D11-FCA2E79AD8F4}" sibTransId="{AE84267D-D432-41F3-871A-56038F190FE4}"/>
    <dgm:cxn modelId="{3AB594B2-4CEA-4F93-843A-F66D0F3FE5BE}" type="presOf" srcId="{3AACEEAD-BC23-4E23-B8F3-907BA0C16EF7}" destId="{11BF8F68-E14D-4F2D-8B81-73731500F679}" srcOrd="0" destOrd="0" presId="urn:microsoft.com/office/officeart/2005/8/layout/default"/>
    <dgm:cxn modelId="{2CDAF88B-1E08-4520-A06A-DF8468E450F1}" type="presOf" srcId="{B0F89D2A-C14E-4C8D-BBE6-D77E8774E81E}" destId="{841EF98B-A39E-4302-810F-62EAC7CE2832}" srcOrd="0" destOrd="0" presId="urn:microsoft.com/office/officeart/2005/8/layout/default"/>
    <dgm:cxn modelId="{4F57AD3A-76C8-426E-B10D-0DCBA658AA56}" type="presOf" srcId="{8A0C8361-995C-4B49-9525-97FF7BF18EFD}" destId="{DC30D04B-7C40-4731-9F34-12AA154DFFE1}" srcOrd="0" destOrd="0" presId="urn:microsoft.com/office/officeart/2005/8/layout/default"/>
    <dgm:cxn modelId="{F4981619-798A-41C4-9839-06B0B5CD6910}" srcId="{B0F89D2A-C14E-4C8D-BBE6-D77E8774E81E}" destId="{3AACEEAD-BC23-4E23-B8F3-907BA0C16EF7}" srcOrd="0" destOrd="0" parTransId="{0C284D06-7E8C-478E-A3F0-CF14632D18E1}" sibTransId="{A8B8409D-D83C-48A7-A374-DC9E6F9948FA}"/>
    <dgm:cxn modelId="{72938A5A-BB12-4E59-B883-0CC29B74EDE6}" type="presParOf" srcId="{841EF98B-A39E-4302-810F-62EAC7CE2832}" destId="{11BF8F68-E14D-4F2D-8B81-73731500F679}" srcOrd="0" destOrd="0" presId="urn:microsoft.com/office/officeart/2005/8/layout/default"/>
    <dgm:cxn modelId="{F2853353-34C4-40AD-B62A-1EDA585F2AA7}" type="presParOf" srcId="{841EF98B-A39E-4302-810F-62EAC7CE2832}" destId="{972537E0-AC1E-4704-A4B4-D8C375055931}" srcOrd="1" destOrd="0" presId="urn:microsoft.com/office/officeart/2005/8/layout/default"/>
    <dgm:cxn modelId="{22010555-3D00-45A1-ACE1-FE2AEA822B87}" type="presParOf" srcId="{841EF98B-A39E-4302-810F-62EAC7CE2832}" destId="{DC30D04B-7C40-4731-9F34-12AA154DFFE1}" srcOrd="2" destOrd="0" presId="urn:microsoft.com/office/officeart/2005/8/layout/default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AFA33AF-82EF-41AE-B32C-4D6075A3B9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B07602-C98E-47AE-B1D9-23DE02590D4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r>
            <a:rPr lang="ko-KR" altLang="en-US" dirty="0" smtClean="0"/>
            <a:t> 다운로드 및 설치</a:t>
          </a:r>
          <a:endParaRPr lang="ko-KR" altLang="en-US" dirty="0"/>
        </a:p>
      </dgm:t>
    </dgm:pt>
    <dgm:pt modelId="{4A74B71E-801D-4296-94ED-EA92BE82FF07}" type="par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7EC333E7-7592-4F64-9EC2-45DA6AFDE574}" type="sibTrans" cxnId="{D13221B1-EB00-46DC-B1B6-57D8240F15D1}">
      <dgm:prSet/>
      <dgm:spPr/>
      <dgm:t>
        <a:bodyPr/>
        <a:lstStyle/>
        <a:p>
          <a:pPr latinLnBrk="1"/>
          <a:endParaRPr lang="ko-KR" altLang="en-US"/>
        </a:p>
      </dgm:t>
    </dgm:pt>
    <dgm:pt modelId="{E4657553-E097-4CE9-9A16-9BF97BD844E5}">
      <dgm:prSet phldrT="[텍스트]"/>
      <dgm:spPr/>
      <dgm:t>
        <a:bodyPr/>
        <a:lstStyle/>
        <a:p>
          <a:pPr latinLnBrk="1"/>
          <a:r>
            <a:rPr lang="ko-KR" altLang="en-US" dirty="0" smtClean="0"/>
            <a:t>시스템 환경 변수 설정</a:t>
          </a:r>
          <a:endParaRPr lang="ko-KR" altLang="en-US" dirty="0"/>
        </a:p>
      </dgm:t>
    </dgm:pt>
    <dgm:pt modelId="{AF2F0355-086E-49C0-B268-D2B397FB69EF}" type="par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5FFD9787-D608-40A2-ABE7-A2196CF82F26}" type="sibTrans" cxnId="{E9F8F1D1-1D94-4076-A3EA-E13116C195E3}">
      <dgm:prSet/>
      <dgm:spPr/>
      <dgm:t>
        <a:bodyPr/>
        <a:lstStyle/>
        <a:p>
          <a:pPr latinLnBrk="1"/>
          <a:endParaRPr lang="ko-KR" altLang="en-US"/>
        </a:p>
      </dgm:t>
    </dgm:pt>
    <dgm:pt modelId="{41668CA3-1516-4A55-80BC-D8769F928FB8}">
      <dgm:prSet phldrT="[텍스트]"/>
      <dgm:spPr/>
      <dgm:t>
        <a:bodyPr/>
        <a:lstStyle/>
        <a:p>
          <a:pPr latinLnBrk="1"/>
          <a:r>
            <a:rPr lang="ko-KR" altLang="en-US" dirty="0" smtClean="0"/>
            <a:t>확인</a:t>
          </a:r>
          <a:endParaRPr lang="ko-KR" altLang="en-US" dirty="0"/>
        </a:p>
      </dgm:t>
    </dgm:pt>
    <dgm:pt modelId="{37151551-ECCD-45AB-A03C-EF977CE2D142}" type="par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10FBCCBE-847E-4DD9-9A85-95D62C122E21}" type="sibTrans" cxnId="{63695DE0-8BF7-4839-B98D-4B6C5D54BA00}">
      <dgm:prSet/>
      <dgm:spPr/>
      <dgm:t>
        <a:bodyPr/>
        <a:lstStyle/>
        <a:p>
          <a:pPr latinLnBrk="1"/>
          <a:endParaRPr lang="ko-KR" altLang="en-US"/>
        </a:p>
      </dgm:t>
    </dgm:pt>
    <dgm:pt modelId="{9D646DE0-CB2E-455D-A0C4-F1EA8D148577}">
      <dgm:prSet phldrT="[텍스트]"/>
      <dgm:spPr/>
      <dgm:t>
        <a:bodyPr/>
        <a:lstStyle/>
        <a:p>
          <a:pPr latinLnBrk="1"/>
          <a:r>
            <a:rPr lang="en-US" altLang="ko-KR" dirty="0" smtClean="0"/>
            <a:t>http://maven.apache.org/download.cgi</a:t>
          </a:r>
          <a:endParaRPr lang="ko-KR" altLang="en-US" dirty="0"/>
        </a:p>
      </dgm:t>
    </dgm:pt>
    <dgm:pt modelId="{55C75801-1D6C-48ED-AEFC-D543175CA236}" type="parTrans" cxnId="{0A2C2288-52D8-4960-8F1D-23F05F4AA670}">
      <dgm:prSet/>
      <dgm:spPr/>
    </dgm:pt>
    <dgm:pt modelId="{ADD5998B-2353-4705-B44C-82CE9AC4C865}" type="sibTrans" cxnId="{0A2C2288-52D8-4960-8F1D-23F05F4AA670}">
      <dgm:prSet/>
      <dgm:spPr/>
    </dgm:pt>
    <dgm:pt modelId="{BAA6C86F-0948-4378-88DD-5858959B15CD}">
      <dgm:prSet phldrT="[텍스트]"/>
      <dgm:spPr/>
      <dgm:t>
        <a:bodyPr/>
        <a:lstStyle/>
        <a:p>
          <a:pPr latinLnBrk="1"/>
          <a:r>
            <a:rPr lang="en-US" altLang="ko-KR" smtClean="0"/>
            <a:t>apache-maven-3.0.5-bin.zip</a:t>
          </a:r>
          <a:endParaRPr lang="ko-KR" altLang="en-US" dirty="0"/>
        </a:p>
      </dgm:t>
    </dgm:pt>
    <dgm:pt modelId="{B74A6C57-F0F1-429E-B7D3-3D87EAF0777A}" type="parTrans" cxnId="{DEA7BD0C-877B-4464-B33A-7005E54F6C4E}">
      <dgm:prSet/>
      <dgm:spPr/>
    </dgm:pt>
    <dgm:pt modelId="{62C83158-EE8F-4B3C-8192-8D8CD4E93BB2}" type="sibTrans" cxnId="{DEA7BD0C-877B-4464-B33A-7005E54F6C4E}">
      <dgm:prSet/>
      <dgm:spPr/>
    </dgm:pt>
    <dgm:pt modelId="{19977E77-108D-4828-9A91-C323680132CD}">
      <dgm:prSet phldrT="[텍스트]"/>
      <dgm:spPr/>
      <dgm:t>
        <a:bodyPr/>
        <a:lstStyle/>
        <a:p>
          <a:pPr latinLnBrk="1"/>
          <a:r>
            <a:rPr lang="ko-KR" altLang="en-US" dirty="0" smtClean="0"/>
            <a:t>압축을 풀어 </a:t>
          </a:r>
          <a:r>
            <a:rPr lang="en-US" altLang="ko-KR" dirty="0" smtClean="0"/>
            <a:t>directory </a:t>
          </a:r>
          <a:r>
            <a:rPr lang="ko-KR" altLang="en-US" dirty="0" smtClean="0"/>
            <a:t>지정 </a:t>
          </a:r>
          <a:r>
            <a:rPr lang="en-US" altLang="ko-KR" dirty="0" smtClean="0"/>
            <a:t>: D:\webdev\apache-maven-3.0.5</a:t>
          </a:r>
          <a:endParaRPr lang="ko-KR" altLang="en-US" dirty="0"/>
        </a:p>
      </dgm:t>
    </dgm:pt>
    <dgm:pt modelId="{3337498A-9CEC-4263-8610-F1E6D9A0122C}" type="parTrans" cxnId="{37598CF9-59F3-4518-B148-51C1B8ABD5FC}">
      <dgm:prSet/>
      <dgm:spPr/>
    </dgm:pt>
    <dgm:pt modelId="{6F0D9E57-8778-46D1-B227-5A8F6060C003}" type="sibTrans" cxnId="{37598CF9-59F3-4518-B148-51C1B8ABD5FC}">
      <dgm:prSet/>
      <dgm:spPr/>
    </dgm:pt>
    <dgm:pt modelId="{CE6E0A75-0CF7-4F80-A914-76044E7125BF}">
      <dgm:prSet phldrT="[텍스트]"/>
      <dgm:spPr/>
      <dgm:t>
        <a:bodyPr/>
        <a:lstStyle/>
        <a:p>
          <a:pPr latinLnBrk="1"/>
          <a:r>
            <a:rPr lang="en-US" altLang="ko-KR" dirty="0" smtClean="0"/>
            <a:t>MAVEN_HOME : D:\webdev\apache-maven-3.0.5</a:t>
          </a:r>
          <a:endParaRPr lang="ko-KR" altLang="en-US" dirty="0"/>
        </a:p>
      </dgm:t>
    </dgm:pt>
    <dgm:pt modelId="{5E5F3E19-050C-4C30-81AB-A4F4D261E4FE}" type="parTrans" cxnId="{B1963555-4DE6-4751-A103-324F301180AE}">
      <dgm:prSet/>
      <dgm:spPr/>
    </dgm:pt>
    <dgm:pt modelId="{2312F258-9C09-4A7B-B775-B942A2F09CB9}" type="sibTrans" cxnId="{B1963555-4DE6-4751-A103-324F301180AE}">
      <dgm:prSet/>
      <dgm:spPr/>
    </dgm:pt>
    <dgm:pt modelId="{207739EA-3100-40D2-B95A-1C956EADCF9F}">
      <dgm:prSet phldrT="[텍스트]"/>
      <dgm:spPr/>
      <dgm:t>
        <a:bodyPr/>
        <a:lstStyle/>
        <a:p>
          <a:pPr latinLnBrk="1"/>
          <a:r>
            <a:rPr lang="en-US" altLang="ko-KR" smtClean="0"/>
            <a:t>PATH </a:t>
          </a:r>
          <a:r>
            <a:rPr lang="ko-KR" altLang="en-US" smtClean="0"/>
            <a:t>에 </a:t>
          </a:r>
          <a:r>
            <a:rPr lang="en-US" altLang="ko-KR" smtClean="0"/>
            <a:t>MAVEN_HOME/bin </a:t>
          </a:r>
          <a:r>
            <a:rPr lang="ko-KR" altLang="en-US" smtClean="0"/>
            <a:t>추가 </a:t>
          </a:r>
          <a:r>
            <a:rPr lang="en-US" altLang="ko-KR" smtClean="0"/>
            <a:t>: D:\webdev\apache-maven-3.0.5\bin</a:t>
          </a:r>
          <a:endParaRPr lang="ko-KR" altLang="en-US" dirty="0"/>
        </a:p>
      </dgm:t>
    </dgm:pt>
    <dgm:pt modelId="{3E5093CD-2753-49B2-8E1D-13F931B57376}" type="parTrans" cxnId="{57941062-3064-48DB-AC98-7CA27FF072AC}">
      <dgm:prSet/>
      <dgm:spPr/>
    </dgm:pt>
    <dgm:pt modelId="{6EDDCBA8-A243-449A-8EBF-D4A37F7941BE}" type="sibTrans" cxnId="{57941062-3064-48DB-AC98-7CA27FF072AC}">
      <dgm:prSet/>
      <dgm:spPr/>
    </dgm:pt>
    <dgm:pt modelId="{CE58F403-8985-4F05-9275-761D5155D1E2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-version" </a:t>
          </a:r>
          <a:r>
            <a:rPr lang="ko-KR" altLang="en-US" dirty="0" smtClean="0"/>
            <a:t>또는 </a:t>
          </a:r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--v" </a:t>
          </a:r>
          <a:r>
            <a:rPr lang="ko-KR" altLang="en-US" dirty="0" smtClean="0"/>
            <a:t>를 실행해 버전정보 확인</a:t>
          </a:r>
          <a:endParaRPr lang="ko-KR" altLang="en-US" dirty="0"/>
        </a:p>
      </dgm:t>
    </dgm:pt>
    <dgm:pt modelId="{2C0A5B54-75F5-4921-AB8D-DB73D8390B6B}" type="parTrans" cxnId="{847B8645-DF49-402E-ADFF-FA4E0C3B88E4}">
      <dgm:prSet/>
      <dgm:spPr/>
    </dgm:pt>
    <dgm:pt modelId="{85B1F4BF-38CF-489C-AD16-E853326BFF52}" type="sibTrans" cxnId="{847B8645-DF49-402E-ADFF-FA4E0C3B88E4}">
      <dgm:prSet/>
      <dgm:spPr/>
    </dgm:pt>
    <dgm:pt modelId="{B8470011-A911-4BD1-89F3-EE5AD539195E}" type="pres">
      <dgm:prSet presAssocID="{0AFA33AF-82EF-41AE-B32C-4D6075A3B9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44F4E-C9EB-415A-9DC2-664F043139E1}" type="pres">
      <dgm:prSet presAssocID="{07B07602-C98E-47AE-B1D9-23DE02590D4A}" presName="parentLin" presStyleCnt="0"/>
      <dgm:spPr/>
    </dgm:pt>
    <dgm:pt modelId="{C344F624-D133-483D-B694-AB8BB73B0054}" type="pres">
      <dgm:prSet presAssocID="{07B07602-C98E-47AE-B1D9-23DE02590D4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1A9A6C7-3193-4D1F-ACAF-E81F079E0874}" type="pres">
      <dgm:prSet presAssocID="{07B07602-C98E-47AE-B1D9-23DE02590D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8C87-5E0F-4C99-86CA-FE5BF53CBF98}" type="pres">
      <dgm:prSet presAssocID="{07B07602-C98E-47AE-B1D9-23DE02590D4A}" presName="negativeSpace" presStyleCnt="0"/>
      <dgm:spPr/>
    </dgm:pt>
    <dgm:pt modelId="{5D2084CD-5CD8-4E54-BDEC-1CD76BE075CC}" type="pres">
      <dgm:prSet presAssocID="{07B07602-C98E-47AE-B1D9-23DE02590D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6A5D7-6A7F-4EED-A4B6-02D690966D2F}" type="pres">
      <dgm:prSet presAssocID="{7EC333E7-7592-4F64-9EC2-45DA6AFDE574}" presName="spaceBetweenRectangles" presStyleCnt="0"/>
      <dgm:spPr/>
    </dgm:pt>
    <dgm:pt modelId="{85A0289C-FF16-4ED9-BB68-A26E42ACA000}" type="pres">
      <dgm:prSet presAssocID="{E4657553-E097-4CE9-9A16-9BF97BD844E5}" presName="parentLin" presStyleCnt="0"/>
      <dgm:spPr/>
    </dgm:pt>
    <dgm:pt modelId="{FD1B4C0A-5526-4C6C-A26A-DC8A96EC62CB}" type="pres">
      <dgm:prSet presAssocID="{E4657553-E097-4CE9-9A16-9BF97BD844E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26A03B-08E7-4FE0-86A0-C2FD9616D98C}" type="pres">
      <dgm:prSet presAssocID="{E4657553-E097-4CE9-9A16-9BF97BD844E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387D9-F6DC-49FA-8A8E-805F03E1BA57}" type="pres">
      <dgm:prSet presAssocID="{E4657553-E097-4CE9-9A16-9BF97BD844E5}" presName="negativeSpace" presStyleCnt="0"/>
      <dgm:spPr/>
    </dgm:pt>
    <dgm:pt modelId="{60A431E7-5DF4-4B80-BC87-EA35E051A026}" type="pres">
      <dgm:prSet presAssocID="{E4657553-E097-4CE9-9A16-9BF97BD844E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CE5E9-20BE-4FF2-876E-293C9C69BC97}" type="pres">
      <dgm:prSet presAssocID="{5FFD9787-D608-40A2-ABE7-A2196CF82F26}" presName="spaceBetweenRectangles" presStyleCnt="0"/>
      <dgm:spPr/>
    </dgm:pt>
    <dgm:pt modelId="{7B8E48FF-7D4C-4094-8680-2A598B92ECA2}" type="pres">
      <dgm:prSet presAssocID="{41668CA3-1516-4A55-80BC-D8769F928FB8}" presName="parentLin" presStyleCnt="0"/>
      <dgm:spPr/>
    </dgm:pt>
    <dgm:pt modelId="{C4D5E5F3-536F-4EB5-A795-320B0C7D2084}" type="pres">
      <dgm:prSet presAssocID="{41668CA3-1516-4A55-80BC-D8769F928FB8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60BC6AC-E4BC-4660-BBB1-F4AC7D13BFA5}" type="pres">
      <dgm:prSet presAssocID="{41668CA3-1516-4A55-80BC-D8769F928F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BF2CD-EACF-4C2B-87C4-2CFFFF180B65}" type="pres">
      <dgm:prSet presAssocID="{41668CA3-1516-4A55-80BC-D8769F928FB8}" presName="negativeSpace" presStyleCnt="0"/>
      <dgm:spPr/>
    </dgm:pt>
    <dgm:pt modelId="{A7BD9A4B-6205-4395-99ED-4AFCEEB1F2C0}" type="pres">
      <dgm:prSet presAssocID="{41668CA3-1516-4A55-80BC-D8769F928F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DBFAB4-84D6-4BCF-AD2D-DD2DCDAEE636}" type="presOf" srcId="{CE6E0A75-0CF7-4F80-A914-76044E7125BF}" destId="{60A431E7-5DF4-4B80-BC87-EA35E051A026}" srcOrd="0" destOrd="0" presId="urn:microsoft.com/office/officeart/2005/8/layout/list1"/>
    <dgm:cxn modelId="{53BCAD26-CD68-40D9-B12C-C6A6DDA42DBE}" type="presOf" srcId="{07B07602-C98E-47AE-B1D9-23DE02590D4A}" destId="{31A9A6C7-3193-4D1F-ACAF-E81F079E0874}" srcOrd="1" destOrd="0" presId="urn:microsoft.com/office/officeart/2005/8/layout/list1"/>
    <dgm:cxn modelId="{0AAD8DF3-5F76-42A0-978B-51BA505B0AD5}" type="presOf" srcId="{07B07602-C98E-47AE-B1D9-23DE02590D4A}" destId="{C344F624-D133-483D-B694-AB8BB73B0054}" srcOrd="0" destOrd="0" presId="urn:microsoft.com/office/officeart/2005/8/layout/list1"/>
    <dgm:cxn modelId="{57941062-3064-48DB-AC98-7CA27FF072AC}" srcId="{E4657553-E097-4CE9-9A16-9BF97BD844E5}" destId="{207739EA-3100-40D2-B95A-1C956EADCF9F}" srcOrd="1" destOrd="0" parTransId="{3E5093CD-2753-49B2-8E1D-13F931B57376}" sibTransId="{6EDDCBA8-A243-449A-8EBF-D4A37F7941BE}"/>
    <dgm:cxn modelId="{DEA7BD0C-877B-4464-B33A-7005E54F6C4E}" srcId="{07B07602-C98E-47AE-B1D9-23DE02590D4A}" destId="{BAA6C86F-0948-4378-88DD-5858959B15CD}" srcOrd="1" destOrd="0" parTransId="{B74A6C57-F0F1-429E-B7D3-3D87EAF0777A}" sibTransId="{62C83158-EE8F-4B3C-8192-8D8CD4E93BB2}"/>
    <dgm:cxn modelId="{F42833D9-AB22-4D56-B8DE-21C20BE01EAA}" type="presOf" srcId="{CE58F403-8985-4F05-9275-761D5155D1E2}" destId="{A7BD9A4B-6205-4395-99ED-4AFCEEB1F2C0}" srcOrd="0" destOrd="0" presId="urn:microsoft.com/office/officeart/2005/8/layout/list1"/>
    <dgm:cxn modelId="{A269CC12-1E7E-47EC-896F-1F6C9E230047}" type="presOf" srcId="{0AFA33AF-82EF-41AE-B32C-4D6075A3B9A6}" destId="{B8470011-A911-4BD1-89F3-EE5AD539195E}" srcOrd="0" destOrd="0" presId="urn:microsoft.com/office/officeart/2005/8/layout/list1"/>
    <dgm:cxn modelId="{69D15955-DA5F-49D7-B9FD-F994849780B0}" type="presOf" srcId="{41668CA3-1516-4A55-80BC-D8769F928FB8}" destId="{560BC6AC-E4BC-4660-BBB1-F4AC7D13BFA5}" srcOrd="1" destOrd="0" presId="urn:microsoft.com/office/officeart/2005/8/layout/list1"/>
    <dgm:cxn modelId="{D84A05BA-5B7C-4DD0-B751-F68BC37D4BED}" type="presOf" srcId="{E4657553-E097-4CE9-9A16-9BF97BD844E5}" destId="{EB26A03B-08E7-4FE0-86A0-C2FD9616D98C}" srcOrd="1" destOrd="0" presId="urn:microsoft.com/office/officeart/2005/8/layout/list1"/>
    <dgm:cxn modelId="{EFB92B19-C219-4F35-91CA-CB30B1E94A8B}" type="presOf" srcId="{BAA6C86F-0948-4378-88DD-5858959B15CD}" destId="{5D2084CD-5CD8-4E54-BDEC-1CD76BE075CC}" srcOrd="0" destOrd="1" presId="urn:microsoft.com/office/officeart/2005/8/layout/list1"/>
    <dgm:cxn modelId="{E9F8F1D1-1D94-4076-A3EA-E13116C195E3}" srcId="{0AFA33AF-82EF-41AE-B32C-4D6075A3B9A6}" destId="{E4657553-E097-4CE9-9A16-9BF97BD844E5}" srcOrd="1" destOrd="0" parTransId="{AF2F0355-086E-49C0-B268-D2B397FB69EF}" sibTransId="{5FFD9787-D608-40A2-ABE7-A2196CF82F26}"/>
    <dgm:cxn modelId="{3CDF477D-B620-4578-BD15-03F47D044A8C}" type="presOf" srcId="{9D646DE0-CB2E-455D-A0C4-F1EA8D148577}" destId="{5D2084CD-5CD8-4E54-BDEC-1CD76BE075CC}" srcOrd="0" destOrd="0" presId="urn:microsoft.com/office/officeart/2005/8/layout/list1"/>
    <dgm:cxn modelId="{CD7DBB0B-59D8-4EC8-B960-7CD0B0FAD523}" type="presOf" srcId="{41668CA3-1516-4A55-80BC-D8769F928FB8}" destId="{C4D5E5F3-536F-4EB5-A795-320B0C7D2084}" srcOrd="0" destOrd="0" presId="urn:microsoft.com/office/officeart/2005/8/layout/list1"/>
    <dgm:cxn modelId="{37598CF9-59F3-4518-B148-51C1B8ABD5FC}" srcId="{07B07602-C98E-47AE-B1D9-23DE02590D4A}" destId="{19977E77-108D-4828-9A91-C323680132CD}" srcOrd="2" destOrd="0" parTransId="{3337498A-9CEC-4263-8610-F1E6D9A0122C}" sibTransId="{6F0D9E57-8778-46D1-B227-5A8F6060C003}"/>
    <dgm:cxn modelId="{72D3FA6F-DC35-4F1B-8AD1-88DFB9B38AD1}" type="presOf" srcId="{207739EA-3100-40D2-B95A-1C956EADCF9F}" destId="{60A431E7-5DF4-4B80-BC87-EA35E051A026}" srcOrd="0" destOrd="1" presId="urn:microsoft.com/office/officeart/2005/8/layout/list1"/>
    <dgm:cxn modelId="{0A2C2288-52D8-4960-8F1D-23F05F4AA670}" srcId="{07B07602-C98E-47AE-B1D9-23DE02590D4A}" destId="{9D646DE0-CB2E-455D-A0C4-F1EA8D148577}" srcOrd="0" destOrd="0" parTransId="{55C75801-1D6C-48ED-AEFC-D543175CA236}" sibTransId="{ADD5998B-2353-4705-B44C-82CE9AC4C865}"/>
    <dgm:cxn modelId="{63695DE0-8BF7-4839-B98D-4B6C5D54BA00}" srcId="{0AFA33AF-82EF-41AE-B32C-4D6075A3B9A6}" destId="{41668CA3-1516-4A55-80BC-D8769F928FB8}" srcOrd="2" destOrd="0" parTransId="{37151551-ECCD-45AB-A03C-EF977CE2D142}" sibTransId="{10FBCCBE-847E-4DD9-9A85-95D62C122E21}"/>
    <dgm:cxn modelId="{D13221B1-EB00-46DC-B1B6-57D8240F15D1}" srcId="{0AFA33AF-82EF-41AE-B32C-4D6075A3B9A6}" destId="{07B07602-C98E-47AE-B1D9-23DE02590D4A}" srcOrd="0" destOrd="0" parTransId="{4A74B71E-801D-4296-94ED-EA92BE82FF07}" sibTransId="{7EC333E7-7592-4F64-9EC2-45DA6AFDE574}"/>
    <dgm:cxn modelId="{847B8645-DF49-402E-ADFF-FA4E0C3B88E4}" srcId="{41668CA3-1516-4A55-80BC-D8769F928FB8}" destId="{CE58F403-8985-4F05-9275-761D5155D1E2}" srcOrd="0" destOrd="0" parTransId="{2C0A5B54-75F5-4921-AB8D-DB73D8390B6B}" sibTransId="{85B1F4BF-38CF-489C-AD16-E853326BFF52}"/>
    <dgm:cxn modelId="{A905FD2A-E1C7-43FB-8FDF-DBF48FB571B0}" type="presOf" srcId="{E4657553-E097-4CE9-9A16-9BF97BD844E5}" destId="{FD1B4C0A-5526-4C6C-A26A-DC8A96EC62CB}" srcOrd="0" destOrd="0" presId="urn:microsoft.com/office/officeart/2005/8/layout/list1"/>
    <dgm:cxn modelId="{B1963555-4DE6-4751-A103-324F301180AE}" srcId="{E4657553-E097-4CE9-9A16-9BF97BD844E5}" destId="{CE6E0A75-0CF7-4F80-A914-76044E7125BF}" srcOrd="0" destOrd="0" parTransId="{5E5F3E19-050C-4C30-81AB-A4F4D261E4FE}" sibTransId="{2312F258-9C09-4A7B-B775-B942A2F09CB9}"/>
    <dgm:cxn modelId="{597FF9EC-8342-4F1F-9E01-88BFAB30F35C}" type="presOf" srcId="{19977E77-108D-4828-9A91-C323680132CD}" destId="{5D2084CD-5CD8-4E54-BDEC-1CD76BE075CC}" srcOrd="0" destOrd="2" presId="urn:microsoft.com/office/officeart/2005/8/layout/list1"/>
    <dgm:cxn modelId="{E2482681-AE8E-4B74-8E0E-F177A8A42544}" type="presParOf" srcId="{B8470011-A911-4BD1-89F3-EE5AD539195E}" destId="{AF044F4E-C9EB-415A-9DC2-664F043139E1}" srcOrd="0" destOrd="0" presId="urn:microsoft.com/office/officeart/2005/8/layout/list1"/>
    <dgm:cxn modelId="{FD2066BC-7030-446D-8D72-A1CC447A328F}" type="presParOf" srcId="{AF044F4E-C9EB-415A-9DC2-664F043139E1}" destId="{C344F624-D133-483D-B694-AB8BB73B0054}" srcOrd="0" destOrd="0" presId="urn:microsoft.com/office/officeart/2005/8/layout/list1"/>
    <dgm:cxn modelId="{73871882-B5BF-4483-8083-6403E99A7797}" type="presParOf" srcId="{AF044F4E-C9EB-415A-9DC2-664F043139E1}" destId="{31A9A6C7-3193-4D1F-ACAF-E81F079E0874}" srcOrd="1" destOrd="0" presId="urn:microsoft.com/office/officeart/2005/8/layout/list1"/>
    <dgm:cxn modelId="{279A6577-ABD9-4946-99A1-4B288F7B6A7B}" type="presParOf" srcId="{B8470011-A911-4BD1-89F3-EE5AD539195E}" destId="{AB3D8C87-5E0F-4C99-86CA-FE5BF53CBF98}" srcOrd="1" destOrd="0" presId="urn:microsoft.com/office/officeart/2005/8/layout/list1"/>
    <dgm:cxn modelId="{DF97FFD4-A4CB-4F19-9B84-44BD94D99E2A}" type="presParOf" srcId="{B8470011-A911-4BD1-89F3-EE5AD539195E}" destId="{5D2084CD-5CD8-4E54-BDEC-1CD76BE075CC}" srcOrd="2" destOrd="0" presId="urn:microsoft.com/office/officeart/2005/8/layout/list1"/>
    <dgm:cxn modelId="{A618245F-66CF-4638-B3B4-D6E1AC04AFA4}" type="presParOf" srcId="{B8470011-A911-4BD1-89F3-EE5AD539195E}" destId="{E276A5D7-6A7F-4EED-A4B6-02D690966D2F}" srcOrd="3" destOrd="0" presId="urn:microsoft.com/office/officeart/2005/8/layout/list1"/>
    <dgm:cxn modelId="{3F783209-5FAD-4312-B94B-AC6EC1F1F51E}" type="presParOf" srcId="{B8470011-A911-4BD1-89F3-EE5AD539195E}" destId="{85A0289C-FF16-4ED9-BB68-A26E42ACA000}" srcOrd="4" destOrd="0" presId="urn:microsoft.com/office/officeart/2005/8/layout/list1"/>
    <dgm:cxn modelId="{615D1932-FD33-4860-9CAA-0A3C978C452D}" type="presParOf" srcId="{85A0289C-FF16-4ED9-BB68-A26E42ACA000}" destId="{FD1B4C0A-5526-4C6C-A26A-DC8A96EC62CB}" srcOrd="0" destOrd="0" presId="urn:microsoft.com/office/officeart/2005/8/layout/list1"/>
    <dgm:cxn modelId="{D96EC8F8-FAD6-4928-9C0E-31EECDFB3EC7}" type="presParOf" srcId="{85A0289C-FF16-4ED9-BB68-A26E42ACA000}" destId="{EB26A03B-08E7-4FE0-86A0-C2FD9616D98C}" srcOrd="1" destOrd="0" presId="urn:microsoft.com/office/officeart/2005/8/layout/list1"/>
    <dgm:cxn modelId="{4C1193AD-62F9-4742-AE73-8636122440FA}" type="presParOf" srcId="{B8470011-A911-4BD1-89F3-EE5AD539195E}" destId="{E59387D9-F6DC-49FA-8A8E-805F03E1BA57}" srcOrd="5" destOrd="0" presId="urn:microsoft.com/office/officeart/2005/8/layout/list1"/>
    <dgm:cxn modelId="{05E398F5-96C4-44CF-8A56-A89B8D7F6934}" type="presParOf" srcId="{B8470011-A911-4BD1-89F3-EE5AD539195E}" destId="{60A431E7-5DF4-4B80-BC87-EA35E051A026}" srcOrd="6" destOrd="0" presId="urn:microsoft.com/office/officeart/2005/8/layout/list1"/>
    <dgm:cxn modelId="{CC006B81-F372-4B90-B73F-226455A32197}" type="presParOf" srcId="{B8470011-A911-4BD1-89F3-EE5AD539195E}" destId="{310CE5E9-20BE-4FF2-876E-293C9C69BC97}" srcOrd="7" destOrd="0" presId="urn:microsoft.com/office/officeart/2005/8/layout/list1"/>
    <dgm:cxn modelId="{A8D237C0-004A-4274-BF0B-3030A03F8998}" type="presParOf" srcId="{B8470011-A911-4BD1-89F3-EE5AD539195E}" destId="{7B8E48FF-7D4C-4094-8680-2A598B92ECA2}" srcOrd="8" destOrd="0" presId="urn:microsoft.com/office/officeart/2005/8/layout/list1"/>
    <dgm:cxn modelId="{E50F114F-F1C0-4486-98EA-9276576702D2}" type="presParOf" srcId="{7B8E48FF-7D4C-4094-8680-2A598B92ECA2}" destId="{C4D5E5F3-536F-4EB5-A795-320B0C7D2084}" srcOrd="0" destOrd="0" presId="urn:microsoft.com/office/officeart/2005/8/layout/list1"/>
    <dgm:cxn modelId="{076DFF9F-6E1F-402F-ADEF-EA7828B97693}" type="presParOf" srcId="{7B8E48FF-7D4C-4094-8680-2A598B92ECA2}" destId="{560BC6AC-E4BC-4660-BBB1-F4AC7D13BFA5}" srcOrd="1" destOrd="0" presId="urn:microsoft.com/office/officeart/2005/8/layout/list1"/>
    <dgm:cxn modelId="{6306F36E-9718-45B2-B074-84CEFC985D87}" type="presParOf" srcId="{B8470011-A911-4BD1-89F3-EE5AD539195E}" destId="{762BF2CD-EACF-4C2B-87C4-2CFFFF180B65}" srcOrd="9" destOrd="0" presId="urn:microsoft.com/office/officeart/2005/8/layout/list1"/>
    <dgm:cxn modelId="{8CE9153D-FA89-4CDC-8D84-9CCD72552CE0}" type="presParOf" srcId="{B8470011-A911-4BD1-89F3-EE5AD539195E}" destId="{A7BD9A4B-6205-4395-99ED-4AFCEEB1F2C0}" srcOrd="10" destOrd="0" presId="urn:microsoft.com/office/officeart/2005/8/layout/list1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D3F608E-0D0F-421F-9968-5FA04FB786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8A808A-9C4A-4261-AF31-3C86FEE67B87}">
      <dgm:prSet phldrT="[텍스트]"/>
      <dgm:spPr/>
      <dgm:t>
        <a:bodyPr/>
        <a:lstStyle/>
        <a:p>
          <a:pPr latinLnBrk="1"/>
          <a:r>
            <a:rPr lang="ko-KR" altLang="en-US" dirty="0" smtClean="0"/>
            <a:t>일반 애플리케이션</a:t>
          </a:r>
          <a:r>
            <a:rPr lang="en-US" altLang="ko-KR" dirty="0" smtClean="0"/>
            <a:t>(jar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C0A7980-8D7C-4D9E-9FE6-B2E540BD5581}" type="par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B17D8FB2-AF0A-432E-9D07-E030B29C63EA}" type="sibTrans" cxnId="{DBE226BF-23C1-415D-8C05-991D41DE04A5}">
      <dgm:prSet/>
      <dgm:spPr/>
      <dgm:t>
        <a:bodyPr/>
        <a:lstStyle/>
        <a:p>
          <a:pPr latinLnBrk="1"/>
          <a:endParaRPr lang="ko-KR" altLang="en-US"/>
        </a:p>
      </dgm:t>
    </dgm:pt>
    <dgm:pt modelId="{122DFB34-22EC-4FB1-AB47-2E4106EC7580}">
      <dgm:prSet phldrT="[텍스트]"/>
      <dgm:spPr/>
      <dgm:t>
        <a:bodyPr/>
        <a:lstStyle/>
        <a:p>
          <a:pPr latinLnBrk="1"/>
          <a:r>
            <a:rPr lang="ko-KR" altLang="en-US" dirty="0" smtClean="0"/>
            <a:t>웹 애플리케이션</a:t>
          </a:r>
          <a:r>
            <a:rPr lang="en-US" altLang="ko-KR" dirty="0" smtClean="0"/>
            <a:t>(war </a:t>
          </a:r>
          <a:r>
            <a:rPr lang="ko-KR" altLang="en-US" dirty="0" smtClean="0"/>
            <a:t>프로젝트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D7F64F0-8F8D-48D4-A16F-9DD1FC0CE690}" type="par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4795B44C-2FB5-4FD8-9CA2-46175E33C0FE}" type="sibTrans" cxnId="{CC661A0F-3D4C-46B6-8E21-2643101F75D6}">
      <dgm:prSet/>
      <dgm:spPr/>
      <dgm:t>
        <a:bodyPr/>
        <a:lstStyle/>
        <a:p>
          <a:pPr latinLnBrk="1"/>
          <a:endParaRPr lang="ko-KR" altLang="en-US"/>
        </a:p>
      </dgm:t>
    </dgm:pt>
    <dgm:pt modelId="{B438B472-9968-4E52-B641-140E7B6229B0}" type="pres">
      <dgm:prSet presAssocID="{CD3F608E-0D0F-421F-9968-5FA04FB786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084D9-1989-4F54-BD0A-312EA9B3D868}" type="pres">
      <dgm:prSet presAssocID="{428A808A-9C4A-4261-AF31-3C86FEE67B8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EAC353-0126-4F45-BA1C-20E58E8CD2E6}" type="pres">
      <dgm:prSet presAssocID="{B17D8FB2-AF0A-432E-9D07-E030B29C63EA}" presName="sibTrans" presStyleCnt="0"/>
      <dgm:spPr/>
    </dgm:pt>
    <dgm:pt modelId="{12F01B85-88F7-47EE-A74F-9DD244A9F29A}" type="pres">
      <dgm:prSet presAssocID="{122DFB34-22EC-4FB1-AB47-2E4106EC758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61A0F-3D4C-46B6-8E21-2643101F75D6}" srcId="{CD3F608E-0D0F-421F-9968-5FA04FB78637}" destId="{122DFB34-22EC-4FB1-AB47-2E4106EC7580}" srcOrd="1" destOrd="0" parTransId="{1D7F64F0-8F8D-48D4-A16F-9DD1FC0CE690}" sibTransId="{4795B44C-2FB5-4FD8-9CA2-46175E33C0FE}"/>
    <dgm:cxn modelId="{CA022E85-E984-48E0-BB65-AF84B1F5433B}" type="presOf" srcId="{428A808A-9C4A-4261-AF31-3C86FEE67B87}" destId="{2B1084D9-1989-4F54-BD0A-312EA9B3D868}" srcOrd="0" destOrd="0" presId="urn:microsoft.com/office/officeart/2005/8/layout/default"/>
    <dgm:cxn modelId="{8C1D9FE5-BE63-4F50-A5D5-811ABC1B959B}" type="presOf" srcId="{CD3F608E-0D0F-421F-9968-5FA04FB78637}" destId="{B438B472-9968-4E52-B641-140E7B6229B0}" srcOrd="0" destOrd="0" presId="urn:microsoft.com/office/officeart/2005/8/layout/default"/>
    <dgm:cxn modelId="{70D08A74-4530-4ACF-909E-5D4F43CC4BFD}" type="presOf" srcId="{122DFB34-22EC-4FB1-AB47-2E4106EC7580}" destId="{12F01B85-88F7-47EE-A74F-9DD244A9F29A}" srcOrd="0" destOrd="0" presId="urn:microsoft.com/office/officeart/2005/8/layout/default"/>
    <dgm:cxn modelId="{DBE226BF-23C1-415D-8C05-991D41DE04A5}" srcId="{CD3F608E-0D0F-421F-9968-5FA04FB78637}" destId="{428A808A-9C4A-4261-AF31-3C86FEE67B87}" srcOrd="0" destOrd="0" parTransId="{BC0A7980-8D7C-4D9E-9FE6-B2E540BD5581}" sibTransId="{B17D8FB2-AF0A-432E-9D07-E030B29C63EA}"/>
    <dgm:cxn modelId="{69B4BE3B-F5D0-44AE-990C-6FCFF9CEEFA5}" type="presParOf" srcId="{B438B472-9968-4E52-B641-140E7B6229B0}" destId="{2B1084D9-1989-4F54-BD0A-312EA9B3D868}" srcOrd="0" destOrd="0" presId="urn:microsoft.com/office/officeart/2005/8/layout/default"/>
    <dgm:cxn modelId="{4D68EDD5-8979-4552-97E7-7409EBD2A72B}" type="presParOf" srcId="{B438B472-9968-4E52-B641-140E7B6229B0}" destId="{3BEAC353-0126-4F45-BA1C-20E58E8CD2E6}" srcOrd="1" destOrd="0" presId="urn:microsoft.com/office/officeart/2005/8/layout/default"/>
    <dgm:cxn modelId="{14BA670A-6F61-46F9-944E-0F9F3C864FE1}" type="presParOf" srcId="{B438B472-9968-4E52-B641-140E7B6229B0}" destId="{12F01B85-88F7-47EE-A74F-9DD244A9F29A}" srcOrd="2" destOrd="0" presId="urn:microsoft.com/office/officeart/2005/8/layout/default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smtClean="0"/>
            <a:t>명령 프롬프트를 실행 후 </a:t>
          </a:r>
          <a:r>
            <a:rPr lang="en-US" altLang="ko-KR" smtClean="0"/>
            <a:t>'D:\webdev\workspace' </a:t>
          </a:r>
          <a:r>
            <a:rPr lang="ko-KR" altLang="en-US" smtClean="0"/>
            <a:t>디렉토리로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DgroupId</a:t>
          </a:r>
          <a:r>
            <a:rPr lang="en-US" altLang="ko-KR" dirty="0" smtClean="0"/>
            <a:t>=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 -</a:t>
          </a:r>
          <a:r>
            <a:rPr lang="en-US" altLang="ko-KR" dirty="0" err="1" smtClean="0"/>
            <a:t>DartifactId</a:t>
          </a:r>
          <a:r>
            <a:rPr lang="en-US" altLang="ko-KR" dirty="0" smtClean="0"/>
            <a:t>=</a:t>
          </a:r>
          <a:r>
            <a:rPr lang="en-US" altLang="ko-KR" dirty="0" err="1" smtClean="0"/>
            <a:t>myfirst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DarchetypeArtifactId</a:t>
          </a:r>
          <a:r>
            <a:rPr lang="en-US" altLang="ko-KR" dirty="0" smtClean="0"/>
            <a:t>=maven-archetype-</a:t>
          </a:r>
          <a:r>
            <a:rPr lang="en-US" altLang="ko-KR" dirty="0" err="1" smtClean="0"/>
            <a:t>quickstart</a:t>
          </a:r>
          <a:r>
            <a:rPr lang="en-US" altLang="ko-KR" dirty="0" smtClean="0"/>
            <a:t> -</a:t>
          </a:r>
          <a:r>
            <a:rPr lang="en-US" altLang="ko-KR" dirty="0" err="1" smtClean="0"/>
            <a:t>DinteractiveMode</a:t>
          </a:r>
          <a:r>
            <a:rPr lang="en-US" altLang="ko-KR" dirty="0" smtClean="0"/>
            <a:t>=false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"</a:t>
          </a:r>
          <a:r>
            <a:rPr lang="en-US" altLang="ko-KR" dirty="0" err="1" smtClean="0"/>
            <a:t>myfirst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(D:\webdev\workspace\myfirst)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F6C58D87-26B8-4175-B4E7-66A2E1E61396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A9070837-3BA2-49CD-95F4-5C565B2002C5}" type="presOf" srcId="{15882025-394C-480A-89EC-9C525F008BBD}" destId="{8E5F5012-FFCE-481D-A32C-C7EF59C54CDF}" srcOrd="0" destOrd="0" presId="urn:microsoft.com/office/officeart/2005/8/layout/list1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C21CCEF9-B6D3-4AF7-BD49-9608374E1085}" type="presOf" srcId="{2C4E0180-C3C6-4256-B03E-5413B9499CCF}" destId="{3CF8E4CE-B0DF-4670-BB5B-F19F74DBB302}" srcOrd="0" destOrd="0" presId="urn:microsoft.com/office/officeart/2005/8/layout/list1"/>
    <dgm:cxn modelId="{62EA2205-113F-4752-A37E-A78D641EBEF8}" type="presOf" srcId="{7D5EAD91-AECA-4047-A1BC-ED2FB3DDCEA7}" destId="{4EBC6211-C9C1-454F-A5B5-9FEADCFB6838}" srcOrd="0" destOrd="1" presId="urn:microsoft.com/office/officeart/2005/8/layout/list1"/>
    <dgm:cxn modelId="{388418C6-D86A-4064-AA17-98A4A79B0ED4}" type="presOf" srcId="{0411ACB8-9182-47B7-A9B1-DF150E033F56}" destId="{50EC02AA-0A7F-4205-9E35-6CECDD6A8E6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59246D38-7102-47EE-9F4B-8581258CA6CB}" type="presOf" srcId="{96AF7A0C-0F63-48D3-8E16-CF47C6150B65}" destId="{02EF1D2B-0814-43A9-91EC-1B5B3C687006}" srcOrd="0" destOrd="0" presId="urn:microsoft.com/office/officeart/2005/8/layout/list1"/>
    <dgm:cxn modelId="{60223E00-DE36-4897-BB8B-8751FB7D1571}" type="presOf" srcId="{46BCE84E-E352-4E10-8D93-5D9C3276FD7D}" destId="{4EBC6211-C9C1-454F-A5B5-9FEADCFB6838}" srcOrd="0" destOrd="0" presId="urn:microsoft.com/office/officeart/2005/8/layout/list1"/>
    <dgm:cxn modelId="{02B183A8-F295-4298-ABB0-F333CCC949A2}" type="presOf" srcId="{96AF7A0C-0F63-48D3-8E16-CF47C6150B65}" destId="{0EE93AB8-6517-43E0-A251-3573D9B11677}" srcOrd="1" destOrd="0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930E882C-C7BF-42E7-84E2-BEA2A9DB9D2B}" type="presOf" srcId="{6834D61B-DADF-494F-8EBC-0C10AECDFE02}" destId="{4EBC6211-C9C1-454F-A5B5-9FEADCFB6838}" srcOrd="0" destOrd="2" presId="urn:microsoft.com/office/officeart/2005/8/layout/list1"/>
    <dgm:cxn modelId="{3A0A4CAD-4D3E-4F35-96C3-383190DEFE75}" type="presOf" srcId="{15882025-394C-480A-89EC-9C525F008BBD}" destId="{297C9325-D39A-4E35-9CB9-B282C11B64FD}" srcOrd="1" destOrd="0" presId="urn:microsoft.com/office/officeart/2005/8/layout/list1"/>
    <dgm:cxn modelId="{CEC4DAB0-BA5C-4319-87A1-301C971D8A96}" type="presOf" srcId="{0411ACB8-9182-47B7-A9B1-DF150E033F56}" destId="{0BEE0CF2-863D-4E83-B499-E05F8A4739A6}" srcOrd="1" destOrd="0" presId="urn:microsoft.com/office/officeart/2005/8/layout/list1"/>
    <dgm:cxn modelId="{49FC056C-F3BC-43CE-9217-15453F1BFE80}" type="presOf" srcId="{3702AD94-5A58-45A4-8043-A103C8D379CA}" destId="{F53928BC-2612-480C-AB58-E3BF7C59610E}" srcOrd="0" destOrd="0" presId="urn:microsoft.com/office/officeart/2005/8/layout/list1"/>
    <dgm:cxn modelId="{225E70C2-C575-41CC-9CF4-58D6E1F601F2}" type="presParOf" srcId="{F53928BC-2612-480C-AB58-E3BF7C59610E}" destId="{32EF7137-BF33-4775-AAC6-DC5AFC9ECB77}" srcOrd="0" destOrd="0" presId="urn:microsoft.com/office/officeart/2005/8/layout/list1"/>
    <dgm:cxn modelId="{75A9120D-423B-4AC3-A08D-06DE0D02C632}" type="presParOf" srcId="{32EF7137-BF33-4775-AAC6-DC5AFC9ECB77}" destId="{02EF1D2B-0814-43A9-91EC-1B5B3C687006}" srcOrd="0" destOrd="0" presId="urn:microsoft.com/office/officeart/2005/8/layout/list1"/>
    <dgm:cxn modelId="{AB75B97D-CC0F-4172-B044-239DF1046040}" type="presParOf" srcId="{32EF7137-BF33-4775-AAC6-DC5AFC9ECB77}" destId="{0EE93AB8-6517-43E0-A251-3573D9B11677}" srcOrd="1" destOrd="0" presId="urn:microsoft.com/office/officeart/2005/8/layout/list1"/>
    <dgm:cxn modelId="{5F9B9EBF-AAA3-43B3-9A13-E3F3E54B45D5}" type="presParOf" srcId="{F53928BC-2612-480C-AB58-E3BF7C59610E}" destId="{8A3C2119-E980-4CEA-862F-C609EB7EBBDA}" srcOrd="1" destOrd="0" presId="urn:microsoft.com/office/officeart/2005/8/layout/list1"/>
    <dgm:cxn modelId="{1DB61766-D235-42CF-9A47-CFB9AC0699B8}" type="presParOf" srcId="{F53928BC-2612-480C-AB58-E3BF7C59610E}" destId="{3B67EC04-DFB4-4422-B545-FAFE612352BD}" srcOrd="2" destOrd="0" presId="urn:microsoft.com/office/officeart/2005/8/layout/list1"/>
    <dgm:cxn modelId="{73A18A93-7B6D-45F8-A8E8-B7401D33BCA0}" type="presParOf" srcId="{F53928BC-2612-480C-AB58-E3BF7C59610E}" destId="{0C8A6A16-2677-4A68-9E66-690F4B9AA134}" srcOrd="3" destOrd="0" presId="urn:microsoft.com/office/officeart/2005/8/layout/list1"/>
    <dgm:cxn modelId="{3E6911B3-A2E3-45BE-8725-997A3342E863}" type="presParOf" srcId="{F53928BC-2612-480C-AB58-E3BF7C59610E}" destId="{0345BF7B-8B25-43FB-953B-41A26E6268A1}" srcOrd="4" destOrd="0" presId="urn:microsoft.com/office/officeart/2005/8/layout/list1"/>
    <dgm:cxn modelId="{5D15B6A5-7C4F-4C9B-BE28-97A677990788}" type="presParOf" srcId="{0345BF7B-8B25-43FB-953B-41A26E6268A1}" destId="{8E5F5012-FFCE-481D-A32C-C7EF59C54CDF}" srcOrd="0" destOrd="0" presId="urn:microsoft.com/office/officeart/2005/8/layout/list1"/>
    <dgm:cxn modelId="{B6BE7981-6BC0-4B37-93AE-55DA1EA04CBA}" type="presParOf" srcId="{0345BF7B-8B25-43FB-953B-41A26E6268A1}" destId="{297C9325-D39A-4E35-9CB9-B282C11B64FD}" srcOrd="1" destOrd="0" presId="urn:microsoft.com/office/officeart/2005/8/layout/list1"/>
    <dgm:cxn modelId="{9D24207D-19C7-42A4-8332-390D5C891A7A}" type="presParOf" srcId="{F53928BC-2612-480C-AB58-E3BF7C59610E}" destId="{496AA2A0-8EBE-435E-9176-0EFFBDCE9A63}" srcOrd="5" destOrd="0" presId="urn:microsoft.com/office/officeart/2005/8/layout/list1"/>
    <dgm:cxn modelId="{A3F8180D-2DDB-46E6-B06B-93110876F384}" type="presParOf" srcId="{F53928BC-2612-480C-AB58-E3BF7C59610E}" destId="{3CF8E4CE-B0DF-4670-BB5B-F19F74DBB302}" srcOrd="6" destOrd="0" presId="urn:microsoft.com/office/officeart/2005/8/layout/list1"/>
    <dgm:cxn modelId="{01401399-5CF8-4994-9182-7932B6FC138C}" type="presParOf" srcId="{F53928BC-2612-480C-AB58-E3BF7C59610E}" destId="{6A80B2C1-7315-4118-8FD5-919D886E417D}" srcOrd="7" destOrd="0" presId="urn:microsoft.com/office/officeart/2005/8/layout/list1"/>
    <dgm:cxn modelId="{DAE847C6-F5EF-4EA8-9344-D9F09D14348F}" type="presParOf" srcId="{F53928BC-2612-480C-AB58-E3BF7C59610E}" destId="{3B737966-601E-4394-9E72-2666E1B9534A}" srcOrd="8" destOrd="0" presId="urn:microsoft.com/office/officeart/2005/8/layout/list1"/>
    <dgm:cxn modelId="{FBAB1D83-7456-4F93-851D-B38F9E49423F}" type="presParOf" srcId="{3B737966-601E-4394-9E72-2666E1B9534A}" destId="{50EC02AA-0A7F-4205-9E35-6CECDD6A8E62}" srcOrd="0" destOrd="0" presId="urn:microsoft.com/office/officeart/2005/8/layout/list1"/>
    <dgm:cxn modelId="{96B64B42-768A-4F8A-815C-9C96BFF21D5A}" type="presParOf" srcId="{3B737966-601E-4394-9E72-2666E1B9534A}" destId="{0BEE0CF2-863D-4E83-B499-E05F8A4739A6}" srcOrd="1" destOrd="0" presId="urn:microsoft.com/office/officeart/2005/8/layout/list1"/>
    <dgm:cxn modelId="{52B10131-B1D9-4D4F-B181-6EF4EFB63BE7}" type="presParOf" srcId="{F53928BC-2612-480C-AB58-E3BF7C59610E}" destId="{C676756B-9728-4672-98EB-635D5D1942C1}" srcOrd="9" destOrd="0" presId="urn:microsoft.com/office/officeart/2005/8/layout/list1"/>
    <dgm:cxn modelId="{622288A7-2145-4949-B43A-7B7175123268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702AD94-5A58-45A4-8043-A103C8D379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AF7A0C-0F63-48D3-8E16-CF47C6150B65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지정</a:t>
          </a:r>
          <a:endParaRPr lang="ko-KR" altLang="en-US" dirty="0"/>
        </a:p>
      </dgm:t>
    </dgm:pt>
    <dgm:pt modelId="{40CA78FE-F2A5-43E0-86C2-43701EC15A33}" type="par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92D2C266-014B-4455-B6C1-30D8B6B709E5}" type="sibTrans" cxnId="{E4BA209F-3DBE-4C02-91F3-0F395619892A}">
      <dgm:prSet/>
      <dgm:spPr/>
      <dgm:t>
        <a:bodyPr/>
        <a:lstStyle/>
        <a:p>
          <a:pPr latinLnBrk="1"/>
          <a:endParaRPr lang="ko-KR" altLang="en-US"/>
        </a:p>
      </dgm:t>
    </dgm:pt>
    <dgm:pt modelId="{15882025-394C-480A-89EC-9C525F008BB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</a:t>
          </a:r>
          <a:endParaRPr lang="en-US" altLang="ko-KR" dirty="0" smtClean="0"/>
        </a:p>
      </dgm:t>
    </dgm:pt>
    <dgm:pt modelId="{FBBCFBA5-763C-4E5A-9681-4240B89EEDEB}" type="par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D4C74931-E414-46DE-A55C-735C54BB73DF}" type="sibTrans" cxnId="{EE8F79CC-7820-42B1-8BDD-13632B2B99B9}">
      <dgm:prSet/>
      <dgm:spPr/>
      <dgm:t>
        <a:bodyPr/>
        <a:lstStyle/>
        <a:p>
          <a:pPr latinLnBrk="1"/>
          <a:endParaRPr lang="ko-KR" altLang="en-US"/>
        </a:p>
      </dgm:t>
    </dgm:pt>
    <dgm:pt modelId="{0411ACB8-9182-47B7-A9B1-DF150E033F56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생성 확인</a:t>
          </a:r>
          <a:endParaRPr lang="ko-KR" altLang="en-US" dirty="0"/>
        </a:p>
      </dgm:t>
    </dgm:pt>
    <dgm:pt modelId="{2D4C2F67-450F-4AAE-A18E-EDBF71D0230A}" type="par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EC7E03D8-78E1-4E2D-A18B-F1F53139E326}" type="sibTrans" cxnId="{642A3868-2F40-4CBD-BA1A-3E1BDB4BFE8B}">
      <dgm:prSet/>
      <dgm:spPr/>
      <dgm:t>
        <a:bodyPr/>
        <a:lstStyle/>
        <a:p>
          <a:pPr latinLnBrk="1"/>
          <a:endParaRPr lang="ko-KR" altLang="en-US"/>
        </a:p>
      </dgm:t>
    </dgm:pt>
    <dgm:pt modelId="{308120A5-6EBC-48E9-A52D-49F70267BCF3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 후 </a:t>
          </a:r>
          <a:r>
            <a:rPr lang="en-US" altLang="ko-KR" dirty="0" smtClean="0"/>
            <a:t>'D:\webdev\workspace' </a:t>
          </a:r>
          <a:r>
            <a:rPr lang="ko-KR" altLang="en-US" dirty="0" err="1" smtClean="0"/>
            <a:t>디렉토리로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FAA81B12-DD5D-425B-B0CA-3AE766669FC2}" type="parTrans" cxnId="{773BE497-6CE0-40A5-BE60-37B048342F01}">
      <dgm:prSet/>
      <dgm:spPr/>
    </dgm:pt>
    <dgm:pt modelId="{1CAF09E1-1703-4873-B78C-38530658D782}" type="sibTrans" cxnId="{773BE497-6CE0-40A5-BE60-37B048342F01}">
      <dgm:prSet/>
      <dgm:spPr/>
    </dgm:pt>
    <dgm:pt modelId="{2C4E0180-C3C6-4256-B03E-5413B9499CC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mvn</a:t>
          </a:r>
          <a:r>
            <a:rPr lang="en-US" altLang="ko-KR" dirty="0" smtClean="0"/>
            <a:t> </a:t>
          </a:r>
          <a:r>
            <a:rPr lang="en-US" altLang="ko-KR" dirty="0" err="1" smtClean="0"/>
            <a:t>archetype:generate</a:t>
          </a:r>
          <a:r>
            <a:rPr lang="en-US" altLang="ko-KR" dirty="0" smtClean="0"/>
            <a:t> -</a:t>
          </a:r>
          <a:r>
            <a:rPr lang="en-US" altLang="ko-KR" dirty="0" err="1" smtClean="0"/>
            <a:t>DarchetypeCatalog</a:t>
          </a:r>
          <a:r>
            <a:rPr lang="en-US" altLang="ko-KR" dirty="0" smtClean="0"/>
            <a:t>=internal</a:t>
          </a:r>
        </a:p>
      </dgm:t>
    </dgm:pt>
    <dgm:pt modelId="{A2233762-9FF5-4FA2-9FDB-D9E04F66A225}" type="parTrans" cxnId="{7FA68BC7-BBC8-4EF6-B47D-50C9F9EC9AF5}">
      <dgm:prSet/>
      <dgm:spPr/>
    </dgm:pt>
    <dgm:pt modelId="{A0F5A7DB-DE31-4981-91CD-C32E95AF7C11}" type="sibTrans" cxnId="{7FA68BC7-BBC8-4EF6-B47D-50C9F9EC9AF5}">
      <dgm:prSet/>
      <dgm:spPr/>
    </dgm:pt>
    <dgm:pt modelId="{46BCE84E-E352-4E10-8D93-5D9C3276FD7D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프롬프트를 실행한 </a:t>
          </a:r>
          <a:r>
            <a:rPr lang="ko-KR" altLang="en-US" dirty="0" err="1" smtClean="0"/>
            <a:t>디렉토리에</a:t>
          </a:r>
          <a:r>
            <a:rPr lang="ko-KR" altLang="en-US" dirty="0" smtClean="0"/>
            <a:t> </a:t>
          </a:r>
          <a:r>
            <a:rPr lang="en-US" altLang="ko-KR" dirty="0" smtClean="0"/>
            <a:t>“</a:t>
          </a:r>
          <a:r>
            <a:rPr lang="en-US" altLang="ko-KR" dirty="0" err="1" smtClean="0"/>
            <a:t>wikibook</a:t>
          </a:r>
          <a:r>
            <a:rPr lang="en-US" altLang="ko-KR" dirty="0" smtClean="0"/>
            <a:t>“ </a:t>
          </a:r>
          <a:r>
            <a:rPr lang="ko-KR" altLang="en-US" dirty="0" smtClean="0"/>
            <a:t>프로젝트가 자동 생성</a:t>
          </a:r>
          <a:endParaRPr lang="ko-KR" altLang="en-US" dirty="0"/>
        </a:p>
      </dgm:t>
    </dgm:pt>
    <dgm:pt modelId="{498C5100-0CE3-4A06-A09B-855F9334EB59}" type="parTrans" cxnId="{FD670409-15BE-44A0-8229-A6163F03FC56}">
      <dgm:prSet/>
      <dgm:spPr/>
    </dgm:pt>
    <dgm:pt modelId="{766F65A6-2131-42C4-9F89-3B55BD0C7C93}" type="sibTrans" cxnId="{FD670409-15BE-44A0-8229-A6163F03FC56}">
      <dgm:prSet/>
      <dgm:spPr/>
    </dgm:pt>
    <dgm:pt modelId="{7D5EAD91-AECA-4047-A1BC-ED2FB3DDCEA7}">
      <dgm:prSet phldrT="[텍스트]"/>
      <dgm:spPr/>
      <dgm:t>
        <a:bodyPr/>
        <a:lstStyle/>
        <a:p>
          <a:pPr latinLnBrk="1"/>
          <a:r>
            <a:rPr lang="ko-KR" altLang="en-US" dirty="0" smtClean="0"/>
            <a:t>명령 프롬프트에서 프로젝트 </a:t>
          </a:r>
          <a:r>
            <a:rPr lang="ko-KR" altLang="en-US" dirty="0" err="1" smtClean="0"/>
            <a:t>디렉토리</a:t>
          </a:r>
          <a:r>
            <a:rPr lang="en-US" altLang="ko-KR" dirty="0" smtClean="0"/>
            <a:t>(D:\webdev\workspace\wikibook) </a:t>
          </a:r>
          <a:r>
            <a:rPr lang="ko-KR" altLang="en-US" dirty="0" smtClean="0"/>
            <a:t>로 이동</a:t>
          </a:r>
          <a:endParaRPr lang="ko-KR" altLang="en-US" dirty="0"/>
        </a:p>
      </dgm:t>
    </dgm:pt>
    <dgm:pt modelId="{11F223B2-C076-4678-9328-65D1609383C4}" type="parTrans" cxnId="{E25FC01F-C82C-4876-96BE-56119E1CE450}">
      <dgm:prSet/>
      <dgm:spPr/>
    </dgm:pt>
    <dgm:pt modelId="{193FCF11-8963-4421-AA11-069CC9A2B846}" type="sibTrans" cxnId="{E25FC01F-C82C-4876-96BE-56119E1CE450}">
      <dgm:prSet/>
      <dgm:spPr/>
    </dgm:pt>
    <dgm:pt modelId="{6834D61B-DADF-494F-8EBC-0C10AECDFE02}">
      <dgm:prSet phldrT="[텍스트]"/>
      <dgm:spPr/>
      <dgm:t>
        <a:bodyPr/>
        <a:lstStyle/>
        <a:p>
          <a:pPr latinLnBrk="1"/>
          <a:r>
            <a:rPr lang="en-US" altLang="ko-KR" dirty="0" smtClean="0"/>
            <a:t>"</a:t>
          </a:r>
          <a:r>
            <a:rPr lang="en-US" altLang="ko-KR" dirty="0" err="1" smtClean="0"/>
            <a:t>mvn</a:t>
          </a:r>
          <a:r>
            <a:rPr lang="en-US" altLang="ko-KR" dirty="0" smtClean="0"/>
            <a:t> test" </a:t>
          </a:r>
          <a:r>
            <a:rPr lang="ko-KR" altLang="en-US" dirty="0" smtClean="0"/>
            <a:t>로 </a:t>
          </a:r>
          <a:r>
            <a:rPr lang="ko-KR" altLang="en-US" dirty="0" err="1" smtClean="0"/>
            <a:t>빌드</a:t>
          </a:r>
          <a:endParaRPr lang="ko-KR" altLang="en-US" dirty="0"/>
        </a:p>
      </dgm:t>
    </dgm:pt>
    <dgm:pt modelId="{4FF8A9BC-A2DA-4235-910E-246901F1DDB8}" type="parTrans" cxnId="{D35E0C7C-CA02-4FC4-B9CB-6819D5C9FAE2}">
      <dgm:prSet/>
      <dgm:spPr/>
    </dgm:pt>
    <dgm:pt modelId="{E5438591-8908-4C28-83F0-32FE59483622}" type="sibTrans" cxnId="{D35E0C7C-CA02-4FC4-B9CB-6819D5C9FAE2}">
      <dgm:prSet/>
      <dgm:spPr/>
    </dgm:pt>
    <dgm:pt modelId="{157AFBF3-52B8-436A-98DA-F1CAFF3BD647}">
      <dgm:prSet phldrT="[텍스트]"/>
      <dgm:spPr/>
      <dgm:t>
        <a:bodyPr/>
        <a:lstStyle/>
        <a:p>
          <a:pPr latinLnBrk="1"/>
          <a:r>
            <a:rPr lang="en-US" altLang="ko-KR" dirty="0" smtClean="0"/>
            <a:t>Choose a number or apply filter (format: [</a:t>
          </a:r>
          <a:r>
            <a:rPr lang="en-US" altLang="ko-KR" dirty="0" err="1" smtClean="0"/>
            <a:t>groupId</a:t>
          </a:r>
          <a:r>
            <a:rPr lang="en-US" altLang="ko-KR" dirty="0" smtClean="0"/>
            <a:t>:]</a:t>
          </a:r>
          <a:r>
            <a:rPr lang="en-US" altLang="ko-KR" dirty="0" err="1" smtClean="0"/>
            <a:t>artifactId</a:t>
          </a:r>
          <a:r>
            <a:rPr lang="en-US" altLang="ko-KR" dirty="0" smtClean="0"/>
            <a:t>, case sensitive contains): 16: </a:t>
          </a:r>
          <a:br>
            <a:rPr lang="en-US" altLang="ko-KR" dirty="0" smtClean="0"/>
          </a:br>
          <a:r>
            <a:rPr lang="en-US" altLang="ko-KR" dirty="0" smtClean="0"/>
            <a:t>19: internal -&gt; </a:t>
          </a:r>
          <a:r>
            <a:rPr lang="en-US" altLang="ko-KR" dirty="0" err="1" smtClean="0"/>
            <a:t>org.apache.maven.archetypes:maven</a:t>
          </a:r>
          <a:r>
            <a:rPr lang="en-US" altLang="ko-KR" dirty="0" smtClean="0"/>
            <a:t>-archetype-</a:t>
          </a:r>
          <a:r>
            <a:rPr lang="en-US" altLang="ko-KR" dirty="0" err="1" smtClean="0"/>
            <a:t>webapp</a:t>
          </a:r>
          <a:r>
            <a:rPr lang="en-US" altLang="ko-KR" dirty="0" smtClean="0"/>
            <a:t> (A simple Java web application) </a:t>
          </a:r>
          <a:r>
            <a:rPr lang="ko-KR" altLang="en-US" dirty="0" smtClean="0"/>
            <a:t>입력</a:t>
          </a:r>
          <a:endParaRPr lang="en-US" altLang="ko-KR" dirty="0" smtClean="0"/>
        </a:p>
      </dgm:t>
    </dgm:pt>
    <dgm:pt modelId="{DE3C5799-8F7E-4904-926F-CED57393FB18}" type="parTrans" cxnId="{AB8D4862-E1ED-47C1-A061-2B983B8834A2}">
      <dgm:prSet/>
      <dgm:spPr/>
    </dgm:pt>
    <dgm:pt modelId="{A1BBFAFA-8CB2-40DD-AEB9-AD548E134305}" type="sibTrans" cxnId="{AB8D4862-E1ED-47C1-A061-2B983B8834A2}">
      <dgm:prSet/>
      <dgm:spPr/>
    </dgm:pt>
    <dgm:pt modelId="{DDC6662F-83B8-497A-8863-321EE66C68FF}">
      <dgm:prSet/>
      <dgm:spPr/>
      <dgm:t>
        <a:bodyPr/>
        <a:lstStyle/>
        <a:p>
          <a:pPr latinLnBrk="1"/>
          <a:r>
            <a:rPr lang="en-US" altLang="ko-KR" dirty="0" err="1" smtClean="0"/>
            <a:t>groupId</a:t>
          </a:r>
          <a:r>
            <a:rPr lang="en-US" altLang="ko-KR" dirty="0" smtClean="0"/>
            <a:t> : </a:t>
          </a:r>
          <a:r>
            <a:rPr lang="en-US" altLang="ko-KR" dirty="0" err="1" smtClean="0"/>
            <a:t>net.javajigi</a:t>
          </a:r>
          <a:endParaRPr lang="en-US" altLang="ko-KR" dirty="0" smtClean="0"/>
        </a:p>
      </dgm:t>
    </dgm:pt>
    <dgm:pt modelId="{36C6AFFD-B919-48DB-AC62-D303FA5A9230}" type="par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051FB124-2CA2-49B6-83A5-70D990B84334}" type="sibTrans" cxnId="{290D8151-501B-431B-B8D8-0CB3A334613A}">
      <dgm:prSet/>
      <dgm:spPr/>
      <dgm:t>
        <a:bodyPr/>
        <a:lstStyle/>
        <a:p>
          <a:pPr latinLnBrk="1"/>
          <a:endParaRPr lang="ko-KR" altLang="en-US"/>
        </a:p>
      </dgm:t>
    </dgm:pt>
    <dgm:pt modelId="{2B3AFD34-0B9E-4D2F-8A38-67C059580A28}">
      <dgm:prSet/>
      <dgm:spPr/>
      <dgm:t>
        <a:bodyPr/>
        <a:lstStyle/>
        <a:p>
          <a:pPr latinLnBrk="1"/>
          <a:r>
            <a:rPr lang="en-US" altLang="ko-KR" smtClean="0"/>
            <a:t>artifactId : wikibook</a:t>
          </a:r>
          <a:endParaRPr lang="en-US" altLang="ko-KR" dirty="0" smtClean="0"/>
        </a:p>
      </dgm:t>
    </dgm:pt>
    <dgm:pt modelId="{D017E5F1-B472-411C-A9FD-8DDE90AD9896}" type="par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3FD370DE-8B4E-4D65-A26F-0075A06C992F}" type="sibTrans" cxnId="{3FE458DD-874A-4C7B-8ADE-61E50AA5C36A}">
      <dgm:prSet/>
      <dgm:spPr/>
      <dgm:t>
        <a:bodyPr/>
        <a:lstStyle/>
        <a:p>
          <a:pPr latinLnBrk="1"/>
          <a:endParaRPr lang="ko-KR" altLang="en-US"/>
        </a:p>
      </dgm:t>
    </dgm:pt>
    <dgm:pt modelId="{1EB67EED-6A57-46FF-9CEE-302C610DD36E}">
      <dgm:prSet/>
      <dgm:spPr/>
      <dgm:t>
        <a:bodyPr/>
        <a:lstStyle/>
        <a:p>
          <a:pPr latinLnBrk="1"/>
          <a:r>
            <a:rPr lang="en-US" altLang="ko-KR" smtClean="0"/>
            <a:t>version : 1.0-SNAPSHOT</a:t>
          </a:r>
          <a:endParaRPr lang="en-US" altLang="ko-KR" dirty="0" smtClean="0"/>
        </a:p>
      </dgm:t>
    </dgm:pt>
    <dgm:pt modelId="{A383B0BE-2205-48E1-AD4F-C78AD38326C8}" type="par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B50222FB-A3C5-4F0D-AA48-F983BC25AF70}" type="sibTrans" cxnId="{2A19037F-B9D2-4FD2-812A-A6BFB52E8F9B}">
      <dgm:prSet/>
      <dgm:spPr/>
      <dgm:t>
        <a:bodyPr/>
        <a:lstStyle/>
        <a:p>
          <a:pPr latinLnBrk="1"/>
          <a:endParaRPr lang="ko-KR" altLang="en-US"/>
        </a:p>
      </dgm:t>
    </dgm:pt>
    <dgm:pt modelId="{62D16CB0-1AF4-43E1-8B0B-28466EB669CE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</a:t>
          </a:r>
          <a:r>
            <a:rPr lang="en-US" altLang="ko-KR" dirty="0" smtClean="0"/>
            <a:t>: : </a:t>
          </a:r>
        </a:p>
      </dgm:t>
    </dgm:pt>
    <dgm:pt modelId="{4E0ECB36-BE0C-4A1F-8846-4FB6572F1BBE}" type="par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CFBF4966-0ABF-4D06-B298-5FFC9EA5F4C1}" type="sibTrans" cxnId="{02BA355E-FB18-4AA5-AA39-DACDE58DCD52}">
      <dgm:prSet/>
      <dgm:spPr/>
      <dgm:t>
        <a:bodyPr/>
        <a:lstStyle/>
        <a:p>
          <a:pPr latinLnBrk="1"/>
          <a:endParaRPr lang="ko-KR" altLang="en-US"/>
        </a:p>
      </dgm:t>
    </dgm:pt>
    <dgm:pt modelId="{0E12BDD0-E2ED-4F35-920A-8D814AA85FCF}">
      <dgm:prSet/>
      <dgm:spPr/>
      <dgm:t>
        <a:bodyPr/>
        <a:lstStyle/>
        <a:p>
          <a:pPr latinLnBrk="1"/>
          <a:r>
            <a:rPr lang="en-US" altLang="ko-KR" smtClean="0"/>
            <a:t>net.javajigi.wikibook</a:t>
          </a:r>
          <a:endParaRPr lang="en-US" altLang="ko-KR" dirty="0" smtClean="0"/>
        </a:p>
      </dgm:t>
    </dgm:pt>
    <dgm:pt modelId="{64672081-B604-432D-B372-EA4EC09B121C}" type="par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EB8B81BD-6B6F-4996-B70A-34F17FDDD05A}" type="sibTrans" cxnId="{636B01F7-5FFA-4C1A-AC1D-3529B8049822}">
      <dgm:prSet/>
      <dgm:spPr/>
      <dgm:t>
        <a:bodyPr/>
        <a:lstStyle/>
        <a:p>
          <a:pPr latinLnBrk="1"/>
          <a:endParaRPr lang="ko-KR" altLang="en-US"/>
        </a:p>
      </dgm:t>
    </dgm:pt>
    <dgm:pt modelId="{82451545-ABEC-4DEA-A59C-8EB317F966B4}">
      <dgm:prSet/>
      <dgm:spPr/>
      <dgm:t>
        <a:bodyPr/>
        <a:lstStyle/>
        <a:p>
          <a:pPr latinLnBrk="1"/>
          <a:r>
            <a:rPr lang="en-US" altLang="ko-KR" dirty="0" smtClean="0"/>
            <a:t>package : </a:t>
          </a:r>
          <a:r>
            <a:rPr lang="en-US" altLang="ko-KR" dirty="0" err="1" smtClean="0"/>
            <a:t>net.javajigi.wikibook</a:t>
          </a:r>
          <a:r>
            <a:rPr lang="en-US" altLang="ko-KR" dirty="0" smtClean="0"/>
            <a:t> Y: : Y</a:t>
          </a:r>
        </a:p>
      </dgm:t>
    </dgm:pt>
    <dgm:pt modelId="{4097393B-F02D-4964-A10D-FA2745094B1D}" type="par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B71FD45-9DCB-44FF-955D-90815AD0E544}" type="sibTrans" cxnId="{95DCC00B-47DF-47D6-BA26-DB5A2D57E96D}">
      <dgm:prSet/>
      <dgm:spPr/>
      <dgm:t>
        <a:bodyPr/>
        <a:lstStyle/>
        <a:p>
          <a:pPr latinLnBrk="1"/>
          <a:endParaRPr lang="ko-KR" altLang="en-US"/>
        </a:p>
      </dgm:t>
    </dgm:pt>
    <dgm:pt modelId="{F53928BC-2612-480C-AB58-E3BF7C59610E}" type="pres">
      <dgm:prSet presAssocID="{3702AD94-5A58-45A4-8043-A103C8D37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EF7137-BF33-4775-AAC6-DC5AFC9ECB77}" type="pres">
      <dgm:prSet presAssocID="{96AF7A0C-0F63-48D3-8E16-CF47C6150B65}" presName="parentLin" presStyleCnt="0"/>
      <dgm:spPr/>
    </dgm:pt>
    <dgm:pt modelId="{02EF1D2B-0814-43A9-91EC-1B5B3C687006}" type="pres">
      <dgm:prSet presAssocID="{96AF7A0C-0F63-48D3-8E16-CF47C6150B65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EE93AB8-6517-43E0-A251-3573D9B11677}" type="pres">
      <dgm:prSet presAssocID="{96AF7A0C-0F63-48D3-8E16-CF47C6150B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3C2119-E980-4CEA-862F-C609EB7EBBDA}" type="pres">
      <dgm:prSet presAssocID="{96AF7A0C-0F63-48D3-8E16-CF47C6150B65}" presName="negativeSpace" presStyleCnt="0"/>
      <dgm:spPr/>
    </dgm:pt>
    <dgm:pt modelId="{3B67EC04-DFB4-4422-B545-FAFE612352BD}" type="pres">
      <dgm:prSet presAssocID="{96AF7A0C-0F63-48D3-8E16-CF47C6150B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A6A16-2677-4A68-9E66-690F4B9AA134}" type="pres">
      <dgm:prSet presAssocID="{92D2C266-014B-4455-B6C1-30D8B6B709E5}" presName="spaceBetweenRectangles" presStyleCnt="0"/>
      <dgm:spPr/>
    </dgm:pt>
    <dgm:pt modelId="{0345BF7B-8B25-43FB-953B-41A26E6268A1}" type="pres">
      <dgm:prSet presAssocID="{15882025-394C-480A-89EC-9C525F008BBD}" presName="parentLin" presStyleCnt="0"/>
      <dgm:spPr/>
    </dgm:pt>
    <dgm:pt modelId="{8E5F5012-FFCE-481D-A32C-C7EF59C54CDF}" type="pres">
      <dgm:prSet presAssocID="{15882025-394C-480A-89EC-9C525F008BB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7C9325-D39A-4E35-9CB9-B282C11B64FD}" type="pres">
      <dgm:prSet presAssocID="{15882025-394C-480A-89EC-9C525F008B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6AA2A0-8EBE-435E-9176-0EFFBDCE9A63}" type="pres">
      <dgm:prSet presAssocID="{15882025-394C-480A-89EC-9C525F008BBD}" presName="negativeSpace" presStyleCnt="0"/>
      <dgm:spPr/>
    </dgm:pt>
    <dgm:pt modelId="{3CF8E4CE-B0DF-4670-BB5B-F19F74DBB302}" type="pres">
      <dgm:prSet presAssocID="{15882025-394C-480A-89EC-9C525F008B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0B2C1-7315-4118-8FD5-919D886E417D}" type="pres">
      <dgm:prSet presAssocID="{D4C74931-E414-46DE-A55C-735C54BB73DF}" presName="spaceBetweenRectangles" presStyleCnt="0"/>
      <dgm:spPr/>
    </dgm:pt>
    <dgm:pt modelId="{3B737966-601E-4394-9E72-2666E1B9534A}" type="pres">
      <dgm:prSet presAssocID="{0411ACB8-9182-47B7-A9B1-DF150E033F56}" presName="parentLin" presStyleCnt="0"/>
      <dgm:spPr/>
    </dgm:pt>
    <dgm:pt modelId="{50EC02AA-0A7F-4205-9E35-6CECDD6A8E62}" type="pres">
      <dgm:prSet presAssocID="{0411ACB8-9182-47B7-A9B1-DF150E033F5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E0CF2-863D-4E83-B499-E05F8A4739A6}" type="pres">
      <dgm:prSet presAssocID="{0411ACB8-9182-47B7-A9B1-DF150E033F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6756B-9728-4672-98EB-635D5D1942C1}" type="pres">
      <dgm:prSet presAssocID="{0411ACB8-9182-47B7-A9B1-DF150E033F56}" presName="negativeSpace" presStyleCnt="0"/>
      <dgm:spPr/>
    </dgm:pt>
    <dgm:pt modelId="{4EBC6211-C9C1-454F-A5B5-9FEADCFB6838}" type="pres">
      <dgm:prSet presAssocID="{0411ACB8-9182-47B7-A9B1-DF150E033F5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8400EF4-AFB4-4774-B984-FFACFE7C5C29}" type="presOf" srcId="{1EB67EED-6A57-46FF-9CEE-302C610DD36E}" destId="{3CF8E4CE-B0DF-4670-BB5B-F19F74DBB302}" srcOrd="0" destOrd="4" presId="urn:microsoft.com/office/officeart/2005/8/layout/list1"/>
    <dgm:cxn modelId="{1C051E56-5E7E-4D90-8AC7-1F0B509E42C3}" type="presOf" srcId="{157AFBF3-52B8-436A-98DA-F1CAFF3BD647}" destId="{3CF8E4CE-B0DF-4670-BB5B-F19F74DBB302}" srcOrd="0" destOrd="1" presId="urn:microsoft.com/office/officeart/2005/8/layout/list1"/>
    <dgm:cxn modelId="{EE8F79CC-7820-42B1-8BDD-13632B2B99B9}" srcId="{3702AD94-5A58-45A4-8043-A103C8D379CA}" destId="{15882025-394C-480A-89EC-9C525F008BBD}" srcOrd="1" destOrd="0" parTransId="{FBBCFBA5-763C-4E5A-9681-4240B89EEDEB}" sibTransId="{D4C74931-E414-46DE-A55C-735C54BB73DF}"/>
    <dgm:cxn modelId="{95DCC00B-47DF-47D6-BA26-DB5A2D57E96D}" srcId="{2C4E0180-C3C6-4256-B03E-5413B9499CCF}" destId="{82451545-ABEC-4DEA-A59C-8EB317F966B4}" srcOrd="6" destOrd="0" parTransId="{4097393B-F02D-4964-A10D-FA2745094B1D}" sibTransId="{FB71FD45-9DCB-44FF-955D-90815AD0E544}"/>
    <dgm:cxn modelId="{945C975A-1A8E-4F36-B845-96D996F9B844}" type="presOf" srcId="{308120A5-6EBC-48E9-A52D-49F70267BCF3}" destId="{3B67EC04-DFB4-4422-B545-FAFE612352BD}" srcOrd="0" destOrd="0" presId="urn:microsoft.com/office/officeart/2005/8/layout/list1"/>
    <dgm:cxn modelId="{7FA68BC7-BBC8-4EF6-B47D-50C9F9EC9AF5}" srcId="{15882025-394C-480A-89EC-9C525F008BBD}" destId="{2C4E0180-C3C6-4256-B03E-5413B9499CCF}" srcOrd="0" destOrd="0" parTransId="{A2233762-9FF5-4FA2-9FDB-D9E04F66A225}" sibTransId="{A0F5A7DB-DE31-4981-91CD-C32E95AF7C11}"/>
    <dgm:cxn modelId="{841EFD33-6CC4-48B8-AFB3-8AEB22C456CA}" type="presOf" srcId="{7D5EAD91-AECA-4047-A1BC-ED2FB3DDCEA7}" destId="{4EBC6211-C9C1-454F-A5B5-9FEADCFB6838}" srcOrd="0" destOrd="1" presId="urn:microsoft.com/office/officeart/2005/8/layout/list1"/>
    <dgm:cxn modelId="{1AEB4075-6FE8-49BD-8660-9E8120F033C5}" type="presOf" srcId="{0E12BDD0-E2ED-4F35-920A-8D814AA85FCF}" destId="{3CF8E4CE-B0DF-4670-BB5B-F19F74DBB302}" srcOrd="0" destOrd="6" presId="urn:microsoft.com/office/officeart/2005/8/layout/list1"/>
    <dgm:cxn modelId="{F76A74AE-1A77-4E45-B6C7-8F2237F19A92}" type="presOf" srcId="{15882025-394C-480A-89EC-9C525F008BBD}" destId="{297C9325-D39A-4E35-9CB9-B282C11B64FD}" srcOrd="1" destOrd="0" presId="urn:microsoft.com/office/officeart/2005/8/layout/list1"/>
    <dgm:cxn modelId="{773BE497-6CE0-40A5-BE60-37B048342F01}" srcId="{96AF7A0C-0F63-48D3-8E16-CF47C6150B65}" destId="{308120A5-6EBC-48E9-A52D-49F70267BCF3}" srcOrd="0" destOrd="0" parTransId="{FAA81B12-DD5D-425B-B0CA-3AE766669FC2}" sibTransId="{1CAF09E1-1703-4873-B78C-38530658D782}"/>
    <dgm:cxn modelId="{AB8D4862-E1ED-47C1-A061-2B983B8834A2}" srcId="{2C4E0180-C3C6-4256-B03E-5413B9499CCF}" destId="{157AFBF3-52B8-436A-98DA-F1CAFF3BD647}" srcOrd="0" destOrd="0" parTransId="{DE3C5799-8F7E-4904-926F-CED57393FB18}" sibTransId="{A1BBFAFA-8CB2-40DD-AEB9-AD548E134305}"/>
    <dgm:cxn modelId="{41B751A4-09C3-41B0-A94E-05A7E285B24C}" type="presOf" srcId="{3702AD94-5A58-45A4-8043-A103C8D379CA}" destId="{F53928BC-2612-480C-AB58-E3BF7C59610E}" srcOrd="0" destOrd="0" presId="urn:microsoft.com/office/officeart/2005/8/layout/list1"/>
    <dgm:cxn modelId="{B8236A7E-9FA9-40D9-A822-8D09EFAB75EC}" type="presOf" srcId="{96AF7A0C-0F63-48D3-8E16-CF47C6150B65}" destId="{0EE93AB8-6517-43E0-A251-3573D9B11677}" srcOrd="1" destOrd="0" presId="urn:microsoft.com/office/officeart/2005/8/layout/list1"/>
    <dgm:cxn modelId="{4626CFF7-1FDC-4642-A6B8-5B61427584B8}" type="presOf" srcId="{62D16CB0-1AF4-43E1-8B0B-28466EB669CE}" destId="{3CF8E4CE-B0DF-4670-BB5B-F19F74DBB302}" srcOrd="0" destOrd="5" presId="urn:microsoft.com/office/officeart/2005/8/layout/list1"/>
    <dgm:cxn modelId="{290D8151-501B-431B-B8D8-0CB3A334613A}" srcId="{2C4E0180-C3C6-4256-B03E-5413B9499CCF}" destId="{DDC6662F-83B8-497A-8863-321EE66C68FF}" srcOrd="1" destOrd="0" parTransId="{36C6AFFD-B919-48DB-AC62-D303FA5A9230}" sibTransId="{051FB124-2CA2-49B6-83A5-70D990B84334}"/>
    <dgm:cxn modelId="{C7F7CF2D-F925-41C8-89FF-3ABACF2EFC31}" type="presOf" srcId="{2B3AFD34-0B9E-4D2F-8A38-67C059580A28}" destId="{3CF8E4CE-B0DF-4670-BB5B-F19F74DBB302}" srcOrd="0" destOrd="3" presId="urn:microsoft.com/office/officeart/2005/8/layout/list1"/>
    <dgm:cxn modelId="{2A19037F-B9D2-4FD2-812A-A6BFB52E8F9B}" srcId="{2C4E0180-C3C6-4256-B03E-5413B9499CCF}" destId="{1EB67EED-6A57-46FF-9CEE-302C610DD36E}" srcOrd="3" destOrd="0" parTransId="{A383B0BE-2205-48E1-AD4F-C78AD38326C8}" sibTransId="{B50222FB-A3C5-4F0D-AA48-F983BC25AF70}"/>
    <dgm:cxn modelId="{3757CB14-A0A8-41D9-B19C-C3AEA7F4A33E}" type="presOf" srcId="{DDC6662F-83B8-497A-8863-321EE66C68FF}" destId="{3CF8E4CE-B0DF-4670-BB5B-F19F74DBB302}" srcOrd="0" destOrd="2" presId="urn:microsoft.com/office/officeart/2005/8/layout/list1"/>
    <dgm:cxn modelId="{D35E0C7C-CA02-4FC4-B9CB-6819D5C9FAE2}" srcId="{0411ACB8-9182-47B7-A9B1-DF150E033F56}" destId="{6834D61B-DADF-494F-8EBC-0C10AECDFE02}" srcOrd="2" destOrd="0" parTransId="{4FF8A9BC-A2DA-4235-910E-246901F1DDB8}" sibTransId="{E5438591-8908-4C28-83F0-32FE59483622}"/>
    <dgm:cxn modelId="{636B01F7-5FFA-4C1A-AC1D-3529B8049822}" srcId="{2C4E0180-C3C6-4256-B03E-5413B9499CCF}" destId="{0E12BDD0-E2ED-4F35-920A-8D814AA85FCF}" srcOrd="5" destOrd="0" parTransId="{64672081-B604-432D-B372-EA4EC09B121C}" sibTransId="{EB8B81BD-6B6F-4996-B70A-34F17FDDD05A}"/>
    <dgm:cxn modelId="{4841B7FC-78AF-48DF-85CD-B07B3999E633}" type="presOf" srcId="{0411ACB8-9182-47B7-A9B1-DF150E033F56}" destId="{0BEE0CF2-863D-4E83-B499-E05F8A4739A6}" srcOrd="1" destOrd="0" presId="urn:microsoft.com/office/officeart/2005/8/layout/list1"/>
    <dgm:cxn modelId="{3FE458DD-874A-4C7B-8ADE-61E50AA5C36A}" srcId="{2C4E0180-C3C6-4256-B03E-5413B9499CCF}" destId="{2B3AFD34-0B9E-4D2F-8A38-67C059580A28}" srcOrd="2" destOrd="0" parTransId="{D017E5F1-B472-411C-A9FD-8DDE90AD9896}" sibTransId="{3FD370DE-8B4E-4D65-A26F-0075A06C992F}"/>
    <dgm:cxn modelId="{A2C933D7-A42A-42C9-8D66-6801E08B3652}" type="presOf" srcId="{2C4E0180-C3C6-4256-B03E-5413B9499CCF}" destId="{3CF8E4CE-B0DF-4670-BB5B-F19F74DBB302}" srcOrd="0" destOrd="0" presId="urn:microsoft.com/office/officeart/2005/8/layout/list1"/>
    <dgm:cxn modelId="{E25FC01F-C82C-4876-96BE-56119E1CE450}" srcId="{0411ACB8-9182-47B7-A9B1-DF150E033F56}" destId="{7D5EAD91-AECA-4047-A1BC-ED2FB3DDCEA7}" srcOrd="1" destOrd="0" parTransId="{11F223B2-C076-4678-9328-65D1609383C4}" sibTransId="{193FCF11-8963-4421-AA11-069CC9A2B846}"/>
    <dgm:cxn modelId="{02BA355E-FB18-4AA5-AA39-DACDE58DCD52}" srcId="{2C4E0180-C3C6-4256-B03E-5413B9499CCF}" destId="{62D16CB0-1AF4-43E1-8B0B-28466EB669CE}" srcOrd="4" destOrd="0" parTransId="{4E0ECB36-BE0C-4A1F-8846-4FB6572F1BBE}" sibTransId="{CFBF4966-0ABF-4D06-B298-5FFC9EA5F4C1}"/>
    <dgm:cxn modelId="{E4BA209F-3DBE-4C02-91F3-0F395619892A}" srcId="{3702AD94-5A58-45A4-8043-A103C8D379CA}" destId="{96AF7A0C-0F63-48D3-8E16-CF47C6150B65}" srcOrd="0" destOrd="0" parTransId="{40CA78FE-F2A5-43E0-86C2-43701EC15A33}" sibTransId="{92D2C266-014B-4455-B6C1-30D8B6B709E5}"/>
    <dgm:cxn modelId="{642A3868-2F40-4CBD-BA1A-3E1BDB4BFE8B}" srcId="{3702AD94-5A58-45A4-8043-A103C8D379CA}" destId="{0411ACB8-9182-47B7-A9B1-DF150E033F56}" srcOrd="2" destOrd="0" parTransId="{2D4C2F67-450F-4AAE-A18E-EDBF71D0230A}" sibTransId="{EC7E03D8-78E1-4E2D-A18B-F1F53139E326}"/>
    <dgm:cxn modelId="{C816DBE0-FB5D-487D-8AAA-88BB1965B910}" type="presOf" srcId="{6834D61B-DADF-494F-8EBC-0C10AECDFE02}" destId="{4EBC6211-C9C1-454F-A5B5-9FEADCFB6838}" srcOrd="0" destOrd="2" presId="urn:microsoft.com/office/officeart/2005/8/layout/list1"/>
    <dgm:cxn modelId="{4EAC6EBC-419D-4A33-9811-80A13E02654C}" type="presOf" srcId="{46BCE84E-E352-4E10-8D93-5D9C3276FD7D}" destId="{4EBC6211-C9C1-454F-A5B5-9FEADCFB6838}" srcOrd="0" destOrd="0" presId="urn:microsoft.com/office/officeart/2005/8/layout/list1"/>
    <dgm:cxn modelId="{FD670409-15BE-44A0-8229-A6163F03FC56}" srcId="{0411ACB8-9182-47B7-A9B1-DF150E033F56}" destId="{46BCE84E-E352-4E10-8D93-5D9C3276FD7D}" srcOrd="0" destOrd="0" parTransId="{498C5100-0CE3-4A06-A09B-855F9334EB59}" sibTransId="{766F65A6-2131-42C4-9F89-3B55BD0C7C93}"/>
    <dgm:cxn modelId="{908C04EA-F19E-49D0-BFD5-CF9D0DCE6FB7}" type="presOf" srcId="{0411ACB8-9182-47B7-A9B1-DF150E033F56}" destId="{50EC02AA-0A7F-4205-9E35-6CECDD6A8E62}" srcOrd="0" destOrd="0" presId="urn:microsoft.com/office/officeart/2005/8/layout/list1"/>
    <dgm:cxn modelId="{1627B9A3-9A9D-4769-B8FC-B529C58C6C7D}" type="presOf" srcId="{15882025-394C-480A-89EC-9C525F008BBD}" destId="{8E5F5012-FFCE-481D-A32C-C7EF59C54CDF}" srcOrd="0" destOrd="0" presId="urn:microsoft.com/office/officeart/2005/8/layout/list1"/>
    <dgm:cxn modelId="{34CCE467-5122-41C5-91EE-02FF5DE00861}" type="presOf" srcId="{96AF7A0C-0F63-48D3-8E16-CF47C6150B65}" destId="{02EF1D2B-0814-43A9-91EC-1B5B3C687006}" srcOrd="0" destOrd="0" presId="urn:microsoft.com/office/officeart/2005/8/layout/list1"/>
    <dgm:cxn modelId="{4A10334C-2D0C-4866-89FE-DC32B8F20666}" type="presOf" srcId="{82451545-ABEC-4DEA-A59C-8EB317F966B4}" destId="{3CF8E4CE-B0DF-4670-BB5B-F19F74DBB302}" srcOrd="0" destOrd="7" presId="urn:microsoft.com/office/officeart/2005/8/layout/list1"/>
    <dgm:cxn modelId="{54BDCD75-9EB8-471B-B389-7A0118575AD8}" type="presParOf" srcId="{F53928BC-2612-480C-AB58-E3BF7C59610E}" destId="{32EF7137-BF33-4775-AAC6-DC5AFC9ECB77}" srcOrd="0" destOrd="0" presId="urn:microsoft.com/office/officeart/2005/8/layout/list1"/>
    <dgm:cxn modelId="{0AA4103B-8217-40EF-897D-B510CA19D023}" type="presParOf" srcId="{32EF7137-BF33-4775-AAC6-DC5AFC9ECB77}" destId="{02EF1D2B-0814-43A9-91EC-1B5B3C687006}" srcOrd="0" destOrd="0" presId="urn:microsoft.com/office/officeart/2005/8/layout/list1"/>
    <dgm:cxn modelId="{1D8AF3C6-011E-4F2B-B3D2-90AE9300117A}" type="presParOf" srcId="{32EF7137-BF33-4775-AAC6-DC5AFC9ECB77}" destId="{0EE93AB8-6517-43E0-A251-3573D9B11677}" srcOrd="1" destOrd="0" presId="urn:microsoft.com/office/officeart/2005/8/layout/list1"/>
    <dgm:cxn modelId="{0ABCBDB4-0837-465E-9321-8A7F2A3D9350}" type="presParOf" srcId="{F53928BC-2612-480C-AB58-E3BF7C59610E}" destId="{8A3C2119-E980-4CEA-862F-C609EB7EBBDA}" srcOrd="1" destOrd="0" presId="urn:microsoft.com/office/officeart/2005/8/layout/list1"/>
    <dgm:cxn modelId="{76F1B419-8472-4198-B4C4-CFC8FB8839D1}" type="presParOf" srcId="{F53928BC-2612-480C-AB58-E3BF7C59610E}" destId="{3B67EC04-DFB4-4422-B545-FAFE612352BD}" srcOrd="2" destOrd="0" presId="urn:microsoft.com/office/officeart/2005/8/layout/list1"/>
    <dgm:cxn modelId="{D74A0BA6-0C10-4951-A04C-EE76DD6BCEA5}" type="presParOf" srcId="{F53928BC-2612-480C-AB58-E3BF7C59610E}" destId="{0C8A6A16-2677-4A68-9E66-690F4B9AA134}" srcOrd="3" destOrd="0" presId="urn:microsoft.com/office/officeart/2005/8/layout/list1"/>
    <dgm:cxn modelId="{B1625D04-9BE2-4741-8C5B-0A877B7EED04}" type="presParOf" srcId="{F53928BC-2612-480C-AB58-E3BF7C59610E}" destId="{0345BF7B-8B25-43FB-953B-41A26E6268A1}" srcOrd="4" destOrd="0" presId="urn:microsoft.com/office/officeart/2005/8/layout/list1"/>
    <dgm:cxn modelId="{9FAE0C20-96F7-496A-AF9F-7424C1C3A8C3}" type="presParOf" srcId="{0345BF7B-8B25-43FB-953B-41A26E6268A1}" destId="{8E5F5012-FFCE-481D-A32C-C7EF59C54CDF}" srcOrd="0" destOrd="0" presId="urn:microsoft.com/office/officeart/2005/8/layout/list1"/>
    <dgm:cxn modelId="{3B33E7EC-AEA8-4B77-A50C-225A32BECC30}" type="presParOf" srcId="{0345BF7B-8B25-43FB-953B-41A26E6268A1}" destId="{297C9325-D39A-4E35-9CB9-B282C11B64FD}" srcOrd="1" destOrd="0" presId="urn:microsoft.com/office/officeart/2005/8/layout/list1"/>
    <dgm:cxn modelId="{AC43EA4A-B59D-44FE-A159-4DCF2CCA88EA}" type="presParOf" srcId="{F53928BC-2612-480C-AB58-E3BF7C59610E}" destId="{496AA2A0-8EBE-435E-9176-0EFFBDCE9A63}" srcOrd="5" destOrd="0" presId="urn:microsoft.com/office/officeart/2005/8/layout/list1"/>
    <dgm:cxn modelId="{9FE451AE-EFDE-4A2F-9F20-B10ABFD9724A}" type="presParOf" srcId="{F53928BC-2612-480C-AB58-E3BF7C59610E}" destId="{3CF8E4CE-B0DF-4670-BB5B-F19F74DBB302}" srcOrd="6" destOrd="0" presId="urn:microsoft.com/office/officeart/2005/8/layout/list1"/>
    <dgm:cxn modelId="{7DABEEFC-A35F-4D70-8153-2C93914D99F6}" type="presParOf" srcId="{F53928BC-2612-480C-AB58-E3BF7C59610E}" destId="{6A80B2C1-7315-4118-8FD5-919D886E417D}" srcOrd="7" destOrd="0" presId="urn:microsoft.com/office/officeart/2005/8/layout/list1"/>
    <dgm:cxn modelId="{038FA370-425F-4F95-AE5F-FA98B6AF8A55}" type="presParOf" srcId="{F53928BC-2612-480C-AB58-E3BF7C59610E}" destId="{3B737966-601E-4394-9E72-2666E1B9534A}" srcOrd="8" destOrd="0" presId="urn:microsoft.com/office/officeart/2005/8/layout/list1"/>
    <dgm:cxn modelId="{EDFE8A62-6959-41BD-A35E-87AB04AF39F4}" type="presParOf" srcId="{3B737966-601E-4394-9E72-2666E1B9534A}" destId="{50EC02AA-0A7F-4205-9E35-6CECDD6A8E62}" srcOrd="0" destOrd="0" presId="urn:microsoft.com/office/officeart/2005/8/layout/list1"/>
    <dgm:cxn modelId="{6A543E0A-5C16-43CD-B297-74D3EA7811C4}" type="presParOf" srcId="{3B737966-601E-4394-9E72-2666E1B9534A}" destId="{0BEE0CF2-863D-4E83-B499-E05F8A4739A6}" srcOrd="1" destOrd="0" presId="urn:microsoft.com/office/officeart/2005/8/layout/list1"/>
    <dgm:cxn modelId="{685D1274-11D0-4A25-B06D-7A13251DE8D3}" type="presParOf" srcId="{F53928BC-2612-480C-AB58-E3BF7C59610E}" destId="{C676756B-9728-4672-98EB-635D5D1942C1}" srcOrd="9" destOrd="0" presId="urn:microsoft.com/office/officeart/2005/8/layout/list1"/>
    <dgm:cxn modelId="{E2E146BA-543D-4354-836B-CB6FA1AA7A64}" type="presParOf" srcId="{F53928BC-2612-480C-AB58-E3BF7C59610E}" destId="{4EBC6211-C9C1-454F-A5B5-9FEADCFB6838}" srcOrd="10" destOrd="0" presId="urn:microsoft.com/office/officeart/2005/8/layout/list1"/>
  </dgm:cxnLst>
  <dgm:bg/>
  <dgm:whole/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9F444DC-5A03-4D1B-A63F-CA9CFE0EA3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57E8FB-6202-416C-A51E-5CBD857E08B6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선정</a:t>
          </a:r>
          <a:endParaRPr lang="ko-KR" altLang="en-US" dirty="0"/>
        </a:p>
      </dgm:t>
    </dgm:pt>
    <dgm:pt modelId="{7AFB9A68-E477-4609-B93F-9757415D6B40}" type="parTrans" cxnId="{D198E114-C10D-4088-9470-2CE2F83638A4}">
      <dgm:prSet/>
      <dgm:spPr/>
    </dgm:pt>
    <dgm:pt modelId="{F3F4F49E-9BA9-4821-96B6-D9C225A910E9}" type="sibTrans" cxnId="{D198E114-C10D-4088-9470-2CE2F83638A4}">
      <dgm:prSet/>
      <dgm:spPr/>
      <dgm:t>
        <a:bodyPr/>
        <a:lstStyle/>
        <a:p>
          <a:pPr latinLnBrk="1"/>
          <a:endParaRPr lang="ko-KR" altLang="en-US"/>
        </a:p>
      </dgm:t>
    </dgm:pt>
    <dgm:pt modelId="{2B772A69-11A1-4255-891C-59F15BABA8E7}">
      <dgm:prSet phldrT="[텍스트]"/>
      <dgm:spPr/>
      <dgm:t>
        <a:bodyPr/>
        <a:lstStyle/>
        <a:p>
          <a:pPr latinLnBrk="1"/>
          <a:r>
            <a:rPr lang="ko-KR" altLang="en-US" dirty="0" smtClean="0"/>
            <a:t>대상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이동</a:t>
          </a:r>
          <a:endParaRPr lang="ko-KR" altLang="en-US" dirty="0"/>
        </a:p>
      </dgm:t>
    </dgm:pt>
    <dgm:pt modelId="{FA47A1A0-5EBE-4A35-B9D0-D028354C372B}" type="parTrans" cxnId="{CA84C563-DF06-4232-9C3E-4D5CF3780931}">
      <dgm:prSet/>
      <dgm:spPr/>
    </dgm:pt>
    <dgm:pt modelId="{04C9ADD2-3E4B-4FCB-BB88-65A9F24B1743}" type="sibTrans" cxnId="{CA84C563-DF06-4232-9C3E-4D5CF3780931}">
      <dgm:prSet/>
      <dgm:spPr/>
      <dgm:t>
        <a:bodyPr/>
        <a:lstStyle/>
        <a:p>
          <a:pPr latinLnBrk="1"/>
          <a:endParaRPr lang="ko-KR" altLang="en-US"/>
        </a:p>
      </dgm:t>
    </dgm:pt>
    <dgm:pt modelId="{64D9399A-D512-42E2-813E-2E520D151D77}">
      <dgm:prSet phldrT="[텍스트]"/>
      <dgm:spPr/>
      <dgm:t>
        <a:bodyPr/>
        <a:lstStyle/>
        <a:p>
          <a:pPr latinLnBrk="1"/>
          <a:r>
            <a:rPr lang="ko-KR" altLang="en-US" dirty="0" smtClean="0"/>
            <a:t>설정 파일 변경</a:t>
          </a:r>
          <a:endParaRPr lang="ko-KR" altLang="en-US" dirty="0"/>
        </a:p>
      </dgm:t>
    </dgm:pt>
    <dgm:pt modelId="{132908B6-BA1A-4904-AE5B-29EB2D420BF3}" type="parTrans" cxnId="{F729D9FB-157A-4C3E-A86A-F0CA97E37BAE}">
      <dgm:prSet/>
      <dgm:spPr/>
    </dgm:pt>
    <dgm:pt modelId="{4668F998-C136-4B43-B5DC-C090A46FD4A4}" type="sibTrans" cxnId="{F729D9FB-157A-4C3E-A86A-F0CA97E37BAE}">
      <dgm:prSet/>
      <dgm:spPr/>
    </dgm:pt>
    <dgm:pt modelId="{CF421881-603F-41A8-9BF3-5D1EFED2109F}" type="pres">
      <dgm:prSet presAssocID="{09F444DC-5A03-4D1B-A63F-CA9CFE0EA3EB}" presName="Name0" presStyleCnt="0">
        <dgm:presLayoutVars>
          <dgm:dir/>
          <dgm:resizeHandles val="exact"/>
        </dgm:presLayoutVars>
      </dgm:prSet>
      <dgm:spPr/>
    </dgm:pt>
    <dgm:pt modelId="{D03089E8-AF68-4345-A7D6-298C79D4F01B}" type="pres">
      <dgm:prSet presAssocID="{7B57E8FB-6202-416C-A51E-5CBD857E08B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2280C0-3628-4817-AB44-5701C8D1D444}" type="pres">
      <dgm:prSet presAssocID="{F3F4F49E-9BA9-4821-96B6-D9C225A910E9}" presName="sibTrans" presStyleLbl="sibTrans2D1" presStyleIdx="0" presStyleCnt="2"/>
      <dgm:spPr/>
    </dgm:pt>
    <dgm:pt modelId="{12F049FE-BB15-4C04-8F63-984A3485DD6C}" type="pres">
      <dgm:prSet presAssocID="{F3F4F49E-9BA9-4821-96B6-D9C225A910E9}" presName="connectorText" presStyleLbl="sibTrans2D1" presStyleIdx="0" presStyleCnt="2"/>
      <dgm:spPr/>
    </dgm:pt>
    <dgm:pt modelId="{E30938BB-D9A7-40E9-B541-8CB5E0CBE5C6}" type="pres">
      <dgm:prSet presAssocID="{2B772A69-11A1-4255-891C-59F15BABA8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BD900-935B-426F-B320-5260F5311F9B}" type="pres">
      <dgm:prSet presAssocID="{04C9ADD2-3E4B-4FCB-BB88-65A9F24B1743}" presName="sibTrans" presStyleLbl="sibTrans2D1" presStyleIdx="1" presStyleCnt="2"/>
      <dgm:spPr/>
    </dgm:pt>
    <dgm:pt modelId="{C46244A8-FE10-42A6-9F41-DF33C9EEC97A}" type="pres">
      <dgm:prSet presAssocID="{04C9ADD2-3E4B-4FCB-BB88-65A9F24B1743}" presName="connectorText" presStyleLbl="sibTrans2D1" presStyleIdx="1" presStyleCnt="2"/>
      <dgm:spPr/>
    </dgm:pt>
    <dgm:pt modelId="{811A1837-7FCC-4E18-A400-0410E899D52A}" type="pres">
      <dgm:prSet presAssocID="{64D9399A-D512-42E2-813E-2E520D151D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98E114-C10D-4088-9470-2CE2F83638A4}" srcId="{09F444DC-5A03-4D1B-A63F-CA9CFE0EA3EB}" destId="{7B57E8FB-6202-416C-A51E-5CBD857E08B6}" srcOrd="0" destOrd="0" parTransId="{7AFB9A68-E477-4609-B93F-9757415D6B40}" sibTransId="{F3F4F49E-9BA9-4821-96B6-D9C225A910E9}"/>
    <dgm:cxn modelId="{D7DC2A78-CD70-4D63-B214-EEC5E9038047}" type="presOf" srcId="{09F444DC-5A03-4D1B-A63F-CA9CFE0EA3EB}" destId="{CF421881-603F-41A8-9BF3-5D1EFED2109F}" srcOrd="0" destOrd="0" presId="urn:microsoft.com/office/officeart/2005/8/layout/process1"/>
    <dgm:cxn modelId="{F729D9FB-157A-4C3E-A86A-F0CA97E37BAE}" srcId="{09F444DC-5A03-4D1B-A63F-CA9CFE0EA3EB}" destId="{64D9399A-D512-42E2-813E-2E520D151D77}" srcOrd="2" destOrd="0" parTransId="{132908B6-BA1A-4904-AE5B-29EB2D420BF3}" sibTransId="{4668F998-C136-4B43-B5DC-C090A46FD4A4}"/>
    <dgm:cxn modelId="{AFCFFBBA-7D92-4743-8FDB-4174EB5BF081}" type="presOf" srcId="{64D9399A-D512-42E2-813E-2E520D151D77}" destId="{811A1837-7FCC-4E18-A400-0410E899D52A}" srcOrd="0" destOrd="0" presId="urn:microsoft.com/office/officeart/2005/8/layout/process1"/>
    <dgm:cxn modelId="{EE3F70DE-F2F3-414E-8C5A-C76F9CD0D708}" type="presOf" srcId="{04C9ADD2-3E4B-4FCB-BB88-65A9F24B1743}" destId="{C46244A8-FE10-42A6-9F41-DF33C9EEC97A}" srcOrd="1" destOrd="0" presId="urn:microsoft.com/office/officeart/2005/8/layout/process1"/>
    <dgm:cxn modelId="{EA4D99DE-2050-4B40-A083-0DC613E95FE5}" type="presOf" srcId="{04C9ADD2-3E4B-4FCB-BB88-65A9F24B1743}" destId="{A88BD900-935B-426F-B320-5260F5311F9B}" srcOrd="0" destOrd="0" presId="urn:microsoft.com/office/officeart/2005/8/layout/process1"/>
    <dgm:cxn modelId="{157357D9-75E8-40D2-AE93-7E6C4B0C1B41}" type="presOf" srcId="{F3F4F49E-9BA9-4821-96B6-D9C225A910E9}" destId="{C32280C0-3628-4817-AB44-5701C8D1D444}" srcOrd="0" destOrd="0" presId="urn:microsoft.com/office/officeart/2005/8/layout/process1"/>
    <dgm:cxn modelId="{A085F14C-A356-4570-9B02-B2DA52158311}" type="presOf" srcId="{7B57E8FB-6202-416C-A51E-5CBD857E08B6}" destId="{D03089E8-AF68-4345-A7D6-298C79D4F01B}" srcOrd="0" destOrd="0" presId="urn:microsoft.com/office/officeart/2005/8/layout/process1"/>
    <dgm:cxn modelId="{742FF8C9-01E6-428D-9762-20AF3E2FC81D}" type="presOf" srcId="{2B772A69-11A1-4255-891C-59F15BABA8E7}" destId="{E30938BB-D9A7-40E9-B541-8CB5E0CBE5C6}" srcOrd="0" destOrd="0" presId="urn:microsoft.com/office/officeart/2005/8/layout/process1"/>
    <dgm:cxn modelId="{CA84C563-DF06-4232-9C3E-4D5CF3780931}" srcId="{09F444DC-5A03-4D1B-A63F-CA9CFE0EA3EB}" destId="{2B772A69-11A1-4255-891C-59F15BABA8E7}" srcOrd="1" destOrd="0" parTransId="{FA47A1A0-5EBE-4A35-B9D0-D028354C372B}" sibTransId="{04C9ADD2-3E4B-4FCB-BB88-65A9F24B1743}"/>
    <dgm:cxn modelId="{5D300AB0-00FA-40D0-93B0-7277BCAAA72B}" type="presOf" srcId="{F3F4F49E-9BA9-4821-96B6-D9C225A910E9}" destId="{12F049FE-BB15-4C04-8F63-984A3485DD6C}" srcOrd="1" destOrd="0" presId="urn:microsoft.com/office/officeart/2005/8/layout/process1"/>
    <dgm:cxn modelId="{4AE6266A-0350-4DBB-A699-A6D62CF613F7}" type="presParOf" srcId="{CF421881-603F-41A8-9BF3-5D1EFED2109F}" destId="{D03089E8-AF68-4345-A7D6-298C79D4F01B}" srcOrd="0" destOrd="0" presId="urn:microsoft.com/office/officeart/2005/8/layout/process1"/>
    <dgm:cxn modelId="{43983046-6653-48C7-AD39-C66320E465C6}" type="presParOf" srcId="{CF421881-603F-41A8-9BF3-5D1EFED2109F}" destId="{C32280C0-3628-4817-AB44-5701C8D1D444}" srcOrd="1" destOrd="0" presId="urn:microsoft.com/office/officeart/2005/8/layout/process1"/>
    <dgm:cxn modelId="{AFD1AF56-E40F-4638-AA22-7054D6BC3A6D}" type="presParOf" srcId="{C32280C0-3628-4817-AB44-5701C8D1D444}" destId="{12F049FE-BB15-4C04-8F63-984A3485DD6C}" srcOrd="0" destOrd="0" presId="urn:microsoft.com/office/officeart/2005/8/layout/process1"/>
    <dgm:cxn modelId="{D66D0DD2-A101-42D1-BEAF-D580A0ADFF56}" type="presParOf" srcId="{CF421881-603F-41A8-9BF3-5D1EFED2109F}" destId="{E30938BB-D9A7-40E9-B541-8CB5E0CBE5C6}" srcOrd="2" destOrd="0" presId="urn:microsoft.com/office/officeart/2005/8/layout/process1"/>
    <dgm:cxn modelId="{722F17CA-AF5F-4A8E-97BB-3D8C0268655F}" type="presParOf" srcId="{CF421881-603F-41A8-9BF3-5D1EFED2109F}" destId="{A88BD900-935B-426F-B320-5260F5311F9B}" srcOrd="3" destOrd="0" presId="urn:microsoft.com/office/officeart/2005/8/layout/process1"/>
    <dgm:cxn modelId="{9DAACE8B-0FC8-44B0-A97A-B302C2C24789}" type="presParOf" srcId="{A88BD900-935B-426F-B320-5260F5311F9B}" destId="{C46244A8-FE10-42A6-9F41-DF33C9EEC97A}" srcOrd="0" destOrd="0" presId="urn:microsoft.com/office/officeart/2005/8/layout/process1"/>
    <dgm:cxn modelId="{E265D9A3-C15F-4F73-9195-4337AC1C823B}" type="presParOf" srcId="{CF421881-603F-41A8-9BF3-5D1EFED2109F}" destId="{811A1837-7FCC-4E18-A400-0410E899D52A}" srcOrd="4" destOrd="0" presId="urn:microsoft.com/office/officeart/2005/8/layout/process1"/>
  </dgm:cxnLst>
  <dgm:bg/>
  <dgm:whole/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21194C03-924D-4CA8-9511-76E2A06F08F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ACA8E5-2B47-4025-A2F7-E3EAD593DD27}">
      <dgm:prSet phldrT="[텍스트]"/>
      <dgm:spPr/>
      <dgm:t>
        <a:bodyPr/>
        <a:lstStyle/>
        <a:p>
          <a:pPr latinLnBrk="1"/>
          <a:r>
            <a:rPr lang="ko-KR" altLang="en-US" dirty="0" smtClean="0"/>
            <a:t>기본</a:t>
          </a:r>
          <a:endParaRPr lang="ko-KR" altLang="en-US" dirty="0"/>
        </a:p>
      </dgm:t>
    </dgm:pt>
    <dgm:pt modelId="{B6747EFB-6FD7-4B31-A917-736BA94DE5B1}" type="parTrans" cxnId="{51CCF434-E242-4C07-8E2C-06719A786BFF}">
      <dgm:prSet/>
      <dgm:spPr/>
      <dgm:t>
        <a:bodyPr/>
        <a:lstStyle/>
        <a:p>
          <a:pPr latinLnBrk="1"/>
          <a:endParaRPr lang="ko-KR" altLang="en-US"/>
        </a:p>
      </dgm:t>
    </dgm:pt>
    <dgm:pt modelId="{F88AAC36-8BA4-490A-A21E-1C9D0F468198}" type="sibTrans" cxnId="{51CCF434-E242-4C07-8E2C-06719A786BFF}">
      <dgm:prSet/>
      <dgm:spPr/>
      <dgm:t>
        <a:bodyPr/>
        <a:lstStyle/>
        <a:p>
          <a:pPr latinLnBrk="1"/>
          <a:endParaRPr lang="ko-KR" altLang="en-US"/>
        </a:p>
      </dgm:t>
    </dgm:pt>
    <dgm:pt modelId="{F87E9EC5-7646-4168-B538-80DCAE096CD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/main/Java</a:t>
          </a:r>
          <a:endParaRPr lang="ko-KR" altLang="en-US" dirty="0"/>
        </a:p>
      </dgm:t>
    </dgm:pt>
    <dgm:pt modelId="{9F90EB94-1AF3-4E41-9482-AF021178CC42}" type="parTrans" cxnId="{EC72C73E-664C-4A91-AF17-39AD5DDCD0CA}">
      <dgm:prSet/>
      <dgm:spPr/>
      <dgm:t>
        <a:bodyPr/>
        <a:lstStyle/>
        <a:p>
          <a:pPr latinLnBrk="1"/>
          <a:endParaRPr lang="ko-KR" altLang="en-US"/>
        </a:p>
      </dgm:t>
    </dgm:pt>
    <dgm:pt modelId="{870EF0B8-5A22-4B95-9886-9CC33FEA9C3B}" type="sibTrans" cxnId="{EC72C73E-664C-4A91-AF17-39AD5DDCD0CA}">
      <dgm:prSet/>
      <dgm:spPr/>
      <dgm:t>
        <a:bodyPr/>
        <a:lstStyle/>
        <a:p>
          <a:pPr latinLnBrk="1"/>
          <a:endParaRPr lang="ko-KR" altLang="en-US"/>
        </a:p>
      </dgm:t>
    </dgm:pt>
    <dgm:pt modelId="{ECFBE8B5-6AA1-47E1-BAA8-48D19DD02C6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/main/resources</a:t>
          </a:r>
          <a:endParaRPr lang="ko-KR" altLang="en-US" dirty="0"/>
        </a:p>
      </dgm:t>
    </dgm:pt>
    <dgm:pt modelId="{C6E539A0-E4BB-489F-AE1D-110143886276}" type="parTrans" cxnId="{12EE1A62-8A3B-49F7-9A96-15EA74595AB5}">
      <dgm:prSet/>
      <dgm:spPr/>
      <dgm:t>
        <a:bodyPr/>
        <a:lstStyle/>
        <a:p>
          <a:pPr latinLnBrk="1"/>
          <a:endParaRPr lang="ko-KR" altLang="en-US"/>
        </a:p>
      </dgm:t>
    </dgm:pt>
    <dgm:pt modelId="{54072AEB-7DB2-408C-BE00-34F8637350AD}" type="sibTrans" cxnId="{12EE1A62-8A3B-49F7-9A96-15EA74595AB5}">
      <dgm:prSet/>
      <dgm:spPr/>
      <dgm:t>
        <a:bodyPr/>
        <a:lstStyle/>
        <a:p>
          <a:pPr latinLnBrk="1"/>
          <a:endParaRPr lang="ko-KR" altLang="en-US"/>
        </a:p>
      </dgm:t>
    </dgm:pt>
    <dgm:pt modelId="{E1D12313-39B0-47D8-96D5-2E001342ED74}">
      <dgm:prSet phldrT="[텍스트]"/>
      <dgm:spPr/>
      <dgm:t>
        <a:bodyPr/>
        <a:lstStyle/>
        <a:p>
          <a:pPr latinLnBrk="1"/>
          <a:r>
            <a:rPr lang="ko-KR" altLang="en-US" dirty="0" smtClean="0"/>
            <a:t>변경 후</a:t>
          </a:r>
          <a:endParaRPr lang="ko-KR" altLang="en-US" dirty="0"/>
        </a:p>
      </dgm:t>
    </dgm:pt>
    <dgm:pt modelId="{31232911-CB2A-4BA3-9304-E741EC76A74B}" type="parTrans" cxnId="{CCDE6AA8-DEF4-4990-8B14-32B68B89BA5B}">
      <dgm:prSet/>
      <dgm:spPr/>
      <dgm:t>
        <a:bodyPr/>
        <a:lstStyle/>
        <a:p>
          <a:pPr latinLnBrk="1"/>
          <a:endParaRPr lang="ko-KR" altLang="en-US"/>
        </a:p>
      </dgm:t>
    </dgm:pt>
    <dgm:pt modelId="{DFAA92EE-E8D3-4426-833F-BF74D1927E1F}" type="sibTrans" cxnId="{CCDE6AA8-DEF4-4990-8B14-32B68B89BA5B}">
      <dgm:prSet/>
      <dgm:spPr/>
      <dgm:t>
        <a:bodyPr/>
        <a:lstStyle/>
        <a:p>
          <a:pPr latinLnBrk="1"/>
          <a:endParaRPr lang="ko-KR" altLang="en-US"/>
        </a:p>
      </dgm:t>
    </dgm:pt>
    <dgm:pt modelId="{B0E5865C-E075-41BE-ACD5-A34EAA97EA5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/Java</a:t>
          </a:r>
          <a:endParaRPr lang="ko-KR" altLang="en-US" dirty="0"/>
        </a:p>
      </dgm:t>
    </dgm:pt>
    <dgm:pt modelId="{B02C1964-B549-4C41-955C-547E1BE0E48E}" type="parTrans" cxnId="{F37FFBA9-2304-4BBB-A81D-AC7BDFB6CA60}">
      <dgm:prSet/>
      <dgm:spPr/>
      <dgm:t>
        <a:bodyPr/>
        <a:lstStyle/>
        <a:p>
          <a:pPr latinLnBrk="1"/>
          <a:endParaRPr lang="ko-KR" altLang="en-US"/>
        </a:p>
      </dgm:t>
    </dgm:pt>
    <dgm:pt modelId="{F0F325BD-510D-4CDB-BA0D-B6EC74BB5348}" type="sibTrans" cxnId="{F37FFBA9-2304-4BBB-A81D-AC7BDFB6CA60}">
      <dgm:prSet/>
      <dgm:spPr/>
      <dgm:t>
        <a:bodyPr/>
        <a:lstStyle/>
        <a:p>
          <a:pPr latinLnBrk="1"/>
          <a:endParaRPr lang="ko-KR" altLang="en-US"/>
        </a:p>
      </dgm:t>
    </dgm:pt>
    <dgm:pt modelId="{E5273FF7-5CB9-43D3-BECA-44D7057732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</a:t>
          </a:r>
          <a:r>
            <a:rPr lang="en-US" altLang="ko-KR" dirty="0" err="1" smtClean="0"/>
            <a:t>resouces</a:t>
          </a:r>
          <a:endParaRPr lang="ko-KR" altLang="en-US" dirty="0"/>
        </a:p>
      </dgm:t>
    </dgm:pt>
    <dgm:pt modelId="{B38F69E3-3A72-42B6-89B1-450850F6273A}" type="parTrans" cxnId="{A150A3D4-58A7-453E-814C-66DA728E1530}">
      <dgm:prSet/>
      <dgm:spPr/>
      <dgm:t>
        <a:bodyPr/>
        <a:lstStyle/>
        <a:p>
          <a:pPr latinLnBrk="1"/>
          <a:endParaRPr lang="ko-KR" altLang="en-US"/>
        </a:p>
      </dgm:t>
    </dgm:pt>
    <dgm:pt modelId="{2EB1F516-70B4-4935-99E1-B504C8E16D8A}" type="sibTrans" cxnId="{A150A3D4-58A7-453E-814C-66DA728E1530}">
      <dgm:prSet/>
      <dgm:spPr/>
      <dgm:t>
        <a:bodyPr/>
        <a:lstStyle/>
        <a:p>
          <a:pPr latinLnBrk="1"/>
          <a:endParaRPr lang="ko-KR" altLang="en-US"/>
        </a:p>
      </dgm:t>
    </dgm:pt>
    <dgm:pt modelId="{F2AA6CA6-DBB7-4E5A-80AC-01DBB22908F4}">
      <dgm:prSet phldrT="[텍스트]"/>
      <dgm:spPr/>
      <dgm:t>
        <a:bodyPr/>
        <a:lstStyle/>
        <a:p>
          <a:pPr latinLnBrk="1"/>
          <a:r>
            <a:rPr lang="en-US" altLang="ko-KR" dirty="0" smtClean="0"/>
            <a:t>resource directory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726C2FD9-BC3D-4BD4-8301-E90DB1573C0F}" type="parTrans" cxnId="{9F55F9A7-ECE7-4319-ADAA-51FF9A120B71}">
      <dgm:prSet/>
      <dgm:spPr/>
    </dgm:pt>
    <dgm:pt modelId="{9A7EC87A-D122-4FEF-B690-62581C28C295}" type="sibTrans" cxnId="{9F55F9A7-ECE7-4319-ADAA-51FF9A120B71}">
      <dgm:prSet/>
      <dgm:spPr/>
    </dgm:pt>
    <dgm:pt modelId="{EC16336F-A068-4522-902F-909A022BD3A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/main/</a:t>
          </a:r>
          <a:r>
            <a:rPr lang="en-US" altLang="ko-KR" dirty="0" err="1" smtClean="0"/>
            <a:t>webapp</a:t>
          </a:r>
          <a:endParaRPr lang="ko-KR" altLang="en-US" dirty="0"/>
        </a:p>
      </dgm:t>
    </dgm:pt>
    <dgm:pt modelId="{0B9F02F0-75FF-47B9-B968-AAE1CD25D8CB}" type="parTrans" cxnId="{3B3DD767-445C-4283-84FA-D47077FAC1C9}">
      <dgm:prSet/>
      <dgm:spPr/>
    </dgm:pt>
    <dgm:pt modelId="{177202E6-2266-4C1E-BB0E-9CE42DC63AEF}" type="sibTrans" cxnId="{3B3DD767-445C-4283-84FA-D47077FAC1C9}">
      <dgm:prSet/>
      <dgm:spPr/>
    </dgm:pt>
    <dgm:pt modelId="{C55B6F5C-AF92-4944-9727-A0A4395646B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webapp</a:t>
          </a:r>
          <a:endParaRPr lang="ko-KR" altLang="en-US" dirty="0"/>
        </a:p>
      </dgm:t>
    </dgm:pt>
    <dgm:pt modelId="{25A00914-B646-417A-96BB-CDCD3B5B04C5}" type="parTrans" cxnId="{C37551B4-6233-4104-B486-9C2DBD181E8C}">
      <dgm:prSet/>
      <dgm:spPr/>
    </dgm:pt>
    <dgm:pt modelId="{6138FFD0-45FE-4E8D-ADD6-CE4A34ADD13F}" type="sibTrans" cxnId="{C37551B4-6233-4104-B486-9C2DBD181E8C}">
      <dgm:prSet/>
      <dgm:spPr/>
    </dgm:pt>
    <dgm:pt modelId="{059F6FEF-F850-478B-8C2B-7A8E6AC6F2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/test/java</a:t>
          </a:r>
          <a:endParaRPr lang="ko-KR" altLang="en-US" dirty="0"/>
        </a:p>
      </dgm:t>
    </dgm:pt>
    <dgm:pt modelId="{7B62C42B-50C4-4BD1-A257-B771605F06A0}" type="parTrans" cxnId="{87115556-E92B-4208-8F3D-9ED313E8E221}">
      <dgm:prSet/>
      <dgm:spPr/>
    </dgm:pt>
    <dgm:pt modelId="{BDE8A0F5-1103-4D40-BAC1-104B03F2414D}" type="sibTrans" cxnId="{87115556-E92B-4208-8F3D-9ED313E8E221}">
      <dgm:prSet/>
      <dgm:spPr/>
    </dgm:pt>
    <dgm:pt modelId="{5570BF50-F743-42CF-B120-590FED85A9F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/test</a:t>
          </a:r>
          <a:endParaRPr lang="ko-KR" altLang="en-US" dirty="0"/>
        </a:p>
      </dgm:t>
    </dgm:pt>
    <dgm:pt modelId="{565CEA59-94C2-43EE-96DB-C8C2A992373E}" type="parTrans" cxnId="{7FBDA594-4391-4FE5-BBF5-AB553DE9BE66}">
      <dgm:prSet/>
      <dgm:spPr/>
    </dgm:pt>
    <dgm:pt modelId="{65BBAB3E-6572-4495-854B-CE3B42413D52}" type="sibTrans" cxnId="{7FBDA594-4391-4FE5-BBF5-AB553DE9BE66}">
      <dgm:prSet/>
      <dgm:spPr/>
    </dgm:pt>
    <dgm:pt modelId="{DA17DEEA-D56B-4699-915A-D8DC0FBDA31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/java</a:t>
          </a:r>
          <a:r>
            <a:rPr lang="ko-KR" altLang="en-US" dirty="0" smtClean="0"/>
            <a:t>를 </a:t>
          </a:r>
          <a:r>
            <a:rPr lang="en-US" altLang="ko-KR" dirty="0" smtClean="0"/>
            <a:t>resource directory</a:t>
          </a:r>
          <a:endParaRPr lang="ko-KR" altLang="en-US" dirty="0"/>
        </a:p>
      </dgm:t>
    </dgm:pt>
    <dgm:pt modelId="{C00C0235-122F-4882-B649-FE69885EC790}" type="parTrans" cxnId="{65A94CE5-A9BE-4B29-8852-5F19070DBD44}">
      <dgm:prSet/>
      <dgm:spPr/>
    </dgm:pt>
    <dgm:pt modelId="{B69D4638-9000-413B-B9D9-7AFBE25212BD}" type="sibTrans" cxnId="{65A94CE5-A9BE-4B29-8852-5F19070DBD44}">
      <dgm:prSet/>
      <dgm:spPr/>
    </dgm:pt>
    <dgm:pt modelId="{408A801A-8A65-4737-880B-95FC7A269560}" type="pres">
      <dgm:prSet presAssocID="{21194C03-924D-4CA8-9511-76E2A06F08FE}" presName="Name0" presStyleCnt="0">
        <dgm:presLayoutVars>
          <dgm:dir/>
          <dgm:resizeHandles val="exact"/>
        </dgm:presLayoutVars>
      </dgm:prSet>
      <dgm:spPr/>
    </dgm:pt>
    <dgm:pt modelId="{0F79FACA-C7EF-419A-9E9B-5F9815044137}" type="pres">
      <dgm:prSet presAssocID="{3EACA8E5-2B47-4025-A2F7-E3EAD593DD27}" presName="composite" presStyleCnt="0"/>
      <dgm:spPr/>
    </dgm:pt>
    <dgm:pt modelId="{8BC62BD8-64EC-4628-91BE-7FCE48116922}" type="pres">
      <dgm:prSet presAssocID="{3EACA8E5-2B47-4025-A2F7-E3EAD593DD27}" presName="imagSh" presStyleLbl="bgImgPlace1" presStyleIdx="0" presStyleCnt="2" custLinFactNeighborY="-3958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3642E3-7F65-4345-92DB-E48B97084E0E}" type="pres">
      <dgm:prSet presAssocID="{3EACA8E5-2B47-4025-A2F7-E3EAD593DD27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50B9C2-0706-4DEC-8015-7B893AA0B33B}" type="pres">
      <dgm:prSet presAssocID="{F88AAC36-8BA4-490A-A21E-1C9D0F468198}" presName="sibTrans" presStyleLbl="sibTrans2D1" presStyleIdx="0" presStyleCnt="1"/>
      <dgm:spPr/>
    </dgm:pt>
    <dgm:pt modelId="{7B7DE808-8FB4-434D-9F31-2B8A0A87AA38}" type="pres">
      <dgm:prSet presAssocID="{F88AAC36-8BA4-490A-A21E-1C9D0F468198}" presName="connTx" presStyleLbl="sibTrans2D1" presStyleIdx="0" presStyleCnt="1"/>
      <dgm:spPr/>
    </dgm:pt>
    <dgm:pt modelId="{A7A53E6A-7A40-46B0-B9E8-A92FE1F85B5C}" type="pres">
      <dgm:prSet presAssocID="{E1D12313-39B0-47D8-96D5-2E001342ED74}" presName="composite" presStyleCnt="0"/>
      <dgm:spPr/>
    </dgm:pt>
    <dgm:pt modelId="{CCCE1D01-1625-47DF-B9D5-7A15BF85A543}" type="pres">
      <dgm:prSet presAssocID="{E1D12313-39B0-47D8-96D5-2E001342ED74}" presName="imagSh" presStyleLbl="bgImgPlace1" presStyleIdx="1" presStyleCnt="2" custLinFactNeighborY="-3958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54C2A3D-5781-4B3C-A71C-733A0A96468E}" type="pres">
      <dgm:prSet presAssocID="{E1D12313-39B0-47D8-96D5-2E001342ED74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115556-E92B-4208-8F3D-9ED313E8E221}" srcId="{3EACA8E5-2B47-4025-A2F7-E3EAD593DD27}" destId="{059F6FEF-F850-478B-8C2B-7A8E6AC6F2FD}" srcOrd="1" destOrd="0" parTransId="{7B62C42B-50C4-4BD1-A257-B771605F06A0}" sibTransId="{BDE8A0F5-1103-4D40-BAC1-104B03F2414D}"/>
    <dgm:cxn modelId="{BF0E21CA-97D8-464D-87C2-11B37F4C38D5}" type="presOf" srcId="{F87E9EC5-7646-4168-B538-80DCAE096CD6}" destId="{B73642E3-7F65-4345-92DB-E48B97084E0E}" srcOrd="0" destOrd="1" presId="urn:microsoft.com/office/officeart/2005/8/layout/hProcess10"/>
    <dgm:cxn modelId="{65A94CE5-A9BE-4B29-8852-5F19070DBD44}" srcId="{E1D12313-39B0-47D8-96D5-2E001342ED74}" destId="{DA17DEEA-D56B-4699-915A-D8DC0FBDA315}" srcOrd="3" destOrd="0" parTransId="{C00C0235-122F-4882-B649-FE69885EC790}" sibTransId="{B69D4638-9000-413B-B9D9-7AFBE25212BD}"/>
    <dgm:cxn modelId="{F408CB1D-B322-4A17-B9D5-84D1581A431F}" type="presOf" srcId="{F2AA6CA6-DBB7-4E5A-80AC-01DBB22908F4}" destId="{B73642E3-7F65-4345-92DB-E48B97084E0E}" srcOrd="0" destOrd="4" presId="urn:microsoft.com/office/officeart/2005/8/layout/hProcess10"/>
    <dgm:cxn modelId="{7FBDA594-4391-4FE5-BBF5-AB553DE9BE66}" srcId="{E1D12313-39B0-47D8-96D5-2E001342ED74}" destId="{5570BF50-F743-42CF-B120-590FED85A9FC}" srcOrd="1" destOrd="0" parTransId="{565CEA59-94C2-43EE-96DB-C8C2A992373E}" sibTransId="{65BBAB3E-6572-4495-854B-CE3B42413D52}"/>
    <dgm:cxn modelId="{A150A3D4-58A7-453E-814C-66DA728E1530}" srcId="{E1D12313-39B0-47D8-96D5-2E001342ED74}" destId="{E5273FF7-5CB9-43D3-BECA-44D705773283}" srcOrd="2" destOrd="0" parTransId="{B38F69E3-3A72-42B6-89B1-450850F6273A}" sibTransId="{2EB1F516-70B4-4935-99E1-B504C8E16D8A}"/>
    <dgm:cxn modelId="{56FBB241-4B20-4B74-B729-1117B5810755}" type="presOf" srcId="{ECFBE8B5-6AA1-47E1-BAA8-48D19DD02C68}" destId="{B73642E3-7F65-4345-92DB-E48B97084E0E}" srcOrd="0" destOrd="3" presId="urn:microsoft.com/office/officeart/2005/8/layout/hProcess10"/>
    <dgm:cxn modelId="{862B99D2-C75A-429E-8E93-AA776E376C0A}" type="presOf" srcId="{C55B6F5C-AF92-4944-9727-A0A4395646B6}" destId="{054C2A3D-5781-4B3C-A71C-733A0A96468E}" srcOrd="0" destOrd="5" presId="urn:microsoft.com/office/officeart/2005/8/layout/hProcess10"/>
    <dgm:cxn modelId="{3C951164-88A6-409F-B8D1-10A394F3BA08}" type="presOf" srcId="{21194C03-924D-4CA8-9511-76E2A06F08FE}" destId="{408A801A-8A65-4737-880B-95FC7A269560}" srcOrd="0" destOrd="0" presId="urn:microsoft.com/office/officeart/2005/8/layout/hProcess10"/>
    <dgm:cxn modelId="{D631F3BC-7F17-4A0A-8DB5-EF768F1C3344}" type="presOf" srcId="{B0E5865C-E075-41BE-ACD5-A34EAA97EA56}" destId="{054C2A3D-5781-4B3C-A71C-733A0A96468E}" srcOrd="0" destOrd="1" presId="urn:microsoft.com/office/officeart/2005/8/layout/hProcess10"/>
    <dgm:cxn modelId="{784C80B4-7C89-414F-9DBD-D67FFCE03788}" type="presOf" srcId="{DA17DEEA-D56B-4699-915A-D8DC0FBDA315}" destId="{054C2A3D-5781-4B3C-A71C-733A0A96468E}" srcOrd="0" destOrd="4" presId="urn:microsoft.com/office/officeart/2005/8/layout/hProcess10"/>
    <dgm:cxn modelId="{51CCF434-E242-4C07-8E2C-06719A786BFF}" srcId="{21194C03-924D-4CA8-9511-76E2A06F08FE}" destId="{3EACA8E5-2B47-4025-A2F7-E3EAD593DD27}" srcOrd="0" destOrd="0" parTransId="{B6747EFB-6FD7-4B31-A917-736BA94DE5B1}" sibTransId="{F88AAC36-8BA4-490A-A21E-1C9D0F468198}"/>
    <dgm:cxn modelId="{12EE1A62-8A3B-49F7-9A96-15EA74595AB5}" srcId="{3EACA8E5-2B47-4025-A2F7-E3EAD593DD27}" destId="{ECFBE8B5-6AA1-47E1-BAA8-48D19DD02C68}" srcOrd="2" destOrd="0" parTransId="{C6E539A0-E4BB-489F-AE1D-110143886276}" sibTransId="{54072AEB-7DB2-408C-BE00-34F8637350AD}"/>
    <dgm:cxn modelId="{80B625FD-9655-4180-A81B-50CE3F86F49C}" type="presOf" srcId="{EC16336F-A068-4522-902F-909A022BD3A2}" destId="{B73642E3-7F65-4345-92DB-E48B97084E0E}" srcOrd="0" destOrd="5" presId="urn:microsoft.com/office/officeart/2005/8/layout/hProcess10"/>
    <dgm:cxn modelId="{C37551B4-6233-4104-B486-9C2DBD181E8C}" srcId="{E1D12313-39B0-47D8-96D5-2E001342ED74}" destId="{C55B6F5C-AF92-4944-9727-A0A4395646B6}" srcOrd="4" destOrd="0" parTransId="{25A00914-B646-417A-96BB-CDCD3B5B04C5}" sibTransId="{6138FFD0-45FE-4E8D-ADD6-CE4A34ADD13F}"/>
    <dgm:cxn modelId="{CCDE6AA8-DEF4-4990-8B14-32B68B89BA5B}" srcId="{21194C03-924D-4CA8-9511-76E2A06F08FE}" destId="{E1D12313-39B0-47D8-96D5-2E001342ED74}" srcOrd="1" destOrd="0" parTransId="{31232911-CB2A-4BA3-9304-E741EC76A74B}" sibTransId="{DFAA92EE-E8D3-4426-833F-BF74D1927E1F}"/>
    <dgm:cxn modelId="{F37FFBA9-2304-4BBB-A81D-AC7BDFB6CA60}" srcId="{E1D12313-39B0-47D8-96D5-2E001342ED74}" destId="{B0E5865C-E075-41BE-ACD5-A34EAA97EA56}" srcOrd="0" destOrd="0" parTransId="{B02C1964-B549-4C41-955C-547E1BE0E48E}" sibTransId="{F0F325BD-510D-4CDB-BA0D-B6EC74BB5348}"/>
    <dgm:cxn modelId="{E88846BC-A0C3-4592-B2B6-AF651729B350}" type="presOf" srcId="{E1D12313-39B0-47D8-96D5-2E001342ED74}" destId="{054C2A3D-5781-4B3C-A71C-733A0A96468E}" srcOrd="0" destOrd="0" presId="urn:microsoft.com/office/officeart/2005/8/layout/hProcess10"/>
    <dgm:cxn modelId="{6C735CE6-83A2-4C23-A34C-EAF1DEC7EF83}" type="presOf" srcId="{5570BF50-F743-42CF-B120-590FED85A9FC}" destId="{054C2A3D-5781-4B3C-A71C-733A0A96468E}" srcOrd="0" destOrd="2" presId="urn:microsoft.com/office/officeart/2005/8/layout/hProcess10"/>
    <dgm:cxn modelId="{808EDCE8-40CC-42E3-AFD5-D0906102630F}" type="presOf" srcId="{F88AAC36-8BA4-490A-A21E-1C9D0F468198}" destId="{C550B9C2-0706-4DEC-8015-7B893AA0B33B}" srcOrd="0" destOrd="0" presId="urn:microsoft.com/office/officeart/2005/8/layout/hProcess10"/>
    <dgm:cxn modelId="{E47AACE8-4B7B-47C4-BBD3-954CF1F173B5}" type="presOf" srcId="{F88AAC36-8BA4-490A-A21E-1C9D0F468198}" destId="{7B7DE808-8FB4-434D-9F31-2B8A0A87AA38}" srcOrd="1" destOrd="0" presId="urn:microsoft.com/office/officeart/2005/8/layout/hProcess10"/>
    <dgm:cxn modelId="{3B3DD767-445C-4283-84FA-D47077FAC1C9}" srcId="{3EACA8E5-2B47-4025-A2F7-E3EAD593DD27}" destId="{EC16336F-A068-4522-902F-909A022BD3A2}" srcOrd="4" destOrd="0" parTransId="{0B9F02F0-75FF-47B9-B968-AAE1CD25D8CB}" sibTransId="{177202E6-2266-4C1E-BB0E-9CE42DC63AEF}"/>
    <dgm:cxn modelId="{9F55F9A7-ECE7-4319-ADAA-51FF9A120B71}" srcId="{3EACA8E5-2B47-4025-A2F7-E3EAD593DD27}" destId="{F2AA6CA6-DBB7-4E5A-80AC-01DBB22908F4}" srcOrd="3" destOrd="0" parTransId="{726C2FD9-BC3D-4BD4-8301-E90DB1573C0F}" sibTransId="{9A7EC87A-D122-4FEF-B690-62581C28C295}"/>
    <dgm:cxn modelId="{D56139CE-F6C3-46EE-B1AF-2D9A12BD645F}" type="presOf" srcId="{059F6FEF-F850-478B-8C2B-7A8E6AC6F2FD}" destId="{B73642E3-7F65-4345-92DB-E48B97084E0E}" srcOrd="0" destOrd="2" presId="urn:microsoft.com/office/officeart/2005/8/layout/hProcess10"/>
    <dgm:cxn modelId="{B45F205F-61C5-4814-BBB9-6AFD70A87BC7}" type="presOf" srcId="{3EACA8E5-2B47-4025-A2F7-E3EAD593DD27}" destId="{B73642E3-7F65-4345-92DB-E48B97084E0E}" srcOrd="0" destOrd="0" presId="urn:microsoft.com/office/officeart/2005/8/layout/hProcess10"/>
    <dgm:cxn modelId="{EC72C73E-664C-4A91-AF17-39AD5DDCD0CA}" srcId="{3EACA8E5-2B47-4025-A2F7-E3EAD593DD27}" destId="{F87E9EC5-7646-4168-B538-80DCAE096CD6}" srcOrd="0" destOrd="0" parTransId="{9F90EB94-1AF3-4E41-9482-AF021178CC42}" sibTransId="{870EF0B8-5A22-4B95-9886-9CC33FEA9C3B}"/>
    <dgm:cxn modelId="{EF46B248-8601-4B86-B4D7-D0860ACFF042}" type="presOf" srcId="{E5273FF7-5CB9-43D3-BECA-44D705773283}" destId="{054C2A3D-5781-4B3C-A71C-733A0A96468E}" srcOrd="0" destOrd="3" presId="urn:microsoft.com/office/officeart/2005/8/layout/hProcess10"/>
    <dgm:cxn modelId="{086BF3DF-C260-441C-9F58-35B4FC656278}" type="presParOf" srcId="{408A801A-8A65-4737-880B-95FC7A269560}" destId="{0F79FACA-C7EF-419A-9E9B-5F9815044137}" srcOrd="0" destOrd="0" presId="urn:microsoft.com/office/officeart/2005/8/layout/hProcess10"/>
    <dgm:cxn modelId="{A943DC2D-A375-4C28-B012-DEE7D3CEC085}" type="presParOf" srcId="{0F79FACA-C7EF-419A-9E9B-5F9815044137}" destId="{8BC62BD8-64EC-4628-91BE-7FCE48116922}" srcOrd="0" destOrd="0" presId="urn:microsoft.com/office/officeart/2005/8/layout/hProcess10"/>
    <dgm:cxn modelId="{D5A18D3E-7D64-4278-A1DE-1B0F4F325E0A}" type="presParOf" srcId="{0F79FACA-C7EF-419A-9E9B-5F9815044137}" destId="{B73642E3-7F65-4345-92DB-E48B97084E0E}" srcOrd="1" destOrd="0" presId="urn:microsoft.com/office/officeart/2005/8/layout/hProcess10"/>
    <dgm:cxn modelId="{1360F87E-213D-4ADE-A1D1-20834DA21DD2}" type="presParOf" srcId="{408A801A-8A65-4737-880B-95FC7A269560}" destId="{C550B9C2-0706-4DEC-8015-7B893AA0B33B}" srcOrd="1" destOrd="0" presId="urn:microsoft.com/office/officeart/2005/8/layout/hProcess10"/>
    <dgm:cxn modelId="{4625B694-A1D7-4FBC-83F1-9ACC9C1ADDBF}" type="presParOf" srcId="{C550B9C2-0706-4DEC-8015-7B893AA0B33B}" destId="{7B7DE808-8FB4-434D-9F31-2B8A0A87AA38}" srcOrd="0" destOrd="0" presId="urn:microsoft.com/office/officeart/2005/8/layout/hProcess10"/>
    <dgm:cxn modelId="{A37F3E85-FCF2-4937-B158-42DEEF4D00F6}" type="presParOf" srcId="{408A801A-8A65-4737-880B-95FC7A269560}" destId="{A7A53E6A-7A40-46B0-B9E8-A92FE1F85B5C}" srcOrd="2" destOrd="0" presId="urn:microsoft.com/office/officeart/2005/8/layout/hProcess10"/>
    <dgm:cxn modelId="{2A10472D-6398-4DB5-97D4-5169E89A3681}" type="presParOf" srcId="{A7A53E6A-7A40-46B0-B9E8-A92FE1F85B5C}" destId="{CCCE1D01-1625-47DF-B9D5-7A15BF85A543}" srcOrd="0" destOrd="0" presId="urn:microsoft.com/office/officeart/2005/8/layout/hProcess10"/>
    <dgm:cxn modelId="{E35867B1-0559-45D2-867E-ACF9B6EBC0CD}" type="presParOf" srcId="{A7A53E6A-7A40-46B0-B9E8-A92FE1F85B5C}" destId="{054C2A3D-5781-4B3C-A71C-733A0A96468E}" srcOrd="1" destOrd="0" presId="urn:microsoft.com/office/officeart/2005/8/layout/hProcess10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B394F-8B43-479C-B218-4F59699E8C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66D50B-52AF-4AB4-B914-FDB81DA7CF64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 증가로 관리 어려움</a:t>
          </a:r>
          <a:endParaRPr lang="ko-KR" altLang="en-US" dirty="0"/>
        </a:p>
      </dgm:t>
    </dgm:pt>
    <dgm:pt modelId="{7B0B8631-DBE8-4D9B-B522-BCE7E30CF5B7}" type="par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12BE32EE-9C52-4788-8D0C-E1DC63021A3B}" type="sibTrans" cxnId="{B48D4F68-587E-49FF-B797-6B7BED37CC5A}">
      <dgm:prSet/>
      <dgm:spPr/>
      <dgm:t>
        <a:bodyPr/>
        <a:lstStyle/>
        <a:p>
          <a:pPr latinLnBrk="1"/>
          <a:endParaRPr lang="ko-KR" altLang="en-US"/>
        </a:p>
      </dgm:t>
    </dgm:pt>
    <dgm:pt modelId="{741338B1-B3D5-4253-8911-6886946C26C2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 활용의 증가</a:t>
          </a:r>
          <a:endParaRPr lang="ko-KR" altLang="en-US" dirty="0"/>
        </a:p>
      </dgm:t>
    </dgm:pt>
    <dgm:pt modelId="{6C4DB0E0-9444-4248-B1B2-9A25D0015AA0}" type="par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EF31B6CA-E60F-48D6-B60A-39E633FEB99D}" type="sibTrans" cxnId="{9BA3DC08-A709-47AA-9916-381FA45AD470}">
      <dgm:prSet/>
      <dgm:spPr/>
      <dgm:t>
        <a:bodyPr/>
        <a:lstStyle/>
        <a:p>
          <a:pPr latinLnBrk="1"/>
          <a:endParaRPr lang="ko-KR" altLang="en-US"/>
        </a:p>
      </dgm:t>
    </dgm:pt>
    <dgm:pt modelId="{B53D554C-3DD5-4157-BB58-F5206FFD419C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하는 외부 라이브러리의 수 증가</a:t>
          </a:r>
          <a:endParaRPr lang="ko-KR" altLang="en-US" dirty="0"/>
        </a:p>
      </dgm:t>
    </dgm:pt>
    <dgm:pt modelId="{4F7B62DC-CF3E-48B3-AD3F-1EE72C22ABC2}" type="par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109DC2FB-909C-434B-8F15-28E9AD60DAB7}" type="sibTrans" cxnId="{A982FA89-4882-4583-B01B-C6040F508ECE}">
      <dgm:prSet/>
      <dgm:spPr/>
      <dgm:t>
        <a:bodyPr/>
        <a:lstStyle/>
        <a:p>
          <a:pPr latinLnBrk="1"/>
          <a:endParaRPr lang="ko-KR" altLang="en-US"/>
        </a:p>
      </dgm:t>
    </dgm:pt>
    <dgm:pt modelId="{D2DD1088-CFF6-4173-A950-2A9EF1439484}">
      <dgm:prSet phldrT="[텍스트]"/>
      <dgm:spPr/>
      <dgm:t>
        <a:bodyPr/>
        <a:lstStyle/>
        <a:p>
          <a:pPr latinLnBrk="1"/>
          <a:r>
            <a:rPr lang="ko-KR" altLang="en-US" dirty="0" smtClean="0"/>
            <a:t>스크립트의 복잡도 증가로 관리 어려움</a:t>
          </a:r>
          <a:endParaRPr lang="ko-KR" altLang="en-US" dirty="0"/>
        </a:p>
      </dgm:t>
    </dgm:pt>
    <dgm:pt modelId="{250CE9D6-5353-430E-B2D2-E6B874F782DC}" type="par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3B748852-2AEE-417A-9E4A-CAF58CCB5FFD}" type="sibTrans" cxnId="{E7EA006B-EE42-4E13-BDB5-68A7465058C5}">
      <dgm:prSet/>
      <dgm:spPr/>
      <dgm:t>
        <a:bodyPr/>
        <a:lstStyle/>
        <a:p>
          <a:pPr latinLnBrk="1"/>
          <a:endParaRPr lang="ko-KR" altLang="en-US"/>
        </a:p>
      </dgm:t>
    </dgm:pt>
    <dgm:pt modelId="{267AFEE9-556D-4692-947A-33B538508E1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규모 커짐</a:t>
          </a:r>
          <a:endParaRPr lang="ko-KR" altLang="en-US" dirty="0"/>
        </a:p>
      </dgm:t>
    </dgm:pt>
    <dgm:pt modelId="{C67095DE-CB5D-45C0-B995-0D56A81E37AA}" type="par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9A116593-E59D-4764-87B0-96F68F77E7B4}" type="sibTrans" cxnId="{B655AF70-F50D-4D3F-B133-BA58D28933AA}">
      <dgm:prSet/>
      <dgm:spPr/>
      <dgm:t>
        <a:bodyPr/>
        <a:lstStyle/>
        <a:p>
          <a:pPr latinLnBrk="1"/>
          <a:endParaRPr lang="ko-KR" altLang="en-US"/>
        </a:p>
      </dgm:t>
    </dgm:pt>
    <dgm:pt modelId="{2550ADAE-14C1-481D-B53B-AF6FC3E75543}">
      <dgm:prSet phldrT="[텍스트]"/>
      <dgm:spPr/>
      <dgm:t>
        <a:bodyPr/>
        <a:lstStyle/>
        <a:p>
          <a:pPr latinLnBrk="1"/>
          <a:r>
            <a:rPr lang="ko-KR" altLang="en-US" dirty="0" smtClean="0"/>
            <a:t>관리해야 할 </a:t>
          </a:r>
          <a:r>
            <a:rPr lang="ko-KR" altLang="en-US" dirty="0" smtClean="0"/>
            <a:t>프로젝트의 수 증가</a:t>
          </a:r>
          <a:endParaRPr lang="ko-KR" altLang="en-US" dirty="0"/>
        </a:p>
      </dgm:t>
    </dgm:pt>
    <dgm:pt modelId="{C68BAE30-6176-4399-A277-6352E6785DF2}" type="par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CC648DC6-0606-4FC6-ADC6-382B69BBAC42}" type="sibTrans" cxnId="{8D6D458E-9937-46E2-BE6E-B3A9B61DA98C}">
      <dgm:prSet/>
      <dgm:spPr/>
      <dgm:t>
        <a:bodyPr/>
        <a:lstStyle/>
        <a:p>
          <a:pPr latinLnBrk="1"/>
          <a:endParaRPr lang="ko-KR" altLang="en-US"/>
        </a:p>
      </dgm:t>
    </dgm:pt>
    <dgm:pt modelId="{D93E20D2-1DC3-4785-887F-20344D950D34}">
      <dgm:prSet phldrT="[텍스트]"/>
      <dgm:spPr/>
      <dgm:t>
        <a:bodyPr/>
        <a:lstStyle/>
        <a:p>
          <a:pPr latinLnBrk="1"/>
          <a:r>
            <a:rPr lang="ko-KR" altLang="en-US" dirty="0" smtClean="0"/>
            <a:t>라이브러리가 또 다른 외부라이브러리에 의존관계 형성</a:t>
          </a:r>
          <a:endParaRPr lang="ko-KR" altLang="en-US" dirty="0"/>
        </a:p>
      </dgm:t>
    </dgm:pt>
    <dgm:pt modelId="{ECDA0A79-CB70-4CFC-9955-2201E5345C77}" type="parTrans" cxnId="{688D923E-31C1-4329-A382-E9651019FECA}">
      <dgm:prSet/>
      <dgm:spPr/>
    </dgm:pt>
    <dgm:pt modelId="{072B9B82-955E-4581-8F3A-F7DE13AE82C7}" type="sibTrans" cxnId="{688D923E-31C1-4329-A382-E9651019FECA}">
      <dgm:prSet/>
      <dgm:spPr/>
    </dgm:pt>
    <dgm:pt modelId="{887D4AF2-EBB4-4AD1-9114-2BCDB81A6AB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사이의 의존 관계가 증가</a:t>
          </a:r>
          <a:endParaRPr lang="ko-KR" altLang="en-US" dirty="0"/>
        </a:p>
      </dgm:t>
    </dgm:pt>
    <dgm:pt modelId="{80338506-4C5F-40CD-A498-C71C8D7235EA}" type="parTrans" cxnId="{30512B35-C5C1-415E-B3A7-660AC21BE726}">
      <dgm:prSet/>
      <dgm:spPr/>
    </dgm:pt>
    <dgm:pt modelId="{2D4DC80B-0593-4A49-97FB-45B26005EC96}" type="sibTrans" cxnId="{30512B35-C5C1-415E-B3A7-660AC21BE726}">
      <dgm:prSet/>
      <dgm:spPr/>
    </dgm:pt>
    <dgm:pt modelId="{2CEAB7E2-2703-4A26-BAB3-9AFC41507B99}">
      <dgm:prSet phldrT="[텍스트]"/>
      <dgm:spPr/>
      <dgm:t>
        <a:bodyPr/>
        <a:lstStyle/>
        <a:p>
          <a:pPr latinLnBrk="1"/>
          <a:r>
            <a:rPr lang="ko-KR" altLang="en-US" dirty="0" smtClean="0"/>
            <a:t>반복되는 스크립트 작업</a:t>
          </a:r>
          <a:endParaRPr lang="ko-KR" altLang="en-US" dirty="0"/>
        </a:p>
      </dgm:t>
    </dgm:pt>
    <dgm:pt modelId="{6D402088-A573-46D0-B426-E06D94D9F5D3}" type="parTrans" cxnId="{5CDE30C4-6335-47A9-BEF0-1E43C110832D}">
      <dgm:prSet/>
      <dgm:spPr/>
    </dgm:pt>
    <dgm:pt modelId="{E3D3F5B9-23A7-4733-A49E-25950AEA3E58}" type="sibTrans" cxnId="{5CDE30C4-6335-47A9-BEF0-1E43C110832D}">
      <dgm:prSet/>
      <dgm:spPr/>
    </dgm:pt>
    <dgm:pt modelId="{C4389ADD-1CF9-4B9F-A378-33A3196A2648}">
      <dgm:prSet phldrT="[텍스트]"/>
      <dgm:spPr/>
      <dgm:t>
        <a:bodyPr/>
        <a:lstStyle/>
        <a:p>
          <a:pPr latinLnBrk="1"/>
          <a:r>
            <a:rPr lang="ko-KR" altLang="en-US" dirty="0" smtClean="0"/>
            <a:t>일관된 기준이 없어서 새로운 프로젝트를 생성할 때마다 비슷한 작업을 반복</a:t>
          </a:r>
          <a:endParaRPr lang="ko-KR" altLang="en-US" dirty="0"/>
        </a:p>
      </dgm:t>
    </dgm:pt>
    <dgm:pt modelId="{41E000EF-C636-4C61-BB3A-0ABCEF253BCD}" type="parTrans" cxnId="{B60E6924-82F2-4BDA-AFD0-B620DEA940CE}">
      <dgm:prSet/>
      <dgm:spPr/>
    </dgm:pt>
    <dgm:pt modelId="{A708B95F-C308-43CA-BEDC-976F068409F8}" type="sibTrans" cxnId="{B60E6924-82F2-4BDA-AFD0-B620DEA940CE}">
      <dgm:prSet/>
      <dgm:spPr/>
    </dgm:pt>
    <dgm:pt modelId="{5181A022-BFEC-4F2A-82FB-FCE4CF78E651}" type="pres">
      <dgm:prSet presAssocID="{5CDB394F-8B43-479C-B218-4F59699E8C7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CA98-619A-4573-B155-51D01C9067D3}" type="pres">
      <dgm:prSet presAssocID="{2CEAB7E2-2703-4A26-BAB3-9AFC41507B99}" presName="composite" presStyleCnt="0"/>
      <dgm:spPr/>
    </dgm:pt>
    <dgm:pt modelId="{5C35A37F-666A-4EDF-83AF-960D1EB5CFF6}" type="pres">
      <dgm:prSet presAssocID="{2CEAB7E2-2703-4A26-BAB3-9AFC41507B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03FB9A-6F33-4261-93C0-F9C38945BD2C}" type="pres">
      <dgm:prSet presAssocID="{2CEAB7E2-2703-4A26-BAB3-9AFC41507B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2AA80-C72E-417E-90D6-0A71C86058E6}" type="pres">
      <dgm:prSet presAssocID="{E3D3F5B9-23A7-4733-A49E-25950AEA3E58}" presName="space" presStyleCnt="0"/>
      <dgm:spPr/>
    </dgm:pt>
    <dgm:pt modelId="{3FED713E-4683-49F3-AE5D-A8ABE9F2DEE9}" type="pres">
      <dgm:prSet presAssocID="{E666D50B-52AF-4AB4-B914-FDB81DA7CF64}" presName="composite" presStyleCnt="0"/>
      <dgm:spPr/>
    </dgm:pt>
    <dgm:pt modelId="{D635AE5E-EE7C-4DF0-910A-5E6540F02EBF}" type="pres">
      <dgm:prSet presAssocID="{E666D50B-52AF-4AB4-B914-FDB81DA7CF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F0A07F-3631-411C-8A51-268E2571BEE6}" type="pres">
      <dgm:prSet presAssocID="{E666D50B-52AF-4AB4-B914-FDB81DA7CF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5E0B4F-14F4-427A-B883-9562F1559675}" type="pres">
      <dgm:prSet presAssocID="{12BE32EE-9C52-4788-8D0C-E1DC63021A3B}" presName="space" presStyleCnt="0"/>
      <dgm:spPr/>
    </dgm:pt>
    <dgm:pt modelId="{4D6350F8-B90B-47FA-95FE-AC7B10FD4271}" type="pres">
      <dgm:prSet presAssocID="{D2DD1088-CFF6-4173-A950-2A9EF1439484}" presName="composite" presStyleCnt="0"/>
      <dgm:spPr/>
    </dgm:pt>
    <dgm:pt modelId="{786B444C-E1AB-4702-91F4-F58D5C515F73}" type="pres">
      <dgm:prSet presAssocID="{D2DD1088-CFF6-4173-A950-2A9EF14394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3DC91-ED81-4041-9C1A-E1EF0872F80D}" type="pres">
      <dgm:prSet presAssocID="{D2DD1088-CFF6-4173-A950-2A9EF14394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BD0253-0BB9-4631-BCD6-C98194DAD0FE}" type="presOf" srcId="{2CEAB7E2-2703-4A26-BAB3-9AFC41507B99}" destId="{5C35A37F-666A-4EDF-83AF-960D1EB5CFF6}" srcOrd="0" destOrd="0" presId="urn:microsoft.com/office/officeart/2005/8/layout/hList1"/>
    <dgm:cxn modelId="{30512B35-C5C1-415E-B3A7-660AC21BE726}" srcId="{D2DD1088-CFF6-4173-A950-2A9EF1439484}" destId="{887D4AF2-EBB4-4AD1-9114-2BCDB81A6AB2}" srcOrd="2" destOrd="0" parTransId="{80338506-4C5F-40CD-A498-C71C8D7235EA}" sibTransId="{2D4DC80B-0593-4A49-97FB-45B26005EC96}"/>
    <dgm:cxn modelId="{8D6D458E-9937-46E2-BE6E-B3A9B61DA98C}" srcId="{D2DD1088-CFF6-4173-A950-2A9EF1439484}" destId="{2550ADAE-14C1-481D-B53B-AF6FC3E75543}" srcOrd="1" destOrd="0" parTransId="{C68BAE30-6176-4399-A277-6352E6785DF2}" sibTransId="{CC648DC6-0606-4FC6-ADC6-382B69BBAC42}"/>
    <dgm:cxn modelId="{314F012E-56FD-49D2-AB92-297379118C8B}" type="presOf" srcId="{2550ADAE-14C1-481D-B53B-AF6FC3E75543}" destId="{3DC3DC91-ED81-4041-9C1A-E1EF0872F80D}" srcOrd="0" destOrd="1" presId="urn:microsoft.com/office/officeart/2005/8/layout/hList1"/>
    <dgm:cxn modelId="{A982FA89-4882-4583-B01B-C6040F508ECE}" srcId="{E666D50B-52AF-4AB4-B914-FDB81DA7CF64}" destId="{B53D554C-3DD5-4157-BB58-F5206FFD419C}" srcOrd="2" destOrd="0" parTransId="{4F7B62DC-CF3E-48B3-AD3F-1EE72C22ABC2}" sibTransId="{109DC2FB-909C-434B-8F15-28E9AD60DAB7}"/>
    <dgm:cxn modelId="{CF378340-5BFD-4A9F-8A9B-BFA22468A63D}" type="presOf" srcId="{C4389ADD-1CF9-4B9F-A378-33A3196A2648}" destId="{5903FB9A-6F33-4261-93C0-F9C38945BD2C}" srcOrd="0" destOrd="0" presId="urn:microsoft.com/office/officeart/2005/8/layout/hList1"/>
    <dgm:cxn modelId="{D0A94A2B-3B16-4CFE-A82B-ABEB082DBB38}" type="presOf" srcId="{B53D554C-3DD5-4157-BB58-F5206FFD419C}" destId="{35F0A07F-3631-411C-8A51-268E2571BEE6}" srcOrd="0" destOrd="2" presId="urn:microsoft.com/office/officeart/2005/8/layout/hList1"/>
    <dgm:cxn modelId="{E7EA006B-EE42-4E13-BDB5-68A7465058C5}" srcId="{5CDB394F-8B43-479C-B218-4F59699E8C76}" destId="{D2DD1088-CFF6-4173-A950-2A9EF1439484}" srcOrd="2" destOrd="0" parTransId="{250CE9D6-5353-430E-B2D2-E6B874F782DC}" sibTransId="{3B748852-2AEE-417A-9E4A-CAF58CCB5FFD}"/>
    <dgm:cxn modelId="{4D461194-4B49-4402-AC6B-18547F6D1310}" type="presOf" srcId="{887D4AF2-EBB4-4AD1-9114-2BCDB81A6AB2}" destId="{3DC3DC91-ED81-4041-9C1A-E1EF0872F80D}" srcOrd="0" destOrd="2" presId="urn:microsoft.com/office/officeart/2005/8/layout/hList1"/>
    <dgm:cxn modelId="{5F028D5C-16A9-45F1-9E06-FA5D4EF2A907}" type="presOf" srcId="{267AFEE9-556D-4692-947A-33B538508E1C}" destId="{3DC3DC91-ED81-4041-9C1A-E1EF0872F80D}" srcOrd="0" destOrd="0" presId="urn:microsoft.com/office/officeart/2005/8/layout/hList1"/>
    <dgm:cxn modelId="{688D923E-31C1-4329-A382-E9651019FECA}" srcId="{E666D50B-52AF-4AB4-B914-FDB81DA7CF64}" destId="{D93E20D2-1DC3-4785-887F-20344D950D34}" srcOrd="1" destOrd="0" parTransId="{ECDA0A79-CB70-4CFC-9955-2201E5345C77}" sibTransId="{072B9B82-955E-4581-8F3A-F7DE13AE82C7}"/>
    <dgm:cxn modelId="{60252E6F-9B0C-4728-9CD3-691661F68880}" type="presOf" srcId="{5CDB394F-8B43-479C-B218-4F59699E8C76}" destId="{5181A022-BFEC-4F2A-82FB-FCE4CF78E651}" srcOrd="0" destOrd="0" presId="urn:microsoft.com/office/officeart/2005/8/layout/hList1"/>
    <dgm:cxn modelId="{B60E6924-82F2-4BDA-AFD0-B620DEA940CE}" srcId="{2CEAB7E2-2703-4A26-BAB3-9AFC41507B99}" destId="{C4389ADD-1CF9-4B9F-A378-33A3196A2648}" srcOrd="0" destOrd="0" parTransId="{41E000EF-C636-4C61-BB3A-0ABCEF253BCD}" sibTransId="{A708B95F-C308-43CA-BEDC-976F068409F8}"/>
    <dgm:cxn modelId="{FA2D5260-D315-4DB3-B5FD-526C410C0437}" type="presOf" srcId="{741338B1-B3D5-4253-8911-6886946C26C2}" destId="{35F0A07F-3631-411C-8A51-268E2571BEE6}" srcOrd="0" destOrd="0" presId="urn:microsoft.com/office/officeart/2005/8/layout/hList1"/>
    <dgm:cxn modelId="{CAEDBB33-C205-4918-8419-E38CFEF8C66C}" type="presOf" srcId="{D2DD1088-CFF6-4173-A950-2A9EF1439484}" destId="{786B444C-E1AB-4702-91F4-F58D5C515F73}" srcOrd="0" destOrd="0" presId="urn:microsoft.com/office/officeart/2005/8/layout/hList1"/>
    <dgm:cxn modelId="{B655AF70-F50D-4D3F-B133-BA58D28933AA}" srcId="{D2DD1088-CFF6-4173-A950-2A9EF1439484}" destId="{267AFEE9-556D-4692-947A-33B538508E1C}" srcOrd="0" destOrd="0" parTransId="{C67095DE-CB5D-45C0-B995-0D56A81E37AA}" sibTransId="{9A116593-E59D-4764-87B0-96F68F77E7B4}"/>
    <dgm:cxn modelId="{5CDE30C4-6335-47A9-BEF0-1E43C110832D}" srcId="{5CDB394F-8B43-479C-B218-4F59699E8C76}" destId="{2CEAB7E2-2703-4A26-BAB3-9AFC41507B99}" srcOrd="0" destOrd="0" parTransId="{6D402088-A573-46D0-B426-E06D94D9F5D3}" sibTransId="{E3D3F5B9-23A7-4733-A49E-25950AEA3E58}"/>
    <dgm:cxn modelId="{5711FEBA-0E5A-48B5-8793-9D2F8E54201B}" type="presOf" srcId="{E666D50B-52AF-4AB4-B914-FDB81DA7CF64}" destId="{D635AE5E-EE7C-4DF0-910A-5E6540F02EBF}" srcOrd="0" destOrd="0" presId="urn:microsoft.com/office/officeart/2005/8/layout/hList1"/>
    <dgm:cxn modelId="{9BA3DC08-A709-47AA-9916-381FA45AD470}" srcId="{E666D50B-52AF-4AB4-B914-FDB81DA7CF64}" destId="{741338B1-B3D5-4253-8911-6886946C26C2}" srcOrd="0" destOrd="0" parTransId="{6C4DB0E0-9444-4248-B1B2-9A25D0015AA0}" sibTransId="{EF31B6CA-E60F-48D6-B60A-39E633FEB99D}"/>
    <dgm:cxn modelId="{C2E478F1-84BB-4DBF-AB5E-DAECAAD2D00B}" type="presOf" srcId="{D93E20D2-1DC3-4785-887F-20344D950D34}" destId="{35F0A07F-3631-411C-8A51-268E2571BEE6}" srcOrd="0" destOrd="1" presId="urn:microsoft.com/office/officeart/2005/8/layout/hList1"/>
    <dgm:cxn modelId="{B48D4F68-587E-49FF-B797-6B7BED37CC5A}" srcId="{5CDB394F-8B43-479C-B218-4F59699E8C76}" destId="{E666D50B-52AF-4AB4-B914-FDB81DA7CF64}" srcOrd="1" destOrd="0" parTransId="{7B0B8631-DBE8-4D9B-B522-BCE7E30CF5B7}" sibTransId="{12BE32EE-9C52-4788-8D0C-E1DC63021A3B}"/>
    <dgm:cxn modelId="{F29F6235-3215-4492-B46A-D1F7345593CF}" type="presParOf" srcId="{5181A022-BFEC-4F2A-82FB-FCE4CF78E651}" destId="{714CCA98-619A-4573-B155-51D01C9067D3}" srcOrd="0" destOrd="0" presId="urn:microsoft.com/office/officeart/2005/8/layout/hList1"/>
    <dgm:cxn modelId="{9957C158-5C6F-4D5A-883D-7FA05FE1EFD2}" type="presParOf" srcId="{714CCA98-619A-4573-B155-51D01C9067D3}" destId="{5C35A37F-666A-4EDF-83AF-960D1EB5CFF6}" srcOrd="0" destOrd="0" presId="urn:microsoft.com/office/officeart/2005/8/layout/hList1"/>
    <dgm:cxn modelId="{CC19AB27-A1BC-422B-93D1-F75AD996CE76}" type="presParOf" srcId="{714CCA98-619A-4573-B155-51D01C9067D3}" destId="{5903FB9A-6F33-4261-93C0-F9C38945BD2C}" srcOrd="1" destOrd="0" presId="urn:microsoft.com/office/officeart/2005/8/layout/hList1"/>
    <dgm:cxn modelId="{BA4AA7EC-9D8D-4AD0-A63D-08B7B879063A}" type="presParOf" srcId="{5181A022-BFEC-4F2A-82FB-FCE4CF78E651}" destId="{50D2AA80-C72E-417E-90D6-0A71C86058E6}" srcOrd="1" destOrd="0" presId="urn:microsoft.com/office/officeart/2005/8/layout/hList1"/>
    <dgm:cxn modelId="{3257DBA4-7320-4233-AC3C-3F4F23EF4A60}" type="presParOf" srcId="{5181A022-BFEC-4F2A-82FB-FCE4CF78E651}" destId="{3FED713E-4683-49F3-AE5D-A8ABE9F2DEE9}" srcOrd="2" destOrd="0" presId="urn:microsoft.com/office/officeart/2005/8/layout/hList1"/>
    <dgm:cxn modelId="{FFF60788-0DBE-4FE8-A4D8-73C0E408C2B7}" type="presParOf" srcId="{3FED713E-4683-49F3-AE5D-A8ABE9F2DEE9}" destId="{D635AE5E-EE7C-4DF0-910A-5E6540F02EBF}" srcOrd="0" destOrd="0" presId="urn:microsoft.com/office/officeart/2005/8/layout/hList1"/>
    <dgm:cxn modelId="{6A5B73EC-73FB-4524-9385-ECD75FD08503}" type="presParOf" srcId="{3FED713E-4683-49F3-AE5D-A8ABE9F2DEE9}" destId="{35F0A07F-3631-411C-8A51-268E2571BEE6}" srcOrd="1" destOrd="0" presId="urn:microsoft.com/office/officeart/2005/8/layout/hList1"/>
    <dgm:cxn modelId="{7FC55C5F-4D01-4693-B596-63E7BE5C3EFB}" type="presParOf" srcId="{5181A022-BFEC-4F2A-82FB-FCE4CF78E651}" destId="{A95E0B4F-14F4-427A-B883-9562F1559675}" srcOrd="3" destOrd="0" presId="urn:microsoft.com/office/officeart/2005/8/layout/hList1"/>
    <dgm:cxn modelId="{A1AD1F1C-F3FC-4275-9525-3A34C921B8CA}" type="presParOf" srcId="{5181A022-BFEC-4F2A-82FB-FCE4CF78E651}" destId="{4D6350F8-B90B-47FA-95FE-AC7B10FD4271}" srcOrd="4" destOrd="0" presId="urn:microsoft.com/office/officeart/2005/8/layout/hList1"/>
    <dgm:cxn modelId="{6C98D044-5754-4B6D-9F81-F1A10204427A}" type="presParOf" srcId="{4D6350F8-B90B-47FA-95FE-AC7B10FD4271}" destId="{786B444C-E1AB-4702-91F4-F58D5C515F73}" srcOrd="0" destOrd="0" presId="urn:microsoft.com/office/officeart/2005/8/layout/hList1"/>
    <dgm:cxn modelId="{47995460-8A07-448F-9044-89EFC143AF31}" type="presParOf" srcId="{4D6350F8-B90B-47FA-95FE-AC7B10FD4271}" destId="{3DC3DC91-ED81-4041-9C1A-E1EF0872F80D}" srcOrd="1" destOrd="0" presId="urn:microsoft.com/office/officeart/2005/8/layout/hList1"/>
  </dgm:cxnLst>
  <dgm:bg/>
  <dgm:whole/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D5C62C2-5A81-4D8A-BCE6-91F5762E36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0C8894-1EBC-4461-A974-4E7C24999927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test</a:t>
          </a:r>
          <a:endParaRPr lang="ko-KR" altLang="en-US" dirty="0"/>
        </a:p>
      </dgm:t>
    </dgm:pt>
    <dgm:pt modelId="{CC280E4A-03E1-4B6D-93EA-A69049671D87}" type="parTrans" cxnId="{0A1CB202-B25A-44BF-829A-C1D3AFA8D662}">
      <dgm:prSet/>
      <dgm:spPr/>
      <dgm:t>
        <a:bodyPr/>
        <a:lstStyle/>
        <a:p>
          <a:pPr latinLnBrk="1"/>
          <a:endParaRPr lang="ko-KR" altLang="en-US"/>
        </a:p>
      </dgm:t>
    </dgm:pt>
    <dgm:pt modelId="{C71BA3F7-E751-4668-9DB9-D7EDE3847F7E}" type="sibTrans" cxnId="{0A1CB202-B25A-44BF-829A-C1D3AFA8D662}">
      <dgm:prSet/>
      <dgm:spPr/>
      <dgm:t>
        <a:bodyPr/>
        <a:lstStyle/>
        <a:p>
          <a:pPr latinLnBrk="1"/>
          <a:endParaRPr lang="ko-KR" altLang="en-US"/>
        </a:p>
      </dgm:t>
    </dgm:pt>
    <dgm:pt modelId="{3E77414C-40CB-4A11-844B-7DAB5A25002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</a:t>
          </a:r>
          <a:endParaRPr lang="ko-KR" altLang="en-US" dirty="0"/>
        </a:p>
      </dgm:t>
    </dgm:pt>
    <dgm:pt modelId="{5E4A67BD-1646-4FB5-A5C7-7498B7E6FC70}" type="parTrans" cxnId="{03787D35-FB01-4C4A-B2FC-EA9B48D303D6}">
      <dgm:prSet/>
      <dgm:spPr/>
      <dgm:t>
        <a:bodyPr/>
        <a:lstStyle/>
        <a:p>
          <a:pPr latinLnBrk="1"/>
          <a:endParaRPr lang="ko-KR" altLang="en-US"/>
        </a:p>
      </dgm:t>
    </dgm:pt>
    <dgm:pt modelId="{369B5156-D35B-4F1F-9AFD-B96127D729FC}" type="sibTrans" cxnId="{03787D35-FB01-4C4A-B2FC-EA9B48D303D6}">
      <dgm:prSet/>
      <dgm:spPr/>
      <dgm:t>
        <a:bodyPr/>
        <a:lstStyle/>
        <a:p>
          <a:pPr latinLnBrk="1"/>
          <a:endParaRPr lang="ko-KR" altLang="en-US"/>
        </a:p>
      </dgm:t>
    </dgm:pt>
    <dgm:pt modelId="{B57A71DC-5F09-419C-8EA3-7F82FA4AC628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help:effective-pom</a:t>
          </a:r>
          <a:endParaRPr lang="ko-KR" altLang="en-US" dirty="0"/>
        </a:p>
      </dgm:t>
    </dgm:pt>
    <dgm:pt modelId="{68118809-242B-4CFD-981E-F85FB3B8BF69}" type="parTrans" cxnId="{F8B8685F-E9A8-4AFA-9689-5E52C67F63BA}">
      <dgm:prSet/>
      <dgm:spPr/>
      <dgm:t>
        <a:bodyPr/>
        <a:lstStyle/>
        <a:p>
          <a:pPr latinLnBrk="1"/>
          <a:endParaRPr lang="ko-KR" altLang="en-US"/>
        </a:p>
      </dgm:t>
    </dgm:pt>
    <dgm:pt modelId="{E717A099-8E22-45A6-B1BC-0320018EC4FA}" type="sibTrans" cxnId="{F8B8685F-E9A8-4AFA-9689-5E52C67F63BA}">
      <dgm:prSet/>
      <dgm:spPr/>
      <dgm:t>
        <a:bodyPr/>
        <a:lstStyle/>
        <a:p>
          <a:pPr latinLnBrk="1"/>
          <a:endParaRPr lang="ko-KR" altLang="en-US"/>
        </a:p>
      </dgm:t>
    </dgm:pt>
    <dgm:pt modelId="{4AE05C7B-BBE1-45F9-96B3-0E8411F7AD39}">
      <dgm:prSet phldrT="[텍스트]"/>
      <dgm:spPr/>
      <dgm:t>
        <a:bodyPr/>
        <a:lstStyle/>
        <a:p>
          <a:pPr latinLnBrk="1"/>
          <a:r>
            <a:rPr lang="ko-KR" altLang="en-US" dirty="0" smtClean="0"/>
            <a:t>상속하고 있는 </a:t>
          </a:r>
          <a:r>
            <a:rPr lang="en-US" altLang="en-US" dirty="0" smtClean="0"/>
            <a:t>POM </a:t>
          </a:r>
          <a:r>
            <a:rPr lang="ko-KR" altLang="en-US" dirty="0" smtClean="0"/>
            <a:t>파일 내용 확인</a:t>
          </a:r>
          <a:endParaRPr lang="ko-KR" altLang="en-US" dirty="0"/>
        </a:p>
      </dgm:t>
    </dgm:pt>
    <dgm:pt modelId="{A6E20A91-F6E5-404E-8D7D-C4381FAFDEDB}" type="parTrans" cxnId="{F9348626-3634-4662-8684-26A816D47EF5}">
      <dgm:prSet/>
      <dgm:spPr/>
      <dgm:t>
        <a:bodyPr/>
        <a:lstStyle/>
        <a:p>
          <a:pPr latinLnBrk="1"/>
          <a:endParaRPr lang="ko-KR" altLang="en-US"/>
        </a:p>
      </dgm:t>
    </dgm:pt>
    <dgm:pt modelId="{C2FA5659-F3AE-4FD0-AD69-157DCBB970F6}" type="sibTrans" cxnId="{F9348626-3634-4662-8684-26A816D47EF5}">
      <dgm:prSet/>
      <dgm:spPr/>
      <dgm:t>
        <a:bodyPr/>
        <a:lstStyle/>
        <a:p>
          <a:pPr latinLnBrk="1"/>
          <a:endParaRPr lang="ko-KR" altLang="en-US"/>
        </a:p>
      </dgm:t>
    </dgm:pt>
    <dgm:pt modelId="{FE35FFDA-261B-43BE-BACC-06AF9DC8F070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-f mypom.xml test</a:t>
          </a:r>
          <a:endParaRPr lang="ko-KR" altLang="en-US" dirty="0"/>
        </a:p>
      </dgm:t>
    </dgm:pt>
    <dgm:pt modelId="{0C7023C2-0D55-4771-B7E7-2EEC709317A2}" type="parTrans" cxnId="{FE27B478-1306-441A-915A-16171CD5E459}">
      <dgm:prSet/>
      <dgm:spPr/>
    </dgm:pt>
    <dgm:pt modelId="{5965CA98-7793-4B6B-B32F-DBEC9ED61786}" type="sibTrans" cxnId="{FE27B478-1306-441A-915A-16171CD5E459}">
      <dgm:prSet/>
      <dgm:spPr/>
    </dgm:pt>
    <dgm:pt modelId="{4854C789-7731-47EA-98F6-13E952C8D9C0}">
      <dgm:prSet phldrT="[텍스트]"/>
      <dgm:spPr/>
      <dgm:t>
        <a:bodyPr/>
        <a:lstStyle/>
        <a:p>
          <a:pPr latinLnBrk="1"/>
          <a:r>
            <a:rPr lang="en-US" altLang="en-US" dirty="0" smtClean="0"/>
            <a:t>pom.xml </a:t>
          </a:r>
          <a:r>
            <a:rPr lang="ko-KR" altLang="en-US" dirty="0" smtClean="0"/>
            <a:t>파일이 아닌 다른 설정 파일을 사용</a:t>
          </a:r>
          <a:endParaRPr lang="ko-KR" altLang="en-US" dirty="0"/>
        </a:p>
      </dgm:t>
    </dgm:pt>
    <dgm:pt modelId="{5C709F2E-DBCC-4ABD-95F3-E02778841765}" type="parTrans" cxnId="{3726CC94-3A3D-44AE-88B1-5E1F61160146}">
      <dgm:prSet/>
      <dgm:spPr/>
    </dgm:pt>
    <dgm:pt modelId="{897B3CB2-89E3-4043-A5EB-14B0646364DE}" type="sibTrans" cxnId="{3726CC94-3A3D-44AE-88B1-5E1F61160146}">
      <dgm:prSet/>
      <dgm:spPr/>
    </dgm:pt>
    <dgm:pt modelId="{55BC4BC2-200A-4201-8A80-BBF0F922E2BD}">
      <dgm:prSet phldrT="[텍스트]"/>
      <dgm:spPr/>
      <dgm:t>
        <a:bodyPr/>
        <a:lstStyle/>
        <a:p>
          <a:pPr latinLnBrk="1"/>
          <a:r>
            <a:rPr lang="en-US" altLang="en-US" dirty="0" err="1" smtClean="0"/>
            <a:t>mvn</a:t>
          </a:r>
          <a:r>
            <a:rPr lang="en-US" altLang="en-US" dirty="0" smtClean="0"/>
            <a:t> </a:t>
          </a:r>
          <a:r>
            <a:rPr lang="en-US" altLang="en-US" dirty="0" err="1" smtClean="0"/>
            <a:t>dependency:tree</a:t>
          </a:r>
          <a:endParaRPr lang="ko-KR" altLang="en-US" dirty="0"/>
        </a:p>
      </dgm:t>
    </dgm:pt>
    <dgm:pt modelId="{49D856EC-75E6-4202-B3BA-FC93CB6770BD}" type="parTrans" cxnId="{5C745AD1-A6E5-41CC-B11B-E881023CA75F}">
      <dgm:prSet/>
      <dgm:spPr/>
    </dgm:pt>
    <dgm:pt modelId="{39A7102E-700B-469A-BEAE-DDA015A0DD6B}" type="sibTrans" cxnId="{5C745AD1-A6E5-41CC-B11B-E881023CA75F}">
      <dgm:prSet/>
      <dgm:spPr/>
    </dgm:pt>
    <dgm:pt modelId="{BF613C63-EAF8-4EF6-9C3D-6E3C562CAD31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라이브러리의 구조 파악</a:t>
          </a:r>
          <a:endParaRPr lang="ko-KR" altLang="en-US" dirty="0"/>
        </a:p>
      </dgm:t>
    </dgm:pt>
    <dgm:pt modelId="{A67FBA52-20E8-4C70-9455-9227652C9375}" type="parTrans" cxnId="{5F1814EA-8CDA-409E-B175-AAAB98EE3F50}">
      <dgm:prSet/>
      <dgm:spPr/>
    </dgm:pt>
    <dgm:pt modelId="{84E937F2-445D-4D0D-88F4-4D55D497D5DE}" type="sibTrans" cxnId="{5F1814EA-8CDA-409E-B175-AAAB98EE3F50}">
      <dgm:prSet/>
      <dgm:spPr/>
    </dgm:pt>
    <dgm:pt modelId="{58C105BE-8E55-4CAC-93BC-672C621BFC47}">
      <dgm:prSet phldrT="[텍스트]"/>
      <dgm:spPr/>
      <dgm:t>
        <a:bodyPr/>
        <a:lstStyle/>
        <a:p>
          <a:pPr latinLnBrk="1"/>
          <a:r>
            <a:rPr lang="en-US" altLang="en-US" smtClean="0"/>
            <a:t>mvn clean dependency:copy-dependencies package</a:t>
          </a:r>
          <a:endParaRPr lang="ko-KR" altLang="en-US" dirty="0"/>
        </a:p>
      </dgm:t>
    </dgm:pt>
    <dgm:pt modelId="{503CEB8D-C651-4E80-B48B-FAFD200C7E66}" type="parTrans" cxnId="{C8524F4C-632B-494E-8315-8DB83F7AF7F9}">
      <dgm:prSet/>
      <dgm:spPr/>
    </dgm:pt>
    <dgm:pt modelId="{60F89EE6-763D-4CAE-9F44-5505BAEF0921}" type="sibTrans" cxnId="{C8524F4C-632B-494E-8315-8DB83F7AF7F9}">
      <dgm:prSet/>
      <dgm:spPr/>
    </dgm:pt>
    <dgm:pt modelId="{2B60AEEC-433B-4455-B594-3480CCEA6EEF}">
      <dgm:prSet phldrT="[텍스트]"/>
      <dgm:spPr/>
      <dgm:t>
        <a:bodyPr/>
        <a:lstStyle/>
        <a:p>
          <a:pPr latinLnBrk="1"/>
          <a:r>
            <a:rPr lang="ko-KR" altLang="en-US" dirty="0" smtClean="0"/>
            <a:t>로컬 저장소의 라이브러리를 프로젝트</a:t>
          </a:r>
          <a:r>
            <a:rPr lang="en-US" altLang="en-US" dirty="0" smtClean="0"/>
            <a:t>(target/dependency)</a:t>
          </a:r>
          <a:r>
            <a:rPr lang="ko-KR" altLang="en-US" dirty="0" smtClean="0"/>
            <a:t>로 복사</a:t>
          </a:r>
          <a:endParaRPr lang="ko-KR" altLang="en-US" dirty="0"/>
        </a:p>
      </dgm:t>
    </dgm:pt>
    <dgm:pt modelId="{31B38986-BECA-47FA-A45B-26133713CF1F}" type="parTrans" cxnId="{ECEB1ED2-3781-402E-9AB8-F3A38E4ED6EA}">
      <dgm:prSet/>
      <dgm:spPr/>
    </dgm:pt>
    <dgm:pt modelId="{22C47F0E-DE71-4A71-9264-687615112D3A}" type="sibTrans" cxnId="{ECEB1ED2-3781-402E-9AB8-F3A38E4ED6EA}">
      <dgm:prSet/>
      <dgm:spPr/>
    </dgm:pt>
    <dgm:pt modelId="{AA8F9BE2-F24C-49EA-8C50-620BE9633A26}">
      <dgm:prSet phldrT="[텍스트]"/>
      <dgm:spPr/>
      <dgm:t>
        <a:bodyPr/>
        <a:lstStyle/>
        <a:p>
          <a:pPr latinLnBrk="1"/>
          <a:r>
            <a:rPr lang="en-US" altLang="en-US" smtClean="0"/>
            <a:t>mvn eclipse:eclipse</a:t>
          </a:r>
          <a:endParaRPr lang="ko-KR" altLang="en-US" dirty="0"/>
        </a:p>
      </dgm:t>
    </dgm:pt>
    <dgm:pt modelId="{3291B84B-50B0-4289-A46C-02FA995D55B8}" type="parTrans" cxnId="{E2FD028B-395B-48AD-8771-15A70FF44AA5}">
      <dgm:prSet/>
      <dgm:spPr/>
    </dgm:pt>
    <dgm:pt modelId="{BEA9F1A6-3613-42FD-967F-9FFFDB6B76E5}" type="sibTrans" cxnId="{E2FD028B-395B-48AD-8771-15A70FF44AA5}">
      <dgm:prSet/>
      <dgm:spPr/>
    </dgm:pt>
    <dgm:pt modelId="{27858F26-B2F9-4358-B27E-0BBC3DB9A683}">
      <dgm:prSet phldrT="[텍스트]"/>
      <dgm:spPr/>
      <dgm:t>
        <a:bodyPr/>
        <a:lstStyle/>
        <a:p>
          <a:pPr latinLnBrk="1"/>
          <a:r>
            <a:rPr lang="en-US" altLang="en-US" dirty="0" smtClean="0"/>
            <a:t>eclipse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활용해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프로젝트화</a:t>
          </a:r>
          <a:endParaRPr lang="ko-KR" altLang="en-US" dirty="0"/>
        </a:p>
      </dgm:t>
    </dgm:pt>
    <dgm:pt modelId="{E32AC0E6-C055-4A39-9D4C-D9678EBD32A8}" type="parTrans" cxnId="{8C66E770-7968-4720-B4D1-0919A949FBDE}">
      <dgm:prSet/>
      <dgm:spPr/>
    </dgm:pt>
    <dgm:pt modelId="{86AA8ABA-315D-4E84-9B9B-40E6841801D8}" type="sibTrans" cxnId="{8C66E770-7968-4720-B4D1-0919A949FBDE}">
      <dgm:prSet/>
      <dgm:spPr/>
    </dgm:pt>
    <dgm:pt modelId="{AF690C54-3FD3-4771-903D-7D5EA015BEFB}" type="pres">
      <dgm:prSet presAssocID="{1D5C62C2-5A81-4D8A-BCE6-91F5762E36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7D0EE-0D94-413A-84CC-715C5281FC2E}" type="pres">
      <dgm:prSet presAssocID="{AD0C8894-1EBC-4461-A974-4E7C2499992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00F8A6-CB0B-47B2-A46B-12D7F094E646}" type="pres">
      <dgm:prSet presAssocID="{AD0C8894-1EBC-4461-A974-4E7C24999927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4CC6-F0C3-46EC-9DA0-4C2A43E93A5A}" type="pres">
      <dgm:prSet presAssocID="{FE35FFDA-261B-43BE-BACC-06AF9DC8F07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9F2218-8A8B-43B5-964C-03D73D86F2B3}" type="pres">
      <dgm:prSet presAssocID="{FE35FFDA-261B-43BE-BACC-06AF9DC8F070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643DA1-83C9-4BEB-9D04-174E91450CCE}" type="pres">
      <dgm:prSet presAssocID="{B57A71DC-5F09-419C-8EA3-7F82FA4AC6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498D06-6B37-4925-B0E2-DBEEDAE0FD93}" type="pres">
      <dgm:prSet presAssocID="{B57A71DC-5F09-419C-8EA3-7F82FA4AC628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D3E18-B53E-4A0D-9391-076B71F30E44}" type="pres">
      <dgm:prSet presAssocID="{55BC4BC2-200A-4201-8A80-BBF0F922E2B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280858-6539-49E8-B1F4-5A97FB5E1E6D}" type="pres">
      <dgm:prSet presAssocID="{55BC4BC2-200A-4201-8A80-BBF0F922E2BD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FBC7B0-94B0-4D48-AAC2-F53759FA7CB2}" type="pres">
      <dgm:prSet presAssocID="{58C105BE-8E55-4CAC-93BC-672C621BFC4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AA68E7-B431-4AB5-A050-920E0279F808}" type="pres">
      <dgm:prSet presAssocID="{58C105BE-8E55-4CAC-93BC-672C621BFC47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4D944A-2B1D-4CBF-AB9B-1772A5FAFAB0}" type="pres">
      <dgm:prSet presAssocID="{AA8F9BE2-F24C-49EA-8C50-620BE9633A2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ECEA4-61C6-4DD2-BB2C-3A3886E4DB77}" type="pres">
      <dgm:prSet presAssocID="{AA8F9BE2-F24C-49EA-8C50-620BE9633A26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745AD1-A6E5-41CC-B11B-E881023CA75F}" srcId="{1D5C62C2-5A81-4D8A-BCE6-91F5762E36FF}" destId="{55BC4BC2-200A-4201-8A80-BBF0F922E2BD}" srcOrd="3" destOrd="0" parTransId="{49D856EC-75E6-4202-B3BA-FC93CB6770BD}" sibTransId="{39A7102E-700B-469A-BEAE-DDA015A0DD6B}"/>
    <dgm:cxn modelId="{8E01C74E-4F09-483A-81DC-085551681223}" type="presOf" srcId="{1D5C62C2-5A81-4D8A-BCE6-91F5762E36FF}" destId="{AF690C54-3FD3-4771-903D-7D5EA015BEFB}" srcOrd="0" destOrd="0" presId="urn:microsoft.com/office/officeart/2005/8/layout/vList2"/>
    <dgm:cxn modelId="{03787D35-FB01-4C4A-B2FC-EA9B48D303D6}" srcId="{AD0C8894-1EBC-4461-A974-4E7C24999927}" destId="{3E77414C-40CB-4A11-844B-7DAB5A25002E}" srcOrd="0" destOrd="0" parTransId="{5E4A67BD-1646-4FB5-A5C7-7498B7E6FC70}" sibTransId="{369B5156-D35B-4F1F-9AFD-B96127D729FC}"/>
    <dgm:cxn modelId="{5F1814EA-8CDA-409E-B175-AAAB98EE3F50}" srcId="{55BC4BC2-200A-4201-8A80-BBF0F922E2BD}" destId="{BF613C63-EAF8-4EF6-9C3D-6E3C562CAD31}" srcOrd="0" destOrd="0" parTransId="{A67FBA52-20E8-4C70-9455-9227652C9375}" sibTransId="{84E937F2-445D-4D0D-88F4-4D55D497D5DE}"/>
    <dgm:cxn modelId="{641A26BB-3D80-44B9-80B6-DC524D39498A}" type="presOf" srcId="{58C105BE-8E55-4CAC-93BC-672C621BFC47}" destId="{9AFBC7B0-94B0-4D48-AAC2-F53759FA7CB2}" srcOrd="0" destOrd="0" presId="urn:microsoft.com/office/officeart/2005/8/layout/vList2"/>
    <dgm:cxn modelId="{3726CC94-3A3D-44AE-88B1-5E1F61160146}" srcId="{FE35FFDA-261B-43BE-BACC-06AF9DC8F070}" destId="{4854C789-7731-47EA-98F6-13E952C8D9C0}" srcOrd="0" destOrd="0" parTransId="{5C709F2E-DBCC-4ABD-95F3-E02778841765}" sibTransId="{897B3CB2-89E3-4043-A5EB-14B0646364DE}"/>
    <dgm:cxn modelId="{F9348626-3634-4662-8684-26A816D47EF5}" srcId="{B57A71DC-5F09-419C-8EA3-7F82FA4AC628}" destId="{4AE05C7B-BBE1-45F9-96B3-0E8411F7AD39}" srcOrd="0" destOrd="0" parTransId="{A6E20A91-F6E5-404E-8D7D-C4381FAFDEDB}" sibTransId="{C2FA5659-F3AE-4FD0-AD69-157DCBB970F6}"/>
    <dgm:cxn modelId="{399DB69D-8A44-4915-92C0-0BE9D691453B}" type="presOf" srcId="{4854C789-7731-47EA-98F6-13E952C8D9C0}" destId="{B39F2218-8A8B-43B5-964C-03D73D86F2B3}" srcOrd="0" destOrd="0" presId="urn:microsoft.com/office/officeart/2005/8/layout/vList2"/>
    <dgm:cxn modelId="{86B1CD95-F8CB-426C-B04C-266D2B96DC22}" type="presOf" srcId="{27858F26-B2F9-4358-B27E-0BBC3DB9A683}" destId="{523ECEA4-61C6-4DD2-BB2C-3A3886E4DB77}" srcOrd="0" destOrd="0" presId="urn:microsoft.com/office/officeart/2005/8/layout/vList2"/>
    <dgm:cxn modelId="{E2FD028B-395B-48AD-8771-15A70FF44AA5}" srcId="{1D5C62C2-5A81-4D8A-BCE6-91F5762E36FF}" destId="{AA8F9BE2-F24C-49EA-8C50-620BE9633A26}" srcOrd="5" destOrd="0" parTransId="{3291B84B-50B0-4289-A46C-02FA995D55B8}" sibTransId="{BEA9F1A6-3613-42FD-967F-9FFFDB6B76E5}"/>
    <dgm:cxn modelId="{31BC8E86-E988-451E-98CB-DBB045A8310B}" type="presOf" srcId="{4AE05C7B-BBE1-45F9-96B3-0E8411F7AD39}" destId="{06498D06-6B37-4925-B0E2-DBEEDAE0FD93}" srcOrd="0" destOrd="0" presId="urn:microsoft.com/office/officeart/2005/8/layout/vList2"/>
    <dgm:cxn modelId="{850F5184-3C61-4E7A-BA4D-D36163A90E11}" type="presOf" srcId="{FE35FFDA-261B-43BE-BACC-06AF9DC8F070}" destId="{AA304CC6-F0C3-46EC-9DA0-4C2A43E93A5A}" srcOrd="0" destOrd="0" presId="urn:microsoft.com/office/officeart/2005/8/layout/vList2"/>
    <dgm:cxn modelId="{8F9E3856-07FE-453E-A4AF-6EB04A23AF8A}" type="presOf" srcId="{AD0C8894-1EBC-4461-A974-4E7C24999927}" destId="{4AB7D0EE-0D94-413A-84CC-715C5281FC2E}" srcOrd="0" destOrd="0" presId="urn:microsoft.com/office/officeart/2005/8/layout/vList2"/>
    <dgm:cxn modelId="{E27B2043-1A9C-4253-ABF2-25DD54CAB249}" type="presOf" srcId="{B57A71DC-5F09-419C-8EA3-7F82FA4AC628}" destId="{75643DA1-83C9-4BEB-9D04-174E91450CCE}" srcOrd="0" destOrd="0" presId="urn:microsoft.com/office/officeart/2005/8/layout/vList2"/>
    <dgm:cxn modelId="{B7177C15-FF5C-4608-89DC-860F5974C979}" type="presOf" srcId="{55BC4BC2-200A-4201-8A80-BBF0F922E2BD}" destId="{0CBD3E18-B53E-4A0D-9391-076B71F30E44}" srcOrd="0" destOrd="0" presId="urn:microsoft.com/office/officeart/2005/8/layout/vList2"/>
    <dgm:cxn modelId="{E0F70273-7611-42AD-9D58-D5745FBECA57}" type="presOf" srcId="{2B60AEEC-433B-4455-B594-3480CCEA6EEF}" destId="{00AA68E7-B431-4AB5-A050-920E0279F808}" srcOrd="0" destOrd="0" presId="urn:microsoft.com/office/officeart/2005/8/layout/vList2"/>
    <dgm:cxn modelId="{55DD6448-7308-47A9-9F6E-760E670C2DCD}" type="presOf" srcId="{AA8F9BE2-F24C-49EA-8C50-620BE9633A26}" destId="{B34D944A-2B1D-4CBF-AB9B-1772A5FAFAB0}" srcOrd="0" destOrd="0" presId="urn:microsoft.com/office/officeart/2005/8/layout/vList2"/>
    <dgm:cxn modelId="{E29AF861-2535-4752-B226-2FFB2950796D}" type="presOf" srcId="{3E77414C-40CB-4A11-844B-7DAB5A25002E}" destId="{7400F8A6-CB0B-47B2-A46B-12D7F094E646}" srcOrd="0" destOrd="0" presId="urn:microsoft.com/office/officeart/2005/8/layout/vList2"/>
    <dgm:cxn modelId="{F8B8685F-E9A8-4AFA-9689-5E52C67F63BA}" srcId="{1D5C62C2-5A81-4D8A-BCE6-91F5762E36FF}" destId="{B57A71DC-5F09-419C-8EA3-7F82FA4AC628}" srcOrd="2" destOrd="0" parTransId="{68118809-242B-4CFD-981E-F85FB3B8BF69}" sibTransId="{E717A099-8E22-45A6-B1BC-0320018EC4FA}"/>
    <dgm:cxn modelId="{8C66E770-7968-4720-B4D1-0919A949FBDE}" srcId="{AA8F9BE2-F24C-49EA-8C50-620BE9633A26}" destId="{27858F26-B2F9-4358-B27E-0BBC3DB9A683}" srcOrd="0" destOrd="0" parTransId="{E32AC0E6-C055-4A39-9D4C-D9678EBD32A8}" sibTransId="{86AA8ABA-315D-4E84-9B9B-40E6841801D8}"/>
    <dgm:cxn modelId="{0A1CB202-B25A-44BF-829A-C1D3AFA8D662}" srcId="{1D5C62C2-5A81-4D8A-BCE6-91F5762E36FF}" destId="{AD0C8894-1EBC-4461-A974-4E7C24999927}" srcOrd="0" destOrd="0" parTransId="{CC280E4A-03E1-4B6D-93EA-A69049671D87}" sibTransId="{C71BA3F7-E751-4668-9DB9-D7EDE3847F7E}"/>
    <dgm:cxn modelId="{FE27B478-1306-441A-915A-16171CD5E459}" srcId="{1D5C62C2-5A81-4D8A-BCE6-91F5762E36FF}" destId="{FE35FFDA-261B-43BE-BACC-06AF9DC8F070}" srcOrd="1" destOrd="0" parTransId="{0C7023C2-0D55-4771-B7E7-2EEC709317A2}" sibTransId="{5965CA98-7793-4B6B-B32F-DBEC9ED61786}"/>
    <dgm:cxn modelId="{C8524F4C-632B-494E-8315-8DB83F7AF7F9}" srcId="{1D5C62C2-5A81-4D8A-BCE6-91F5762E36FF}" destId="{58C105BE-8E55-4CAC-93BC-672C621BFC47}" srcOrd="4" destOrd="0" parTransId="{503CEB8D-C651-4E80-B48B-FAFD200C7E66}" sibTransId="{60F89EE6-763D-4CAE-9F44-5505BAEF0921}"/>
    <dgm:cxn modelId="{ECEB1ED2-3781-402E-9AB8-F3A38E4ED6EA}" srcId="{58C105BE-8E55-4CAC-93BC-672C621BFC47}" destId="{2B60AEEC-433B-4455-B594-3480CCEA6EEF}" srcOrd="0" destOrd="0" parTransId="{31B38986-BECA-47FA-A45B-26133713CF1F}" sibTransId="{22C47F0E-DE71-4A71-9264-687615112D3A}"/>
    <dgm:cxn modelId="{713C3F30-14E6-43CC-8963-3A4364BEE5DC}" type="presOf" srcId="{BF613C63-EAF8-4EF6-9C3D-6E3C562CAD31}" destId="{FC280858-6539-49E8-B1F4-5A97FB5E1E6D}" srcOrd="0" destOrd="0" presId="urn:microsoft.com/office/officeart/2005/8/layout/vList2"/>
    <dgm:cxn modelId="{814363F8-1339-4992-85BC-74E86E0614DB}" type="presParOf" srcId="{AF690C54-3FD3-4771-903D-7D5EA015BEFB}" destId="{4AB7D0EE-0D94-413A-84CC-715C5281FC2E}" srcOrd="0" destOrd="0" presId="urn:microsoft.com/office/officeart/2005/8/layout/vList2"/>
    <dgm:cxn modelId="{4EF7BE54-82A6-4AF2-AE35-3CC125BF6CE1}" type="presParOf" srcId="{AF690C54-3FD3-4771-903D-7D5EA015BEFB}" destId="{7400F8A6-CB0B-47B2-A46B-12D7F094E646}" srcOrd="1" destOrd="0" presId="urn:microsoft.com/office/officeart/2005/8/layout/vList2"/>
    <dgm:cxn modelId="{3B0570B5-5B0E-496E-8CD9-426810688031}" type="presParOf" srcId="{AF690C54-3FD3-4771-903D-7D5EA015BEFB}" destId="{AA304CC6-F0C3-46EC-9DA0-4C2A43E93A5A}" srcOrd="2" destOrd="0" presId="urn:microsoft.com/office/officeart/2005/8/layout/vList2"/>
    <dgm:cxn modelId="{47C59132-BA81-4B8D-9145-354164C83B16}" type="presParOf" srcId="{AF690C54-3FD3-4771-903D-7D5EA015BEFB}" destId="{B39F2218-8A8B-43B5-964C-03D73D86F2B3}" srcOrd="3" destOrd="0" presId="urn:microsoft.com/office/officeart/2005/8/layout/vList2"/>
    <dgm:cxn modelId="{45BD6F36-CBA5-472E-AC35-60CAD67F59BB}" type="presParOf" srcId="{AF690C54-3FD3-4771-903D-7D5EA015BEFB}" destId="{75643DA1-83C9-4BEB-9D04-174E91450CCE}" srcOrd="4" destOrd="0" presId="urn:microsoft.com/office/officeart/2005/8/layout/vList2"/>
    <dgm:cxn modelId="{B335D48E-6180-4625-AC9E-3ABB2FEB2B16}" type="presParOf" srcId="{AF690C54-3FD3-4771-903D-7D5EA015BEFB}" destId="{06498D06-6B37-4925-B0E2-DBEEDAE0FD93}" srcOrd="5" destOrd="0" presId="urn:microsoft.com/office/officeart/2005/8/layout/vList2"/>
    <dgm:cxn modelId="{1785F84D-97A7-4811-B515-2CC6BB99F7DE}" type="presParOf" srcId="{AF690C54-3FD3-4771-903D-7D5EA015BEFB}" destId="{0CBD3E18-B53E-4A0D-9391-076B71F30E44}" srcOrd="6" destOrd="0" presId="urn:microsoft.com/office/officeart/2005/8/layout/vList2"/>
    <dgm:cxn modelId="{CC2B3A52-C285-442E-A9FF-78652AF15CF0}" type="presParOf" srcId="{AF690C54-3FD3-4771-903D-7D5EA015BEFB}" destId="{FC280858-6539-49E8-B1F4-5A97FB5E1E6D}" srcOrd="7" destOrd="0" presId="urn:microsoft.com/office/officeart/2005/8/layout/vList2"/>
    <dgm:cxn modelId="{D4031F9C-1868-4B45-8929-71E76C50BFB9}" type="presParOf" srcId="{AF690C54-3FD3-4771-903D-7D5EA015BEFB}" destId="{9AFBC7B0-94B0-4D48-AAC2-F53759FA7CB2}" srcOrd="8" destOrd="0" presId="urn:microsoft.com/office/officeart/2005/8/layout/vList2"/>
    <dgm:cxn modelId="{BF3433D5-2D55-4914-B542-3A4F826C464C}" type="presParOf" srcId="{AF690C54-3FD3-4771-903D-7D5EA015BEFB}" destId="{00AA68E7-B431-4AB5-A050-920E0279F808}" srcOrd="9" destOrd="0" presId="urn:microsoft.com/office/officeart/2005/8/layout/vList2"/>
    <dgm:cxn modelId="{3F0DF77E-363A-4F5A-A47E-14A932DCF583}" type="presParOf" srcId="{AF690C54-3FD3-4771-903D-7D5EA015BEFB}" destId="{B34D944A-2B1D-4CBF-AB9B-1772A5FAFAB0}" srcOrd="10" destOrd="0" presId="urn:microsoft.com/office/officeart/2005/8/layout/vList2"/>
    <dgm:cxn modelId="{C0BBC1F8-2F88-48CF-88B4-32D802638427}" type="presParOf" srcId="{AF690C54-3FD3-4771-903D-7D5EA015BEFB}" destId="{523ECEA4-61C6-4DD2-BB2C-3A3886E4DB77}" srcOrd="11" destOrd="0" presId="urn:microsoft.com/office/officeart/2005/8/layout/vList2"/>
  </dgm:cxnLst>
  <dgm:bg/>
  <dgm:whole/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C4ADC6DD-3E56-4D95-91BA-269C84F598B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2FD007-EB3B-448B-A764-28F71E070F43}">
      <dgm:prSet phldrT="[텍스트]"/>
      <dgm:spPr/>
      <dgm:t>
        <a:bodyPr/>
        <a:lstStyle/>
        <a:p>
          <a:pPr latinLnBrk="1"/>
          <a:r>
            <a:rPr lang="ko-KR" altLang="en-US" dirty="0" smtClean="0"/>
            <a:t>개발 환경 설치 자동화</a:t>
          </a:r>
          <a:endParaRPr lang="ko-KR" altLang="en-US" dirty="0"/>
        </a:p>
      </dgm:t>
    </dgm:pt>
    <dgm:pt modelId="{419C0DE7-6223-481F-B90B-ECBFBF99A968}" type="par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8C84F917-F70F-4878-97F8-A8CB3AE1AA52}" type="sibTrans" cxnId="{C11DED06-4C02-4270-A03C-00B80B961B45}">
      <dgm:prSet/>
      <dgm:spPr/>
      <dgm:t>
        <a:bodyPr/>
        <a:lstStyle/>
        <a:p>
          <a:pPr latinLnBrk="1"/>
          <a:endParaRPr lang="ko-KR" altLang="en-US"/>
        </a:p>
      </dgm:t>
    </dgm:pt>
    <dgm:pt modelId="{F5F1B8DA-FEC6-45E8-9860-3BF368FBC722}">
      <dgm:prSet phldrT="[텍스트]"/>
      <dgm:spPr/>
      <dgm:t>
        <a:bodyPr/>
        <a:lstStyle/>
        <a:p>
          <a:pPr latinLnBrk="1"/>
          <a:r>
            <a:rPr lang="ko-KR" altLang="en-US" dirty="0" smtClean="0"/>
            <a:t>아파치</a:t>
          </a:r>
          <a:r>
            <a:rPr lang="en-US" altLang="en-US" dirty="0" smtClean="0"/>
            <a:t>, </a:t>
          </a:r>
          <a:r>
            <a:rPr lang="ko-KR" altLang="en-US" dirty="0" err="1" smtClean="0"/>
            <a:t>톰켓</a:t>
          </a:r>
          <a:r>
            <a:rPr lang="ko-KR" altLang="en-US" dirty="0" smtClean="0"/>
            <a:t> 서버를 설치하고 설정</a:t>
          </a:r>
          <a:r>
            <a:rPr lang="en-US" altLang="en-US" dirty="0" smtClean="0"/>
            <a:t>. JDK </a:t>
          </a:r>
          <a:r>
            <a:rPr lang="ko-KR" altLang="en-US" dirty="0" smtClean="0"/>
            <a:t>설치</a:t>
          </a:r>
          <a:r>
            <a:rPr lang="en-US" altLang="en-US" dirty="0" smtClean="0"/>
            <a:t>, </a:t>
          </a:r>
          <a:r>
            <a:rPr lang="ko-KR" altLang="en-US" dirty="0" err="1" smtClean="0"/>
            <a:t>이클립스</a:t>
          </a:r>
          <a:r>
            <a:rPr lang="ko-KR" altLang="en-US" dirty="0" smtClean="0"/>
            <a:t> 설치 및 다양한 플러그인 설치</a:t>
          </a:r>
          <a:r>
            <a:rPr lang="en-US" altLang="en-US" dirty="0" smtClean="0"/>
            <a:t>, </a:t>
          </a:r>
          <a:r>
            <a:rPr lang="ko-KR" altLang="en-US" dirty="0" err="1" smtClean="0"/>
            <a:t>앤트</a:t>
          </a:r>
          <a:r>
            <a:rPr lang="en-US" altLang="en-US" dirty="0" smtClean="0"/>
            <a:t>, </a:t>
          </a:r>
          <a:r>
            <a:rPr lang="ko-KR" altLang="en-US" dirty="0" err="1" smtClean="0"/>
            <a:t>메이븐</a:t>
          </a:r>
          <a:r>
            <a:rPr lang="ko-KR" altLang="en-US" dirty="0" smtClean="0"/>
            <a:t> </a:t>
          </a:r>
          <a:r>
            <a:rPr lang="ko-KR" altLang="en-US" dirty="0" err="1" smtClean="0"/>
            <a:t>빌드</a:t>
          </a:r>
          <a:r>
            <a:rPr lang="ko-KR" altLang="en-US" dirty="0" smtClean="0"/>
            <a:t> 툴 설치와 같이 프로젝트에서 </a:t>
          </a:r>
          <a:r>
            <a:rPr lang="ko-KR" altLang="en-US" dirty="0" err="1" smtClean="0"/>
            <a:t>사용히는</a:t>
          </a:r>
          <a:r>
            <a:rPr lang="ko-KR" altLang="en-US" dirty="0" smtClean="0"/>
            <a:t> 모든 툴을 설치하고 설정하는 데 며칠 정도를 소비한다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FD71F001-0277-48A9-855B-FAF332326E66}" type="par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9EDE9443-5AE4-45E1-BC32-3893E3C52203}" type="sibTrans" cxnId="{A816AE11-CD00-4C05-A15B-288970E71CDA}">
      <dgm:prSet/>
      <dgm:spPr/>
      <dgm:t>
        <a:bodyPr/>
        <a:lstStyle/>
        <a:p>
          <a:pPr latinLnBrk="1"/>
          <a:endParaRPr lang="ko-KR" altLang="en-US"/>
        </a:p>
      </dgm:t>
    </dgm:pt>
    <dgm:pt modelId="{29321A38-B14D-4C88-8B99-92364EC0725C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초기 구축 자동화</a:t>
          </a:r>
          <a:endParaRPr lang="ko-KR" altLang="en-US" dirty="0"/>
        </a:p>
      </dgm:t>
    </dgm:pt>
    <dgm:pt modelId="{54C190C8-9707-45F3-ACAC-94BF83C24256}" type="par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C2A55F53-C089-4C05-8C8E-F7D6C7E17C0E}" type="sibTrans" cxnId="{74D514A4-9ADD-4F46-90A4-30FB64F7CAA4}">
      <dgm:prSet/>
      <dgm:spPr/>
      <dgm:t>
        <a:bodyPr/>
        <a:lstStyle/>
        <a:p>
          <a:pPr latinLnBrk="1"/>
          <a:endParaRPr lang="ko-KR" altLang="en-US"/>
        </a:p>
      </dgm:t>
    </dgm:pt>
    <dgm:pt modelId="{27B83C94-D9B4-46D8-BD52-BAAA9D872D5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구조를 정하고</a:t>
          </a:r>
          <a:r>
            <a:rPr lang="en-US" altLang="en-US" dirty="0" smtClean="0"/>
            <a:t>, </a:t>
          </a:r>
          <a:r>
            <a:rPr lang="ko-KR" altLang="en-US" dirty="0" err="1" smtClean="0"/>
            <a:t>빌드</a:t>
          </a:r>
          <a:r>
            <a:rPr lang="ko-KR" altLang="en-US" dirty="0" smtClean="0"/>
            <a:t> 스크립트를 작성한다</a:t>
          </a:r>
          <a:endParaRPr lang="ko-KR" altLang="en-US" dirty="0"/>
        </a:p>
      </dgm:t>
    </dgm:pt>
    <dgm:pt modelId="{81F41E69-9428-4ED9-B176-CC938E100F2B}" type="par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E241C8B6-2AD3-46CA-AA19-855BF4DEF029}" type="sibTrans" cxnId="{ECEEEDD4-3484-47BE-875A-7CC1EC0B3A2B}">
      <dgm:prSet/>
      <dgm:spPr/>
      <dgm:t>
        <a:bodyPr/>
        <a:lstStyle/>
        <a:p>
          <a:pPr latinLnBrk="1"/>
          <a:endParaRPr lang="ko-KR" altLang="en-US"/>
        </a:p>
      </dgm:t>
    </dgm:pt>
    <dgm:pt modelId="{6F4F95AC-B83F-4D98-81BC-C5BDC9A56F29}">
      <dgm:prSet phldrT="[텍스트]"/>
      <dgm:spPr/>
      <dgm:t>
        <a:bodyPr/>
        <a:lstStyle/>
        <a:p>
          <a:pPr latinLnBrk="1"/>
          <a:r>
            <a:rPr lang="ko-KR" altLang="en-US" dirty="0" smtClean="0"/>
            <a:t>지속적 </a:t>
          </a:r>
          <a:r>
            <a:rPr lang="ko-KR" altLang="en-US" dirty="0" err="1" smtClean="0"/>
            <a:t>통합툴을</a:t>
          </a:r>
          <a:r>
            <a:rPr lang="ko-KR" altLang="en-US" dirty="0" smtClean="0"/>
            <a:t> 활용한 자동화</a:t>
          </a:r>
          <a:endParaRPr lang="ko-KR" altLang="en-US" dirty="0"/>
        </a:p>
      </dgm:t>
    </dgm:pt>
    <dgm:pt modelId="{5D43B29E-20A8-4C53-9DE2-C74CE820F9E1}" type="par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C479A4AF-9A94-44BE-AE3A-C2B35D6F9E28}" type="sibTrans" cxnId="{6550735F-7E15-47FA-81C3-C89A8DE5A0CE}">
      <dgm:prSet/>
      <dgm:spPr/>
      <dgm:t>
        <a:bodyPr/>
        <a:lstStyle/>
        <a:p>
          <a:pPr latinLnBrk="1"/>
          <a:endParaRPr lang="ko-KR" altLang="en-US"/>
        </a:p>
      </dgm:t>
    </dgm:pt>
    <dgm:pt modelId="{F2AD6061-3218-46D7-A57B-3557ED92699D}">
      <dgm:prSet phldrT="[텍스트]"/>
      <dgm:spPr/>
      <dgm:t>
        <a:bodyPr/>
        <a:lstStyle/>
        <a:p>
          <a:pPr latinLnBrk="1"/>
          <a:r>
            <a:rPr lang="en-US" altLang="en-US" dirty="0" smtClean="0"/>
            <a:t>CI</a:t>
          </a:r>
          <a:r>
            <a:rPr lang="ko-KR" altLang="en-US" dirty="0" smtClean="0"/>
            <a:t>툴은 주기적으로 </a:t>
          </a:r>
          <a:r>
            <a:rPr lang="ko-KR" altLang="en-US" dirty="0" err="1" smtClean="0"/>
            <a:t>빌드를</a:t>
          </a:r>
          <a:r>
            <a:rPr lang="ko-KR" altLang="en-US" dirty="0" smtClean="0"/>
            <a:t> 실행하여 데이터베이스 초기화</a:t>
          </a:r>
          <a:r>
            <a:rPr lang="en-US" altLang="en-US" dirty="0" smtClean="0"/>
            <a:t>, </a:t>
          </a:r>
          <a:r>
            <a:rPr lang="ko-KR" altLang="en-US" dirty="0" smtClean="0"/>
            <a:t>단위 테스트 실행</a:t>
          </a:r>
          <a:r>
            <a:rPr lang="en-US" altLang="en-US" dirty="0" smtClean="0"/>
            <a:t>, </a:t>
          </a:r>
          <a:r>
            <a:rPr lang="ko-KR" altLang="en-US" dirty="0" smtClean="0"/>
            <a:t>소스 코드에 대한 품질 리포트 생성 등 지금까지 개발자가 수동으로 진행해야 했던 작업 대부분을 </a:t>
          </a:r>
          <a:r>
            <a:rPr lang="ko-KR" altLang="en-US" dirty="0" err="1" smtClean="0"/>
            <a:t>자동화해준다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FA74C14C-2DDC-416F-B4A8-8A286ECA6F3F}" type="par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06E4F8D8-1F1C-4B1C-AA2D-2AC5F7581636}" type="sibTrans" cxnId="{BD88BF4D-55EA-4F71-916D-DE63F53ABF87}">
      <dgm:prSet/>
      <dgm:spPr/>
      <dgm:t>
        <a:bodyPr/>
        <a:lstStyle/>
        <a:p>
          <a:pPr latinLnBrk="1"/>
          <a:endParaRPr lang="ko-KR" altLang="en-US"/>
        </a:p>
      </dgm:t>
    </dgm:pt>
    <dgm:pt modelId="{39F82A58-8E19-4AF5-A35D-A03270486F8D}">
      <dgm:prSet/>
      <dgm:spPr/>
      <dgm:t>
        <a:bodyPr/>
        <a:lstStyle/>
        <a:p>
          <a:pPr latinLnBrk="1"/>
          <a:r>
            <a:rPr lang="ko-KR" altLang="en-US" dirty="0" smtClean="0"/>
            <a:t>문서화를 아무리 잘해 놓더라도 한 번에 성공하기는 쉽지 않고</a:t>
          </a:r>
          <a:r>
            <a:rPr lang="en-US" altLang="en-US" dirty="0" smtClean="0"/>
            <a:t>, </a:t>
          </a:r>
          <a:r>
            <a:rPr lang="ko-KR" altLang="en-US" dirty="0" smtClean="0"/>
            <a:t>마지막 단계에서는 경력 많은 개발자의 도움까지 받아 설치를 마무리하는 것이 일반적이다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D21D8DC-76D3-40EB-9F29-3A21E949C5CB}" type="par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3BB5A307-EE10-4B17-A36B-0C3F6F051146}" type="sibTrans" cxnId="{0172B468-FD27-4DDB-8D4B-F68BFE36D7CF}">
      <dgm:prSet/>
      <dgm:spPr/>
      <dgm:t>
        <a:bodyPr/>
        <a:lstStyle/>
        <a:p>
          <a:pPr latinLnBrk="1"/>
          <a:endParaRPr lang="ko-KR" altLang="en-US"/>
        </a:p>
      </dgm:t>
    </dgm:pt>
    <dgm:pt modelId="{F790FD4E-619D-4538-8B95-04BD80054220}">
      <dgm:prSet/>
      <dgm:spPr/>
      <dgm:t>
        <a:bodyPr/>
        <a:lstStyle/>
        <a:p>
          <a:pPr latinLnBrk="1"/>
          <a:endParaRPr lang="ko-KR" altLang="en-US" dirty="0"/>
        </a:p>
      </dgm:t>
    </dgm:pt>
    <dgm:pt modelId="{49E11E1C-04F8-4EC7-ACCC-AEA5FEB44B50}" type="par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CE7FA1CF-15E4-4212-8F7F-A272B30BEFA5}" type="sibTrans" cxnId="{A4A6E672-1D48-4EDE-9FCB-36CE5019067D}">
      <dgm:prSet/>
      <dgm:spPr/>
      <dgm:t>
        <a:bodyPr/>
        <a:lstStyle/>
        <a:p>
          <a:pPr latinLnBrk="1"/>
          <a:endParaRPr lang="ko-KR" altLang="en-US"/>
        </a:p>
      </dgm:t>
    </dgm:pt>
    <dgm:pt modelId="{6996AD02-87DA-45D6-AF22-C66C200F4F73}">
      <dgm:prSet/>
      <dgm:spPr/>
      <dgm:t>
        <a:bodyPr/>
        <a:lstStyle/>
        <a:p>
          <a:pPr latinLnBrk="1"/>
          <a:r>
            <a:rPr lang="ko-KR" altLang="en-US" dirty="0" smtClean="0"/>
            <a:t>개발 환경을 설치하고 설정할수 있는 지동화된 스크립트를 만들어 관리하면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4009C56-4E4B-4CB3-B50C-AA369534D0F5}" type="par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31D2B390-E280-497E-957A-3B8D69AFF684}" type="sibTrans" cxnId="{B0D2B227-E124-4F0F-95A8-E2C9E482EBAF}">
      <dgm:prSet/>
      <dgm:spPr/>
      <dgm:t>
        <a:bodyPr/>
        <a:lstStyle/>
        <a:p>
          <a:pPr latinLnBrk="1"/>
          <a:endParaRPr lang="ko-KR" altLang="en-US"/>
        </a:p>
      </dgm:t>
    </dgm:pt>
    <dgm:pt modelId="{7D577468-EC5C-45AF-ADBD-BE044CC3E984}">
      <dgm:prSet/>
      <dgm:spPr/>
      <dgm:t>
        <a:bodyPr/>
        <a:lstStyle/>
        <a:p>
          <a:pPr latinLnBrk="1"/>
          <a:endParaRPr lang="ko-KR" altLang="en-US" dirty="0"/>
        </a:p>
      </dgm:t>
    </dgm:pt>
    <dgm:pt modelId="{5DA46070-316D-4394-BC5C-F60E6F96917B}" type="par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1AD06EB2-CC9F-4B19-8FB5-29EF1BCD0953}" type="sibTrans" cxnId="{6FC73B46-CB07-4A6B-A710-021E9EDFDD16}">
      <dgm:prSet/>
      <dgm:spPr/>
      <dgm:t>
        <a:bodyPr/>
        <a:lstStyle/>
        <a:p>
          <a:pPr latinLnBrk="1"/>
          <a:endParaRPr lang="ko-KR" altLang="en-US"/>
        </a:p>
      </dgm:t>
    </dgm:pt>
    <dgm:pt modelId="{7B5F6BF5-C2CA-4DA5-8742-CB86010DB32F}">
      <dgm:prSet/>
      <dgm:spPr/>
      <dgm:t>
        <a:bodyPr/>
        <a:lstStyle/>
        <a:p>
          <a:pPr latinLnBrk="1"/>
          <a:r>
            <a:rPr lang="ko-KR" altLang="en-US" dirty="0" smtClean="0"/>
            <a:t>몇 개의 스크립트와 사용 방법을 전달받는다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73AC2324-E1FD-4253-BC0B-280F4C8E497D}" type="par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E506E584-E470-46D3-9F38-96DA496B5C29}" type="sibTrans" cxnId="{F605CD5A-BD76-4282-8F18-59BE35E67923}">
      <dgm:prSet/>
      <dgm:spPr/>
      <dgm:t>
        <a:bodyPr/>
        <a:lstStyle/>
        <a:p>
          <a:pPr latinLnBrk="1"/>
          <a:endParaRPr lang="ko-KR" altLang="en-US"/>
        </a:p>
      </dgm:t>
    </dgm:pt>
    <dgm:pt modelId="{076AFD94-52C8-4DC1-89EF-7B3D4A0061EB}">
      <dgm:prSet/>
      <dgm:spPr/>
      <dgm:t>
        <a:bodyPr/>
        <a:lstStyle/>
        <a:p>
          <a:pPr latinLnBrk="1"/>
          <a:r>
            <a:rPr lang="ko-KR" altLang="en-US" dirty="0" smtClean="0"/>
            <a:t>개발자는 스크립트를 이용하여 프로젝트에 필요한 개발 환경을 설치하고 설정한다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18A1018A-0FD0-4EE2-85E3-2AF1F57ED99C}" type="par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7F9D9DB5-4FC1-4B85-9319-15743E691621}" type="sibTrans" cxnId="{2D1605DE-1845-4A2E-96F8-51E3F0B08B52}">
      <dgm:prSet/>
      <dgm:spPr/>
      <dgm:t>
        <a:bodyPr/>
        <a:lstStyle/>
        <a:p>
          <a:pPr latinLnBrk="1"/>
          <a:endParaRPr lang="ko-KR" altLang="en-US"/>
        </a:p>
      </dgm:t>
    </dgm:pt>
    <dgm:pt modelId="{841B408D-5C69-47DE-A9B4-F39E48D18344}">
      <dgm:prSet/>
      <dgm:spPr/>
      <dgm:t>
        <a:bodyPr/>
        <a:lstStyle/>
        <a:p>
          <a:pPr latinLnBrk="1"/>
          <a:r>
            <a:rPr lang="ko-KR" altLang="en-US" dirty="0" smtClean="0"/>
            <a:t>예를들어 스크립트 명령어를 실행하면 개발환경 설치가가능하면좋겠다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8E767562-1F31-45B2-B8ED-946133EA460F}" type="par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2154FF80-62B5-42CF-A1D3-133188DE589B}" type="sibTrans" cxnId="{C085A22C-4BE9-42ED-86D4-4EE15A3D0A83}">
      <dgm:prSet/>
      <dgm:spPr/>
      <dgm:t>
        <a:bodyPr/>
        <a:lstStyle/>
        <a:p>
          <a:pPr latinLnBrk="1"/>
          <a:endParaRPr lang="ko-KR" altLang="en-US"/>
        </a:p>
      </dgm:t>
    </dgm:pt>
    <dgm:pt modelId="{DB5DBEF9-7CBE-4BC7-8A5F-F7BAA8681019}">
      <dgm:prSet/>
      <dgm:spPr/>
      <dgm:t>
        <a:bodyPr/>
        <a:lstStyle/>
        <a:p>
          <a:pPr latinLnBrk="1"/>
          <a:endParaRPr lang="ko-KR" altLang="en-US" dirty="0"/>
        </a:p>
      </dgm:t>
    </dgm:pt>
    <dgm:pt modelId="{8748E413-D56A-4407-AE4E-AF6D6749791E}" type="par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0D4F055E-C8B6-476A-87DA-3C1D4D50D17E}" type="sibTrans" cxnId="{511D39E8-7C0A-4300-AFF2-60768C6DE329}">
      <dgm:prSet/>
      <dgm:spPr/>
      <dgm:t>
        <a:bodyPr/>
        <a:lstStyle/>
        <a:p>
          <a:pPr latinLnBrk="1"/>
          <a:endParaRPr lang="ko-KR" altLang="en-US"/>
        </a:p>
      </dgm:t>
    </dgm:pt>
    <dgm:pt modelId="{E1FF2838-24E0-4699-8391-49423B942C98}">
      <dgm:prSet/>
      <dgm:spPr/>
      <dgm:t>
        <a:bodyPr/>
        <a:lstStyle/>
        <a:p>
          <a:pPr latinLnBrk="1"/>
          <a:r>
            <a:rPr lang="ko-KR" altLang="en-US" dirty="0" smtClean="0"/>
            <a:t>모든 설정 파일은 버전 관리 시스템을 통하여 관리되고 설정 파일이 변경 되 었을 때 개발자는 ‘</a:t>
          </a:r>
          <a:r>
            <a:rPr lang="en-US" altLang="en-US" dirty="0" smtClean="0"/>
            <a:t>devtools tomcat update’ </a:t>
          </a:r>
          <a:r>
            <a:rPr lang="ko-KR" altLang="en-US" dirty="0" smtClean="0"/>
            <a:t>명령어를 실행함으로써 변경된 내용을 반영하고싶을것이다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B9A17990-CD7B-4FE0-B6E6-011EB0CDDEB2}" type="par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5E18727B-4996-43BF-AEE7-2007A4932723}" type="sibTrans" cxnId="{67BDF7B7-003B-4C0A-BD1C-94A4A7C7D4AE}">
      <dgm:prSet/>
      <dgm:spPr/>
      <dgm:t>
        <a:bodyPr/>
        <a:lstStyle/>
        <a:p>
          <a:pPr latinLnBrk="1"/>
          <a:endParaRPr lang="ko-KR" altLang="en-US"/>
        </a:p>
      </dgm:t>
    </dgm:pt>
    <dgm:pt modelId="{A1F67A68-E906-4708-ADED-36690FD3C7CC}">
      <dgm:prSet/>
      <dgm:spPr/>
      <dgm:t>
        <a:bodyPr/>
        <a:lstStyle/>
        <a:p>
          <a:pPr latinLnBrk="1"/>
          <a:r>
            <a:rPr lang="ko-KR" altLang="en-US" dirty="0" smtClean="0"/>
            <a:t>프로젝트에서 사용하기로 한 오픈 소스 프레임워크를 다운로드해 프로젝트에 추가한다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3A9689A1-ACD2-4068-A467-F34457DF3F59}" type="par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32985C83-AFA3-48AF-AA2D-70F31E92E5AF}" type="sibTrans" cxnId="{BF656113-5675-43B7-9C84-87B48FB32106}">
      <dgm:prSet/>
      <dgm:spPr/>
      <dgm:t>
        <a:bodyPr/>
        <a:lstStyle/>
        <a:p>
          <a:pPr latinLnBrk="1"/>
          <a:endParaRPr lang="ko-KR" altLang="en-US"/>
        </a:p>
      </dgm:t>
    </dgm:pt>
    <dgm:pt modelId="{EE374701-F3C4-4D44-A59D-5F9DC7F7421B}">
      <dgm:prSet/>
      <dgm:spPr/>
      <dgm:t>
        <a:bodyPr/>
        <a:lstStyle/>
        <a:p>
          <a:pPr latinLnBrk="1"/>
          <a:r>
            <a:rPr lang="ko-KR" altLang="en-US" dirty="0" smtClean="0"/>
            <a:t>이런 모든 과정을 한 번의 명령을 실행하여 해결할 방법을 찾아보아야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431C529-82E3-4DD6-8A5B-A3700F9D9DE8}" type="par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53DFA2F5-7E76-439A-9BDD-CF0C9DAEBDE5}" type="sibTrans" cxnId="{94872684-5FEF-4023-8D40-620577BE0BE3}">
      <dgm:prSet/>
      <dgm:spPr/>
      <dgm:t>
        <a:bodyPr/>
        <a:lstStyle/>
        <a:p>
          <a:pPr latinLnBrk="1"/>
          <a:endParaRPr lang="ko-KR" altLang="en-US"/>
        </a:p>
      </dgm:t>
    </dgm:pt>
    <dgm:pt modelId="{94C03435-09B0-4738-8077-7EAC994B80A2}">
      <dgm:prSet/>
      <dgm:spPr/>
      <dgm:t>
        <a:bodyPr/>
        <a:lstStyle/>
        <a:p>
          <a:pPr latinLnBrk="1"/>
          <a:endParaRPr lang="ko-KR" altLang="en-US" dirty="0"/>
        </a:p>
      </dgm:t>
    </dgm:pt>
    <dgm:pt modelId="{67A99D23-649C-4965-82DF-2181A3190051}" type="par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DDC59595-360A-4AC8-BBA3-2693C75CA30F}" type="sibTrans" cxnId="{EC494BE2-7A88-4426-9581-BAB1B75E3AD7}">
      <dgm:prSet/>
      <dgm:spPr/>
      <dgm:t>
        <a:bodyPr/>
        <a:lstStyle/>
        <a:p>
          <a:pPr latinLnBrk="1"/>
          <a:endParaRPr lang="ko-KR" altLang="en-US"/>
        </a:p>
      </dgm:t>
    </dgm:pt>
    <dgm:pt modelId="{E9297DB5-ED2B-4107-8AA8-1B6D5BF13F3D}">
      <dgm:prSet/>
      <dgm:spPr/>
      <dgm:t>
        <a:bodyPr/>
        <a:lstStyle/>
        <a:p>
          <a:pPr latinLnBrk="1"/>
          <a:r>
            <a:rPr lang="ko-KR" altLang="en-US" dirty="0" smtClean="0"/>
            <a:t>템플릿 프로젝트가 있고 표준 빌드 스크립트를 이용하여 프로젝트를 생성하면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73DF3DB-7108-48F1-8A70-ECD5439B674C}" type="par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48958DDA-61EE-4DE2-9137-C538858C21A8}" type="sibTrans" cxnId="{9DAE09A9-873C-476E-A568-84AC6EE278B2}">
      <dgm:prSet/>
      <dgm:spPr/>
      <dgm:t>
        <a:bodyPr/>
        <a:lstStyle/>
        <a:p>
          <a:pPr latinLnBrk="1"/>
          <a:endParaRPr lang="ko-KR" altLang="en-US"/>
        </a:p>
      </dgm:t>
    </dgm:pt>
    <dgm:pt modelId="{9746E499-1611-49ED-8C5F-363842856901}">
      <dgm:prSet/>
      <dgm:spPr/>
      <dgm:t>
        <a:bodyPr/>
        <a:lstStyle/>
        <a:p>
          <a:pPr latinLnBrk="1"/>
          <a:endParaRPr lang="ko-KR" altLang="en-US" dirty="0"/>
        </a:p>
      </dgm:t>
    </dgm:pt>
    <dgm:pt modelId="{FF3E82F9-B1C0-4012-ACB2-09DA6CA47567}" type="par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F61EA5C6-9569-4481-AA52-31DF8906B56F}" type="sibTrans" cxnId="{F5856017-6EA6-4CF8-9266-3855FF333746}">
      <dgm:prSet/>
      <dgm:spPr/>
      <dgm:t>
        <a:bodyPr/>
        <a:lstStyle/>
        <a:p>
          <a:pPr latinLnBrk="1"/>
          <a:endParaRPr lang="ko-KR" altLang="en-US"/>
        </a:p>
      </dgm:t>
    </dgm:pt>
    <dgm:pt modelId="{5415BEFB-8D9B-4A42-A679-CAA46F4322D3}">
      <dgm:prSet/>
      <dgm:spPr/>
      <dgm:t>
        <a:bodyPr/>
        <a:lstStyle/>
        <a:p>
          <a:pPr latinLnBrk="1"/>
          <a:r>
            <a:rPr lang="ko-KR" altLang="en-US" dirty="0" smtClean="0"/>
            <a:t>템플릿 프로젝트를 기반으로 한 번의 명령어를 실행하여 초기 프로젝트 설정을 완료할 수 있으면 좋다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5EA0FAC4-2FEB-48B2-A1AF-296A50F9B316}" type="par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0C7C7694-2175-44A1-9314-E9F22B34AC7C}" type="sibTrans" cxnId="{C8BF10B6-9BCC-4B97-80AA-A2FAF3D27FC0}">
      <dgm:prSet/>
      <dgm:spPr/>
      <dgm:t>
        <a:bodyPr/>
        <a:lstStyle/>
        <a:p>
          <a:pPr latinLnBrk="1"/>
          <a:endParaRPr lang="ko-KR" altLang="en-US"/>
        </a:p>
      </dgm:t>
    </dgm:pt>
    <dgm:pt modelId="{D1A7912D-A27E-464E-8EF3-A8C3A5A85F54}">
      <dgm:prSet/>
      <dgm:spPr/>
      <dgm:t>
        <a:bodyPr/>
        <a:lstStyle/>
        <a:p>
          <a:pPr latinLnBrk="1"/>
          <a:endParaRPr lang="ko-KR" altLang="en-US" dirty="0"/>
        </a:p>
      </dgm:t>
    </dgm:pt>
    <dgm:pt modelId="{F223637E-4B7B-4ABD-858E-0C79E794C71A}" type="par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CD004A37-F1CF-4C43-81B5-6A6DB09B70D4}" type="sibTrans" cxnId="{08D81D79-5E5E-4D00-8CA6-4894E18324BE}">
      <dgm:prSet/>
      <dgm:spPr/>
      <dgm:t>
        <a:bodyPr/>
        <a:lstStyle/>
        <a:p>
          <a:pPr latinLnBrk="1"/>
          <a:endParaRPr lang="ko-KR" altLang="en-US"/>
        </a:p>
      </dgm:t>
    </dgm:pt>
    <dgm:pt modelId="{931C15EA-3752-4CBE-A8C2-BB3A88086469}">
      <dgm:prSet/>
      <dgm:spPr/>
      <dgm:t>
        <a:bodyPr/>
        <a:lstStyle/>
        <a:p>
          <a:pPr latinLnBrk="1"/>
          <a:r>
            <a:rPr lang="ko-KR" altLang="en-US" dirty="0" smtClean="0"/>
            <a:t>템플릿 프로젝트와 표준 빌드 스크립트가 존재하려면 이를 관리히는 개발자가 있어야한다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C75807A3-B3A8-4708-B72B-A384CF705C58}" type="par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8438513E-1BAB-4DB4-BA8E-2CBCDEBE6322}" type="sibTrans" cxnId="{D947FD02-0FCB-46EF-BA26-0A4D7C026A68}">
      <dgm:prSet/>
      <dgm:spPr/>
      <dgm:t>
        <a:bodyPr/>
        <a:lstStyle/>
        <a:p>
          <a:pPr latinLnBrk="1"/>
          <a:endParaRPr lang="ko-KR" altLang="en-US"/>
        </a:p>
      </dgm:t>
    </dgm:pt>
    <dgm:pt modelId="{4FF3BE6F-CE0A-4C74-902A-791819F196E4}">
      <dgm:prSet/>
      <dgm:spPr/>
      <dgm:t>
        <a:bodyPr/>
        <a:lstStyle/>
        <a:p>
          <a:pPr latinLnBrk="1"/>
          <a:r>
            <a:rPr lang="ko-KR" altLang="en-US" dirty="0" smtClean="0"/>
            <a:t>템플릿프로젝트와 표준빌드스크립트를관리히는개발자는 오픈소스프레임워크의 라이브러리가 변경되었을 경우 템플릿 프로젝트에 쉽게 반영할 수 있으면서</a:t>
          </a:r>
          <a:r>
            <a:rPr lang="en-US" altLang="en-US" dirty="0" smtClean="0"/>
            <a:t>, </a:t>
          </a:r>
          <a:r>
            <a:rPr lang="ko-KR" altLang="en-US" dirty="0" smtClean="0"/>
            <a:t>다른 프로젝트에는 영향을 미치지 않아야 한다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2EB84AFF-2BDA-4834-95AD-5A2284DFC605}" type="par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AB48A068-D38C-4133-AB0B-EF2341E77EAE}" type="sibTrans" cxnId="{B3FFAFAB-DDE3-40D1-9BBC-4C3255FCC03A}">
      <dgm:prSet/>
      <dgm:spPr/>
      <dgm:t>
        <a:bodyPr/>
        <a:lstStyle/>
        <a:p>
          <a:pPr latinLnBrk="1"/>
          <a:endParaRPr lang="ko-KR" altLang="en-US"/>
        </a:p>
      </dgm:t>
    </dgm:pt>
    <dgm:pt modelId="{5957848E-08DB-4CE0-AA25-70EED02CF636}">
      <dgm:prSet/>
      <dgm:spPr/>
      <dgm:t>
        <a:bodyPr/>
        <a:lstStyle/>
        <a:p>
          <a:pPr latinLnBrk="1"/>
          <a:r>
            <a:rPr lang="ko-KR" altLang="en-US" dirty="0" smtClean="0"/>
            <a:t>이와 같이 표준을 정하는 개발자와 표준을 사용하는 개발자 사이에 독립성을 유지하면서 표준이 관리되고 사용할 수 있어야 하고</a:t>
          </a:r>
          <a:r>
            <a:rPr lang="en-US" altLang="en-US" dirty="0" smtClean="0"/>
            <a:t>, </a:t>
          </a:r>
          <a:r>
            <a:rPr lang="ko-KR" altLang="en-US" dirty="0" smtClean="0"/>
            <a:t>프로젝트를 진행하면서 얻게 되는 경험은 다시 표준에 반영되어 다른 프로젝트에서도 사용할 수 있으면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ACE4215D-8918-4DD9-956A-B7A7347A04C1}" type="par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1B35C0C8-973F-4A06-8D17-95C623B52C4A}" type="sibTrans" cxnId="{9F443916-F083-46C9-A0FF-6EBBDB2628D1}">
      <dgm:prSet/>
      <dgm:spPr/>
      <dgm:t>
        <a:bodyPr/>
        <a:lstStyle/>
        <a:p>
          <a:pPr latinLnBrk="1"/>
          <a:endParaRPr lang="ko-KR" altLang="en-US"/>
        </a:p>
      </dgm:t>
    </dgm:pt>
    <dgm:pt modelId="{09DF8149-00E5-48F8-AEDE-A5D0C720CB97}">
      <dgm:prSet/>
      <dgm:spPr/>
      <dgm:t>
        <a:bodyPr/>
        <a:lstStyle/>
        <a:p>
          <a:pPr latinLnBrk="1"/>
          <a:r>
            <a:rPr lang="ko-KR" altLang="en-US" dirty="0" smtClean="0"/>
            <a:t>표준을 정하는 개발자의 일방적인 요구가 아니라 프로젝트의 필요에 따라 표준이 만들어지고 발전하는 구조면 더욱 좋을 것이다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EEA2E708-E6EF-4FB8-96CD-693988E915C9}" type="par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E75E17A4-DF64-46F0-A22A-7B9C123CB70D}" type="sibTrans" cxnId="{D1B1AFA9-BF1D-40EF-9485-72F86E051D2E}">
      <dgm:prSet/>
      <dgm:spPr/>
      <dgm:t>
        <a:bodyPr/>
        <a:lstStyle/>
        <a:p>
          <a:pPr latinLnBrk="1"/>
          <a:endParaRPr lang="ko-KR" altLang="en-US"/>
        </a:p>
      </dgm:t>
    </dgm:pt>
    <dgm:pt modelId="{D65080D5-35CF-4F03-92CD-CC08AC1421E9}">
      <dgm:prSet/>
      <dgm:spPr/>
      <dgm:t>
        <a:bodyPr/>
        <a:lstStyle/>
        <a:p>
          <a:pPr latinLnBrk="1"/>
          <a:endParaRPr lang="ko-KR" altLang="en-US" dirty="0"/>
        </a:p>
      </dgm:t>
    </dgm:pt>
    <dgm:pt modelId="{103078B9-6B88-4637-A915-B9083B6FD662}" type="par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BC85E177-84B4-4A63-A9A4-41A325DB069B}" type="sibTrans" cxnId="{E8261744-7216-4DD6-ABCE-B8068B6A1C36}">
      <dgm:prSet/>
      <dgm:spPr/>
      <dgm:t>
        <a:bodyPr/>
        <a:lstStyle/>
        <a:p>
          <a:pPr latinLnBrk="1"/>
          <a:endParaRPr lang="ko-KR" altLang="en-US"/>
        </a:p>
      </dgm:t>
    </dgm:pt>
    <dgm:pt modelId="{D7172E02-9845-4D75-BD77-75D3CBE91206}">
      <dgm:prSet/>
      <dgm:spPr/>
      <dgm:t>
        <a:bodyPr/>
        <a:lstStyle/>
        <a:p>
          <a:pPr latinLnBrk="1"/>
          <a:r>
            <a:rPr lang="ko-KR" altLang="en-US" dirty="0" smtClean="0"/>
            <a:t>개발자가 버전 관리 시스템에 소스 코드를 커잇</a:t>
          </a:r>
          <a:r>
            <a:rPr lang="en-US" altLang="en-US" dirty="0" smtClean="0"/>
            <a:t>Comm</a:t>
          </a:r>
          <a:r>
            <a:rPr lang="ko-KR" altLang="en-US" dirty="0" smtClean="0"/>
            <a:t>때</a:t>
          </a:r>
          <a:r>
            <a:rPr lang="en-US" altLang="en-US" dirty="0" smtClean="0"/>
            <a:t>}</a:t>
          </a:r>
          <a:r>
            <a:rPr lang="ko-KR" altLang="en-US" dirty="0" smtClean="0"/>
            <a:t>는 순간 </a:t>
          </a:r>
          <a:r>
            <a:rPr lang="en-US" altLang="en-US" dirty="0" smtClean="0"/>
            <a:t>CI</a:t>
          </a:r>
          <a:r>
            <a:rPr lang="ko-KR" altLang="en-US" dirty="0" smtClean="0"/>
            <a:t>툴이 전체 단위 테스트를 실행하고</a:t>
          </a:r>
          <a:r>
            <a:rPr lang="en-US" altLang="en-US" dirty="0" smtClean="0"/>
            <a:t>, </a:t>
          </a:r>
          <a:r>
            <a:rPr lang="ko-KR" altLang="en-US" dirty="0" smtClean="0"/>
            <a:t>그 결과를 피드백으로 전달한다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D3593393-9B39-4B50-8CDA-0D6695C1E757}" type="par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5127D42-4FB5-4D01-B15C-EE8610F11FFF}" type="sibTrans" cxnId="{1332688B-7D99-4752-8DC4-4F379C8DD589}">
      <dgm:prSet/>
      <dgm:spPr/>
      <dgm:t>
        <a:bodyPr/>
        <a:lstStyle/>
        <a:p>
          <a:pPr latinLnBrk="1"/>
          <a:endParaRPr lang="ko-KR" altLang="en-US"/>
        </a:p>
      </dgm:t>
    </dgm:pt>
    <dgm:pt modelId="{96BC2D55-1838-4AF9-9EDD-927A152C0A63}">
      <dgm:prSet/>
      <dgm:spPr/>
      <dgm:t>
        <a:bodyPr/>
        <a:lstStyle/>
        <a:p>
          <a:pPr latinLnBrk="1"/>
          <a:r>
            <a:rPr lang="ko-KR" altLang="en-US" dirty="0" smtClean="0"/>
            <a:t>개발자는 전체 단위 테스트가 성공하면 안심하고 다음 작업을 진행한다</a:t>
          </a:r>
          <a:r>
            <a:rPr lang="en-US" altLang="en-US" dirty="0" smtClean="0"/>
            <a:t>. </a:t>
          </a:r>
          <a:endParaRPr lang="ko-KR" altLang="en-US" dirty="0"/>
        </a:p>
      </dgm:t>
    </dgm:pt>
    <dgm:pt modelId="{BD8D0CB6-D75B-4DD6-9F4C-27848056DF92}" type="par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4CBCAB30-22A8-4AFA-AE58-B07027A7C836}" type="sibTrans" cxnId="{60538A09-0E64-446D-920F-820CC2B30034}">
      <dgm:prSet/>
      <dgm:spPr/>
      <dgm:t>
        <a:bodyPr/>
        <a:lstStyle/>
        <a:p>
          <a:pPr latinLnBrk="1"/>
          <a:endParaRPr lang="ko-KR" altLang="en-US"/>
        </a:p>
      </dgm:t>
    </dgm:pt>
    <dgm:pt modelId="{3FF3E816-4AEA-4782-8F80-4AB55A445826}">
      <dgm:prSet/>
      <dgm:spPr/>
      <dgm:t>
        <a:bodyPr/>
        <a:lstStyle/>
        <a:p>
          <a:pPr latinLnBrk="1"/>
          <a:r>
            <a:rPr lang="ko-KR" altLang="en-US" dirty="0" smtClean="0"/>
            <a:t>단위 테스트가 실패하면 단위 테스트가 실패한 원인을 찾아 문제점을 바로 해결히는 것이 가능하다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19AAD1A6-EC6B-46EA-9AA4-5E7F74BB23C2}" type="par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D41BC298-AF00-43DF-BC61-DA52D94BD6BD}" type="sibTrans" cxnId="{5AE555DA-7178-4E9B-A0D1-AD888E28888A}">
      <dgm:prSet/>
      <dgm:spPr/>
      <dgm:t>
        <a:bodyPr/>
        <a:lstStyle/>
        <a:p>
          <a:pPr latinLnBrk="1"/>
          <a:endParaRPr lang="ko-KR" altLang="en-US"/>
        </a:p>
      </dgm:t>
    </dgm:pt>
    <dgm:pt modelId="{93205603-A7CD-4F42-A718-B3A3A92DE385}">
      <dgm:prSet/>
      <dgm:spPr/>
      <dgm:t>
        <a:bodyPr/>
        <a:lstStyle/>
        <a:p>
          <a:pPr latinLnBrk="1"/>
          <a:endParaRPr lang="ko-KR" altLang="en-US" dirty="0"/>
        </a:p>
      </dgm:t>
    </dgm:pt>
    <dgm:pt modelId="{FD717A6C-E58E-46D9-9B7B-2368366313EC}" type="par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BAA34CEC-2F53-416B-A1B8-54DF6A101A4F}" type="sibTrans" cxnId="{D47012F2-3BB3-4181-837D-20935CF81188}">
      <dgm:prSet/>
      <dgm:spPr/>
      <dgm:t>
        <a:bodyPr/>
        <a:lstStyle/>
        <a:p>
          <a:pPr latinLnBrk="1"/>
          <a:endParaRPr lang="ko-KR" altLang="en-US"/>
        </a:p>
      </dgm:t>
    </dgm:pt>
    <dgm:pt modelId="{0B2C65EB-D277-4AAC-AA62-2A0F2851A0E0}">
      <dgm:prSet/>
      <dgm:spPr/>
      <dgm:t>
        <a:bodyPr/>
        <a:lstStyle/>
        <a:p>
          <a:pPr latinLnBrk="1"/>
          <a:r>
            <a:rPr lang="ko-KR" altLang="en-US" dirty="0" smtClean="0"/>
            <a:t>서브버전 버전 관리 시스템에 소스 코드를 커빗하는 순간 팀 시티 </a:t>
          </a:r>
          <a:r>
            <a:rPr lang="en-US" altLang="en-US" dirty="0" smtClean="0"/>
            <a:t>CI</a:t>
          </a:r>
          <a:r>
            <a:rPr lang="ko-KR" altLang="en-US" dirty="0" smtClean="0"/>
            <a:t>툴이 빌드</a:t>
          </a:r>
          <a:r>
            <a:rPr lang="en-US" altLang="en-US" dirty="0" smtClean="0"/>
            <a:t>, </a:t>
          </a:r>
          <a:r>
            <a:rPr lang="ko-KR" altLang="en-US" dirty="0" smtClean="0"/>
            <a:t>단위 테스트</a:t>
          </a:r>
          <a:r>
            <a:rPr lang="en-US" altLang="en-US" dirty="0" smtClean="0"/>
            <a:t>, </a:t>
          </a:r>
          <a:r>
            <a:rPr lang="ko-KR" altLang="en-US" dirty="0" smtClean="0"/>
            <a:t>배포를 자동화하는 모습을 보여준다</a:t>
          </a:r>
          <a:r>
            <a:rPr lang="en-US" altLang="en-US" dirty="0" smtClean="0"/>
            <a:t>.</a:t>
          </a:r>
          <a:endParaRPr lang="ko-KR" altLang="en-US" dirty="0"/>
        </a:p>
      </dgm:t>
    </dgm:pt>
    <dgm:pt modelId="{7954F362-75EF-479B-8AF7-2B1760332329}" type="par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A5940BA1-0204-48B7-B6B8-9E84B7FFB001}" type="sibTrans" cxnId="{4452E48A-3182-4A76-9B13-6B80F851AEBC}">
      <dgm:prSet/>
      <dgm:spPr/>
      <dgm:t>
        <a:bodyPr/>
        <a:lstStyle/>
        <a:p>
          <a:pPr latinLnBrk="1"/>
          <a:endParaRPr lang="ko-KR" altLang="en-US"/>
        </a:p>
      </dgm:t>
    </dgm:pt>
    <dgm:pt modelId="{0C93EB8D-67B9-480F-959D-B7CBA93A4924}" type="pres">
      <dgm:prSet presAssocID="{C4ADC6DD-3E56-4D95-91BA-269C84F598B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1BE7C4-49F5-4BBE-90D0-DFC7A231F697}" type="pres">
      <dgm:prSet presAssocID="{C4ADC6DD-3E56-4D95-91BA-269C84F598B9}" presName="children" presStyleCnt="0"/>
      <dgm:spPr/>
    </dgm:pt>
    <dgm:pt modelId="{FED0E88C-5E5C-4A5B-9A31-42BAEBBB3023}" type="pres">
      <dgm:prSet presAssocID="{C4ADC6DD-3E56-4D95-91BA-269C84F598B9}" presName="child1group" presStyleCnt="0"/>
      <dgm:spPr/>
    </dgm:pt>
    <dgm:pt modelId="{135E36E9-9A68-4C72-B3C2-F962DC68118E}" type="pres">
      <dgm:prSet presAssocID="{C4ADC6DD-3E56-4D95-91BA-269C84F598B9}" presName="child1" presStyleLbl="bgAcc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B577AE7-4773-4FD5-8937-6310FAA88A6B}" type="pres">
      <dgm:prSet presAssocID="{C4ADC6DD-3E56-4D95-91BA-269C84F598B9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86AB8-EF84-4807-A873-CC5F83F6E020}" type="pres">
      <dgm:prSet presAssocID="{C4ADC6DD-3E56-4D95-91BA-269C84F598B9}" presName="child2group" presStyleCnt="0"/>
      <dgm:spPr/>
    </dgm:pt>
    <dgm:pt modelId="{07DAAB96-DFAF-42C2-B3D1-143EA78E6320}" type="pres">
      <dgm:prSet presAssocID="{C4ADC6DD-3E56-4D95-91BA-269C84F598B9}" presName="child2" presStyleLbl="bgAcc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722A4F2-6643-4A4D-B969-7799B0DD4854}" type="pres">
      <dgm:prSet presAssocID="{C4ADC6DD-3E56-4D95-91BA-269C84F598B9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37E66-1BAE-46E3-B100-84E150C5000D}" type="pres">
      <dgm:prSet presAssocID="{C4ADC6DD-3E56-4D95-91BA-269C84F598B9}" presName="child3group" presStyleCnt="0"/>
      <dgm:spPr/>
    </dgm:pt>
    <dgm:pt modelId="{E78AF116-EE49-4CDC-8689-BE95F7C16094}" type="pres">
      <dgm:prSet presAssocID="{C4ADC6DD-3E56-4D95-91BA-269C84F598B9}" presName="child3" presStyleLbl="bgAcc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70243B9-9296-477A-903E-7A9ED5901000}" type="pres">
      <dgm:prSet presAssocID="{C4ADC6DD-3E56-4D95-91BA-269C84F598B9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676BA8-9751-4E11-A1D5-613214E39755}" type="pres">
      <dgm:prSet presAssocID="{C4ADC6DD-3E56-4D95-91BA-269C84F598B9}" presName="childPlaceholder" presStyleCnt="0"/>
      <dgm:spPr/>
    </dgm:pt>
    <dgm:pt modelId="{623DD8DE-1423-4B2D-94D5-D5B89E642FD8}" type="pres">
      <dgm:prSet presAssocID="{C4ADC6DD-3E56-4D95-91BA-269C84F598B9}" presName="circle" presStyleCnt="0"/>
      <dgm:spPr/>
    </dgm:pt>
    <dgm:pt modelId="{F37D2111-CF42-44E4-9D06-879309EE2221}" type="pres">
      <dgm:prSet presAssocID="{C4ADC6DD-3E56-4D95-91BA-269C84F598B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8799E5-BB67-4807-892C-DE90E1AA2362}" type="pres">
      <dgm:prSet presAssocID="{C4ADC6DD-3E56-4D95-91BA-269C84F598B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6B4A49-D28D-45FE-8DF2-C5A612F53B8E}" type="pres">
      <dgm:prSet presAssocID="{C4ADC6DD-3E56-4D95-91BA-269C84F598B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EFED12-F970-4387-A9A6-DFD162202BA8}" type="pres">
      <dgm:prSet presAssocID="{C4ADC6DD-3E56-4D95-91BA-269C84F598B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61E982-651C-4F14-85DA-10605C1F9E06}" type="pres">
      <dgm:prSet presAssocID="{C4ADC6DD-3E56-4D95-91BA-269C84F598B9}" presName="quadrantPlaceholder" presStyleCnt="0"/>
      <dgm:spPr/>
    </dgm:pt>
    <dgm:pt modelId="{8DD04683-C70F-431E-A476-B902912A8434}" type="pres">
      <dgm:prSet presAssocID="{C4ADC6DD-3E56-4D95-91BA-269C84F598B9}" presName="center1" presStyleLbl="fgShp" presStyleIdx="0" presStyleCnt="2"/>
      <dgm:spPr/>
    </dgm:pt>
    <dgm:pt modelId="{D1D98DD4-2F5B-43A6-85D4-1080203F1A36}" type="pres">
      <dgm:prSet presAssocID="{C4ADC6DD-3E56-4D95-91BA-269C84F598B9}" presName="center2" presStyleLbl="fgShp" presStyleIdx="1" presStyleCnt="2"/>
      <dgm:spPr/>
    </dgm:pt>
  </dgm:ptLst>
  <dgm:cxnLst>
    <dgm:cxn modelId="{A6C3F8C0-5347-4A4B-8423-57B3E37ACBB0}" type="presOf" srcId="{E9297DB5-ED2B-4107-8AA8-1B6D5BF13F3D}" destId="{A722A4F2-6643-4A4D-B969-7799B0DD4854}" srcOrd="1" destOrd="4" presId="urn:microsoft.com/office/officeart/2005/8/layout/cycle4"/>
    <dgm:cxn modelId="{01C3659D-A193-4861-8369-A49FD9C6C057}" type="presOf" srcId="{4FF3BE6F-CE0A-4C74-902A-791819F196E4}" destId="{A722A4F2-6643-4A4D-B969-7799B0DD4854}" srcOrd="1" destOrd="9" presId="urn:microsoft.com/office/officeart/2005/8/layout/cycle4"/>
    <dgm:cxn modelId="{61AD3C46-7728-4482-B4E0-AF8C5F11FE0E}" type="presOf" srcId="{94C03435-09B0-4738-8077-7EAC994B80A2}" destId="{A722A4F2-6643-4A4D-B969-7799B0DD4854}" srcOrd="1" destOrd="3" presId="urn:microsoft.com/office/officeart/2005/8/layout/cycle4"/>
    <dgm:cxn modelId="{FE280DCA-4565-4665-BB17-8AAA373C679B}" type="presOf" srcId="{5415BEFB-8D9B-4A42-A679-CAA46F4322D3}" destId="{A722A4F2-6643-4A4D-B969-7799B0DD4854}" srcOrd="1" destOrd="6" presId="urn:microsoft.com/office/officeart/2005/8/layout/cycle4"/>
    <dgm:cxn modelId="{DB0B22B0-3427-42CE-9713-4001D234C05B}" type="presOf" srcId="{9746E499-1611-49ED-8C5F-363842856901}" destId="{A722A4F2-6643-4A4D-B969-7799B0DD4854}" srcOrd="1" destOrd="5" presId="urn:microsoft.com/office/officeart/2005/8/layout/cycle4"/>
    <dgm:cxn modelId="{D47012F2-3BB3-4181-837D-20935CF81188}" srcId="{6F4F95AC-B83F-4D98-81BC-C5BDC9A56F29}" destId="{93205603-A7CD-4F42-A718-B3A3A92DE385}" srcOrd="5" destOrd="0" parTransId="{FD717A6C-E58E-46D9-9B7B-2368366313EC}" sibTransId="{BAA34CEC-2F53-416B-A1B8-54DF6A101A4F}"/>
    <dgm:cxn modelId="{1C2994D6-3426-45D1-9368-F0E1A4684A9D}" type="presOf" srcId="{4FF3BE6F-CE0A-4C74-902A-791819F196E4}" destId="{07DAAB96-DFAF-42C2-B3D1-143EA78E6320}" srcOrd="0" destOrd="9" presId="urn:microsoft.com/office/officeart/2005/8/layout/cycle4"/>
    <dgm:cxn modelId="{A4A6E672-1D48-4EDE-9FCB-36CE5019067D}" srcId="{682FD007-EB3B-448B-A764-28F71E070F43}" destId="{F790FD4E-619D-4538-8B95-04BD80054220}" srcOrd="2" destOrd="0" parTransId="{49E11E1C-04F8-4EC7-ACCC-AEA5FEB44B50}" sibTransId="{CE7FA1CF-15E4-4212-8F7F-A272B30BEFA5}"/>
    <dgm:cxn modelId="{939E64A2-F46B-4E3D-83D8-8920F273701B}" type="presOf" srcId="{39F82A58-8E19-4AF5-A35D-A03270486F8D}" destId="{135E36E9-9A68-4C72-B3C2-F962DC68118E}" srcOrd="0" destOrd="1" presId="urn:microsoft.com/office/officeart/2005/8/layout/cycle4"/>
    <dgm:cxn modelId="{F40BD502-D520-4790-9F4E-8BA0C0AF5438}" type="presOf" srcId="{D1A7912D-A27E-464E-8EF3-A8C3A5A85F54}" destId="{07DAAB96-DFAF-42C2-B3D1-143EA78E6320}" srcOrd="0" destOrd="7" presId="urn:microsoft.com/office/officeart/2005/8/layout/cycle4"/>
    <dgm:cxn modelId="{E77A4A43-109F-4850-BB72-ABF3F5F2166F}" type="presOf" srcId="{0B2C65EB-D277-4AAC-AA62-2A0F2851A0E0}" destId="{E78AF116-EE49-4CDC-8689-BE95F7C16094}" srcOrd="0" destOrd="6" presId="urn:microsoft.com/office/officeart/2005/8/layout/cycle4"/>
    <dgm:cxn modelId="{E24193BF-1B21-4577-BA21-0E82915A5266}" type="presOf" srcId="{0B2C65EB-D277-4AAC-AA62-2A0F2851A0E0}" destId="{170243B9-9296-477A-903E-7A9ED5901000}" srcOrd="1" destOrd="6" presId="urn:microsoft.com/office/officeart/2005/8/layout/cycle4"/>
    <dgm:cxn modelId="{FAB1DB2A-0561-48FA-969E-07210A105EB8}" type="presOf" srcId="{F2AD6061-3218-46D7-A57B-3557ED92699D}" destId="{170243B9-9296-477A-903E-7A9ED5901000}" srcOrd="1" destOrd="0" presId="urn:microsoft.com/office/officeart/2005/8/layout/cycle4"/>
    <dgm:cxn modelId="{C5CCA94F-6D66-45F4-BC54-C0D1E03AA1C8}" type="presOf" srcId="{C4ADC6DD-3E56-4D95-91BA-269C84F598B9}" destId="{0C93EB8D-67B9-480F-959D-B7CBA93A4924}" srcOrd="0" destOrd="0" presId="urn:microsoft.com/office/officeart/2005/8/layout/cycle4"/>
    <dgm:cxn modelId="{EC494BE2-7A88-4426-9581-BAB1B75E3AD7}" srcId="{29321A38-B14D-4C88-8B99-92364EC0725C}" destId="{94C03435-09B0-4738-8077-7EAC994B80A2}" srcOrd="3" destOrd="0" parTransId="{67A99D23-649C-4965-82DF-2181A3190051}" sibTransId="{DDC59595-360A-4AC8-BBA3-2693C75CA30F}"/>
    <dgm:cxn modelId="{28D786DD-F822-4580-B327-F9EF7E36051B}" type="presOf" srcId="{96BC2D55-1838-4AF9-9EDD-927A152C0A63}" destId="{E78AF116-EE49-4CDC-8689-BE95F7C16094}" srcOrd="0" destOrd="3" presId="urn:microsoft.com/office/officeart/2005/8/layout/cycle4"/>
    <dgm:cxn modelId="{A816AE11-CD00-4C05-A15B-288970E71CDA}" srcId="{682FD007-EB3B-448B-A764-28F71E070F43}" destId="{F5F1B8DA-FEC6-45E8-9860-3BF368FBC722}" srcOrd="0" destOrd="0" parTransId="{FD71F001-0277-48A9-855B-FAF332326E66}" sibTransId="{9EDE9443-5AE4-45E1-BC32-3893E3C52203}"/>
    <dgm:cxn modelId="{C0D9D1F6-E59C-4B9B-BE2E-98F952E17764}" type="presOf" srcId="{E1FF2838-24E0-4699-8391-49423B942C98}" destId="{CB577AE7-4773-4FD5-8937-6310FAA88A6B}" srcOrd="1" destOrd="9" presId="urn:microsoft.com/office/officeart/2005/8/layout/cycle4"/>
    <dgm:cxn modelId="{854B354A-01AA-4F7C-A6EE-226790FBF29F}" type="presOf" srcId="{F2AD6061-3218-46D7-A57B-3557ED92699D}" destId="{E78AF116-EE49-4CDC-8689-BE95F7C16094}" srcOrd="0" destOrd="0" presId="urn:microsoft.com/office/officeart/2005/8/layout/cycle4"/>
    <dgm:cxn modelId="{A443BFDA-825A-4DCF-A710-8D7C5A5FC472}" type="presOf" srcId="{841B408D-5C69-47DE-A9B4-F39E48D18344}" destId="{135E36E9-9A68-4C72-B3C2-F962DC68118E}" srcOrd="0" destOrd="7" presId="urn:microsoft.com/office/officeart/2005/8/layout/cycle4"/>
    <dgm:cxn modelId="{0E175816-FFAD-43FC-965B-134D7EC1A490}" type="presOf" srcId="{5957848E-08DB-4CE0-AA25-70EED02CF636}" destId="{07DAAB96-DFAF-42C2-B3D1-143EA78E6320}" srcOrd="0" destOrd="10" presId="urn:microsoft.com/office/officeart/2005/8/layout/cycle4"/>
    <dgm:cxn modelId="{C085A22C-4BE9-42ED-86D4-4EE15A3D0A83}" srcId="{682FD007-EB3B-448B-A764-28F71E070F43}" destId="{841B408D-5C69-47DE-A9B4-F39E48D18344}" srcOrd="7" destOrd="0" parTransId="{8E767562-1F31-45B2-B8ED-946133EA460F}" sibTransId="{2154FF80-62B5-42CF-A1D3-133188DE589B}"/>
    <dgm:cxn modelId="{94872684-5FEF-4023-8D40-620577BE0BE3}" srcId="{29321A38-B14D-4C88-8B99-92364EC0725C}" destId="{EE374701-F3C4-4D44-A59D-5F9DC7F7421B}" srcOrd="2" destOrd="0" parTransId="{7431C529-82E3-4DD6-8A5B-A3700F9D9DE8}" sibTransId="{53DFA2F5-7E76-439A-9BDD-CF0C9DAEBDE5}"/>
    <dgm:cxn modelId="{A43E6232-C2E9-4B40-9E05-41E423006182}" type="presOf" srcId="{076AFD94-52C8-4DC1-89EF-7B3D4A0061EB}" destId="{CB577AE7-4773-4FD5-8937-6310FAA88A6B}" srcOrd="1" destOrd="6" presId="urn:microsoft.com/office/officeart/2005/8/layout/cycle4"/>
    <dgm:cxn modelId="{9F443916-F083-46C9-A0FF-6EBBDB2628D1}" srcId="{29321A38-B14D-4C88-8B99-92364EC0725C}" destId="{5957848E-08DB-4CE0-AA25-70EED02CF636}" srcOrd="10" destOrd="0" parTransId="{ACE4215D-8918-4DD9-956A-B7A7347A04C1}" sibTransId="{1B35C0C8-973F-4A06-8D17-95C623B52C4A}"/>
    <dgm:cxn modelId="{B790BC9B-FC64-4B2A-91DE-7CE294E53A1F}" type="presOf" srcId="{9746E499-1611-49ED-8C5F-363842856901}" destId="{07DAAB96-DFAF-42C2-B3D1-143EA78E6320}" srcOrd="0" destOrd="5" presId="urn:microsoft.com/office/officeart/2005/8/layout/cycle4"/>
    <dgm:cxn modelId="{205D34BD-037B-4407-8F4C-160B47091CA0}" type="presOf" srcId="{27B83C94-D9B4-46D8-BD52-BAAA9D872D53}" destId="{A722A4F2-6643-4A4D-B969-7799B0DD4854}" srcOrd="1" destOrd="0" presId="urn:microsoft.com/office/officeart/2005/8/layout/cycle4"/>
    <dgm:cxn modelId="{F21712FE-5852-4AA9-A4F8-999A6ECBD0A4}" type="presOf" srcId="{F790FD4E-619D-4538-8B95-04BD80054220}" destId="{CB577AE7-4773-4FD5-8937-6310FAA88A6B}" srcOrd="1" destOrd="2" presId="urn:microsoft.com/office/officeart/2005/8/layout/cycle4"/>
    <dgm:cxn modelId="{C8BF10B6-9BCC-4B97-80AA-A2FAF3D27FC0}" srcId="{29321A38-B14D-4C88-8B99-92364EC0725C}" destId="{5415BEFB-8D9B-4A42-A679-CAA46F4322D3}" srcOrd="6" destOrd="0" parTransId="{5EA0FAC4-2FEB-48B2-A1AF-296A50F9B316}" sibTransId="{0C7C7694-2175-44A1-9314-E9F22B34AC7C}"/>
    <dgm:cxn modelId="{DCEB67B5-516B-4FF5-87C7-17D87F2E5168}" type="presOf" srcId="{931C15EA-3752-4CBE-A8C2-BB3A88086469}" destId="{A722A4F2-6643-4A4D-B969-7799B0DD4854}" srcOrd="1" destOrd="8" presId="urn:microsoft.com/office/officeart/2005/8/layout/cycle4"/>
    <dgm:cxn modelId="{0172B468-FD27-4DDB-8D4B-F68BFE36D7CF}" srcId="{682FD007-EB3B-448B-A764-28F71E070F43}" destId="{39F82A58-8E19-4AF5-A35D-A03270486F8D}" srcOrd="1" destOrd="0" parTransId="{8D21D8DC-76D3-40EB-9F29-3A21E949C5CB}" sibTransId="{3BB5A307-EE10-4B17-A36B-0C3F6F051146}"/>
    <dgm:cxn modelId="{F5856017-6EA6-4CF8-9266-3855FF333746}" srcId="{29321A38-B14D-4C88-8B99-92364EC0725C}" destId="{9746E499-1611-49ED-8C5F-363842856901}" srcOrd="5" destOrd="0" parTransId="{FF3E82F9-B1C0-4012-ACB2-09DA6CA47567}" sibTransId="{F61EA5C6-9569-4481-AA52-31DF8906B56F}"/>
    <dgm:cxn modelId="{EF2DE322-29A4-49F8-9C16-7BF84120EEFF}" type="presOf" srcId="{D65080D5-35CF-4F03-92CD-CC08AC1421E9}" destId="{170243B9-9296-477A-903E-7A9ED5901000}" srcOrd="1" destOrd="1" presId="urn:microsoft.com/office/officeart/2005/8/layout/cycle4"/>
    <dgm:cxn modelId="{2D1605DE-1845-4A2E-96F8-51E3F0B08B52}" srcId="{682FD007-EB3B-448B-A764-28F71E070F43}" destId="{076AFD94-52C8-4DC1-89EF-7B3D4A0061EB}" srcOrd="6" destOrd="0" parTransId="{18A1018A-0FD0-4EE2-85E3-2AF1F57ED99C}" sibTransId="{7F9D9DB5-4FC1-4B85-9319-15743E691621}"/>
    <dgm:cxn modelId="{143AFCA5-64AB-4CDF-ACAC-DE6374E5927E}" type="presOf" srcId="{3FF3E816-4AEA-4782-8F80-4AB55A445826}" destId="{E78AF116-EE49-4CDC-8689-BE95F7C16094}" srcOrd="0" destOrd="4" presId="urn:microsoft.com/office/officeart/2005/8/layout/cycle4"/>
    <dgm:cxn modelId="{05D3256A-EAE2-4EA7-A207-E679269F91A7}" type="presOf" srcId="{D65080D5-35CF-4F03-92CD-CC08AC1421E9}" destId="{E78AF116-EE49-4CDC-8689-BE95F7C16094}" srcOrd="0" destOrd="1" presId="urn:microsoft.com/office/officeart/2005/8/layout/cycle4"/>
    <dgm:cxn modelId="{819DF8B3-2332-4887-871F-CCC25C79EA6E}" type="presOf" srcId="{7B5F6BF5-C2CA-4DA5-8742-CB86010DB32F}" destId="{CB577AE7-4773-4FD5-8937-6310FAA88A6B}" srcOrd="1" destOrd="5" presId="urn:microsoft.com/office/officeart/2005/8/layout/cycle4"/>
    <dgm:cxn modelId="{B3FFAFAB-DDE3-40D1-9BBC-4C3255FCC03A}" srcId="{29321A38-B14D-4C88-8B99-92364EC0725C}" destId="{4FF3BE6F-CE0A-4C74-902A-791819F196E4}" srcOrd="9" destOrd="0" parTransId="{2EB84AFF-2BDA-4834-95AD-5A2284DFC605}" sibTransId="{AB48A068-D38C-4133-AB0B-EF2341E77EAE}"/>
    <dgm:cxn modelId="{6550735F-7E15-47FA-81C3-C89A8DE5A0CE}" srcId="{C4ADC6DD-3E56-4D95-91BA-269C84F598B9}" destId="{6F4F95AC-B83F-4D98-81BC-C5BDC9A56F29}" srcOrd="2" destOrd="0" parTransId="{5D43B29E-20A8-4C53-9DE2-C74CE820F9E1}" sibTransId="{C479A4AF-9A94-44BE-AE3A-C2B35D6F9E28}"/>
    <dgm:cxn modelId="{BD1ED523-C960-4DBE-B372-3F847B0BBA7B}" type="presOf" srcId="{A1F67A68-E906-4708-ADED-36690FD3C7CC}" destId="{07DAAB96-DFAF-42C2-B3D1-143EA78E6320}" srcOrd="0" destOrd="1" presId="urn:microsoft.com/office/officeart/2005/8/layout/cycle4"/>
    <dgm:cxn modelId="{D0C75D54-A0EB-4F8C-8EB7-C28592EF8296}" type="presOf" srcId="{96BC2D55-1838-4AF9-9EDD-927A152C0A63}" destId="{170243B9-9296-477A-903E-7A9ED5901000}" srcOrd="1" destOrd="3" presId="urn:microsoft.com/office/officeart/2005/8/layout/cycle4"/>
    <dgm:cxn modelId="{1332688B-7D99-4752-8DC4-4F379C8DD589}" srcId="{6F4F95AC-B83F-4D98-81BC-C5BDC9A56F29}" destId="{D7172E02-9845-4D75-BD77-75D3CBE91206}" srcOrd="2" destOrd="0" parTransId="{D3593393-9B39-4B50-8CDA-0D6695C1E757}" sibTransId="{95127D42-4FB5-4D01-B15C-EE8610F11FFF}"/>
    <dgm:cxn modelId="{44CB7AF5-6ED8-4820-BA7A-6405A929E37E}" type="presOf" srcId="{DB5DBEF9-7CBE-4BC7-8A5F-F7BAA8681019}" destId="{CB577AE7-4773-4FD5-8937-6310FAA88A6B}" srcOrd="1" destOrd="8" presId="urn:microsoft.com/office/officeart/2005/8/layout/cycle4"/>
    <dgm:cxn modelId="{27C027B4-080D-4CCF-8EE7-5692852A1720}" type="presOf" srcId="{29321A38-B14D-4C88-8B99-92364EC0725C}" destId="{C08799E5-BB67-4807-892C-DE90E1AA2362}" srcOrd="0" destOrd="0" presId="urn:microsoft.com/office/officeart/2005/8/layout/cycle4"/>
    <dgm:cxn modelId="{587FEE20-6BD4-4B04-B3F9-4A0B6118F9AB}" type="presOf" srcId="{F790FD4E-619D-4538-8B95-04BD80054220}" destId="{135E36E9-9A68-4C72-B3C2-F962DC68118E}" srcOrd="0" destOrd="2" presId="urn:microsoft.com/office/officeart/2005/8/layout/cycle4"/>
    <dgm:cxn modelId="{4452E48A-3182-4A76-9B13-6B80F851AEBC}" srcId="{6F4F95AC-B83F-4D98-81BC-C5BDC9A56F29}" destId="{0B2C65EB-D277-4AAC-AA62-2A0F2851A0E0}" srcOrd="6" destOrd="0" parTransId="{7954F362-75EF-479B-8AF7-2B1760332329}" sibTransId="{A5940BA1-0204-48B7-B6B8-9E84B7FFB001}"/>
    <dgm:cxn modelId="{6E6EFF12-1258-416F-8D4D-B0197EE9BBB8}" type="presOf" srcId="{F5F1B8DA-FEC6-45E8-9860-3BF368FBC722}" destId="{CB577AE7-4773-4FD5-8937-6310FAA88A6B}" srcOrd="1" destOrd="0" presId="urn:microsoft.com/office/officeart/2005/8/layout/cycle4"/>
    <dgm:cxn modelId="{4ABB9555-72F9-40B5-95C5-BB35038ACCA5}" type="presOf" srcId="{7B5F6BF5-C2CA-4DA5-8742-CB86010DB32F}" destId="{135E36E9-9A68-4C72-B3C2-F962DC68118E}" srcOrd="0" destOrd="5" presId="urn:microsoft.com/office/officeart/2005/8/layout/cycle4"/>
    <dgm:cxn modelId="{6C555CD2-A2C7-42A4-9FF1-08EABE95EBB6}" type="presOf" srcId="{EE374701-F3C4-4D44-A59D-5F9DC7F7421B}" destId="{A722A4F2-6643-4A4D-B969-7799B0DD4854}" srcOrd="1" destOrd="2" presId="urn:microsoft.com/office/officeart/2005/8/layout/cycle4"/>
    <dgm:cxn modelId="{F605CD5A-BD76-4282-8F18-59BE35E67923}" srcId="{682FD007-EB3B-448B-A764-28F71E070F43}" destId="{7B5F6BF5-C2CA-4DA5-8742-CB86010DB32F}" srcOrd="5" destOrd="0" parTransId="{73AC2324-E1FD-4253-BC0B-280F4C8E497D}" sibTransId="{E506E584-E470-46D3-9F38-96DA496B5C29}"/>
    <dgm:cxn modelId="{6A025A39-D3BB-452D-8FA1-F756465F6B96}" type="presOf" srcId="{A1F67A68-E906-4708-ADED-36690FD3C7CC}" destId="{A722A4F2-6643-4A4D-B969-7799B0DD4854}" srcOrd="1" destOrd="1" presId="urn:microsoft.com/office/officeart/2005/8/layout/cycle4"/>
    <dgm:cxn modelId="{C54AB7FD-22C9-4469-9243-733E091D2EFD}" type="presOf" srcId="{841B408D-5C69-47DE-A9B4-F39E48D18344}" destId="{CB577AE7-4773-4FD5-8937-6310FAA88A6B}" srcOrd="1" destOrd="7" presId="urn:microsoft.com/office/officeart/2005/8/layout/cycle4"/>
    <dgm:cxn modelId="{E4A8D351-392B-42D3-9B67-1C39D1BD3956}" type="presOf" srcId="{E1FF2838-24E0-4699-8391-49423B942C98}" destId="{135E36E9-9A68-4C72-B3C2-F962DC68118E}" srcOrd="0" destOrd="9" presId="urn:microsoft.com/office/officeart/2005/8/layout/cycle4"/>
    <dgm:cxn modelId="{74D514A4-9ADD-4F46-90A4-30FB64F7CAA4}" srcId="{C4ADC6DD-3E56-4D95-91BA-269C84F598B9}" destId="{29321A38-B14D-4C88-8B99-92364EC0725C}" srcOrd="1" destOrd="0" parTransId="{54C190C8-9707-45F3-ACAC-94BF83C24256}" sibTransId="{C2A55F53-C089-4C05-8C8E-F7D6C7E17C0E}"/>
    <dgm:cxn modelId="{0F0238DF-F6FE-4B72-8EDE-101BB1CB93FC}" type="presOf" srcId="{6996AD02-87DA-45D6-AF22-C66C200F4F73}" destId="{135E36E9-9A68-4C72-B3C2-F962DC68118E}" srcOrd="0" destOrd="3" presId="urn:microsoft.com/office/officeart/2005/8/layout/cycle4"/>
    <dgm:cxn modelId="{13D7552C-6FBF-4FDA-A24F-DC4235AE42AF}" type="presOf" srcId="{E9297DB5-ED2B-4107-8AA8-1B6D5BF13F3D}" destId="{07DAAB96-DFAF-42C2-B3D1-143EA78E6320}" srcOrd="0" destOrd="4" presId="urn:microsoft.com/office/officeart/2005/8/layout/cycle4"/>
    <dgm:cxn modelId="{F507F88B-934F-4726-833F-58899C427F90}" type="presOf" srcId="{076AFD94-52C8-4DC1-89EF-7B3D4A0061EB}" destId="{135E36E9-9A68-4C72-B3C2-F962DC68118E}" srcOrd="0" destOrd="6" presId="urn:microsoft.com/office/officeart/2005/8/layout/cycle4"/>
    <dgm:cxn modelId="{8C6ECF11-F6E9-4AC5-82A5-587ADCE25B07}" type="presOf" srcId="{09DF8149-00E5-48F8-AEDE-A5D0C720CB97}" destId="{07DAAB96-DFAF-42C2-B3D1-143EA78E6320}" srcOrd="0" destOrd="11" presId="urn:microsoft.com/office/officeart/2005/8/layout/cycle4"/>
    <dgm:cxn modelId="{56C46DAE-F783-43C4-B5D2-DD21B9E218CF}" type="presOf" srcId="{6F4F95AC-B83F-4D98-81BC-C5BDC9A56F29}" destId="{8A6B4A49-D28D-45FE-8DF2-C5A612F53B8E}" srcOrd="0" destOrd="0" presId="urn:microsoft.com/office/officeart/2005/8/layout/cycle4"/>
    <dgm:cxn modelId="{D3542D04-822F-448A-AB87-D8ABB0D28984}" type="presOf" srcId="{27B83C94-D9B4-46D8-BD52-BAAA9D872D53}" destId="{07DAAB96-DFAF-42C2-B3D1-143EA78E6320}" srcOrd="0" destOrd="0" presId="urn:microsoft.com/office/officeart/2005/8/layout/cycle4"/>
    <dgm:cxn modelId="{1005D712-A5DA-4B27-8F6E-00F9B0AEE636}" type="presOf" srcId="{D7172E02-9845-4D75-BD77-75D3CBE91206}" destId="{170243B9-9296-477A-903E-7A9ED5901000}" srcOrd="1" destOrd="2" presId="urn:microsoft.com/office/officeart/2005/8/layout/cycle4"/>
    <dgm:cxn modelId="{DD908396-AD3F-4A73-9BF6-00AE8D969238}" type="presOf" srcId="{EE374701-F3C4-4D44-A59D-5F9DC7F7421B}" destId="{07DAAB96-DFAF-42C2-B3D1-143EA78E6320}" srcOrd="0" destOrd="2" presId="urn:microsoft.com/office/officeart/2005/8/layout/cycle4"/>
    <dgm:cxn modelId="{FC4BFEBA-EAF5-4FCC-8B1B-6C26E7455746}" type="presOf" srcId="{682FD007-EB3B-448B-A764-28F71E070F43}" destId="{F37D2111-CF42-44E4-9D06-879309EE2221}" srcOrd="0" destOrd="0" presId="urn:microsoft.com/office/officeart/2005/8/layout/cycle4"/>
    <dgm:cxn modelId="{90167983-80A7-4731-B33C-BD3E96696EBC}" type="presOf" srcId="{7D577468-EC5C-45AF-ADBD-BE044CC3E984}" destId="{135E36E9-9A68-4C72-B3C2-F962DC68118E}" srcOrd="0" destOrd="4" presId="urn:microsoft.com/office/officeart/2005/8/layout/cycle4"/>
    <dgm:cxn modelId="{E8261744-7216-4DD6-ABCE-B8068B6A1C36}" srcId="{6F4F95AC-B83F-4D98-81BC-C5BDC9A56F29}" destId="{D65080D5-35CF-4F03-92CD-CC08AC1421E9}" srcOrd="1" destOrd="0" parTransId="{103078B9-6B88-4637-A915-B9083B6FD662}" sibTransId="{BC85E177-84B4-4A63-A9A4-41A325DB069B}"/>
    <dgm:cxn modelId="{08D81D79-5E5E-4D00-8CA6-4894E18324BE}" srcId="{29321A38-B14D-4C88-8B99-92364EC0725C}" destId="{D1A7912D-A27E-464E-8EF3-A8C3A5A85F54}" srcOrd="7" destOrd="0" parTransId="{F223637E-4B7B-4ABD-858E-0C79E794C71A}" sibTransId="{CD004A37-F1CF-4C43-81B5-6A6DB09B70D4}"/>
    <dgm:cxn modelId="{6FC73B46-CB07-4A6B-A710-021E9EDFDD16}" srcId="{682FD007-EB3B-448B-A764-28F71E070F43}" destId="{7D577468-EC5C-45AF-ADBD-BE044CC3E984}" srcOrd="4" destOrd="0" parTransId="{5DA46070-316D-4394-BC5C-F60E6F96917B}" sibTransId="{1AD06EB2-CC9F-4B19-8FB5-29EF1BCD0953}"/>
    <dgm:cxn modelId="{2A25D941-DDBB-4DAF-A390-A464C6BA397B}" type="presOf" srcId="{94C03435-09B0-4738-8077-7EAC994B80A2}" destId="{07DAAB96-DFAF-42C2-B3D1-143EA78E6320}" srcOrd="0" destOrd="3" presId="urn:microsoft.com/office/officeart/2005/8/layout/cycle4"/>
    <dgm:cxn modelId="{511D39E8-7C0A-4300-AFF2-60768C6DE329}" srcId="{682FD007-EB3B-448B-A764-28F71E070F43}" destId="{DB5DBEF9-7CBE-4BC7-8A5F-F7BAA8681019}" srcOrd="8" destOrd="0" parTransId="{8748E413-D56A-4407-AE4E-AF6D6749791E}" sibTransId="{0D4F055E-C8B6-476A-87DA-3C1D4D50D17E}"/>
    <dgm:cxn modelId="{9E9891DB-81C5-4CA5-9813-10CCB47CB051}" type="presOf" srcId="{6996AD02-87DA-45D6-AF22-C66C200F4F73}" destId="{CB577AE7-4773-4FD5-8937-6310FAA88A6B}" srcOrd="1" destOrd="3" presId="urn:microsoft.com/office/officeart/2005/8/layout/cycle4"/>
    <dgm:cxn modelId="{8A6D84C5-5C96-4786-A314-2A108745B1A6}" type="presOf" srcId="{93205603-A7CD-4F42-A718-B3A3A92DE385}" destId="{170243B9-9296-477A-903E-7A9ED5901000}" srcOrd="1" destOrd="5" presId="urn:microsoft.com/office/officeart/2005/8/layout/cycle4"/>
    <dgm:cxn modelId="{ECEEEDD4-3484-47BE-875A-7CC1EC0B3A2B}" srcId="{29321A38-B14D-4C88-8B99-92364EC0725C}" destId="{27B83C94-D9B4-46D8-BD52-BAAA9D872D53}" srcOrd="0" destOrd="0" parTransId="{81F41E69-9428-4ED9-B176-CC938E100F2B}" sibTransId="{E241C8B6-2AD3-46CA-AA19-855BF4DEF029}"/>
    <dgm:cxn modelId="{C8BDCB81-AAD3-453D-9691-03B2E9662AA2}" type="presOf" srcId="{DB5DBEF9-7CBE-4BC7-8A5F-F7BAA8681019}" destId="{135E36E9-9A68-4C72-B3C2-F962DC68118E}" srcOrd="0" destOrd="8" presId="urn:microsoft.com/office/officeart/2005/8/layout/cycle4"/>
    <dgm:cxn modelId="{67BDF7B7-003B-4C0A-BD1C-94A4A7C7D4AE}" srcId="{682FD007-EB3B-448B-A764-28F71E070F43}" destId="{E1FF2838-24E0-4699-8391-49423B942C98}" srcOrd="9" destOrd="0" parTransId="{B9A17990-CD7B-4FE0-B6E6-011EB0CDDEB2}" sibTransId="{5E18727B-4996-43BF-AEE7-2007A4932723}"/>
    <dgm:cxn modelId="{7398EB07-2CC3-4275-9E51-0EC37024442E}" type="presOf" srcId="{7D577468-EC5C-45AF-ADBD-BE044CC3E984}" destId="{CB577AE7-4773-4FD5-8937-6310FAA88A6B}" srcOrd="1" destOrd="4" presId="urn:microsoft.com/office/officeart/2005/8/layout/cycle4"/>
    <dgm:cxn modelId="{BD88BF4D-55EA-4F71-916D-DE63F53ABF87}" srcId="{6F4F95AC-B83F-4D98-81BC-C5BDC9A56F29}" destId="{F2AD6061-3218-46D7-A57B-3557ED92699D}" srcOrd="0" destOrd="0" parTransId="{FA74C14C-2DDC-416F-B4A8-8A286ECA6F3F}" sibTransId="{06E4F8D8-1F1C-4B1C-AA2D-2AC5F7581636}"/>
    <dgm:cxn modelId="{225785E8-2269-4571-8893-3E40A0C7CF30}" type="presOf" srcId="{93205603-A7CD-4F42-A718-B3A3A92DE385}" destId="{E78AF116-EE49-4CDC-8689-BE95F7C16094}" srcOrd="0" destOrd="5" presId="urn:microsoft.com/office/officeart/2005/8/layout/cycle4"/>
    <dgm:cxn modelId="{B0D2B227-E124-4F0F-95A8-E2C9E482EBAF}" srcId="{682FD007-EB3B-448B-A764-28F71E070F43}" destId="{6996AD02-87DA-45D6-AF22-C66C200F4F73}" srcOrd="3" destOrd="0" parTransId="{84009C56-4E4B-4CB3-B50C-AA369534D0F5}" sibTransId="{31D2B390-E280-497E-957A-3B8D69AFF684}"/>
    <dgm:cxn modelId="{D1B1AFA9-BF1D-40EF-9485-72F86E051D2E}" srcId="{29321A38-B14D-4C88-8B99-92364EC0725C}" destId="{09DF8149-00E5-48F8-AEDE-A5D0C720CB97}" srcOrd="11" destOrd="0" parTransId="{EEA2E708-E6EF-4FB8-96CD-693988E915C9}" sibTransId="{E75E17A4-DF64-46F0-A22A-7B9C123CB70D}"/>
    <dgm:cxn modelId="{9DAE09A9-873C-476E-A568-84AC6EE278B2}" srcId="{29321A38-B14D-4C88-8B99-92364EC0725C}" destId="{E9297DB5-ED2B-4107-8AA8-1B6D5BF13F3D}" srcOrd="4" destOrd="0" parTransId="{E73DF3DB-7108-48F1-8A70-ECD5439B674C}" sibTransId="{48958DDA-61EE-4DE2-9137-C538858C21A8}"/>
    <dgm:cxn modelId="{B0B10096-8BAC-496D-BEDD-27FFFA529394}" type="presOf" srcId="{39F82A58-8E19-4AF5-A35D-A03270486F8D}" destId="{CB577AE7-4773-4FD5-8937-6310FAA88A6B}" srcOrd="1" destOrd="1" presId="urn:microsoft.com/office/officeart/2005/8/layout/cycle4"/>
    <dgm:cxn modelId="{C11DED06-4C02-4270-A03C-00B80B961B45}" srcId="{C4ADC6DD-3E56-4D95-91BA-269C84F598B9}" destId="{682FD007-EB3B-448B-A764-28F71E070F43}" srcOrd="0" destOrd="0" parTransId="{419C0DE7-6223-481F-B90B-ECBFBF99A968}" sibTransId="{8C84F917-F70F-4878-97F8-A8CB3AE1AA52}"/>
    <dgm:cxn modelId="{B2F3398D-1A4E-4BD9-AC05-84287ACFA375}" type="presOf" srcId="{09DF8149-00E5-48F8-AEDE-A5D0C720CB97}" destId="{A722A4F2-6643-4A4D-B969-7799B0DD4854}" srcOrd="1" destOrd="11" presId="urn:microsoft.com/office/officeart/2005/8/layout/cycle4"/>
    <dgm:cxn modelId="{918F225B-8730-4BFD-B5BD-7D15B8A491E2}" type="presOf" srcId="{F5F1B8DA-FEC6-45E8-9860-3BF368FBC722}" destId="{135E36E9-9A68-4C72-B3C2-F962DC68118E}" srcOrd="0" destOrd="0" presId="urn:microsoft.com/office/officeart/2005/8/layout/cycle4"/>
    <dgm:cxn modelId="{BF656113-5675-43B7-9C84-87B48FB32106}" srcId="{29321A38-B14D-4C88-8B99-92364EC0725C}" destId="{A1F67A68-E906-4708-ADED-36690FD3C7CC}" srcOrd="1" destOrd="0" parTransId="{3A9689A1-ACD2-4068-A467-F34457DF3F59}" sibTransId="{32985C83-AFA3-48AF-AA2D-70F31E92E5AF}"/>
    <dgm:cxn modelId="{FBB07559-1D3E-4A21-8D87-71F148C023BF}" type="presOf" srcId="{3FF3E816-4AEA-4782-8F80-4AB55A445826}" destId="{170243B9-9296-477A-903E-7A9ED5901000}" srcOrd="1" destOrd="4" presId="urn:microsoft.com/office/officeart/2005/8/layout/cycle4"/>
    <dgm:cxn modelId="{60538A09-0E64-446D-920F-820CC2B30034}" srcId="{6F4F95AC-B83F-4D98-81BC-C5BDC9A56F29}" destId="{96BC2D55-1838-4AF9-9EDD-927A152C0A63}" srcOrd="3" destOrd="0" parTransId="{BD8D0CB6-D75B-4DD6-9F4C-27848056DF92}" sibTransId="{4CBCAB30-22A8-4AFA-AE58-B07027A7C836}"/>
    <dgm:cxn modelId="{D947FD02-0FCB-46EF-BA26-0A4D7C026A68}" srcId="{29321A38-B14D-4C88-8B99-92364EC0725C}" destId="{931C15EA-3752-4CBE-A8C2-BB3A88086469}" srcOrd="8" destOrd="0" parTransId="{C75807A3-B3A8-4708-B72B-A384CF705C58}" sibTransId="{8438513E-1BAB-4DB4-BA8E-2CBCDEBE6322}"/>
    <dgm:cxn modelId="{60E7404C-1B78-4CD8-BAF5-F8CED24E4D6D}" type="presOf" srcId="{D1A7912D-A27E-464E-8EF3-A8C3A5A85F54}" destId="{A722A4F2-6643-4A4D-B969-7799B0DD4854}" srcOrd="1" destOrd="7" presId="urn:microsoft.com/office/officeart/2005/8/layout/cycle4"/>
    <dgm:cxn modelId="{5AE555DA-7178-4E9B-A0D1-AD888E28888A}" srcId="{6F4F95AC-B83F-4D98-81BC-C5BDC9A56F29}" destId="{3FF3E816-4AEA-4782-8F80-4AB55A445826}" srcOrd="4" destOrd="0" parTransId="{19AAD1A6-EC6B-46EA-9AA4-5E7F74BB23C2}" sibTransId="{D41BC298-AF00-43DF-BC61-DA52D94BD6BD}"/>
    <dgm:cxn modelId="{6F5A6D36-B981-4EF8-8FEB-F55A87DFE6BC}" type="presOf" srcId="{931C15EA-3752-4CBE-A8C2-BB3A88086469}" destId="{07DAAB96-DFAF-42C2-B3D1-143EA78E6320}" srcOrd="0" destOrd="8" presId="urn:microsoft.com/office/officeart/2005/8/layout/cycle4"/>
    <dgm:cxn modelId="{A2063264-2D8C-4C78-828C-3AC1AB97E749}" type="presOf" srcId="{5957848E-08DB-4CE0-AA25-70EED02CF636}" destId="{A722A4F2-6643-4A4D-B969-7799B0DD4854}" srcOrd="1" destOrd="10" presId="urn:microsoft.com/office/officeart/2005/8/layout/cycle4"/>
    <dgm:cxn modelId="{C64E8EE7-0A81-4617-9508-F8B29ED80100}" type="presOf" srcId="{5415BEFB-8D9B-4A42-A679-CAA46F4322D3}" destId="{07DAAB96-DFAF-42C2-B3D1-143EA78E6320}" srcOrd="0" destOrd="6" presId="urn:microsoft.com/office/officeart/2005/8/layout/cycle4"/>
    <dgm:cxn modelId="{100FB05E-C49B-4D72-B75E-50A38D46BFB3}" type="presOf" srcId="{D7172E02-9845-4D75-BD77-75D3CBE91206}" destId="{E78AF116-EE49-4CDC-8689-BE95F7C16094}" srcOrd="0" destOrd="2" presId="urn:microsoft.com/office/officeart/2005/8/layout/cycle4"/>
    <dgm:cxn modelId="{2423D185-B735-4249-B3DC-C332CB304790}" type="presParOf" srcId="{0C93EB8D-67B9-480F-959D-B7CBA93A4924}" destId="{B21BE7C4-49F5-4BBE-90D0-DFC7A231F697}" srcOrd="0" destOrd="0" presId="urn:microsoft.com/office/officeart/2005/8/layout/cycle4"/>
    <dgm:cxn modelId="{F551A2FA-F7CD-4F73-9ECA-C2E34EC3D37C}" type="presParOf" srcId="{B21BE7C4-49F5-4BBE-90D0-DFC7A231F697}" destId="{FED0E88C-5E5C-4A5B-9A31-42BAEBBB3023}" srcOrd="0" destOrd="0" presId="urn:microsoft.com/office/officeart/2005/8/layout/cycle4"/>
    <dgm:cxn modelId="{8A685955-18D4-4944-9C5D-3A6413644A41}" type="presParOf" srcId="{FED0E88C-5E5C-4A5B-9A31-42BAEBBB3023}" destId="{135E36E9-9A68-4C72-B3C2-F962DC68118E}" srcOrd="0" destOrd="0" presId="urn:microsoft.com/office/officeart/2005/8/layout/cycle4"/>
    <dgm:cxn modelId="{2A8F8BCE-8D4C-4A74-9559-C54C8988CF3A}" type="presParOf" srcId="{FED0E88C-5E5C-4A5B-9A31-42BAEBBB3023}" destId="{CB577AE7-4773-4FD5-8937-6310FAA88A6B}" srcOrd="1" destOrd="0" presId="urn:microsoft.com/office/officeart/2005/8/layout/cycle4"/>
    <dgm:cxn modelId="{F68423BA-AA3A-443D-BD62-F3034CE57F38}" type="presParOf" srcId="{B21BE7C4-49F5-4BBE-90D0-DFC7A231F697}" destId="{10E86AB8-EF84-4807-A873-CC5F83F6E020}" srcOrd="1" destOrd="0" presId="urn:microsoft.com/office/officeart/2005/8/layout/cycle4"/>
    <dgm:cxn modelId="{7D906BDA-AC0E-497F-A4C3-B238850F6139}" type="presParOf" srcId="{10E86AB8-EF84-4807-A873-CC5F83F6E020}" destId="{07DAAB96-DFAF-42C2-B3D1-143EA78E6320}" srcOrd="0" destOrd="0" presId="urn:microsoft.com/office/officeart/2005/8/layout/cycle4"/>
    <dgm:cxn modelId="{19EF0668-97DA-409D-95A2-FB9A21B5A684}" type="presParOf" srcId="{10E86AB8-EF84-4807-A873-CC5F83F6E020}" destId="{A722A4F2-6643-4A4D-B969-7799B0DD4854}" srcOrd="1" destOrd="0" presId="urn:microsoft.com/office/officeart/2005/8/layout/cycle4"/>
    <dgm:cxn modelId="{07E01A6E-D266-48B8-A3AD-99168F2BE549}" type="presParOf" srcId="{B21BE7C4-49F5-4BBE-90D0-DFC7A231F697}" destId="{61337E66-1BAE-46E3-B100-84E150C5000D}" srcOrd="2" destOrd="0" presId="urn:microsoft.com/office/officeart/2005/8/layout/cycle4"/>
    <dgm:cxn modelId="{5B60DD92-B71A-43D8-B628-356F3B854115}" type="presParOf" srcId="{61337E66-1BAE-46E3-B100-84E150C5000D}" destId="{E78AF116-EE49-4CDC-8689-BE95F7C16094}" srcOrd="0" destOrd="0" presId="urn:microsoft.com/office/officeart/2005/8/layout/cycle4"/>
    <dgm:cxn modelId="{F40A3478-EB5F-4124-AA32-4F34531021EE}" type="presParOf" srcId="{61337E66-1BAE-46E3-B100-84E150C5000D}" destId="{170243B9-9296-477A-903E-7A9ED5901000}" srcOrd="1" destOrd="0" presId="urn:microsoft.com/office/officeart/2005/8/layout/cycle4"/>
    <dgm:cxn modelId="{42CCA2A3-A1C9-43E6-957E-321609B9B1D7}" type="presParOf" srcId="{B21BE7C4-49F5-4BBE-90D0-DFC7A231F697}" destId="{09676BA8-9751-4E11-A1D5-613214E39755}" srcOrd="3" destOrd="0" presId="urn:microsoft.com/office/officeart/2005/8/layout/cycle4"/>
    <dgm:cxn modelId="{9A8B1C33-7D60-47BF-811F-559A96501FAA}" type="presParOf" srcId="{0C93EB8D-67B9-480F-959D-B7CBA93A4924}" destId="{623DD8DE-1423-4B2D-94D5-D5B89E642FD8}" srcOrd="1" destOrd="0" presId="urn:microsoft.com/office/officeart/2005/8/layout/cycle4"/>
    <dgm:cxn modelId="{C2F1E7BD-31E0-46D5-BB35-6225FD5E8E90}" type="presParOf" srcId="{623DD8DE-1423-4B2D-94D5-D5B89E642FD8}" destId="{F37D2111-CF42-44E4-9D06-879309EE2221}" srcOrd="0" destOrd="0" presId="urn:microsoft.com/office/officeart/2005/8/layout/cycle4"/>
    <dgm:cxn modelId="{120E04AD-0649-4B58-9AC0-6EE1300C931F}" type="presParOf" srcId="{623DD8DE-1423-4B2D-94D5-D5B89E642FD8}" destId="{C08799E5-BB67-4807-892C-DE90E1AA2362}" srcOrd="1" destOrd="0" presId="urn:microsoft.com/office/officeart/2005/8/layout/cycle4"/>
    <dgm:cxn modelId="{BBDC4AD7-B1DB-4DDE-B820-7F478E31BE95}" type="presParOf" srcId="{623DD8DE-1423-4B2D-94D5-D5B89E642FD8}" destId="{8A6B4A49-D28D-45FE-8DF2-C5A612F53B8E}" srcOrd="2" destOrd="0" presId="urn:microsoft.com/office/officeart/2005/8/layout/cycle4"/>
    <dgm:cxn modelId="{4058CA3E-748C-4718-BAF3-5C732213B758}" type="presParOf" srcId="{623DD8DE-1423-4B2D-94D5-D5B89E642FD8}" destId="{F1EFED12-F970-4387-A9A6-DFD162202BA8}" srcOrd="3" destOrd="0" presId="urn:microsoft.com/office/officeart/2005/8/layout/cycle4"/>
    <dgm:cxn modelId="{C3E75E12-A34F-427E-B81A-C52B8F8B630E}" type="presParOf" srcId="{623DD8DE-1423-4B2D-94D5-D5B89E642FD8}" destId="{A561E982-651C-4F14-85DA-10605C1F9E06}" srcOrd="4" destOrd="0" presId="urn:microsoft.com/office/officeart/2005/8/layout/cycle4"/>
    <dgm:cxn modelId="{F629A528-55BE-4F10-818D-B18BD90FA52D}" type="presParOf" srcId="{0C93EB8D-67B9-480F-959D-B7CBA93A4924}" destId="{8DD04683-C70F-431E-A476-B902912A8434}" srcOrd="2" destOrd="0" presId="urn:microsoft.com/office/officeart/2005/8/layout/cycle4"/>
    <dgm:cxn modelId="{AD142839-409F-4FB7-B47A-113ABFE0BCEB}" type="presParOf" srcId="{0C93EB8D-67B9-480F-959D-B7CBA93A4924}" destId="{D1D98DD4-2F5B-43A6-85D4-1080203F1A36}" srcOrd="3" destOrd="0" presId="urn:microsoft.com/office/officeart/2005/8/layout/cycle4"/>
  </dgm:cxnLst>
  <dgm:bg/>
  <dgm:whole/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912B26B7-8047-49D3-8FBA-8655C4F64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64BA49C-54EE-477F-AB67-2F0A11ECA497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초반에 구축해야 할 것으로 생각하는 개발 환경은 다음과 같다</a:t>
          </a:r>
          <a:r>
            <a:rPr lang="en-US" altLang="en-US" dirty="0" smtClean="0"/>
            <a:t>.</a:t>
          </a:r>
        </a:p>
        <a:p>
          <a:r>
            <a:rPr lang="ko-KR" altLang="en-US" dirty="0" smtClean="0"/>
            <a:t>개발 환경을 구축하고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환경을 자동화</a:t>
          </a:r>
          <a:endParaRPr lang="ko-KR" altLang="en-US" dirty="0"/>
        </a:p>
      </dgm:t>
    </dgm:pt>
    <dgm:pt modelId="{3528501C-5A3D-4412-BE87-5CA1591F60E7}" type="par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1D882AE9-E199-4704-9609-FDD0EAE382B1}" type="sibTrans" cxnId="{2E7536FF-43A4-4E60-A517-71997EB1FA2D}">
      <dgm:prSet/>
      <dgm:spPr/>
      <dgm:t>
        <a:bodyPr/>
        <a:lstStyle/>
        <a:p>
          <a:pPr latinLnBrk="1"/>
          <a:endParaRPr lang="ko-KR" altLang="en-US"/>
        </a:p>
      </dgm:t>
    </dgm:pt>
    <dgm:pt modelId="{FBC7EF89-EE6F-4178-80A1-1548AF2F864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환경을 자동화하기 위한 </a:t>
          </a:r>
          <a:r>
            <a:rPr lang="ko-KR" altLang="en-US" dirty="0" err="1" smtClean="0"/>
            <a:t>빌드</a:t>
          </a:r>
          <a:r>
            <a:rPr lang="ko-KR" altLang="en-US" dirty="0" smtClean="0"/>
            <a:t> 툴</a:t>
          </a:r>
          <a:endParaRPr lang="ko-KR" altLang="en-US" dirty="0"/>
        </a:p>
      </dgm:t>
    </dgm:pt>
    <dgm:pt modelId="{443CC561-5B8B-4B24-83A6-2E5136A5F277}" type="par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0548932-6798-429F-9666-414BEE6E80D4}" type="sibTrans" cxnId="{8A785ADB-109E-45F8-8977-E1EFB0CD7314}">
      <dgm:prSet/>
      <dgm:spPr/>
      <dgm:t>
        <a:bodyPr/>
        <a:lstStyle/>
        <a:p>
          <a:pPr latinLnBrk="1"/>
          <a:endParaRPr lang="ko-KR" altLang="en-US"/>
        </a:p>
      </dgm:t>
    </dgm:pt>
    <dgm:pt modelId="{5E0FC3D6-BC08-4395-8973-FB5CED6DADF5}">
      <dgm:prSet phldrT="[텍스트]"/>
      <dgm:spPr/>
      <dgm:t>
        <a:bodyPr/>
        <a:lstStyle/>
        <a:p>
          <a:pPr latinLnBrk="1"/>
          <a:r>
            <a:rPr lang="ko-KR" altLang="en-US" dirty="0" smtClean="0"/>
            <a:t>개발을 </a:t>
          </a:r>
          <a:r>
            <a:rPr lang="ko-KR" altLang="en-US" dirty="0" err="1" smtClean="0"/>
            <a:t>위한통합</a:t>
          </a:r>
          <a:r>
            <a:rPr lang="ko-KR" altLang="en-US" dirty="0" smtClean="0"/>
            <a:t>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이클럽스와</a:t>
          </a:r>
          <a:r>
            <a:rPr lang="ko-KR" altLang="en-US" dirty="0" smtClean="0"/>
            <a:t> 같은 통합 개발 환경</a:t>
          </a:r>
          <a:r>
            <a:rPr lang="en-US" altLang="en-US" dirty="0" smtClean="0"/>
            <a:t>)</a:t>
          </a:r>
          <a:endParaRPr lang="ko-KR" altLang="en-US" dirty="0"/>
        </a:p>
      </dgm:t>
    </dgm:pt>
    <dgm:pt modelId="{538B0837-3210-4677-AC83-CCE2498FFEA6}" type="par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9C3764FB-21CC-402D-9448-AFDEA374C02A}" type="sibTrans" cxnId="{2765E8AC-EC91-4640-8B93-FE966BAC991B}">
      <dgm:prSet/>
      <dgm:spPr/>
      <dgm:t>
        <a:bodyPr/>
        <a:lstStyle/>
        <a:p>
          <a:pPr latinLnBrk="1"/>
          <a:endParaRPr lang="ko-KR" altLang="en-US"/>
        </a:p>
      </dgm:t>
    </dgm:pt>
    <dgm:pt modelId="{40D4D2A8-E3BC-4FDE-8888-C1D2851EC2CA}">
      <dgm:prSet phldrT="[텍스트]"/>
      <dgm:spPr/>
      <dgm:t>
        <a:bodyPr/>
        <a:lstStyle/>
        <a:p>
          <a:pPr latinLnBrk="1"/>
          <a:r>
            <a:rPr lang="ko-KR" altLang="en-US" smtClean="0"/>
            <a:t>소스 코드와 문서 관리를 위한 형상 관리 툴</a:t>
          </a:r>
          <a:endParaRPr lang="ko-KR" altLang="en-US" dirty="0"/>
        </a:p>
      </dgm:t>
    </dgm:pt>
    <dgm:pt modelId="{311E4D48-3080-4E92-BE43-F6788D6C152A}" type="parTrans" cxnId="{23E20BCC-CB54-48B4-885A-1770DDE355EF}">
      <dgm:prSet/>
      <dgm:spPr/>
    </dgm:pt>
    <dgm:pt modelId="{1CF6654E-9FB1-426B-B2BB-0DBCBEE4E5A8}" type="sibTrans" cxnId="{23E20BCC-CB54-48B4-885A-1770DDE355EF}">
      <dgm:prSet/>
      <dgm:spPr/>
    </dgm:pt>
    <dgm:pt modelId="{FBADB204-BC2E-4193-8F3B-30529BEDFB91}">
      <dgm:prSet phldrT="[텍스트]"/>
      <dgm:spPr/>
      <dgm:t>
        <a:bodyPr/>
        <a:lstStyle/>
        <a:p>
          <a:pPr latinLnBrk="1"/>
          <a:r>
            <a:rPr lang="ko-KR" altLang="en-US" dirty="0" smtClean="0"/>
            <a:t>소스 코드의 지속적인 테스트 및 통합을 위한 지속적 통합 </a:t>
          </a:r>
          <a:r>
            <a:rPr lang="en-US" altLang="en-US" dirty="0" smtClean="0"/>
            <a:t>Continuous Integration(</a:t>
          </a:r>
          <a:r>
            <a:rPr lang="ko-KR" altLang="en-US" dirty="0" smtClean="0"/>
            <a:t>이하 </a:t>
          </a:r>
          <a:r>
            <a:rPr lang="en-US" altLang="en-US" dirty="0" smtClean="0"/>
            <a:t>CI}</a:t>
          </a:r>
          <a:r>
            <a:rPr lang="ko-KR" altLang="en-US" dirty="0" smtClean="0"/>
            <a:t>툴</a:t>
          </a:r>
          <a:endParaRPr lang="ko-KR" altLang="en-US" dirty="0"/>
        </a:p>
      </dgm:t>
    </dgm:pt>
    <dgm:pt modelId="{88642800-C9CB-4C7F-8010-904FA5D2C0C0}" type="parTrans" cxnId="{2DE54F8B-16C8-451B-8905-EB8F5B3CEE23}">
      <dgm:prSet/>
      <dgm:spPr/>
    </dgm:pt>
    <dgm:pt modelId="{3934231A-9C9E-41D7-BC5B-E5856C92E7C3}" type="sibTrans" cxnId="{2DE54F8B-16C8-451B-8905-EB8F5B3CEE23}">
      <dgm:prSet/>
      <dgm:spPr/>
    </dgm:pt>
    <dgm:pt modelId="{380D9997-A374-462E-AA4A-5589F56384C2}" type="pres">
      <dgm:prSet presAssocID="{912B26B7-8047-49D3-8FBA-8655C4F64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3C0A7E-D45C-46EE-BEDF-F741E4811F0F}" type="pres">
      <dgm:prSet presAssocID="{D64BA49C-54EE-477F-AB67-2F0A11ECA497}" presName="composite" presStyleCnt="0"/>
      <dgm:spPr/>
    </dgm:pt>
    <dgm:pt modelId="{A4AC14F4-CA01-40C5-A3F5-AC141C704584}" type="pres">
      <dgm:prSet presAssocID="{D64BA49C-54EE-477F-AB67-2F0A11ECA49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36F9D6-A395-482A-913D-FCFE5DC59D74}" type="pres">
      <dgm:prSet presAssocID="{D64BA49C-54EE-477F-AB67-2F0A11ECA49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65E8AC-EC91-4640-8B93-FE966BAC991B}" srcId="{D64BA49C-54EE-477F-AB67-2F0A11ECA497}" destId="{5E0FC3D6-BC08-4395-8973-FB5CED6DADF5}" srcOrd="1" destOrd="0" parTransId="{538B0837-3210-4677-AC83-CCE2498FFEA6}" sibTransId="{9C3764FB-21CC-402D-9448-AFDEA374C02A}"/>
    <dgm:cxn modelId="{4F277611-3ABF-402A-B29B-1DF784D59FFD}" type="presOf" srcId="{FBC7EF89-EE6F-4178-80A1-1548AF2F8645}" destId="{A836F9D6-A395-482A-913D-FCFE5DC59D74}" srcOrd="0" destOrd="0" presId="urn:microsoft.com/office/officeart/2005/8/layout/hList1"/>
    <dgm:cxn modelId="{CFAB9D29-6933-468E-B61F-664D809E98FD}" type="presOf" srcId="{D64BA49C-54EE-477F-AB67-2F0A11ECA497}" destId="{A4AC14F4-CA01-40C5-A3F5-AC141C704584}" srcOrd="0" destOrd="0" presId="urn:microsoft.com/office/officeart/2005/8/layout/hList1"/>
    <dgm:cxn modelId="{8A785ADB-109E-45F8-8977-E1EFB0CD7314}" srcId="{D64BA49C-54EE-477F-AB67-2F0A11ECA497}" destId="{FBC7EF89-EE6F-4178-80A1-1548AF2F8645}" srcOrd="0" destOrd="0" parTransId="{443CC561-5B8B-4B24-83A6-2E5136A5F277}" sibTransId="{50548932-6798-429F-9666-414BEE6E80D4}"/>
    <dgm:cxn modelId="{EEF7BF39-5B43-49ED-9F6A-1B5441317F5E}" type="presOf" srcId="{5E0FC3D6-BC08-4395-8973-FB5CED6DADF5}" destId="{A836F9D6-A395-482A-913D-FCFE5DC59D74}" srcOrd="0" destOrd="1" presId="urn:microsoft.com/office/officeart/2005/8/layout/hList1"/>
    <dgm:cxn modelId="{2DE54F8B-16C8-451B-8905-EB8F5B3CEE23}" srcId="{D64BA49C-54EE-477F-AB67-2F0A11ECA497}" destId="{FBADB204-BC2E-4193-8F3B-30529BEDFB91}" srcOrd="3" destOrd="0" parTransId="{88642800-C9CB-4C7F-8010-904FA5D2C0C0}" sibTransId="{3934231A-9C9E-41D7-BC5B-E5856C92E7C3}"/>
    <dgm:cxn modelId="{23E20BCC-CB54-48B4-885A-1770DDE355EF}" srcId="{D64BA49C-54EE-477F-AB67-2F0A11ECA497}" destId="{40D4D2A8-E3BC-4FDE-8888-C1D2851EC2CA}" srcOrd="2" destOrd="0" parTransId="{311E4D48-3080-4E92-BE43-F6788D6C152A}" sibTransId="{1CF6654E-9FB1-426B-B2BB-0DBCBEE4E5A8}"/>
    <dgm:cxn modelId="{2E7536FF-43A4-4E60-A517-71997EB1FA2D}" srcId="{912B26B7-8047-49D3-8FBA-8655C4F64083}" destId="{D64BA49C-54EE-477F-AB67-2F0A11ECA497}" srcOrd="0" destOrd="0" parTransId="{3528501C-5A3D-4412-BE87-5CA1591F60E7}" sibTransId="{1D882AE9-E199-4704-9609-FDD0EAE382B1}"/>
    <dgm:cxn modelId="{18F2EDE9-A9E2-482D-95CC-861B50E2598C}" type="presOf" srcId="{912B26B7-8047-49D3-8FBA-8655C4F64083}" destId="{380D9997-A374-462E-AA4A-5589F56384C2}" srcOrd="0" destOrd="0" presId="urn:microsoft.com/office/officeart/2005/8/layout/hList1"/>
    <dgm:cxn modelId="{EE024B2E-4477-4E95-84EE-0C50318AF3CB}" type="presOf" srcId="{FBADB204-BC2E-4193-8F3B-30529BEDFB91}" destId="{A836F9D6-A395-482A-913D-FCFE5DC59D74}" srcOrd="0" destOrd="3" presId="urn:microsoft.com/office/officeart/2005/8/layout/hList1"/>
    <dgm:cxn modelId="{DCC4C12A-C391-49BD-B0E4-06FC1FB92472}" type="presOf" srcId="{40D4D2A8-E3BC-4FDE-8888-C1D2851EC2CA}" destId="{A836F9D6-A395-482A-913D-FCFE5DC59D74}" srcOrd="0" destOrd="2" presId="urn:microsoft.com/office/officeart/2005/8/layout/hList1"/>
    <dgm:cxn modelId="{013DE78F-212A-41EA-9C12-D81E89A45B9F}" type="presParOf" srcId="{380D9997-A374-462E-AA4A-5589F56384C2}" destId="{E53C0A7E-D45C-46EE-BEDF-F741E4811F0F}" srcOrd="0" destOrd="0" presId="urn:microsoft.com/office/officeart/2005/8/layout/hList1"/>
    <dgm:cxn modelId="{756728D2-106E-43B7-A417-CA537903705E}" type="presParOf" srcId="{E53C0A7E-D45C-46EE-BEDF-F741E4811F0F}" destId="{A4AC14F4-CA01-40C5-A3F5-AC141C704584}" srcOrd="0" destOrd="0" presId="urn:microsoft.com/office/officeart/2005/8/layout/hList1"/>
    <dgm:cxn modelId="{256C3352-41E9-4364-8837-DB694F618371}" type="presParOf" srcId="{E53C0A7E-D45C-46EE-BEDF-F741E4811F0F}" destId="{A836F9D6-A395-482A-913D-FCFE5DC59D74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D114D0-B044-47AA-89FA-FBA98FAC43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1A1206-CAF5-49CE-9690-18ED1C00717A}">
      <dgm:prSet phldrT="[텍스트]"/>
      <dgm:spPr/>
      <dgm:t>
        <a:bodyPr/>
        <a:lstStyle/>
        <a:p>
          <a:pPr latinLnBrk="1"/>
          <a:r>
            <a:rPr lang="ko-KR" altLang="en-US" dirty="0" smtClean="0"/>
            <a:t>작업의 표준화 및 추상화</a:t>
          </a:r>
          <a:endParaRPr lang="ko-KR" altLang="en-US" dirty="0"/>
        </a:p>
      </dgm:t>
    </dgm:pt>
    <dgm:pt modelId="{1B5BC1A7-5EBA-450A-8871-4C42EDE903AB}" type="par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68C6FF7F-B02F-49AB-8100-99D736286984}" type="sibTrans" cxnId="{EB7E0844-345A-4C16-A282-BCCF740ACC14}">
      <dgm:prSet/>
      <dgm:spPr/>
      <dgm:t>
        <a:bodyPr/>
        <a:lstStyle/>
        <a:p>
          <a:pPr latinLnBrk="1"/>
          <a:endParaRPr lang="ko-KR" altLang="en-US"/>
        </a:p>
      </dgm:t>
    </dgm:pt>
    <dgm:pt modelId="{38CD05C8-3B63-4468-98E9-C3EF64AF9C59}">
      <dgm:prSet phldrT="[텍스트]"/>
      <dgm:spPr/>
      <dgm:t>
        <a:bodyPr/>
        <a:lstStyle/>
        <a:p>
          <a:pPr latinLnBrk="1"/>
          <a:r>
            <a:rPr lang="ko-KR" altLang="en-US" dirty="0" smtClean="0"/>
            <a:t>반복 제거</a:t>
          </a:r>
          <a:endParaRPr lang="ko-KR" altLang="en-US" dirty="0"/>
        </a:p>
      </dgm:t>
    </dgm:pt>
    <dgm:pt modelId="{3ABC835B-C340-4520-A8A6-347DC20DCEDE}" type="par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23131195-268F-4106-AA1E-241180CD11DD}" type="sibTrans" cxnId="{CE8F3201-B22C-4F7A-AEAE-0E6FB5F25B7E}">
      <dgm:prSet/>
      <dgm:spPr/>
      <dgm:t>
        <a:bodyPr/>
        <a:lstStyle/>
        <a:p>
          <a:pPr latinLnBrk="1"/>
          <a:endParaRPr lang="ko-KR" altLang="en-US"/>
        </a:p>
      </dgm:t>
    </dgm:pt>
    <dgm:pt modelId="{B560DCD8-3281-4D5D-B44F-D7EB515E06D2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프로젝트를 일관된 구조로 관리</a:t>
          </a:r>
          <a:r>
            <a:rPr lang="en-US" altLang="ko-KR" dirty="0" smtClean="0"/>
            <a:t>, </a:t>
          </a:r>
          <a:r>
            <a:rPr lang="ko-KR" altLang="en-US" dirty="0" smtClean="0"/>
            <a:t>배포</a:t>
          </a:r>
          <a:r>
            <a:rPr lang="en-US" altLang="ko-KR" dirty="0" smtClean="0"/>
            <a:t>, </a:t>
          </a:r>
          <a:r>
            <a:rPr lang="ko-KR" altLang="en-US" dirty="0" smtClean="0"/>
            <a:t>운영</a:t>
          </a:r>
          <a:r>
            <a:rPr lang="en-US" altLang="ko-KR" dirty="0" smtClean="0"/>
            <a:t>(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 및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FF236B7-6DBD-4583-B5D7-3E1755AAB353}" type="par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C305F7A2-F063-4A32-B862-018110578377}" type="sibTrans" cxnId="{837272EB-BECF-41A7-8CC2-80AC9284AEAD}">
      <dgm:prSet/>
      <dgm:spPr/>
      <dgm:t>
        <a:bodyPr/>
        <a:lstStyle/>
        <a:p>
          <a:pPr latinLnBrk="1"/>
          <a:endParaRPr lang="ko-KR" altLang="en-US"/>
        </a:p>
      </dgm:t>
    </dgm:pt>
    <dgm:pt modelId="{FBE38AFA-84DD-4090-9384-31E506F89E63}">
      <dgm:prSet phldrT="[텍스트]"/>
      <dgm:spPr/>
      <dgm:t>
        <a:bodyPr/>
        <a:lstStyle/>
        <a:p>
          <a:pPr latinLnBrk="1"/>
          <a:r>
            <a:rPr lang="ko-KR" altLang="en-US" dirty="0" smtClean="0"/>
            <a:t>저장소</a:t>
          </a:r>
          <a:endParaRPr lang="ko-KR" altLang="en-US" dirty="0"/>
        </a:p>
      </dgm:t>
    </dgm:pt>
    <dgm:pt modelId="{E52BE470-A7B6-4243-9B52-6ECAC784B14E}" type="par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F053A2C6-308C-4E1F-AE97-B8D44DA6F02B}" type="sibTrans" cxnId="{72757DC0-3CA1-4585-AE77-E90BC3E464CE}">
      <dgm:prSet/>
      <dgm:spPr/>
      <dgm:t>
        <a:bodyPr/>
        <a:lstStyle/>
        <a:p>
          <a:pPr latinLnBrk="1"/>
          <a:endParaRPr lang="ko-KR" altLang="en-US"/>
        </a:p>
      </dgm:t>
    </dgm:pt>
    <dgm:pt modelId="{CD54AA0D-1546-4B5C-9F77-AB34CB8949A9}">
      <dgm:prSet phldrT="[텍스트]"/>
      <dgm:spPr/>
      <dgm:t>
        <a:bodyPr/>
        <a:lstStyle/>
        <a:p>
          <a:pPr latinLnBrk="1"/>
          <a:r>
            <a:rPr lang="ko-KR" altLang="en-US" dirty="0" smtClean="0"/>
            <a:t>템플릿 프로젝트인 </a:t>
          </a:r>
          <a:r>
            <a:rPr lang="ko-KR" altLang="en-US" dirty="0" err="1" smtClean="0"/>
            <a:t>아키타입</a:t>
          </a:r>
          <a:r>
            <a:rPr lang="ko-KR" altLang="en-US" dirty="0" smtClean="0"/>
            <a:t> </a:t>
          </a:r>
          <a:r>
            <a:rPr lang="en-US" altLang="ko-KR" dirty="0" smtClean="0"/>
            <a:t>Archetype </a:t>
          </a:r>
          <a:r>
            <a:rPr lang="ko-KR" altLang="en-US" dirty="0" smtClean="0"/>
            <a:t>지원</a:t>
          </a:r>
          <a:endParaRPr lang="ko-KR" altLang="en-US" dirty="0"/>
        </a:p>
      </dgm:t>
    </dgm:pt>
    <dgm:pt modelId="{A828F84E-63A5-4267-8D47-13F3E33E598F}" type="par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D8FEA537-1EF8-459D-A94D-35F1DEFA893A}" type="sibTrans" cxnId="{D67C2160-30BA-41CF-B75E-8F9E63DCF8DF}">
      <dgm:prSet/>
      <dgm:spPr/>
      <dgm:t>
        <a:bodyPr/>
        <a:lstStyle/>
        <a:p>
          <a:pPr latinLnBrk="1"/>
          <a:endParaRPr lang="ko-KR" altLang="en-US"/>
        </a:p>
      </dgm:t>
    </dgm:pt>
    <dgm:pt modelId="{1EFD4B39-8701-4A96-AF01-753E522AFB3A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프로젝트의 복잡도가 증가하해도 관리 용이</a:t>
          </a:r>
          <a:endParaRPr lang="ko-KR" altLang="en-US" dirty="0"/>
        </a:p>
      </dgm:t>
    </dgm:pt>
    <dgm:pt modelId="{EBF3EC7F-0E38-4BA7-B728-66B3160C0472}" type="parTrans" cxnId="{E2565DCF-B0B3-481B-9923-CCE79D8B47D7}">
      <dgm:prSet/>
      <dgm:spPr/>
    </dgm:pt>
    <dgm:pt modelId="{B24C586F-7703-489C-833B-C738F2F3EBAA}" type="sibTrans" cxnId="{E2565DCF-B0B3-481B-9923-CCE79D8B47D7}">
      <dgm:prSet/>
      <dgm:spPr/>
    </dgm:pt>
    <dgm:pt modelId="{2C154D7D-7104-449F-96EC-F96F6D4F7AE3}">
      <dgm:prSet/>
      <dgm:spPr/>
      <dgm:t>
        <a:bodyPr/>
        <a:lstStyle/>
        <a:p>
          <a:pPr latinLnBrk="1"/>
          <a:r>
            <a:rPr lang="ko-KR" altLang="en-US" dirty="0" smtClean="0"/>
            <a:t>의존 관계에 있는 라이브러리 관리 기능 제공</a:t>
          </a:r>
          <a:endParaRPr lang="ko-KR" altLang="en-US" dirty="0"/>
        </a:p>
      </dgm:t>
    </dgm:pt>
    <dgm:pt modelId="{F404C563-1B8E-4E03-956C-91D9D43C49D5}" type="par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E57352D4-3E94-4466-8F3A-88151F0A1AD9}" type="sibTrans" cxnId="{2B0505F5-3F99-4189-B69F-77ED23D1A00F}">
      <dgm:prSet/>
      <dgm:spPr/>
      <dgm:t>
        <a:bodyPr/>
        <a:lstStyle/>
        <a:p>
          <a:pPr latinLnBrk="1"/>
          <a:endParaRPr lang="ko-KR" altLang="en-US"/>
        </a:p>
      </dgm:t>
    </dgm:pt>
    <dgm:pt modelId="{CA8921A2-E56F-47D2-906C-AA043B885BF3}">
      <dgm:prSet/>
      <dgm:spPr/>
      <dgm:t>
        <a:bodyPr/>
        <a:lstStyle/>
        <a:p>
          <a:pPr latinLnBrk="1"/>
          <a:r>
            <a:rPr lang="ko-KR" altLang="en-US" dirty="0" smtClean="0"/>
            <a:t>다양한 기능을 쉽게 추가 할 수 있는 플러그인 기능 </a:t>
          </a:r>
          <a:r>
            <a:rPr lang="ko-KR" altLang="en-US" dirty="0" smtClean="0"/>
            <a:t>제공</a:t>
          </a:r>
          <a:endParaRPr lang="ko-KR" altLang="en-US" dirty="0"/>
        </a:p>
      </dgm:t>
    </dgm:pt>
    <dgm:pt modelId="{B5AD43F4-D597-4CD5-88E1-03EADC96CC35}" type="par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396A442C-4900-4080-8083-19135F8AF173}" type="sibTrans" cxnId="{45702C60-78D7-409D-92CB-7E083A861426}">
      <dgm:prSet/>
      <dgm:spPr/>
      <dgm:t>
        <a:bodyPr/>
        <a:lstStyle/>
        <a:p>
          <a:pPr latinLnBrk="1"/>
          <a:endParaRPr lang="ko-KR" altLang="en-US"/>
        </a:p>
      </dgm:t>
    </dgm:pt>
    <dgm:pt modelId="{7CD60739-7F62-4B40-A67A-790349A92F93}">
      <dgm:prSet/>
      <dgm:spPr/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ko-KR" altLang="en-US" dirty="0" err="1" smtClean="0"/>
            <a:t>빌드에</a:t>
          </a:r>
          <a:r>
            <a:rPr lang="ko-KR" altLang="en-US" dirty="0" smtClean="0"/>
            <a:t> 필요한 라이브러리</a:t>
          </a:r>
          <a:r>
            <a:rPr lang="en-US" altLang="ko-KR" dirty="0" smtClean="0"/>
            <a:t>, </a:t>
          </a:r>
          <a:r>
            <a:rPr lang="ko-KR" altLang="en-US" dirty="0" err="1" smtClean="0"/>
            <a:t>플러그인을</a:t>
          </a:r>
          <a:r>
            <a:rPr lang="ko-KR" altLang="en-US" dirty="0" smtClean="0"/>
            <a:t> 저장소에서 개발자 </a:t>
          </a:r>
          <a:r>
            <a:rPr lang="en-US" altLang="ko-KR" dirty="0" smtClean="0"/>
            <a:t>PC</a:t>
          </a:r>
          <a:r>
            <a:rPr lang="ko-KR" altLang="en-US" dirty="0" smtClean="0"/>
            <a:t>로 자동으로 다운로드</a:t>
          </a:r>
          <a:endParaRPr lang="ko-KR" altLang="en-US" dirty="0"/>
        </a:p>
      </dgm:t>
    </dgm:pt>
    <dgm:pt modelId="{4F1EA9EC-E1AC-49E5-8400-4C5DABE10664}" type="parTrans" cxnId="{79CAF301-B1BE-434D-A0EC-09FFFA35128A}">
      <dgm:prSet/>
      <dgm:spPr/>
    </dgm:pt>
    <dgm:pt modelId="{ED881835-43CC-4019-84BA-E246EDB7FBD3}" type="sibTrans" cxnId="{79CAF301-B1BE-434D-A0EC-09FFFA35128A}">
      <dgm:prSet/>
      <dgm:spPr/>
    </dgm:pt>
    <dgm:pt modelId="{BAF08E17-5D55-47FA-98F8-EAEC2C22F6C7}" type="pres">
      <dgm:prSet presAssocID="{87D114D0-B044-47AA-89FA-FBA98FAC43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802D8-8306-4366-84D5-D1ACE3986FA2}" type="pres">
      <dgm:prSet presAssocID="{301A1206-CAF5-49CE-9690-18ED1C00717A}" presName="composite" presStyleCnt="0"/>
      <dgm:spPr/>
    </dgm:pt>
    <dgm:pt modelId="{32C987F4-AA03-4701-9E5D-D74AFA95D890}" type="pres">
      <dgm:prSet presAssocID="{301A1206-CAF5-49CE-9690-18ED1C00717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1EC521-1722-41B4-9886-337A78B966F6}" type="pres">
      <dgm:prSet presAssocID="{301A1206-CAF5-49CE-9690-18ED1C00717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3DFE9-78B0-4EA2-B111-EFB78064736D}" type="pres">
      <dgm:prSet presAssocID="{68C6FF7F-B02F-49AB-8100-99D736286984}" presName="space" presStyleCnt="0"/>
      <dgm:spPr/>
    </dgm:pt>
    <dgm:pt modelId="{7807072D-819E-4534-A9AB-9F8491E06620}" type="pres">
      <dgm:prSet presAssocID="{FBE38AFA-84DD-4090-9384-31E506F89E63}" presName="composite" presStyleCnt="0"/>
      <dgm:spPr/>
    </dgm:pt>
    <dgm:pt modelId="{F8AF92FE-5F81-4AD4-A697-F0CCA7B7CE64}" type="pres">
      <dgm:prSet presAssocID="{FBE38AFA-84DD-4090-9384-31E506F89E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1C6B8-3034-4AD3-8C31-255102EA99FD}" type="pres">
      <dgm:prSet presAssocID="{FBE38AFA-84DD-4090-9384-31E506F89E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757DC0-3CA1-4585-AE77-E90BC3E464CE}" srcId="{87D114D0-B044-47AA-89FA-FBA98FAC431B}" destId="{FBE38AFA-84DD-4090-9384-31E506F89E63}" srcOrd="1" destOrd="0" parTransId="{E52BE470-A7B6-4243-9B52-6ECAC784B14E}" sibTransId="{F053A2C6-308C-4E1F-AE97-B8D44DA6F02B}"/>
    <dgm:cxn modelId="{4B409604-769A-487E-880B-A4C461DFA30D}" type="presOf" srcId="{7CD60739-7F62-4B40-A67A-790349A92F93}" destId="{0F21C6B8-3034-4AD3-8C31-255102EA99FD}" srcOrd="0" destOrd="3" presId="urn:microsoft.com/office/officeart/2005/8/layout/hList1"/>
    <dgm:cxn modelId="{2B0505F5-3F99-4189-B69F-77ED23D1A00F}" srcId="{FBE38AFA-84DD-4090-9384-31E506F89E63}" destId="{2C154D7D-7104-449F-96EC-F96F6D4F7AE3}" srcOrd="1" destOrd="0" parTransId="{F404C563-1B8E-4E03-956C-91D9D43C49D5}" sibTransId="{E57352D4-3E94-4466-8F3A-88151F0A1AD9}"/>
    <dgm:cxn modelId="{45702C60-78D7-409D-92CB-7E083A861426}" srcId="{FBE38AFA-84DD-4090-9384-31E506F89E63}" destId="{CA8921A2-E56F-47D2-906C-AA043B885BF3}" srcOrd="2" destOrd="0" parTransId="{B5AD43F4-D597-4CD5-88E1-03EADC96CC35}" sibTransId="{396A442C-4900-4080-8083-19135F8AF173}"/>
    <dgm:cxn modelId="{79CAF301-B1BE-434D-A0EC-09FFFA35128A}" srcId="{FBE38AFA-84DD-4090-9384-31E506F89E63}" destId="{7CD60739-7F62-4B40-A67A-790349A92F93}" srcOrd="3" destOrd="0" parTransId="{4F1EA9EC-E1AC-49E5-8400-4C5DABE10664}" sibTransId="{ED881835-43CC-4019-84BA-E246EDB7FBD3}"/>
    <dgm:cxn modelId="{8F714C8B-9733-41DC-B6FB-4B482E6E06FC}" type="presOf" srcId="{FBE38AFA-84DD-4090-9384-31E506F89E63}" destId="{F8AF92FE-5F81-4AD4-A697-F0CCA7B7CE64}" srcOrd="0" destOrd="0" presId="urn:microsoft.com/office/officeart/2005/8/layout/hList1"/>
    <dgm:cxn modelId="{D67C2160-30BA-41CF-B75E-8F9E63DCF8DF}" srcId="{FBE38AFA-84DD-4090-9384-31E506F89E63}" destId="{CD54AA0D-1546-4B5C-9F77-AB34CB8949A9}" srcOrd="0" destOrd="0" parTransId="{A828F84E-63A5-4267-8D47-13F3E33E598F}" sibTransId="{D8FEA537-1EF8-459D-A94D-35F1DEFA893A}"/>
    <dgm:cxn modelId="{6A1C5766-B532-43B1-BEC6-A8380874502E}" type="presOf" srcId="{1EFD4B39-8701-4A96-AF01-753E522AFB3A}" destId="{981EC521-1722-41B4-9886-337A78B966F6}" srcOrd="0" destOrd="2" presId="urn:microsoft.com/office/officeart/2005/8/layout/hList1"/>
    <dgm:cxn modelId="{DBD513C3-5542-4F84-A50E-5B3653F3560E}" type="presOf" srcId="{87D114D0-B044-47AA-89FA-FBA98FAC431B}" destId="{BAF08E17-5D55-47FA-98F8-EAEC2C22F6C7}" srcOrd="0" destOrd="0" presId="urn:microsoft.com/office/officeart/2005/8/layout/hList1"/>
    <dgm:cxn modelId="{CE8F3201-B22C-4F7A-AEAE-0E6FB5F25B7E}" srcId="{301A1206-CAF5-49CE-9690-18ED1C00717A}" destId="{38CD05C8-3B63-4468-98E9-C3EF64AF9C59}" srcOrd="0" destOrd="0" parTransId="{3ABC835B-C340-4520-A8A6-347DC20DCEDE}" sibTransId="{23131195-268F-4106-AA1E-241180CD11DD}"/>
    <dgm:cxn modelId="{95ACE058-1428-47D3-AC6D-2CC68A1D65AF}" type="presOf" srcId="{2C154D7D-7104-449F-96EC-F96F6D4F7AE3}" destId="{0F21C6B8-3034-4AD3-8C31-255102EA99FD}" srcOrd="0" destOrd="1" presId="urn:microsoft.com/office/officeart/2005/8/layout/hList1"/>
    <dgm:cxn modelId="{E2A7408A-8DAD-4F67-9074-E1F1F6DC2905}" type="presOf" srcId="{B560DCD8-3281-4D5D-B44F-D7EB515E06D2}" destId="{981EC521-1722-41B4-9886-337A78B966F6}" srcOrd="0" destOrd="1" presId="urn:microsoft.com/office/officeart/2005/8/layout/hList1"/>
    <dgm:cxn modelId="{1BF944A9-BF09-4955-83E0-A4D1231D3C30}" type="presOf" srcId="{301A1206-CAF5-49CE-9690-18ED1C00717A}" destId="{32C987F4-AA03-4701-9E5D-D74AFA95D890}" srcOrd="0" destOrd="0" presId="urn:microsoft.com/office/officeart/2005/8/layout/hList1"/>
    <dgm:cxn modelId="{D8B1FDC7-242A-4F6F-83C2-3088A65D45AF}" type="presOf" srcId="{CA8921A2-E56F-47D2-906C-AA043B885BF3}" destId="{0F21C6B8-3034-4AD3-8C31-255102EA99FD}" srcOrd="0" destOrd="2" presId="urn:microsoft.com/office/officeart/2005/8/layout/hList1"/>
    <dgm:cxn modelId="{EB7E0844-345A-4C16-A282-BCCF740ACC14}" srcId="{87D114D0-B044-47AA-89FA-FBA98FAC431B}" destId="{301A1206-CAF5-49CE-9690-18ED1C00717A}" srcOrd="0" destOrd="0" parTransId="{1B5BC1A7-5EBA-450A-8871-4C42EDE903AB}" sibTransId="{68C6FF7F-B02F-49AB-8100-99D736286984}"/>
    <dgm:cxn modelId="{E2565DCF-B0B3-481B-9923-CCE79D8B47D7}" srcId="{301A1206-CAF5-49CE-9690-18ED1C00717A}" destId="{1EFD4B39-8701-4A96-AF01-753E522AFB3A}" srcOrd="2" destOrd="0" parTransId="{EBF3EC7F-0E38-4BA7-B728-66B3160C0472}" sibTransId="{B24C586F-7703-489C-833B-C738F2F3EBAA}"/>
    <dgm:cxn modelId="{B1A9337A-839D-4080-8D72-8A96E13177A1}" type="presOf" srcId="{38CD05C8-3B63-4468-98E9-C3EF64AF9C59}" destId="{981EC521-1722-41B4-9886-337A78B966F6}" srcOrd="0" destOrd="0" presId="urn:microsoft.com/office/officeart/2005/8/layout/hList1"/>
    <dgm:cxn modelId="{837272EB-BECF-41A7-8CC2-80AC9284AEAD}" srcId="{301A1206-CAF5-49CE-9690-18ED1C00717A}" destId="{B560DCD8-3281-4D5D-B44F-D7EB515E06D2}" srcOrd="1" destOrd="0" parTransId="{0FF236B7-6DBD-4583-B5D7-3E1755AAB353}" sibTransId="{C305F7A2-F063-4A32-B862-018110578377}"/>
    <dgm:cxn modelId="{48EAA8A2-B219-467A-9D89-406D7D10F271}" type="presOf" srcId="{CD54AA0D-1546-4B5C-9F77-AB34CB8949A9}" destId="{0F21C6B8-3034-4AD3-8C31-255102EA99FD}" srcOrd="0" destOrd="0" presId="urn:microsoft.com/office/officeart/2005/8/layout/hList1"/>
    <dgm:cxn modelId="{02C0873F-BBD1-4250-8D16-FC2577AAA6E5}" type="presParOf" srcId="{BAF08E17-5D55-47FA-98F8-EAEC2C22F6C7}" destId="{664802D8-8306-4366-84D5-D1ACE3986FA2}" srcOrd="0" destOrd="0" presId="urn:microsoft.com/office/officeart/2005/8/layout/hList1"/>
    <dgm:cxn modelId="{E9259BAD-E02C-45D2-9657-839FB67C3808}" type="presParOf" srcId="{664802D8-8306-4366-84D5-D1ACE3986FA2}" destId="{32C987F4-AA03-4701-9E5D-D74AFA95D890}" srcOrd="0" destOrd="0" presId="urn:microsoft.com/office/officeart/2005/8/layout/hList1"/>
    <dgm:cxn modelId="{C1EE1F4A-D6FD-45EA-9504-15C45E828190}" type="presParOf" srcId="{664802D8-8306-4366-84D5-D1ACE3986FA2}" destId="{981EC521-1722-41B4-9886-337A78B966F6}" srcOrd="1" destOrd="0" presId="urn:microsoft.com/office/officeart/2005/8/layout/hList1"/>
    <dgm:cxn modelId="{8B2FCA30-BA51-43C5-A520-DE82E47F9145}" type="presParOf" srcId="{BAF08E17-5D55-47FA-98F8-EAEC2C22F6C7}" destId="{5AF3DFE9-78B0-4EA2-B111-EFB78064736D}" srcOrd="1" destOrd="0" presId="urn:microsoft.com/office/officeart/2005/8/layout/hList1"/>
    <dgm:cxn modelId="{24FDF2F4-D3E0-4615-8672-872B989159C4}" type="presParOf" srcId="{BAF08E17-5D55-47FA-98F8-EAEC2C22F6C7}" destId="{7807072D-819E-4534-A9AB-9F8491E06620}" srcOrd="2" destOrd="0" presId="urn:microsoft.com/office/officeart/2005/8/layout/hList1"/>
    <dgm:cxn modelId="{C9169756-8A99-4CEA-8F7A-6F7139734487}" type="presParOf" srcId="{7807072D-819E-4534-A9AB-9F8491E06620}" destId="{F8AF92FE-5F81-4AD4-A697-F0CCA7B7CE64}" srcOrd="0" destOrd="0" presId="urn:microsoft.com/office/officeart/2005/8/layout/hList1"/>
    <dgm:cxn modelId="{13E7DEFD-10FA-4E43-BCC9-E421B73B9840}" type="presParOf" srcId="{7807072D-819E-4534-A9AB-9F8491E06620}" destId="{0F21C6B8-3034-4AD3-8C31-255102EA99FD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961386-B819-461A-B0BB-E16EC4BEFE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E6B7FD0-875C-4145-B9DB-1E4B7C4E58F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아키타입</a:t>
          </a:r>
          <a:endParaRPr lang="ko-KR" altLang="en-US" dirty="0"/>
        </a:p>
      </dgm:t>
    </dgm:pt>
    <dgm:pt modelId="{A8FCB7E4-D1A5-4899-B4F0-0BEA9ED4192E}" type="par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7127E1DC-A9F4-4131-AC0A-91B0437A2CD4}" type="sibTrans" cxnId="{256B1D06-5342-450E-8D9F-5978DFBC1303}">
      <dgm:prSet/>
      <dgm:spPr/>
      <dgm:t>
        <a:bodyPr/>
        <a:lstStyle/>
        <a:p>
          <a:pPr latinLnBrk="1"/>
          <a:endParaRPr lang="ko-KR" altLang="en-US"/>
        </a:p>
      </dgm:t>
    </dgm:pt>
    <dgm:pt modelId="{9F3BDD5E-B1AE-496E-8232-F8B55C136670}">
      <dgm:prSet phldrT="[텍스트]"/>
      <dgm:spPr/>
      <dgm:t>
        <a:bodyPr/>
        <a:lstStyle/>
        <a:p>
          <a:pPr latinLnBrk="1"/>
          <a:r>
            <a:rPr lang="ko-KR" altLang="en-US" dirty="0" smtClean="0"/>
            <a:t>표준화된 프로젝트 템플릿을 통해 신규프로젝트의 뼈대를 제공</a:t>
          </a:r>
          <a:endParaRPr lang="ko-KR" altLang="en-US" dirty="0"/>
        </a:p>
      </dgm:t>
    </dgm:pt>
    <dgm:pt modelId="{5E9F7A92-C95C-4C4E-BAAC-F492BCA7981E}" type="par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0314359E-06AB-4B59-B268-9944E5A9448B}" type="sibTrans" cxnId="{33CC8C25-EA59-41B0-96A2-99CB184FD7F4}">
      <dgm:prSet/>
      <dgm:spPr/>
      <dgm:t>
        <a:bodyPr/>
        <a:lstStyle/>
        <a:p>
          <a:pPr latinLnBrk="1"/>
          <a:endParaRPr lang="ko-KR" altLang="en-US"/>
        </a:p>
      </dgm:t>
    </dgm:pt>
    <dgm:pt modelId="{16C8963F-133D-4CDD-A690-E6833BA63144}">
      <dgm:prSet phldrT="[텍스트]"/>
      <dgm:spPr/>
      <dgm:t>
        <a:bodyPr/>
        <a:lstStyle/>
        <a:p>
          <a:pPr latinLnBrk="1"/>
          <a:r>
            <a:rPr lang="ko-KR" altLang="en-US" dirty="0" smtClean="0"/>
            <a:t>의존 관계에 있는 라이브러리 관리</a:t>
          </a:r>
          <a:endParaRPr lang="ko-KR" altLang="en-US" dirty="0"/>
        </a:p>
      </dgm:t>
    </dgm:pt>
    <dgm:pt modelId="{EB6613FB-5E56-45FC-928C-908E28BBF9E7}" type="par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E13DA3D4-FC62-4234-BB66-2B9A042FAAAB}" type="sibTrans" cxnId="{7AB0185A-059F-4089-A602-7D3964655D74}">
      <dgm:prSet/>
      <dgm:spPr/>
      <dgm:t>
        <a:bodyPr/>
        <a:lstStyle/>
        <a:p>
          <a:pPr latinLnBrk="1"/>
          <a:endParaRPr lang="ko-KR" altLang="en-US"/>
        </a:p>
      </dgm:t>
    </dgm:pt>
    <dgm:pt modelId="{3B233808-487F-4314-9826-11C37C6AA263}">
      <dgm:prSet phldrT="[텍스트]"/>
      <dgm:spPr/>
      <dgm:t>
        <a:bodyPr/>
        <a:lstStyle/>
        <a:p>
          <a:pPr latinLnBrk="1"/>
          <a:r>
            <a:rPr lang="ko-KR" altLang="en-US" dirty="0" smtClean="0"/>
            <a:t>편리한 의존 관계 라이브러리 관리 기능</a:t>
          </a:r>
          <a:endParaRPr lang="ko-KR" altLang="en-US" dirty="0"/>
        </a:p>
      </dgm:t>
    </dgm:pt>
    <dgm:pt modelId="{B480EF35-5888-409D-905A-672EDEF530B0}" type="par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BD40F6F3-EA24-48F9-BD92-C353D6226D42}" type="sibTrans" cxnId="{7F8A66BF-D93C-4B1A-A798-53B70C429511}">
      <dgm:prSet/>
      <dgm:spPr/>
      <dgm:t>
        <a:bodyPr/>
        <a:lstStyle/>
        <a:p>
          <a:pPr latinLnBrk="1"/>
          <a:endParaRPr lang="ko-KR" altLang="en-US"/>
        </a:p>
      </dgm:t>
    </dgm:pt>
    <dgm:pt modelId="{4005C70A-8E80-4B9C-BAD2-7DE0AF3BBCF5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 </a:t>
          </a:r>
          <a:endParaRPr lang="ko-KR" altLang="en-US" dirty="0"/>
        </a:p>
      </dgm:t>
    </dgm:pt>
    <dgm:pt modelId="{5AAE1F4F-0CDE-4C0D-B857-F502EA9D8987}" type="par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B1C935D4-65B4-4EF8-9688-D50CBBBC79CF}" type="sibTrans" cxnId="{A64552F7-1CBB-45F7-B1CF-0F53317323B4}">
      <dgm:prSet/>
      <dgm:spPr/>
      <dgm:t>
        <a:bodyPr/>
        <a:lstStyle/>
        <a:p>
          <a:pPr latinLnBrk="1"/>
          <a:endParaRPr lang="ko-KR" altLang="en-US"/>
        </a:p>
      </dgm:t>
    </dgm:pt>
    <dgm:pt modelId="{5CD9B2F6-4977-4511-ADD8-7C1C0530EEC1}">
      <dgm:prSet phldrT="[텍스트]"/>
      <dgm:spPr/>
      <dgm:t>
        <a:bodyPr/>
        <a:lstStyle/>
        <a:p>
          <a:pPr latinLnBrk="1"/>
          <a:r>
            <a:rPr lang="ko-KR" altLang="en-US" dirty="0" smtClean="0"/>
            <a:t>기능 확장 용이</a:t>
          </a:r>
          <a:endParaRPr lang="ko-KR" altLang="en-US" dirty="0"/>
        </a:p>
      </dgm:t>
    </dgm:pt>
    <dgm:pt modelId="{2A6EFB1A-5E6A-4F5C-B0A0-D263175FEF62}" type="par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3CE22F84-309A-425A-9BA1-71EFF97148C4}" type="sibTrans" cxnId="{A3C10E4C-F67C-425A-A93E-2F1EE3DF6C53}">
      <dgm:prSet/>
      <dgm:spPr/>
      <dgm:t>
        <a:bodyPr/>
        <a:lstStyle/>
        <a:p>
          <a:pPr latinLnBrk="1"/>
          <a:endParaRPr lang="ko-KR" altLang="en-US"/>
        </a:p>
      </dgm:t>
    </dgm:pt>
    <dgm:pt modelId="{4F8B5752-6C8B-4B2D-A3DB-CF5CF541A6A1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통합 개발 환경</a:t>
          </a:r>
          <a:r>
            <a:rPr lang="en-US" altLang="en-US" dirty="0" smtClean="0"/>
            <a:t>(</a:t>
          </a:r>
          <a:r>
            <a:rPr lang="ko-KR" altLang="en-US" dirty="0" err="1" smtClean="0"/>
            <a:t>이클립스</a:t>
          </a:r>
          <a:r>
            <a:rPr lang="en-US" altLang="ko-KR" dirty="0" smtClean="0"/>
            <a:t>,</a:t>
          </a:r>
          <a:r>
            <a:rPr lang="ko-KR" altLang="en-US" dirty="0" smtClean="0"/>
            <a:t> </a:t>
          </a:r>
          <a:r>
            <a:rPr lang="en-US" altLang="en-US" dirty="0" err="1" smtClean="0"/>
            <a:t>IntelliJ</a:t>
          </a:r>
          <a:r>
            <a:rPr lang="en-US" altLang="en-US" dirty="0" smtClean="0"/>
            <a:t> </a:t>
          </a:r>
          <a:r>
            <a:rPr lang="ko-KR" altLang="en-US" dirty="0" smtClean="0"/>
            <a:t>등</a:t>
          </a:r>
          <a:r>
            <a:rPr lang="en-US" altLang="en-US" dirty="0" smtClean="0"/>
            <a:t>) </a:t>
          </a:r>
          <a:r>
            <a:rPr lang="ko-KR" altLang="en-US" dirty="0" smtClean="0"/>
            <a:t>프로젝트로 자동 변환</a:t>
          </a:r>
          <a:endParaRPr lang="ko-KR" altLang="en-US" dirty="0"/>
        </a:p>
      </dgm:t>
    </dgm:pt>
    <dgm:pt modelId="{C54CC897-F0D5-4ACF-8992-415CC8EDD4AB}" type="par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BAF51B9C-F466-49FC-937A-1A9FA37707B1}" type="sibTrans" cxnId="{54D107CC-6482-42E0-8827-648B06213773}">
      <dgm:prSet/>
      <dgm:spPr/>
      <dgm:t>
        <a:bodyPr/>
        <a:lstStyle/>
        <a:p>
          <a:pPr latinLnBrk="1"/>
          <a:endParaRPr lang="ko-KR" altLang="en-US"/>
        </a:p>
      </dgm:t>
    </dgm:pt>
    <dgm:pt modelId="{8A6C3525-2FE5-4A8A-8068-EF32AB1E5282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통합</a:t>
          </a:r>
          <a:endParaRPr lang="ko-KR" altLang="en-US" dirty="0"/>
        </a:p>
      </dgm:t>
    </dgm:pt>
    <dgm:pt modelId="{A997CABC-3876-44E6-82E3-3EF9380D9C20}" type="parTrans" cxnId="{B85F9F48-8E67-4D11-8C16-2AFE77DCA5D7}">
      <dgm:prSet/>
      <dgm:spPr/>
    </dgm:pt>
    <dgm:pt modelId="{C8011417-5303-4DD7-9A57-93952556FFF3}" type="sibTrans" cxnId="{B85F9F48-8E67-4D11-8C16-2AFE77DCA5D7}">
      <dgm:prSet/>
      <dgm:spPr/>
    </dgm:pt>
    <dgm:pt modelId="{40B153F4-2BCA-476D-8392-909D81CDDA02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리포트 생성</a:t>
          </a:r>
          <a:endParaRPr lang="ko-KR" altLang="en-US" dirty="0"/>
        </a:p>
      </dgm:t>
    </dgm:pt>
    <dgm:pt modelId="{E111FFC8-3852-425A-8F9A-D0126ECBB6CA}" type="parTrans" cxnId="{BF1AF323-E136-444F-A9E4-CDF4FA9FFCA9}">
      <dgm:prSet/>
      <dgm:spPr/>
    </dgm:pt>
    <dgm:pt modelId="{30A85C77-1D73-4EB4-8FE9-5D9FCD08CC14}" type="sibTrans" cxnId="{BF1AF323-E136-444F-A9E4-CDF4FA9FFCA9}">
      <dgm:prSet/>
      <dgm:spPr/>
    </dgm:pt>
    <dgm:pt modelId="{DB927FC6-F965-4D30-AAF0-DEAC606090B5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플러그인 제공</a:t>
          </a:r>
          <a:endParaRPr lang="ko-KR" altLang="en-US" dirty="0"/>
        </a:p>
      </dgm:t>
    </dgm:pt>
    <dgm:pt modelId="{7D15AE42-21EB-4AD0-AFF8-70DD7F6660D5}" type="parTrans" cxnId="{D992A443-A2F9-44D6-A7CA-05F785E876E2}">
      <dgm:prSet/>
      <dgm:spPr/>
    </dgm:pt>
    <dgm:pt modelId="{F17C6C14-3380-4131-8452-3D4D7EC94BA9}" type="sibTrans" cxnId="{D992A443-A2F9-44D6-A7CA-05F785E876E2}">
      <dgm:prSet/>
      <dgm:spPr/>
    </dgm:pt>
    <dgm:pt modelId="{E98E0597-B213-4916-980D-68E5B5AB7E8B}">
      <dgm:prSet phldrT="[텍스트]"/>
      <dgm:spPr/>
      <dgm:t>
        <a:bodyPr/>
        <a:lstStyle/>
        <a:p>
          <a:pPr latinLnBrk="1"/>
          <a:r>
            <a:rPr lang="ko-KR" altLang="en-US" dirty="0" smtClean="0"/>
            <a:t>전사적으로 사용할 프로젝트 템플릿을 만들어 배포</a:t>
          </a:r>
          <a:endParaRPr lang="ko-KR" altLang="en-US" dirty="0"/>
        </a:p>
      </dgm:t>
    </dgm:pt>
    <dgm:pt modelId="{73EFCAB8-1195-4214-97E1-CA07AD8FB8CF}" type="parTrans" cxnId="{77102D79-DE69-4E88-9FC3-FB93CFD83F3D}">
      <dgm:prSet/>
      <dgm:spPr/>
    </dgm:pt>
    <dgm:pt modelId="{A5ED482C-496E-4E68-945A-B40B90442DF5}" type="sibTrans" cxnId="{77102D79-DE69-4E88-9FC3-FB93CFD83F3D}">
      <dgm:prSet/>
      <dgm:spPr/>
    </dgm:pt>
    <dgm:pt modelId="{BF07A571-9391-4003-9939-BE1981133F21}" type="pres">
      <dgm:prSet presAssocID="{84961386-B819-461A-B0BB-E16EC4BEF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02F080-FD14-4DBF-8984-187714C4E2CE}" type="pres">
      <dgm:prSet presAssocID="{FE6B7FD0-875C-4145-B9DB-1E4B7C4E58FC}" presName="composite" presStyleCnt="0"/>
      <dgm:spPr/>
    </dgm:pt>
    <dgm:pt modelId="{340A56C7-A83E-4952-91AB-C086ECFD4F30}" type="pres">
      <dgm:prSet presAssocID="{FE6B7FD0-875C-4145-B9DB-1E4B7C4E58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8CFFA-435F-4316-BE0D-CCD977D0E163}" type="pres">
      <dgm:prSet presAssocID="{FE6B7FD0-875C-4145-B9DB-1E4B7C4E58F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4B60C5-BE51-44BE-ABC7-723313EEFB0C}" type="pres">
      <dgm:prSet presAssocID="{7127E1DC-A9F4-4131-AC0A-91B0437A2CD4}" presName="space" presStyleCnt="0"/>
      <dgm:spPr/>
    </dgm:pt>
    <dgm:pt modelId="{B43BB3DF-5B63-4F3C-8C77-E94B71162E1B}" type="pres">
      <dgm:prSet presAssocID="{16C8963F-133D-4CDD-A690-E6833BA63144}" presName="composite" presStyleCnt="0"/>
      <dgm:spPr/>
    </dgm:pt>
    <dgm:pt modelId="{57230786-0E24-42ED-B062-F8E3606797DB}" type="pres">
      <dgm:prSet presAssocID="{16C8963F-133D-4CDD-A690-E6833BA631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A5EF12-098C-4DCC-974A-651D4868D933}" type="pres">
      <dgm:prSet presAssocID="{16C8963F-133D-4CDD-A690-E6833BA6314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76532-9D6D-4141-B85D-0952791E66DB}" type="pres">
      <dgm:prSet presAssocID="{E13DA3D4-FC62-4234-BB66-2B9A042FAAAB}" presName="space" presStyleCnt="0"/>
      <dgm:spPr/>
    </dgm:pt>
    <dgm:pt modelId="{ABE3F993-147C-4DD2-A564-7E8FE8BDCA58}" type="pres">
      <dgm:prSet presAssocID="{4005C70A-8E80-4B9C-BAD2-7DE0AF3BBCF5}" presName="composite" presStyleCnt="0"/>
      <dgm:spPr/>
    </dgm:pt>
    <dgm:pt modelId="{26FAE166-415A-4797-A8F6-ECB186373EE9}" type="pres">
      <dgm:prSet presAssocID="{4005C70A-8E80-4B9C-BAD2-7DE0AF3BBC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4A471-35BE-4E8F-990C-43BB15AF0204}" type="pres">
      <dgm:prSet presAssocID="{4005C70A-8E80-4B9C-BAD2-7DE0AF3BBCF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079E803-2ACD-4EE8-B7A3-C779F342AA70}" type="presOf" srcId="{FE6B7FD0-875C-4145-B9DB-1E4B7C4E58FC}" destId="{340A56C7-A83E-4952-91AB-C086ECFD4F30}" srcOrd="0" destOrd="0" presId="urn:microsoft.com/office/officeart/2005/8/layout/hList1"/>
    <dgm:cxn modelId="{C590E341-27CB-47E3-99A4-F373ED4150E0}" type="presOf" srcId="{4F8B5752-6C8B-4B2D-A3DB-CF5CF541A6A1}" destId="{E054A471-35BE-4E8F-990C-43BB15AF0204}" srcOrd="0" destOrd="2" presId="urn:microsoft.com/office/officeart/2005/8/layout/hList1"/>
    <dgm:cxn modelId="{B85F9F48-8E67-4D11-8C16-2AFE77DCA5D7}" srcId="{4005C70A-8E80-4B9C-BAD2-7DE0AF3BBCF5}" destId="{8A6C3525-2FE5-4A8A-8068-EF32AB1E5282}" srcOrd="3" destOrd="0" parTransId="{A997CABC-3876-44E6-82E3-3EF9380D9C20}" sibTransId="{C8011417-5303-4DD7-9A57-93952556FFF3}"/>
    <dgm:cxn modelId="{BF1AF323-E136-444F-A9E4-CDF4FA9FFCA9}" srcId="{4005C70A-8E80-4B9C-BAD2-7DE0AF3BBCF5}" destId="{40B153F4-2BCA-476D-8392-909D81CDDA02}" srcOrd="4" destOrd="0" parTransId="{E111FFC8-3852-425A-8F9A-D0126ECBB6CA}" sibTransId="{30A85C77-1D73-4EB4-8FE9-5D9FCD08CC14}"/>
    <dgm:cxn modelId="{A64552F7-1CBB-45F7-B1CF-0F53317323B4}" srcId="{84961386-B819-461A-B0BB-E16EC4BEFEBD}" destId="{4005C70A-8E80-4B9C-BAD2-7DE0AF3BBCF5}" srcOrd="2" destOrd="0" parTransId="{5AAE1F4F-0CDE-4C0D-B857-F502EA9D8987}" sibTransId="{B1C935D4-65B4-4EF8-9688-D50CBBBC79CF}"/>
    <dgm:cxn modelId="{6592494C-B27D-4C7E-A132-369C4AEC9A65}" type="presOf" srcId="{9F3BDD5E-B1AE-496E-8232-F8B55C136670}" destId="{A7B8CFFA-435F-4316-BE0D-CCD977D0E163}" srcOrd="0" destOrd="0" presId="urn:microsoft.com/office/officeart/2005/8/layout/hList1"/>
    <dgm:cxn modelId="{54D107CC-6482-42E0-8827-648B06213773}" srcId="{4005C70A-8E80-4B9C-BAD2-7DE0AF3BBCF5}" destId="{4F8B5752-6C8B-4B2D-A3DB-CF5CF541A6A1}" srcOrd="2" destOrd="0" parTransId="{C54CC897-F0D5-4ACF-8992-415CC8EDD4AB}" sibTransId="{BAF51B9C-F466-49FC-937A-1A9FA37707B1}"/>
    <dgm:cxn modelId="{234EDCE8-477B-493D-8009-EFAF4E0C5EC4}" type="presOf" srcId="{40B153F4-2BCA-476D-8392-909D81CDDA02}" destId="{E054A471-35BE-4E8F-990C-43BB15AF0204}" srcOrd="0" destOrd="4" presId="urn:microsoft.com/office/officeart/2005/8/layout/hList1"/>
    <dgm:cxn modelId="{EF1CE3B4-13EC-48C0-8C79-8D69A1867114}" type="presOf" srcId="{16C8963F-133D-4CDD-A690-E6833BA63144}" destId="{57230786-0E24-42ED-B062-F8E3606797DB}" srcOrd="0" destOrd="0" presId="urn:microsoft.com/office/officeart/2005/8/layout/hList1"/>
    <dgm:cxn modelId="{423728E9-7876-4857-A9E1-8CE4D88CC644}" type="presOf" srcId="{8A6C3525-2FE5-4A8A-8068-EF32AB1E5282}" destId="{E054A471-35BE-4E8F-990C-43BB15AF0204}" srcOrd="0" destOrd="3" presId="urn:microsoft.com/office/officeart/2005/8/layout/hList1"/>
    <dgm:cxn modelId="{04D1AB37-54CC-4FBD-9C07-1C906908208A}" type="presOf" srcId="{4005C70A-8E80-4B9C-BAD2-7DE0AF3BBCF5}" destId="{26FAE166-415A-4797-A8F6-ECB186373EE9}" srcOrd="0" destOrd="0" presId="urn:microsoft.com/office/officeart/2005/8/layout/hList1"/>
    <dgm:cxn modelId="{77102D79-DE69-4E88-9FC3-FB93CFD83F3D}" srcId="{FE6B7FD0-875C-4145-B9DB-1E4B7C4E58FC}" destId="{E98E0597-B213-4916-980D-68E5B5AB7E8B}" srcOrd="1" destOrd="0" parTransId="{73EFCAB8-1195-4214-97E1-CA07AD8FB8CF}" sibTransId="{A5ED482C-496E-4E68-945A-B40B90442DF5}"/>
    <dgm:cxn modelId="{D992A443-A2F9-44D6-A7CA-05F785E876E2}" srcId="{4005C70A-8E80-4B9C-BAD2-7DE0AF3BBCF5}" destId="{DB927FC6-F965-4D30-AAF0-DEAC606090B5}" srcOrd="1" destOrd="0" parTransId="{7D15AE42-21EB-4AD0-AFF8-70DD7F6660D5}" sibTransId="{F17C6C14-3380-4131-8452-3D4D7EC94BA9}"/>
    <dgm:cxn modelId="{33CC8C25-EA59-41B0-96A2-99CB184FD7F4}" srcId="{FE6B7FD0-875C-4145-B9DB-1E4B7C4E58FC}" destId="{9F3BDD5E-B1AE-496E-8232-F8B55C136670}" srcOrd="0" destOrd="0" parTransId="{5E9F7A92-C95C-4C4E-BAAC-F492BCA7981E}" sibTransId="{0314359E-06AB-4B59-B268-9944E5A9448B}"/>
    <dgm:cxn modelId="{66D99CB8-C7FE-4609-B74D-BBFE15D8638A}" type="presOf" srcId="{84961386-B819-461A-B0BB-E16EC4BEFEBD}" destId="{BF07A571-9391-4003-9939-BE1981133F21}" srcOrd="0" destOrd="0" presId="urn:microsoft.com/office/officeart/2005/8/layout/hList1"/>
    <dgm:cxn modelId="{A3C10E4C-F67C-425A-A93E-2F1EE3DF6C53}" srcId="{4005C70A-8E80-4B9C-BAD2-7DE0AF3BBCF5}" destId="{5CD9B2F6-4977-4511-ADD8-7C1C0530EEC1}" srcOrd="0" destOrd="0" parTransId="{2A6EFB1A-5E6A-4F5C-B0A0-D263175FEF62}" sibTransId="{3CE22F84-309A-425A-9BA1-71EFF97148C4}"/>
    <dgm:cxn modelId="{256B1D06-5342-450E-8D9F-5978DFBC1303}" srcId="{84961386-B819-461A-B0BB-E16EC4BEFEBD}" destId="{FE6B7FD0-875C-4145-B9DB-1E4B7C4E58FC}" srcOrd="0" destOrd="0" parTransId="{A8FCB7E4-D1A5-4899-B4F0-0BEA9ED4192E}" sibTransId="{7127E1DC-A9F4-4131-AC0A-91B0437A2CD4}"/>
    <dgm:cxn modelId="{7F8A66BF-D93C-4B1A-A798-53B70C429511}" srcId="{16C8963F-133D-4CDD-A690-E6833BA63144}" destId="{3B233808-487F-4314-9826-11C37C6AA263}" srcOrd="0" destOrd="0" parTransId="{B480EF35-5888-409D-905A-672EDEF530B0}" sibTransId="{BD40F6F3-EA24-48F9-BD92-C353D6226D42}"/>
    <dgm:cxn modelId="{FDB045A2-EF60-40C0-A9A1-55D6A00B9E24}" type="presOf" srcId="{3B233808-487F-4314-9826-11C37C6AA263}" destId="{EFA5EF12-098C-4DCC-974A-651D4868D933}" srcOrd="0" destOrd="0" presId="urn:microsoft.com/office/officeart/2005/8/layout/hList1"/>
    <dgm:cxn modelId="{FF7FDCF2-08AA-4448-90E6-F6B1DDE51EA9}" type="presOf" srcId="{E98E0597-B213-4916-980D-68E5B5AB7E8B}" destId="{A7B8CFFA-435F-4316-BE0D-CCD977D0E163}" srcOrd="0" destOrd="1" presId="urn:microsoft.com/office/officeart/2005/8/layout/hList1"/>
    <dgm:cxn modelId="{57D0FE95-14C9-4038-8F19-D720A9108E36}" type="presOf" srcId="{5CD9B2F6-4977-4511-ADD8-7C1C0530EEC1}" destId="{E054A471-35BE-4E8F-990C-43BB15AF0204}" srcOrd="0" destOrd="0" presId="urn:microsoft.com/office/officeart/2005/8/layout/hList1"/>
    <dgm:cxn modelId="{310A699B-61D7-4289-9F40-8652BE26D544}" type="presOf" srcId="{DB927FC6-F965-4D30-AAF0-DEAC606090B5}" destId="{E054A471-35BE-4E8F-990C-43BB15AF0204}" srcOrd="0" destOrd="1" presId="urn:microsoft.com/office/officeart/2005/8/layout/hList1"/>
    <dgm:cxn modelId="{7AB0185A-059F-4089-A602-7D3964655D74}" srcId="{84961386-B819-461A-B0BB-E16EC4BEFEBD}" destId="{16C8963F-133D-4CDD-A690-E6833BA63144}" srcOrd="1" destOrd="0" parTransId="{EB6613FB-5E56-45FC-928C-908E28BBF9E7}" sibTransId="{E13DA3D4-FC62-4234-BB66-2B9A042FAAAB}"/>
    <dgm:cxn modelId="{A154E770-270D-48CD-928D-A4B1D272238F}" type="presParOf" srcId="{BF07A571-9391-4003-9939-BE1981133F21}" destId="{3C02F080-FD14-4DBF-8984-187714C4E2CE}" srcOrd="0" destOrd="0" presId="urn:microsoft.com/office/officeart/2005/8/layout/hList1"/>
    <dgm:cxn modelId="{E1AB4411-EA8E-49BB-9801-1DF651294996}" type="presParOf" srcId="{3C02F080-FD14-4DBF-8984-187714C4E2CE}" destId="{340A56C7-A83E-4952-91AB-C086ECFD4F30}" srcOrd="0" destOrd="0" presId="urn:microsoft.com/office/officeart/2005/8/layout/hList1"/>
    <dgm:cxn modelId="{7DB40DA5-2C18-4CA8-AE2B-69EC9C48C29F}" type="presParOf" srcId="{3C02F080-FD14-4DBF-8984-187714C4E2CE}" destId="{A7B8CFFA-435F-4316-BE0D-CCD977D0E163}" srcOrd="1" destOrd="0" presId="urn:microsoft.com/office/officeart/2005/8/layout/hList1"/>
    <dgm:cxn modelId="{B650080E-1C1C-48E3-9759-3B04467B80FA}" type="presParOf" srcId="{BF07A571-9391-4003-9939-BE1981133F21}" destId="{894B60C5-BE51-44BE-ABC7-723313EEFB0C}" srcOrd="1" destOrd="0" presId="urn:microsoft.com/office/officeart/2005/8/layout/hList1"/>
    <dgm:cxn modelId="{958A7D5E-4811-4CC0-8B6F-6ECE055AC3DF}" type="presParOf" srcId="{BF07A571-9391-4003-9939-BE1981133F21}" destId="{B43BB3DF-5B63-4F3C-8C77-E94B71162E1B}" srcOrd="2" destOrd="0" presId="urn:microsoft.com/office/officeart/2005/8/layout/hList1"/>
    <dgm:cxn modelId="{915BC1A5-B15A-4E95-96CC-8BC14AD2A2A1}" type="presParOf" srcId="{B43BB3DF-5B63-4F3C-8C77-E94B71162E1B}" destId="{57230786-0E24-42ED-B062-F8E3606797DB}" srcOrd="0" destOrd="0" presId="urn:microsoft.com/office/officeart/2005/8/layout/hList1"/>
    <dgm:cxn modelId="{60B9F2B2-AEB2-4BFB-8F49-C1F727F0906D}" type="presParOf" srcId="{B43BB3DF-5B63-4F3C-8C77-E94B71162E1B}" destId="{EFA5EF12-098C-4DCC-974A-651D4868D933}" srcOrd="1" destOrd="0" presId="urn:microsoft.com/office/officeart/2005/8/layout/hList1"/>
    <dgm:cxn modelId="{0914C8C7-749F-4365-8BD5-41FC03629DF4}" type="presParOf" srcId="{BF07A571-9391-4003-9939-BE1981133F21}" destId="{67176532-9D6D-4141-B85D-0952791E66DB}" srcOrd="3" destOrd="0" presId="urn:microsoft.com/office/officeart/2005/8/layout/hList1"/>
    <dgm:cxn modelId="{4FA43BDE-54D4-40E8-9A5E-66C301BE320B}" type="presParOf" srcId="{BF07A571-9391-4003-9939-BE1981133F21}" destId="{ABE3F993-147C-4DD2-A564-7E8FE8BDCA58}" srcOrd="4" destOrd="0" presId="urn:microsoft.com/office/officeart/2005/8/layout/hList1"/>
    <dgm:cxn modelId="{4265E2C0-9A9D-4A68-98D1-A87BAAC96C20}" type="presParOf" srcId="{ABE3F993-147C-4DD2-A564-7E8FE8BDCA58}" destId="{26FAE166-415A-4797-A8F6-ECB186373EE9}" srcOrd="0" destOrd="0" presId="urn:microsoft.com/office/officeart/2005/8/layout/hList1"/>
    <dgm:cxn modelId="{67CD34F9-1CCE-4313-AC46-AAC6AB16A45A}" type="presParOf" srcId="{ABE3F993-147C-4DD2-A564-7E8FE8BDCA58}" destId="{E054A471-35BE-4E8F-990C-43BB15AF0204}" srcOrd="1" destOrd="0" presId="urn:microsoft.com/office/officeart/2005/8/layout/h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22C67C-E325-4090-9398-908F20B09F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9EDB95-A815-41BA-814A-2EB69A74755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267EC28F-839C-4BFB-AE7D-189B05A39164}" type="par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9BCA1380-958E-4F8C-A28C-93F6831DFCA4}" type="sibTrans" cxnId="{05A5B4F3-4A4B-47D0-A878-587A0A6B9464}">
      <dgm:prSet/>
      <dgm:spPr/>
      <dgm:t>
        <a:bodyPr/>
        <a:lstStyle/>
        <a:p>
          <a:pPr latinLnBrk="1"/>
          <a:endParaRPr lang="ko-KR" altLang="en-US"/>
        </a:p>
      </dgm:t>
    </dgm:pt>
    <dgm:pt modelId="{42EA6421-6715-4E80-A7D4-465DFEA91F05}">
      <dgm:prSet phldrT="[텍스트]"/>
      <dgm:spPr/>
      <dgm:t>
        <a:bodyPr/>
        <a:lstStyle/>
        <a:p>
          <a:pPr latinLnBrk="1"/>
          <a:r>
            <a:rPr lang="ko-KR" altLang="en-US" dirty="0" smtClean="0"/>
            <a:t>자유도가 높아 </a:t>
          </a:r>
          <a:r>
            <a:rPr lang="ko-KR" altLang="en-US" dirty="0" err="1" smtClean="0"/>
            <a:t>빌드</a:t>
          </a:r>
          <a:r>
            <a:rPr lang="ko-KR" altLang="en-US" dirty="0" smtClean="0"/>
            <a:t> 환경이 예외적인 경우에도 유연하게 대처</a:t>
          </a:r>
          <a:endParaRPr lang="ko-KR" altLang="en-US" dirty="0"/>
        </a:p>
      </dgm:t>
    </dgm:pt>
    <dgm:pt modelId="{820D05EF-BF17-4205-B35F-ABC5C2E3D417}" type="par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8237F147-E580-4E59-BE2C-074691C2F739}" type="sibTrans" cxnId="{E53B389F-363E-40D4-B02B-765D329A3344}">
      <dgm:prSet/>
      <dgm:spPr/>
      <dgm:t>
        <a:bodyPr/>
        <a:lstStyle/>
        <a:p>
          <a:pPr latinLnBrk="1"/>
          <a:endParaRPr lang="ko-KR" altLang="en-US"/>
        </a:p>
      </dgm:t>
    </dgm:pt>
    <dgm:pt modelId="{9AB8E430-E5E6-4A41-808A-4935F84DACCE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비용이 </a:t>
          </a:r>
          <a:r>
            <a:rPr lang="ko-KR" altLang="en-US" dirty="0" err="1" smtClean="0"/>
            <a:t>메이븐에</a:t>
          </a:r>
          <a:r>
            <a:rPr lang="ko-KR" altLang="en-US" dirty="0" smtClean="0"/>
            <a:t> 비하여 낮음</a:t>
          </a:r>
          <a:endParaRPr lang="ko-KR" altLang="en-US" dirty="0"/>
        </a:p>
      </dgm:t>
    </dgm:pt>
    <dgm:pt modelId="{DCD0852D-27CB-4664-BFD5-5CBB70AA2E58}" type="par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EEBF38E8-AAB9-455F-B280-6C85A0B79E1F}" type="sibTrans" cxnId="{5D98C920-2E8C-4D5C-961C-03989BDB7FEC}">
      <dgm:prSet/>
      <dgm:spPr/>
      <dgm:t>
        <a:bodyPr/>
        <a:lstStyle/>
        <a:p>
          <a:pPr latinLnBrk="1"/>
          <a:endParaRPr lang="ko-KR" altLang="en-US"/>
        </a:p>
      </dgm:t>
    </dgm:pt>
    <dgm:pt modelId="{91A56B7D-67A2-42F5-8045-036EBAEA40D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602FD005-6152-475E-8604-00843F1DEF43}" type="par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4034CB88-DF3B-4AE7-AC60-C2D90306E32C}" type="sibTrans" cxnId="{25B72CEB-1D31-47DB-AA0E-3AEA2411F04C}">
      <dgm:prSet/>
      <dgm:spPr/>
      <dgm:t>
        <a:bodyPr/>
        <a:lstStyle/>
        <a:p>
          <a:pPr latinLnBrk="1"/>
          <a:endParaRPr lang="ko-KR" altLang="en-US"/>
        </a:p>
      </dgm:t>
    </dgm:pt>
    <dgm:pt modelId="{A048C2D8-7DA3-43F9-A291-9F0F89BD9B7D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단계가 정형화</a:t>
          </a:r>
          <a:endParaRPr lang="ko-KR" altLang="en-US" dirty="0"/>
        </a:p>
      </dgm:t>
    </dgm:pt>
    <dgm:pt modelId="{C3005A5C-8F6A-4B64-B506-DED41C6D144E}" type="par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7C956B81-EAFF-475A-B76D-6F13C69952E3}" type="sibTrans" cxnId="{09BFD599-C570-4B5A-A9C5-C32367331623}">
      <dgm:prSet/>
      <dgm:spPr/>
      <dgm:t>
        <a:bodyPr/>
        <a:lstStyle/>
        <a:p>
          <a:pPr latinLnBrk="1"/>
          <a:endParaRPr lang="ko-KR" altLang="en-US"/>
        </a:p>
      </dgm:t>
    </dgm:pt>
    <dgm:pt modelId="{01D4D392-F286-4809-BF17-A899422E9035}">
      <dgm:prSet phldrT="[텍스트]"/>
      <dgm:spPr/>
      <dgm:t>
        <a:bodyPr/>
        <a:lstStyle/>
        <a:p>
          <a:pPr latinLnBrk="1"/>
          <a:r>
            <a:rPr lang="ko-KR" altLang="en-US" dirty="0" smtClean="0"/>
            <a:t>동일한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구조와 </a:t>
          </a:r>
          <a:r>
            <a:rPr lang="ko-KR" altLang="en-US" dirty="0" err="1" smtClean="0"/>
            <a:t>빌드</a:t>
          </a:r>
          <a:r>
            <a:rPr lang="ko-KR" altLang="en-US" dirty="0" smtClean="0"/>
            <a:t> 프로세스를 </a:t>
          </a:r>
          <a:r>
            <a:rPr lang="ko-KR" altLang="en-US" dirty="0" err="1" smtClean="0"/>
            <a:t>갖음</a:t>
          </a:r>
          <a:endParaRPr lang="ko-KR" altLang="en-US" dirty="0"/>
        </a:p>
      </dgm:t>
    </dgm:pt>
    <dgm:pt modelId="{4AEA9159-AF24-4ECB-B270-153D2C8268A8}" type="par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42E61965-EFBE-473D-AEC8-F8432EAB2B2D}" type="sibTrans" cxnId="{DDCACF10-CE2D-4005-8F6C-3C3B5260BF2A}">
      <dgm:prSet/>
      <dgm:spPr/>
      <dgm:t>
        <a:bodyPr/>
        <a:lstStyle/>
        <a:p>
          <a:pPr latinLnBrk="1"/>
          <a:endParaRPr lang="ko-KR" altLang="en-US"/>
        </a:p>
      </dgm:t>
    </dgm:pt>
    <dgm:pt modelId="{24CFB790-A17D-4DFA-A431-254927107BBC}">
      <dgm:prSet phldrT="[텍스트]"/>
      <dgm:spPr/>
      <dgm:t>
        <a:bodyPr/>
        <a:lstStyle/>
        <a:p>
          <a:pPr latinLnBrk="1"/>
          <a:r>
            <a:rPr lang="ko-KR" altLang="en-US" dirty="0" smtClean="0"/>
            <a:t>특별히 정해진 형식이 없기 때문에 프로젝트를 진행할 때마다 작업을 반복</a:t>
          </a:r>
          <a:endParaRPr lang="ko-KR" altLang="en-US" dirty="0"/>
        </a:p>
      </dgm:t>
    </dgm:pt>
    <dgm:pt modelId="{2D711255-D048-4C92-ABC3-E6E5E53466D4}" type="parTrans" cxnId="{5D15AFEC-1F5A-427A-806C-78467EFEA53B}">
      <dgm:prSet/>
      <dgm:spPr/>
    </dgm:pt>
    <dgm:pt modelId="{259DBBD4-E947-470A-872D-81902E89FF8F}" type="sibTrans" cxnId="{5D15AFEC-1F5A-427A-806C-78467EFEA53B}">
      <dgm:prSet/>
      <dgm:spPr/>
    </dgm:pt>
    <dgm:pt modelId="{F0DA6C6B-3726-47FF-A5FB-2BC3C19865D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자유도는</a:t>
          </a:r>
          <a:r>
            <a:rPr lang="ko-KR" altLang="en-US" dirty="0" smtClean="0"/>
            <a:t> 떨어짐</a:t>
          </a:r>
          <a:endParaRPr lang="ko-KR" altLang="en-US" dirty="0"/>
        </a:p>
      </dgm:t>
    </dgm:pt>
    <dgm:pt modelId="{3F995716-7724-4EB3-9F6B-4E6A0D59D24A}" type="parTrans" cxnId="{0CFA7508-28FC-4F84-B440-B3E78CD5DA31}">
      <dgm:prSet/>
      <dgm:spPr/>
    </dgm:pt>
    <dgm:pt modelId="{A4D23B16-05A8-448D-80C0-F3CB20AC6D49}" type="sibTrans" cxnId="{0CFA7508-28FC-4F84-B440-B3E78CD5DA31}">
      <dgm:prSet/>
      <dgm:spPr/>
    </dgm:pt>
    <dgm:pt modelId="{0A4C4A41-DDDB-4FFD-A30F-AADDE5C440E6}" type="pres">
      <dgm:prSet presAssocID="{AD22C67C-E325-4090-9398-908F20B09F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48551E-DB0E-4134-9DEF-BD91115F8FDC}" type="pres">
      <dgm:prSet presAssocID="{4A9EDB95-A815-41BA-814A-2EB69A747558}" presName="composite" presStyleCnt="0"/>
      <dgm:spPr/>
    </dgm:pt>
    <dgm:pt modelId="{EDA81626-E3B1-4DB6-8809-F31EF5B568D1}" type="pres">
      <dgm:prSet presAssocID="{4A9EDB95-A815-41BA-814A-2EB69A7475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ECB7F3-9680-414E-8EEF-C5BCB250D7EB}" type="pres">
      <dgm:prSet presAssocID="{4A9EDB95-A815-41BA-814A-2EB69A74755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C3D82D-C74B-4120-96F9-075043B35FC5}" type="pres">
      <dgm:prSet presAssocID="{9BCA1380-958E-4F8C-A28C-93F6831DFCA4}" presName="space" presStyleCnt="0"/>
      <dgm:spPr/>
    </dgm:pt>
    <dgm:pt modelId="{DFF5E379-7767-43FD-8A57-B018E600ED95}" type="pres">
      <dgm:prSet presAssocID="{91A56B7D-67A2-42F5-8045-036EBAEA40D4}" presName="composite" presStyleCnt="0"/>
      <dgm:spPr/>
    </dgm:pt>
    <dgm:pt modelId="{A142EE62-E851-41C5-A63A-4C42C8C6216B}" type="pres">
      <dgm:prSet presAssocID="{91A56B7D-67A2-42F5-8045-036EBAEA40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62401F-D74A-4D35-B1E5-D6011E1CB6AE}" type="pres">
      <dgm:prSet presAssocID="{91A56B7D-67A2-42F5-8045-036EBAEA40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B72CEB-1D31-47DB-AA0E-3AEA2411F04C}" srcId="{AD22C67C-E325-4090-9398-908F20B09FE1}" destId="{91A56B7D-67A2-42F5-8045-036EBAEA40D4}" srcOrd="1" destOrd="0" parTransId="{602FD005-6152-475E-8604-00843F1DEF43}" sibTransId="{4034CB88-DF3B-4AE7-AC60-C2D90306E32C}"/>
    <dgm:cxn modelId="{173384FA-26D1-48AA-9D39-90BC60E0A57F}" type="presOf" srcId="{42EA6421-6715-4E80-A7D4-465DFEA91F05}" destId="{BBECB7F3-9680-414E-8EEF-C5BCB250D7EB}" srcOrd="0" destOrd="0" presId="urn:microsoft.com/office/officeart/2005/8/layout/hList1"/>
    <dgm:cxn modelId="{F00FB754-3461-4FC2-9F42-55798F540D2F}" type="presOf" srcId="{91A56B7D-67A2-42F5-8045-036EBAEA40D4}" destId="{A142EE62-E851-41C5-A63A-4C42C8C6216B}" srcOrd="0" destOrd="0" presId="urn:microsoft.com/office/officeart/2005/8/layout/hList1"/>
    <dgm:cxn modelId="{E53B389F-363E-40D4-B02B-765D329A3344}" srcId="{4A9EDB95-A815-41BA-814A-2EB69A747558}" destId="{42EA6421-6715-4E80-A7D4-465DFEA91F05}" srcOrd="0" destOrd="0" parTransId="{820D05EF-BF17-4205-B35F-ABC5C2E3D417}" sibTransId="{8237F147-E580-4E59-BE2C-074691C2F739}"/>
    <dgm:cxn modelId="{EEB30AAB-540B-4F5C-99E8-6D28B2F855A5}" type="presOf" srcId="{4A9EDB95-A815-41BA-814A-2EB69A747558}" destId="{EDA81626-E3B1-4DB6-8809-F31EF5B568D1}" srcOrd="0" destOrd="0" presId="urn:microsoft.com/office/officeart/2005/8/layout/hList1"/>
    <dgm:cxn modelId="{DDCACF10-CE2D-4005-8F6C-3C3B5260BF2A}" srcId="{91A56B7D-67A2-42F5-8045-036EBAEA40D4}" destId="{01D4D392-F286-4809-BF17-A899422E9035}" srcOrd="1" destOrd="0" parTransId="{4AEA9159-AF24-4ECB-B270-153D2C8268A8}" sibTransId="{42E61965-EFBE-473D-AEC8-F8432EAB2B2D}"/>
    <dgm:cxn modelId="{5D98C920-2E8C-4D5C-961C-03989BDB7FEC}" srcId="{4A9EDB95-A815-41BA-814A-2EB69A747558}" destId="{9AB8E430-E5E6-4A41-808A-4935F84DACCE}" srcOrd="1" destOrd="0" parTransId="{DCD0852D-27CB-4664-BFD5-5CBB70AA2E58}" sibTransId="{EEBF38E8-AAB9-455F-B280-6C85A0B79E1F}"/>
    <dgm:cxn modelId="{7D23FFC5-86D8-4E32-ACB7-23782E977086}" type="presOf" srcId="{F0DA6C6B-3726-47FF-A5FB-2BC3C19865DF}" destId="{2A62401F-D74A-4D35-B1E5-D6011E1CB6AE}" srcOrd="0" destOrd="2" presId="urn:microsoft.com/office/officeart/2005/8/layout/hList1"/>
    <dgm:cxn modelId="{45D3AFA0-DF46-4328-808E-465FCFD3CD9F}" type="presOf" srcId="{9AB8E430-E5E6-4A41-808A-4935F84DACCE}" destId="{BBECB7F3-9680-414E-8EEF-C5BCB250D7EB}" srcOrd="0" destOrd="1" presId="urn:microsoft.com/office/officeart/2005/8/layout/hList1"/>
    <dgm:cxn modelId="{5D15AFEC-1F5A-427A-806C-78467EFEA53B}" srcId="{4A9EDB95-A815-41BA-814A-2EB69A747558}" destId="{24CFB790-A17D-4DFA-A431-254927107BBC}" srcOrd="2" destOrd="0" parTransId="{2D711255-D048-4C92-ABC3-E6E5E53466D4}" sibTransId="{259DBBD4-E947-470A-872D-81902E89FF8F}"/>
    <dgm:cxn modelId="{05A5B4F3-4A4B-47D0-A878-587A0A6B9464}" srcId="{AD22C67C-E325-4090-9398-908F20B09FE1}" destId="{4A9EDB95-A815-41BA-814A-2EB69A747558}" srcOrd="0" destOrd="0" parTransId="{267EC28F-839C-4BFB-AE7D-189B05A39164}" sibTransId="{9BCA1380-958E-4F8C-A28C-93F6831DFCA4}"/>
    <dgm:cxn modelId="{FECB961F-C8EB-4B35-B3F0-2907C5F6F7E1}" type="presOf" srcId="{24CFB790-A17D-4DFA-A431-254927107BBC}" destId="{BBECB7F3-9680-414E-8EEF-C5BCB250D7EB}" srcOrd="0" destOrd="2" presId="urn:microsoft.com/office/officeart/2005/8/layout/hList1"/>
    <dgm:cxn modelId="{0CFA7508-28FC-4F84-B440-B3E78CD5DA31}" srcId="{91A56B7D-67A2-42F5-8045-036EBAEA40D4}" destId="{F0DA6C6B-3726-47FF-A5FB-2BC3C19865DF}" srcOrd="2" destOrd="0" parTransId="{3F995716-7724-4EB3-9F6B-4E6A0D59D24A}" sibTransId="{A4D23B16-05A8-448D-80C0-F3CB20AC6D49}"/>
    <dgm:cxn modelId="{68F95F6E-CEF3-4E58-9C91-7956022B09EF}" type="presOf" srcId="{A048C2D8-7DA3-43F9-A291-9F0F89BD9B7D}" destId="{2A62401F-D74A-4D35-B1E5-D6011E1CB6AE}" srcOrd="0" destOrd="0" presId="urn:microsoft.com/office/officeart/2005/8/layout/hList1"/>
    <dgm:cxn modelId="{09BFD599-C570-4B5A-A9C5-C32367331623}" srcId="{91A56B7D-67A2-42F5-8045-036EBAEA40D4}" destId="{A048C2D8-7DA3-43F9-A291-9F0F89BD9B7D}" srcOrd="0" destOrd="0" parTransId="{C3005A5C-8F6A-4B64-B506-DED41C6D144E}" sibTransId="{7C956B81-EAFF-475A-B76D-6F13C69952E3}"/>
    <dgm:cxn modelId="{02A45788-16BB-4AA5-81C3-B66582D8314F}" type="presOf" srcId="{AD22C67C-E325-4090-9398-908F20B09FE1}" destId="{0A4C4A41-DDDB-4FFD-A30F-AADDE5C440E6}" srcOrd="0" destOrd="0" presId="urn:microsoft.com/office/officeart/2005/8/layout/hList1"/>
    <dgm:cxn modelId="{5D0018F5-D2ED-49CF-A7C6-166B3C032E31}" type="presOf" srcId="{01D4D392-F286-4809-BF17-A899422E9035}" destId="{2A62401F-D74A-4D35-B1E5-D6011E1CB6AE}" srcOrd="0" destOrd="1" presId="urn:microsoft.com/office/officeart/2005/8/layout/hList1"/>
    <dgm:cxn modelId="{460B4393-2272-43B5-9209-A15EA1DC316F}" type="presParOf" srcId="{0A4C4A41-DDDB-4FFD-A30F-AADDE5C440E6}" destId="{A048551E-DB0E-4134-9DEF-BD91115F8FDC}" srcOrd="0" destOrd="0" presId="urn:microsoft.com/office/officeart/2005/8/layout/hList1"/>
    <dgm:cxn modelId="{8AD4380E-7FEE-41C5-B058-4292DD85A501}" type="presParOf" srcId="{A048551E-DB0E-4134-9DEF-BD91115F8FDC}" destId="{EDA81626-E3B1-4DB6-8809-F31EF5B568D1}" srcOrd="0" destOrd="0" presId="urn:microsoft.com/office/officeart/2005/8/layout/hList1"/>
    <dgm:cxn modelId="{245AE10F-E1C1-4513-91D1-591F98210BB4}" type="presParOf" srcId="{A048551E-DB0E-4134-9DEF-BD91115F8FDC}" destId="{BBECB7F3-9680-414E-8EEF-C5BCB250D7EB}" srcOrd="1" destOrd="0" presId="urn:microsoft.com/office/officeart/2005/8/layout/hList1"/>
    <dgm:cxn modelId="{5FBDA462-A1D6-4FE7-B43C-88E488C150A2}" type="presParOf" srcId="{0A4C4A41-DDDB-4FFD-A30F-AADDE5C440E6}" destId="{D6C3D82D-C74B-4120-96F9-075043B35FC5}" srcOrd="1" destOrd="0" presId="urn:microsoft.com/office/officeart/2005/8/layout/hList1"/>
    <dgm:cxn modelId="{A8691F0F-7E8A-4580-ACAF-63A12568BA93}" type="presParOf" srcId="{0A4C4A41-DDDB-4FFD-A30F-AADDE5C440E6}" destId="{DFF5E379-7767-43FD-8A57-B018E600ED95}" srcOrd="2" destOrd="0" presId="urn:microsoft.com/office/officeart/2005/8/layout/hList1"/>
    <dgm:cxn modelId="{348C84F0-25BE-4CD9-B7DD-CEA4E97D5437}" type="presParOf" srcId="{DFF5E379-7767-43FD-8A57-B018E600ED95}" destId="{A142EE62-E851-41C5-A63A-4C42C8C6216B}" srcOrd="0" destOrd="0" presId="urn:microsoft.com/office/officeart/2005/8/layout/hList1"/>
    <dgm:cxn modelId="{40991614-2AF4-4B34-9ACB-1A35CC012306}" type="presParOf" srcId="{DFF5E379-7767-43FD-8A57-B018E600ED95}" destId="{2A62401F-D74A-4D35-B1E5-D6011E1CB6AE}" srcOrd="1" destOrd="0" presId="urn:microsoft.com/office/officeart/2005/8/layout/h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865D54-174A-47D8-AF77-6A6CF1C442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D78288-86A8-4703-9309-CB455A829BC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앤트</a:t>
          </a:r>
          <a:endParaRPr lang="ko-KR" altLang="en-US" dirty="0"/>
        </a:p>
      </dgm:t>
    </dgm:pt>
    <dgm:pt modelId="{D9878751-F59F-480E-9621-6DDF64B6C51E}" type="par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6266A730-669D-4C65-8586-C5CFF45969D2}" type="sibTrans" cxnId="{4EBCD665-30F5-4C2C-91B1-3AA7A5D3DCBA}">
      <dgm:prSet/>
      <dgm:spPr/>
      <dgm:t>
        <a:bodyPr/>
        <a:lstStyle/>
        <a:p>
          <a:pPr latinLnBrk="1"/>
          <a:endParaRPr lang="ko-KR" altLang="en-US"/>
        </a:p>
      </dgm:t>
    </dgm:pt>
    <dgm:pt modelId="{E9226C24-B279-4D86-BCF3-B3748A1D0A5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 자동화</a:t>
          </a:r>
          <a:endParaRPr lang="ko-KR" altLang="en-US" dirty="0"/>
        </a:p>
      </dgm:t>
    </dgm:pt>
    <dgm:pt modelId="{4E8ED627-39F8-42E8-BC22-C7842CD7912E}" type="par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6E16F3E7-2B08-4EC7-8279-24A15CF4AA3F}" type="sibTrans" cxnId="{8FD68AE0-DA09-419C-BDD1-B0298CCBDBCD}">
      <dgm:prSet/>
      <dgm:spPr/>
      <dgm:t>
        <a:bodyPr/>
        <a:lstStyle/>
        <a:p>
          <a:pPr latinLnBrk="1"/>
          <a:endParaRPr lang="ko-KR" altLang="en-US"/>
        </a:p>
      </dgm:t>
    </dgm:pt>
    <dgm:pt modelId="{E1BD5100-1182-434D-A176-0158B5F9EFA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메이븐</a:t>
          </a:r>
          <a:endParaRPr lang="ko-KR" altLang="en-US" dirty="0"/>
        </a:p>
      </dgm:t>
    </dgm:pt>
    <dgm:pt modelId="{036CE262-3B49-4E90-B44F-50BEAE392882}" type="par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ABCC21AD-667C-4FED-9164-F10D1D97D307}" type="sibTrans" cxnId="{F0291C2B-E500-4629-A594-9FC0B779652A}">
      <dgm:prSet/>
      <dgm:spPr/>
      <dgm:t>
        <a:bodyPr/>
        <a:lstStyle/>
        <a:p>
          <a:pPr latinLnBrk="1"/>
          <a:endParaRPr lang="ko-KR" altLang="en-US"/>
        </a:p>
      </dgm:t>
    </dgm:pt>
    <dgm:pt modelId="{90918D7B-C30C-46D0-B896-C6B9F25FD8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빌드</a:t>
          </a:r>
          <a:r>
            <a:rPr lang="ko-KR" altLang="en-US" dirty="0" smtClean="0"/>
            <a:t> 작업을 포함한 프로젝트 전체적인 관리</a:t>
          </a:r>
          <a:endParaRPr lang="ko-KR" altLang="en-US" dirty="0"/>
        </a:p>
      </dgm:t>
    </dgm:pt>
    <dgm:pt modelId="{61D23190-D253-499B-9394-69265AD554E0}" type="par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CB237320-DB73-4181-8FC9-5D4817213070}" type="sibTrans" cxnId="{A6E19543-16BA-4330-AF01-CAD123CECE62}">
      <dgm:prSet/>
      <dgm:spPr/>
      <dgm:t>
        <a:bodyPr/>
        <a:lstStyle/>
        <a:p>
          <a:pPr latinLnBrk="1"/>
          <a:endParaRPr lang="ko-KR" altLang="en-US"/>
        </a:p>
      </dgm:t>
    </dgm:pt>
    <dgm:pt modelId="{FA1B70B5-CEF5-415C-A178-AFE93BE0334D}" type="pres">
      <dgm:prSet presAssocID="{08865D54-174A-47D8-AF77-6A6CF1C442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D254E-2077-420B-BB1F-C60DD2DC595D}" type="pres">
      <dgm:prSet presAssocID="{FDD78288-86A8-4703-9309-CB455A829BC1}" presName="composite" presStyleCnt="0"/>
      <dgm:spPr/>
    </dgm:pt>
    <dgm:pt modelId="{22F9932B-E942-452D-9BCD-BAC1BFA2FF9A}" type="pres">
      <dgm:prSet presAssocID="{FDD78288-86A8-4703-9309-CB455A829B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0E63B7-E773-4795-B189-83030E50FED0}" type="pres">
      <dgm:prSet presAssocID="{FDD78288-86A8-4703-9309-CB455A829BC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73A0D-A2BC-422C-BC3E-E493AB2E2E61}" type="pres">
      <dgm:prSet presAssocID="{6266A730-669D-4C65-8586-C5CFF45969D2}" presName="space" presStyleCnt="0"/>
      <dgm:spPr/>
    </dgm:pt>
    <dgm:pt modelId="{39A02EDD-7EF6-4829-B88E-9B8B492F9688}" type="pres">
      <dgm:prSet presAssocID="{E1BD5100-1182-434D-A176-0158B5F9EFA4}" presName="composite" presStyleCnt="0"/>
      <dgm:spPr/>
    </dgm:pt>
    <dgm:pt modelId="{483ED1D8-2B45-495E-8F64-5F5FA9834C31}" type="pres">
      <dgm:prSet presAssocID="{E1BD5100-1182-434D-A176-0158B5F9EFA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089B90-740D-415B-B112-C339BF65B0B6}" type="pres">
      <dgm:prSet presAssocID="{E1BD5100-1182-434D-A176-0158B5F9EF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4C66C2-7093-4C8D-B600-69155D1603D2}" type="presOf" srcId="{E9226C24-B279-4D86-BCF3-B3748A1D0A5D}" destId="{2C0E63B7-E773-4795-B189-83030E50FED0}" srcOrd="0" destOrd="0" presId="urn:microsoft.com/office/officeart/2005/8/layout/hList1"/>
    <dgm:cxn modelId="{A6E19543-16BA-4330-AF01-CAD123CECE62}" srcId="{E1BD5100-1182-434D-A176-0158B5F9EFA4}" destId="{90918D7B-C30C-46D0-B896-C6B9F25FD876}" srcOrd="0" destOrd="0" parTransId="{61D23190-D253-499B-9394-69265AD554E0}" sibTransId="{CB237320-DB73-4181-8FC9-5D4817213070}"/>
    <dgm:cxn modelId="{F0291C2B-E500-4629-A594-9FC0B779652A}" srcId="{08865D54-174A-47D8-AF77-6A6CF1C442AF}" destId="{E1BD5100-1182-434D-A176-0158B5F9EFA4}" srcOrd="1" destOrd="0" parTransId="{036CE262-3B49-4E90-B44F-50BEAE392882}" sibTransId="{ABCC21AD-667C-4FED-9164-F10D1D97D307}"/>
    <dgm:cxn modelId="{26C6FF44-17D2-4E1A-9CA3-367B6C99A5EF}" type="presOf" srcId="{FDD78288-86A8-4703-9309-CB455A829BC1}" destId="{22F9932B-E942-452D-9BCD-BAC1BFA2FF9A}" srcOrd="0" destOrd="0" presId="urn:microsoft.com/office/officeart/2005/8/layout/hList1"/>
    <dgm:cxn modelId="{8FD68AE0-DA09-419C-BDD1-B0298CCBDBCD}" srcId="{FDD78288-86A8-4703-9309-CB455A829BC1}" destId="{E9226C24-B279-4D86-BCF3-B3748A1D0A5D}" srcOrd="0" destOrd="0" parTransId="{4E8ED627-39F8-42E8-BC22-C7842CD7912E}" sibTransId="{6E16F3E7-2B08-4EC7-8279-24A15CF4AA3F}"/>
    <dgm:cxn modelId="{4EBCD665-30F5-4C2C-91B1-3AA7A5D3DCBA}" srcId="{08865D54-174A-47D8-AF77-6A6CF1C442AF}" destId="{FDD78288-86A8-4703-9309-CB455A829BC1}" srcOrd="0" destOrd="0" parTransId="{D9878751-F59F-480E-9621-6DDF64B6C51E}" sibTransId="{6266A730-669D-4C65-8586-C5CFF45969D2}"/>
    <dgm:cxn modelId="{4FCB174C-9B3D-49EA-8F01-7D56D32F0E79}" type="presOf" srcId="{90918D7B-C30C-46D0-B896-C6B9F25FD876}" destId="{52089B90-740D-415B-B112-C339BF65B0B6}" srcOrd="0" destOrd="0" presId="urn:microsoft.com/office/officeart/2005/8/layout/hList1"/>
    <dgm:cxn modelId="{816D4B81-5529-4A4E-BBD0-7E53E81CA436}" type="presOf" srcId="{08865D54-174A-47D8-AF77-6A6CF1C442AF}" destId="{FA1B70B5-CEF5-415C-A178-AFE93BE0334D}" srcOrd="0" destOrd="0" presId="urn:microsoft.com/office/officeart/2005/8/layout/hList1"/>
    <dgm:cxn modelId="{560B0AA5-66A5-4670-8669-309380283EAE}" type="presOf" srcId="{E1BD5100-1182-434D-A176-0158B5F9EFA4}" destId="{483ED1D8-2B45-495E-8F64-5F5FA9834C31}" srcOrd="0" destOrd="0" presId="urn:microsoft.com/office/officeart/2005/8/layout/hList1"/>
    <dgm:cxn modelId="{CC5F4238-2A17-4130-A50B-39C86241B860}" type="presParOf" srcId="{FA1B70B5-CEF5-415C-A178-AFE93BE0334D}" destId="{C2ED254E-2077-420B-BB1F-C60DD2DC595D}" srcOrd="0" destOrd="0" presId="urn:microsoft.com/office/officeart/2005/8/layout/hList1"/>
    <dgm:cxn modelId="{F0599255-39B9-4658-8F78-85691B3A83B1}" type="presParOf" srcId="{C2ED254E-2077-420B-BB1F-C60DD2DC595D}" destId="{22F9932B-E942-452D-9BCD-BAC1BFA2FF9A}" srcOrd="0" destOrd="0" presId="urn:microsoft.com/office/officeart/2005/8/layout/hList1"/>
    <dgm:cxn modelId="{273819E1-0BB7-4EA9-B5FF-0B05BD424E08}" type="presParOf" srcId="{C2ED254E-2077-420B-BB1F-C60DD2DC595D}" destId="{2C0E63B7-E773-4795-B189-83030E50FED0}" srcOrd="1" destOrd="0" presId="urn:microsoft.com/office/officeart/2005/8/layout/hList1"/>
    <dgm:cxn modelId="{63FAC0A0-7C3D-4D66-B5D1-14639B66E75D}" type="presParOf" srcId="{FA1B70B5-CEF5-415C-A178-AFE93BE0334D}" destId="{C7973A0D-A2BC-422C-BC3E-E493AB2E2E61}" srcOrd="1" destOrd="0" presId="urn:microsoft.com/office/officeart/2005/8/layout/hList1"/>
    <dgm:cxn modelId="{D6BB6CF7-8359-4795-BE69-5C401D2536FF}" type="presParOf" srcId="{FA1B70B5-CEF5-415C-A178-AFE93BE0334D}" destId="{39A02EDD-7EF6-4829-B88E-9B8B492F9688}" srcOrd="2" destOrd="0" presId="urn:microsoft.com/office/officeart/2005/8/layout/hList1"/>
    <dgm:cxn modelId="{9DA74918-9A63-4B0D-A29C-EF620D9FD53E}" type="presParOf" srcId="{39A02EDD-7EF6-4829-B88E-9B8B492F9688}" destId="{483ED1D8-2B45-495E-8F64-5F5FA9834C31}" srcOrd="0" destOrd="0" presId="urn:microsoft.com/office/officeart/2005/8/layout/hList1"/>
    <dgm:cxn modelId="{5C20473C-F082-412C-B504-CA6953DF09FD}" type="presParOf" srcId="{39A02EDD-7EF6-4829-B88E-9B8B492F9688}" destId="{52089B90-740D-415B-B112-C339BF65B0B6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F713-A113-4534-BFF5-77B01C542D5E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265C-528E-431B-8EE0-81F0B5D74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대부분의 프로젝트는 비슷한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단계를 가짐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1-1] </a:t>
            </a:r>
            <a:r>
              <a:rPr lang="ko-KR" altLang="en-US" dirty="0" smtClean="0"/>
              <a:t>프로젝트 간의 의존 관계를 도식화한 그림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템플릿 프로젝트 제공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CVS, SVN </a:t>
            </a:r>
            <a:r>
              <a:rPr lang="ko-KR" altLang="en-US" dirty="0" smtClean="0"/>
              <a:t>등의 버전 관리 시스템</a:t>
            </a:r>
            <a:r>
              <a:rPr lang="en-US" altLang="ko-KR" dirty="0" smtClean="0"/>
              <a:t>(Version Control System, VCS)</a:t>
            </a:r>
            <a:r>
              <a:rPr lang="ko-KR" altLang="en-US" dirty="0" smtClean="0"/>
              <a:t>으로 라이브러리를 관리할 필요 없이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파일만 공유하면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메이븐에서는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만 관리하면 되므로 버전 관리 시스템으로 공유할 소스 코드의 크기가 작다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중앙 저장소에서 특정 라이브러리에 접근해보면 모든 라이브러리가 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모두를 가지고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불필요한 라이브러리가 추가되거나 의도하지 않는 라이브러리와 의존 관계를 갖는 경우 위의 기능을 활용하여 불필요한 라이브러리가 프로젝트에 포함되지 않게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'-'</a:t>
            </a:r>
            <a:r>
              <a:rPr lang="ko-KR" altLang="en-US" dirty="0" smtClean="0"/>
              <a:t>로 표시되어 있는 상태라면 의존성 전이 상태에서 해당 라이브러리를 제외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resource directory </a:t>
            </a:r>
            <a:r>
              <a:rPr lang="ko-KR" altLang="en-US" dirty="0" smtClean="0"/>
              <a:t>추가 이유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아이바티스</a:t>
            </a:r>
            <a:r>
              <a:rPr lang="ko-KR" altLang="en-US" dirty="0" smtClean="0"/>
              <a:t> 프레임워크 설정 파일이나 </a:t>
            </a:r>
            <a:r>
              <a:rPr lang="ko-KR" altLang="en-US" dirty="0" err="1" smtClean="0"/>
              <a:t>스트럿츠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프레임워크의 메시지 설정 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관리하기 보단 설정 파일을 사용하는 소스와 같은 패키지로 </a:t>
            </a:r>
            <a:r>
              <a:rPr lang="ko-KR" altLang="en-US" dirty="0" err="1" smtClean="0"/>
              <a:t>관리하는게</a:t>
            </a:r>
            <a:r>
              <a:rPr lang="ko-KR" altLang="en-US" dirty="0" smtClean="0"/>
              <a:t> 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dirty="0" smtClean="0"/>
              <a:t>개발자의 성향에 따라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명령이 일관되지 않음</a:t>
            </a:r>
          </a:p>
          <a:p>
            <a:pPr lvl="0" latinLnBrk="1"/>
            <a:r>
              <a:rPr lang="ko-KR" altLang="en-US" dirty="0" smtClean="0"/>
              <a:t>정형화된 프로젝트 구조와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명령을 제공하므로 관리를 일관되게 함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작업의 표준화 및 추상화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라이프사이클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설정 속성 상속됨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mvn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help:effective-pom</a:t>
            </a:r>
            <a:endParaRPr lang="en-US" altLang="ko-KR" dirty="0" smtClean="0"/>
          </a:p>
          <a:p>
            <a:r>
              <a:rPr lang="ko-KR" altLang="en-US" dirty="0" err="1" smtClean="0"/>
              <a:t>메이븐에서</a:t>
            </a:r>
            <a:r>
              <a:rPr lang="ko-KR" altLang="en-US" dirty="0" smtClean="0"/>
              <a:t> 기본으로 시용하는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리소스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 저장소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플러그인 같은  정보를 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기본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코드를 컴파일</a:t>
            </a:r>
            <a:r>
              <a:rPr lang="en-US" altLang="en-US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en-US" dirty="0" smtClean="0"/>
              <a:t>, </a:t>
            </a:r>
            <a:r>
              <a:rPr lang="ko-KR" altLang="en-US" dirty="0" smtClean="0"/>
              <a:t>압축</a:t>
            </a:r>
            <a:r>
              <a:rPr lang="en-US" altLang="en-US" dirty="0" smtClean="0"/>
              <a:t>, </a:t>
            </a:r>
            <a:r>
              <a:rPr lang="ko-KR" altLang="en-US" dirty="0" smtClean="0"/>
              <a:t>배포를 담당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clean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빌드한</a:t>
            </a:r>
            <a:r>
              <a:rPr lang="ko-KR" altLang="en-US" dirty="0" smtClean="0"/>
              <a:t> 결과물을 제거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site </a:t>
            </a:r>
            <a:r>
              <a:rPr lang="ko-KR" altLang="en-US" dirty="0" smtClean="0"/>
              <a:t>라이프사이클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문서 사이트를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대한 플러그인 정보는 </a:t>
            </a:r>
            <a:r>
              <a:rPr lang="ko-KR" altLang="en-US" dirty="0" err="1" smtClean="0"/>
              <a:t>메이븐이</a:t>
            </a:r>
            <a:r>
              <a:rPr lang="ko-KR" altLang="en-US" dirty="0" smtClean="0"/>
              <a:t> 이미 알고 있으므로 추가 설정 없이 </a:t>
            </a:r>
            <a:r>
              <a:rPr lang="ko-KR" altLang="en-US" dirty="0" err="1" smtClean="0"/>
              <a:t>페이즈를</a:t>
            </a:r>
            <a:r>
              <a:rPr lang="ko-KR" altLang="en-US" dirty="0" smtClean="0"/>
              <a:t> 실행하면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dirty="0" err="1" smtClean="0"/>
              <a:t>mvn</a:t>
            </a:r>
            <a:r>
              <a:rPr lang="en-US" b="0" i="0" u="none" dirty="0" smtClean="0"/>
              <a:t> test</a:t>
            </a:r>
            <a:r>
              <a:rPr lang="ko-KR" altLang="en-US" b="0" i="0" u="none" baseline="0" dirty="0" smtClean="0"/>
              <a:t> 실행 결과</a:t>
            </a:r>
            <a:endParaRPr lang="ko-KR" altLang="en-US" b="0" i="0" u="none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dirty="0" smtClean="0"/>
              <a:t>maven-resources-plugin:2.5:resources</a:t>
            </a:r>
            <a:endParaRPr lang="ko-KR" altLang="en-US" dirty="0" smtClean="0"/>
          </a:p>
          <a:p>
            <a:pPr lvl="1" latinLnBrk="1"/>
            <a:r>
              <a:rPr lang="en-US" altLang="ko-KR" dirty="0" err="1" smtClean="0"/>
              <a:t>mvn</a:t>
            </a:r>
            <a:r>
              <a:rPr lang="en-US" altLang="ko-KR" dirty="0" smtClean="0"/>
              <a:t> process-resources</a:t>
            </a:r>
            <a:endParaRPr lang="ko-KR" altLang="en-US" dirty="0" smtClean="0"/>
          </a:p>
          <a:p>
            <a:pPr lvl="1" latinLnBrk="1"/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resources:resources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pom.xml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&lt;resources/&gt;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리소스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</a:p>
          <a:p>
            <a:pPr lvl="1" latinLnBrk="1"/>
            <a:r>
              <a:rPr lang="ko-KR" altLang="en-US" dirty="0" smtClean="0"/>
              <a:t>리소스 결과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target/classes</a:t>
            </a:r>
            <a:endParaRPr lang="ko-KR" altLang="en-US" dirty="0" smtClean="0"/>
          </a:p>
          <a:p>
            <a:pPr lvl="0" latinLnBrk="1"/>
            <a:r>
              <a:rPr lang="en-US" altLang="ko-KR" dirty="0" smtClean="0"/>
              <a:t>maven-compiler-plugin:2.3.2:compile</a:t>
            </a:r>
            <a:endParaRPr lang="ko-KR" altLang="en-US" dirty="0" smtClean="0"/>
          </a:p>
          <a:p>
            <a:pPr lvl="1" latinLnBrk="1"/>
            <a:r>
              <a:rPr lang="ko-KR" altLang="en-US" dirty="0" smtClean="0"/>
              <a:t>소스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/main/java'</a:t>
            </a:r>
            <a:endParaRPr lang="ko-KR" altLang="en-US" dirty="0" smtClean="0"/>
          </a:p>
          <a:p>
            <a:pPr lvl="0" latinLnBrk="1"/>
            <a:r>
              <a:rPr lang="en-US" altLang="ko-KR" dirty="0" smtClean="0"/>
              <a:t>maven-compiler-plugin:2.3.2:testCompile</a:t>
            </a:r>
            <a:endParaRPr lang="ko-KR" altLang="en-US" dirty="0" smtClean="0"/>
          </a:p>
          <a:p>
            <a:pPr lvl="1" latinLnBrk="1"/>
            <a:r>
              <a:rPr lang="ko-KR" altLang="en-US" dirty="0" smtClean="0"/>
              <a:t>테스트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'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/test/java'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265C-528E-431B-8EE0-81F0B5D74A4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113-4C92-4FC6-9583-4C69FB0C5DFB}" type="datetimeFigureOut">
              <a:rPr lang="ko-KR" altLang="en-US" smtClean="0"/>
              <a:pPr/>
              <a:t>2013-05-15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4E08-419C-4F35-88C8-862A98B2A2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3" Type="http://schemas.openxmlformats.org/officeDocument/2006/relationships/diagramLayout" Target="../diagrams/layout22.xml"/><Relationship Id="rId7" Type="http://schemas.openxmlformats.org/officeDocument/2006/relationships/diagramLayout" Target="../diagrams/layout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3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diagramColors" Target="../diagrams/colors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Data" Target="../diagrams/data25.xml"/><Relationship Id="rId7" Type="http://schemas.openxmlformats.org/officeDocument/2006/relationships/diagramData" Target="../diagrams/data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5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5.xml"/><Relationship Id="rId10" Type="http://schemas.openxmlformats.org/officeDocument/2006/relationships/diagramColors" Target="../diagrams/colors26.xml"/><Relationship Id="rId4" Type="http://schemas.openxmlformats.org/officeDocument/2006/relationships/diagramLayout" Target="../diagrams/layout25.xml"/><Relationship Id="rId9" Type="http://schemas.openxmlformats.org/officeDocument/2006/relationships/diagramQuickStyle" Target="../diagrams/quickStyl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0.xml"/><Relationship Id="rId3" Type="http://schemas.openxmlformats.org/officeDocument/2006/relationships/diagramLayout" Target="../diagrams/layout29.xml"/><Relationship Id="rId7" Type="http://schemas.openxmlformats.org/officeDocument/2006/relationships/diagramLayout" Target="../diagrams/layout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0.xml"/><Relationship Id="rId5" Type="http://schemas.openxmlformats.org/officeDocument/2006/relationships/diagramColors" Target="../diagrams/colors29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9.xml"/><Relationship Id="rId9" Type="http://schemas.openxmlformats.org/officeDocument/2006/relationships/diagramColors" Target="../diagrams/colors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6.xml"/><Relationship Id="rId3" Type="http://schemas.openxmlformats.org/officeDocument/2006/relationships/diagramLayout" Target="../diagrams/layout35.xml"/><Relationship Id="rId7" Type="http://schemas.openxmlformats.org/officeDocument/2006/relationships/diagramLayout" Target="../diagrams/layout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6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diagramColors" Target="../diagrams/colors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2.xml"/><Relationship Id="rId3" Type="http://schemas.openxmlformats.org/officeDocument/2006/relationships/diagramLayout" Target="../diagrams/layout41.xml"/><Relationship Id="rId7" Type="http://schemas.openxmlformats.org/officeDocument/2006/relationships/diagramLayout" Target="../diagrams/layout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Relationship Id="rId9" Type="http://schemas.openxmlformats.org/officeDocument/2006/relationships/diagramColors" Target="../diagrams/colors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9.xml"/><Relationship Id="rId3" Type="http://schemas.openxmlformats.org/officeDocument/2006/relationships/diagramData" Target="../diagrams/data48.xml"/><Relationship Id="rId7" Type="http://schemas.openxmlformats.org/officeDocument/2006/relationships/diagramData" Target="../diagrams/data4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10" Type="http://schemas.openxmlformats.org/officeDocument/2006/relationships/diagramColors" Target="../diagrams/colors49.xml"/><Relationship Id="rId4" Type="http://schemas.openxmlformats.org/officeDocument/2006/relationships/diagramLayout" Target="../diagrams/layout48.xml"/><Relationship Id="rId9" Type="http://schemas.openxmlformats.org/officeDocument/2006/relationships/diagramQuickStyle" Target="../diagrams/quickStyl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자바세상의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이끄는 </a:t>
            </a:r>
            <a:r>
              <a:rPr lang="ko-KR" altLang="en-US" dirty="0" err="1" smtClean="0"/>
              <a:t>메이븐</a:t>
            </a:r>
            <a:endParaRPr lang="en-US" altLang="ko-KR" dirty="0" smtClean="0"/>
          </a:p>
          <a:p>
            <a:r>
              <a:rPr lang="ko-KR" altLang="en-US" dirty="0" smtClean="0"/>
              <a:t>박재</a:t>
            </a:r>
            <a:r>
              <a:rPr lang="ko-KR" altLang="en-US" dirty="0"/>
              <a:t>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앤트와의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설정파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</a:t>
            </a:r>
            <a:r>
              <a:rPr lang="ko-KR" altLang="en-US" dirty="0" smtClean="0"/>
              <a:t>파일 종류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내용 개체 틀 4" descr="[그림 3-1] 메이븐 POM 설정 파일의 기본 구성 요소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322350"/>
            <a:ext cx="4038600" cy="3081663"/>
          </a:xfrm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66151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pom.xml </a:t>
                      </a:r>
                      <a:r>
                        <a:rPr lang="ko-KR" altLang="en-US" sz="1600" dirty="0" smtClean="0"/>
                        <a:t>파일의 최상위 </a:t>
                      </a:r>
                      <a:r>
                        <a:rPr lang="ko-KR" altLang="en-US" sz="1600" dirty="0" err="1" smtClean="0"/>
                        <a:t>엘리먼트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modelVersion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POM </a:t>
                      </a:r>
                      <a:r>
                        <a:rPr lang="ko-KR" altLang="en-US" sz="1600" dirty="0" smtClean="0"/>
                        <a:t>모델의 버전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groupId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도메인 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프로젝트를 생성하는 조직의 고유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artifactId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프로젝트 이름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프로젝트를 </a:t>
                      </a:r>
                      <a:r>
                        <a:rPr lang="ko-KR" altLang="en-US" sz="1600" dirty="0" smtClean="0"/>
                        <a:t>식멸하는 유일한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packaging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프로젝트를 어떤 형태로 </a:t>
                      </a:r>
                      <a:r>
                        <a:rPr lang="ko-KR" altLang="en-US" sz="1600" dirty="0" err="1" smtClean="0"/>
                        <a:t>때키징할지</a:t>
                      </a:r>
                      <a:r>
                        <a:rPr lang="ko-KR" altLang="en-US" sz="1600" dirty="0" smtClean="0"/>
                        <a:t> 결정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jar, war, ear, </a:t>
                      </a:r>
                      <a:r>
                        <a:rPr lang="en-US" altLang="ko-KR" sz="1600" dirty="0" err="1" smtClean="0"/>
                        <a:t>pom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프로젝트의 현재 버전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개발이 완료된 버전일 경우 </a:t>
                      </a:r>
                      <a:r>
                        <a:rPr lang="en-US" altLang="ko-KR" sz="1600" dirty="0" smtClean="0"/>
                        <a:t>1.0.2.0</a:t>
                      </a:r>
                      <a:r>
                        <a:rPr lang="ko-KR" altLang="en-US" sz="1600" dirty="0" smtClean="0"/>
                        <a:t>과 같이 사용하겠지만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프로젝트 개발 중에는 </a:t>
                      </a:r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을 접미사로 사용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SNAPSHOT</a:t>
                      </a:r>
                      <a:r>
                        <a:rPr lang="ko-KR" altLang="en-US" sz="1600" dirty="0" smtClean="0"/>
                        <a:t>은 메이븐의 </a:t>
                      </a:r>
                      <a:r>
                        <a:rPr lang="ko-KR" altLang="en-US" sz="1600" dirty="0" err="1" smtClean="0"/>
                        <a:t>예약어이며</a:t>
                      </a:r>
                      <a:r>
                        <a:rPr lang="en-US" altLang="ko-KR" sz="1600" dirty="0" smtClean="0"/>
                        <a:t>, SNAPSHOT</a:t>
                      </a:r>
                      <a:r>
                        <a:rPr lang="ko-KR" altLang="en-US" sz="1600" dirty="0" smtClean="0"/>
                        <a:t>을 사용하면 라이브러리를 다른 방식으로 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사이트 </a:t>
                      </a:r>
                      <a:r>
                        <a:rPr lang="en-US" altLang="ko-KR" sz="1600" dirty="0" smtClean="0"/>
                        <a:t>URL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dependencies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&lt;dependencies/&gt; </a:t>
                      </a:r>
                      <a:r>
                        <a:rPr lang="ko-KR" altLang="en-US" sz="1600" dirty="0" err="1" smtClean="0"/>
                        <a:t>엘리먼트와</a:t>
                      </a:r>
                      <a:r>
                        <a:rPr lang="ko-KR" altLang="en-US" sz="1600" dirty="0" smtClean="0"/>
                        <a:t> 하위 </a:t>
                      </a:r>
                      <a:r>
                        <a:rPr lang="ko-KR" altLang="en-US" sz="1600" dirty="0" err="1" smtClean="0"/>
                        <a:t>엘리먼트인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&lt;dependency/&gt;</a:t>
                      </a:r>
                      <a:r>
                        <a:rPr lang="ko-KR" altLang="en-US" sz="1600" dirty="0" smtClean="0"/>
                        <a:t>는 프로젝트와 의존 관계에 있는 라이브러리를 관리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최상위 </a:t>
            </a:r>
            <a:r>
              <a:rPr lang="en-US" altLang="ko-KR" dirty="0" smtClean="0"/>
              <a:t>POM </a:t>
            </a:r>
            <a:r>
              <a:rPr lang="ko-KR" altLang="en-US" dirty="0" smtClean="0"/>
              <a:t>설정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457200" y="1600200"/>
          <a:ext cx="8229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65436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build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</a:t>
                      </a:r>
                      <a:r>
                        <a:rPr lang="ko-KR" altLang="en-US" sz="1400" dirty="0" err="1" smtClean="0"/>
                        <a:t>빌드와</a:t>
                      </a:r>
                      <a:r>
                        <a:rPr lang="ko-KR" altLang="en-US" sz="1400" dirty="0" smtClean="0"/>
                        <a:t> 관련한 기본적인 소스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산출물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ko-KR" altLang="en-US" sz="1400" dirty="0" smtClean="0"/>
                        <a:t> 구조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시 시용할 플러그인 정보를 관리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실제 서비스를 담당하는 자바 소스 코드를 </a:t>
                      </a:r>
                      <a:r>
                        <a:rPr lang="ko-KR" altLang="en-US" sz="1400" dirty="0" err="1" smtClean="0"/>
                        <a:t>관리히는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/main/java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소스를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배포 시 테스트 소스 코드가 같이 배포되지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/test/java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smtClean="0"/>
                        <a:t>target/classes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testOutputDirectory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testSourceDirectory</a:t>
                      </a:r>
                      <a:r>
                        <a:rPr lang="ko-KR" altLang="en-US" sz="1400" dirty="0" smtClean="0"/>
                        <a:t>의 소스를 컴파일한 결과물이 위치하는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smtClean="0"/>
                        <a:t>target/test-classes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서비스에 시용되는 자원을 관리하는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/main/resources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testResources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 시에 필요한 자원을 관리하기 위한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값은 </a:t>
                      </a:r>
                      <a:r>
                        <a:rPr lang="en-US" altLang="ko-KR" sz="1400" dirty="0" err="1" smtClean="0"/>
                        <a:t>src</a:t>
                      </a:r>
                      <a:r>
                        <a:rPr lang="en-US" altLang="ko-KR" sz="1400" dirty="0" smtClean="0"/>
                        <a:t>/test/resources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repositories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빌드할</a:t>
                      </a:r>
                      <a:r>
                        <a:rPr lang="ko-KR" altLang="en-US" sz="1400" dirty="0" smtClean="0"/>
                        <a:t> 때 접근할 저장소의 위치를 관리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기본 저장소 </a:t>
                      </a:r>
                      <a:r>
                        <a:rPr lang="en-US" altLang="ko-KR" sz="1400" dirty="0" smtClean="0"/>
                        <a:t>URL</a:t>
                      </a:r>
                      <a:r>
                        <a:rPr lang="ko-KR" altLang="en-US" sz="1400" dirty="0" smtClean="0"/>
                        <a:t>은 </a:t>
                      </a:r>
                      <a:r>
                        <a:rPr lang="en-US" altLang="ko-KR" sz="1400" dirty="0" smtClean="0"/>
                        <a:t>http://repo.maven.apache.org/maven2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pluginManagement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설정 파일에서 관리하는 플러그인 목록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 표준화 및 추상화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pic>
        <p:nvPicPr>
          <p:cNvPr id="4" name="내용 개체 틀 3" descr="[그림 4-1] 메이븐에서 제공하는 세 개의 라이프사이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206" y="1895994"/>
            <a:ext cx="5639587" cy="393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골 간의 관계</a:t>
            </a:r>
            <a:endParaRPr lang="ko-KR" altLang="en-US" dirty="0"/>
          </a:p>
        </p:txBody>
      </p:sp>
      <p:pic>
        <p:nvPicPr>
          <p:cNvPr id="4" name="내용 개체 틀 3" descr="[그림 4-4] 메이븐 기본 페이즈와 골 간의 관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822" y="1600200"/>
            <a:ext cx="33643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clean </a:t>
            </a:r>
            <a:r>
              <a:rPr lang="ko-KR" altLang="en-US" dirty="0" smtClean="0"/>
              <a:t>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site </a:t>
            </a:r>
            <a:r>
              <a:rPr lang="ko-KR" altLang="en-US" dirty="0" smtClean="0"/>
              <a:t>라이프사이클 </a:t>
            </a:r>
            <a:r>
              <a:rPr lang="ko-KR" altLang="en-US" dirty="0" err="1" smtClean="0"/>
              <a:t>페이즈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0562" y="578645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연속 명령 가능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install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페이즈와</a:t>
            </a:r>
            <a:r>
              <a:rPr lang="ko-KR" altLang="en-US" dirty="0" smtClean="0"/>
              <a:t> 플러그인의 관계</a:t>
            </a:r>
            <a:endParaRPr lang="ko-KR" altLang="en-US" dirty="0"/>
          </a:p>
        </p:txBody>
      </p:sp>
      <p:pic>
        <p:nvPicPr>
          <p:cNvPr id="7" name="내용 개체 틀 6" descr="[그림 2-3] myfirst 프로젝트를 메이븐으로 빌드하는 화면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6407" y="1600200"/>
            <a:ext cx="3571186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종류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성격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사각형 설명선 6"/>
          <p:cNvSpPr/>
          <p:nvPr/>
        </p:nvSpPr>
        <p:spPr>
          <a:xfrm>
            <a:off x="6357950" y="5643578"/>
            <a:ext cx="2643206" cy="428628"/>
          </a:xfrm>
          <a:prstGeom prst="wedgeRectCallout">
            <a:avLst>
              <a:gd name="adj1" fmla="val -40124"/>
              <a:gd name="adj2" fmla="val -253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help:effective-pom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저장소와 </a:t>
            </a:r>
            <a:r>
              <a:rPr lang="ko-KR" altLang="en-US" dirty="0" err="1" smtClean="0"/>
              <a:t>페이즈와의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pic>
        <p:nvPicPr>
          <p:cNvPr id="4" name="내용 개체 틀 3" descr="[그림 5-2] 메이븐 라이브러리와 저장소의 관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86" y="2386600"/>
            <a:ext cx="4858428" cy="2953162"/>
          </a:xfrm>
        </p:spPr>
      </p:pic>
      <p:sp>
        <p:nvSpPr>
          <p:cNvPr id="5" name="사각형 설명선 4"/>
          <p:cNvSpPr/>
          <p:nvPr/>
        </p:nvSpPr>
        <p:spPr>
          <a:xfrm>
            <a:off x="571472" y="1500174"/>
            <a:ext cx="2643206" cy="1000132"/>
          </a:xfrm>
          <a:prstGeom prst="wedgeRectCallout">
            <a:avLst>
              <a:gd name="adj1" fmla="val 41073"/>
              <a:gd name="adj2" fmla="val 8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압축한 결과물을 로컬 저장소에 배포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6143636" y="1571612"/>
            <a:ext cx="2643206" cy="1000132"/>
          </a:xfrm>
          <a:prstGeom prst="wedgeRectCallout">
            <a:avLst>
              <a:gd name="adj1" fmla="val -87746"/>
              <a:gd name="adj2" fmla="val 5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배포 </a:t>
            </a:r>
            <a:r>
              <a:rPr lang="ko-KR" altLang="en-US" dirty="0" smtClean="0"/>
              <a:t>권한이 있는 원격 저장소에 배포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6143636" y="5214950"/>
            <a:ext cx="2643206" cy="1500198"/>
          </a:xfrm>
          <a:prstGeom prst="wedgeRectCallout">
            <a:avLst>
              <a:gd name="adj1" fmla="val -84559"/>
              <a:gd name="adj2" fmla="val -58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중앙 저장소나 </a:t>
            </a:r>
            <a:r>
              <a:rPr lang="ko-KR" altLang="en-US" dirty="0" smtClean="0"/>
              <a:t>원격 </a:t>
            </a:r>
            <a:r>
              <a:rPr lang="ko-KR" altLang="en-US" dirty="0" smtClean="0"/>
              <a:t>저장소에서 로컬 저장소로 오픈 소스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플러그인 </a:t>
            </a:r>
            <a:r>
              <a:rPr lang="ko-KR" altLang="en-US" dirty="0" smtClean="0"/>
              <a:t>라이브러리를 다운로드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00034" y="5357826"/>
            <a:ext cx="2643206" cy="1000132"/>
          </a:xfrm>
          <a:prstGeom prst="wedgeRectCallout">
            <a:avLst>
              <a:gd name="adj1" fmla="val 41983"/>
              <a:gd name="adj2" fmla="val -99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</a:t>
            </a:r>
            <a:r>
              <a:rPr lang="en-US" altLang="ko-KR" dirty="0" smtClean="0"/>
              <a:t>packaging/&gt;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설정에 따라 </a:t>
            </a:r>
            <a:r>
              <a:rPr lang="en-US" altLang="ko-KR" dirty="0" smtClean="0"/>
              <a:t>jar, war, ear </a:t>
            </a:r>
            <a:r>
              <a:rPr lang="ko-KR" altLang="en-US" dirty="0" smtClean="0"/>
              <a:t>형태로 압축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archetype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archetype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카탈로그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사각형 설명선 4"/>
          <p:cNvSpPr/>
          <p:nvPr/>
        </p:nvSpPr>
        <p:spPr>
          <a:xfrm>
            <a:off x="6500826" y="6143620"/>
            <a:ext cx="2214578" cy="714380"/>
          </a:xfrm>
          <a:prstGeom prst="wedgeRectCallout">
            <a:avLst>
              <a:gd name="adj1" fmla="val -52367"/>
              <a:gd name="adj2" fmla="val -8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archetype-catalog.xml </a:t>
            </a:r>
            <a:r>
              <a:rPr lang="ko-KR" altLang="en-US" sz="1600" dirty="0" smtClean="0"/>
              <a:t>생략 가능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저장소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및 </a:t>
            </a:r>
            <a:r>
              <a:rPr lang="ko-KR" altLang="en-US" dirty="0" smtClean="0"/>
              <a:t>관리규</a:t>
            </a:r>
            <a:r>
              <a:rPr lang="ko-KR" altLang="en-US" dirty="0" smtClean="0"/>
              <a:t>칙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그림 8" descr="[그림 5-4] 메이븐 로컬 저장소 디렉토리 구조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198" y="4572008"/>
            <a:ext cx="1552792" cy="198147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라이브러리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중앙 저장소 찾기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내용 개체 틀 7" descr="[그림 5-1] 새로운 버전으로 스프링 프레임워크 라이브러리를 변경할 때의 사이클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6" y="2214554"/>
            <a:ext cx="3903395" cy="1928826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2500298" y="6143644"/>
            <a:ext cx="6215106" cy="571480"/>
          </a:xfrm>
          <a:prstGeom prst="wedgeRectCallout">
            <a:avLst>
              <a:gd name="adj1" fmla="val -39615"/>
              <a:gd name="adj2" fmla="val -26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600" dirty="0" smtClean="0"/>
              <a:t>&lt;version&gt;4.8.2&lt;/version</a:t>
            </a:r>
            <a:r>
              <a:rPr lang="en-US" altLang="ko-KR" sz="1600" dirty="0" smtClean="0"/>
              <a:t>&gt;</a:t>
            </a:r>
          </a:p>
          <a:p>
            <a:r>
              <a:rPr lang="ko-KR" altLang="en-US" sz="1600" dirty="0" smtClean="0"/>
              <a:t>버전정보만 변경하면 자동으로 </a:t>
            </a:r>
            <a:r>
              <a:rPr lang="ko-KR" altLang="en-US" sz="1600" dirty="0" smtClean="0"/>
              <a:t>변경된 라이브러리가 다운로드 됨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툴 사용하지 않았을 경우의 문제점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사각형 설명선 10"/>
          <p:cNvSpPr/>
          <p:nvPr/>
        </p:nvSpPr>
        <p:spPr>
          <a:xfrm>
            <a:off x="5500694" y="3786190"/>
            <a:ext cx="2786082" cy="1357322"/>
          </a:xfrm>
          <a:prstGeom prst="wedgeRectCallout">
            <a:avLst>
              <a:gd name="adj1" fmla="val -123274"/>
              <a:gd name="adj2" fmla="val 46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JUnit</a:t>
            </a:r>
            <a:r>
              <a:rPr lang="ko-KR" altLang="en-US" sz="1600" dirty="0" smtClean="0"/>
              <a:t>은 테스트에만 사용하고 실제 배포할 때는 필요없는 라이브러리</a:t>
            </a:r>
            <a:endParaRPr lang="en-US" altLang="ko-KR" sz="1600" dirty="0" smtClean="0"/>
          </a:p>
          <a:p>
            <a:r>
              <a:rPr lang="ko-KR" altLang="en-US" sz="1600" dirty="0" smtClean="0"/>
              <a:t>테스트 </a:t>
            </a:r>
            <a:r>
              <a:rPr lang="ko-KR" altLang="en-US" sz="1600" dirty="0" smtClean="0"/>
              <a:t>시에만 의존 </a:t>
            </a:r>
            <a:r>
              <a:rPr lang="ko-KR" altLang="en-US" sz="1600" dirty="0" smtClean="0"/>
              <a:t>관계를 갖도록 설정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스코프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사용자 정의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/project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2489844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58"/>
                <a:gridCol w="47577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project.build.outputDirectory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‘</a:t>
                      </a:r>
                      <a:r>
                        <a:rPr lang="en-US" altLang="ko-KR" dirty="0" smtClean="0"/>
                        <a:t>target/classes’ </a:t>
                      </a:r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${project.name}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&lt;project&gt;/&lt;name&gt;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project.version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버전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&lt;project&gt;/&lt;version&gt;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${version}</a:t>
                      </a:r>
                      <a:r>
                        <a:rPr lang="ko-KR" altLang="en-US" dirty="0" smtClean="0"/>
                        <a:t>으로도 접근 가능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project.build.finalName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package </a:t>
                      </a:r>
                      <a:r>
                        <a:rPr lang="ko-KR" altLang="en-US" dirty="0" err="1" smtClean="0"/>
                        <a:t>페이즈를</a:t>
                      </a:r>
                      <a:r>
                        <a:rPr lang="ko-KR" altLang="en-US" dirty="0" smtClean="0"/>
                        <a:t> 실행해 압축된 최종 파일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&lt;project&gt;/&lt;build&gt;/&lt;</a:t>
                      </a:r>
                      <a:r>
                        <a:rPr lang="en-US" altLang="ko-KR" dirty="0" err="1" smtClean="0"/>
                        <a:t>finalName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err="1" smtClean="0"/>
                        <a:t>엘리먼트</a:t>
                      </a:r>
                      <a:r>
                        <a:rPr lang="ko-KR" altLang="en-US" dirty="0" smtClean="0"/>
                        <a:t> 설정 값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1857364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pom.xml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엘리먼트에서</a:t>
            </a:r>
            <a:r>
              <a:rPr lang="ko-KR" altLang="en-US" dirty="0" smtClean="0"/>
              <a:t> 설정한 정보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예약된 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의존성 전이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내용 개체 틀 7" descr="[그림 1-2] 하나의 프로젝트가 사용하는 라이브러리와의 의존 관계.PNG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648200" y="1500174"/>
            <a:ext cx="4038600" cy="1519837"/>
          </a:xfrm>
        </p:spPr>
      </p:pic>
      <p:pic>
        <p:nvPicPr>
          <p:cNvPr id="9" name="그림 8" descr="[그림 5-11] 중앙 저장소의 JUnit 4.8.2 버전 화면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637" y="3122280"/>
            <a:ext cx="3480329" cy="37357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전이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관리방안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</a:t>
            </a:r>
            <a:r>
              <a:rPr lang="ko-KR" altLang="en-US" dirty="0" smtClean="0"/>
              <a:t>전이 제</a:t>
            </a:r>
            <a:r>
              <a:rPr lang="ko-KR" altLang="en-US" dirty="0" smtClean="0"/>
              <a:t>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-struts2-core-2.3.12.pom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</a:t>
            </a:r>
            <a:r>
              <a:rPr lang="ko-KR" altLang="en-US" dirty="0" smtClean="0"/>
              <a:t>전이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의존성 전이와의 관계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1643074"/>
                <a:gridCol w="1500198"/>
                <a:gridCol w="1428760"/>
                <a:gridCol w="125728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직접적인 의존관계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의존성 전이에 있는 라이브러리의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provided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428596" y="3857628"/>
          <a:ext cx="8286808" cy="30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프로젝트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일반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&lt;packaging&gt;jar&lt;/packaging&gt;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myfirst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" name="내용 개체 틀 5" descr="[그림 2-2] 메이븐 아키타입으로 자동 생성된 myfirst 기본 디렉토리 구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857496"/>
            <a:ext cx="2267267" cy="2143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</a:t>
            </a:r>
            <a:r>
              <a:rPr lang="ko-KR" altLang="en-US" dirty="0" smtClean="0"/>
              <a:t>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 (pom.xml)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&lt;project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net.javajigi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&lt;packaging&gt;war&lt;/packaging&gt;</a:t>
            </a:r>
          </a:p>
          <a:p>
            <a:pPr>
              <a:buNone/>
            </a:pPr>
            <a:r>
              <a:rPr lang="en-US" altLang="ko-KR" dirty="0" smtClean="0"/>
              <a:t>  &lt;version&gt;1.0-SNAPSHOT&lt;/version&gt;</a:t>
            </a:r>
          </a:p>
          <a:p>
            <a:pPr>
              <a:buNone/>
            </a:pPr>
            <a:r>
              <a:rPr lang="en-US" altLang="ko-KR" dirty="0" smtClean="0"/>
              <a:t>  &lt;name&gt;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 Maven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&lt;/name&gt;</a:t>
            </a:r>
          </a:p>
          <a:p>
            <a:pPr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&gt;http://maven.apache.org&lt;/url&gt;</a:t>
            </a:r>
          </a:p>
          <a:p>
            <a:pPr>
              <a:buNone/>
            </a:pPr>
            <a:r>
              <a:rPr lang="en-US" altLang="ko-KR" dirty="0" smtClean="0"/>
              <a:t>  &lt;dependencies&gt;</a:t>
            </a:r>
          </a:p>
          <a:p>
            <a:pPr>
              <a:buNone/>
            </a:pPr>
            <a:r>
              <a:rPr lang="en-US" altLang="ko-KR" dirty="0" smtClean="0"/>
              <a:t>    &lt;dependency&gt;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  &lt;version&gt;3.8.1&lt;/version&gt;</a:t>
            </a:r>
          </a:p>
          <a:p>
            <a:pPr>
              <a:buNone/>
            </a:pPr>
            <a:r>
              <a:rPr lang="en-US" altLang="ko-KR" dirty="0" smtClean="0"/>
              <a:t>      &lt;scope&gt;test&lt;/scope&gt;</a:t>
            </a:r>
          </a:p>
          <a:p>
            <a:pPr>
              <a:buNone/>
            </a:pPr>
            <a:r>
              <a:rPr lang="en-US" altLang="ko-KR" dirty="0" smtClean="0"/>
              <a:t>    &lt;/dependency&gt;</a:t>
            </a:r>
          </a:p>
          <a:p>
            <a:pPr>
              <a:buNone/>
            </a:pPr>
            <a:r>
              <a:rPr lang="en-US" altLang="ko-KR" dirty="0" smtClean="0"/>
              <a:t>  &lt;/dependencies&gt;</a:t>
            </a:r>
          </a:p>
          <a:p>
            <a:pPr>
              <a:buNone/>
            </a:pPr>
            <a:r>
              <a:rPr lang="en-US" altLang="ko-KR" dirty="0" smtClean="0"/>
              <a:t>  &lt;build&gt;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wikibook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finalName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&lt;/build&gt;</a:t>
            </a:r>
          </a:p>
          <a:p>
            <a:pPr>
              <a:buNone/>
            </a:pPr>
            <a:r>
              <a:rPr lang="en-US" altLang="ko-KR" dirty="0" smtClean="0"/>
              <a:t>&lt;/project&gt;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7" name="내용 개체 틀 6" descr="[그림 2-6] 위키북 프로젝트의 기본 디렉토리 구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30" y="3172522"/>
            <a:ext cx="225774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자동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[예제 4-1] 앤트 빌드스크립트 예제.PNG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648200" y="2217314"/>
            <a:ext cx="4038600" cy="3291735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재정의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-pom.xml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816" y="1595045"/>
            <a:ext cx="51897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&lt;/resources&gt;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&lt;/build&gt;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 라이브러리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Framework, Struts2 Framework,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 </a:t>
            </a:r>
            <a:r>
              <a:rPr lang="en-US" altLang="ko-KR" dirty="0" smtClean="0"/>
              <a:t>Framework </a:t>
            </a:r>
            <a:r>
              <a:rPr lang="ko-KR" altLang="en-US" dirty="0" smtClean="0"/>
              <a:t>및 기타 라이브러리 추가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 라이브러리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-pom.xml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4317720" cy="1840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위키북</a:t>
            </a:r>
            <a:r>
              <a:rPr lang="ko-KR" altLang="en-US" dirty="0" smtClean="0"/>
              <a:t> 프로젝트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-5</a:t>
            </a:r>
            <a:r>
              <a:rPr lang="ko-KR" altLang="en-US" dirty="0" smtClean="0"/>
              <a:t>장까지 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816" y="1595045"/>
            <a:ext cx="9388724" cy="334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&lt;project </a:t>
            </a:r>
            <a:r>
              <a:rPr lang="en-US" altLang="ko-KR" sz="1400" dirty="0" err="1" smtClean="0"/>
              <a:t>xmlns</a:t>
            </a:r>
            <a:r>
              <a:rPr lang="en-US" altLang="ko-KR" sz="1400" dirty="0" smtClean="0"/>
              <a:t>="http://maven.apache.org/POM/4.0.0" </a:t>
            </a:r>
            <a:r>
              <a:rPr lang="en-US" altLang="ko-KR" sz="1400" dirty="0" err="1" smtClean="0"/>
              <a:t>xmlns:xsi</a:t>
            </a:r>
            <a:r>
              <a:rPr lang="en-US" altLang="ko-KR" sz="1400" dirty="0" smtClean="0"/>
              <a:t>="http://www.w3.org/2001/XMLSchema-instance"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xsi:schemaLocation</a:t>
            </a:r>
            <a:r>
              <a:rPr lang="en-US" altLang="ko-KR" sz="1400" dirty="0" smtClean="0"/>
              <a:t>="http://maven.apache.org/POM/4.0.0 http://maven.apache.org/maven-v4_0_0.xsd"&gt;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&gt;4.0.0&lt;/</a:t>
            </a:r>
            <a:r>
              <a:rPr lang="en-US" altLang="ko-KR" sz="1400" dirty="0" err="1" smtClean="0"/>
              <a:t>modelVersion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net.javajigi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&lt;packaging&gt;war&lt;/packaging&gt;</a:t>
            </a:r>
          </a:p>
          <a:p>
            <a:r>
              <a:rPr lang="en-US" altLang="ko-KR" sz="1400" dirty="0" smtClean="0"/>
              <a:t>  &lt;version&gt;1.0-SNAPSHOT&lt;/version&gt;</a:t>
            </a:r>
          </a:p>
          <a:p>
            <a:r>
              <a:rPr lang="en-US" altLang="ko-KR" sz="1400" dirty="0" smtClean="0"/>
              <a:t>  &lt;name&gt;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 Maven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&lt;/name&gt;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&gt;http://maven.apache.org&lt;/url&gt;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&lt;!--[5-3] pom.xml variable --&gt;</a:t>
            </a:r>
          </a:p>
          <a:p>
            <a:r>
              <a:rPr lang="en-US" altLang="ko-KR" sz="1400" dirty="0" smtClean="0"/>
              <a:t>  &lt;properties&gt;</a:t>
            </a:r>
          </a:p>
          <a:p>
            <a:r>
              <a:rPr lang="en-US" altLang="ko-KR" sz="1400" dirty="0" smtClean="0"/>
              <a:t>    &lt;struts2.verion&gt;2.3.12&lt;/struts2.verion&gt;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&gt;3.2.2.RELEASE&lt;/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&lt;/properties&gt;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&lt;dependencies&gt;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[5-2] change latest version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junit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&lt;version&gt;4.8.2&lt;/version&gt;</a:t>
            </a:r>
          </a:p>
          <a:p>
            <a:r>
              <a:rPr lang="en-US" altLang="ko-KR" sz="1400" dirty="0" smtClean="0"/>
              <a:t>      &lt;scope&gt;test&lt;/scope&gt;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Spring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&gt;spring-beans&lt;/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&gt;spring-context&lt;/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</a:t>
            </a:r>
            <a:r>
              <a:rPr lang="en-US" altLang="ko-KR" sz="1400" dirty="0" err="1" smtClean="0"/>
              <a:t>orm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&gt;spring-test&lt;/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</a:t>
            </a:r>
            <a:r>
              <a:rPr lang="en-US" altLang="ko-KR" sz="1400" dirty="0" err="1" smtClean="0"/>
              <a:t>spring.verion</a:t>
            </a:r>
            <a:r>
              <a:rPr lang="en-US" altLang="ko-KR" sz="1400" dirty="0" smtClean="0"/>
              <a:t>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        </a:t>
            </a:r>
          </a:p>
          <a:p>
            <a:r>
              <a:rPr lang="en-US" altLang="ko-KR" sz="1400" dirty="0" smtClean="0"/>
              <a:t>    &lt;!-- [5-3] Struts2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&gt;struts2-core&lt;/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  &lt;exclusions&gt;</a:t>
            </a:r>
          </a:p>
          <a:p>
            <a:r>
              <a:rPr lang="en-US" altLang="ko-KR" sz="1400" dirty="0" smtClean="0"/>
              <a:t>        &lt;exclusion&gt;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io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&lt;/exclusion&gt;</a:t>
            </a:r>
          </a:p>
          <a:p>
            <a:r>
              <a:rPr lang="en-US" altLang="ko-KR" sz="1400" dirty="0" smtClean="0"/>
              <a:t>      &lt;/exclusions&gt;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org.apache.struts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&gt;struts2-spring-plugin&lt;/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&lt;version&gt;${struts2.verion}&lt;/version&gt;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IBatis</a:t>
            </a:r>
            <a:r>
              <a:rPr lang="en-US" altLang="ko-KR" sz="1400" dirty="0" smtClean="0"/>
              <a:t> Framework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org.apache.ibatis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ibatis-sqlmap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&lt;version&gt;2.3.4.726&lt;/version&gt;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[5-3] log4j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&gt;log4j&lt;/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&lt;version&gt;1.2.17&lt;/version&gt;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&gt;commons-</a:t>
            </a:r>
            <a:r>
              <a:rPr lang="en-US" altLang="ko-KR" sz="1400" dirty="0" err="1" smtClean="0"/>
              <a:t>dbcp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&lt;version&gt;1.4&lt;/version&gt;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[5-3]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&lt;dependency&gt;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&lt;version&gt;5.1.24&lt;/version&gt;</a:t>
            </a:r>
          </a:p>
          <a:p>
            <a:r>
              <a:rPr lang="en-US" altLang="ko-KR" sz="1400" dirty="0" smtClean="0"/>
              <a:t>    &lt;/dependency&gt;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&lt;/dependencies&gt;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&lt;build&gt;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wikibook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finalName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&lt;!-- [3-5] change directory : source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</a:t>
            </a:r>
            <a:r>
              <a:rPr lang="en-US" altLang="ko-KR" sz="1400" dirty="0" err="1" smtClean="0"/>
              <a:t>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&lt;!-- [3-5] change directory : test --&gt;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/test&lt;/</a:t>
            </a:r>
            <a:r>
              <a:rPr lang="en-US" altLang="ko-KR" sz="1400" dirty="0" err="1" smtClean="0"/>
              <a:t>testSourceDirectory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&lt;resources&gt;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&lt;!-- [3-5] change directory : resources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/resources&lt;/directory&gt;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[4-2] add resource directory for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&lt;resource&gt;</a:t>
            </a:r>
          </a:p>
          <a:p>
            <a:r>
              <a:rPr lang="en-US" altLang="ko-KR" sz="1400" dirty="0" smtClean="0"/>
              <a:t>        &lt;directory&gt;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/java&lt;/directory&gt;</a:t>
            </a:r>
          </a:p>
          <a:p>
            <a:r>
              <a:rPr lang="en-US" altLang="ko-KR" sz="1400" dirty="0" smtClean="0"/>
              <a:t>        &lt;excludes&gt;</a:t>
            </a:r>
          </a:p>
          <a:p>
            <a:r>
              <a:rPr lang="en-US" altLang="ko-KR" sz="1400" dirty="0" smtClean="0"/>
              <a:t>          &lt;exclude&gt;**/*.java&lt;/exclude&gt;</a:t>
            </a:r>
          </a:p>
          <a:p>
            <a:r>
              <a:rPr lang="en-US" altLang="ko-KR" sz="1400" dirty="0" smtClean="0"/>
              <a:t>        &lt;/excludes&gt;</a:t>
            </a:r>
          </a:p>
          <a:p>
            <a:r>
              <a:rPr lang="en-US" altLang="ko-KR" sz="1400" dirty="0" smtClean="0"/>
              <a:t>      &lt;/resource&gt;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&lt;/resources&gt;</a:t>
            </a:r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 [3-5] change directory : 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&gt;maven-war-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&lt;version&gt;2.1.1&lt;/version&gt;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webapp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warSourceDirectory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&lt;!--[6-3] java compiler version --&gt;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org.apache.maven.plugins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&gt;maven-compiler-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&lt;version&gt;2.3.2&lt;/version&gt;</a:t>
            </a:r>
          </a:p>
          <a:p>
            <a:r>
              <a:rPr lang="en-US" altLang="ko-KR" sz="1400" dirty="0" smtClean="0"/>
              <a:t>        &lt;configuration&gt;</a:t>
            </a:r>
          </a:p>
          <a:p>
            <a:r>
              <a:rPr lang="en-US" altLang="ko-KR" sz="1400" dirty="0" smtClean="0"/>
              <a:t>          &lt;source&gt;1.6&lt;/source&gt;</a:t>
            </a:r>
          </a:p>
          <a:p>
            <a:r>
              <a:rPr lang="en-US" altLang="ko-KR" sz="1400" dirty="0" smtClean="0"/>
              <a:t>          &lt;target&gt;1.6&lt;/target&gt;</a:t>
            </a:r>
          </a:p>
          <a:p>
            <a:r>
              <a:rPr lang="en-US" altLang="ko-KR" sz="1400" dirty="0" smtClean="0"/>
              <a:t>        &lt;/configuration&gt;</a:t>
            </a:r>
          </a:p>
          <a:p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plugin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plugins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 smtClean="0"/>
              <a:t>  &lt;/build&gt;</a:t>
            </a:r>
          </a:p>
          <a:p>
            <a:r>
              <a:rPr lang="en-US" altLang="ko-KR" sz="1400" dirty="0" smtClean="0"/>
              <a:t>&lt;/project&gt;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사이트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75124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72032"/>
                <a:gridCol w="27574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http://www.oracle.com/technetwork/java/index.html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자바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425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http://tomcat.apache.org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http://maven.apache.org/download.cgi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maven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http://www.eclipse.org/downloads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이클립스</a:t>
                      </a:r>
                      <a:r>
                        <a:rPr lang="ko-KR" altLang="en-US" sz="1000" dirty="0" smtClean="0"/>
                        <a:t>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2541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http://m2eclipse.sonatype.org/sites/m2e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m2eclipse </a:t>
                      </a:r>
                      <a:r>
                        <a:rPr lang="ko-KR" altLang="en-US" sz="1000" dirty="0" smtClean="0"/>
                        <a:t>플러그인 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http://dev.mysql.com/downloads/mysql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79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http://repo.maven.apache.org/maven2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http://search.maven.org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18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http://mvnrepository.com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중앙 저장소 라이브러리 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12065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http://maven.apache.org/plugins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메이븐</a:t>
                      </a:r>
                      <a:r>
                        <a:rPr lang="ko-KR" altLang="en-US" sz="1000" dirty="0" smtClean="0"/>
                        <a:t>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http://mojo.codehaus.org/plugins.html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모조 프로젝트 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13304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http://mvn.carbonfive.com/public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carbon five </a:t>
                      </a:r>
                      <a:r>
                        <a:rPr lang="ko-KR" altLang="en-US" sz="1000" dirty="0" smtClean="0"/>
                        <a:t>플러그인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archetype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http://docs.codehaus.org/display/MAVENUSER/Archetypes+List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internal archetype </a:t>
                      </a:r>
                      <a:r>
                        <a:rPr lang="ko-KR" altLang="en-US" sz="1000" dirty="0" smtClean="0"/>
                        <a:t>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542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http://maven.apache.org/archetype/maven-archetype-plugin/examples/generate-alternative-catalog.html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아키타입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http://cocoon.apache.org/archetype-catalog.xml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remote archetype </a:t>
                      </a:r>
                      <a:r>
                        <a:rPr lang="ko-KR" altLang="en-US" sz="1000" dirty="0" smtClean="0"/>
                        <a:t>중 </a:t>
                      </a:r>
                      <a:r>
                        <a:rPr lang="ko-KR" altLang="en-US" sz="1000" dirty="0" err="1" smtClean="0"/>
                        <a:t>코쿤의</a:t>
                      </a:r>
                      <a:r>
                        <a:rPr lang="ko-KR" altLang="en-US" sz="1000" dirty="0" smtClean="0"/>
                        <a:t> 카탈로그</a:t>
                      </a:r>
                      <a:endParaRPr lang="ko-KR" altLang="en-US" sz="1000" dirty="0"/>
                    </a:p>
                  </a:txBody>
                  <a:tcPr/>
                </a:tc>
              </a:tr>
              <a:tr h="14829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http://www.microsoft.com/ko-kr/download/details.aspx?id=17851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.NET </a:t>
                      </a:r>
                      <a:r>
                        <a:rPr lang="ko-KR" altLang="en-US" sz="1000" dirty="0" smtClean="0"/>
                        <a:t>프레임워크</a:t>
                      </a:r>
                      <a:endParaRPr lang="ko-KR" altLang="en-US" sz="1000" dirty="0"/>
                    </a:p>
                  </a:txBody>
                  <a:tcPr/>
                </a:tc>
              </a:tr>
              <a:tr h="11876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http://blog.naver.com/swmem_bjm/130144454715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MySQL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설치 과정 소개 그리고 설정방법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이상적인 개발 환경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앤트의</a:t>
            </a:r>
            <a:r>
              <a:rPr lang="ko-KR" altLang="en-US" dirty="0" smtClean="0"/>
              <a:t> 한계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 descr="[그림 1-1] 프로젝트 간의 의존 관계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8" y="5214950"/>
            <a:ext cx="2714644" cy="140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효율적인 프로젝트 진행에 필요한 최소한의 툴이다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메이븐의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</a:t>
            </a:r>
            <a:r>
              <a:rPr lang="ko-KR" altLang="en-US" dirty="0" smtClean="0"/>
              <a:t>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저장소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4823</Words>
  <Application>Microsoft Office PowerPoint</Application>
  <PresentationFormat>화면 슬라이드 쇼(4:3)</PresentationFormat>
  <Paragraphs>983</Paragraphs>
  <Slides>70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maven</vt:lpstr>
      <vt:lpstr>개략</vt:lpstr>
      <vt:lpstr>빌드 툴이란?</vt:lpstr>
      <vt:lpstr>빌드 툴 사용하지 않았을 경우의 문제점</vt:lpstr>
      <vt:lpstr>슬라이드 5</vt:lpstr>
      <vt:lpstr>앤트의 빌드 자동화</vt:lpstr>
      <vt:lpstr>앤트의 한계</vt:lpstr>
      <vt:lpstr>메이븐의 기능</vt:lpstr>
      <vt:lpstr>메이븐의 기능 -저장소</vt:lpstr>
      <vt:lpstr>앤트와의 차이점</vt:lpstr>
      <vt:lpstr>슬라이드 11</vt:lpstr>
      <vt:lpstr>메이븐의 기능</vt:lpstr>
      <vt:lpstr>설정파일</vt:lpstr>
      <vt:lpstr>설정 파일 종류</vt:lpstr>
      <vt:lpstr>POM 구성</vt:lpstr>
      <vt:lpstr>POM 설정 목록</vt:lpstr>
      <vt:lpstr>최상위 POM 설정 목록</vt:lpstr>
      <vt:lpstr>빌드 라이프사이클</vt:lpstr>
      <vt:lpstr>빌드 라이프사이클</vt:lpstr>
      <vt:lpstr>빌드 라이프사이클</vt:lpstr>
      <vt:lpstr>기본 페이즈와 골 간의 관계</vt:lpstr>
      <vt:lpstr>기본 라이프사이클 페이즈</vt:lpstr>
      <vt:lpstr>clean 라이프사이클 페이즈</vt:lpstr>
      <vt:lpstr>site 라이프사이클 페이즈</vt:lpstr>
      <vt:lpstr>페이즈 사용</vt:lpstr>
      <vt:lpstr>페이즈 사용 -페이즈와 플러그인의 관계</vt:lpstr>
      <vt:lpstr>슬라이드 27</vt:lpstr>
      <vt:lpstr>저장소</vt:lpstr>
      <vt:lpstr>저장소 종류</vt:lpstr>
      <vt:lpstr>저장소 성격</vt:lpstr>
      <vt:lpstr>저장소 설정</vt:lpstr>
      <vt:lpstr>저장소와 페이즈와의 관계</vt:lpstr>
      <vt:lpstr>archetype</vt:lpstr>
      <vt:lpstr>archetype -카탈로그</vt:lpstr>
      <vt:lpstr>라이브러리 관리</vt:lpstr>
      <vt:lpstr>라이브러리 사용 -설정 및 관리규칙</vt:lpstr>
      <vt:lpstr>라이브러리 사용 -동작 방식</vt:lpstr>
      <vt:lpstr>라이브러리 사용 -중앙 저장소 찾기</vt:lpstr>
      <vt:lpstr>버전 -설정</vt:lpstr>
      <vt:lpstr>버전 -관리방식</vt:lpstr>
      <vt:lpstr>스코프 -설정</vt:lpstr>
      <vt:lpstr>스코프 -관리방식</vt:lpstr>
      <vt:lpstr>속성 -종류</vt:lpstr>
      <vt:lpstr>속성 -사용자 정의 속성</vt:lpstr>
      <vt:lpstr>속성 -예약된 속성-pom/project 속성</vt:lpstr>
      <vt:lpstr>속성 -예약된 속성-기타</vt:lpstr>
      <vt:lpstr>의존성 전이</vt:lpstr>
      <vt:lpstr>의존성 전이 -관리방안</vt:lpstr>
      <vt:lpstr>의존성 전이 제한 -struts2-core-2.3.12.pom</vt:lpstr>
      <vt:lpstr>의존성 전이 제한 -pom.xml</vt:lpstr>
      <vt:lpstr>의존성 스코프와 의존성 전이와의 관계</vt:lpstr>
      <vt:lpstr>설치</vt:lpstr>
      <vt:lpstr>maven 설치</vt:lpstr>
      <vt:lpstr>템플릿 프로젝트 생성</vt:lpstr>
      <vt:lpstr>템플릿 프로젝트 생성</vt:lpstr>
      <vt:lpstr>일반 애플리케이션 -생성</vt:lpstr>
      <vt:lpstr>일반 애플리케이션 -설정 파일(pom.xml)</vt:lpstr>
      <vt:lpstr>웹 애플리케이션 -생성</vt:lpstr>
      <vt:lpstr>웹 애플리케이션 -설정 파일 (pom.xml)</vt:lpstr>
      <vt:lpstr>개발 디렉토리 재정의</vt:lpstr>
      <vt:lpstr>개발 디렉토리 재정의 -pom.xml</vt:lpstr>
      <vt:lpstr>의존 라이브러리 추가</vt:lpstr>
      <vt:lpstr>의존 라이브러리 추가  -pom.xml</vt:lpstr>
      <vt:lpstr>위키북 프로젝트 설정 -5장까지 적용</vt:lpstr>
      <vt:lpstr>그 외</vt:lpstr>
      <vt:lpstr>사용한 명령어</vt:lpstr>
      <vt:lpstr>관련 사이트</vt:lpstr>
      <vt:lpstr>끝</vt:lpstr>
      <vt:lpstr>이상적인 개발 환경</vt:lpstr>
      <vt:lpstr>효율적인 프로젝트 진행에 필요한 최소한의 툴이다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bluebelt2012</dc:creator>
  <cp:lastModifiedBy>bluebelt2012</cp:lastModifiedBy>
  <cp:revision>590</cp:revision>
  <dcterms:created xsi:type="dcterms:W3CDTF">2013-05-06T00:13:04Z</dcterms:created>
  <dcterms:modified xsi:type="dcterms:W3CDTF">2013-05-15T09:01:00Z</dcterms:modified>
</cp:coreProperties>
</file>