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  <p:sldMasterId id="2147484330" r:id="rId3"/>
  </p:sldMasterIdLst>
  <p:notesMasterIdLst>
    <p:notesMasterId r:id="rId8"/>
  </p:notesMasterIdLst>
  <p:sldIdLst>
    <p:sldId id="141168483" r:id="rId4"/>
    <p:sldId id="141169047" r:id="rId5"/>
    <p:sldId id="141169049" r:id="rId6"/>
    <p:sldId id="141169048" r:id="rId7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1B44A7"/>
    <a:srgbClr val="D50000"/>
    <a:srgbClr val="D76F59"/>
    <a:srgbClr val="FF5BD0"/>
    <a:srgbClr val="9D381C"/>
    <a:srgbClr val="B4FFB2"/>
    <a:srgbClr val="00813C"/>
    <a:srgbClr val="EC5798"/>
    <a:srgbClr val="D7F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87619" autoAdjust="0"/>
  </p:normalViewPr>
  <p:slideViewPr>
    <p:cSldViewPr snapToGrid="0">
      <p:cViewPr varScale="1">
        <p:scale>
          <a:sx n="111" d="100"/>
          <a:sy n="111" d="100"/>
        </p:scale>
        <p:origin x="1208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4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8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9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27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61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45" y="1589193"/>
            <a:ext cx="11388513" cy="4322656"/>
          </a:xfrm>
        </p:spPr>
        <p:txBody>
          <a:bodyPr/>
          <a:lstStyle>
            <a:lvl1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0345" y="360428"/>
            <a:ext cx="11388513" cy="1219200"/>
          </a:xfrm>
        </p:spPr>
        <p:txBody>
          <a:bodyPr/>
          <a:lstStyle>
            <a:lvl1pPr>
              <a:defRPr sz="4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8864507" y="6472537"/>
            <a:ext cx="3054351" cy="23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9" rIns="92075" bIns="46039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90500" y="6456363"/>
            <a:ext cx="552451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100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189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67515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18ADF-A453-BA46-8320-DFA26CC6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6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91584" y="59268"/>
            <a:ext cx="11190816" cy="88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1584" y="1202269"/>
            <a:ext cx="11190816" cy="492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433" y="6430433"/>
            <a:ext cx="533400" cy="366184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2"/>
                </a:solidFill>
              </a:defRPr>
            </a:lvl1pPr>
          </a:lstStyle>
          <a:p>
            <a:pPr defTabSz="609570"/>
            <a:fld id="{BD0AB609-994D-1C4A-AFB2-93F690D7CF98}" type="slidenum">
              <a:rPr lang="en-US" smtClean="0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609570"/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" y="6516277"/>
            <a:ext cx="262565" cy="2996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1"/>
            <a:ext cx="72000" cy="9648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933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9B290-76D7-F043-ABD6-D504C5E5BC70}"/>
              </a:ext>
            </a:extLst>
          </p:cNvPr>
          <p:cNvSpPr/>
          <p:nvPr userDrawn="1"/>
        </p:nvSpPr>
        <p:spPr>
          <a:xfrm>
            <a:off x="4828059" y="6527727"/>
            <a:ext cx="243207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 dirty="0"/>
              <a:t>© Copyright IBM Corporation </a:t>
            </a:r>
          </a:p>
        </p:txBody>
      </p:sp>
    </p:spTree>
    <p:extLst>
      <p:ext uri="{BB962C8B-B14F-4D97-AF65-F5344CB8AC3E}">
        <p14:creationId xmlns:p14="http://schemas.microsoft.com/office/powerpoint/2010/main" val="6323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</p:sldLayoutIdLst>
  <p:hf hdr="0" ftr="0" dt="0"/>
  <p:txStyles>
    <p:titleStyle>
      <a:lvl1pPr algn="l" defTabSz="609570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609570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6pPr>
      <a:lvl7pPr marL="1219140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7pPr>
      <a:lvl8pPr marL="1828709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8pPr>
      <a:lvl9pPr marL="2438278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41289" indent="-241289" algn="l" defTabSz="609570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Font typeface="Arial" charset="0"/>
        <a:buChar char="•"/>
        <a:defRPr sz="2667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560889" indent="-241289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791595" indent="-230706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•"/>
        <a:defRPr sz="2133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1191625" indent="-400031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–"/>
        <a:defRPr sz="1867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432912" indent="-241289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»"/>
        <a:defRPr sz="1867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vro/avr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AAE1-C1E0-124D-A391-C2759F11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5570"/>
          </a:xfrm>
        </p:spPr>
        <p:txBody>
          <a:bodyPr/>
          <a:lstStyle/>
          <a:p>
            <a:r>
              <a:rPr lang="en-US"/>
              <a:t>Schema Registry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0367F-4B77-284A-8D02-C8F00A1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AC494B-C03D-3647-BCEB-8338B904799E}"/>
              </a:ext>
            </a:extLst>
          </p:cNvPr>
          <p:cNvSpPr/>
          <p:nvPr/>
        </p:nvSpPr>
        <p:spPr>
          <a:xfrm>
            <a:off x="2995222" y="5104167"/>
            <a:ext cx="5158737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2060"/>
                </a:solidFill>
              </a:rPr>
              <a:t>Schema Registry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05F0E7-499B-6848-9171-B0019259BAA7}"/>
              </a:ext>
            </a:extLst>
          </p:cNvPr>
          <p:cNvSpPr/>
          <p:nvPr/>
        </p:nvSpPr>
        <p:spPr bwMode="auto">
          <a:xfrm>
            <a:off x="4962991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0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9FDCA4-59D9-664B-B22C-66CF1E9D481E}"/>
              </a:ext>
            </a:extLst>
          </p:cNvPr>
          <p:cNvSpPr/>
          <p:nvPr/>
        </p:nvSpPr>
        <p:spPr bwMode="auto">
          <a:xfrm>
            <a:off x="5206828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173D94-CC1E-2F47-8771-8A9B13AFA8ED}"/>
              </a:ext>
            </a:extLst>
          </p:cNvPr>
          <p:cNvSpPr/>
          <p:nvPr/>
        </p:nvSpPr>
        <p:spPr bwMode="auto">
          <a:xfrm>
            <a:off x="5452390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905BF9-D627-9348-89B4-D8585375F7E3}"/>
              </a:ext>
            </a:extLst>
          </p:cNvPr>
          <p:cNvSpPr/>
          <p:nvPr/>
        </p:nvSpPr>
        <p:spPr bwMode="auto">
          <a:xfrm>
            <a:off x="5696227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AD6947-3F4E-644A-9045-EFB547DAEBE0}"/>
              </a:ext>
            </a:extLst>
          </p:cNvPr>
          <p:cNvSpPr/>
          <p:nvPr/>
        </p:nvSpPr>
        <p:spPr bwMode="auto">
          <a:xfrm>
            <a:off x="5941788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0FF92C-4F20-3345-B304-63FC5556055D}"/>
              </a:ext>
            </a:extLst>
          </p:cNvPr>
          <p:cNvSpPr/>
          <p:nvPr/>
        </p:nvSpPr>
        <p:spPr bwMode="auto">
          <a:xfrm>
            <a:off x="6172584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D8CE708D-278D-4440-A7B9-9597A646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328" y="2605748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DA55-0D08-C743-9F7A-5B7E19E69DFA}"/>
              </a:ext>
            </a:extLst>
          </p:cNvPr>
          <p:cNvSpPr txBox="1"/>
          <p:nvPr/>
        </p:nvSpPr>
        <p:spPr>
          <a:xfrm>
            <a:off x="4896394" y="35848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</a:rPr>
              <a:t>containers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4FF180-1C05-784B-A46B-40E95FFBD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06" y="2611046"/>
            <a:ext cx="523018" cy="6907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419B7A-9256-9B44-997F-8129F712C493}"/>
              </a:ext>
            </a:extLst>
          </p:cNvPr>
          <p:cNvSpPr/>
          <p:nvPr/>
        </p:nvSpPr>
        <p:spPr>
          <a:xfrm>
            <a:off x="7609245" y="1593835"/>
            <a:ext cx="1758463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ID + 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message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875B1-016D-8F4E-87D9-0D2CBD9E5EC7}"/>
              </a:ext>
            </a:extLst>
          </p:cNvPr>
          <p:cNvSpPr/>
          <p:nvPr/>
        </p:nvSpPr>
        <p:spPr>
          <a:xfrm>
            <a:off x="390788" y="1078523"/>
            <a:ext cx="2097231" cy="155577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bg1"/>
                </a:solidFill>
                <a:latin typeface="Arial"/>
              </a:rPr>
              <a:t>Reefer Container  Events Producer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F851-3352-D54C-AB82-33ABBFBBEFA9}"/>
              </a:ext>
            </a:extLst>
          </p:cNvPr>
          <p:cNvSpPr/>
          <p:nvPr/>
        </p:nvSpPr>
        <p:spPr>
          <a:xfrm>
            <a:off x="9130409" y="3127550"/>
            <a:ext cx="2519724" cy="152997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/>
              <a:t>Reefer Container </a:t>
            </a:r>
            <a:r>
              <a:rPr lang="en-US" sz="1600" err="1"/>
              <a:t>Mng</a:t>
            </a:r>
            <a:r>
              <a:rPr lang="en-US" sz="1600"/>
              <a:t> Service (Consumer)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028C2D-321B-6D44-8051-FD615175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38" y="5319075"/>
            <a:ext cx="523018" cy="6907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DBE4BDA-9CCD-F240-9F81-F1C5F2B7889D}"/>
              </a:ext>
            </a:extLst>
          </p:cNvPr>
          <p:cNvSpPr/>
          <p:nvPr/>
        </p:nvSpPr>
        <p:spPr>
          <a:xfrm>
            <a:off x="3216851" y="1718852"/>
            <a:ext cx="1758463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ID + 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message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F3887A8-6985-8B48-AAD5-21ED5E27FDF3}"/>
              </a:ext>
            </a:extLst>
          </p:cNvPr>
          <p:cNvCxnSpPr>
            <a:cxnSpLocks/>
            <a:stCxn id="9" idx="0"/>
            <a:endCxn id="16" idx="1"/>
          </p:cNvCxnSpPr>
          <p:nvPr/>
        </p:nvCxnSpPr>
        <p:spPr>
          <a:xfrm rot="5400000" flipH="1" flipV="1">
            <a:off x="6215914" y="1504715"/>
            <a:ext cx="996425" cy="179023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F94C9BC-39FA-4741-9F32-FF12938CAC65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9367708" y="1901620"/>
            <a:ext cx="1022563" cy="122593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B7B78-E2B2-5345-A508-DDB817EA03BD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4975314" y="2026637"/>
            <a:ext cx="1320051" cy="87140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8D2A221-2580-9B48-A3C5-BE6E9806A7F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488019" y="1856412"/>
            <a:ext cx="728832" cy="17022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858B212-3609-D047-8EC0-70BCDF63E0F2}"/>
              </a:ext>
            </a:extLst>
          </p:cNvPr>
          <p:cNvSpPr/>
          <p:nvPr/>
        </p:nvSpPr>
        <p:spPr>
          <a:xfrm>
            <a:off x="1120393" y="408768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Avro Schema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754DFF-3981-4843-AD49-5209E5CDFA18}"/>
              </a:ext>
            </a:extLst>
          </p:cNvPr>
          <p:cNvSpPr/>
          <p:nvPr/>
        </p:nvSpPr>
        <p:spPr>
          <a:xfrm>
            <a:off x="8725593" y="5252833"/>
            <a:ext cx="119213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Avro Schema 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1EBE54F-487A-8A4F-A937-D1B2651200A1}"/>
              </a:ext>
            </a:extLst>
          </p:cNvPr>
          <p:cNvCxnSpPr>
            <a:cxnSpLocks/>
            <a:stCxn id="37" idx="2"/>
            <a:endCxn id="5" idx="1"/>
          </p:cNvCxnSpPr>
          <p:nvPr/>
        </p:nvCxnSpPr>
        <p:spPr>
          <a:xfrm rot="16200000" flipH="1">
            <a:off x="1982301" y="4548446"/>
            <a:ext cx="858112" cy="1167729"/>
          </a:xfrm>
          <a:prstGeom prst="bentConnector2">
            <a:avLst/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4C377F1-72FA-8B48-9C29-66D3C999B54E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rot="16200000" flipV="1">
            <a:off x="906757" y="3166948"/>
            <a:ext cx="1453385" cy="388089"/>
          </a:xfrm>
          <a:prstGeom prst="bentConnector3">
            <a:avLst>
              <a:gd name="adj1" fmla="val 50000"/>
            </a:avLst>
          </a:prstGeom>
          <a:ln>
            <a:solidFill>
              <a:srgbClr val="1B44A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5427270-EDBB-8449-BB78-BF99E708DB8C}"/>
              </a:ext>
            </a:extLst>
          </p:cNvPr>
          <p:cNvCxnSpPr>
            <a:cxnSpLocks/>
            <a:stCxn id="38" idx="3"/>
            <a:endCxn id="18" idx="2"/>
          </p:cNvCxnSpPr>
          <p:nvPr/>
        </p:nvCxnSpPr>
        <p:spPr>
          <a:xfrm flipV="1">
            <a:off x="9917723" y="4657521"/>
            <a:ext cx="472548" cy="903097"/>
          </a:xfrm>
          <a:prstGeom prst="bentConnector2">
            <a:avLst/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286AFF0-5635-AB48-8CDE-920EF40CE2C3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 flipV="1">
            <a:off x="8153959" y="5560618"/>
            <a:ext cx="571634" cy="749"/>
          </a:xfrm>
          <a:prstGeom prst="bentConnector3">
            <a:avLst>
              <a:gd name="adj1" fmla="val 50000"/>
            </a:avLst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A8FB6A-FEC6-D94C-923A-7E9FDE8D6E07}"/>
              </a:ext>
            </a:extLst>
          </p:cNvPr>
          <p:cNvSpPr/>
          <p:nvPr/>
        </p:nvSpPr>
        <p:spPr>
          <a:xfrm>
            <a:off x="732303" y="116187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Cache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FFF9BB-25F0-1C47-938C-A4AE29E5C6F4}"/>
              </a:ext>
            </a:extLst>
          </p:cNvPr>
          <p:cNvSpPr/>
          <p:nvPr/>
        </p:nvSpPr>
        <p:spPr>
          <a:xfrm>
            <a:off x="9683171" y="389979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Cache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952274-229A-4148-8E02-DE8C5703B56A}"/>
              </a:ext>
            </a:extLst>
          </p:cNvPr>
          <p:cNvSpPr txBox="1"/>
          <p:nvPr/>
        </p:nvSpPr>
        <p:spPr>
          <a:xfrm>
            <a:off x="10210744" y="557862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Get schema(ID)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A3E60F-4F58-9140-8B6A-95858D15AD94}"/>
              </a:ext>
            </a:extLst>
          </p:cNvPr>
          <p:cNvSpPr txBox="1"/>
          <p:nvPr/>
        </p:nvSpPr>
        <p:spPr>
          <a:xfrm>
            <a:off x="423467" y="2825785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register </a:t>
            </a:r>
          </a:p>
          <a:p>
            <a:r>
              <a:rPr lang="en-US"/>
              <a:t>schema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EF27C5-8559-774B-AADE-885E637AF1FB}"/>
              </a:ext>
            </a:extLst>
          </p:cNvPr>
          <p:cNvSpPr txBox="1"/>
          <p:nvPr/>
        </p:nvSpPr>
        <p:spPr>
          <a:xfrm>
            <a:off x="1538461" y="266143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Schema ID</a:t>
            </a:r>
          </a:p>
        </p:txBody>
      </p:sp>
      <p:sp>
        <p:nvSpPr>
          <p:cNvPr id="70" name="Rectangle 69">
            <a:hlinkClick r:id="rId3"/>
            <a:extLst>
              <a:ext uri="{FF2B5EF4-FFF2-40B4-BE49-F238E27FC236}">
                <a16:creationId xmlns:a16="http://schemas.microsoft.com/office/drawing/2014/main" id="{4FC8BFFF-330E-764F-AD79-B4FE829AF66C}"/>
              </a:ext>
            </a:extLst>
          </p:cNvPr>
          <p:cNvSpPr/>
          <p:nvPr/>
        </p:nvSpPr>
        <p:spPr>
          <a:xfrm>
            <a:off x="753901" y="6379297"/>
            <a:ext cx="92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https://ibm-cloud-architecture.github.io/refarch-kc/avro/avro/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Sink - local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3106270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335010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3595669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383950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408506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4315862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3039673" y="4153275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04" y="3269223"/>
            <a:ext cx="4752505" cy="121499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1774791" y="2212027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5231135" y="188692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Mongo Sink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A9C4FCAF-8E51-FB49-A7E9-7E2FB14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437" y="1626655"/>
            <a:ext cx="2059462" cy="102677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cs typeface="+mn-cs"/>
              </a:rPr>
              <a:t>Kafka Connect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7" idx="0"/>
            <a:endCxn id="46" idx="0"/>
          </p:cNvCxnSpPr>
          <p:nvPr/>
        </p:nvCxnSpPr>
        <p:spPr>
          <a:xfrm rot="5400000" flipH="1" flipV="1">
            <a:off x="3994132" y="1611239"/>
            <a:ext cx="1579502" cy="2130867"/>
          </a:xfrm>
          <a:prstGeom prst="bentConnector3">
            <a:avLst>
              <a:gd name="adj1" fmla="val 114473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rot="16200000" flipH="1">
            <a:off x="2288563" y="1316343"/>
            <a:ext cx="744332" cy="3555827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259EBF-63F4-504B-8C6D-21BE6316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82" y="4164287"/>
            <a:ext cx="727588" cy="382450"/>
          </a:xfrm>
          <a:prstGeom prst="rect">
            <a:avLst/>
          </a:prstGeom>
        </p:spPr>
      </p:pic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4" y="1081925"/>
            <a:ext cx="7896154" cy="3802591"/>
          </a:xfrm>
          <a:prstGeom prst="roundRect">
            <a:avLst>
              <a:gd name="adj" fmla="val 2714"/>
            </a:avLst>
          </a:prstGeom>
          <a:noFill/>
          <a:ln w="19050">
            <a:solidFill>
              <a:schemeClr val="accent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000FF"/>
                </a:solidFill>
                <a:latin typeface="Arial"/>
                <a:cs typeface="+mn-cs"/>
              </a:rPr>
              <a:t>Docker Compose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0523479-724D-5746-B9D9-C455745DD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690" y="2825655"/>
            <a:ext cx="896943" cy="271344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87900B7-2D11-E549-A3AC-DF54471ECB61}"/>
              </a:ext>
            </a:extLst>
          </p:cNvPr>
          <p:cNvCxnSpPr>
            <a:cxnSpLocks/>
            <a:stCxn id="46" idx="3"/>
            <a:endCxn id="33" idx="0"/>
          </p:cNvCxnSpPr>
          <p:nvPr/>
        </p:nvCxnSpPr>
        <p:spPr>
          <a:xfrm>
            <a:off x="6467498" y="2167610"/>
            <a:ext cx="861664" cy="65804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CF0969-D67F-CB40-8E7B-013BD684BF63}"/>
              </a:ext>
            </a:extLst>
          </p:cNvPr>
          <p:cNvSpPr/>
          <p:nvPr/>
        </p:nvSpPr>
        <p:spPr>
          <a:xfrm>
            <a:off x="6863232" y="2825655"/>
            <a:ext cx="995977" cy="3687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569263-264D-C942-B288-3A3460930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08" y="3667665"/>
            <a:ext cx="418112" cy="41811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9A9013B-E120-2C42-9DEA-F3C5CD6CE972}"/>
              </a:ext>
            </a:extLst>
          </p:cNvPr>
          <p:cNvSpPr/>
          <p:nvPr/>
        </p:nvSpPr>
        <p:spPr>
          <a:xfrm>
            <a:off x="471600" y="3588924"/>
            <a:ext cx="1183780" cy="71266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Kafdrop</a:t>
            </a:r>
          </a:p>
        </p:txBody>
      </p:sp>
    </p:spTree>
    <p:extLst>
      <p:ext uri="{BB962C8B-B14F-4D97-AF65-F5344CB8AC3E}">
        <p14:creationId xmlns:p14="http://schemas.microsoft.com/office/powerpoint/2010/main" val="85943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>
            <a:extLst>
              <a:ext uri="{FF2B5EF4-FFF2-40B4-BE49-F238E27FC236}">
                <a16:creationId xmlns:a16="http://schemas.microsoft.com/office/drawing/2014/main" id="{0A9D3B38-F46A-C044-B58F-B8BB0BC686E2}"/>
              </a:ext>
            </a:extLst>
          </p:cNvPr>
          <p:cNvSpPr/>
          <p:nvPr/>
        </p:nvSpPr>
        <p:spPr>
          <a:xfrm>
            <a:off x="7772368" y="2196230"/>
            <a:ext cx="3232142" cy="147587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IBM Cloud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Sink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3106270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335010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3595669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383950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408506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4315862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3039673" y="4153275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04" y="3269223"/>
            <a:ext cx="4752505" cy="121499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1774791" y="2212027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5231135" y="188692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Mongo Sink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A9C4FCAF-8E51-FB49-A7E9-7E2FB14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46" y="1626655"/>
            <a:ext cx="2254853" cy="102677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cs typeface="+mn-cs"/>
              </a:rPr>
              <a:t>Kafka Connect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7" idx="0"/>
            <a:endCxn id="46" idx="0"/>
          </p:cNvCxnSpPr>
          <p:nvPr/>
        </p:nvCxnSpPr>
        <p:spPr>
          <a:xfrm rot="5400000" flipH="1" flipV="1">
            <a:off x="3994132" y="1611239"/>
            <a:ext cx="1579502" cy="2130867"/>
          </a:xfrm>
          <a:prstGeom prst="bentConnector3">
            <a:avLst>
              <a:gd name="adj1" fmla="val 114473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rot="16200000" flipH="1">
            <a:off x="2288563" y="1316343"/>
            <a:ext cx="744332" cy="3555827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259EBF-63F4-504B-8C6D-21BE6316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82" y="4164287"/>
            <a:ext cx="727588" cy="382450"/>
          </a:xfrm>
          <a:prstGeom prst="rect">
            <a:avLst/>
          </a:prstGeom>
        </p:spPr>
      </p:pic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4" y="1081925"/>
            <a:ext cx="7294272" cy="3802591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Arial"/>
              </a:rPr>
              <a:t>ROKS - OpenShift</a:t>
            </a:r>
            <a:endParaRPr lang="en-US" sz="120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0523479-724D-5746-B9D9-C455745DD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466" y="2847548"/>
            <a:ext cx="896943" cy="271344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87900B7-2D11-E549-A3AC-DF54471ECB61}"/>
              </a:ext>
            </a:extLst>
          </p:cNvPr>
          <p:cNvCxnSpPr>
            <a:cxnSpLocks/>
            <a:stCxn id="46" idx="3"/>
            <a:endCxn id="33" idx="0"/>
          </p:cNvCxnSpPr>
          <p:nvPr/>
        </p:nvCxnSpPr>
        <p:spPr>
          <a:xfrm>
            <a:off x="6467498" y="2167610"/>
            <a:ext cx="2443440" cy="67993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4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>
            <a:extLst>
              <a:ext uri="{FF2B5EF4-FFF2-40B4-BE49-F238E27FC236}">
                <a16:creationId xmlns:a16="http://schemas.microsoft.com/office/drawing/2014/main" id="{0A9D3B38-F46A-C044-B58F-B8BB0BC686E2}"/>
              </a:ext>
            </a:extLst>
          </p:cNvPr>
          <p:cNvSpPr/>
          <p:nvPr/>
        </p:nvSpPr>
        <p:spPr>
          <a:xfrm>
            <a:off x="3784035" y="3429001"/>
            <a:ext cx="6930802" cy="205471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IBM Cloud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Sink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4870521" y="4097262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5114357" y="4097262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5359920" y="4097262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5603757" y="4097262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5849317" y="4097262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6080113" y="4097262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4803924" y="4784114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219" y="4007379"/>
            <a:ext cx="2974394" cy="93011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1774791" y="2212027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5231135" y="188692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Mongo Sink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A9C4FCAF-8E51-FB49-A7E9-7E2FB14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862" y="1626655"/>
            <a:ext cx="2673037" cy="102677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cs typeface="+mn-cs"/>
              </a:rPr>
              <a:t>Kafka Connect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7" idx="0"/>
            <a:endCxn id="46" idx="0"/>
          </p:cNvCxnSpPr>
          <p:nvPr/>
        </p:nvCxnSpPr>
        <p:spPr>
          <a:xfrm rot="5400000" flipH="1" flipV="1">
            <a:off x="4560839" y="2808784"/>
            <a:ext cx="2210341" cy="366616"/>
          </a:xfrm>
          <a:prstGeom prst="bentConnector5">
            <a:avLst>
              <a:gd name="adj1" fmla="val 37301"/>
              <a:gd name="adj2" fmla="val 330972"/>
              <a:gd name="adj3" fmla="val 110342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rot="16200000" flipH="1">
            <a:off x="2855270" y="749637"/>
            <a:ext cx="1375171" cy="5320078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4" y="1081925"/>
            <a:ext cx="7294272" cy="190101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Arial"/>
              </a:rPr>
              <a:t>ROKS - OpenShift</a:t>
            </a:r>
            <a:endParaRPr lang="en-US" sz="120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0523479-724D-5746-B9D9-C455745D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24" y="3677127"/>
            <a:ext cx="896943" cy="271344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87900B7-2D11-E549-A3AC-DF54471ECB61}"/>
              </a:ext>
            </a:extLst>
          </p:cNvPr>
          <p:cNvCxnSpPr>
            <a:cxnSpLocks/>
            <a:stCxn id="46" idx="3"/>
            <a:endCxn id="33" idx="0"/>
          </p:cNvCxnSpPr>
          <p:nvPr/>
        </p:nvCxnSpPr>
        <p:spPr>
          <a:xfrm>
            <a:off x="6467498" y="2167610"/>
            <a:ext cx="2528598" cy="150951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9EC0C0-5B83-BF48-AC21-40AF67A1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957" y="2431918"/>
            <a:ext cx="760023" cy="19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4372E7-9555-7046-AFB5-EA78C6D44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58" y="4466788"/>
            <a:ext cx="379313" cy="5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954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207912</TotalTime>
  <Words>131</Words>
  <Application>Microsoft Macintosh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Helvetica Neue Light</vt:lpstr>
      <vt:lpstr>Helvetica Neue Thin</vt:lpstr>
      <vt:lpstr>IBM Plex Sans</vt:lpstr>
      <vt:lpstr>Lucida Grande</vt:lpstr>
      <vt:lpstr>BLANK</vt:lpstr>
      <vt:lpstr>InterConnect Theme</vt:lpstr>
      <vt:lpstr>1_Office Theme</vt:lpstr>
      <vt:lpstr>Schema Registry</vt:lpstr>
      <vt:lpstr>MongoDB Sink - local</vt:lpstr>
      <vt:lpstr>MongoDB Sink</vt:lpstr>
      <vt:lpstr>MongoDB Sink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2748</cp:revision>
  <cp:lastPrinted>2016-03-10T02:30:19Z</cp:lastPrinted>
  <dcterms:created xsi:type="dcterms:W3CDTF">2015-06-25T15:18:43Z</dcterms:created>
  <dcterms:modified xsi:type="dcterms:W3CDTF">2021-04-29T21:01:28Z</dcterms:modified>
</cp:coreProperties>
</file>