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0" r:id="rId2"/>
    <p:sldId id="141168493" r:id="rId3"/>
    <p:sldId id="1411684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310919" y="357139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4170932" y="3714375"/>
            <a:ext cx="5825464" cy="3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3677924" y="3665315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60815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8937" y="15674"/>
                    <a:pt x="354679" y="12556"/>
                    <a:pt x="588511" y="0"/>
                  </a:cubicBezTo>
                  <a:cubicBezTo>
                    <a:pt x="822343" y="-12556"/>
                    <a:pt x="987644" y="-25551"/>
                    <a:pt x="1252151" y="0"/>
                  </a:cubicBezTo>
                  <a:cubicBezTo>
                    <a:pt x="1516658" y="25551"/>
                    <a:pt x="1615472" y="17725"/>
                    <a:pt x="1878227" y="0"/>
                  </a:cubicBezTo>
                  <a:cubicBezTo>
                    <a:pt x="1862870" y="136360"/>
                    <a:pt x="1868838" y="299684"/>
                    <a:pt x="1878227" y="560815"/>
                  </a:cubicBezTo>
                  <a:cubicBezTo>
                    <a:pt x="1887616" y="821946"/>
                    <a:pt x="1895252" y="903392"/>
                    <a:pt x="1878227" y="1099637"/>
                  </a:cubicBezTo>
                  <a:cubicBezTo>
                    <a:pt x="1559814" y="1090774"/>
                    <a:pt x="1523816" y="1103048"/>
                    <a:pt x="1233369" y="1099637"/>
                  </a:cubicBezTo>
                  <a:cubicBezTo>
                    <a:pt x="942922" y="1096226"/>
                    <a:pt x="775690" y="1121102"/>
                    <a:pt x="607293" y="1099637"/>
                  </a:cubicBezTo>
                  <a:cubicBezTo>
                    <a:pt x="438896" y="1078172"/>
                    <a:pt x="269769" y="1096726"/>
                    <a:pt x="0" y="1099637"/>
                  </a:cubicBezTo>
                  <a:cubicBezTo>
                    <a:pt x="-5668" y="939487"/>
                    <a:pt x="-15438" y="698320"/>
                    <a:pt x="0" y="582808"/>
                  </a:cubicBezTo>
                  <a:cubicBezTo>
                    <a:pt x="15438" y="467296"/>
                    <a:pt x="-22399" y="22052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9212" y="-24760"/>
                    <a:pt x="369841" y="14623"/>
                    <a:pt x="663640" y="0"/>
                  </a:cubicBezTo>
                  <a:cubicBezTo>
                    <a:pt x="957439" y="-14623"/>
                    <a:pt x="1051573" y="-26488"/>
                    <a:pt x="1308498" y="0"/>
                  </a:cubicBezTo>
                  <a:cubicBezTo>
                    <a:pt x="1565423" y="26488"/>
                    <a:pt x="1636354" y="11080"/>
                    <a:pt x="1878227" y="0"/>
                  </a:cubicBezTo>
                  <a:cubicBezTo>
                    <a:pt x="1861276" y="226976"/>
                    <a:pt x="1882301" y="399621"/>
                    <a:pt x="1878227" y="549819"/>
                  </a:cubicBezTo>
                  <a:cubicBezTo>
                    <a:pt x="1874153" y="700017"/>
                    <a:pt x="1882703" y="833263"/>
                    <a:pt x="1878227" y="1099637"/>
                  </a:cubicBezTo>
                  <a:cubicBezTo>
                    <a:pt x="1714895" y="1075830"/>
                    <a:pt x="1514908" y="1118798"/>
                    <a:pt x="1308498" y="1099637"/>
                  </a:cubicBezTo>
                  <a:cubicBezTo>
                    <a:pt x="1102088" y="1080476"/>
                    <a:pt x="963365" y="1122148"/>
                    <a:pt x="719987" y="1099637"/>
                  </a:cubicBezTo>
                  <a:cubicBezTo>
                    <a:pt x="476609" y="1077126"/>
                    <a:pt x="157396" y="1074138"/>
                    <a:pt x="0" y="1099637"/>
                  </a:cubicBezTo>
                  <a:cubicBezTo>
                    <a:pt x="-18378" y="915894"/>
                    <a:pt x="-10608" y="814164"/>
                    <a:pt x="0" y="538822"/>
                  </a:cubicBezTo>
                  <a:cubicBezTo>
                    <a:pt x="10608" y="263480"/>
                    <a:pt x="-493" y="18336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33863265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03183" y="13774"/>
                    <a:pt x="357777" y="-12213"/>
                    <a:pt x="606574" y="0"/>
                  </a:cubicBezTo>
                  <a:cubicBezTo>
                    <a:pt x="855371" y="12213"/>
                    <a:pt x="1027670" y="-9204"/>
                    <a:pt x="1213149" y="0"/>
                  </a:cubicBezTo>
                  <a:cubicBezTo>
                    <a:pt x="1398628" y="9204"/>
                    <a:pt x="1585864" y="-17493"/>
                    <a:pt x="1876003" y="0"/>
                  </a:cubicBezTo>
                  <a:cubicBezTo>
                    <a:pt x="1704489" y="125097"/>
                    <a:pt x="1531690" y="263598"/>
                    <a:pt x="1388242" y="350439"/>
                  </a:cubicBezTo>
                  <a:cubicBezTo>
                    <a:pt x="1244795" y="437280"/>
                    <a:pt x="1034486" y="600691"/>
                    <a:pt x="938001" y="673922"/>
                  </a:cubicBezTo>
                  <a:cubicBezTo>
                    <a:pt x="829287" y="605355"/>
                    <a:pt x="657444" y="481263"/>
                    <a:pt x="469001" y="336961"/>
                  </a:cubicBezTo>
                  <a:cubicBezTo>
                    <a:pt x="280558" y="192659"/>
                    <a:pt x="225061" y="13069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2105" y="-7696"/>
                    <a:pt x="411211" y="26780"/>
                    <a:pt x="606574" y="0"/>
                  </a:cubicBezTo>
                  <a:cubicBezTo>
                    <a:pt x="801937" y="-26780"/>
                    <a:pt x="1007478" y="22284"/>
                    <a:pt x="1213149" y="0"/>
                  </a:cubicBezTo>
                  <a:cubicBezTo>
                    <a:pt x="1418821" y="-22284"/>
                    <a:pt x="1692290" y="29642"/>
                    <a:pt x="1876003" y="0"/>
                  </a:cubicBezTo>
                  <a:cubicBezTo>
                    <a:pt x="1736819" y="110341"/>
                    <a:pt x="1531079" y="240076"/>
                    <a:pt x="1416382" y="330222"/>
                  </a:cubicBezTo>
                  <a:cubicBezTo>
                    <a:pt x="1301685" y="420368"/>
                    <a:pt x="1126237" y="541312"/>
                    <a:pt x="938001" y="673922"/>
                  </a:cubicBezTo>
                  <a:cubicBezTo>
                    <a:pt x="791716" y="567095"/>
                    <a:pt x="697359" y="479478"/>
                    <a:pt x="497141" y="357179"/>
                  </a:cubicBezTo>
                  <a:cubicBezTo>
                    <a:pt x="296923" y="234880"/>
                    <a:pt x="176112" y="965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18277565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8750340" y="402471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>
            <a:off x="5012358" y="4181307"/>
            <a:ext cx="6265243" cy="28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4533073" y="4155733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012358" y="4444402"/>
            <a:ext cx="24008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33895" y="527807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4402559"/>
            <a:ext cx="151048" cy="1082442"/>
          </a:xfrm>
          <a:custGeom>
            <a:avLst/>
            <a:gdLst>
              <a:gd name="connsiteX0" fmla="*/ 0 w 151048"/>
              <a:gd name="connsiteY0" fmla="*/ 25175 h 1082442"/>
              <a:gd name="connsiteX1" fmla="*/ 25175 w 151048"/>
              <a:gd name="connsiteY1" fmla="*/ 0 h 1082442"/>
              <a:gd name="connsiteX2" fmla="*/ 125873 w 151048"/>
              <a:gd name="connsiteY2" fmla="*/ 0 h 1082442"/>
              <a:gd name="connsiteX3" fmla="*/ 151048 w 151048"/>
              <a:gd name="connsiteY3" fmla="*/ 25175 h 1082442"/>
              <a:gd name="connsiteX4" fmla="*/ 151048 w 151048"/>
              <a:gd name="connsiteY4" fmla="*/ 510258 h 1082442"/>
              <a:gd name="connsiteX5" fmla="*/ 151048 w 151048"/>
              <a:gd name="connsiteY5" fmla="*/ 1057267 h 1082442"/>
              <a:gd name="connsiteX6" fmla="*/ 125873 w 151048"/>
              <a:gd name="connsiteY6" fmla="*/ 1082442 h 1082442"/>
              <a:gd name="connsiteX7" fmla="*/ 25175 w 151048"/>
              <a:gd name="connsiteY7" fmla="*/ 1082442 h 1082442"/>
              <a:gd name="connsiteX8" fmla="*/ 0 w 151048"/>
              <a:gd name="connsiteY8" fmla="*/ 1057267 h 1082442"/>
              <a:gd name="connsiteX9" fmla="*/ 0 w 151048"/>
              <a:gd name="connsiteY9" fmla="*/ 520579 h 1082442"/>
              <a:gd name="connsiteX10" fmla="*/ 0 w 151048"/>
              <a:gd name="connsiteY10" fmla="*/ 25175 h 108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048" h="1082442" fill="none" extrusionOk="0">
                <a:moveTo>
                  <a:pt x="0" y="25175"/>
                </a:moveTo>
                <a:cubicBezTo>
                  <a:pt x="349" y="11424"/>
                  <a:pt x="9822" y="59"/>
                  <a:pt x="25175" y="0"/>
                </a:cubicBezTo>
                <a:cubicBezTo>
                  <a:pt x="72776" y="-264"/>
                  <a:pt x="90078" y="-1472"/>
                  <a:pt x="125873" y="0"/>
                </a:cubicBezTo>
                <a:cubicBezTo>
                  <a:pt x="138286" y="-168"/>
                  <a:pt x="150034" y="10737"/>
                  <a:pt x="151048" y="25175"/>
                </a:cubicBezTo>
                <a:cubicBezTo>
                  <a:pt x="152565" y="257798"/>
                  <a:pt x="159904" y="292916"/>
                  <a:pt x="151048" y="510258"/>
                </a:cubicBezTo>
                <a:cubicBezTo>
                  <a:pt x="142192" y="727600"/>
                  <a:pt x="170694" y="809403"/>
                  <a:pt x="151048" y="1057267"/>
                </a:cubicBezTo>
                <a:cubicBezTo>
                  <a:pt x="152044" y="1071913"/>
                  <a:pt x="136619" y="1082082"/>
                  <a:pt x="125873" y="1082442"/>
                </a:cubicBezTo>
                <a:cubicBezTo>
                  <a:pt x="79197" y="1084553"/>
                  <a:pt x="51080" y="1081669"/>
                  <a:pt x="25175" y="1082442"/>
                </a:cubicBezTo>
                <a:cubicBezTo>
                  <a:pt x="10187" y="1084632"/>
                  <a:pt x="-1284" y="1074123"/>
                  <a:pt x="0" y="1057267"/>
                </a:cubicBezTo>
                <a:cubicBezTo>
                  <a:pt x="15492" y="860332"/>
                  <a:pt x="14566" y="650873"/>
                  <a:pt x="0" y="520579"/>
                </a:cubicBezTo>
                <a:cubicBezTo>
                  <a:pt x="-14566" y="390285"/>
                  <a:pt x="8526" y="149652"/>
                  <a:pt x="0" y="25175"/>
                </a:cubicBezTo>
                <a:close/>
              </a:path>
              <a:path w="151048" h="1082442" stroke="0" extrusionOk="0">
                <a:moveTo>
                  <a:pt x="0" y="25175"/>
                </a:moveTo>
                <a:cubicBezTo>
                  <a:pt x="-2784" y="11110"/>
                  <a:pt x="12472" y="-103"/>
                  <a:pt x="25175" y="0"/>
                </a:cubicBezTo>
                <a:cubicBezTo>
                  <a:pt x="72596" y="-999"/>
                  <a:pt x="95128" y="2650"/>
                  <a:pt x="125873" y="0"/>
                </a:cubicBezTo>
                <a:cubicBezTo>
                  <a:pt x="140240" y="462"/>
                  <a:pt x="148670" y="12671"/>
                  <a:pt x="151048" y="25175"/>
                </a:cubicBezTo>
                <a:cubicBezTo>
                  <a:pt x="174466" y="162050"/>
                  <a:pt x="130783" y="347477"/>
                  <a:pt x="151048" y="561863"/>
                </a:cubicBezTo>
                <a:cubicBezTo>
                  <a:pt x="171313" y="776249"/>
                  <a:pt x="134692" y="945381"/>
                  <a:pt x="151048" y="1057267"/>
                </a:cubicBezTo>
                <a:cubicBezTo>
                  <a:pt x="149872" y="1072135"/>
                  <a:pt x="139921" y="1081064"/>
                  <a:pt x="125873" y="1082442"/>
                </a:cubicBezTo>
                <a:cubicBezTo>
                  <a:pt x="94608" y="1080030"/>
                  <a:pt x="46538" y="1085444"/>
                  <a:pt x="25175" y="1082442"/>
                </a:cubicBezTo>
                <a:cubicBezTo>
                  <a:pt x="11510" y="1081534"/>
                  <a:pt x="-1318" y="1071332"/>
                  <a:pt x="0" y="1057267"/>
                </a:cubicBezTo>
                <a:cubicBezTo>
                  <a:pt x="-12323" y="878331"/>
                  <a:pt x="8811" y="758152"/>
                  <a:pt x="0" y="572184"/>
                </a:cubicBezTo>
                <a:cubicBezTo>
                  <a:pt x="-8811" y="386216"/>
                  <a:pt x="-5355" y="242367"/>
                  <a:pt x="0" y="2517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4C05C4-3E70-9F14-E81A-A06BDA33066F}"/>
              </a:ext>
            </a:extLst>
          </p:cNvPr>
          <p:cNvCxnSpPr>
            <a:cxnSpLocks/>
          </p:cNvCxnSpPr>
          <p:nvPr/>
        </p:nvCxnSpPr>
        <p:spPr>
          <a:xfrm flipH="1">
            <a:off x="4129184" y="3940724"/>
            <a:ext cx="330169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8750340" y="402471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>
            <a:off x="5012358" y="4181307"/>
            <a:ext cx="6265243" cy="28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4533073" y="4155733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012358" y="4444402"/>
            <a:ext cx="24008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33895" y="527807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3856870"/>
            <a:ext cx="137457" cy="1628131"/>
          </a:xfrm>
          <a:custGeom>
            <a:avLst/>
            <a:gdLst>
              <a:gd name="connsiteX0" fmla="*/ 0 w 137457"/>
              <a:gd name="connsiteY0" fmla="*/ 22910 h 1628131"/>
              <a:gd name="connsiteX1" fmla="*/ 22910 w 137457"/>
              <a:gd name="connsiteY1" fmla="*/ 0 h 1628131"/>
              <a:gd name="connsiteX2" fmla="*/ 114547 w 137457"/>
              <a:gd name="connsiteY2" fmla="*/ 0 h 1628131"/>
              <a:gd name="connsiteX3" fmla="*/ 137457 w 137457"/>
              <a:gd name="connsiteY3" fmla="*/ 22910 h 1628131"/>
              <a:gd name="connsiteX4" fmla="*/ 137457 w 137457"/>
              <a:gd name="connsiteY4" fmla="*/ 534524 h 1628131"/>
              <a:gd name="connsiteX5" fmla="*/ 137457 w 137457"/>
              <a:gd name="connsiteY5" fmla="*/ 1030315 h 1628131"/>
              <a:gd name="connsiteX6" fmla="*/ 137457 w 137457"/>
              <a:gd name="connsiteY6" fmla="*/ 1605221 h 1628131"/>
              <a:gd name="connsiteX7" fmla="*/ 114547 w 137457"/>
              <a:gd name="connsiteY7" fmla="*/ 1628131 h 1628131"/>
              <a:gd name="connsiteX8" fmla="*/ 22910 w 137457"/>
              <a:gd name="connsiteY8" fmla="*/ 1628131 h 1628131"/>
              <a:gd name="connsiteX9" fmla="*/ 0 w 137457"/>
              <a:gd name="connsiteY9" fmla="*/ 1605221 h 1628131"/>
              <a:gd name="connsiteX10" fmla="*/ 0 w 137457"/>
              <a:gd name="connsiteY10" fmla="*/ 1125253 h 1628131"/>
              <a:gd name="connsiteX11" fmla="*/ 0 w 137457"/>
              <a:gd name="connsiteY11" fmla="*/ 645286 h 1628131"/>
              <a:gd name="connsiteX12" fmla="*/ 0 w 137457"/>
              <a:gd name="connsiteY12" fmla="*/ 22910 h 162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457" h="1628131" fill="none" extrusionOk="0">
                <a:moveTo>
                  <a:pt x="0" y="22910"/>
                </a:moveTo>
                <a:cubicBezTo>
                  <a:pt x="-867" y="11657"/>
                  <a:pt x="12310" y="151"/>
                  <a:pt x="22910" y="0"/>
                </a:cubicBezTo>
                <a:cubicBezTo>
                  <a:pt x="54027" y="613"/>
                  <a:pt x="93904" y="-3366"/>
                  <a:pt x="114547" y="0"/>
                </a:cubicBezTo>
                <a:cubicBezTo>
                  <a:pt x="128129" y="-2634"/>
                  <a:pt x="136501" y="11692"/>
                  <a:pt x="137457" y="22910"/>
                </a:cubicBezTo>
                <a:cubicBezTo>
                  <a:pt x="119241" y="199720"/>
                  <a:pt x="121801" y="422786"/>
                  <a:pt x="137457" y="534524"/>
                </a:cubicBezTo>
                <a:cubicBezTo>
                  <a:pt x="153113" y="646262"/>
                  <a:pt x="120050" y="872964"/>
                  <a:pt x="137457" y="1030315"/>
                </a:cubicBezTo>
                <a:cubicBezTo>
                  <a:pt x="154864" y="1187666"/>
                  <a:pt x="118579" y="1444389"/>
                  <a:pt x="137457" y="1605221"/>
                </a:cubicBezTo>
                <a:cubicBezTo>
                  <a:pt x="137164" y="1618466"/>
                  <a:pt x="126675" y="1629338"/>
                  <a:pt x="114547" y="1628131"/>
                </a:cubicBezTo>
                <a:cubicBezTo>
                  <a:pt x="87576" y="1629257"/>
                  <a:pt x="43910" y="1632239"/>
                  <a:pt x="22910" y="1628131"/>
                </a:cubicBezTo>
                <a:cubicBezTo>
                  <a:pt x="8340" y="1626372"/>
                  <a:pt x="2110" y="1618008"/>
                  <a:pt x="0" y="1605221"/>
                </a:cubicBezTo>
                <a:cubicBezTo>
                  <a:pt x="-5" y="1489525"/>
                  <a:pt x="21398" y="1265132"/>
                  <a:pt x="0" y="1125253"/>
                </a:cubicBezTo>
                <a:cubicBezTo>
                  <a:pt x="-21398" y="985374"/>
                  <a:pt x="-22938" y="835269"/>
                  <a:pt x="0" y="645286"/>
                </a:cubicBezTo>
                <a:cubicBezTo>
                  <a:pt x="22938" y="455303"/>
                  <a:pt x="-8569" y="316789"/>
                  <a:pt x="0" y="22910"/>
                </a:cubicBezTo>
                <a:close/>
              </a:path>
              <a:path w="137457" h="1628131" stroke="0" extrusionOk="0">
                <a:moveTo>
                  <a:pt x="0" y="22910"/>
                </a:moveTo>
                <a:cubicBezTo>
                  <a:pt x="-2479" y="10113"/>
                  <a:pt x="12096" y="-158"/>
                  <a:pt x="22910" y="0"/>
                </a:cubicBezTo>
                <a:cubicBezTo>
                  <a:pt x="51419" y="-975"/>
                  <a:pt x="83857" y="2517"/>
                  <a:pt x="114547" y="0"/>
                </a:cubicBezTo>
                <a:cubicBezTo>
                  <a:pt x="127951" y="750"/>
                  <a:pt x="136452" y="10848"/>
                  <a:pt x="137457" y="22910"/>
                </a:cubicBezTo>
                <a:cubicBezTo>
                  <a:pt x="115412" y="198276"/>
                  <a:pt x="163459" y="382871"/>
                  <a:pt x="137457" y="581993"/>
                </a:cubicBezTo>
                <a:cubicBezTo>
                  <a:pt x="111455" y="781115"/>
                  <a:pt x="133379" y="879892"/>
                  <a:pt x="137457" y="1061961"/>
                </a:cubicBezTo>
                <a:cubicBezTo>
                  <a:pt x="141535" y="1244030"/>
                  <a:pt x="146635" y="1459944"/>
                  <a:pt x="137457" y="1605221"/>
                </a:cubicBezTo>
                <a:cubicBezTo>
                  <a:pt x="138128" y="1618346"/>
                  <a:pt x="126391" y="1627147"/>
                  <a:pt x="114547" y="1628131"/>
                </a:cubicBezTo>
                <a:cubicBezTo>
                  <a:pt x="79980" y="1630946"/>
                  <a:pt x="42964" y="1626234"/>
                  <a:pt x="22910" y="1628131"/>
                </a:cubicBezTo>
                <a:cubicBezTo>
                  <a:pt x="9764" y="1627900"/>
                  <a:pt x="1141" y="1615119"/>
                  <a:pt x="0" y="1605221"/>
                </a:cubicBezTo>
                <a:cubicBezTo>
                  <a:pt x="-19200" y="1450777"/>
                  <a:pt x="24336" y="1308976"/>
                  <a:pt x="0" y="1046138"/>
                </a:cubicBezTo>
                <a:cubicBezTo>
                  <a:pt x="-24336" y="783300"/>
                  <a:pt x="23174" y="751578"/>
                  <a:pt x="0" y="550347"/>
                </a:cubicBezTo>
                <a:cubicBezTo>
                  <a:pt x="-23174" y="349116"/>
                  <a:pt x="-15933" y="269220"/>
                  <a:pt x="0" y="229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(on Hold)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02E14F-144D-4933-179D-D5347A8C05AA}"/>
              </a:ext>
            </a:extLst>
          </p:cNvPr>
          <p:cNvSpPr/>
          <p:nvPr/>
        </p:nvSpPr>
        <p:spPr>
          <a:xfrm>
            <a:off x="4507582" y="47472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79" name="Process 78">
            <a:extLst>
              <a:ext uri="{FF2B5EF4-FFF2-40B4-BE49-F238E27FC236}">
                <a16:creationId xmlns:a16="http://schemas.microsoft.com/office/drawing/2014/main" id="{C53CDE6E-347F-F0C5-0E6E-BAA6F6F65ED2}"/>
              </a:ext>
            </a:extLst>
          </p:cNvPr>
          <p:cNvSpPr/>
          <p:nvPr/>
        </p:nvSpPr>
        <p:spPr>
          <a:xfrm>
            <a:off x="5580348" y="4840371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Merge 75">
            <a:extLst>
              <a:ext uri="{FF2B5EF4-FFF2-40B4-BE49-F238E27FC236}">
                <a16:creationId xmlns:a16="http://schemas.microsoft.com/office/drawing/2014/main" id="{AFA696DE-2CCF-979B-24C9-B36F24F55A07}"/>
              </a:ext>
            </a:extLst>
          </p:cNvPr>
          <p:cNvSpPr/>
          <p:nvPr/>
        </p:nvSpPr>
        <p:spPr>
          <a:xfrm>
            <a:off x="5570939" y="4828054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C9BC7E-F22C-CBD8-95D6-7629BC6F91FA}"/>
              </a:ext>
            </a:extLst>
          </p:cNvPr>
          <p:cNvCxnSpPr>
            <a:cxnSpLocks/>
          </p:cNvCxnSpPr>
          <p:nvPr/>
        </p:nvCxnSpPr>
        <p:spPr>
          <a:xfrm>
            <a:off x="6013963" y="4895850"/>
            <a:ext cx="139925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558EB0-7C70-5AC9-9CAC-9CB03EBEE1E9}"/>
              </a:ext>
            </a:extLst>
          </p:cNvPr>
          <p:cNvCxnSpPr>
            <a:cxnSpLocks/>
          </p:cNvCxnSpPr>
          <p:nvPr/>
        </p:nvCxnSpPr>
        <p:spPr>
          <a:xfrm flipH="1" flipV="1">
            <a:off x="6013963" y="5014385"/>
            <a:ext cx="3992592" cy="778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30E9CF-F90B-7E11-B53F-E8A2C2510D5F}"/>
              </a:ext>
            </a:extLst>
          </p:cNvPr>
          <p:cNvCxnSpPr>
            <a:cxnSpLocks/>
          </p:cNvCxnSpPr>
          <p:nvPr/>
        </p:nvCxnSpPr>
        <p:spPr>
          <a:xfrm flipH="1" flipV="1">
            <a:off x="6047095" y="5127029"/>
            <a:ext cx="5261617" cy="461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F88BE78-E523-5423-8934-F94027999387}"/>
              </a:ext>
            </a:extLst>
          </p:cNvPr>
          <p:cNvSpPr/>
          <p:nvPr/>
        </p:nvSpPr>
        <p:spPr>
          <a:xfrm>
            <a:off x="11222152" y="5219831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E4B3553-7E47-0D1F-7CC5-408ACBAED27C}"/>
              </a:ext>
            </a:extLst>
          </p:cNvPr>
          <p:cNvSpPr/>
          <p:nvPr/>
        </p:nvSpPr>
        <p:spPr>
          <a:xfrm>
            <a:off x="10889364" y="5733949"/>
            <a:ext cx="1011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Compensation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721E105-8C5C-27B7-DDF1-709BAE6ED955}"/>
              </a:ext>
            </a:extLst>
          </p:cNvPr>
          <p:cNvSpPr/>
          <p:nvPr/>
        </p:nvSpPr>
        <p:spPr>
          <a:xfrm>
            <a:off x="9619281" y="4696242"/>
            <a:ext cx="2204269" cy="1628131"/>
          </a:xfrm>
          <a:custGeom>
            <a:avLst/>
            <a:gdLst>
              <a:gd name="connsiteX0" fmla="*/ 0 w 2204269"/>
              <a:gd name="connsiteY0" fmla="*/ 271361 h 1628131"/>
              <a:gd name="connsiteX1" fmla="*/ 271361 w 2204269"/>
              <a:gd name="connsiteY1" fmla="*/ 0 h 1628131"/>
              <a:gd name="connsiteX2" fmla="*/ 841825 w 2204269"/>
              <a:gd name="connsiteY2" fmla="*/ 0 h 1628131"/>
              <a:gd name="connsiteX3" fmla="*/ 1362444 w 2204269"/>
              <a:gd name="connsiteY3" fmla="*/ 0 h 1628131"/>
              <a:gd name="connsiteX4" fmla="*/ 1932908 w 2204269"/>
              <a:gd name="connsiteY4" fmla="*/ 0 h 1628131"/>
              <a:gd name="connsiteX5" fmla="*/ 2204269 w 2204269"/>
              <a:gd name="connsiteY5" fmla="*/ 271361 h 1628131"/>
              <a:gd name="connsiteX6" fmla="*/ 2204269 w 2204269"/>
              <a:gd name="connsiteY6" fmla="*/ 792357 h 1628131"/>
              <a:gd name="connsiteX7" fmla="*/ 2204269 w 2204269"/>
              <a:gd name="connsiteY7" fmla="*/ 1356770 h 1628131"/>
              <a:gd name="connsiteX8" fmla="*/ 1932908 w 2204269"/>
              <a:gd name="connsiteY8" fmla="*/ 1628131 h 1628131"/>
              <a:gd name="connsiteX9" fmla="*/ 1345828 w 2204269"/>
              <a:gd name="connsiteY9" fmla="*/ 1628131 h 1628131"/>
              <a:gd name="connsiteX10" fmla="*/ 775364 w 2204269"/>
              <a:gd name="connsiteY10" fmla="*/ 1628131 h 1628131"/>
              <a:gd name="connsiteX11" fmla="*/ 271361 w 2204269"/>
              <a:gd name="connsiteY11" fmla="*/ 1628131 h 1628131"/>
              <a:gd name="connsiteX12" fmla="*/ 0 w 2204269"/>
              <a:gd name="connsiteY12" fmla="*/ 1356770 h 1628131"/>
              <a:gd name="connsiteX13" fmla="*/ 0 w 2204269"/>
              <a:gd name="connsiteY13" fmla="*/ 814066 h 1628131"/>
              <a:gd name="connsiteX14" fmla="*/ 0 w 2204269"/>
              <a:gd name="connsiteY14" fmla="*/ 271361 h 162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269" h="1628131" fill="none" extrusionOk="0">
                <a:moveTo>
                  <a:pt x="0" y="271361"/>
                </a:moveTo>
                <a:cubicBezTo>
                  <a:pt x="-4611" y="112092"/>
                  <a:pt x="122443" y="-12861"/>
                  <a:pt x="271361" y="0"/>
                </a:cubicBezTo>
                <a:cubicBezTo>
                  <a:pt x="397688" y="-16383"/>
                  <a:pt x="656993" y="517"/>
                  <a:pt x="841825" y="0"/>
                </a:cubicBezTo>
                <a:cubicBezTo>
                  <a:pt x="1026657" y="-517"/>
                  <a:pt x="1177441" y="12132"/>
                  <a:pt x="1362444" y="0"/>
                </a:cubicBezTo>
                <a:cubicBezTo>
                  <a:pt x="1547447" y="-12132"/>
                  <a:pt x="1687527" y="-27016"/>
                  <a:pt x="1932908" y="0"/>
                </a:cubicBezTo>
                <a:cubicBezTo>
                  <a:pt x="2107131" y="-5153"/>
                  <a:pt x="2205009" y="128521"/>
                  <a:pt x="2204269" y="271361"/>
                </a:cubicBezTo>
                <a:cubicBezTo>
                  <a:pt x="2228557" y="519796"/>
                  <a:pt x="2184920" y="546244"/>
                  <a:pt x="2204269" y="792357"/>
                </a:cubicBezTo>
                <a:cubicBezTo>
                  <a:pt x="2223618" y="1038470"/>
                  <a:pt x="2181764" y="1160261"/>
                  <a:pt x="2204269" y="1356770"/>
                </a:cubicBezTo>
                <a:cubicBezTo>
                  <a:pt x="2207441" y="1496882"/>
                  <a:pt x="2107381" y="1654734"/>
                  <a:pt x="1932908" y="1628131"/>
                </a:cubicBezTo>
                <a:cubicBezTo>
                  <a:pt x="1710769" y="1618364"/>
                  <a:pt x="1557504" y="1639780"/>
                  <a:pt x="1345828" y="1628131"/>
                </a:cubicBezTo>
                <a:cubicBezTo>
                  <a:pt x="1134152" y="1616482"/>
                  <a:pt x="993467" y="1631012"/>
                  <a:pt x="775364" y="1628131"/>
                </a:cubicBezTo>
                <a:cubicBezTo>
                  <a:pt x="557261" y="1625250"/>
                  <a:pt x="442458" y="1606928"/>
                  <a:pt x="271361" y="1628131"/>
                </a:cubicBezTo>
                <a:cubicBezTo>
                  <a:pt x="111686" y="1658701"/>
                  <a:pt x="-5748" y="1488538"/>
                  <a:pt x="0" y="1356770"/>
                </a:cubicBezTo>
                <a:cubicBezTo>
                  <a:pt x="-16816" y="1221110"/>
                  <a:pt x="12254" y="1074535"/>
                  <a:pt x="0" y="814066"/>
                </a:cubicBezTo>
                <a:cubicBezTo>
                  <a:pt x="-12254" y="553597"/>
                  <a:pt x="6308" y="430667"/>
                  <a:pt x="0" y="271361"/>
                </a:cubicBezTo>
                <a:close/>
              </a:path>
              <a:path w="2204269" h="1628131" stroke="0" extrusionOk="0">
                <a:moveTo>
                  <a:pt x="0" y="271361"/>
                </a:moveTo>
                <a:cubicBezTo>
                  <a:pt x="-21322" y="108340"/>
                  <a:pt x="100812" y="7762"/>
                  <a:pt x="271361" y="0"/>
                </a:cubicBezTo>
                <a:cubicBezTo>
                  <a:pt x="483034" y="15321"/>
                  <a:pt x="567450" y="3871"/>
                  <a:pt x="858441" y="0"/>
                </a:cubicBezTo>
                <a:cubicBezTo>
                  <a:pt x="1149432" y="-3871"/>
                  <a:pt x="1183641" y="26619"/>
                  <a:pt x="1395674" y="0"/>
                </a:cubicBezTo>
                <a:cubicBezTo>
                  <a:pt x="1607707" y="-26619"/>
                  <a:pt x="1716805" y="-15169"/>
                  <a:pt x="1932908" y="0"/>
                </a:cubicBezTo>
                <a:cubicBezTo>
                  <a:pt x="2073291" y="-30553"/>
                  <a:pt x="2210746" y="97522"/>
                  <a:pt x="2204269" y="271361"/>
                </a:cubicBezTo>
                <a:cubicBezTo>
                  <a:pt x="2182057" y="425483"/>
                  <a:pt x="2194462" y="613208"/>
                  <a:pt x="2204269" y="792357"/>
                </a:cubicBezTo>
                <a:cubicBezTo>
                  <a:pt x="2214076" y="971506"/>
                  <a:pt x="2229091" y="1101317"/>
                  <a:pt x="2204269" y="1356770"/>
                </a:cubicBezTo>
                <a:cubicBezTo>
                  <a:pt x="2194543" y="1522729"/>
                  <a:pt x="2067300" y="1610180"/>
                  <a:pt x="1932908" y="1628131"/>
                </a:cubicBezTo>
                <a:cubicBezTo>
                  <a:pt x="1694601" y="1651138"/>
                  <a:pt x="1562900" y="1624912"/>
                  <a:pt x="1412290" y="1628131"/>
                </a:cubicBezTo>
                <a:cubicBezTo>
                  <a:pt x="1261680" y="1631350"/>
                  <a:pt x="1054546" y="1616809"/>
                  <a:pt x="858441" y="1628131"/>
                </a:cubicBezTo>
                <a:cubicBezTo>
                  <a:pt x="662336" y="1639453"/>
                  <a:pt x="531863" y="1649899"/>
                  <a:pt x="271361" y="1628131"/>
                </a:cubicBezTo>
                <a:cubicBezTo>
                  <a:pt x="131174" y="1639991"/>
                  <a:pt x="20114" y="1489028"/>
                  <a:pt x="0" y="1356770"/>
                </a:cubicBezTo>
                <a:cubicBezTo>
                  <a:pt x="-16598" y="1238352"/>
                  <a:pt x="-13601" y="980876"/>
                  <a:pt x="0" y="814066"/>
                </a:cubicBezTo>
                <a:cubicBezTo>
                  <a:pt x="13601" y="647256"/>
                  <a:pt x="-20388" y="503804"/>
                  <a:pt x="0" y="271361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D76C187-8734-5866-1316-F8FFED9EB3F1}"/>
              </a:ext>
            </a:extLst>
          </p:cNvPr>
          <p:cNvSpPr/>
          <p:nvPr/>
        </p:nvSpPr>
        <p:spPr>
          <a:xfrm>
            <a:off x="9938041" y="6117093"/>
            <a:ext cx="1222732" cy="214130"/>
          </a:xfrm>
          <a:custGeom>
            <a:avLst/>
            <a:gdLst>
              <a:gd name="connsiteX0" fmla="*/ 0 w 1222732"/>
              <a:gd name="connsiteY0" fmla="*/ 35689 h 214130"/>
              <a:gd name="connsiteX1" fmla="*/ 35689 w 1222732"/>
              <a:gd name="connsiteY1" fmla="*/ 0 h 214130"/>
              <a:gd name="connsiteX2" fmla="*/ 576825 w 1222732"/>
              <a:gd name="connsiteY2" fmla="*/ 0 h 214130"/>
              <a:gd name="connsiteX3" fmla="*/ 1187043 w 1222732"/>
              <a:gd name="connsiteY3" fmla="*/ 0 h 214130"/>
              <a:gd name="connsiteX4" fmla="*/ 1222732 w 1222732"/>
              <a:gd name="connsiteY4" fmla="*/ 35689 h 214130"/>
              <a:gd name="connsiteX5" fmla="*/ 1222732 w 1222732"/>
              <a:gd name="connsiteY5" fmla="*/ 178441 h 214130"/>
              <a:gd name="connsiteX6" fmla="*/ 1187043 w 1222732"/>
              <a:gd name="connsiteY6" fmla="*/ 214130 h 214130"/>
              <a:gd name="connsiteX7" fmla="*/ 611366 w 1222732"/>
              <a:gd name="connsiteY7" fmla="*/ 214130 h 214130"/>
              <a:gd name="connsiteX8" fmla="*/ 35689 w 1222732"/>
              <a:gd name="connsiteY8" fmla="*/ 214130 h 214130"/>
              <a:gd name="connsiteX9" fmla="*/ 0 w 1222732"/>
              <a:gd name="connsiteY9" fmla="*/ 178441 h 214130"/>
              <a:gd name="connsiteX10" fmla="*/ 0 w 1222732"/>
              <a:gd name="connsiteY10" fmla="*/ 35689 h 21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732" h="214130" fill="none" extrusionOk="0">
                <a:moveTo>
                  <a:pt x="0" y="35689"/>
                </a:moveTo>
                <a:cubicBezTo>
                  <a:pt x="1789" y="19358"/>
                  <a:pt x="19522" y="2265"/>
                  <a:pt x="35689" y="0"/>
                </a:cubicBezTo>
                <a:cubicBezTo>
                  <a:pt x="207665" y="12056"/>
                  <a:pt x="359046" y="20639"/>
                  <a:pt x="576825" y="0"/>
                </a:cubicBezTo>
                <a:cubicBezTo>
                  <a:pt x="794604" y="-20639"/>
                  <a:pt x="895419" y="-10126"/>
                  <a:pt x="1187043" y="0"/>
                </a:cubicBezTo>
                <a:cubicBezTo>
                  <a:pt x="1206024" y="-472"/>
                  <a:pt x="1226986" y="13695"/>
                  <a:pt x="1222732" y="35689"/>
                </a:cubicBezTo>
                <a:cubicBezTo>
                  <a:pt x="1228117" y="88003"/>
                  <a:pt x="1220442" y="120455"/>
                  <a:pt x="1222732" y="178441"/>
                </a:cubicBezTo>
                <a:cubicBezTo>
                  <a:pt x="1221189" y="199132"/>
                  <a:pt x="1202461" y="213356"/>
                  <a:pt x="1187043" y="214130"/>
                </a:cubicBezTo>
                <a:cubicBezTo>
                  <a:pt x="1033527" y="221413"/>
                  <a:pt x="882573" y="240489"/>
                  <a:pt x="611366" y="214130"/>
                </a:cubicBezTo>
                <a:cubicBezTo>
                  <a:pt x="340159" y="187771"/>
                  <a:pt x="213125" y="230702"/>
                  <a:pt x="35689" y="214130"/>
                </a:cubicBezTo>
                <a:cubicBezTo>
                  <a:pt x="17116" y="212866"/>
                  <a:pt x="2363" y="197667"/>
                  <a:pt x="0" y="178441"/>
                </a:cubicBezTo>
                <a:cubicBezTo>
                  <a:pt x="-2149" y="138699"/>
                  <a:pt x="3466" y="80861"/>
                  <a:pt x="0" y="35689"/>
                </a:cubicBezTo>
                <a:close/>
              </a:path>
              <a:path w="1222732" h="214130" stroke="0" extrusionOk="0">
                <a:moveTo>
                  <a:pt x="0" y="35689"/>
                </a:moveTo>
                <a:cubicBezTo>
                  <a:pt x="4031" y="18081"/>
                  <a:pt x="16809" y="187"/>
                  <a:pt x="35689" y="0"/>
                </a:cubicBezTo>
                <a:cubicBezTo>
                  <a:pt x="198578" y="15190"/>
                  <a:pt x="337216" y="2062"/>
                  <a:pt x="599852" y="0"/>
                </a:cubicBezTo>
                <a:cubicBezTo>
                  <a:pt x="862488" y="-2062"/>
                  <a:pt x="1048658" y="-21604"/>
                  <a:pt x="1187043" y="0"/>
                </a:cubicBezTo>
                <a:cubicBezTo>
                  <a:pt x="1210931" y="2143"/>
                  <a:pt x="1223634" y="20643"/>
                  <a:pt x="1222732" y="35689"/>
                </a:cubicBezTo>
                <a:cubicBezTo>
                  <a:pt x="1221549" y="77125"/>
                  <a:pt x="1224346" y="107967"/>
                  <a:pt x="1222732" y="178441"/>
                </a:cubicBezTo>
                <a:cubicBezTo>
                  <a:pt x="1220868" y="196203"/>
                  <a:pt x="1206399" y="211151"/>
                  <a:pt x="1187043" y="214130"/>
                </a:cubicBezTo>
                <a:cubicBezTo>
                  <a:pt x="1045563" y="236673"/>
                  <a:pt x="788344" y="190322"/>
                  <a:pt x="611366" y="214130"/>
                </a:cubicBezTo>
                <a:cubicBezTo>
                  <a:pt x="434388" y="237938"/>
                  <a:pt x="218929" y="226265"/>
                  <a:pt x="35689" y="214130"/>
                </a:cubicBezTo>
                <a:cubicBezTo>
                  <a:pt x="15629" y="213573"/>
                  <a:pt x="-1809" y="195700"/>
                  <a:pt x="0" y="178441"/>
                </a:cubicBezTo>
                <a:cubicBezTo>
                  <a:pt x="-6546" y="120998"/>
                  <a:pt x="-3867" y="93932"/>
                  <a:pt x="0" y="35689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Compensation</a:t>
            </a:r>
          </a:p>
        </p:txBody>
      </p:sp>
    </p:spTree>
    <p:extLst>
      <p:ext uri="{BB962C8B-B14F-4D97-AF65-F5344CB8AC3E}">
        <p14:creationId xmlns:p14="http://schemas.microsoft.com/office/powerpoint/2010/main" val="380652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310919" y="357139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4170932" y="3714375"/>
            <a:ext cx="5825464" cy="3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3677924" y="3665315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60815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8937" y="15674"/>
                    <a:pt x="354679" y="12556"/>
                    <a:pt x="588511" y="0"/>
                  </a:cubicBezTo>
                  <a:cubicBezTo>
                    <a:pt x="822343" y="-12556"/>
                    <a:pt x="987644" y="-25551"/>
                    <a:pt x="1252151" y="0"/>
                  </a:cubicBezTo>
                  <a:cubicBezTo>
                    <a:pt x="1516658" y="25551"/>
                    <a:pt x="1615472" y="17725"/>
                    <a:pt x="1878227" y="0"/>
                  </a:cubicBezTo>
                  <a:cubicBezTo>
                    <a:pt x="1862870" y="136360"/>
                    <a:pt x="1868838" y="299684"/>
                    <a:pt x="1878227" y="560815"/>
                  </a:cubicBezTo>
                  <a:cubicBezTo>
                    <a:pt x="1887616" y="821946"/>
                    <a:pt x="1895252" y="903392"/>
                    <a:pt x="1878227" y="1099637"/>
                  </a:cubicBezTo>
                  <a:cubicBezTo>
                    <a:pt x="1559814" y="1090774"/>
                    <a:pt x="1523816" y="1103048"/>
                    <a:pt x="1233369" y="1099637"/>
                  </a:cubicBezTo>
                  <a:cubicBezTo>
                    <a:pt x="942922" y="1096226"/>
                    <a:pt x="775690" y="1121102"/>
                    <a:pt x="607293" y="1099637"/>
                  </a:cubicBezTo>
                  <a:cubicBezTo>
                    <a:pt x="438896" y="1078172"/>
                    <a:pt x="269769" y="1096726"/>
                    <a:pt x="0" y="1099637"/>
                  </a:cubicBezTo>
                  <a:cubicBezTo>
                    <a:pt x="-5668" y="939487"/>
                    <a:pt x="-15438" y="698320"/>
                    <a:pt x="0" y="582808"/>
                  </a:cubicBezTo>
                  <a:cubicBezTo>
                    <a:pt x="15438" y="467296"/>
                    <a:pt x="-22399" y="22052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9212" y="-24760"/>
                    <a:pt x="369841" y="14623"/>
                    <a:pt x="663640" y="0"/>
                  </a:cubicBezTo>
                  <a:cubicBezTo>
                    <a:pt x="957439" y="-14623"/>
                    <a:pt x="1051573" y="-26488"/>
                    <a:pt x="1308498" y="0"/>
                  </a:cubicBezTo>
                  <a:cubicBezTo>
                    <a:pt x="1565423" y="26488"/>
                    <a:pt x="1636354" y="11080"/>
                    <a:pt x="1878227" y="0"/>
                  </a:cubicBezTo>
                  <a:cubicBezTo>
                    <a:pt x="1861276" y="226976"/>
                    <a:pt x="1882301" y="399621"/>
                    <a:pt x="1878227" y="549819"/>
                  </a:cubicBezTo>
                  <a:cubicBezTo>
                    <a:pt x="1874153" y="700017"/>
                    <a:pt x="1882703" y="833263"/>
                    <a:pt x="1878227" y="1099637"/>
                  </a:cubicBezTo>
                  <a:cubicBezTo>
                    <a:pt x="1714895" y="1075830"/>
                    <a:pt x="1514908" y="1118798"/>
                    <a:pt x="1308498" y="1099637"/>
                  </a:cubicBezTo>
                  <a:cubicBezTo>
                    <a:pt x="1102088" y="1080476"/>
                    <a:pt x="963365" y="1122148"/>
                    <a:pt x="719987" y="1099637"/>
                  </a:cubicBezTo>
                  <a:cubicBezTo>
                    <a:pt x="476609" y="1077126"/>
                    <a:pt x="157396" y="1074138"/>
                    <a:pt x="0" y="1099637"/>
                  </a:cubicBezTo>
                  <a:cubicBezTo>
                    <a:pt x="-18378" y="915894"/>
                    <a:pt x="-10608" y="814164"/>
                    <a:pt x="0" y="538822"/>
                  </a:cubicBezTo>
                  <a:cubicBezTo>
                    <a:pt x="10608" y="263480"/>
                    <a:pt x="-493" y="18336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33863265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03183" y="13774"/>
                    <a:pt x="357777" y="-12213"/>
                    <a:pt x="606574" y="0"/>
                  </a:cubicBezTo>
                  <a:cubicBezTo>
                    <a:pt x="855371" y="12213"/>
                    <a:pt x="1027670" y="-9204"/>
                    <a:pt x="1213149" y="0"/>
                  </a:cubicBezTo>
                  <a:cubicBezTo>
                    <a:pt x="1398628" y="9204"/>
                    <a:pt x="1585864" y="-17493"/>
                    <a:pt x="1876003" y="0"/>
                  </a:cubicBezTo>
                  <a:cubicBezTo>
                    <a:pt x="1704489" y="125097"/>
                    <a:pt x="1531690" y="263598"/>
                    <a:pt x="1388242" y="350439"/>
                  </a:cubicBezTo>
                  <a:cubicBezTo>
                    <a:pt x="1244795" y="437280"/>
                    <a:pt x="1034486" y="600691"/>
                    <a:pt x="938001" y="673922"/>
                  </a:cubicBezTo>
                  <a:cubicBezTo>
                    <a:pt x="829287" y="605355"/>
                    <a:pt x="657444" y="481263"/>
                    <a:pt x="469001" y="336961"/>
                  </a:cubicBezTo>
                  <a:cubicBezTo>
                    <a:pt x="280558" y="192659"/>
                    <a:pt x="225061" y="13069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2105" y="-7696"/>
                    <a:pt x="411211" y="26780"/>
                    <a:pt x="606574" y="0"/>
                  </a:cubicBezTo>
                  <a:cubicBezTo>
                    <a:pt x="801937" y="-26780"/>
                    <a:pt x="1007478" y="22284"/>
                    <a:pt x="1213149" y="0"/>
                  </a:cubicBezTo>
                  <a:cubicBezTo>
                    <a:pt x="1418821" y="-22284"/>
                    <a:pt x="1692290" y="29642"/>
                    <a:pt x="1876003" y="0"/>
                  </a:cubicBezTo>
                  <a:cubicBezTo>
                    <a:pt x="1736819" y="110341"/>
                    <a:pt x="1531079" y="240076"/>
                    <a:pt x="1416382" y="330222"/>
                  </a:cubicBezTo>
                  <a:cubicBezTo>
                    <a:pt x="1301685" y="420368"/>
                    <a:pt x="1126237" y="541312"/>
                    <a:pt x="938001" y="673922"/>
                  </a:cubicBezTo>
                  <a:cubicBezTo>
                    <a:pt x="791716" y="567095"/>
                    <a:pt x="697359" y="479478"/>
                    <a:pt x="497141" y="357179"/>
                  </a:cubicBezTo>
                  <a:cubicBezTo>
                    <a:pt x="296923" y="234880"/>
                    <a:pt x="176112" y="965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18277565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8750340" y="402471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>
            <a:off x="5012358" y="4181307"/>
            <a:ext cx="6265243" cy="28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4533073" y="4155733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012358" y="4444402"/>
            <a:ext cx="24008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33895" y="527807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4402559"/>
            <a:ext cx="151048" cy="1082442"/>
          </a:xfrm>
          <a:custGeom>
            <a:avLst/>
            <a:gdLst>
              <a:gd name="connsiteX0" fmla="*/ 0 w 151048"/>
              <a:gd name="connsiteY0" fmla="*/ 25175 h 1082442"/>
              <a:gd name="connsiteX1" fmla="*/ 25175 w 151048"/>
              <a:gd name="connsiteY1" fmla="*/ 0 h 1082442"/>
              <a:gd name="connsiteX2" fmla="*/ 125873 w 151048"/>
              <a:gd name="connsiteY2" fmla="*/ 0 h 1082442"/>
              <a:gd name="connsiteX3" fmla="*/ 151048 w 151048"/>
              <a:gd name="connsiteY3" fmla="*/ 25175 h 1082442"/>
              <a:gd name="connsiteX4" fmla="*/ 151048 w 151048"/>
              <a:gd name="connsiteY4" fmla="*/ 510258 h 1082442"/>
              <a:gd name="connsiteX5" fmla="*/ 151048 w 151048"/>
              <a:gd name="connsiteY5" fmla="*/ 1057267 h 1082442"/>
              <a:gd name="connsiteX6" fmla="*/ 125873 w 151048"/>
              <a:gd name="connsiteY6" fmla="*/ 1082442 h 1082442"/>
              <a:gd name="connsiteX7" fmla="*/ 25175 w 151048"/>
              <a:gd name="connsiteY7" fmla="*/ 1082442 h 1082442"/>
              <a:gd name="connsiteX8" fmla="*/ 0 w 151048"/>
              <a:gd name="connsiteY8" fmla="*/ 1057267 h 1082442"/>
              <a:gd name="connsiteX9" fmla="*/ 0 w 151048"/>
              <a:gd name="connsiteY9" fmla="*/ 520579 h 1082442"/>
              <a:gd name="connsiteX10" fmla="*/ 0 w 151048"/>
              <a:gd name="connsiteY10" fmla="*/ 25175 h 108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048" h="1082442" fill="none" extrusionOk="0">
                <a:moveTo>
                  <a:pt x="0" y="25175"/>
                </a:moveTo>
                <a:cubicBezTo>
                  <a:pt x="349" y="11424"/>
                  <a:pt x="9822" y="59"/>
                  <a:pt x="25175" y="0"/>
                </a:cubicBezTo>
                <a:cubicBezTo>
                  <a:pt x="72776" y="-264"/>
                  <a:pt x="90078" y="-1472"/>
                  <a:pt x="125873" y="0"/>
                </a:cubicBezTo>
                <a:cubicBezTo>
                  <a:pt x="138286" y="-168"/>
                  <a:pt x="150034" y="10737"/>
                  <a:pt x="151048" y="25175"/>
                </a:cubicBezTo>
                <a:cubicBezTo>
                  <a:pt x="152565" y="257798"/>
                  <a:pt x="159904" y="292916"/>
                  <a:pt x="151048" y="510258"/>
                </a:cubicBezTo>
                <a:cubicBezTo>
                  <a:pt x="142192" y="727600"/>
                  <a:pt x="170694" y="809403"/>
                  <a:pt x="151048" y="1057267"/>
                </a:cubicBezTo>
                <a:cubicBezTo>
                  <a:pt x="152044" y="1071913"/>
                  <a:pt x="136619" y="1082082"/>
                  <a:pt x="125873" y="1082442"/>
                </a:cubicBezTo>
                <a:cubicBezTo>
                  <a:pt x="79197" y="1084553"/>
                  <a:pt x="51080" y="1081669"/>
                  <a:pt x="25175" y="1082442"/>
                </a:cubicBezTo>
                <a:cubicBezTo>
                  <a:pt x="10187" y="1084632"/>
                  <a:pt x="-1284" y="1074123"/>
                  <a:pt x="0" y="1057267"/>
                </a:cubicBezTo>
                <a:cubicBezTo>
                  <a:pt x="15492" y="860332"/>
                  <a:pt x="14566" y="650873"/>
                  <a:pt x="0" y="520579"/>
                </a:cubicBezTo>
                <a:cubicBezTo>
                  <a:pt x="-14566" y="390285"/>
                  <a:pt x="8526" y="149652"/>
                  <a:pt x="0" y="25175"/>
                </a:cubicBezTo>
                <a:close/>
              </a:path>
              <a:path w="151048" h="1082442" stroke="0" extrusionOk="0">
                <a:moveTo>
                  <a:pt x="0" y="25175"/>
                </a:moveTo>
                <a:cubicBezTo>
                  <a:pt x="-2784" y="11110"/>
                  <a:pt x="12472" y="-103"/>
                  <a:pt x="25175" y="0"/>
                </a:cubicBezTo>
                <a:cubicBezTo>
                  <a:pt x="72596" y="-999"/>
                  <a:pt x="95128" y="2650"/>
                  <a:pt x="125873" y="0"/>
                </a:cubicBezTo>
                <a:cubicBezTo>
                  <a:pt x="140240" y="462"/>
                  <a:pt x="148670" y="12671"/>
                  <a:pt x="151048" y="25175"/>
                </a:cubicBezTo>
                <a:cubicBezTo>
                  <a:pt x="174466" y="162050"/>
                  <a:pt x="130783" y="347477"/>
                  <a:pt x="151048" y="561863"/>
                </a:cubicBezTo>
                <a:cubicBezTo>
                  <a:pt x="171313" y="776249"/>
                  <a:pt x="134692" y="945381"/>
                  <a:pt x="151048" y="1057267"/>
                </a:cubicBezTo>
                <a:cubicBezTo>
                  <a:pt x="149872" y="1072135"/>
                  <a:pt x="139921" y="1081064"/>
                  <a:pt x="125873" y="1082442"/>
                </a:cubicBezTo>
                <a:cubicBezTo>
                  <a:pt x="94608" y="1080030"/>
                  <a:pt x="46538" y="1085444"/>
                  <a:pt x="25175" y="1082442"/>
                </a:cubicBezTo>
                <a:cubicBezTo>
                  <a:pt x="11510" y="1081534"/>
                  <a:pt x="-1318" y="1071332"/>
                  <a:pt x="0" y="1057267"/>
                </a:cubicBezTo>
                <a:cubicBezTo>
                  <a:pt x="-12323" y="878331"/>
                  <a:pt x="8811" y="758152"/>
                  <a:pt x="0" y="572184"/>
                </a:cubicBezTo>
                <a:cubicBezTo>
                  <a:pt x="-8811" y="386216"/>
                  <a:pt x="-5355" y="242367"/>
                  <a:pt x="0" y="2517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4C05C4-3E70-9F14-E81A-A06BDA33066F}"/>
              </a:ext>
            </a:extLst>
          </p:cNvPr>
          <p:cNvCxnSpPr>
            <a:cxnSpLocks/>
          </p:cNvCxnSpPr>
          <p:nvPr/>
        </p:nvCxnSpPr>
        <p:spPr>
          <a:xfrm flipH="1">
            <a:off x="4129184" y="3940724"/>
            <a:ext cx="330169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8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215</Words>
  <Application>Microsoft Macintosh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SAGA Pattern (Choreography) - Sequence Diagram – Create Order</vt:lpstr>
      <vt:lpstr>SAGA Pattern (Choreography) - Sequence Diagram – Create Order</vt:lpstr>
      <vt:lpstr>SAGA Pattern (Choreography) - Sequence Diagram – Create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Jerome Boyer</cp:lastModifiedBy>
  <cp:revision>65</cp:revision>
  <dcterms:created xsi:type="dcterms:W3CDTF">2019-11-14T09:40:24Z</dcterms:created>
  <dcterms:modified xsi:type="dcterms:W3CDTF">2022-05-16T19:55:38Z</dcterms:modified>
</cp:coreProperties>
</file>