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41168490" r:id="rId2"/>
    <p:sldId id="141168493" r:id="rId3"/>
    <p:sldId id="14116849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73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1610-608B-C44E-BFA9-6B08F69E6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8411F-5855-F842-8639-452BBBFF9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49AD3-83CE-AD4C-86C3-9D9F3555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5/16/22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AC7B4-70B7-A743-A5AF-49EEF1BA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69AFC-95B7-9D40-9CC5-4991202D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9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CA36-A8F5-7A4D-9681-B3D76CDC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66580-2828-B841-9C69-1D7658CAA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55B30-AEB8-B440-B871-7B9CB2C4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5/16/22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373AC-5A3E-EA4A-B0E9-9173C4A8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62305-7BAC-024E-9C12-A2B9B928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7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2E2B4-BC47-6F4F-9097-97C6E56A0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73BE2-0132-2948-A28D-B1D35250F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4EDC5-EE79-5B4B-9EAF-FD0F4AB3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5/16/22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6D4C2-A2B0-6E42-9436-6F9737B9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92687-3865-7540-A5B6-B337015E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4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F82D-5B3F-0044-A13D-8BF192FB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B9AE1-D6BD-794E-A813-B445F1570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44F68-7F62-6C4F-9410-03AA90BF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5/16/22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53519-2E9D-3347-BE15-8FCEBCDF9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82467-D401-9640-9561-AFE0C45A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83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C936-0AA2-E844-8B33-5DBB35BE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6C076-10FB-EE49-BB2E-C89526F6B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8545D-D1F2-C641-A1FD-25E43624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5/16/22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ECE85-B0FC-5E44-9265-D394D798D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D6050-7684-7A4C-B127-26CF1D7C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4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CF40-0276-FD4F-9CA9-51FEE00C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20858-DD71-5B4E-990C-23806D9B7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5D67B-E137-DE40-8FB4-70DC9755E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BACD3-0D1C-9042-AE24-594483799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5/16/22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57BCE-0709-434B-8D6C-87787686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4BC0A-4FB2-E540-AAC9-AA5FCAAB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60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0660-7394-1A41-B6A3-468D3169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A924B-97BD-7449-87BE-0CE76F712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65465-1A0B-3641-964E-3E94F971A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F86903-B7F0-3F42-B65F-45025263F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588AB3-19F9-2A41-A1D4-097F3F37F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1B08E-A4EA-A643-96BB-70F0844A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5/16/22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48AB5-D3CA-E146-A882-34EE987D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A3B661-0CE0-084A-BD8F-E2CD87B9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15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4A80-1B3C-5441-B18C-13EAF4FD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5FC865-3127-2A46-9FF1-8DE0487B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5/16/22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C56A3-5FDB-C645-83A7-20DC5AC8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48680-26AB-9146-9C5A-0473077F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5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9AA2E-3715-894B-B431-7B219F64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5/16/22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8651C-8D8B-114C-A80E-3CCAC536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01E44-C3F2-9B4E-B9B0-DD1D3D27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0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44D82-C0A1-4A4E-B3CB-2F311041C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1B320-291F-1C40-ACA0-970F92B6D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0771A-B839-DA4F-A19E-B9D95AC2C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FA1F5-5D21-A74D-8636-F20AD281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5/16/22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F6F88-DD48-1040-BA0B-E08E1EBC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F97CC-0E79-2045-94CE-EB98A8EF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20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05DA-6DFA-C544-AA1D-5DF7DBCD9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D81EC4-5B57-904C-85D4-1EB434DBC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001ED-A83F-B842-829D-D9F4347D4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05ECA-7C0E-D94D-B1BF-96932DFB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5/16/22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68884-FF73-CB4A-9A1D-63535B08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8E9CB-1333-9A40-9EB1-7B2C0806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2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0A2DCF-B8D0-0647-85B9-D5CF0FCC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80710-6262-F842-899C-C7CDA1202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A026E-5FCD-7B4D-9AD6-8187B2A35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DD1AB-C11E-1747-BCCA-3C8476DF21EF}" type="datetimeFigureOut">
              <a:rPr lang="en-US" smtClean="0"/>
              <a:t>5/16/22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1FF24-34B0-E145-8CCE-BA4FA45F4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8B825-3855-A447-93EF-72D7DEC8E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47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SAGA Pattern </a:t>
            </a:r>
            <a:r>
              <a:rPr lang="en-US" sz="2800" dirty="0"/>
              <a:t>(Choreography)</a:t>
            </a:r>
            <a:r>
              <a:rPr lang="en-US" sz="3600" dirty="0"/>
              <a:t> - </a:t>
            </a:r>
            <a:r>
              <a:rPr lang="en-US" sz="2400" dirty="0"/>
              <a:t>Sequence Diagram </a:t>
            </a:r>
            <a:r>
              <a:rPr lang="en-US" sz="2000" dirty="0"/>
              <a:t>– Create Order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custGeom>
            <a:avLst/>
            <a:gdLst>
              <a:gd name="connsiteX0" fmla="*/ 0 w 1239127"/>
              <a:gd name="connsiteY0" fmla="*/ 103171 h 619013"/>
              <a:gd name="connsiteX1" fmla="*/ 103171 w 1239127"/>
              <a:gd name="connsiteY1" fmla="*/ 0 h 619013"/>
              <a:gd name="connsiteX2" fmla="*/ 619564 w 1239127"/>
              <a:gd name="connsiteY2" fmla="*/ 0 h 619013"/>
              <a:gd name="connsiteX3" fmla="*/ 1135956 w 1239127"/>
              <a:gd name="connsiteY3" fmla="*/ 0 h 619013"/>
              <a:gd name="connsiteX4" fmla="*/ 1239127 w 1239127"/>
              <a:gd name="connsiteY4" fmla="*/ 103171 h 619013"/>
              <a:gd name="connsiteX5" fmla="*/ 1239127 w 1239127"/>
              <a:gd name="connsiteY5" fmla="*/ 515842 h 619013"/>
              <a:gd name="connsiteX6" fmla="*/ 1135956 w 1239127"/>
              <a:gd name="connsiteY6" fmla="*/ 619013 h 619013"/>
              <a:gd name="connsiteX7" fmla="*/ 629891 w 1239127"/>
              <a:gd name="connsiteY7" fmla="*/ 619013 h 619013"/>
              <a:gd name="connsiteX8" fmla="*/ 103171 w 1239127"/>
              <a:gd name="connsiteY8" fmla="*/ 619013 h 619013"/>
              <a:gd name="connsiteX9" fmla="*/ 0 w 1239127"/>
              <a:gd name="connsiteY9" fmla="*/ 515842 h 619013"/>
              <a:gd name="connsiteX10" fmla="*/ 0 w 1239127"/>
              <a:gd name="connsiteY10" fmla="*/ 103171 h 619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9127" h="619013" fill="none" extrusionOk="0">
                <a:moveTo>
                  <a:pt x="0" y="103171"/>
                </a:moveTo>
                <a:cubicBezTo>
                  <a:pt x="-7869" y="57701"/>
                  <a:pt x="40555" y="2904"/>
                  <a:pt x="103171" y="0"/>
                </a:cubicBezTo>
                <a:cubicBezTo>
                  <a:pt x="301278" y="-14775"/>
                  <a:pt x="379035" y="-24866"/>
                  <a:pt x="619564" y="0"/>
                </a:cubicBezTo>
                <a:cubicBezTo>
                  <a:pt x="860093" y="24866"/>
                  <a:pt x="913571" y="-16996"/>
                  <a:pt x="1135956" y="0"/>
                </a:cubicBezTo>
                <a:cubicBezTo>
                  <a:pt x="1198358" y="-486"/>
                  <a:pt x="1227045" y="43466"/>
                  <a:pt x="1239127" y="103171"/>
                </a:cubicBezTo>
                <a:cubicBezTo>
                  <a:pt x="1225883" y="228207"/>
                  <a:pt x="1256978" y="403834"/>
                  <a:pt x="1239127" y="515842"/>
                </a:cubicBezTo>
                <a:cubicBezTo>
                  <a:pt x="1229173" y="568953"/>
                  <a:pt x="1185845" y="613150"/>
                  <a:pt x="1135956" y="619013"/>
                </a:cubicBezTo>
                <a:cubicBezTo>
                  <a:pt x="1008193" y="632931"/>
                  <a:pt x="849913" y="635011"/>
                  <a:pt x="629891" y="619013"/>
                </a:cubicBezTo>
                <a:cubicBezTo>
                  <a:pt x="409869" y="603015"/>
                  <a:pt x="335213" y="637627"/>
                  <a:pt x="103171" y="619013"/>
                </a:cubicBezTo>
                <a:cubicBezTo>
                  <a:pt x="51523" y="626263"/>
                  <a:pt x="-1605" y="568942"/>
                  <a:pt x="0" y="515842"/>
                </a:cubicBezTo>
                <a:cubicBezTo>
                  <a:pt x="15649" y="377955"/>
                  <a:pt x="-7182" y="255517"/>
                  <a:pt x="0" y="103171"/>
                </a:cubicBezTo>
                <a:close/>
              </a:path>
              <a:path w="1239127" h="619013" stroke="0" extrusionOk="0">
                <a:moveTo>
                  <a:pt x="0" y="103171"/>
                </a:moveTo>
                <a:cubicBezTo>
                  <a:pt x="7652" y="57713"/>
                  <a:pt x="42289" y="4536"/>
                  <a:pt x="103171" y="0"/>
                </a:cubicBezTo>
                <a:cubicBezTo>
                  <a:pt x="294044" y="-20405"/>
                  <a:pt x="476447" y="-667"/>
                  <a:pt x="588580" y="0"/>
                </a:cubicBezTo>
                <a:cubicBezTo>
                  <a:pt x="700713" y="667"/>
                  <a:pt x="988965" y="16419"/>
                  <a:pt x="1135956" y="0"/>
                </a:cubicBezTo>
                <a:cubicBezTo>
                  <a:pt x="1183826" y="6749"/>
                  <a:pt x="1241430" y="49230"/>
                  <a:pt x="1239127" y="103171"/>
                </a:cubicBezTo>
                <a:cubicBezTo>
                  <a:pt x="1244750" y="228564"/>
                  <a:pt x="1245504" y="425420"/>
                  <a:pt x="1239127" y="515842"/>
                </a:cubicBezTo>
                <a:cubicBezTo>
                  <a:pt x="1233474" y="577397"/>
                  <a:pt x="1190876" y="618104"/>
                  <a:pt x="1135956" y="619013"/>
                </a:cubicBezTo>
                <a:cubicBezTo>
                  <a:pt x="946083" y="636733"/>
                  <a:pt x="751162" y="603804"/>
                  <a:pt x="650547" y="619013"/>
                </a:cubicBezTo>
                <a:cubicBezTo>
                  <a:pt x="549932" y="634222"/>
                  <a:pt x="340416" y="596691"/>
                  <a:pt x="103171" y="619013"/>
                </a:cubicBezTo>
                <a:cubicBezTo>
                  <a:pt x="42883" y="617377"/>
                  <a:pt x="-4154" y="573536"/>
                  <a:pt x="0" y="515842"/>
                </a:cubicBezTo>
                <a:cubicBezTo>
                  <a:pt x="5926" y="326621"/>
                  <a:pt x="7851" y="288737"/>
                  <a:pt x="0" y="103171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24736481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custGeom>
            <a:avLst/>
            <a:gdLst>
              <a:gd name="connsiteX0" fmla="*/ 0 w 1135385"/>
              <a:gd name="connsiteY0" fmla="*/ 116001 h 695993"/>
              <a:gd name="connsiteX1" fmla="*/ 116001 w 1135385"/>
              <a:gd name="connsiteY1" fmla="*/ 0 h 695993"/>
              <a:gd name="connsiteX2" fmla="*/ 558659 w 1135385"/>
              <a:gd name="connsiteY2" fmla="*/ 0 h 695993"/>
              <a:gd name="connsiteX3" fmla="*/ 1019384 w 1135385"/>
              <a:gd name="connsiteY3" fmla="*/ 0 h 695993"/>
              <a:gd name="connsiteX4" fmla="*/ 1135385 w 1135385"/>
              <a:gd name="connsiteY4" fmla="*/ 116001 h 695993"/>
              <a:gd name="connsiteX5" fmla="*/ 1135385 w 1135385"/>
              <a:gd name="connsiteY5" fmla="*/ 579992 h 695993"/>
              <a:gd name="connsiteX6" fmla="*/ 1019384 w 1135385"/>
              <a:gd name="connsiteY6" fmla="*/ 695993 h 695993"/>
              <a:gd name="connsiteX7" fmla="*/ 594794 w 1135385"/>
              <a:gd name="connsiteY7" fmla="*/ 695993 h 695993"/>
              <a:gd name="connsiteX8" fmla="*/ 116001 w 1135385"/>
              <a:gd name="connsiteY8" fmla="*/ 695993 h 695993"/>
              <a:gd name="connsiteX9" fmla="*/ 0 w 1135385"/>
              <a:gd name="connsiteY9" fmla="*/ 579992 h 695993"/>
              <a:gd name="connsiteX10" fmla="*/ 0 w 1135385"/>
              <a:gd name="connsiteY10" fmla="*/ 116001 h 69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5385" h="695993" fill="none" extrusionOk="0">
                <a:moveTo>
                  <a:pt x="0" y="116001"/>
                </a:moveTo>
                <a:cubicBezTo>
                  <a:pt x="9241" y="60581"/>
                  <a:pt x="61600" y="1753"/>
                  <a:pt x="116001" y="0"/>
                </a:cubicBezTo>
                <a:cubicBezTo>
                  <a:pt x="333286" y="-1060"/>
                  <a:pt x="426631" y="1383"/>
                  <a:pt x="558659" y="0"/>
                </a:cubicBezTo>
                <a:cubicBezTo>
                  <a:pt x="690687" y="-1383"/>
                  <a:pt x="838337" y="20497"/>
                  <a:pt x="1019384" y="0"/>
                </a:cubicBezTo>
                <a:cubicBezTo>
                  <a:pt x="1090963" y="2080"/>
                  <a:pt x="1134359" y="50902"/>
                  <a:pt x="1135385" y="116001"/>
                </a:cubicBezTo>
                <a:cubicBezTo>
                  <a:pt x="1158313" y="282074"/>
                  <a:pt x="1152103" y="387127"/>
                  <a:pt x="1135385" y="579992"/>
                </a:cubicBezTo>
                <a:cubicBezTo>
                  <a:pt x="1134552" y="659810"/>
                  <a:pt x="1073588" y="702961"/>
                  <a:pt x="1019384" y="695993"/>
                </a:cubicBezTo>
                <a:cubicBezTo>
                  <a:pt x="897713" y="694403"/>
                  <a:pt x="685433" y="702996"/>
                  <a:pt x="594794" y="695993"/>
                </a:cubicBezTo>
                <a:cubicBezTo>
                  <a:pt x="504155" y="688991"/>
                  <a:pt x="287160" y="688507"/>
                  <a:pt x="116001" y="695993"/>
                </a:cubicBezTo>
                <a:cubicBezTo>
                  <a:pt x="53000" y="688972"/>
                  <a:pt x="-10947" y="633094"/>
                  <a:pt x="0" y="579992"/>
                </a:cubicBezTo>
                <a:cubicBezTo>
                  <a:pt x="2899" y="354067"/>
                  <a:pt x="9514" y="250874"/>
                  <a:pt x="0" y="116001"/>
                </a:cubicBezTo>
                <a:close/>
              </a:path>
              <a:path w="1135385" h="695993" stroke="0" extrusionOk="0">
                <a:moveTo>
                  <a:pt x="0" y="116001"/>
                </a:moveTo>
                <a:cubicBezTo>
                  <a:pt x="6087" y="56351"/>
                  <a:pt x="46550" y="-6240"/>
                  <a:pt x="116001" y="0"/>
                </a:cubicBezTo>
                <a:cubicBezTo>
                  <a:pt x="217302" y="-13079"/>
                  <a:pt x="436032" y="12653"/>
                  <a:pt x="540591" y="0"/>
                </a:cubicBezTo>
                <a:cubicBezTo>
                  <a:pt x="645150" y="-12653"/>
                  <a:pt x="813098" y="21687"/>
                  <a:pt x="1019384" y="0"/>
                </a:cubicBezTo>
                <a:cubicBezTo>
                  <a:pt x="1099082" y="464"/>
                  <a:pt x="1135660" y="42642"/>
                  <a:pt x="1135385" y="116001"/>
                </a:cubicBezTo>
                <a:cubicBezTo>
                  <a:pt x="1152158" y="241439"/>
                  <a:pt x="1157128" y="368731"/>
                  <a:pt x="1135385" y="579992"/>
                </a:cubicBezTo>
                <a:cubicBezTo>
                  <a:pt x="1124562" y="641727"/>
                  <a:pt x="1085743" y="708994"/>
                  <a:pt x="1019384" y="695993"/>
                </a:cubicBezTo>
                <a:cubicBezTo>
                  <a:pt x="894758" y="706397"/>
                  <a:pt x="795547" y="707605"/>
                  <a:pt x="576726" y="695993"/>
                </a:cubicBezTo>
                <a:cubicBezTo>
                  <a:pt x="357905" y="684381"/>
                  <a:pt x="208930" y="686499"/>
                  <a:pt x="116001" y="695993"/>
                </a:cubicBezTo>
                <a:cubicBezTo>
                  <a:pt x="48315" y="693816"/>
                  <a:pt x="-12481" y="648946"/>
                  <a:pt x="0" y="579992"/>
                </a:cubicBezTo>
                <a:cubicBezTo>
                  <a:pt x="13660" y="454214"/>
                  <a:pt x="-22131" y="300494"/>
                  <a:pt x="0" y="116001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42468116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 </a:t>
            </a:r>
            <a:r>
              <a:rPr lang="en-US" sz="1200" dirty="0" err="1"/>
              <a:t>Mgr</a:t>
            </a:r>
            <a:endParaRPr lang="en-US" sz="12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540000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566309" cy="651507"/>
            <a:chOff x="2818985" y="1424735"/>
            <a:chExt cx="566309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554960" cy="244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reefers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custGeom>
            <a:avLst/>
            <a:gdLst>
              <a:gd name="connsiteX0" fmla="*/ 0 w 4377775"/>
              <a:gd name="connsiteY0" fmla="*/ 64023 h 899574"/>
              <a:gd name="connsiteX1" fmla="*/ 64023 w 4377775"/>
              <a:gd name="connsiteY1" fmla="*/ 0 h 899574"/>
              <a:gd name="connsiteX2" fmla="*/ 756122 w 4377775"/>
              <a:gd name="connsiteY2" fmla="*/ 0 h 899574"/>
              <a:gd name="connsiteX3" fmla="*/ 1405723 w 4377775"/>
              <a:gd name="connsiteY3" fmla="*/ 0 h 899574"/>
              <a:gd name="connsiteX4" fmla="*/ 2097822 w 4377775"/>
              <a:gd name="connsiteY4" fmla="*/ 0 h 899574"/>
              <a:gd name="connsiteX5" fmla="*/ 2577434 w 4377775"/>
              <a:gd name="connsiteY5" fmla="*/ 0 h 899574"/>
              <a:gd name="connsiteX6" fmla="*/ 3227036 w 4377775"/>
              <a:gd name="connsiteY6" fmla="*/ 0 h 899574"/>
              <a:gd name="connsiteX7" fmla="*/ 3706648 w 4377775"/>
              <a:gd name="connsiteY7" fmla="*/ 0 h 899574"/>
              <a:gd name="connsiteX8" fmla="*/ 4313752 w 4377775"/>
              <a:gd name="connsiteY8" fmla="*/ 0 h 899574"/>
              <a:gd name="connsiteX9" fmla="*/ 4377775 w 4377775"/>
              <a:gd name="connsiteY9" fmla="*/ 64023 h 899574"/>
              <a:gd name="connsiteX10" fmla="*/ 4377775 w 4377775"/>
              <a:gd name="connsiteY10" fmla="*/ 465218 h 899574"/>
              <a:gd name="connsiteX11" fmla="*/ 4377775 w 4377775"/>
              <a:gd name="connsiteY11" fmla="*/ 835551 h 899574"/>
              <a:gd name="connsiteX12" fmla="*/ 4313752 w 4377775"/>
              <a:gd name="connsiteY12" fmla="*/ 899574 h 899574"/>
              <a:gd name="connsiteX13" fmla="*/ 3664151 w 4377775"/>
              <a:gd name="connsiteY13" fmla="*/ 899574 h 899574"/>
              <a:gd name="connsiteX14" fmla="*/ 3057046 w 4377775"/>
              <a:gd name="connsiteY14" fmla="*/ 899574 h 899574"/>
              <a:gd name="connsiteX15" fmla="*/ 2577434 w 4377775"/>
              <a:gd name="connsiteY15" fmla="*/ 899574 h 899574"/>
              <a:gd name="connsiteX16" fmla="*/ 2055325 w 4377775"/>
              <a:gd name="connsiteY16" fmla="*/ 899574 h 899574"/>
              <a:gd name="connsiteX17" fmla="*/ 1490718 w 4377775"/>
              <a:gd name="connsiteY17" fmla="*/ 899574 h 899574"/>
              <a:gd name="connsiteX18" fmla="*/ 883614 w 4377775"/>
              <a:gd name="connsiteY18" fmla="*/ 899574 h 899574"/>
              <a:gd name="connsiteX19" fmla="*/ 64023 w 4377775"/>
              <a:gd name="connsiteY19" fmla="*/ 899574 h 899574"/>
              <a:gd name="connsiteX20" fmla="*/ 0 w 4377775"/>
              <a:gd name="connsiteY20" fmla="*/ 835551 h 899574"/>
              <a:gd name="connsiteX21" fmla="*/ 0 w 4377775"/>
              <a:gd name="connsiteY21" fmla="*/ 457502 h 899574"/>
              <a:gd name="connsiteX22" fmla="*/ 0 w 4377775"/>
              <a:gd name="connsiteY22" fmla="*/ 64023 h 89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377775" h="899574" extrusionOk="0">
                <a:moveTo>
                  <a:pt x="0" y="64023"/>
                </a:moveTo>
                <a:cubicBezTo>
                  <a:pt x="-3697" y="26532"/>
                  <a:pt x="29819" y="-2668"/>
                  <a:pt x="64023" y="0"/>
                </a:cubicBezTo>
                <a:cubicBezTo>
                  <a:pt x="320919" y="4517"/>
                  <a:pt x="582030" y="-7869"/>
                  <a:pt x="756122" y="0"/>
                </a:cubicBezTo>
                <a:cubicBezTo>
                  <a:pt x="930214" y="7869"/>
                  <a:pt x="1258377" y="5936"/>
                  <a:pt x="1405723" y="0"/>
                </a:cubicBezTo>
                <a:cubicBezTo>
                  <a:pt x="1553069" y="-5936"/>
                  <a:pt x="1900979" y="31536"/>
                  <a:pt x="2097822" y="0"/>
                </a:cubicBezTo>
                <a:cubicBezTo>
                  <a:pt x="2294665" y="-31536"/>
                  <a:pt x="2372943" y="-21145"/>
                  <a:pt x="2577434" y="0"/>
                </a:cubicBezTo>
                <a:cubicBezTo>
                  <a:pt x="2781925" y="21145"/>
                  <a:pt x="3049666" y="1962"/>
                  <a:pt x="3227036" y="0"/>
                </a:cubicBezTo>
                <a:cubicBezTo>
                  <a:pt x="3404406" y="-1962"/>
                  <a:pt x="3506028" y="4530"/>
                  <a:pt x="3706648" y="0"/>
                </a:cubicBezTo>
                <a:cubicBezTo>
                  <a:pt x="3907268" y="-4530"/>
                  <a:pt x="4071783" y="-11846"/>
                  <a:pt x="4313752" y="0"/>
                </a:cubicBezTo>
                <a:cubicBezTo>
                  <a:pt x="4352702" y="-2864"/>
                  <a:pt x="4385836" y="29752"/>
                  <a:pt x="4377775" y="64023"/>
                </a:cubicBezTo>
                <a:cubicBezTo>
                  <a:pt x="4373763" y="232118"/>
                  <a:pt x="4378941" y="378278"/>
                  <a:pt x="4377775" y="465218"/>
                </a:cubicBezTo>
                <a:cubicBezTo>
                  <a:pt x="4376609" y="552158"/>
                  <a:pt x="4389157" y="687513"/>
                  <a:pt x="4377775" y="835551"/>
                </a:cubicBezTo>
                <a:cubicBezTo>
                  <a:pt x="4379547" y="873319"/>
                  <a:pt x="4352133" y="897152"/>
                  <a:pt x="4313752" y="899574"/>
                </a:cubicBezTo>
                <a:cubicBezTo>
                  <a:pt x="4016180" y="904517"/>
                  <a:pt x="3875888" y="869956"/>
                  <a:pt x="3664151" y="899574"/>
                </a:cubicBezTo>
                <a:cubicBezTo>
                  <a:pt x="3452414" y="929192"/>
                  <a:pt x="3255799" y="876361"/>
                  <a:pt x="3057046" y="899574"/>
                </a:cubicBezTo>
                <a:cubicBezTo>
                  <a:pt x="2858293" y="922787"/>
                  <a:pt x="2785195" y="887263"/>
                  <a:pt x="2577434" y="899574"/>
                </a:cubicBezTo>
                <a:cubicBezTo>
                  <a:pt x="2369673" y="911885"/>
                  <a:pt x="2183296" y="897169"/>
                  <a:pt x="2055325" y="899574"/>
                </a:cubicBezTo>
                <a:cubicBezTo>
                  <a:pt x="1927354" y="901979"/>
                  <a:pt x="1743137" y="919667"/>
                  <a:pt x="1490718" y="899574"/>
                </a:cubicBezTo>
                <a:cubicBezTo>
                  <a:pt x="1238299" y="879481"/>
                  <a:pt x="1005626" y="893841"/>
                  <a:pt x="883614" y="899574"/>
                </a:cubicBezTo>
                <a:cubicBezTo>
                  <a:pt x="761602" y="905307"/>
                  <a:pt x="250478" y="880857"/>
                  <a:pt x="64023" y="899574"/>
                </a:cubicBezTo>
                <a:cubicBezTo>
                  <a:pt x="23358" y="904934"/>
                  <a:pt x="-2986" y="864064"/>
                  <a:pt x="0" y="835551"/>
                </a:cubicBezTo>
                <a:cubicBezTo>
                  <a:pt x="1120" y="715756"/>
                  <a:pt x="-18803" y="557594"/>
                  <a:pt x="0" y="457502"/>
                </a:cubicBezTo>
                <a:cubicBezTo>
                  <a:pt x="18803" y="357410"/>
                  <a:pt x="-2855" y="234968"/>
                  <a:pt x="0" y="64023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/>
            <a:tailEnd/>
            <a:extLst>
              <a:ext uri="{C807C97D-BFC1-408E-A445-0C87EB9F89A2}">
                <ask:lineSketchStyleProps xmlns:ask="http://schemas.microsoft.com/office/drawing/2018/sketchyshapes" sd="2805954614">
                  <a:prstGeom prst="roundRect">
                    <a:avLst>
                      <a:gd name="adj" fmla="val 711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custGeom>
            <a:avLst/>
            <a:gdLst>
              <a:gd name="connsiteX0" fmla="*/ 0 w 1159906"/>
              <a:gd name="connsiteY0" fmla="*/ 114730 h 688366"/>
              <a:gd name="connsiteX1" fmla="*/ 114730 w 1159906"/>
              <a:gd name="connsiteY1" fmla="*/ 0 h 688366"/>
              <a:gd name="connsiteX2" fmla="*/ 598562 w 1159906"/>
              <a:gd name="connsiteY2" fmla="*/ 0 h 688366"/>
              <a:gd name="connsiteX3" fmla="*/ 1045176 w 1159906"/>
              <a:gd name="connsiteY3" fmla="*/ 0 h 688366"/>
              <a:gd name="connsiteX4" fmla="*/ 1159906 w 1159906"/>
              <a:gd name="connsiteY4" fmla="*/ 114730 h 688366"/>
              <a:gd name="connsiteX5" fmla="*/ 1159906 w 1159906"/>
              <a:gd name="connsiteY5" fmla="*/ 573636 h 688366"/>
              <a:gd name="connsiteX6" fmla="*/ 1045176 w 1159906"/>
              <a:gd name="connsiteY6" fmla="*/ 688366 h 688366"/>
              <a:gd name="connsiteX7" fmla="*/ 589257 w 1159906"/>
              <a:gd name="connsiteY7" fmla="*/ 688366 h 688366"/>
              <a:gd name="connsiteX8" fmla="*/ 114730 w 1159906"/>
              <a:gd name="connsiteY8" fmla="*/ 688366 h 688366"/>
              <a:gd name="connsiteX9" fmla="*/ 0 w 1159906"/>
              <a:gd name="connsiteY9" fmla="*/ 573636 h 688366"/>
              <a:gd name="connsiteX10" fmla="*/ 0 w 1159906"/>
              <a:gd name="connsiteY10" fmla="*/ 114730 h 688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9906" h="688366" fill="none" extrusionOk="0">
                <a:moveTo>
                  <a:pt x="0" y="114730"/>
                </a:moveTo>
                <a:cubicBezTo>
                  <a:pt x="-3175" y="51379"/>
                  <a:pt x="49221" y="-106"/>
                  <a:pt x="114730" y="0"/>
                </a:cubicBezTo>
                <a:cubicBezTo>
                  <a:pt x="335718" y="-11690"/>
                  <a:pt x="382761" y="-3544"/>
                  <a:pt x="598562" y="0"/>
                </a:cubicBezTo>
                <a:cubicBezTo>
                  <a:pt x="814363" y="3544"/>
                  <a:pt x="886450" y="-2224"/>
                  <a:pt x="1045176" y="0"/>
                </a:cubicBezTo>
                <a:cubicBezTo>
                  <a:pt x="1103076" y="2466"/>
                  <a:pt x="1171569" y="49721"/>
                  <a:pt x="1159906" y="114730"/>
                </a:cubicBezTo>
                <a:cubicBezTo>
                  <a:pt x="1164633" y="344121"/>
                  <a:pt x="1144289" y="471160"/>
                  <a:pt x="1159906" y="573636"/>
                </a:cubicBezTo>
                <a:cubicBezTo>
                  <a:pt x="1150055" y="638415"/>
                  <a:pt x="1103544" y="690533"/>
                  <a:pt x="1045176" y="688366"/>
                </a:cubicBezTo>
                <a:cubicBezTo>
                  <a:pt x="926467" y="671156"/>
                  <a:pt x="715230" y="680586"/>
                  <a:pt x="589257" y="688366"/>
                </a:cubicBezTo>
                <a:cubicBezTo>
                  <a:pt x="463284" y="696146"/>
                  <a:pt x="277741" y="674666"/>
                  <a:pt x="114730" y="688366"/>
                </a:cubicBezTo>
                <a:cubicBezTo>
                  <a:pt x="41738" y="679045"/>
                  <a:pt x="6821" y="636472"/>
                  <a:pt x="0" y="573636"/>
                </a:cubicBezTo>
                <a:cubicBezTo>
                  <a:pt x="-13845" y="450929"/>
                  <a:pt x="14963" y="308610"/>
                  <a:pt x="0" y="114730"/>
                </a:cubicBezTo>
                <a:close/>
              </a:path>
              <a:path w="1159906" h="688366" stroke="0" extrusionOk="0">
                <a:moveTo>
                  <a:pt x="0" y="114730"/>
                </a:moveTo>
                <a:cubicBezTo>
                  <a:pt x="317" y="62665"/>
                  <a:pt x="63774" y="-2431"/>
                  <a:pt x="114730" y="0"/>
                </a:cubicBezTo>
                <a:cubicBezTo>
                  <a:pt x="236470" y="17785"/>
                  <a:pt x="448623" y="-624"/>
                  <a:pt x="598562" y="0"/>
                </a:cubicBezTo>
                <a:cubicBezTo>
                  <a:pt x="748501" y="624"/>
                  <a:pt x="917439" y="-21743"/>
                  <a:pt x="1045176" y="0"/>
                </a:cubicBezTo>
                <a:cubicBezTo>
                  <a:pt x="1113949" y="-13579"/>
                  <a:pt x="1162383" y="52173"/>
                  <a:pt x="1159906" y="114730"/>
                </a:cubicBezTo>
                <a:cubicBezTo>
                  <a:pt x="1155155" y="245035"/>
                  <a:pt x="1139973" y="403108"/>
                  <a:pt x="1159906" y="573636"/>
                </a:cubicBezTo>
                <a:cubicBezTo>
                  <a:pt x="1148800" y="635060"/>
                  <a:pt x="1114345" y="676673"/>
                  <a:pt x="1045176" y="688366"/>
                </a:cubicBezTo>
                <a:cubicBezTo>
                  <a:pt x="843855" y="690615"/>
                  <a:pt x="717620" y="692497"/>
                  <a:pt x="598562" y="688366"/>
                </a:cubicBezTo>
                <a:cubicBezTo>
                  <a:pt x="479504" y="684235"/>
                  <a:pt x="263997" y="690233"/>
                  <a:pt x="114730" y="688366"/>
                </a:cubicBezTo>
                <a:cubicBezTo>
                  <a:pt x="51143" y="691998"/>
                  <a:pt x="-2213" y="636697"/>
                  <a:pt x="0" y="573636"/>
                </a:cubicBezTo>
                <a:cubicBezTo>
                  <a:pt x="1734" y="426348"/>
                  <a:pt x="-11450" y="215293"/>
                  <a:pt x="0" y="114730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30443786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custGeom>
            <a:avLst/>
            <a:gdLst>
              <a:gd name="connsiteX0" fmla="*/ 0 w 999125"/>
              <a:gd name="connsiteY0" fmla="*/ 114416 h 686482"/>
              <a:gd name="connsiteX1" fmla="*/ 114416 w 999125"/>
              <a:gd name="connsiteY1" fmla="*/ 0 h 686482"/>
              <a:gd name="connsiteX2" fmla="*/ 514968 w 999125"/>
              <a:gd name="connsiteY2" fmla="*/ 0 h 686482"/>
              <a:gd name="connsiteX3" fmla="*/ 884709 w 999125"/>
              <a:gd name="connsiteY3" fmla="*/ 0 h 686482"/>
              <a:gd name="connsiteX4" fmla="*/ 999125 w 999125"/>
              <a:gd name="connsiteY4" fmla="*/ 114416 h 686482"/>
              <a:gd name="connsiteX5" fmla="*/ 999125 w 999125"/>
              <a:gd name="connsiteY5" fmla="*/ 572066 h 686482"/>
              <a:gd name="connsiteX6" fmla="*/ 884709 w 999125"/>
              <a:gd name="connsiteY6" fmla="*/ 686482 h 686482"/>
              <a:gd name="connsiteX7" fmla="*/ 514968 w 999125"/>
              <a:gd name="connsiteY7" fmla="*/ 686482 h 686482"/>
              <a:gd name="connsiteX8" fmla="*/ 114416 w 999125"/>
              <a:gd name="connsiteY8" fmla="*/ 686482 h 686482"/>
              <a:gd name="connsiteX9" fmla="*/ 0 w 999125"/>
              <a:gd name="connsiteY9" fmla="*/ 572066 h 686482"/>
              <a:gd name="connsiteX10" fmla="*/ 0 w 999125"/>
              <a:gd name="connsiteY10" fmla="*/ 114416 h 68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9125" h="686482" fill="none" extrusionOk="0">
                <a:moveTo>
                  <a:pt x="0" y="114416"/>
                </a:moveTo>
                <a:cubicBezTo>
                  <a:pt x="-2251" y="55741"/>
                  <a:pt x="40544" y="6569"/>
                  <a:pt x="114416" y="0"/>
                </a:cubicBezTo>
                <a:cubicBezTo>
                  <a:pt x="290501" y="12677"/>
                  <a:pt x="389615" y="-11339"/>
                  <a:pt x="514968" y="0"/>
                </a:cubicBezTo>
                <a:cubicBezTo>
                  <a:pt x="640321" y="11339"/>
                  <a:pt x="726973" y="-10054"/>
                  <a:pt x="884709" y="0"/>
                </a:cubicBezTo>
                <a:cubicBezTo>
                  <a:pt x="959788" y="7898"/>
                  <a:pt x="1000261" y="48761"/>
                  <a:pt x="999125" y="114416"/>
                </a:cubicBezTo>
                <a:cubicBezTo>
                  <a:pt x="993022" y="264392"/>
                  <a:pt x="1009335" y="471865"/>
                  <a:pt x="999125" y="572066"/>
                </a:cubicBezTo>
                <a:cubicBezTo>
                  <a:pt x="991572" y="639324"/>
                  <a:pt x="949237" y="693139"/>
                  <a:pt x="884709" y="686482"/>
                </a:cubicBezTo>
                <a:cubicBezTo>
                  <a:pt x="771583" y="698118"/>
                  <a:pt x="649192" y="685956"/>
                  <a:pt x="514968" y="686482"/>
                </a:cubicBezTo>
                <a:cubicBezTo>
                  <a:pt x="380744" y="687008"/>
                  <a:pt x="211142" y="679204"/>
                  <a:pt x="114416" y="686482"/>
                </a:cubicBezTo>
                <a:cubicBezTo>
                  <a:pt x="55267" y="673628"/>
                  <a:pt x="2690" y="623691"/>
                  <a:pt x="0" y="572066"/>
                </a:cubicBezTo>
                <a:cubicBezTo>
                  <a:pt x="4371" y="468938"/>
                  <a:pt x="-17537" y="275703"/>
                  <a:pt x="0" y="114416"/>
                </a:cubicBezTo>
                <a:close/>
              </a:path>
              <a:path w="999125" h="686482" stroke="0" extrusionOk="0">
                <a:moveTo>
                  <a:pt x="0" y="114416"/>
                </a:moveTo>
                <a:cubicBezTo>
                  <a:pt x="-372" y="47150"/>
                  <a:pt x="45945" y="6362"/>
                  <a:pt x="114416" y="0"/>
                </a:cubicBezTo>
                <a:cubicBezTo>
                  <a:pt x="251191" y="16194"/>
                  <a:pt x="313482" y="16537"/>
                  <a:pt x="491860" y="0"/>
                </a:cubicBezTo>
                <a:cubicBezTo>
                  <a:pt x="670238" y="-16537"/>
                  <a:pt x="715862" y="4092"/>
                  <a:pt x="884709" y="0"/>
                </a:cubicBezTo>
                <a:cubicBezTo>
                  <a:pt x="941342" y="-11157"/>
                  <a:pt x="992157" y="38399"/>
                  <a:pt x="999125" y="114416"/>
                </a:cubicBezTo>
                <a:cubicBezTo>
                  <a:pt x="1006725" y="216182"/>
                  <a:pt x="983493" y="357019"/>
                  <a:pt x="999125" y="572066"/>
                </a:cubicBezTo>
                <a:cubicBezTo>
                  <a:pt x="987693" y="637243"/>
                  <a:pt x="961999" y="684730"/>
                  <a:pt x="884709" y="686482"/>
                </a:cubicBezTo>
                <a:cubicBezTo>
                  <a:pt x="721585" y="670309"/>
                  <a:pt x="573557" y="675478"/>
                  <a:pt x="491860" y="686482"/>
                </a:cubicBezTo>
                <a:cubicBezTo>
                  <a:pt x="410163" y="697486"/>
                  <a:pt x="242431" y="668985"/>
                  <a:pt x="114416" y="686482"/>
                </a:cubicBezTo>
                <a:cubicBezTo>
                  <a:pt x="52687" y="680842"/>
                  <a:pt x="-2128" y="639286"/>
                  <a:pt x="0" y="572066"/>
                </a:cubicBezTo>
                <a:cubicBezTo>
                  <a:pt x="19921" y="443926"/>
                  <a:pt x="8437" y="259547"/>
                  <a:pt x="0" y="114416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54326505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Reefers </a:t>
            </a:r>
            <a:r>
              <a:rPr lang="en-US" sz="1200" dirty="0" err="1"/>
              <a:t>Mgr</a:t>
            </a:r>
            <a:endParaRPr lang="en-US" sz="12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800"/>
            <a:ext cx="33090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498994" y="720007"/>
            <a:ext cx="603050" cy="636766"/>
            <a:chOff x="2898188" y="2855073"/>
            <a:chExt cx="603050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898188" y="2855073"/>
              <a:ext cx="603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voyages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34551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F231B339-2EDF-674F-A1AF-01761FEFE12D}"/>
              </a:ext>
            </a:extLst>
          </p:cNvPr>
          <p:cNvSpPr/>
          <p:nvPr/>
        </p:nvSpPr>
        <p:spPr>
          <a:xfrm>
            <a:off x="1860051" y="2005760"/>
            <a:ext cx="7360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 Id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6E2BA8D-89F2-EB4F-85A8-00E9DC226DEE}"/>
              </a:ext>
            </a:extLst>
          </p:cNvPr>
          <p:cNvSpPr/>
          <p:nvPr/>
        </p:nvSpPr>
        <p:spPr>
          <a:xfrm>
            <a:off x="7615931" y="2069287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Create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A14DE4-1686-F643-BC1D-E589E0FAA372}"/>
              </a:ext>
            </a:extLst>
          </p:cNvPr>
          <p:cNvSpPr/>
          <p:nvPr/>
        </p:nvSpPr>
        <p:spPr>
          <a:xfrm>
            <a:off x="1436601" y="1565057"/>
            <a:ext cx="14253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reate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Order (API)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2E98DE-D6C7-4E4D-A417-F51E37B94235}"/>
              </a:ext>
            </a:extLst>
          </p:cNvPr>
          <p:cNvCxnSpPr>
            <a:cxnSpLocks/>
          </p:cNvCxnSpPr>
          <p:nvPr/>
        </p:nvCxnSpPr>
        <p:spPr>
          <a:xfrm flipV="1">
            <a:off x="1287629" y="1796610"/>
            <a:ext cx="6246010" cy="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B81783-31A8-6941-83AA-0757DD050731}"/>
              </a:ext>
            </a:extLst>
          </p:cNvPr>
          <p:cNvCxnSpPr>
            <a:cxnSpLocks/>
          </p:cNvCxnSpPr>
          <p:nvPr/>
        </p:nvCxnSpPr>
        <p:spPr>
          <a:xfrm flipH="1">
            <a:off x="1279505" y="1981398"/>
            <a:ext cx="6227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579D064-EA38-1346-B63B-D89F06401ACA}"/>
              </a:ext>
            </a:extLst>
          </p:cNvPr>
          <p:cNvSpPr/>
          <p:nvPr/>
        </p:nvSpPr>
        <p:spPr>
          <a:xfrm>
            <a:off x="7415000" y="1788545"/>
            <a:ext cx="143820" cy="740170"/>
          </a:xfrm>
          <a:custGeom>
            <a:avLst/>
            <a:gdLst>
              <a:gd name="connsiteX0" fmla="*/ 0 w 143820"/>
              <a:gd name="connsiteY0" fmla="*/ 23970 h 740170"/>
              <a:gd name="connsiteX1" fmla="*/ 23970 w 143820"/>
              <a:gd name="connsiteY1" fmla="*/ 0 h 740170"/>
              <a:gd name="connsiteX2" fmla="*/ 119850 w 143820"/>
              <a:gd name="connsiteY2" fmla="*/ 0 h 740170"/>
              <a:gd name="connsiteX3" fmla="*/ 143820 w 143820"/>
              <a:gd name="connsiteY3" fmla="*/ 23970 h 740170"/>
              <a:gd name="connsiteX4" fmla="*/ 143820 w 143820"/>
              <a:gd name="connsiteY4" fmla="*/ 716200 h 740170"/>
              <a:gd name="connsiteX5" fmla="*/ 119850 w 143820"/>
              <a:gd name="connsiteY5" fmla="*/ 740170 h 740170"/>
              <a:gd name="connsiteX6" fmla="*/ 23970 w 143820"/>
              <a:gd name="connsiteY6" fmla="*/ 740170 h 740170"/>
              <a:gd name="connsiteX7" fmla="*/ 0 w 143820"/>
              <a:gd name="connsiteY7" fmla="*/ 716200 h 740170"/>
              <a:gd name="connsiteX8" fmla="*/ 0 w 143820"/>
              <a:gd name="connsiteY8" fmla="*/ 23970 h 74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820" h="740170" fill="none" extrusionOk="0">
                <a:moveTo>
                  <a:pt x="0" y="23970"/>
                </a:moveTo>
                <a:cubicBezTo>
                  <a:pt x="-294" y="7823"/>
                  <a:pt x="10794" y="-2080"/>
                  <a:pt x="23970" y="0"/>
                </a:cubicBezTo>
                <a:cubicBezTo>
                  <a:pt x="49848" y="-2756"/>
                  <a:pt x="94642" y="3673"/>
                  <a:pt x="119850" y="0"/>
                </a:cubicBezTo>
                <a:cubicBezTo>
                  <a:pt x="130853" y="-541"/>
                  <a:pt x="142900" y="12219"/>
                  <a:pt x="143820" y="23970"/>
                </a:cubicBezTo>
                <a:cubicBezTo>
                  <a:pt x="162767" y="266624"/>
                  <a:pt x="157832" y="409099"/>
                  <a:pt x="143820" y="716200"/>
                </a:cubicBezTo>
                <a:cubicBezTo>
                  <a:pt x="143885" y="728253"/>
                  <a:pt x="131410" y="738950"/>
                  <a:pt x="119850" y="740170"/>
                </a:cubicBezTo>
                <a:cubicBezTo>
                  <a:pt x="90510" y="742809"/>
                  <a:pt x="51443" y="739222"/>
                  <a:pt x="23970" y="740170"/>
                </a:cubicBezTo>
                <a:cubicBezTo>
                  <a:pt x="9470" y="738315"/>
                  <a:pt x="1781" y="728504"/>
                  <a:pt x="0" y="716200"/>
                </a:cubicBezTo>
                <a:cubicBezTo>
                  <a:pt x="15034" y="535449"/>
                  <a:pt x="31073" y="185630"/>
                  <a:pt x="0" y="23970"/>
                </a:cubicBezTo>
                <a:close/>
              </a:path>
              <a:path w="143820" h="740170" stroke="0" extrusionOk="0">
                <a:moveTo>
                  <a:pt x="0" y="23970"/>
                </a:moveTo>
                <a:cubicBezTo>
                  <a:pt x="-1908" y="11035"/>
                  <a:pt x="10625" y="-347"/>
                  <a:pt x="23970" y="0"/>
                </a:cubicBezTo>
                <a:cubicBezTo>
                  <a:pt x="62009" y="1518"/>
                  <a:pt x="88313" y="811"/>
                  <a:pt x="119850" y="0"/>
                </a:cubicBezTo>
                <a:cubicBezTo>
                  <a:pt x="133961" y="-989"/>
                  <a:pt x="144346" y="9217"/>
                  <a:pt x="143820" y="23970"/>
                </a:cubicBezTo>
                <a:cubicBezTo>
                  <a:pt x="157354" y="166569"/>
                  <a:pt x="111166" y="391542"/>
                  <a:pt x="143820" y="716200"/>
                </a:cubicBezTo>
                <a:cubicBezTo>
                  <a:pt x="143021" y="731916"/>
                  <a:pt x="135668" y="741203"/>
                  <a:pt x="119850" y="740170"/>
                </a:cubicBezTo>
                <a:cubicBezTo>
                  <a:pt x="92925" y="738082"/>
                  <a:pt x="58460" y="741763"/>
                  <a:pt x="23970" y="740170"/>
                </a:cubicBezTo>
                <a:cubicBezTo>
                  <a:pt x="8762" y="737965"/>
                  <a:pt x="-739" y="729985"/>
                  <a:pt x="0" y="716200"/>
                </a:cubicBezTo>
                <a:cubicBezTo>
                  <a:pt x="-17587" y="449246"/>
                  <a:pt x="-22664" y="169467"/>
                  <a:pt x="0" y="2397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76641297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28F5020-F4EE-B842-87C2-726EA7AAE143}"/>
              </a:ext>
            </a:extLst>
          </p:cNvPr>
          <p:cNvSpPr/>
          <p:nvPr/>
        </p:nvSpPr>
        <p:spPr>
          <a:xfrm>
            <a:off x="2137628" y="3035319"/>
            <a:ext cx="907005" cy="605750"/>
          </a:xfrm>
          <a:custGeom>
            <a:avLst/>
            <a:gdLst>
              <a:gd name="connsiteX0" fmla="*/ 0 w 907005"/>
              <a:gd name="connsiteY0" fmla="*/ 100960 h 605750"/>
              <a:gd name="connsiteX1" fmla="*/ 100960 w 907005"/>
              <a:gd name="connsiteY1" fmla="*/ 0 h 605750"/>
              <a:gd name="connsiteX2" fmla="*/ 453503 w 907005"/>
              <a:gd name="connsiteY2" fmla="*/ 0 h 605750"/>
              <a:gd name="connsiteX3" fmla="*/ 806045 w 907005"/>
              <a:gd name="connsiteY3" fmla="*/ 0 h 605750"/>
              <a:gd name="connsiteX4" fmla="*/ 907005 w 907005"/>
              <a:gd name="connsiteY4" fmla="*/ 100960 h 605750"/>
              <a:gd name="connsiteX5" fmla="*/ 907005 w 907005"/>
              <a:gd name="connsiteY5" fmla="*/ 504790 h 605750"/>
              <a:gd name="connsiteX6" fmla="*/ 806045 w 907005"/>
              <a:gd name="connsiteY6" fmla="*/ 605750 h 605750"/>
              <a:gd name="connsiteX7" fmla="*/ 467604 w 907005"/>
              <a:gd name="connsiteY7" fmla="*/ 605750 h 605750"/>
              <a:gd name="connsiteX8" fmla="*/ 100960 w 907005"/>
              <a:gd name="connsiteY8" fmla="*/ 605750 h 605750"/>
              <a:gd name="connsiteX9" fmla="*/ 0 w 907005"/>
              <a:gd name="connsiteY9" fmla="*/ 504790 h 605750"/>
              <a:gd name="connsiteX10" fmla="*/ 0 w 907005"/>
              <a:gd name="connsiteY10" fmla="*/ 100960 h 60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7005" h="605750" fill="none" extrusionOk="0">
                <a:moveTo>
                  <a:pt x="0" y="100960"/>
                </a:moveTo>
                <a:cubicBezTo>
                  <a:pt x="-11223" y="44835"/>
                  <a:pt x="53394" y="4877"/>
                  <a:pt x="100960" y="0"/>
                </a:cubicBezTo>
                <a:cubicBezTo>
                  <a:pt x="204494" y="3467"/>
                  <a:pt x="284799" y="5239"/>
                  <a:pt x="453503" y="0"/>
                </a:cubicBezTo>
                <a:cubicBezTo>
                  <a:pt x="622207" y="-5239"/>
                  <a:pt x="643014" y="-2119"/>
                  <a:pt x="806045" y="0"/>
                </a:cubicBezTo>
                <a:cubicBezTo>
                  <a:pt x="848030" y="-888"/>
                  <a:pt x="916041" y="43408"/>
                  <a:pt x="907005" y="100960"/>
                </a:cubicBezTo>
                <a:cubicBezTo>
                  <a:pt x="922807" y="262212"/>
                  <a:pt x="902186" y="347302"/>
                  <a:pt x="907005" y="504790"/>
                </a:cubicBezTo>
                <a:cubicBezTo>
                  <a:pt x="899560" y="566311"/>
                  <a:pt x="865691" y="606464"/>
                  <a:pt x="806045" y="605750"/>
                </a:cubicBezTo>
                <a:cubicBezTo>
                  <a:pt x="716935" y="620461"/>
                  <a:pt x="599008" y="611838"/>
                  <a:pt x="467604" y="605750"/>
                </a:cubicBezTo>
                <a:cubicBezTo>
                  <a:pt x="336200" y="599662"/>
                  <a:pt x="235767" y="596166"/>
                  <a:pt x="100960" y="605750"/>
                </a:cubicBezTo>
                <a:cubicBezTo>
                  <a:pt x="44437" y="602098"/>
                  <a:pt x="-1931" y="562330"/>
                  <a:pt x="0" y="504790"/>
                </a:cubicBezTo>
                <a:cubicBezTo>
                  <a:pt x="17948" y="316648"/>
                  <a:pt x="7300" y="193501"/>
                  <a:pt x="0" y="100960"/>
                </a:cubicBezTo>
                <a:close/>
              </a:path>
              <a:path w="907005" h="605750" stroke="0" extrusionOk="0">
                <a:moveTo>
                  <a:pt x="0" y="100960"/>
                </a:moveTo>
                <a:cubicBezTo>
                  <a:pt x="-4097" y="56455"/>
                  <a:pt x="36349" y="-5234"/>
                  <a:pt x="100960" y="0"/>
                </a:cubicBezTo>
                <a:cubicBezTo>
                  <a:pt x="267636" y="-16333"/>
                  <a:pt x="364838" y="-9588"/>
                  <a:pt x="439401" y="0"/>
                </a:cubicBezTo>
                <a:cubicBezTo>
                  <a:pt x="513964" y="9588"/>
                  <a:pt x="683430" y="17926"/>
                  <a:pt x="806045" y="0"/>
                </a:cubicBezTo>
                <a:cubicBezTo>
                  <a:pt x="861164" y="7338"/>
                  <a:pt x="898461" y="35913"/>
                  <a:pt x="907005" y="100960"/>
                </a:cubicBezTo>
                <a:cubicBezTo>
                  <a:pt x="915932" y="246294"/>
                  <a:pt x="910741" y="345930"/>
                  <a:pt x="907005" y="504790"/>
                </a:cubicBezTo>
                <a:cubicBezTo>
                  <a:pt x="904522" y="558691"/>
                  <a:pt x="860893" y="606953"/>
                  <a:pt x="806045" y="605750"/>
                </a:cubicBezTo>
                <a:cubicBezTo>
                  <a:pt x="667222" y="609946"/>
                  <a:pt x="554250" y="594182"/>
                  <a:pt x="460553" y="605750"/>
                </a:cubicBezTo>
                <a:cubicBezTo>
                  <a:pt x="366856" y="617318"/>
                  <a:pt x="197343" y="589877"/>
                  <a:pt x="100960" y="605750"/>
                </a:cubicBezTo>
                <a:cubicBezTo>
                  <a:pt x="42147" y="602619"/>
                  <a:pt x="8792" y="557452"/>
                  <a:pt x="0" y="504790"/>
                </a:cubicBezTo>
                <a:cubicBezTo>
                  <a:pt x="-13622" y="420678"/>
                  <a:pt x="-864" y="189688"/>
                  <a:pt x="0" y="10096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346274939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Order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(pending)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1079723-7454-0C4C-B0B5-2EB0D5C5081F}"/>
              </a:ext>
            </a:extLst>
          </p:cNvPr>
          <p:cNvSpPr/>
          <p:nvPr/>
        </p:nvSpPr>
        <p:spPr>
          <a:xfrm>
            <a:off x="4596136" y="2787008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OrderCreated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B250A6E-BF76-5A4F-8966-A495EDABDBF2}"/>
              </a:ext>
            </a:extLst>
          </p:cNvPr>
          <p:cNvCxnSpPr>
            <a:cxnSpLocks/>
          </p:cNvCxnSpPr>
          <p:nvPr/>
        </p:nvCxnSpPr>
        <p:spPr>
          <a:xfrm flipH="1">
            <a:off x="6004438" y="2867019"/>
            <a:ext cx="1513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5C860B4-05D4-2F42-8B02-EE442D36985B}"/>
              </a:ext>
            </a:extLst>
          </p:cNvPr>
          <p:cNvGrpSpPr/>
          <p:nvPr/>
        </p:nvGrpSpPr>
        <p:grpSpPr>
          <a:xfrm>
            <a:off x="5564554" y="2796952"/>
            <a:ext cx="433615" cy="288669"/>
            <a:chOff x="7970108" y="5423680"/>
            <a:chExt cx="1878227" cy="1100688"/>
          </a:xfrm>
        </p:grpSpPr>
        <p:sp>
          <p:nvSpPr>
            <p:cNvPr id="101" name="Process 100">
              <a:extLst>
                <a:ext uri="{FF2B5EF4-FFF2-40B4-BE49-F238E27FC236}">
                  <a16:creationId xmlns:a16="http://schemas.microsoft.com/office/drawing/2014/main" id="{1E650483-559C-5C48-9ECF-D8973562BD14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custGeom>
              <a:avLst/>
              <a:gdLst>
                <a:gd name="connsiteX0" fmla="*/ 0 w 1878227"/>
                <a:gd name="connsiteY0" fmla="*/ 0 h 1099637"/>
                <a:gd name="connsiteX1" fmla="*/ 663640 w 1878227"/>
                <a:gd name="connsiteY1" fmla="*/ 0 h 1099637"/>
                <a:gd name="connsiteX2" fmla="*/ 1327280 w 1878227"/>
                <a:gd name="connsiteY2" fmla="*/ 0 h 1099637"/>
                <a:gd name="connsiteX3" fmla="*/ 1878227 w 1878227"/>
                <a:gd name="connsiteY3" fmla="*/ 0 h 1099637"/>
                <a:gd name="connsiteX4" fmla="*/ 1878227 w 1878227"/>
                <a:gd name="connsiteY4" fmla="*/ 571811 h 1099637"/>
                <a:gd name="connsiteX5" fmla="*/ 1878227 w 1878227"/>
                <a:gd name="connsiteY5" fmla="*/ 1099637 h 1099637"/>
                <a:gd name="connsiteX6" fmla="*/ 1270934 w 1878227"/>
                <a:gd name="connsiteY6" fmla="*/ 1099637 h 1099637"/>
                <a:gd name="connsiteX7" fmla="*/ 682422 w 1878227"/>
                <a:gd name="connsiteY7" fmla="*/ 1099637 h 1099637"/>
                <a:gd name="connsiteX8" fmla="*/ 0 w 1878227"/>
                <a:gd name="connsiteY8" fmla="*/ 1099637 h 1099637"/>
                <a:gd name="connsiteX9" fmla="*/ 0 w 1878227"/>
                <a:gd name="connsiteY9" fmla="*/ 560815 h 1099637"/>
                <a:gd name="connsiteX10" fmla="*/ 0 w 1878227"/>
                <a:gd name="connsiteY10" fmla="*/ 0 h 1099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8227" h="1099637" fill="none" extrusionOk="0">
                  <a:moveTo>
                    <a:pt x="0" y="0"/>
                  </a:moveTo>
                  <a:cubicBezTo>
                    <a:pt x="243400" y="-10157"/>
                    <a:pt x="421467" y="24086"/>
                    <a:pt x="663640" y="0"/>
                  </a:cubicBezTo>
                  <a:cubicBezTo>
                    <a:pt x="905813" y="-24086"/>
                    <a:pt x="1192075" y="11486"/>
                    <a:pt x="1327280" y="0"/>
                  </a:cubicBezTo>
                  <a:cubicBezTo>
                    <a:pt x="1462485" y="-11486"/>
                    <a:pt x="1650394" y="16532"/>
                    <a:pt x="1878227" y="0"/>
                  </a:cubicBezTo>
                  <a:cubicBezTo>
                    <a:pt x="1898873" y="128917"/>
                    <a:pt x="1896041" y="307777"/>
                    <a:pt x="1878227" y="571811"/>
                  </a:cubicBezTo>
                  <a:cubicBezTo>
                    <a:pt x="1860413" y="835845"/>
                    <a:pt x="1876580" y="975418"/>
                    <a:pt x="1878227" y="1099637"/>
                  </a:cubicBezTo>
                  <a:cubicBezTo>
                    <a:pt x="1628318" y="1093337"/>
                    <a:pt x="1502796" y="1103239"/>
                    <a:pt x="1270934" y="1099637"/>
                  </a:cubicBezTo>
                  <a:cubicBezTo>
                    <a:pt x="1039072" y="1096035"/>
                    <a:pt x="852239" y="1122308"/>
                    <a:pt x="682422" y="1099637"/>
                  </a:cubicBezTo>
                  <a:cubicBezTo>
                    <a:pt x="512605" y="1076966"/>
                    <a:pt x="199075" y="1132362"/>
                    <a:pt x="0" y="1099637"/>
                  </a:cubicBezTo>
                  <a:cubicBezTo>
                    <a:pt x="-12949" y="982381"/>
                    <a:pt x="-24712" y="761687"/>
                    <a:pt x="0" y="560815"/>
                  </a:cubicBezTo>
                  <a:cubicBezTo>
                    <a:pt x="24712" y="359943"/>
                    <a:pt x="25011" y="257752"/>
                    <a:pt x="0" y="0"/>
                  </a:cubicBezTo>
                  <a:close/>
                </a:path>
                <a:path w="1878227" h="1099637" stroke="0" extrusionOk="0">
                  <a:moveTo>
                    <a:pt x="0" y="0"/>
                  </a:moveTo>
                  <a:cubicBezTo>
                    <a:pt x="244071" y="-14655"/>
                    <a:pt x="480627" y="-290"/>
                    <a:pt x="663640" y="0"/>
                  </a:cubicBezTo>
                  <a:cubicBezTo>
                    <a:pt x="846653" y="290"/>
                    <a:pt x="996517" y="-25789"/>
                    <a:pt x="1252151" y="0"/>
                  </a:cubicBezTo>
                  <a:cubicBezTo>
                    <a:pt x="1507785" y="25789"/>
                    <a:pt x="1652944" y="12624"/>
                    <a:pt x="1878227" y="0"/>
                  </a:cubicBezTo>
                  <a:cubicBezTo>
                    <a:pt x="1904219" y="190091"/>
                    <a:pt x="1850198" y="366333"/>
                    <a:pt x="1878227" y="560815"/>
                  </a:cubicBezTo>
                  <a:cubicBezTo>
                    <a:pt x="1906256" y="755297"/>
                    <a:pt x="1884833" y="935125"/>
                    <a:pt x="1878227" y="1099637"/>
                  </a:cubicBezTo>
                  <a:cubicBezTo>
                    <a:pt x="1626906" y="1089614"/>
                    <a:pt x="1542606" y="1111246"/>
                    <a:pt x="1252151" y="1099637"/>
                  </a:cubicBezTo>
                  <a:cubicBezTo>
                    <a:pt x="961696" y="1088028"/>
                    <a:pt x="803510" y="1124885"/>
                    <a:pt x="644858" y="1099637"/>
                  </a:cubicBezTo>
                  <a:cubicBezTo>
                    <a:pt x="486206" y="1074389"/>
                    <a:pt x="300428" y="1094974"/>
                    <a:pt x="0" y="1099637"/>
                  </a:cubicBezTo>
                  <a:cubicBezTo>
                    <a:pt x="12310" y="853748"/>
                    <a:pt x="-21357" y="779066"/>
                    <a:pt x="0" y="549819"/>
                  </a:cubicBezTo>
                  <a:cubicBezTo>
                    <a:pt x="21357" y="320572"/>
                    <a:pt x="24032" y="113705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1037871731">
                    <a:prstGeom prst="flowChartProcess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Merge 102">
              <a:extLst>
                <a:ext uri="{FF2B5EF4-FFF2-40B4-BE49-F238E27FC236}">
                  <a16:creationId xmlns:a16="http://schemas.microsoft.com/office/drawing/2014/main" id="{0626B0EE-E080-ED4E-8D72-860614A7CB22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custGeom>
              <a:avLst/>
              <a:gdLst>
                <a:gd name="connsiteX0" fmla="*/ 0 w 1876003"/>
                <a:gd name="connsiteY0" fmla="*/ 0 h 673922"/>
                <a:gd name="connsiteX1" fmla="*/ 662854 w 1876003"/>
                <a:gd name="connsiteY1" fmla="*/ 0 h 673922"/>
                <a:gd name="connsiteX2" fmla="*/ 1288189 w 1876003"/>
                <a:gd name="connsiteY2" fmla="*/ 0 h 673922"/>
                <a:gd name="connsiteX3" fmla="*/ 1876003 w 1876003"/>
                <a:gd name="connsiteY3" fmla="*/ 0 h 673922"/>
                <a:gd name="connsiteX4" fmla="*/ 1435142 w 1876003"/>
                <a:gd name="connsiteY4" fmla="*/ 316743 h 673922"/>
                <a:gd name="connsiteX5" fmla="*/ 938001 w 1876003"/>
                <a:gd name="connsiteY5" fmla="*/ 673922 h 673922"/>
                <a:gd name="connsiteX6" fmla="*/ 469001 w 1876003"/>
                <a:gd name="connsiteY6" fmla="*/ 336961 h 673922"/>
                <a:gd name="connsiteX7" fmla="*/ 0 w 1876003"/>
                <a:gd name="connsiteY7" fmla="*/ 0 h 67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6003" h="673922" fill="none" extrusionOk="0">
                  <a:moveTo>
                    <a:pt x="0" y="0"/>
                  </a:moveTo>
                  <a:cubicBezTo>
                    <a:pt x="313181" y="15024"/>
                    <a:pt x="350547" y="-7454"/>
                    <a:pt x="662854" y="0"/>
                  </a:cubicBezTo>
                  <a:cubicBezTo>
                    <a:pt x="975161" y="7454"/>
                    <a:pt x="1143134" y="-7219"/>
                    <a:pt x="1288189" y="0"/>
                  </a:cubicBezTo>
                  <a:cubicBezTo>
                    <a:pt x="1433245" y="7219"/>
                    <a:pt x="1745651" y="-26642"/>
                    <a:pt x="1876003" y="0"/>
                  </a:cubicBezTo>
                  <a:cubicBezTo>
                    <a:pt x="1705102" y="139852"/>
                    <a:pt x="1561022" y="257908"/>
                    <a:pt x="1435142" y="316743"/>
                  </a:cubicBezTo>
                  <a:cubicBezTo>
                    <a:pt x="1309262" y="375578"/>
                    <a:pt x="1117301" y="513621"/>
                    <a:pt x="938001" y="673922"/>
                  </a:cubicBezTo>
                  <a:cubicBezTo>
                    <a:pt x="804535" y="569857"/>
                    <a:pt x="635780" y="477810"/>
                    <a:pt x="469001" y="336961"/>
                  </a:cubicBezTo>
                  <a:cubicBezTo>
                    <a:pt x="302222" y="196113"/>
                    <a:pt x="207041" y="156370"/>
                    <a:pt x="0" y="0"/>
                  </a:cubicBezTo>
                  <a:close/>
                </a:path>
                <a:path w="1876003" h="673922" stroke="0" extrusionOk="0">
                  <a:moveTo>
                    <a:pt x="0" y="0"/>
                  </a:moveTo>
                  <a:cubicBezTo>
                    <a:pt x="219430" y="1636"/>
                    <a:pt x="382480" y="-14147"/>
                    <a:pt x="606574" y="0"/>
                  </a:cubicBezTo>
                  <a:cubicBezTo>
                    <a:pt x="830668" y="14147"/>
                    <a:pt x="1094290" y="27767"/>
                    <a:pt x="1269429" y="0"/>
                  </a:cubicBezTo>
                  <a:cubicBezTo>
                    <a:pt x="1444568" y="-27767"/>
                    <a:pt x="1640709" y="15687"/>
                    <a:pt x="1876003" y="0"/>
                  </a:cubicBezTo>
                  <a:cubicBezTo>
                    <a:pt x="1758330" y="72777"/>
                    <a:pt x="1589498" y="193145"/>
                    <a:pt x="1435142" y="316743"/>
                  </a:cubicBezTo>
                  <a:cubicBezTo>
                    <a:pt x="1280786" y="440341"/>
                    <a:pt x="1120789" y="537747"/>
                    <a:pt x="938001" y="673922"/>
                  </a:cubicBezTo>
                  <a:cubicBezTo>
                    <a:pt x="787546" y="598339"/>
                    <a:pt x="662141" y="500216"/>
                    <a:pt x="459620" y="330222"/>
                  </a:cubicBezTo>
                  <a:cubicBezTo>
                    <a:pt x="257099" y="160228"/>
                    <a:pt x="147208" y="107468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708856909">
                    <a:prstGeom prst="flowChartMerg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786F2AF-4790-4642-8F98-21D281967A4D}"/>
              </a:ext>
            </a:extLst>
          </p:cNvPr>
          <p:cNvSpPr/>
          <p:nvPr/>
        </p:nvSpPr>
        <p:spPr>
          <a:xfrm>
            <a:off x="2153351" y="2459003"/>
            <a:ext cx="946222" cy="249152"/>
          </a:xfrm>
          <a:custGeom>
            <a:avLst/>
            <a:gdLst>
              <a:gd name="connsiteX0" fmla="*/ 0 w 946222"/>
              <a:gd name="connsiteY0" fmla="*/ 41526 h 249152"/>
              <a:gd name="connsiteX1" fmla="*/ 41526 w 946222"/>
              <a:gd name="connsiteY1" fmla="*/ 0 h 249152"/>
              <a:gd name="connsiteX2" fmla="*/ 481743 w 946222"/>
              <a:gd name="connsiteY2" fmla="*/ 0 h 249152"/>
              <a:gd name="connsiteX3" fmla="*/ 904696 w 946222"/>
              <a:gd name="connsiteY3" fmla="*/ 0 h 249152"/>
              <a:gd name="connsiteX4" fmla="*/ 946222 w 946222"/>
              <a:gd name="connsiteY4" fmla="*/ 41526 h 249152"/>
              <a:gd name="connsiteX5" fmla="*/ 946222 w 946222"/>
              <a:gd name="connsiteY5" fmla="*/ 207626 h 249152"/>
              <a:gd name="connsiteX6" fmla="*/ 904696 w 946222"/>
              <a:gd name="connsiteY6" fmla="*/ 249152 h 249152"/>
              <a:gd name="connsiteX7" fmla="*/ 499006 w 946222"/>
              <a:gd name="connsiteY7" fmla="*/ 249152 h 249152"/>
              <a:gd name="connsiteX8" fmla="*/ 41526 w 946222"/>
              <a:gd name="connsiteY8" fmla="*/ 249152 h 249152"/>
              <a:gd name="connsiteX9" fmla="*/ 0 w 946222"/>
              <a:gd name="connsiteY9" fmla="*/ 207626 h 249152"/>
              <a:gd name="connsiteX10" fmla="*/ 0 w 946222"/>
              <a:gd name="connsiteY10" fmla="*/ 41526 h 24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6222" h="249152" fill="none" extrusionOk="0">
                <a:moveTo>
                  <a:pt x="0" y="41526"/>
                </a:moveTo>
                <a:cubicBezTo>
                  <a:pt x="-284" y="21190"/>
                  <a:pt x="20142" y="-1924"/>
                  <a:pt x="41526" y="0"/>
                </a:cubicBezTo>
                <a:cubicBezTo>
                  <a:pt x="183456" y="19656"/>
                  <a:pt x="355553" y="10408"/>
                  <a:pt x="481743" y="0"/>
                </a:cubicBezTo>
                <a:cubicBezTo>
                  <a:pt x="607933" y="-10408"/>
                  <a:pt x="761979" y="-4458"/>
                  <a:pt x="904696" y="0"/>
                </a:cubicBezTo>
                <a:cubicBezTo>
                  <a:pt x="923663" y="1214"/>
                  <a:pt x="944162" y="16570"/>
                  <a:pt x="946222" y="41526"/>
                </a:cubicBezTo>
                <a:cubicBezTo>
                  <a:pt x="948605" y="115693"/>
                  <a:pt x="948360" y="134941"/>
                  <a:pt x="946222" y="207626"/>
                </a:cubicBezTo>
                <a:cubicBezTo>
                  <a:pt x="948368" y="228368"/>
                  <a:pt x="932841" y="248883"/>
                  <a:pt x="904696" y="249152"/>
                </a:cubicBezTo>
                <a:cubicBezTo>
                  <a:pt x="816970" y="234192"/>
                  <a:pt x="661638" y="234258"/>
                  <a:pt x="499006" y="249152"/>
                </a:cubicBezTo>
                <a:cubicBezTo>
                  <a:pt x="336374" y="264047"/>
                  <a:pt x="265897" y="230986"/>
                  <a:pt x="41526" y="249152"/>
                </a:cubicBezTo>
                <a:cubicBezTo>
                  <a:pt x="17837" y="252098"/>
                  <a:pt x="623" y="236210"/>
                  <a:pt x="0" y="207626"/>
                </a:cubicBezTo>
                <a:cubicBezTo>
                  <a:pt x="-2519" y="149610"/>
                  <a:pt x="4708" y="106935"/>
                  <a:pt x="0" y="41526"/>
                </a:cubicBezTo>
                <a:close/>
              </a:path>
              <a:path w="946222" h="249152" stroke="0" extrusionOk="0">
                <a:moveTo>
                  <a:pt x="0" y="41526"/>
                </a:moveTo>
                <a:cubicBezTo>
                  <a:pt x="3602" y="15876"/>
                  <a:pt x="17766" y="-3510"/>
                  <a:pt x="41526" y="0"/>
                </a:cubicBezTo>
                <a:cubicBezTo>
                  <a:pt x="142379" y="-2753"/>
                  <a:pt x="398466" y="-7242"/>
                  <a:pt x="490374" y="0"/>
                </a:cubicBezTo>
                <a:cubicBezTo>
                  <a:pt x="582282" y="7242"/>
                  <a:pt x="709545" y="-14528"/>
                  <a:pt x="904696" y="0"/>
                </a:cubicBezTo>
                <a:cubicBezTo>
                  <a:pt x="927985" y="2945"/>
                  <a:pt x="940738" y="17061"/>
                  <a:pt x="946222" y="41526"/>
                </a:cubicBezTo>
                <a:cubicBezTo>
                  <a:pt x="951053" y="124021"/>
                  <a:pt x="944473" y="130451"/>
                  <a:pt x="946222" y="207626"/>
                </a:cubicBezTo>
                <a:cubicBezTo>
                  <a:pt x="946608" y="227065"/>
                  <a:pt x="923007" y="249455"/>
                  <a:pt x="904696" y="249152"/>
                </a:cubicBezTo>
                <a:cubicBezTo>
                  <a:pt x="735149" y="235467"/>
                  <a:pt x="662720" y="231664"/>
                  <a:pt x="473111" y="249152"/>
                </a:cubicBezTo>
                <a:cubicBezTo>
                  <a:pt x="283503" y="266640"/>
                  <a:pt x="130033" y="236756"/>
                  <a:pt x="41526" y="249152"/>
                </a:cubicBezTo>
                <a:cubicBezTo>
                  <a:pt x="20181" y="248547"/>
                  <a:pt x="306" y="236220"/>
                  <a:pt x="0" y="207626"/>
                </a:cubicBezTo>
                <a:cubicBezTo>
                  <a:pt x="-2478" y="163114"/>
                  <a:pt x="369" y="110233"/>
                  <a:pt x="0" y="41526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968340571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313ADB-042B-5842-BDD9-FFFE7BCD33FB}"/>
              </a:ext>
            </a:extLst>
          </p:cNvPr>
          <p:cNvCxnSpPr>
            <a:cxnSpLocks/>
            <a:stCxn id="44" idx="1"/>
            <a:endCxn id="100" idx="3"/>
          </p:cNvCxnSpPr>
          <p:nvPr/>
        </p:nvCxnSpPr>
        <p:spPr>
          <a:xfrm flipH="1">
            <a:off x="3044633" y="2158630"/>
            <a:ext cx="4370367" cy="117956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E9A9F26-AA91-FD4A-9080-B4816A29D004}"/>
              </a:ext>
            </a:extLst>
          </p:cNvPr>
          <p:cNvCxnSpPr>
            <a:cxnSpLocks/>
          </p:cNvCxnSpPr>
          <p:nvPr/>
        </p:nvCxnSpPr>
        <p:spPr>
          <a:xfrm flipV="1">
            <a:off x="5999069" y="2958671"/>
            <a:ext cx="4029528" cy="696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B47381B-F00F-4D46-A889-F95BDD346B15}"/>
              </a:ext>
            </a:extLst>
          </p:cNvPr>
          <p:cNvCxnSpPr>
            <a:cxnSpLocks/>
          </p:cNvCxnSpPr>
          <p:nvPr/>
        </p:nvCxnSpPr>
        <p:spPr>
          <a:xfrm flipV="1">
            <a:off x="5997656" y="3051591"/>
            <a:ext cx="5290054" cy="14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27760FC-FB80-C04D-B0C9-1A666C209151}"/>
              </a:ext>
            </a:extLst>
          </p:cNvPr>
          <p:cNvSpPr/>
          <p:nvPr/>
        </p:nvSpPr>
        <p:spPr>
          <a:xfrm>
            <a:off x="10138973" y="3285934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Allocate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92742A03-6104-CC41-86B5-21F8B1D15CA5}"/>
              </a:ext>
            </a:extLst>
          </p:cNvPr>
          <p:cNvSpPr/>
          <p:nvPr/>
        </p:nvSpPr>
        <p:spPr>
          <a:xfrm>
            <a:off x="9946650" y="3255488"/>
            <a:ext cx="173120" cy="418291"/>
          </a:xfrm>
          <a:custGeom>
            <a:avLst/>
            <a:gdLst>
              <a:gd name="connsiteX0" fmla="*/ 0 w 173120"/>
              <a:gd name="connsiteY0" fmla="*/ 28854 h 418291"/>
              <a:gd name="connsiteX1" fmla="*/ 28854 w 173120"/>
              <a:gd name="connsiteY1" fmla="*/ 0 h 418291"/>
              <a:gd name="connsiteX2" fmla="*/ 144266 w 173120"/>
              <a:gd name="connsiteY2" fmla="*/ 0 h 418291"/>
              <a:gd name="connsiteX3" fmla="*/ 173120 w 173120"/>
              <a:gd name="connsiteY3" fmla="*/ 28854 h 418291"/>
              <a:gd name="connsiteX4" fmla="*/ 173120 w 173120"/>
              <a:gd name="connsiteY4" fmla="*/ 389437 h 418291"/>
              <a:gd name="connsiteX5" fmla="*/ 144266 w 173120"/>
              <a:gd name="connsiteY5" fmla="*/ 418291 h 418291"/>
              <a:gd name="connsiteX6" fmla="*/ 28854 w 173120"/>
              <a:gd name="connsiteY6" fmla="*/ 418291 h 418291"/>
              <a:gd name="connsiteX7" fmla="*/ 0 w 173120"/>
              <a:gd name="connsiteY7" fmla="*/ 389437 h 418291"/>
              <a:gd name="connsiteX8" fmla="*/ 0 w 173120"/>
              <a:gd name="connsiteY8" fmla="*/ 28854 h 41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120" h="418291" fill="none" extrusionOk="0">
                <a:moveTo>
                  <a:pt x="0" y="28854"/>
                </a:moveTo>
                <a:cubicBezTo>
                  <a:pt x="-3224" y="14113"/>
                  <a:pt x="13158" y="859"/>
                  <a:pt x="28854" y="0"/>
                </a:cubicBezTo>
                <a:cubicBezTo>
                  <a:pt x="79187" y="-1050"/>
                  <a:pt x="87403" y="2048"/>
                  <a:pt x="144266" y="0"/>
                </a:cubicBezTo>
                <a:cubicBezTo>
                  <a:pt x="160130" y="1278"/>
                  <a:pt x="175658" y="11893"/>
                  <a:pt x="173120" y="28854"/>
                </a:cubicBezTo>
                <a:cubicBezTo>
                  <a:pt x="179097" y="147014"/>
                  <a:pt x="185536" y="294711"/>
                  <a:pt x="173120" y="389437"/>
                </a:cubicBezTo>
                <a:cubicBezTo>
                  <a:pt x="173007" y="405018"/>
                  <a:pt x="159287" y="416956"/>
                  <a:pt x="144266" y="418291"/>
                </a:cubicBezTo>
                <a:cubicBezTo>
                  <a:pt x="108839" y="417290"/>
                  <a:pt x="83257" y="416808"/>
                  <a:pt x="28854" y="418291"/>
                </a:cubicBezTo>
                <a:cubicBezTo>
                  <a:pt x="14457" y="419728"/>
                  <a:pt x="-1213" y="406978"/>
                  <a:pt x="0" y="389437"/>
                </a:cubicBezTo>
                <a:cubicBezTo>
                  <a:pt x="14280" y="283534"/>
                  <a:pt x="1832" y="178350"/>
                  <a:pt x="0" y="28854"/>
                </a:cubicBezTo>
                <a:close/>
              </a:path>
              <a:path w="173120" h="418291" stroke="0" extrusionOk="0">
                <a:moveTo>
                  <a:pt x="0" y="28854"/>
                </a:moveTo>
                <a:cubicBezTo>
                  <a:pt x="547" y="13009"/>
                  <a:pt x="12402" y="-974"/>
                  <a:pt x="28854" y="0"/>
                </a:cubicBezTo>
                <a:cubicBezTo>
                  <a:pt x="64261" y="2852"/>
                  <a:pt x="104951" y="3738"/>
                  <a:pt x="144266" y="0"/>
                </a:cubicBezTo>
                <a:cubicBezTo>
                  <a:pt x="159696" y="2613"/>
                  <a:pt x="172239" y="12369"/>
                  <a:pt x="173120" y="28854"/>
                </a:cubicBezTo>
                <a:cubicBezTo>
                  <a:pt x="175306" y="180455"/>
                  <a:pt x="165120" y="262423"/>
                  <a:pt x="173120" y="389437"/>
                </a:cubicBezTo>
                <a:cubicBezTo>
                  <a:pt x="170890" y="404773"/>
                  <a:pt x="159889" y="418064"/>
                  <a:pt x="144266" y="418291"/>
                </a:cubicBezTo>
                <a:cubicBezTo>
                  <a:pt x="90590" y="418147"/>
                  <a:pt x="62701" y="414716"/>
                  <a:pt x="28854" y="418291"/>
                </a:cubicBezTo>
                <a:cubicBezTo>
                  <a:pt x="16031" y="417326"/>
                  <a:pt x="556" y="402418"/>
                  <a:pt x="0" y="389437"/>
                </a:cubicBezTo>
                <a:cubicBezTo>
                  <a:pt x="-4754" y="216893"/>
                  <a:pt x="7711" y="203522"/>
                  <a:pt x="0" y="2885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80508798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5A39C8E-0096-2D48-8C35-4AEB561113C5}"/>
              </a:ext>
            </a:extLst>
          </p:cNvPr>
          <p:cNvSpPr/>
          <p:nvPr/>
        </p:nvSpPr>
        <p:spPr>
          <a:xfrm>
            <a:off x="4310919" y="3571392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ContainerAllocated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24719CF-BB6E-134F-85F7-4AD217B7045C}"/>
              </a:ext>
            </a:extLst>
          </p:cNvPr>
          <p:cNvCxnSpPr>
            <a:cxnSpLocks/>
          </p:cNvCxnSpPr>
          <p:nvPr/>
        </p:nvCxnSpPr>
        <p:spPr>
          <a:xfrm flipH="1">
            <a:off x="4170932" y="3714375"/>
            <a:ext cx="5825464" cy="3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2968CEF-0156-2842-926C-22634D117A90}"/>
              </a:ext>
            </a:extLst>
          </p:cNvPr>
          <p:cNvGrpSpPr/>
          <p:nvPr/>
        </p:nvGrpSpPr>
        <p:grpSpPr>
          <a:xfrm>
            <a:off x="3677924" y="3665315"/>
            <a:ext cx="433615" cy="288669"/>
            <a:chOff x="7970108" y="5423680"/>
            <a:chExt cx="1878227" cy="1100688"/>
          </a:xfrm>
        </p:grpSpPr>
        <p:sp>
          <p:nvSpPr>
            <p:cNvPr id="127" name="Process 126">
              <a:extLst>
                <a:ext uri="{FF2B5EF4-FFF2-40B4-BE49-F238E27FC236}">
                  <a16:creationId xmlns:a16="http://schemas.microsoft.com/office/drawing/2014/main" id="{BEBE9871-7E1A-0845-8455-655A7930358F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custGeom>
              <a:avLst/>
              <a:gdLst>
                <a:gd name="connsiteX0" fmla="*/ 0 w 1878227"/>
                <a:gd name="connsiteY0" fmla="*/ 0 h 1099637"/>
                <a:gd name="connsiteX1" fmla="*/ 588511 w 1878227"/>
                <a:gd name="connsiteY1" fmla="*/ 0 h 1099637"/>
                <a:gd name="connsiteX2" fmla="*/ 1252151 w 1878227"/>
                <a:gd name="connsiteY2" fmla="*/ 0 h 1099637"/>
                <a:gd name="connsiteX3" fmla="*/ 1878227 w 1878227"/>
                <a:gd name="connsiteY3" fmla="*/ 0 h 1099637"/>
                <a:gd name="connsiteX4" fmla="*/ 1878227 w 1878227"/>
                <a:gd name="connsiteY4" fmla="*/ 560815 h 1099637"/>
                <a:gd name="connsiteX5" fmla="*/ 1878227 w 1878227"/>
                <a:gd name="connsiteY5" fmla="*/ 1099637 h 1099637"/>
                <a:gd name="connsiteX6" fmla="*/ 1233369 w 1878227"/>
                <a:gd name="connsiteY6" fmla="*/ 1099637 h 1099637"/>
                <a:gd name="connsiteX7" fmla="*/ 607293 w 1878227"/>
                <a:gd name="connsiteY7" fmla="*/ 1099637 h 1099637"/>
                <a:gd name="connsiteX8" fmla="*/ 0 w 1878227"/>
                <a:gd name="connsiteY8" fmla="*/ 1099637 h 1099637"/>
                <a:gd name="connsiteX9" fmla="*/ 0 w 1878227"/>
                <a:gd name="connsiteY9" fmla="*/ 582808 h 1099637"/>
                <a:gd name="connsiteX10" fmla="*/ 0 w 1878227"/>
                <a:gd name="connsiteY10" fmla="*/ 0 h 1099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8227" h="1099637" fill="none" extrusionOk="0">
                  <a:moveTo>
                    <a:pt x="0" y="0"/>
                  </a:moveTo>
                  <a:cubicBezTo>
                    <a:pt x="208937" y="15674"/>
                    <a:pt x="354679" y="12556"/>
                    <a:pt x="588511" y="0"/>
                  </a:cubicBezTo>
                  <a:cubicBezTo>
                    <a:pt x="822343" y="-12556"/>
                    <a:pt x="987644" y="-25551"/>
                    <a:pt x="1252151" y="0"/>
                  </a:cubicBezTo>
                  <a:cubicBezTo>
                    <a:pt x="1516658" y="25551"/>
                    <a:pt x="1615472" y="17725"/>
                    <a:pt x="1878227" y="0"/>
                  </a:cubicBezTo>
                  <a:cubicBezTo>
                    <a:pt x="1862870" y="136360"/>
                    <a:pt x="1868838" y="299684"/>
                    <a:pt x="1878227" y="560815"/>
                  </a:cubicBezTo>
                  <a:cubicBezTo>
                    <a:pt x="1887616" y="821946"/>
                    <a:pt x="1895252" y="903392"/>
                    <a:pt x="1878227" y="1099637"/>
                  </a:cubicBezTo>
                  <a:cubicBezTo>
                    <a:pt x="1559814" y="1090774"/>
                    <a:pt x="1523816" y="1103048"/>
                    <a:pt x="1233369" y="1099637"/>
                  </a:cubicBezTo>
                  <a:cubicBezTo>
                    <a:pt x="942922" y="1096226"/>
                    <a:pt x="775690" y="1121102"/>
                    <a:pt x="607293" y="1099637"/>
                  </a:cubicBezTo>
                  <a:cubicBezTo>
                    <a:pt x="438896" y="1078172"/>
                    <a:pt x="269769" y="1096726"/>
                    <a:pt x="0" y="1099637"/>
                  </a:cubicBezTo>
                  <a:cubicBezTo>
                    <a:pt x="-5668" y="939487"/>
                    <a:pt x="-15438" y="698320"/>
                    <a:pt x="0" y="582808"/>
                  </a:cubicBezTo>
                  <a:cubicBezTo>
                    <a:pt x="15438" y="467296"/>
                    <a:pt x="-22399" y="220528"/>
                    <a:pt x="0" y="0"/>
                  </a:cubicBezTo>
                  <a:close/>
                </a:path>
                <a:path w="1878227" h="1099637" stroke="0" extrusionOk="0">
                  <a:moveTo>
                    <a:pt x="0" y="0"/>
                  </a:moveTo>
                  <a:cubicBezTo>
                    <a:pt x="199212" y="-24760"/>
                    <a:pt x="369841" y="14623"/>
                    <a:pt x="663640" y="0"/>
                  </a:cubicBezTo>
                  <a:cubicBezTo>
                    <a:pt x="957439" y="-14623"/>
                    <a:pt x="1051573" y="-26488"/>
                    <a:pt x="1308498" y="0"/>
                  </a:cubicBezTo>
                  <a:cubicBezTo>
                    <a:pt x="1565423" y="26488"/>
                    <a:pt x="1636354" y="11080"/>
                    <a:pt x="1878227" y="0"/>
                  </a:cubicBezTo>
                  <a:cubicBezTo>
                    <a:pt x="1861276" y="226976"/>
                    <a:pt x="1882301" y="399621"/>
                    <a:pt x="1878227" y="549819"/>
                  </a:cubicBezTo>
                  <a:cubicBezTo>
                    <a:pt x="1874153" y="700017"/>
                    <a:pt x="1882703" y="833263"/>
                    <a:pt x="1878227" y="1099637"/>
                  </a:cubicBezTo>
                  <a:cubicBezTo>
                    <a:pt x="1714895" y="1075830"/>
                    <a:pt x="1514908" y="1118798"/>
                    <a:pt x="1308498" y="1099637"/>
                  </a:cubicBezTo>
                  <a:cubicBezTo>
                    <a:pt x="1102088" y="1080476"/>
                    <a:pt x="963365" y="1122148"/>
                    <a:pt x="719987" y="1099637"/>
                  </a:cubicBezTo>
                  <a:cubicBezTo>
                    <a:pt x="476609" y="1077126"/>
                    <a:pt x="157396" y="1074138"/>
                    <a:pt x="0" y="1099637"/>
                  </a:cubicBezTo>
                  <a:cubicBezTo>
                    <a:pt x="-18378" y="915894"/>
                    <a:pt x="-10608" y="814164"/>
                    <a:pt x="0" y="538822"/>
                  </a:cubicBezTo>
                  <a:cubicBezTo>
                    <a:pt x="10608" y="263480"/>
                    <a:pt x="-493" y="18336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3338632651">
                    <a:prstGeom prst="flowChartProcess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Merge 127">
              <a:extLst>
                <a:ext uri="{FF2B5EF4-FFF2-40B4-BE49-F238E27FC236}">
                  <a16:creationId xmlns:a16="http://schemas.microsoft.com/office/drawing/2014/main" id="{AB160659-989A-A443-AA83-C54C297624C8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custGeom>
              <a:avLst/>
              <a:gdLst>
                <a:gd name="connsiteX0" fmla="*/ 0 w 1876003"/>
                <a:gd name="connsiteY0" fmla="*/ 0 h 673922"/>
                <a:gd name="connsiteX1" fmla="*/ 606574 w 1876003"/>
                <a:gd name="connsiteY1" fmla="*/ 0 h 673922"/>
                <a:gd name="connsiteX2" fmla="*/ 1213149 w 1876003"/>
                <a:gd name="connsiteY2" fmla="*/ 0 h 673922"/>
                <a:gd name="connsiteX3" fmla="*/ 1876003 w 1876003"/>
                <a:gd name="connsiteY3" fmla="*/ 0 h 673922"/>
                <a:gd name="connsiteX4" fmla="*/ 1388242 w 1876003"/>
                <a:gd name="connsiteY4" fmla="*/ 350439 h 673922"/>
                <a:gd name="connsiteX5" fmla="*/ 938001 w 1876003"/>
                <a:gd name="connsiteY5" fmla="*/ 673922 h 673922"/>
                <a:gd name="connsiteX6" fmla="*/ 469001 w 1876003"/>
                <a:gd name="connsiteY6" fmla="*/ 336961 h 673922"/>
                <a:gd name="connsiteX7" fmla="*/ 0 w 1876003"/>
                <a:gd name="connsiteY7" fmla="*/ 0 h 67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6003" h="673922" fill="none" extrusionOk="0">
                  <a:moveTo>
                    <a:pt x="0" y="0"/>
                  </a:moveTo>
                  <a:cubicBezTo>
                    <a:pt x="203183" y="13774"/>
                    <a:pt x="357777" y="-12213"/>
                    <a:pt x="606574" y="0"/>
                  </a:cubicBezTo>
                  <a:cubicBezTo>
                    <a:pt x="855371" y="12213"/>
                    <a:pt x="1027670" y="-9204"/>
                    <a:pt x="1213149" y="0"/>
                  </a:cubicBezTo>
                  <a:cubicBezTo>
                    <a:pt x="1398628" y="9204"/>
                    <a:pt x="1585864" y="-17493"/>
                    <a:pt x="1876003" y="0"/>
                  </a:cubicBezTo>
                  <a:cubicBezTo>
                    <a:pt x="1704489" y="125097"/>
                    <a:pt x="1531690" y="263598"/>
                    <a:pt x="1388242" y="350439"/>
                  </a:cubicBezTo>
                  <a:cubicBezTo>
                    <a:pt x="1244795" y="437280"/>
                    <a:pt x="1034486" y="600691"/>
                    <a:pt x="938001" y="673922"/>
                  </a:cubicBezTo>
                  <a:cubicBezTo>
                    <a:pt x="829287" y="605355"/>
                    <a:pt x="657444" y="481263"/>
                    <a:pt x="469001" y="336961"/>
                  </a:cubicBezTo>
                  <a:cubicBezTo>
                    <a:pt x="280558" y="192659"/>
                    <a:pt x="225061" y="130695"/>
                    <a:pt x="0" y="0"/>
                  </a:cubicBezTo>
                  <a:close/>
                </a:path>
                <a:path w="1876003" h="673922" stroke="0" extrusionOk="0">
                  <a:moveTo>
                    <a:pt x="0" y="0"/>
                  </a:moveTo>
                  <a:cubicBezTo>
                    <a:pt x="242105" y="-7696"/>
                    <a:pt x="411211" y="26780"/>
                    <a:pt x="606574" y="0"/>
                  </a:cubicBezTo>
                  <a:cubicBezTo>
                    <a:pt x="801937" y="-26780"/>
                    <a:pt x="1007478" y="22284"/>
                    <a:pt x="1213149" y="0"/>
                  </a:cubicBezTo>
                  <a:cubicBezTo>
                    <a:pt x="1418821" y="-22284"/>
                    <a:pt x="1692290" y="29642"/>
                    <a:pt x="1876003" y="0"/>
                  </a:cubicBezTo>
                  <a:cubicBezTo>
                    <a:pt x="1736819" y="110341"/>
                    <a:pt x="1531079" y="240076"/>
                    <a:pt x="1416382" y="330222"/>
                  </a:cubicBezTo>
                  <a:cubicBezTo>
                    <a:pt x="1301685" y="420368"/>
                    <a:pt x="1126237" y="541312"/>
                    <a:pt x="938001" y="673922"/>
                  </a:cubicBezTo>
                  <a:cubicBezTo>
                    <a:pt x="791716" y="567095"/>
                    <a:pt x="697359" y="479478"/>
                    <a:pt x="497141" y="357179"/>
                  </a:cubicBezTo>
                  <a:cubicBezTo>
                    <a:pt x="296923" y="234880"/>
                    <a:pt x="176112" y="9657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1182775656">
                    <a:prstGeom prst="flowChartMerg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32BEF0D-D9FE-5444-B16D-E48342B1BBC1}"/>
              </a:ext>
            </a:extLst>
          </p:cNvPr>
          <p:cNvSpPr/>
          <p:nvPr/>
        </p:nvSpPr>
        <p:spPr>
          <a:xfrm>
            <a:off x="11374270" y="347060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Assign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Voyage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46C55B48-119D-E641-96BB-A2A71048BA8D}"/>
              </a:ext>
            </a:extLst>
          </p:cNvPr>
          <p:cNvSpPr/>
          <p:nvPr/>
        </p:nvSpPr>
        <p:spPr>
          <a:xfrm>
            <a:off x="11201150" y="3123472"/>
            <a:ext cx="173120" cy="1007422"/>
          </a:xfrm>
          <a:custGeom>
            <a:avLst/>
            <a:gdLst>
              <a:gd name="connsiteX0" fmla="*/ 0 w 173120"/>
              <a:gd name="connsiteY0" fmla="*/ 28854 h 1007422"/>
              <a:gd name="connsiteX1" fmla="*/ 28854 w 173120"/>
              <a:gd name="connsiteY1" fmla="*/ 0 h 1007422"/>
              <a:gd name="connsiteX2" fmla="*/ 144266 w 173120"/>
              <a:gd name="connsiteY2" fmla="*/ 0 h 1007422"/>
              <a:gd name="connsiteX3" fmla="*/ 173120 w 173120"/>
              <a:gd name="connsiteY3" fmla="*/ 28854 h 1007422"/>
              <a:gd name="connsiteX4" fmla="*/ 173120 w 173120"/>
              <a:gd name="connsiteY4" fmla="*/ 503711 h 1007422"/>
              <a:gd name="connsiteX5" fmla="*/ 173120 w 173120"/>
              <a:gd name="connsiteY5" fmla="*/ 978568 h 1007422"/>
              <a:gd name="connsiteX6" fmla="*/ 144266 w 173120"/>
              <a:gd name="connsiteY6" fmla="*/ 1007422 h 1007422"/>
              <a:gd name="connsiteX7" fmla="*/ 28854 w 173120"/>
              <a:gd name="connsiteY7" fmla="*/ 1007422 h 1007422"/>
              <a:gd name="connsiteX8" fmla="*/ 0 w 173120"/>
              <a:gd name="connsiteY8" fmla="*/ 978568 h 1007422"/>
              <a:gd name="connsiteX9" fmla="*/ 0 w 173120"/>
              <a:gd name="connsiteY9" fmla="*/ 532202 h 1007422"/>
              <a:gd name="connsiteX10" fmla="*/ 0 w 173120"/>
              <a:gd name="connsiteY10" fmla="*/ 28854 h 100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120" h="1007422" fill="none" extrusionOk="0">
                <a:moveTo>
                  <a:pt x="0" y="28854"/>
                </a:moveTo>
                <a:cubicBezTo>
                  <a:pt x="-1018" y="15757"/>
                  <a:pt x="10480" y="-205"/>
                  <a:pt x="28854" y="0"/>
                </a:cubicBezTo>
                <a:cubicBezTo>
                  <a:pt x="69223" y="5271"/>
                  <a:pt x="107187" y="2827"/>
                  <a:pt x="144266" y="0"/>
                </a:cubicBezTo>
                <a:cubicBezTo>
                  <a:pt x="158776" y="1974"/>
                  <a:pt x="173855" y="12480"/>
                  <a:pt x="173120" y="28854"/>
                </a:cubicBezTo>
                <a:cubicBezTo>
                  <a:pt x="167759" y="167392"/>
                  <a:pt x="171355" y="313661"/>
                  <a:pt x="173120" y="503711"/>
                </a:cubicBezTo>
                <a:cubicBezTo>
                  <a:pt x="174885" y="693761"/>
                  <a:pt x="176344" y="855772"/>
                  <a:pt x="173120" y="978568"/>
                </a:cubicBezTo>
                <a:cubicBezTo>
                  <a:pt x="176683" y="994887"/>
                  <a:pt x="159685" y="1007955"/>
                  <a:pt x="144266" y="1007422"/>
                </a:cubicBezTo>
                <a:cubicBezTo>
                  <a:pt x="116859" y="1003007"/>
                  <a:pt x="67933" y="1007253"/>
                  <a:pt x="28854" y="1007422"/>
                </a:cubicBezTo>
                <a:cubicBezTo>
                  <a:pt x="12879" y="1009860"/>
                  <a:pt x="23" y="998091"/>
                  <a:pt x="0" y="978568"/>
                </a:cubicBezTo>
                <a:cubicBezTo>
                  <a:pt x="21294" y="844937"/>
                  <a:pt x="-6294" y="680140"/>
                  <a:pt x="0" y="532202"/>
                </a:cubicBezTo>
                <a:cubicBezTo>
                  <a:pt x="6294" y="384264"/>
                  <a:pt x="9343" y="212727"/>
                  <a:pt x="0" y="28854"/>
                </a:cubicBezTo>
                <a:close/>
              </a:path>
              <a:path w="173120" h="1007422" stroke="0" extrusionOk="0">
                <a:moveTo>
                  <a:pt x="0" y="28854"/>
                </a:moveTo>
                <a:cubicBezTo>
                  <a:pt x="-2436" y="12633"/>
                  <a:pt x="13120" y="1164"/>
                  <a:pt x="28854" y="0"/>
                </a:cubicBezTo>
                <a:cubicBezTo>
                  <a:pt x="71196" y="-401"/>
                  <a:pt x="98497" y="699"/>
                  <a:pt x="144266" y="0"/>
                </a:cubicBezTo>
                <a:cubicBezTo>
                  <a:pt x="160780" y="-270"/>
                  <a:pt x="174078" y="13083"/>
                  <a:pt x="173120" y="28854"/>
                </a:cubicBezTo>
                <a:cubicBezTo>
                  <a:pt x="183832" y="141004"/>
                  <a:pt x="168104" y="356351"/>
                  <a:pt x="173120" y="475220"/>
                </a:cubicBezTo>
                <a:cubicBezTo>
                  <a:pt x="178136" y="594089"/>
                  <a:pt x="163236" y="870535"/>
                  <a:pt x="173120" y="978568"/>
                </a:cubicBezTo>
                <a:cubicBezTo>
                  <a:pt x="174233" y="994274"/>
                  <a:pt x="159188" y="1006918"/>
                  <a:pt x="144266" y="1007422"/>
                </a:cubicBezTo>
                <a:cubicBezTo>
                  <a:pt x="118373" y="1002401"/>
                  <a:pt x="68008" y="1010099"/>
                  <a:pt x="28854" y="1007422"/>
                </a:cubicBezTo>
                <a:cubicBezTo>
                  <a:pt x="11427" y="1007852"/>
                  <a:pt x="1616" y="991529"/>
                  <a:pt x="0" y="978568"/>
                </a:cubicBezTo>
                <a:cubicBezTo>
                  <a:pt x="872" y="807275"/>
                  <a:pt x="7333" y="714185"/>
                  <a:pt x="0" y="503711"/>
                </a:cubicBezTo>
                <a:cubicBezTo>
                  <a:pt x="-7333" y="293237"/>
                  <a:pt x="-12532" y="160945"/>
                  <a:pt x="0" y="2885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5781363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CFAC514-229C-4940-82D2-28A277992D92}"/>
              </a:ext>
            </a:extLst>
          </p:cNvPr>
          <p:cNvSpPr/>
          <p:nvPr/>
        </p:nvSpPr>
        <p:spPr>
          <a:xfrm>
            <a:off x="8750340" y="4024711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VoyageAssigned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60D96AE-7311-2644-B146-8ACD4663A212}"/>
              </a:ext>
            </a:extLst>
          </p:cNvPr>
          <p:cNvCxnSpPr>
            <a:cxnSpLocks/>
          </p:cNvCxnSpPr>
          <p:nvPr/>
        </p:nvCxnSpPr>
        <p:spPr>
          <a:xfrm>
            <a:off x="5012358" y="4181307"/>
            <a:ext cx="6265243" cy="2807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BC2514C0-30FE-BB40-9943-2A294FB6B766}"/>
              </a:ext>
            </a:extLst>
          </p:cNvPr>
          <p:cNvGrpSpPr/>
          <p:nvPr/>
        </p:nvGrpSpPr>
        <p:grpSpPr>
          <a:xfrm>
            <a:off x="4533073" y="4155733"/>
            <a:ext cx="433615" cy="288669"/>
            <a:chOff x="7970108" y="5423680"/>
            <a:chExt cx="1878227" cy="1100688"/>
          </a:xfrm>
        </p:grpSpPr>
        <p:sp>
          <p:nvSpPr>
            <p:cNvPr id="146" name="Process 145">
              <a:extLst>
                <a:ext uri="{FF2B5EF4-FFF2-40B4-BE49-F238E27FC236}">
                  <a16:creationId xmlns:a16="http://schemas.microsoft.com/office/drawing/2014/main" id="{A011B278-86E3-3E44-9F28-5D8546684822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custGeom>
              <a:avLst/>
              <a:gdLst>
                <a:gd name="connsiteX0" fmla="*/ 0 w 1878227"/>
                <a:gd name="connsiteY0" fmla="*/ 0 h 1099637"/>
                <a:gd name="connsiteX1" fmla="*/ 644858 w 1878227"/>
                <a:gd name="connsiteY1" fmla="*/ 0 h 1099637"/>
                <a:gd name="connsiteX2" fmla="*/ 1289716 w 1878227"/>
                <a:gd name="connsiteY2" fmla="*/ 0 h 1099637"/>
                <a:gd name="connsiteX3" fmla="*/ 1878227 w 1878227"/>
                <a:gd name="connsiteY3" fmla="*/ 0 h 1099637"/>
                <a:gd name="connsiteX4" fmla="*/ 1878227 w 1878227"/>
                <a:gd name="connsiteY4" fmla="*/ 549819 h 1099637"/>
                <a:gd name="connsiteX5" fmla="*/ 1878227 w 1878227"/>
                <a:gd name="connsiteY5" fmla="*/ 1099637 h 1099637"/>
                <a:gd name="connsiteX6" fmla="*/ 1308498 w 1878227"/>
                <a:gd name="connsiteY6" fmla="*/ 1099637 h 1099637"/>
                <a:gd name="connsiteX7" fmla="*/ 719987 w 1878227"/>
                <a:gd name="connsiteY7" fmla="*/ 1099637 h 1099637"/>
                <a:gd name="connsiteX8" fmla="*/ 0 w 1878227"/>
                <a:gd name="connsiteY8" fmla="*/ 1099637 h 1099637"/>
                <a:gd name="connsiteX9" fmla="*/ 0 w 1878227"/>
                <a:gd name="connsiteY9" fmla="*/ 582808 h 1099637"/>
                <a:gd name="connsiteX10" fmla="*/ 0 w 1878227"/>
                <a:gd name="connsiteY10" fmla="*/ 0 h 1099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8227" h="1099637" fill="none" extrusionOk="0">
                  <a:moveTo>
                    <a:pt x="0" y="0"/>
                  </a:moveTo>
                  <a:cubicBezTo>
                    <a:pt x="207791" y="-3202"/>
                    <a:pt x="449320" y="20849"/>
                    <a:pt x="644858" y="0"/>
                  </a:cubicBezTo>
                  <a:cubicBezTo>
                    <a:pt x="840396" y="-20849"/>
                    <a:pt x="1043228" y="22455"/>
                    <a:pt x="1289716" y="0"/>
                  </a:cubicBezTo>
                  <a:cubicBezTo>
                    <a:pt x="1536204" y="-22455"/>
                    <a:pt x="1626757" y="-14245"/>
                    <a:pt x="1878227" y="0"/>
                  </a:cubicBezTo>
                  <a:cubicBezTo>
                    <a:pt x="1903931" y="194696"/>
                    <a:pt x="1884269" y="390299"/>
                    <a:pt x="1878227" y="549819"/>
                  </a:cubicBezTo>
                  <a:cubicBezTo>
                    <a:pt x="1872185" y="709339"/>
                    <a:pt x="1868856" y="982552"/>
                    <a:pt x="1878227" y="1099637"/>
                  </a:cubicBezTo>
                  <a:cubicBezTo>
                    <a:pt x="1663617" y="1109173"/>
                    <a:pt x="1588766" y="1101489"/>
                    <a:pt x="1308498" y="1099637"/>
                  </a:cubicBezTo>
                  <a:cubicBezTo>
                    <a:pt x="1028230" y="1097785"/>
                    <a:pt x="967659" y="1114375"/>
                    <a:pt x="719987" y="1099637"/>
                  </a:cubicBezTo>
                  <a:cubicBezTo>
                    <a:pt x="472315" y="1084899"/>
                    <a:pt x="250596" y="1112211"/>
                    <a:pt x="0" y="1099637"/>
                  </a:cubicBezTo>
                  <a:cubicBezTo>
                    <a:pt x="17138" y="875795"/>
                    <a:pt x="23654" y="690694"/>
                    <a:pt x="0" y="582808"/>
                  </a:cubicBezTo>
                  <a:cubicBezTo>
                    <a:pt x="-23654" y="474922"/>
                    <a:pt x="-28674" y="234532"/>
                    <a:pt x="0" y="0"/>
                  </a:cubicBezTo>
                  <a:close/>
                </a:path>
                <a:path w="1878227" h="1099637" stroke="0" extrusionOk="0">
                  <a:moveTo>
                    <a:pt x="0" y="0"/>
                  </a:moveTo>
                  <a:cubicBezTo>
                    <a:pt x="205619" y="-14069"/>
                    <a:pt x="353850" y="-22981"/>
                    <a:pt x="588511" y="0"/>
                  </a:cubicBezTo>
                  <a:cubicBezTo>
                    <a:pt x="823172" y="22981"/>
                    <a:pt x="903881" y="-16151"/>
                    <a:pt x="1158240" y="0"/>
                  </a:cubicBezTo>
                  <a:cubicBezTo>
                    <a:pt x="1412599" y="16151"/>
                    <a:pt x="1675053" y="15805"/>
                    <a:pt x="1878227" y="0"/>
                  </a:cubicBezTo>
                  <a:cubicBezTo>
                    <a:pt x="1891064" y="132431"/>
                    <a:pt x="1877567" y="346581"/>
                    <a:pt x="1878227" y="527826"/>
                  </a:cubicBezTo>
                  <a:cubicBezTo>
                    <a:pt x="1878887" y="709071"/>
                    <a:pt x="1859920" y="887733"/>
                    <a:pt x="1878227" y="1099637"/>
                  </a:cubicBezTo>
                  <a:cubicBezTo>
                    <a:pt x="1686863" y="1122792"/>
                    <a:pt x="1541189" y="1105026"/>
                    <a:pt x="1233369" y="1099637"/>
                  </a:cubicBezTo>
                  <a:cubicBezTo>
                    <a:pt x="925549" y="1094248"/>
                    <a:pt x="872526" y="1096231"/>
                    <a:pt x="607293" y="1099637"/>
                  </a:cubicBezTo>
                  <a:cubicBezTo>
                    <a:pt x="342060" y="1103043"/>
                    <a:pt x="272071" y="1128535"/>
                    <a:pt x="0" y="1099637"/>
                  </a:cubicBezTo>
                  <a:cubicBezTo>
                    <a:pt x="2977" y="949703"/>
                    <a:pt x="-15090" y="660822"/>
                    <a:pt x="0" y="538822"/>
                  </a:cubicBezTo>
                  <a:cubicBezTo>
                    <a:pt x="15090" y="416822"/>
                    <a:pt x="-19118" y="258618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1415987959">
                    <a:prstGeom prst="flowChartProcess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Merge 146">
              <a:extLst>
                <a:ext uri="{FF2B5EF4-FFF2-40B4-BE49-F238E27FC236}">
                  <a16:creationId xmlns:a16="http://schemas.microsoft.com/office/drawing/2014/main" id="{0D2E6372-4B5D-524A-A244-1AEC267E8BA5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custGeom>
              <a:avLst/>
              <a:gdLst>
                <a:gd name="connsiteX0" fmla="*/ 0 w 1876003"/>
                <a:gd name="connsiteY0" fmla="*/ 0 h 673922"/>
                <a:gd name="connsiteX1" fmla="*/ 625334 w 1876003"/>
                <a:gd name="connsiteY1" fmla="*/ 0 h 673922"/>
                <a:gd name="connsiteX2" fmla="*/ 1231909 w 1876003"/>
                <a:gd name="connsiteY2" fmla="*/ 0 h 673922"/>
                <a:gd name="connsiteX3" fmla="*/ 1876003 w 1876003"/>
                <a:gd name="connsiteY3" fmla="*/ 0 h 673922"/>
                <a:gd name="connsiteX4" fmla="*/ 1397622 w 1876003"/>
                <a:gd name="connsiteY4" fmla="*/ 343700 h 673922"/>
                <a:gd name="connsiteX5" fmla="*/ 938001 w 1876003"/>
                <a:gd name="connsiteY5" fmla="*/ 673922 h 673922"/>
                <a:gd name="connsiteX6" fmla="*/ 459620 w 1876003"/>
                <a:gd name="connsiteY6" fmla="*/ 330222 h 673922"/>
                <a:gd name="connsiteX7" fmla="*/ 0 w 1876003"/>
                <a:gd name="connsiteY7" fmla="*/ 0 h 67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6003" h="673922" fill="none" extrusionOk="0">
                  <a:moveTo>
                    <a:pt x="0" y="0"/>
                  </a:moveTo>
                  <a:cubicBezTo>
                    <a:pt x="126266" y="-11500"/>
                    <a:pt x="433065" y="-28000"/>
                    <a:pt x="625334" y="0"/>
                  </a:cubicBezTo>
                  <a:cubicBezTo>
                    <a:pt x="817603" y="28000"/>
                    <a:pt x="970046" y="196"/>
                    <a:pt x="1231909" y="0"/>
                  </a:cubicBezTo>
                  <a:cubicBezTo>
                    <a:pt x="1493772" y="-196"/>
                    <a:pt x="1657693" y="19307"/>
                    <a:pt x="1876003" y="0"/>
                  </a:cubicBezTo>
                  <a:cubicBezTo>
                    <a:pt x="1689508" y="123057"/>
                    <a:pt x="1633947" y="197971"/>
                    <a:pt x="1397622" y="343700"/>
                  </a:cubicBezTo>
                  <a:cubicBezTo>
                    <a:pt x="1161297" y="489429"/>
                    <a:pt x="1080124" y="598492"/>
                    <a:pt x="938001" y="673922"/>
                  </a:cubicBezTo>
                  <a:cubicBezTo>
                    <a:pt x="767009" y="530179"/>
                    <a:pt x="647179" y="458018"/>
                    <a:pt x="459620" y="330222"/>
                  </a:cubicBezTo>
                  <a:cubicBezTo>
                    <a:pt x="272061" y="202426"/>
                    <a:pt x="160226" y="113183"/>
                    <a:pt x="0" y="0"/>
                  </a:cubicBezTo>
                  <a:close/>
                </a:path>
                <a:path w="1876003" h="673922" stroke="0" extrusionOk="0">
                  <a:moveTo>
                    <a:pt x="0" y="0"/>
                  </a:moveTo>
                  <a:cubicBezTo>
                    <a:pt x="275686" y="8919"/>
                    <a:pt x="452956" y="15438"/>
                    <a:pt x="625334" y="0"/>
                  </a:cubicBezTo>
                  <a:cubicBezTo>
                    <a:pt x="797712" y="-15438"/>
                    <a:pt x="996315" y="1378"/>
                    <a:pt x="1213149" y="0"/>
                  </a:cubicBezTo>
                  <a:cubicBezTo>
                    <a:pt x="1429984" y="-1378"/>
                    <a:pt x="1656602" y="611"/>
                    <a:pt x="1876003" y="0"/>
                  </a:cubicBezTo>
                  <a:cubicBezTo>
                    <a:pt x="1687030" y="133105"/>
                    <a:pt x="1605978" y="176203"/>
                    <a:pt x="1425762" y="323483"/>
                  </a:cubicBezTo>
                  <a:cubicBezTo>
                    <a:pt x="1245546" y="470762"/>
                    <a:pt x="1040751" y="595710"/>
                    <a:pt x="938001" y="673922"/>
                  </a:cubicBezTo>
                  <a:cubicBezTo>
                    <a:pt x="723628" y="517228"/>
                    <a:pt x="669825" y="477784"/>
                    <a:pt x="478381" y="343700"/>
                  </a:cubicBezTo>
                  <a:cubicBezTo>
                    <a:pt x="286936" y="209616"/>
                    <a:pt x="151426" y="87416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3968420687">
                    <a:prstGeom prst="flowChartMerg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E0423B37-4733-1448-8316-682F95672219}"/>
              </a:ext>
            </a:extLst>
          </p:cNvPr>
          <p:cNvCxnSpPr>
            <a:cxnSpLocks/>
          </p:cNvCxnSpPr>
          <p:nvPr/>
        </p:nvCxnSpPr>
        <p:spPr>
          <a:xfrm flipH="1">
            <a:off x="5012358" y="4444402"/>
            <a:ext cx="240085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3651F68-5472-2349-A3ED-30EB29F42B46}"/>
              </a:ext>
            </a:extLst>
          </p:cNvPr>
          <p:cNvSpPr/>
          <p:nvPr/>
        </p:nvSpPr>
        <p:spPr>
          <a:xfrm>
            <a:off x="7633895" y="527807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Assign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603E2AAE-616F-5F4C-907E-BCEEEFD79F2F}"/>
              </a:ext>
            </a:extLst>
          </p:cNvPr>
          <p:cNvSpPr/>
          <p:nvPr/>
        </p:nvSpPr>
        <p:spPr>
          <a:xfrm>
            <a:off x="7438203" y="4402559"/>
            <a:ext cx="151048" cy="1082442"/>
          </a:xfrm>
          <a:custGeom>
            <a:avLst/>
            <a:gdLst>
              <a:gd name="connsiteX0" fmla="*/ 0 w 151048"/>
              <a:gd name="connsiteY0" fmla="*/ 25175 h 1082442"/>
              <a:gd name="connsiteX1" fmla="*/ 25175 w 151048"/>
              <a:gd name="connsiteY1" fmla="*/ 0 h 1082442"/>
              <a:gd name="connsiteX2" fmla="*/ 125873 w 151048"/>
              <a:gd name="connsiteY2" fmla="*/ 0 h 1082442"/>
              <a:gd name="connsiteX3" fmla="*/ 151048 w 151048"/>
              <a:gd name="connsiteY3" fmla="*/ 25175 h 1082442"/>
              <a:gd name="connsiteX4" fmla="*/ 151048 w 151048"/>
              <a:gd name="connsiteY4" fmla="*/ 510258 h 1082442"/>
              <a:gd name="connsiteX5" fmla="*/ 151048 w 151048"/>
              <a:gd name="connsiteY5" fmla="*/ 1057267 h 1082442"/>
              <a:gd name="connsiteX6" fmla="*/ 125873 w 151048"/>
              <a:gd name="connsiteY6" fmla="*/ 1082442 h 1082442"/>
              <a:gd name="connsiteX7" fmla="*/ 25175 w 151048"/>
              <a:gd name="connsiteY7" fmla="*/ 1082442 h 1082442"/>
              <a:gd name="connsiteX8" fmla="*/ 0 w 151048"/>
              <a:gd name="connsiteY8" fmla="*/ 1057267 h 1082442"/>
              <a:gd name="connsiteX9" fmla="*/ 0 w 151048"/>
              <a:gd name="connsiteY9" fmla="*/ 520579 h 1082442"/>
              <a:gd name="connsiteX10" fmla="*/ 0 w 151048"/>
              <a:gd name="connsiteY10" fmla="*/ 25175 h 108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1048" h="1082442" fill="none" extrusionOk="0">
                <a:moveTo>
                  <a:pt x="0" y="25175"/>
                </a:moveTo>
                <a:cubicBezTo>
                  <a:pt x="349" y="11424"/>
                  <a:pt x="9822" y="59"/>
                  <a:pt x="25175" y="0"/>
                </a:cubicBezTo>
                <a:cubicBezTo>
                  <a:pt x="72776" y="-264"/>
                  <a:pt x="90078" y="-1472"/>
                  <a:pt x="125873" y="0"/>
                </a:cubicBezTo>
                <a:cubicBezTo>
                  <a:pt x="138286" y="-168"/>
                  <a:pt x="150034" y="10737"/>
                  <a:pt x="151048" y="25175"/>
                </a:cubicBezTo>
                <a:cubicBezTo>
                  <a:pt x="152565" y="257798"/>
                  <a:pt x="159904" y="292916"/>
                  <a:pt x="151048" y="510258"/>
                </a:cubicBezTo>
                <a:cubicBezTo>
                  <a:pt x="142192" y="727600"/>
                  <a:pt x="170694" y="809403"/>
                  <a:pt x="151048" y="1057267"/>
                </a:cubicBezTo>
                <a:cubicBezTo>
                  <a:pt x="152044" y="1071913"/>
                  <a:pt x="136619" y="1082082"/>
                  <a:pt x="125873" y="1082442"/>
                </a:cubicBezTo>
                <a:cubicBezTo>
                  <a:pt x="79197" y="1084553"/>
                  <a:pt x="51080" y="1081669"/>
                  <a:pt x="25175" y="1082442"/>
                </a:cubicBezTo>
                <a:cubicBezTo>
                  <a:pt x="10187" y="1084632"/>
                  <a:pt x="-1284" y="1074123"/>
                  <a:pt x="0" y="1057267"/>
                </a:cubicBezTo>
                <a:cubicBezTo>
                  <a:pt x="15492" y="860332"/>
                  <a:pt x="14566" y="650873"/>
                  <a:pt x="0" y="520579"/>
                </a:cubicBezTo>
                <a:cubicBezTo>
                  <a:pt x="-14566" y="390285"/>
                  <a:pt x="8526" y="149652"/>
                  <a:pt x="0" y="25175"/>
                </a:cubicBezTo>
                <a:close/>
              </a:path>
              <a:path w="151048" h="1082442" stroke="0" extrusionOk="0">
                <a:moveTo>
                  <a:pt x="0" y="25175"/>
                </a:moveTo>
                <a:cubicBezTo>
                  <a:pt x="-2784" y="11110"/>
                  <a:pt x="12472" y="-103"/>
                  <a:pt x="25175" y="0"/>
                </a:cubicBezTo>
                <a:cubicBezTo>
                  <a:pt x="72596" y="-999"/>
                  <a:pt x="95128" y="2650"/>
                  <a:pt x="125873" y="0"/>
                </a:cubicBezTo>
                <a:cubicBezTo>
                  <a:pt x="140240" y="462"/>
                  <a:pt x="148670" y="12671"/>
                  <a:pt x="151048" y="25175"/>
                </a:cubicBezTo>
                <a:cubicBezTo>
                  <a:pt x="174466" y="162050"/>
                  <a:pt x="130783" y="347477"/>
                  <a:pt x="151048" y="561863"/>
                </a:cubicBezTo>
                <a:cubicBezTo>
                  <a:pt x="171313" y="776249"/>
                  <a:pt x="134692" y="945381"/>
                  <a:pt x="151048" y="1057267"/>
                </a:cubicBezTo>
                <a:cubicBezTo>
                  <a:pt x="149872" y="1072135"/>
                  <a:pt x="139921" y="1081064"/>
                  <a:pt x="125873" y="1082442"/>
                </a:cubicBezTo>
                <a:cubicBezTo>
                  <a:pt x="94608" y="1080030"/>
                  <a:pt x="46538" y="1085444"/>
                  <a:pt x="25175" y="1082442"/>
                </a:cubicBezTo>
                <a:cubicBezTo>
                  <a:pt x="11510" y="1081534"/>
                  <a:pt x="-1318" y="1071332"/>
                  <a:pt x="0" y="1057267"/>
                </a:cubicBezTo>
                <a:cubicBezTo>
                  <a:pt x="-12323" y="878331"/>
                  <a:pt x="8811" y="758152"/>
                  <a:pt x="0" y="572184"/>
                </a:cubicBezTo>
                <a:cubicBezTo>
                  <a:pt x="-8811" y="386216"/>
                  <a:pt x="-5355" y="242367"/>
                  <a:pt x="0" y="2517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8021755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F4EBB2C9-231F-6B4C-8C01-19E544B5EFD9}"/>
              </a:ext>
            </a:extLst>
          </p:cNvPr>
          <p:cNvSpPr/>
          <p:nvPr/>
        </p:nvSpPr>
        <p:spPr>
          <a:xfrm>
            <a:off x="2134915" y="5173213"/>
            <a:ext cx="907005" cy="605750"/>
          </a:xfrm>
          <a:custGeom>
            <a:avLst/>
            <a:gdLst>
              <a:gd name="connsiteX0" fmla="*/ 0 w 907005"/>
              <a:gd name="connsiteY0" fmla="*/ 100960 h 605750"/>
              <a:gd name="connsiteX1" fmla="*/ 100960 w 907005"/>
              <a:gd name="connsiteY1" fmla="*/ 0 h 605750"/>
              <a:gd name="connsiteX2" fmla="*/ 460553 w 907005"/>
              <a:gd name="connsiteY2" fmla="*/ 0 h 605750"/>
              <a:gd name="connsiteX3" fmla="*/ 806045 w 907005"/>
              <a:gd name="connsiteY3" fmla="*/ 0 h 605750"/>
              <a:gd name="connsiteX4" fmla="*/ 907005 w 907005"/>
              <a:gd name="connsiteY4" fmla="*/ 100960 h 605750"/>
              <a:gd name="connsiteX5" fmla="*/ 907005 w 907005"/>
              <a:gd name="connsiteY5" fmla="*/ 504790 h 605750"/>
              <a:gd name="connsiteX6" fmla="*/ 806045 w 907005"/>
              <a:gd name="connsiteY6" fmla="*/ 605750 h 605750"/>
              <a:gd name="connsiteX7" fmla="*/ 474655 w 907005"/>
              <a:gd name="connsiteY7" fmla="*/ 605750 h 605750"/>
              <a:gd name="connsiteX8" fmla="*/ 100960 w 907005"/>
              <a:gd name="connsiteY8" fmla="*/ 605750 h 605750"/>
              <a:gd name="connsiteX9" fmla="*/ 0 w 907005"/>
              <a:gd name="connsiteY9" fmla="*/ 504790 h 605750"/>
              <a:gd name="connsiteX10" fmla="*/ 0 w 907005"/>
              <a:gd name="connsiteY10" fmla="*/ 100960 h 60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7005" h="605750" fill="none" extrusionOk="0">
                <a:moveTo>
                  <a:pt x="0" y="100960"/>
                </a:moveTo>
                <a:cubicBezTo>
                  <a:pt x="2300" y="43928"/>
                  <a:pt x="43282" y="7210"/>
                  <a:pt x="100960" y="0"/>
                </a:cubicBezTo>
                <a:cubicBezTo>
                  <a:pt x="195414" y="-17401"/>
                  <a:pt x="286938" y="9239"/>
                  <a:pt x="460553" y="0"/>
                </a:cubicBezTo>
                <a:cubicBezTo>
                  <a:pt x="634168" y="-9239"/>
                  <a:pt x="715342" y="12469"/>
                  <a:pt x="806045" y="0"/>
                </a:cubicBezTo>
                <a:cubicBezTo>
                  <a:pt x="854426" y="-7310"/>
                  <a:pt x="917275" y="45962"/>
                  <a:pt x="907005" y="100960"/>
                </a:cubicBezTo>
                <a:cubicBezTo>
                  <a:pt x="895040" y="199524"/>
                  <a:pt x="893712" y="305231"/>
                  <a:pt x="907005" y="504790"/>
                </a:cubicBezTo>
                <a:cubicBezTo>
                  <a:pt x="909419" y="559009"/>
                  <a:pt x="852781" y="601360"/>
                  <a:pt x="806045" y="605750"/>
                </a:cubicBezTo>
                <a:cubicBezTo>
                  <a:pt x="712193" y="594692"/>
                  <a:pt x="625461" y="615345"/>
                  <a:pt x="474655" y="605750"/>
                </a:cubicBezTo>
                <a:cubicBezTo>
                  <a:pt x="323849" y="596156"/>
                  <a:pt x="285023" y="593320"/>
                  <a:pt x="100960" y="605750"/>
                </a:cubicBezTo>
                <a:cubicBezTo>
                  <a:pt x="52688" y="605438"/>
                  <a:pt x="704" y="547849"/>
                  <a:pt x="0" y="504790"/>
                </a:cubicBezTo>
                <a:cubicBezTo>
                  <a:pt x="-9774" y="356471"/>
                  <a:pt x="-557" y="270029"/>
                  <a:pt x="0" y="100960"/>
                </a:cubicBezTo>
                <a:close/>
              </a:path>
              <a:path w="907005" h="605750" stroke="0" extrusionOk="0">
                <a:moveTo>
                  <a:pt x="0" y="100960"/>
                </a:moveTo>
                <a:cubicBezTo>
                  <a:pt x="-1854" y="39857"/>
                  <a:pt x="40579" y="97"/>
                  <a:pt x="100960" y="0"/>
                </a:cubicBezTo>
                <a:cubicBezTo>
                  <a:pt x="256482" y="14083"/>
                  <a:pt x="346201" y="2961"/>
                  <a:pt x="446452" y="0"/>
                </a:cubicBezTo>
                <a:cubicBezTo>
                  <a:pt x="546703" y="-2961"/>
                  <a:pt x="730202" y="-1237"/>
                  <a:pt x="806045" y="0"/>
                </a:cubicBezTo>
                <a:cubicBezTo>
                  <a:pt x="851654" y="1209"/>
                  <a:pt x="909762" y="32915"/>
                  <a:pt x="907005" y="100960"/>
                </a:cubicBezTo>
                <a:cubicBezTo>
                  <a:pt x="918948" y="191622"/>
                  <a:pt x="888502" y="376301"/>
                  <a:pt x="907005" y="504790"/>
                </a:cubicBezTo>
                <a:cubicBezTo>
                  <a:pt x="918300" y="556739"/>
                  <a:pt x="860106" y="605046"/>
                  <a:pt x="806045" y="605750"/>
                </a:cubicBezTo>
                <a:cubicBezTo>
                  <a:pt x="686374" y="598677"/>
                  <a:pt x="569774" y="599981"/>
                  <a:pt x="474655" y="605750"/>
                </a:cubicBezTo>
                <a:cubicBezTo>
                  <a:pt x="379536" y="611520"/>
                  <a:pt x="198749" y="594411"/>
                  <a:pt x="100960" y="605750"/>
                </a:cubicBezTo>
                <a:cubicBezTo>
                  <a:pt x="46988" y="613161"/>
                  <a:pt x="1638" y="562124"/>
                  <a:pt x="0" y="504790"/>
                </a:cubicBezTo>
                <a:cubicBezTo>
                  <a:pt x="-7644" y="325626"/>
                  <a:pt x="-6143" y="259280"/>
                  <a:pt x="0" y="10096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7176208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Order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(Assigned)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F3DC140-E4EA-0742-9546-AA82CA278CD3}"/>
              </a:ext>
            </a:extLst>
          </p:cNvPr>
          <p:cNvCxnSpPr>
            <a:endCxn id="160" idx="3"/>
          </p:cNvCxnSpPr>
          <p:nvPr/>
        </p:nvCxnSpPr>
        <p:spPr>
          <a:xfrm flipH="1" flipV="1">
            <a:off x="3041920" y="5476088"/>
            <a:ext cx="4371297" cy="3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0CD4739-F216-5C42-997B-2375FDD483BF}"/>
              </a:ext>
            </a:extLst>
          </p:cNvPr>
          <p:cNvCxnSpPr>
            <a:cxnSpLocks/>
            <a:stCxn id="100" idx="2"/>
            <a:endCxn id="160" idx="0"/>
          </p:cNvCxnSpPr>
          <p:nvPr/>
        </p:nvCxnSpPr>
        <p:spPr>
          <a:xfrm flipH="1">
            <a:off x="2588418" y="3641069"/>
            <a:ext cx="2713" cy="153214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EB9338BE-568F-A255-8EE1-1B1CAA1B504A}"/>
              </a:ext>
            </a:extLst>
          </p:cNvPr>
          <p:cNvSpPr/>
          <p:nvPr/>
        </p:nvSpPr>
        <p:spPr bwMode="auto">
          <a:xfrm>
            <a:off x="5997262" y="1043269"/>
            <a:ext cx="148586" cy="340835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3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91" name="AutoShape 4">
            <a:extLst>
              <a:ext uri="{FF2B5EF4-FFF2-40B4-BE49-F238E27FC236}">
                <a16:creationId xmlns:a16="http://schemas.microsoft.com/office/drawing/2014/main" id="{788B73B3-0BB7-9177-F98E-D715194D7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48" y="2438620"/>
            <a:ext cx="966311" cy="3592494"/>
          </a:xfrm>
          <a:custGeom>
            <a:avLst/>
            <a:gdLst>
              <a:gd name="connsiteX0" fmla="*/ 0 w 966311"/>
              <a:gd name="connsiteY0" fmla="*/ 68772 h 3592494"/>
              <a:gd name="connsiteX1" fmla="*/ 68772 w 966311"/>
              <a:gd name="connsiteY1" fmla="*/ 0 h 3592494"/>
              <a:gd name="connsiteX2" fmla="*/ 499731 w 966311"/>
              <a:gd name="connsiteY2" fmla="*/ 0 h 3592494"/>
              <a:gd name="connsiteX3" fmla="*/ 897539 w 966311"/>
              <a:gd name="connsiteY3" fmla="*/ 0 h 3592494"/>
              <a:gd name="connsiteX4" fmla="*/ 966311 w 966311"/>
              <a:gd name="connsiteY4" fmla="*/ 68772 h 3592494"/>
              <a:gd name="connsiteX5" fmla="*/ 966311 w 966311"/>
              <a:gd name="connsiteY5" fmla="*/ 794312 h 3592494"/>
              <a:gd name="connsiteX6" fmla="*/ 966311 w 966311"/>
              <a:gd name="connsiteY6" fmla="*/ 1381653 h 3592494"/>
              <a:gd name="connsiteX7" fmla="*/ 966311 w 966311"/>
              <a:gd name="connsiteY7" fmla="*/ 2072643 h 3592494"/>
              <a:gd name="connsiteX8" fmla="*/ 966311 w 966311"/>
              <a:gd name="connsiteY8" fmla="*/ 2729084 h 3592494"/>
              <a:gd name="connsiteX9" fmla="*/ 966311 w 966311"/>
              <a:gd name="connsiteY9" fmla="*/ 3523722 h 3592494"/>
              <a:gd name="connsiteX10" fmla="*/ 897539 w 966311"/>
              <a:gd name="connsiteY10" fmla="*/ 3592494 h 3592494"/>
              <a:gd name="connsiteX11" fmla="*/ 483156 w 966311"/>
              <a:gd name="connsiteY11" fmla="*/ 3592494 h 3592494"/>
              <a:gd name="connsiteX12" fmla="*/ 68772 w 966311"/>
              <a:gd name="connsiteY12" fmla="*/ 3592494 h 3592494"/>
              <a:gd name="connsiteX13" fmla="*/ 0 w 966311"/>
              <a:gd name="connsiteY13" fmla="*/ 3523722 h 3592494"/>
              <a:gd name="connsiteX14" fmla="*/ 0 w 966311"/>
              <a:gd name="connsiteY14" fmla="*/ 2798183 h 3592494"/>
              <a:gd name="connsiteX15" fmla="*/ 0 w 966311"/>
              <a:gd name="connsiteY15" fmla="*/ 2176292 h 3592494"/>
              <a:gd name="connsiteX16" fmla="*/ 0 w 966311"/>
              <a:gd name="connsiteY16" fmla="*/ 1519851 h 3592494"/>
              <a:gd name="connsiteX17" fmla="*/ 0 w 966311"/>
              <a:gd name="connsiteY17" fmla="*/ 828861 h 3592494"/>
              <a:gd name="connsiteX18" fmla="*/ 0 w 966311"/>
              <a:gd name="connsiteY18" fmla="*/ 68772 h 3592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66311" h="3592494" extrusionOk="0">
                <a:moveTo>
                  <a:pt x="0" y="68772"/>
                </a:moveTo>
                <a:cubicBezTo>
                  <a:pt x="-4206" y="28365"/>
                  <a:pt x="32662" y="-4322"/>
                  <a:pt x="68772" y="0"/>
                </a:cubicBezTo>
                <a:cubicBezTo>
                  <a:pt x="269300" y="-19492"/>
                  <a:pt x="379211" y="-6565"/>
                  <a:pt x="499731" y="0"/>
                </a:cubicBezTo>
                <a:cubicBezTo>
                  <a:pt x="620251" y="6565"/>
                  <a:pt x="768606" y="-1705"/>
                  <a:pt x="897539" y="0"/>
                </a:cubicBezTo>
                <a:cubicBezTo>
                  <a:pt x="927727" y="-3150"/>
                  <a:pt x="969261" y="31103"/>
                  <a:pt x="966311" y="68772"/>
                </a:cubicBezTo>
                <a:cubicBezTo>
                  <a:pt x="985630" y="264967"/>
                  <a:pt x="986207" y="446834"/>
                  <a:pt x="966311" y="794312"/>
                </a:cubicBezTo>
                <a:cubicBezTo>
                  <a:pt x="946415" y="1141790"/>
                  <a:pt x="963979" y="1243984"/>
                  <a:pt x="966311" y="1381653"/>
                </a:cubicBezTo>
                <a:cubicBezTo>
                  <a:pt x="968643" y="1519322"/>
                  <a:pt x="989048" y="1898798"/>
                  <a:pt x="966311" y="2072643"/>
                </a:cubicBezTo>
                <a:cubicBezTo>
                  <a:pt x="943575" y="2246488"/>
                  <a:pt x="979455" y="2520081"/>
                  <a:pt x="966311" y="2729084"/>
                </a:cubicBezTo>
                <a:cubicBezTo>
                  <a:pt x="953167" y="2938087"/>
                  <a:pt x="928716" y="3152698"/>
                  <a:pt x="966311" y="3523722"/>
                </a:cubicBezTo>
                <a:cubicBezTo>
                  <a:pt x="974240" y="3562165"/>
                  <a:pt x="937197" y="3598694"/>
                  <a:pt x="897539" y="3592494"/>
                </a:cubicBezTo>
                <a:cubicBezTo>
                  <a:pt x="746166" y="3585512"/>
                  <a:pt x="594729" y="3593043"/>
                  <a:pt x="483156" y="3592494"/>
                </a:cubicBezTo>
                <a:cubicBezTo>
                  <a:pt x="371583" y="3591945"/>
                  <a:pt x="186253" y="3572154"/>
                  <a:pt x="68772" y="3592494"/>
                </a:cubicBezTo>
                <a:cubicBezTo>
                  <a:pt x="32275" y="3590682"/>
                  <a:pt x="315" y="3560409"/>
                  <a:pt x="0" y="3523722"/>
                </a:cubicBezTo>
                <a:cubicBezTo>
                  <a:pt x="-26370" y="3248663"/>
                  <a:pt x="18592" y="3065963"/>
                  <a:pt x="0" y="2798183"/>
                </a:cubicBezTo>
                <a:cubicBezTo>
                  <a:pt x="-18592" y="2530403"/>
                  <a:pt x="5967" y="2422453"/>
                  <a:pt x="0" y="2176292"/>
                </a:cubicBezTo>
                <a:cubicBezTo>
                  <a:pt x="-5967" y="1930131"/>
                  <a:pt x="-31850" y="1674974"/>
                  <a:pt x="0" y="1519851"/>
                </a:cubicBezTo>
                <a:cubicBezTo>
                  <a:pt x="31850" y="1364728"/>
                  <a:pt x="-9882" y="1029052"/>
                  <a:pt x="0" y="828861"/>
                </a:cubicBezTo>
                <a:cubicBezTo>
                  <a:pt x="9882" y="628670"/>
                  <a:pt x="-11277" y="392039"/>
                  <a:pt x="0" y="68772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/>
            <a:tailEnd/>
            <a:extLst>
              <a:ext uri="{C807C97D-BFC1-408E-A445-0C87EB9F89A2}">
                <ask:lineSketchStyleProps xmlns:ask="http://schemas.microsoft.com/office/drawing/2018/sketchyshapes" sd="2805954614">
                  <a:prstGeom prst="roundRect">
                    <a:avLst>
                      <a:gd name="adj" fmla="val 711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D4C05C4-3E70-9F14-E81A-A06BDA33066F}"/>
              </a:ext>
            </a:extLst>
          </p:cNvPr>
          <p:cNvCxnSpPr>
            <a:cxnSpLocks/>
          </p:cNvCxnSpPr>
          <p:nvPr/>
        </p:nvCxnSpPr>
        <p:spPr>
          <a:xfrm flipH="1">
            <a:off x="4129184" y="3940724"/>
            <a:ext cx="330169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700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8721E105-8C5C-27B7-DDF1-709BAE6ED955}"/>
              </a:ext>
            </a:extLst>
          </p:cNvPr>
          <p:cNvSpPr/>
          <p:nvPr/>
        </p:nvSpPr>
        <p:spPr>
          <a:xfrm>
            <a:off x="9619281" y="4696242"/>
            <a:ext cx="2204269" cy="1628131"/>
          </a:xfrm>
          <a:custGeom>
            <a:avLst/>
            <a:gdLst>
              <a:gd name="connsiteX0" fmla="*/ 0 w 2204269"/>
              <a:gd name="connsiteY0" fmla="*/ 271361 h 1628131"/>
              <a:gd name="connsiteX1" fmla="*/ 271361 w 2204269"/>
              <a:gd name="connsiteY1" fmla="*/ 0 h 1628131"/>
              <a:gd name="connsiteX2" fmla="*/ 841825 w 2204269"/>
              <a:gd name="connsiteY2" fmla="*/ 0 h 1628131"/>
              <a:gd name="connsiteX3" fmla="*/ 1362444 w 2204269"/>
              <a:gd name="connsiteY3" fmla="*/ 0 h 1628131"/>
              <a:gd name="connsiteX4" fmla="*/ 1932908 w 2204269"/>
              <a:gd name="connsiteY4" fmla="*/ 0 h 1628131"/>
              <a:gd name="connsiteX5" fmla="*/ 2204269 w 2204269"/>
              <a:gd name="connsiteY5" fmla="*/ 271361 h 1628131"/>
              <a:gd name="connsiteX6" fmla="*/ 2204269 w 2204269"/>
              <a:gd name="connsiteY6" fmla="*/ 792357 h 1628131"/>
              <a:gd name="connsiteX7" fmla="*/ 2204269 w 2204269"/>
              <a:gd name="connsiteY7" fmla="*/ 1356770 h 1628131"/>
              <a:gd name="connsiteX8" fmla="*/ 1932908 w 2204269"/>
              <a:gd name="connsiteY8" fmla="*/ 1628131 h 1628131"/>
              <a:gd name="connsiteX9" fmla="*/ 1345828 w 2204269"/>
              <a:gd name="connsiteY9" fmla="*/ 1628131 h 1628131"/>
              <a:gd name="connsiteX10" fmla="*/ 775364 w 2204269"/>
              <a:gd name="connsiteY10" fmla="*/ 1628131 h 1628131"/>
              <a:gd name="connsiteX11" fmla="*/ 271361 w 2204269"/>
              <a:gd name="connsiteY11" fmla="*/ 1628131 h 1628131"/>
              <a:gd name="connsiteX12" fmla="*/ 0 w 2204269"/>
              <a:gd name="connsiteY12" fmla="*/ 1356770 h 1628131"/>
              <a:gd name="connsiteX13" fmla="*/ 0 w 2204269"/>
              <a:gd name="connsiteY13" fmla="*/ 814066 h 1628131"/>
              <a:gd name="connsiteX14" fmla="*/ 0 w 2204269"/>
              <a:gd name="connsiteY14" fmla="*/ 271361 h 1628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04269" h="1628131" fill="none" extrusionOk="0">
                <a:moveTo>
                  <a:pt x="0" y="271361"/>
                </a:moveTo>
                <a:cubicBezTo>
                  <a:pt x="-4611" y="112092"/>
                  <a:pt x="122443" y="-12861"/>
                  <a:pt x="271361" y="0"/>
                </a:cubicBezTo>
                <a:cubicBezTo>
                  <a:pt x="397688" y="-16383"/>
                  <a:pt x="656993" y="517"/>
                  <a:pt x="841825" y="0"/>
                </a:cubicBezTo>
                <a:cubicBezTo>
                  <a:pt x="1026657" y="-517"/>
                  <a:pt x="1177441" y="12132"/>
                  <a:pt x="1362444" y="0"/>
                </a:cubicBezTo>
                <a:cubicBezTo>
                  <a:pt x="1547447" y="-12132"/>
                  <a:pt x="1687527" y="-27016"/>
                  <a:pt x="1932908" y="0"/>
                </a:cubicBezTo>
                <a:cubicBezTo>
                  <a:pt x="2107131" y="-5153"/>
                  <a:pt x="2205009" y="128521"/>
                  <a:pt x="2204269" y="271361"/>
                </a:cubicBezTo>
                <a:cubicBezTo>
                  <a:pt x="2228557" y="519796"/>
                  <a:pt x="2184920" y="546244"/>
                  <a:pt x="2204269" y="792357"/>
                </a:cubicBezTo>
                <a:cubicBezTo>
                  <a:pt x="2223618" y="1038470"/>
                  <a:pt x="2181764" y="1160261"/>
                  <a:pt x="2204269" y="1356770"/>
                </a:cubicBezTo>
                <a:cubicBezTo>
                  <a:pt x="2207441" y="1496882"/>
                  <a:pt x="2107381" y="1654734"/>
                  <a:pt x="1932908" y="1628131"/>
                </a:cubicBezTo>
                <a:cubicBezTo>
                  <a:pt x="1710769" y="1618364"/>
                  <a:pt x="1557504" y="1639780"/>
                  <a:pt x="1345828" y="1628131"/>
                </a:cubicBezTo>
                <a:cubicBezTo>
                  <a:pt x="1134152" y="1616482"/>
                  <a:pt x="993467" y="1631012"/>
                  <a:pt x="775364" y="1628131"/>
                </a:cubicBezTo>
                <a:cubicBezTo>
                  <a:pt x="557261" y="1625250"/>
                  <a:pt x="442458" y="1606928"/>
                  <a:pt x="271361" y="1628131"/>
                </a:cubicBezTo>
                <a:cubicBezTo>
                  <a:pt x="111686" y="1658701"/>
                  <a:pt x="-5748" y="1488538"/>
                  <a:pt x="0" y="1356770"/>
                </a:cubicBezTo>
                <a:cubicBezTo>
                  <a:pt x="-16816" y="1221110"/>
                  <a:pt x="12254" y="1074535"/>
                  <a:pt x="0" y="814066"/>
                </a:cubicBezTo>
                <a:cubicBezTo>
                  <a:pt x="-12254" y="553597"/>
                  <a:pt x="6308" y="430667"/>
                  <a:pt x="0" y="271361"/>
                </a:cubicBezTo>
                <a:close/>
              </a:path>
              <a:path w="2204269" h="1628131" stroke="0" extrusionOk="0">
                <a:moveTo>
                  <a:pt x="0" y="271361"/>
                </a:moveTo>
                <a:cubicBezTo>
                  <a:pt x="-21322" y="108340"/>
                  <a:pt x="100812" y="7762"/>
                  <a:pt x="271361" y="0"/>
                </a:cubicBezTo>
                <a:cubicBezTo>
                  <a:pt x="483034" y="15321"/>
                  <a:pt x="567450" y="3871"/>
                  <a:pt x="858441" y="0"/>
                </a:cubicBezTo>
                <a:cubicBezTo>
                  <a:pt x="1149432" y="-3871"/>
                  <a:pt x="1183641" y="26619"/>
                  <a:pt x="1395674" y="0"/>
                </a:cubicBezTo>
                <a:cubicBezTo>
                  <a:pt x="1607707" y="-26619"/>
                  <a:pt x="1716805" y="-15169"/>
                  <a:pt x="1932908" y="0"/>
                </a:cubicBezTo>
                <a:cubicBezTo>
                  <a:pt x="2073291" y="-30553"/>
                  <a:pt x="2210746" y="97522"/>
                  <a:pt x="2204269" y="271361"/>
                </a:cubicBezTo>
                <a:cubicBezTo>
                  <a:pt x="2182057" y="425483"/>
                  <a:pt x="2194462" y="613208"/>
                  <a:pt x="2204269" y="792357"/>
                </a:cubicBezTo>
                <a:cubicBezTo>
                  <a:pt x="2214076" y="971506"/>
                  <a:pt x="2229091" y="1101317"/>
                  <a:pt x="2204269" y="1356770"/>
                </a:cubicBezTo>
                <a:cubicBezTo>
                  <a:pt x="2194543" y="1522729"/>
                  <a:pt x="2067300" y="1610180"/>
                  <a:pt x="1932908" y="1628131"/>
                </a:cubicBezTo>
                <a:cubicBezTo>
                  <a:pt x="1694601" y="1651138"/>
                  <a:pt x="1562900" y="1624912"/>
                  <a:pt x="1412290" y="1628131"/>
                </a:cubicBezTo>
                <a:cubicBezTo>
                  <a:pt x="1261680" y="1631350"/>
                  <a:pt x="1054546" y="1616809"/>
                  <a:pt x="858441" y="1628131"/>
                </a:cubicBezTo>
                <a:cubicBezTo>
                  <a:pt x="662336" y="1639453"/>
                  <a:pt x="531863" y="1649899"/>
                  <a:pt x="271361" y="1628131"/>
                </a:cubicBezTo>
                <a:cubicBezTo>
                  <a:pt x="131174" y="1639991"/>
                  <a:pt x="20114" y="1489028"/>
                  <a:pt x="0" y="1356770"/>
                </a:cubicBezTo>
                <a:cubicBezTo>
                  <a:pt x="-16598" y="1238352"/>
                  <a:pt x="-13601" y="980876"/>
                  <a:pt x="0" y="814066"/>
                </a:cubicBezTo>
                <a:cubicBezTo>
                  <a:pt x="13601" y="647256"/>
                  <a:pt x="-20388" y="503804"/>
                  <a:pt x="0" y="271361"/>
                </a:cubicBezTo>
                <a:close/>
              </a:path>
            </a:pathLst>
          </a:custGeom>
          <a:solidFill>
            <a:srgbClr val="FF0000">
              <a:alpha val="24000"/>
            </a:srgbClr>
          </a:solidFill>
          <a:ln>
            <a:solidFill>
              <a:srgbClr val="C0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SAGA Pattern </a:t>
            </a:r>
            <a:r>
              <a:rPr lang="en-US" sz="2800" dirty="0"/>
              <a:t>(Choreography)</a:t>
            </a:r>
            <a:r>
              <a:rPr lang="en-US" sz="3600" dirty="0"/>
              <a:t> - </a:t>
            </a:r>
            <a:r>
              <a:rPr lang="en-US" sz="2400" dirty="0"/>
              <a:t>Sequence Diagram </a:t>
            </a:r>
            <a:r>
              <a:rPr lang="en-US" sz="2000" dirty="0"/>
              <a:t>– Create Order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custGeom>
            <a:avLst/>
            <a:gdLst>
              <a:gd name="connsiteX0" fmla="*/ 0 w 1239127"/>
              <a:gd name="connsiteY0" fmla="*/ 103171 h 619013"/>
              <a:gd name="connsiteX1" fmla="*/ 103171 w 1239127"/>
              <a:gd name="connsiteY1" fmla="*/ 0 h 619013"/>
              <a:gd name="connsiteX2" fmla="*/ 619564 w 1239127"/>
              <a:gd name="connsiteY2" fmla="*/ 0 h 619013"/>
              <a:gd name="connsiteX3" fmla="*/ 1135956 w 1239127"/>
              <a:gd name="connsiteY3" fmla="*/ 0 h 619013"/>
              <a:gd name="connsiteX4" fmla="*/ 1239127 w 1239127"/>
              <a:gd name="connsiteY4" fmla="*/ 103171 h 619013"/>
              <a:gd name="connsiteX5" fmla="*/ 1239127 w 1239127"/>
              <a:gd name="connsiteY5" fmla="*/ 515842 h 619013"/>
              <a:gd name="connsiteX6" fmla="*/ 1135956 w 1239127"/>
              <a:gd name="connsiteY6" fmla="*/ 619013 h 619013"/>
              <a:gd name="connsiteX7" fmla="*/ 629891 w 1239127"/>
              <a:gd name="connsiteY7" fmla="*/ 619013 h 619013"/>
              <a:gd name="connsiteX8" fmla="*/ 103171 w 1239127"/>
              <a:gd name="connsiteY8" fmla="*/ 619013 h 619013"/>
              <a:gd name="connsiteX9" fmla="*/ 0 w 1239127"/>
              <a:gd name="connsiteY9" fmla="*/ 515842 h 619013"/>
              <a:gd name="connsiteX10" fmla="*/ 0 w 1239127"/>
              <a:gd name="connsiteY10" fmla="*/ 103171 h 619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9127" h="619013" fill="none" extrusionOk="0">
                <a:moveTo>
                  <a:pt x="0" y="103171"/>
                </a:moveTo>
                <a:cubicBezTo>
                  <a:pt x="-7869" y="57701"/>
                  <a:pt x="40555" y="2904"/>
                  <a:pt x="103171" y="0"/>
                </a:cubicBezTo>
                <a:cubicBezTo>
                  <a:pt x="301278" y="-14775"/>
                  <a:pt x="379035" y="-24866"/>
                  <a:pt x="619564" y="0"/>
                </a:cubicBezTo>
                <a:cubicBezTo>
                  <a:pt x="860093" y="24866"/>
                  <a:pt x="913571" y="-16996"/>
                  <a:pt x="1135956" y="0"/>
                </a:cubicBezTo>
                <a:cubicBezTo>
                  <a:pt x="1198358" y="-486"/>
                  <a:pt x="1227045" y="43466"/>
                  <a:pt x="1239127" y="103171"/>
                </a:cubicBezTo>
                <a:cubicBezTo>
                  <a:pt x="1225883" y="228207"/>
                  <a:pt x="1256978" y="403834"/>
                  <a:pt x="1239127" y="515842"/>
                </a:cubicBezTo>
                <a:cubicBezTo>
                  <a:pt x="1229173" y="568953"/>
                  <a:pt x="1185845" y="613150"/>
                  <a:pt x="1135956" y="619013"/>
                </a:cubicBezTo>
                <a:cubicBezTo>
                  <a:pt x="1008193" y="632931"/>
                  <a:pt x="849913" y="635011"/>
                  <a:pt x="629891" y="619013"/>
                </a:cubicBezTo>
                <a:cubicBezTo>
                  <a:pt x="409869" y="603015"/>
                  <a:pt x="335213" y="637627"/>
                  <a:pt x="103171" y="619013"/>
                </a:cubicBezTo>
                <a:cubicBezTo>
                  <a:pt x="51523" y="626263"/>
                  <a:pt x="-1605" y="568942"/>
                  <a:pt x="0" y="515842"/>
                </a:cubicBezTo>
                <a:cubicBezTo>
                  <a:pt x="15649" y="377955"/>
                  <a:pt x="-7182" y="255517"/>
                  <a:pt x="0" y="103171"/>
                </a:cubicBezTo>
                <a:close/>
              </a:path>
              <a:path w="1239127" h="619013" stroke="0" extrusionOk="0">
                <a:moveTo>
                  <a:pt x="0" y="103171"/>
                </a:moveTo>
                <a:cubicBezTo>
                  <a:pt x="7652" y="57713"/>
                  <a:pt x="42289" y="4536"/>
                  <a:pt x="103171" y="0"/>
                </a:cubicBezTo>
                <a:cubicBezTo>
                  <a:pt x="294044" y="-20405"/>
                  <a:pt x="476447" y="-667"/>
                  <a:pt x="588580" y="0"/>
                </a:cubicBezTo>
                <a:cubicBezTo>
                  <a:pt x="700713" y="667"/>
                  <a:pt x="988965" y="16419"/>
                  <a:pt x="1135956" y="0"/>
                </a:cubicBezTo>
                <a:cubicBezTo>
                  <a:pt x="1183826" y="6749"/>
                  <a:pt x="1241430" y="49230"/>
                  <a:pt x="1239127" y="103171"/>
                </a:cubicBezTo>
                <a:cubicBezTo>
                  <a:pt x="1244750" y="228564"/>
                  <a:pt x="1245504" y="425420"/>
                  <a:pt x="1239127" y="515842"/>
                </a:cubicBezTo>
                <a:cubicBezTo>
                  <a:pt x="1233474" y="577397"/>
                  <a:pt x="1190876" y="618104"/>
                  <a:pt x="1135956" y="619013"/>
                </a:cubicBezTo>
                <a:cubicBezTo>
                  <a:pt x="946083" y="636733"/>
                  <a:pt x="751162" y="603804"/>
                  <a:pt x="650547" y="619013"/>
                </a:cubicBezTo>
                <a:cubicBezTo>
                  <a:pt x="549932" y="634222"/>
                  <a:pt x="340416" y="596691"/>
                  <a:pt x="103171" y="619013"/>
                </a:cubicBezTo>
                <a:cubicBezTo>
                  <a:pt x="42883" y="617377"/>
                  <a:pt x="-4154" y="573536"/>
                  <a:pt x="0" y="515842"/>
                </a:cubicBezTo>
                <a:cubicBezTo>
                  <a:pt x="5926" y="326621"/>
                  <a:pt x="7851" y="288737"/>
                  <a:pt x="0" y="103171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24736481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custGeom>
            <a:avLst/>
            <a:gdLst>
              <a:gd name="connsiteX0" fmla="*/ 0 w 1135385"/>
              <a:gd name="connsiteY0" fmla="*/ 116001 h 695993"/>
              <a:gd name="connsiteX1" fmla="*/ 116001 w 1135385"/>
              <a:gd name="connsiteY1" fmla="*/ 0 h 695993"/>
              <a:gd name="connsiteX2" fmla="*/ 558659 w 1135385"/>
              <a:gd name="connsiteY2" fmla="*/ 0 h 695993"/>
              <a:gd name="connsiteX3" fmla="*/ 1019384 w 1135385"/>
              <a:gd name="connsiteY3" fmla="*/ 0 h 695993"/>
              <a:gd name="connsiteX4" fmla="*/ 1135385 w 1135385"/>
              <a:gd name="connsiteY4" fmla="*/ 116001 h 695993"/>
              <a:gd name="connsiteX5" fmla="*/ 1135385 w 1135385"/>
              <a:gd name="connsiteY5" fmla="*/ 579992 h 695993"/>
              <a:gd name="connsiteX6" fmla="*/ 1019384 w 1135385"/>
              <a:gd name="connsiteY6" fmla="*/ 695993 h 695993"/>
              <a:gd name="connsiteX7" fmla="*/ 594794 w 1135385"/>
              <a:gd name="connsiteY7" fmla="*/ 695993 h 695993"/>
              <a:gd name="connsiteX8" fmla="*/ 116001 w 1135385"/>
              <a:gd name="connsiteY8" fmla="*/ 695993 h 695993"/>
              <a:gd name="connsiteX9" fmla="*/ 0 w 1135385"/>
              <a:gd name="connsiteY9" fmla="*/ 579992 h 695993"/>
              <a:gd name="connsiteX10" fmla="*/ 0 w 1135385"/>
              <a:gd name="connsiteY10" fmla="*/ 116001 h 69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5385" h="695993" fill="none" extrusionOk="0">
                <a:moveTo>
                  <a:pt x="0" y="116001"/>
                </a:moveTo>
                <a:cubicBezTo>
                  <a:pt x="9241" y="60581"/>
                  <a:pt x="61600" y="1753"/>
                  <a:pt x="116001" y="0"/>
                </a:cubicBezTo>
                <a:cubicBezTo>
                  <a:pt x="333286" y="-1060"/>
                  <a:pt x="426631" y="1383"/>
                  <a:pt x="558659" y="0"/>
                </a:cubicBezTo>
                <a:cubicBezTo>
                  <a:pt x="690687" y="-1383"/>
                  <a:pt x="838337" y="20497"/>
                  <a:pt x="1019384" y="0"/>
                </a:cubicBezTo>
                <a:cubicBezTo>
                  <a:pt x="1090963" y="2080"/>
                  <a:pt x="1134359" y="50902"/>
                  <a:pt x="1135385" y="116001"/>
                </a:cubicBezTo>
                <a:cubicBezTo>
                  <a:pt x="1158313" y="282074"/>
                  <a:pt x="1152103" y="387127"/>
                  <a:pt x="1135385" y="579992"/>
                </a:cubicBezTo>
                <a:cubicBezTo>
                  <a:pt x="1134552" y="659810"/>
                  <a:pt x="1073588" y="702961"/>
                  <a:pt x="1019384" y="695993"/>
                </a:cubicBezTo>
                <a:cubicBezTo>
                  <a:pt x="897713" y="694403"/>
                  <a:pt x="685433" y="702996"/>
                  <a:pt x="594794" y="695993"/>
                </a:cubicBezTo>
                <a:cubicBezTo>
                  <a:pt x="504155" y="688991"/>
                  <a:pt x="287160" y="688507"/>
                  <a:pt x="116001" y="695993"/>
                </a:cubicBezTo>
                <a:cubicBezTo>
                  <a:pt x="53000" y="688972"/>
                  <a:pt x="-10947" y="633094"/>
                  <a:pt x="0" y="579992"/>
                </a:cubicBezTo>
                <a:cubicBezTo>
                  <a:pt x="2899" y="354067"/>
                  <a:pt x="9514" y="250874"/>
                  <a:pt x="0" y="116001"/>
                </a:cubicBezTo>
                <a:close/>
              </a:path>
              <a:path w="1135385" h="695993" stroke="0" extrusionOk="0">
                <a:moveTo>
                  <a:pt x="0" y="116001"/>
                </a:moveTo>
                <a:cubicBezTo>
                  <a:pt x="6087" y="56351"/>
                  <a:pt x="46550" y="-6240"/>
                  <a:pt x="116001" y="0"/>
                </a:cubicBezTo>
                <a:cubicBezTo>
                  <a:pt x="217302" y="-13079"/>
                  <a:pt x="436032" y="12653"/>
                  <a:pt x="540591" y="0"/>
                </a:cubicBezTo>
                <a:cubicBezTo>
                  <a:pt x="645150" y="-12653"/>
                  <a:pt x="813098" y="21687"/>
                  <a:pt x="1019384" y="0"/>
                </a:cubicBezTo>
                <a:cubicBezTo>
                  <a:pt x="1099082" y="464"/>
                  <a:pt x="1135660" y="42642"/>
                  <a:pt x="1135385" y="116001"/>
                </a:cubicBezTo>
                <a:cubicBezTo>
                  <a:pt x="1152158" y="241439"/>
                  <a:pt x="1157128" y="368731"/>
                  <a:pt x="1135385" y="579992"/>
                </a:cubicBezTo>
                <a:cubicBezTo>
                  <a:pt x="1124562" y="641727"/>
                  <a:pt x="1085743" y="708994"/>
                  <a:pt x="1019384" y="695993"/>
                </a:cubicBezTo>
                <a:cubicBezTo>
                  <a:pt x="894758" y="706397"/>
                  <a:pt x="795547" y="707605"/>
                  <a:pt x="576726" y="695993"/>
                </a:cubicBezTo>
                <a:cubicBezTo>
                  <a:pt x="357905" y="684381"/>
                  <a:pt x="208930" y="686499"/>
                  <a:pt x="116001" y="695993"/>
                </a:cubicBezTo>
                <a:cubicBezTo>
                  <a:pt x="48315" y="693816"/>
                  <a:pt x="-12481" y="648946"/>
                  <a:pt x="0" y="579992"/>
                </a:cubicBezTo>
                <a:cubicBezTo>
                  <a:pt x="13660" y="454214"/>
                  <a:pt x="-22131" y="300494"/>
                  <a:pt x="0" y="116001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42468116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 </a:t>
            </a:r>
            <a:r>
              <a:rPr lang="en-US" sz="1200" dirty="0" err="1"/>
              <a:t>Mgr</a:t>
            </a:r>
            <a:endParaRPr lang="en-US" sz="12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540000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566309" cy="651507"/>
            <a:chOff x="2818985" y="1424735"/>
            <a:chExt cx="566309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554960" cy="244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reefers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custGeom>
            <a:avLst/>
            <a:gdLst>
              <a:gd name="connsiteX0" fmla="*/ 0 w 4377775"/>
              <a:gd name="connsiteY0" fmla="*/ 64023 h 899574"/>
              <a:gd name="connsiteX1" fmla="*/ 64023 w 4377775"/>
              <a:gd name="connsiteY1" fmla="*/ 0 h 899574"/>
              <a:gd name="connsiteX2" fmla="*/ 756122 w 4377775"/>
              <a:gd name="connsiteY2" fmla="*/ 0 h 899574"/>
              <a:gd name="connsiteX3" fmla="*/ 1405723 w 4377775"/>
              <a:gd name="connsiteY3" fmla="*/ 0 h 899574"/>
              <a:gd name="connsiteX4" fmla="*/ 2097822 w 4377775"/>
              <a:gd name="connsiteY4" fmla="*/ 0 h 899574"/>
              <a:gd name="connsiteX5" fmla="*/ 2577434 w 4377775"/>
              <a:gd name="connsiteY5" fmla="*/ 0 h 899574"/>
              <a:gd name="connsiteX6" fmla="*/ 3227036 w 4377775"/>
              <a:gd name="connsiteY6" fmla="*/ 0 h 899574"/>
              <a:gd name="connsiteX7" fmla="*/ 3706648 w 4377775"/>
              <a:gd name="connsiteY7" fmla="*/ 0 h 899574"/>
              <a:gd name="connsiteX8" fmla="*/ 4313752 w 4377775"/>
              <a:gd name="connsiteY8" fmla="*/ 0 h 899574"/>
              <a:gd name="connsiteX9" fmla="*/ 4377775 w 4377775"/>
              <a:gd name="connsiteY9" fmla="*/ 64023 h 899574"/>
              <a:gd name="connsiteX10" fmla="*/ 4377775 w 4377775"/>
              <a:gd name="connsiteY10" fmla="*/ 465218 h 899574"/>
              <a:gd name="connsiteX11" fmla="*/ 4377775 w 4377775"/>
              <a:gd name="connsiteY11" fmla="*/ 835551 h 899574"/>
              <a:gd name="connsiteX12" fmla="*/ 4313752 w 4377775"/>
              <a:gd name="connsiteY12" fmla="*/ 899574 h 899574"/>
              <a:gd name="connsiteX13" fmla="*/ 3664151 w 4377775"/>
              <a:gd name="connsiteY13" fmla="*/ 899574 h 899574"/>
              <a:gd name="connsiteX14" fmla="*/ 3057046 w 4377775"/>
              <a:gd name="connsiteY14" fmla="*/ 899574 h 899574"/>
              <a:gd name="connsiteX15" fmla="*/ 2577434 w 4377775"/>
              <a:gd name="connsiteY15" fmla="*/ 899574 h 899574"/>
              <a:gd name="connsiteX16" fmla="*/ 2055325 w 4377775"/>
              <a:gd name="connsiteY16" fmla="*/ 899574 h 899574"/>
              <a:gd name="connsiteX17" fmla="*/ 1490718 w 4377775"/>
              <a:gd name="connsiteY17" fmla="*/ 899574 h 899574"/>
              <a:gd name="connsiteX18" fmla="*/ 883614 w 4377775"/>
              <a:gd name="connsiteY18" fmla="*/ 899574 h 899574"/>
              <a:gd name="connsiteX19" fmla="*/ 64023 w 4377775"/>
              <a:gd name="connsiteY19" fmla="*/ 899574 h 899574"/>
              <a:gd name="connsiteX20" fmla="*/ 0 w 4377775"/>
              <a:gd name="connsiteY20" fmla="*/ 835551 h 899574"/>
              <a:gd name="connsiteX21" fmla="*/ 0 w 4377775"/>
              <a:gd name="connsiteY21" fmla="*/ 457502 h 899574"/>
              <a:gd name="connsiteX22" fmla="*/ 0 w 4377775"/>
              <a:gd name="connsiteY22" fmla="*/ 64023 h 89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377775" h="899574" extrusionOk="0">
                <a:moveTo>
                  <a:pt x="0" y="64023"/>
                </a:moveTo>
                <a:cubicBezTo>
                  <a:pt x="-3697" y="26532"/>
                  <a:pt x="29819" y="-2668"/>
                  <a:pt x="64023" y="0"/>
                </a:cubicBezTo>
                <a:cubicBezTo>
                  <a:pt x="320919" y="4517"/>
                  <a:pt x="582030" y="-7869"/>
                  <a:pt x="756122" y="0"/>
                </a:cubicBezTo>
                <a:cubicBezTo>
                  <a:pt x="930214" y="7869"/>
                  <a:pt x="1258377" y="5936"/>
                  <a:pt x="1405723" y="0"/>
                </a:cubicBezTo>
                <a:cubicBezTo>
                  <a:pt x="1553069" y="-5936"/>
                  <a:pt x="1900979" y="31536"/>
                  <a:pt x="2097822" y="0"/>
                </a:cubicBezTo>
                <a:cubicBezTo>
                  <a:pt x="2294665" y="-31536"/>
                  <a:pt x="2372943" y="-21145"/>
                  <a:pt x="2577434" y="0"/>
                </a:cubicBezTo>
                <a:cubicBezTo>
                  <a:pt x="2781925" y="21145"/>
                  <a:pt x="3049666" y="1962"/>
                  <a:pt x="3227036" y="0"/>
                </a:cubicBezTo>
                <a:cubicBezTo>
                  <a:pt x="3404406" y="-1962"/>
                  <a:pt x="3506028" y="4530"/>
                  <a:pt x="3706648" y="0"/>
                </a:cubicBezTo>
                <a:cubicBezTo>
                  <a:pt x="3907268" y="-4530"/>
                  <a:pt x="4071783" y="-11846"/>
                  <a:pt x="4313752" y="0"/>
                </a:cubicBezTo>
                <a:cubicBezTo>
                  <a:pt x="4352702" y="-2864"/>
                  <a:pt x="4385836" y="29752"/>
                  <a:pt x="4377775" y="64023"/>
                </a:cubicBezTo>
                <a:cubicBezTo>
                  <a:pt x="4373763" y="232118"/>
                  <a:pt x="4378941" y="378278"/>
                  <a:pt x="4377775" y="465218"/>
                </a:cubicBezTo>
                <a:cubicBezTo>
                  <a:pt x="4376609" y="552158"/>
                  <a:pt x="4389157" y="687513"/>
                  <a:pt x="4377775" y="835551"/>
                </a:cubicBezTo>
                <a:cubicBezTo>
                  <a:pt x="4379547" y="873319"/>
                  <a:pt x="4352133" y="897152"/>
                  <a:pt x="4313752" y="899574"/>
                </a:cubicBezTo>
                <a:cubicBezTo>
                  <a:pt x="4016180" y="904517"/>
                  <a:pt x="3875888" y="869956"/>
                  <a:pt x="3664151" y="899574"/>
                </a:cubicBezTo>
                <a:cubicBezTo>
                  <a:pt x="3452414" y="929192"/>
                  <a:pt x="3255799" y="876361"/>
                  <a:pt x="3057046" y="899574"/>
                </a:cubicBezTo>
                <a:cubicBezTo>
                  <a:pt x="2858293" y="922787"/>
                  <a:pt x="2785195" y="887263"/>
                  <a:pt x="2577434" y="899574"/>
                </a:cubicBezTo>
                <a:cubicBezTo>
                  <a:pt x="2369673" y="911885"/>
                  <a:pt x="2183296" y="897169"/>
                  <a:pt x="2055325" y="899574"/>
                </a:cubicBezTo>
                <a:cubicBezTo>
                  <a:pt x="1927354" y="901979"/>
                  <a:pt x="1743137" y="919667"/>
                  <a:pt x="1490718" y="899574"/>
                </a:cubicBezTo>
                <a:cubicBezTo>
                  <a:pt x="1238299" y="879481"/>
                  <a:pt x="1005626" y="893841"/>
                  <a:pt x="883614" y="899574"/>
                </a:cubicBezTo>
                <a:cubicBezTo>
                  <a:pt x="761602" y="905307"/>
                  <a:pt x="250478" y="880857"/>
                  <a:pt x="64023" y="899574"/>
                </a:cubicBezTo>
                <a:cubicBezTo>
                  <a:pt x="23358" y="904934"/>
                  <a:pt x="-2986" y="864064"/>
                  <a:pt x="0" y="835551"/>
                </a:cubicBezTo>
                <a:cubicBezTo>
                  <a:pt x="1120" y="715756"/>
                  <a:pt x="-18803" y="557594"/>
                  <a:pt x="0" y="457502"/>
                </a:cubicBezTo>
                <a:cubicBezTo>
                  <a:pt x="18803" y="357410"/>
                  <a:pt x="-2855" y="234968"/>
                  <a:pt x="0" y="64023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/>
            <a:tailEnd/>
            <a:extLst>
              <a:ext uri="{C807C97D-BFC1-408E-A445-0C87EB9F89A2}">
                <ask:lineSketchStyleProps xmlns:ask="http://schemas.microsoft.com/office/drawing/2018/sketchyshapes" sd="2805954614">
                  <a:prstGeom prst="roundRect">
                    <a:avLst>
                      <a:gd name="adj" fmla="val 711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custGeom>
            <a:avLst/>
            <a:gdLst>
              <a:gd name="connsiteX0" fmla="*/ 0 w 1159906"/>
              <a:gd name="connsiteY0" fmla="*/ 114730 h 688366"/>
              <a:gd name="connsiteX1" fmla="*/ 114730 w 1159906"/>
              <a:gd name="connsiteY1" fmla="*/ 0 h 688366"/>
              <a:gd name="connsiteX2" fmla="*/ 598562 w 1159906"/>
              <a:gd name="connsiteY2" fmla="*/ 0 h 688366"/>
              <a:gd name="connsiteX3" fmla="*/ 1045176 w 1159906"/>
              <a:gd name="connsiteY3" fmla="*/ 0 h 688366"/>
              <a:gd name="connsiteX4" fmla="*/ 1159906 w 1159906"/>
              <a:gd name="connsiteY4" fmla="*/ 114730 h 688366"/>
              <a:gd name="connsiteX5" fmla="*/ 1159906 w 1159906"/>
              <a:gd name="connsiteY5" fmla="*/ 573636 h 688366"/>
              <a:gd name="connsiteX6" fmla="*/ 1045176 w 1159906"/>
              <a:gd name="connsiteY6" fmla="*/ 688366 h 688366"/>
              <a:gd name="connsiteX7" fmla="*/ 589257 w 1159906"/>
              <a:gd name="connsiteY7" fmla="*/ 688366 h 688366"/>
              <a:gd name="connsiteX8" fmla="*/ 114730 w 1159906"/>
              <a:gd name="connsiteY8" fmla="*/ 688366 h 688366"/>
              <a:gd name="connsiteX9" fmla="*/ 0 w 1159906"/>
              <a:gd name="connsiteY9" fmla="*/ 573636 h 688366"/>
              <a:gd name="connsiteX10" fmla="*/ 0 w 1159906"/>
              <a:gd name="connsiteY10" fmla="*/ 114730 h 688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9906" h="688366" fill="none" extrusionOk="0">
                <a:moveTo>
                  <a:pt x="0" y="114730"/>
                </a:moveTo>
                <a:cubicBezTo>
                  <a:pt x="-3175" y="51379"/>
                  <a:pt x="49221" y="-106"/>
                  <a:pt x="114730" y="0"/>
                </a:cubicBezTo>
                <a:cubicBezTo>
                  <a:pt x="335718" y="-11690"/>
                  <a:pt x="382761" y="-3544"/>
                  <a:pt x="598562" y="0"/>
                </a:cubicBezTo>
                <a:cubicBezTo>
                  <a:pt x="814363" y="3544"/>
                  <a:pt x="886450" y="-2224"/>
                  <a:pt x="1045176" y="0"/>
                </a:cubicBezTo>
                <a:cubicBezTo>
                  <a:pt x="1103076" y="2466"/>
                  <a:pt x="1171569" y="49721"/>
                  <a:pt x="1159906" y="114730"/>
                </a:cubicBezTo>
                <a:cubicBezTo>
                  <a:pt x="1164633" y="344121"/>
                  <a:pt x="1144289" y="471160"/>
                  <a:pt x="1159906" y="573636"/>
                </a:cubicBezTo>
                <a:cubicBezTo>
                  <a:pt x="1150055" y="638415"/>
                  <a:pt x="1103544" y="690533"/>
                  <a:pt x="1045176" y="688366"/>
                </a:cubicBezTo>
                <a:cubicBezTo>
                  <a:pt x="926467" y="671156"/>
                  <a:pt x="715230" y="680586"/>
                  <a:pt x="589257" y="688366"/>
                </a:cubicBezTo>
                <a:cubicBezTo>
                  <a:pt x="463284" y="696146"/>
                  <a:pt x="277741" y="674666"/>
                  <a:pt x="114730" y="688366"/>
                </a:cubicBezTo>
                <a:cubicBezTo>
                  <a:pt x="41738" y="679045"/>
                  <a:pt x="6821" y="636472"/>
                  <a:pt x="0" y="573636"/>
                </a:cubicBezTo>
                <a:cubicBezTo>
                  <a:pt x="-13845" y="450929"/>
                  <a:pt x="14963" y="308610"/>
                  <a:pt x="0" y="114730"/>
                </a:cubicBezTo>
                <a:close/>
              </a:path>
              <a:path w="1159906" h="688366" stroke="0" extrusionOk="0">
                <a:moveTo>
                  <a:pt x="0" y="114730"/>
                </a:moveTo>
                <a:cubicBezTo>
                  <a:pt x="317" y="62665"/>
                  <a:pt x="63774" y="-2431"/>
                  <a:pt x="114730" y="0"/>
                </a:cubicBezTo>
                <a:cubicBezTo>
                  <a:pt x="236470" y="17785"/>
                  <a:pt x="448623" y="-624"/>
                  <a:pt x="598562" y="0"/>
                </a:cubicBezTo>
                <a:cubicBezTo>
                  <a:pt x="748501" y="624"/>
                  <a:pt x="917439" y="-21743"/>
                  <a:pt x="1045176" y="0"/>
                </a:cubicBezTo>
                <a:cubicBezTo>
                  <a:pt x="1113949" y="-13579"/>
                  <a:pt x="1162383" y="52173"/>
                  <a:pt x="1159906" y="114730"/>
                </a:cubicBezTo>
                <a:cubicBezTo>
                  <a:pt x="1155155" y="245035"/>
                  <a:pt x="1139973" y="403108"/>
                  <a:pt x="1159906" y="573636"/>
                </a:cubicBezTo>
                <a:cubicBezTo>
                  <a:pt x="1148800" y="635060"/>
                  <a:pt x="1114345" y="676673"/>
                  <a:pt x="1045176" y="688366"/>
                </a:cubicBezTo>
                <a:cubicBezTo>
                  <a:pt x="843855" y="690615"/>
                  <a:pt x="717620" y="692497"/>
                  <a:pt x="598562" y="688366"/>
                </a:cubicBezTo>
                <a:cubicBezTo>
                  <a:pt x="479504" y="684235"/>
                  <a:pt x="263997" y="690233"/>
                  <a:pt x="114730" y="688366"/>
                </a:cubicBezTo>
                <a:cubicBezTo>
                  <a:pt x="51143" y="691998"/>
                  <a:pt x="-2213" y="636697"/>
                  <a:pt x="0" y="573636"/>
                </a:cubicBezTo>
                <a:cubicBezTo>
                  <a:pt x="1734" y="426348"/>
                  <a:pt x="-11450" y="215293"/>
                  <a:pt x="0" y="114730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30443786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custGeom>
            <a:avLst/>
            <a:gdLst>
              <a:gd name="connsiteX0" fmla="*/ 0 w 999125"/>
              <a:gd name="connsiteY0" fmla="*/ 114416 h 686482"/>
              <a:gd name="connsiteX1" fmla="*/ 114416 w 999125"/>
              <a:gd name="connsiteY1" fmla="*/ 0 h 686482"/>
              <a:gd name="connsiteX2" fmla="*/ 514968 w 999125"/>
              <a:gd name="connsiteY2" fmla="*/ 0 h 686482"/>
              <a:gd name="connsiteX3" fmla="*/ 884709 w 999125"/>
              <a:gd name="connsiteY3" fmla="*/ 0 h 686482"/>
              <a:gd name="connsiteX4" fmla="*/ 999125 w 999125"/>
              <a:gd name="connsiteY4" fmla="*/ 114416 h 686482"/>
              <a:gd name="connsiteX5" fmla="*/ 999125 w 999125"/>
              <a:gd name="connsiteY5" fmla="*/ 572066 h 686482"/>
              <a:gd name="connsiteX6" fmla="*/ 884709 w 999125"/>
              <a:gd name="connsiteY6" fmla="*/ 686482 h 686482"/>
              <a:gd name="connsiteX7" fmla="*/ 514968 w 999125"/>
              <a:gd name="connsiteY7" fmla="*/ 686482 h 686482"/>
              <a:gd name="connsiteX8" fmla="*/ 114416 w 999125"/>
              <a:gd name="connsiteY8" fmla="*/ 686482 h 686482"/>
              <a:gd name="connsiteX9" fmla="*/ 0 w 999125"/>
              <a:gd name="connsiteY9" fmla="*/ 572066 h 686482"/>
              <a:gd name="connsiteX10" fmla="*/ 0 w 999125"/>
              <a:gd name="connsiteY10" fmla="*/ 114416 h 68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9125" h="686482" fill="none" extrusionOk="0">
                <a:moveTo>
                  <a:pt x="0" y="114416"/>
                </a:moveTo>
                <a:cubicBezTo>
                  <a:pt x="-2251" y="55741"/>
                  <a:pt x="40544" y="6569"/>
                  <a:pt x="114416" y="0"/>
                </a:cubicBezTo>
                <a:cubicBezTo>
                  <a:pt x="290501" y="12677"/>
                  <a:pt x="389615" y="-11339"/>
                  <a:pt x="514968" y="0"/>
                </a:cubicBezTo>
                <a:cubicBezTo>
                  <a:pt x="640321" y="11339"/>
                  <a:pt x="726973" y="-10054"/>
                  <a:pt x="884709" y="0"/>
                </a:cubicBezTo>
                <a:cubicBezTo>
                  <a:pt x="959788" y="7898"/>
                  <a:pt x="1000261" y="48761"/>
                  <a:pt x="999125" y="114416"/>
                </a:cubicBezTo>
                <a:cubicBezTo>
                  <a:pt x="993022" y="264392"/>
                  <a:pt x="1009335" y="471865"/>
                  <a:pt x="999125" y="572066"/>
                </a:cubicBezTo>
                <a:cubicBezTo>
                  <a:pt x="991572" y="639324"/>
                  <a:pt x="949237" y="693139"/>
                  <a:pt x="884709" y="686482"/>
                </a:cubicBezTo>
                <a:cubicBezTo>
                  <a:pt x="771583" y="698118"/>
                  <a:pt x="649192" y="685956"/>
                  <a:pt x="514968" y="686482"/>
                </a:cubicBezTo>
                <a:cubicBezTo>
                  <a:pt x="380744" y="687008"/>
                  <a:pt x="211142" y="679204"/>
                  <a:pt x="114416" y="686482"/>
                </a:cubicBezTo>
                <a:cubicBezTo>
                  <a:pt x="55267" y="673628"/>
                  <a:pt x="2690" y="623691"/>
                  <a:pt x="0" y="572066"/>
                </a:cubicBezTo>
                <a:cubicBezTo>
                  <a:pt x="4371" y="468938"/>
                  <a:pt x="-17537" y="275703"/>
                  <a:pt x="0" y="114416"/>
                </a:cubicBezTo>
                <a:close/>
              </a:path>
              <a:path w="999125" h="686482" stroke="0" extrusionOk="0">
                <a:moveTo>
                  <a:pt x="0" y="114416"/>
                </a:moveTo>
                <a:cubicBezTo>
                  <a:pt x="-372" y="47150"/>
                  <a:pt x="45945" y="6362"/>
                  <a:pt x="114416" y="0"/>
                </a:cubicBezTo>
                <a:cubicBezTo>
                  <a:pt x="251191" y="16194"/>
                  <a:pt x="313482" y="16537"/>
                  <a:pt x="491860" y="0"/>
                </a:cubicBezTo>
                <a:cubicBezTo>
                  <a:pt x="670238" y="-16537"/>
                  <a:pt x="715862" y="4092"/>
                  <a:pt x="884709" y="0"/>
                </a:cubicBezTo>
                <a:cubicBezTo>
                  <a:pt x="941342" y="-11157"/>
                  <a:pt x="992157" y="38399"/>
                  <a:pt x="999125" y="114416"/>
                </a:cubicBezTo>
                <a:cubicBezTo>
                  <a:pt x="1006725" y="216182"/>
                  <a:pt x="983493" y="357019"/>
                  <a:pt x="999125" y="572066"/>
                </a:cubicBezTo>
                <a:cubicBezTo>
                  <a:pt x="987693" y="637243"/>
                  <a:pt x="961999" y="684730"/>
                  <a:pt x="884709" y="686482"/>
                </a:cubicBezTo>
                <a:cubicBezTo>
                  <a:pt x="721585" y="670309"/>
                  <a:pt x="573557" y="675478"/>
                  <a:pt x="491860" y="686482"/>
                </a:cubicBezTo>
                <a:cubicBezTo>
                  <a:pt x="410163" y="697486"/>
                  <a:pt x="242431" y="668985"/>
                  <a:pt x="114416" y="686482"/>
                </a:cubicBezTo>
                <a:cubicBezTo>
                  <a:pt x="52687" y="680842"/>
                  <a:pt x="-2128" y="639286"/>
                  <a:pt x="0" y="572066"/>
                </a:cubicBezTo>
                <a:cubicBezTo>
                  <a:pt x="19921" y="443926"/>
                  <a:pt x="8437" y="259547"/>
                  <a:pt x="0" y="114416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54326505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Reefers </a:t>
            </a:r>
            <a:r>
              <a:rPr lang="en-US" sz="1200" dirty="0" err="1"/>
              <a:t>Mgr</a:t>
            </a:r>
            <a:endParaRPr lang="en-US" sz="12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800"/>
            <a:ext cx="33090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498994" y="720007"/>
            <a:ext cx="603050" cy="636766"/>
            <a:chOff x="2898188" y="2855073"/>
            <a:chExt cx="603050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898188" y="2855073"/>
              <a:ext cx="603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voyages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34551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F231B339-2EDF-674F-A1AF-01761FEFE12D}"/>
              </a:ext>
            </a:extLst>
          </p:cNvPr>
          <p:cNvSpPr/>
          <p:nvPr/>
        </p:nvSpPr>
        <p:spPr>
          <a:xfrm>
            <a:off x="1860051" y="2005760"/>
            <a:ext cx="7360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 Id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6E2BA8D-89F2-EB4F-85A8-00E9DC226DEE}"/>
              </a:ext>
            </a:extLst>
          </p:cNvPr>
          <p:cNvSpPr/>
          <p:nvPr/>
        </p:nvSpPr>
        <p:spPr>
          <a:xfrm>
            <a:off x="7615931" y="2069287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Create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A14DE4-1686-F643-BC1D-E589E0FAA372}"/>
              </a:ext>
            </a:extLst>
          </p:cNvPr>
          <p:cNvSpPr/>
          <p:nvPr/>
        </p:nvSpPr>
        <p:spPr>
          <a:xfrm>
            <a:off x="1436601" y="1565057"/>
            <a:ext cx="14253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reate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Order (API)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2E98DE-D6C7-4E4D-A417-F51E37B94235}"/>
              </a:ext>
            </a:extLst>
          </p:cNvPr>
          <p:cNvCxnSpPr>
            <a:cxnSpLocks/>
          </p:cNvCxnSpPr>
          <p:nvPr/>
        </p:nvCxnSpPr>
        <p:spPr>
          <a:xfrm flipV="1">
            <a:off x="1287629" y="1796610"/>
            <a:ext cx="6246010" cy="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B81783-31A8-6941-83AA-0757DD050731}"/>
              </a:ext>
            </a:extLst>
          </p:cNvPr>
          <p:cNvCxnSpPr>
            <a:cxnSpLocks/>
          </p:cNvCxnSpPr>
          <p:nvPr/>
        </p:nvCxnSpPr>
        <p:spPr>
          <a:xfrm flipH="1">
            <a:off x="1279505" y="1981398"/>
            <a:ext cx="6227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579D064-EA38-1346-B63B-D89F06401ACA}"/>
              </a:ext>
            </a:extLst>
          </p:cNvPr>
          <p:cNvSpPr/>
          <p:nvPr/>
        </p:nvSpPr>
        <p:spPr>
          <a:xfrm>
            <a:off x="7415000" y="1788545"/>
            <a:ext cx="143820" cy="740170"/>
          </a:xfrm>
          <a:custGeom>
            <a:avLst/>
            <a:gdLst>
              <a:gd name="connsiteX0" fmla="*/ 0 w 143820"/>
              <a:gd name="connsiteY0" fmla="*/ 23970 h 740170"/>
              <a:gd name="connsiteX1" fmla="*/ 23970 w 143820"/>
              <a:gd name="connsiteY1" fmla="*/ 0 h 740170"/>
              <a:gd name="connsiteX2" fmla="*/ 119850 w 143820"/>
              <a:gd name="connsiteY2" fmla="*/ 0 h 740170"/>
              <a:gd name="connsiteX3" fmla="*/ 143820 w 143820"/>
              <a:gd name="connsiteY3" fmla="*/ 23970 h 740170"/>
              <a:gd name="connsiteX4" fmla="*/ 143820 w 143820"/>
              <a:gd name="connsiteY4" fmla="*/ 716200 h 740170"/>
              <a:gd name="connsiteX5" fmla="*/ 119850 w 143820"/>
              <a:gd name="connsiteY5" fmla="*/ 740170 h 740170"/>
              <a:gd name="connsiteX6" fmla="*/ 23970 w 143820"/>
              <a:gd name="connsiteY6" fmla="*/ 740170 h 740170"/>
              <a:gd name="connsiteX7" fmla="*/ 0 w 143820"/>
              <a:gd name="connsiteY7" fmla="*/ 716200 h 740170"/>
              <a:gd name="connsiteX8" fmla="*/ 0 w 143820"/>
              <a:gd name="connsiteY8" fmla="*/ 23970 h 74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820" h="740170" fill="none" extrusionOk="0">
                <a:moveTo>
                  <a:pt x="0" y="23970"/>
                </a:moveTo>
                <a:cubicBezTo>
                  <a:pt x="-294" y="7823"/>
                  <a:pt x="10794" y="-2080"/>
                  <a:pt x="23970" y="0"/>
                </a:cubicBezTo>
                <a:cubicBezTo>
                  <a:pt x="49848" y="-2756"/>
                  <a:pt x="94642" y="3673"/>
                  <a:pt x="119850" y="0"/>
                </a:cubicBezTo>
                <a:cubicBezTo>
                  <a:pt x="130853" y="-541"/>
                  <a:pt x="142900" y="12219"/>
                  <a:pt x="143820" y="23970"/>
                </a:cubicBezTo>
                <a:cubicBezTo>
                  <a:pt x="162767" y="266624"/>
                  <a:pt x="157832" y="409099"/>
                  <a:pt x="143820" y="716200"/>
                </a:cubicBezTo>
                <a:cubicBezTo>
                  <a:pt x="143885" y="728253"/>
                  <a:pt x="131410" y="738950"/>
                  <a:pt x="119850" y="740170"/>
                </a:cubicBezTo>
                <a:cubicBezTo>
                  <a:pt x="90510" y="742809"/>
                  <a:pt x="51443" y="739222"/>
                  <a:pt x="23970" y="740170"/>
                </a:cubicBezTo>
                <a:cubicBezTo>
                  <a:pt x="9470" y="738315"/>
                  <a:pt x="1781" y="728504"/>
                  <a:pt x="0" y="716200"/>
                </a:cubicBezTo>
                <a:cubicBezTo>
                  <a:pt x="15034" y="535449"/>
                  <a:pt x="31073" y="185630"/>
                  <a:pt x="0" y="23970"/>
                </a:cubicBezTo>
                <a:close/>
              </a:path>
              <a:path w="143820" h="740170" stroke="0" extrusionOk="0">
                <a:moveTo>
                  <a:pt x="0" y="23970"/>
                </a:moveTo>
                <a:cubicBezTo>
                  <a:pt x="-1908" y="11035"/>
                  <a:pt x="10625" y="-347"/>
                  <a:pt x="23970" y="0"/>
                </a:cubicBezTo>
                <a:cubicBezTo>
                  <a:pt x="62009" y="1518"/>
                  <a:pt x="88313" y="811"/>
                  <a:pt x="119850" y="0"/>
                </a:cubicBezTo>
                <a:cubicBezTo>
                  <a:pt x="133961" y="-989"/>
                  <a:pt x="144346" y="9217"/>
                  <a:pt x="143820" y="23970"/>
                </a:cubicBezTo>
                <a:cubicBezTo>
                  <a:pt x="157354" y="166569"/>
                  <a:pt x="111166" y="391542"/>
                  <a:pt x="143820" y="716200"/>
                </a:cubicBezTo>
                <a:cubicBezTo>
                  <a:pt x="143021" y="731916"/>
                  <a:pt x="135668" y="741203"/>
                  <a:pt x="119850" y="740170"/>
                </a:cubicBezTo>
                <a:cubicBezTo>
                  <a:pt x="92925" y="738082"/>
                  <a:pt x="58460" y="741763"/>
                  <a:pt x="23970" y="740170"/>
                </a:cubicBezTo>
                <a:cubicBezTo>
                  <a:pt x="8762" y="737965"/>
                  <a:pt x="-739" y="729985"/>
                  <a:pt x="0" y="716200"/>
                </a:cubicBezTo>
                <a:cubicBezTo>
                  <a:pt x="-17587" y="449246"/>
                  <a:pt x="-22664" y="169467"/>
                  <a:pt x="0" y="2397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76641297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28F5020-F4EE-B842-87C2-726EA7AAE143}"/>
              </a:ext>
            </a:extLst>
          </p:cNvPr>
          <p:cNvSpPr/>
          <p:nvPr/>
        </p:nvSpPr>
        <p:spPr>
          <a:xfrm>
            <a:off x="2137628" y="3035319"/>
            <a:ext cx="907005" cy="605750"/>
          </a:xfrm>
          <a:custGeom>
            <a:avLst/>
            <a:gdLst>
              <a:gd name="connsiteX0" fmla="*/ 0 w 907005"/>
              <a:gd name="connsiteY0" fmla="*/ 100960 h 605750"/>
              <a:gd name="connsiteX1" fmla="*/ 100960 w 907005"/>
              <a:gd name="connsiteY1" fmla="*/ 0 h 605750"/>
              <a:gd name="connsiteX2" fmla="*/ 453503 w 907005"/>
              <a:gd name="connsiteY2" fmla="*/ 0 h 605750"/>
              <a:gd name="connsiteX3" fmla="*/ 806045 w 907005"/>
              <a:gd name="connsiteY3" fmla="*/ 0 h 605750"/>
              <a:gd name="connsiteX4" fmla="*/ 907005 w 907005"/>
              <a:gd name="connsiteY4" fmla="*/ 100960 h 605750"/>
              <a:gd name="connsiteX5" fmla="*/ 907005 w 907005"/>
              <a:gd name="connsiteY5" fmla="*/ 504790 h 605750"/>
              <a:gd name="connsiteX6" fmla="*/ 806045 w 907005"/>
              <a:gd name="connsiteY6" fmla="*/ 605750 h 605750"/>
              <a:gd name="connsiteX7" fmla="*/ 467604 w 907005"/>
              <a:gd name="connsiteY7" fmla="*/ 605750 h 605750"/>
              <a:gd name="connsiteX8" fmla="*/ 100960 w 907005"/>
              <a:gd name="connsiteY8" fmla="*/ 605750 h 605750"/>
              <a:gd name="connsiteX9" fmla="*/ 0 w 907005"/>
              <a:gd name="connsiteY9" fmla="*/ 504790 h 605750"/>
              <a:gd name="connsiteX10" fmla="*/ 0 w 907005"/>
              <a:gd name="connsiteY10" fmla="*/ 100960 h 60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7005" h="605750" fill="none" extrusionOk="0">
                <a:moveTo>
                  <a:pt x="0" y="100960"/>
                </a:moveTo>
                <a:cubicBezTo>
                  <a:pt x="-11223" y="44835"/>
                  <a:pt x="53394" y="4877"/>
                  <a:pt x="100960" y="0"/>
                </a:cubicBezTo>
                <a:cubicBezTo>
                  <a:pt x="204494" y="3467"/>
                  <a:pt x="284799" y="5239"/>
                  <a:pt x="453503" y="0"/>
                </a:cubicBezTo>
                <a:cubicBezTo>
                  <a:pt x="622207" y="-5239"/>
                  <a:pt x="643014" y="-2119"/>
                  <a:pt x="806045" y="0"/>
                </a:cubicBezTo>
                <a:cubicBezTo>
                  <a:pt x="848030" y="-888"/>
                  <a:pt x="916041" y="43408"/>
                  <a:pt x="907005" y="100960"/>
                </a:cubicBezTo>
                <a:cubicBezTo>
                  <a:pt x="922807" y="262212"/>
                  <a:pt x="902186" y="347302"/>
                  <a:pt x="907005" y="504790"/>
                </a:cubicBezTo>
                <a:cubicBezTo>
                  <a:pt x="899560" y="566311"/>
                  <a:pt x="865691" y="606464"/>
                  <a:pt x="806045" y="605750"/>
                </a:cubicBezTo>
                <a:cubicBezTo>
                  <a:pt x="716935" y="620461"/>
                  <a:pt x="599008" y="611838"/>
                  <a:pt x="467604" y="605750"/>
                </a:cubicBezTo>
                <a:cubicBezTo>
                  <a:pt x="336200" y="599662"/>
                  <a:pt x="235767" y="596166"/>
                  <a:pt x="100960" y="605750"/>
                </a:cubicBezTo>
                <a:cubicBezTo>
                  <a:pt x="44437" y="602098"/>
                  <a:pt x="-1931" y="562330"/>
                  <a:pt x="0" y="504790"/>
                </a:cubicBezTo>
                <a:cubicBezTo>
                  <a:pt x="17948" y="316648"/>
                  <a:pt x="7300" y="193501"/>
                  <a:pt x="0" y="100960"/>
                </a:cubicBezTo>
                <a:close/>
              </a:path>
              <a:path w="907005" h="605750" stroke="0" extrusionOk="0">
                <a:moveTo>
                  <a:pt x="0" y="100960"/>
                </a:moveTo>
                <a:cubicBezTo>
                  <a:pt x="-4097" y="56455"/>
                  <a:pt x="36349" y="-5234"/>
                  <a:pt x="100960" y="0"/>
                </a:cubicBezTo>
                <a:cubicBezTo>
                  <a:pt x="267636" y="-16333"/>
                  <a:pt x="364838" y="-9588"/>
                  <a:pt x="439401" y="0"/>
                </a:cubicBezTo>
                <a:cubicBezTo>
                  <a:pt x="513964" y="9588"/>
                  <a:pt x="683430" y="17926"/>
                  <a:pt x="806045" y="0"/>
                </a:cubicBezTo>
                <a:cubicBezTo>
                  <a:pt x="861164" y="7338"/>
                  <a:pt x="898461" y="35913"/>
                  <a:pt x="907005" y="100960"/>
                </a:cubicBezTo>
                <a:cubicBezTo>
                  <a:pt x="915932" y="246294"/>
                  <a:pt x="910741" y="345930"/>
                  <a:pt x="907005" y="504790"/>
                </a:cubicBezTo>
                <a:cubicBezTo>
                  <a:pt x="904522" y="558691"/>
                  <a:pt x="860893" y="606953"/>
                  <a:pt x="806045" y="605750"/>
                </a:cubicBezTo>
                <a:cubicBezTo>
                  <a:pt x="667222" y="609946"/>
                  <a:pt x="554250" y="594182"/>
                  <a:pt x="460553" y="605750"/>
                </a:cubicBezTo>
                <a:cubicBezTo>
                  <a:pt x="366856" y="617318"/>
                  <a:pt x="197343" y="589877"/>
                  <a:pt x="100960" y="605750"/>
                </a:cubicBezTo>
                <a:cubicBezTo>
                  <a:pt x="42147" y="602619"/>
                  <a:pt x="8792" y="557452"/>
                  <a:pt x="0" y="504790"/>
                </a:cubicBezTo>
                <a:cubicBezTo>
                  <a:pt x="-13622" y="420678"/>
                  <a:pt x="-864" y="189688"/>
                  <a:pt x="0" y="10096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346274939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Order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(pending)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1079723-7454-0C4C-B0B5-2EB0D5C5081F}"/>
              </a:ext>
            </a:extLst>
          </p:cNvPr>
          <p:cNvSpPr/>
          <p:nvPr/>
        </p:nvSpPr>
        <p:spPr>
          <a:xfrm>
            <a:off x="4596136" y="2787008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OrderCreated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B250A6E-BF76-5A4F-8966-A495EDABDBF2}"/>
              </a:ext>
            </a:extLst>
          </p:cNvPr>
          <p:cNvCxnSpPr>
            <a:cxnSpLocks/>
          </p:cNvCxnSpPr>
          <p:nvPr/>
        </p:nvCxnSpPr>
        <p:spPr>
          <a:xfrm flipH="1">
            <a:off x="6004438" y="2867019"/>
            <a:ext cx="1513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5C860B4-05D4-2F42-8B02-EE442D36985B}"/>
              </a:ext>
            </a:extLst>
          </p:cNvPr>
          <p:cNvGrpSpPr/>
          <p:nvPr/>
        </p:nvGrpSpPr>
        <p:grpSpPr>
          <a:xfrm>
            <a:off x="5564554" y="2796952"/>
            <a:ext cx="433615" cy="288669"/>
            <a:chOff x="7970108" y="5423680"/>
            <a:chExt cx="1878227" cy="1100688"/>
          </a:xfrm>
        </p:grpSpPr>
        <p:sp>
          <p:nvSpPr>
            <p:cNvPr id="101" name="Process 100">
              <a:extLst>
                <a:ext uri="{FF2B5EF4-FFF2-40B4-BE49-F238E27FC236}">
                  <a16:creationId xmlns:a16="http://schemas.microsoft.com/office/drawing/2014/main" id="{1E650483-559C-5C48-9ECF-D8973562BD14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custGeom>
              <a:avLst/>
              <a:gdLst>
                <a:gd name="connsiteX0" fmla="*/ 0 w 1878227"/>
                <a:gd name="connsiteY0" fmla="*/ 0 h 1099637"/>
                <a:gd name="connsiteX1" fmla="*/ 663640 w 1878227"/>
                <a:gd name="connsiteY1" fmla="*/ 0 h 1099637"/>
                <a:gd name="connsiteX2" fmla="*/ 1327280 w 1878227"/>
                <a:gd name="connsiteY2" fmla="*/ 0 h 1099637"/>
                <a:gd name="connsiteX3" fmla="*/ 1878227 w 1878227"/>
                <a:gd name="connsiteY3" fmla="*/ 0 h 1099637"/>
                <a:gd name="connsiteX4" fmla="*/ 1878227 w 1878227"/>
                <a:gd name="connsiteY4" fmla="*/ 571811 h 1099637"/>
                <a:gd name="connsiteX5" fmla="*/ 1878227 w 1878227"/>
                <a:gd name="connsiteY5" fmla="*/ 1099637 h 1099637"/>
                <a:gd name="connsiteX6" fmla="*/ 1270934 w 1878227"/>
                <a:gd name="connsiteY6" fmla="*/ 1099637 h 1099637"/>
                <a:gd name="connsiteX7" fmla="*/ 682422 w 1878227"/>
                <a:gd name="connsiteY7" fmla="*/ 1099637 h 1099637"/>
                <a:gd name="connsiteX8" fmla="*/ 0 w 1878227"/>
                <a:gd name="connsiteY8" fmla="*/ 1099637 h 1099637"/>
                <a:gd name="connsiteX9" fmla="*/ 0 w 1878227"/>
                <a:gd name="connsiteY9" fmla="*/ 560815 h 1099637"/>
                <a:gd name="connsiteX10" fmla="*/ 0 w 1878227"/>
                <a:gd name="connsiteY10" fmla="*/ 0 h 1099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8227" h="1099637" fill="none" extrusionOk="0">
                  <a:moveTo>
                    <a:pt x="0" y="0"/>
                  </a:moveTo>
                  <a:cubicBezTo>
                    <a:pt x="243400" y="-10157"/>
                    <a:pt x="421467" y="24086"/>
                    <a:pt x="663640" y="0"/>
                  </a:cubicBezTo>
                  <a:cubicBezTo>
                    <a:pt x="905813" y="-24086"/>
                    <a:pt x="1192075" y="11486"/>
                    <a:pt x="1327280" y="0"/>
                  </a:cubicBezTo>
                  <a:cubicBezTo>
                    <a:pt x="1462485" y="-11486"/>
                    <a:pt x="1650394" y="16532"/>
                    <a:pt x="1878227" y="0"/>
                  </a:cubicBezTo>
                  <a:cubicBezTo>
                    <a:pt x="1898873" y="128917"/>
                    <a:pt x="1896041" y="307777"/>
                    <a:pt x="1878227" y="571811"/>
                  </a:cubicBezTo>
                  <a:cubicBezTo>
                    <a:pt x="1860413" y="835845"/>
                    <a:pt x="1876580" y="975418"/>
                    <a:pt x="1878227" y="1099637"/>
                  </a:cubicBezTo>
                  <a:cubicBezTo>
                    <a:pt x="1628318" y="1093337"/>
                    <a:pt x="1502796" y="1103239"/>
                    <a:pt x="1270934" y="1099637"/>
                  </a:cubicBezTo>
                  <a:cubicBezTo>
                    <a:pt x="1039072" y="1096035"/>
                    <a:pt x="852239" y="1122308"/>
                    <a:pt x="682422" y="1099637"/>
                  </a:cubicBezTo>
                  <a:cubicBezTo>
                    <a:pt x="512605" y="1076966"/>
                    <a:pt x="199075" y="1132362"/>
                    <a:pt x="0" y="1099637"/>
                  </a:cubicBezTo>
                  <a:cubicBezTo>
                    <a:pt x="-12949" y="982381"/>
                    <a:pt x="-24712" y="761687"/>
                    <a:pt x="0" y="560815"/>
                  </a:cubicBezTo>
                  <a:cubicBezTo>
                    <a:pt x="24712" y="359943"/>
                    <a:pt x="25011" y="257752"/>
                    <a:pt x="0" y="0"/>
                  </a:cubicBezTo>
                  <a:close/>
                </a:path>
                <a:path w="1878227" h="1099637" stroke="0" extrusionOk="0">
                  <a:moveTo>
                    <a:pt x="0" y="0"/>
                  </a:moveTo>
                  <a:cubicBezTo>
                    <a:pt x="244071" y="-14655"/>
                    <a:pt x="480627" y="-290"/>
                    <a:pt x="663640" y="0"/>
                  </a:cubicBezTo>
                  <a:cubicBezTo>
                    <a:pt x="846653" y="290"/>
                    <a:pt x="996517" y="-25789"/>
                    <a:pt x="1252151" y="0"/>
                  </a:cubicBezTo>
                  <a:cubicBezTo>
                    <a:pt x="1507785" y="25789"/>
                    <a:pt x="1652944" y="12624"/>
                    <a:pt x="1878227" y="0"/>
                  </a:cubicBezTo>
                  <a:cubicBezTo>
                    <a:pt x="1904219" y="190091"/>
                    <a:pt x="1850198" y="366333"/>
                    <a:pt x="1878227" y="560815"/>
                  </a:cubicBezTo>
                  <a:cubicBezTo>
                    <a:pt x="1906256" y="755297"/>
                    <a:pt x="1884833" y="935125"/>
                    <a:pt x="1878227" y="1099637"/>
                  </a:cubicBezTo>
                  <a:cubicBezTo>
                    <a:pt x="1626906" y="1089614"/>
                    <a:pt x="1542606" y="1111246"/>
                    <a:pt x="1252151" y="1099637"/>
                  </a:cubicBezTo>
                  <a:cubicBezTo>
                    <a:pt x="961696" y="1088028"/>
                    <a:pt x="803510" y="1124885"/>
                    <a:pt x="644858" y="1099637"/>
                  </a:cubicBezTo>
                  <a:cubicBezTo>
                    <a:pt x="486206" y="1074389"/>
                    <a:pt x="300428" y="1094974"/>
                    <a:pt x="0" y="1099637"/>
                  </a:cubicBezTo>
                  <a:cubicBezTo>
                    <a:pt x="12310" y="853748"/>
                    <a:pt x="-21357" y="779066"/>
                    <a:pt x="0" y="549819"/>
                  </a:cubicBezTo>
                  <a:cubicBezTo>
                    <a:pt x="21357" y="320572"/>
                    <a:pt x="24032" y="113705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1037871731">
                    <a:prstGeom prst="flowChartProcess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Merge 102">
              <a:extLst>
                <a:ext uri="{FF2B5EF4-FFF2-40B4-BE49-F238E27FC236}">
                  <a16:creationId xmlns:a16="http://schemas.microsoft.com/office/drawing/2014/main" id="{0626B0EE-E080-ED4E-8D72-860614A7CB22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custGeom>
              <a:avLst/>
              <a:gdLst>
                <a:gd name="connsiteX0" fmla="*/ 0 w 1876003"/>
                <a:gd name="connsiteY0" fmla="*/ 0 h 673922"/>
                <a:gd name="connsiteX1" fmla="*/ 662854 w 1876003"/>
                <a:gd name="connsiteY1" fmla="*/ 0 h 673922"/>
                <a:gd name="connsiteX2" fmla="*/ 1288189 w 1876003"/>
                <a:gd name="connsiteY2" fmla="*/ 0 h 673922"/>
                <a:gd name="connsiteX3" fmla="*/ 1876003 w 1876003"/>
                <a:gd name="connsiteY3" fmla="*/ 0 h 673922"/>
                <a:gd name="connsiteX4" fmla="*/ 1435142 w 1876003"/>
                <a:gd name="connsiteY4" fmla="*/ 316743 h 673922"/>
                <a:gd name="connsiteX5" fmla="*/ 938001 w 1876003"/>
                <a:gd name="connsiteY5" fmla="*/ 673922 h 673922"/>
                <a:gd name="connsiteX6" fmla="*/ 469001 w 1876003"/>
                <a:gd name="connsiteY6" fmla="*/ 336961 h 673922"/>
                <a:gd name="connsiteX7" fmla="*/ 0 w 1876003"/>
                <a:gd name="connsiteY7" fmla="*/ 0 h 67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6003" h="673922" fill="none" extrusionOk="0">
                  <a:moveTo>
                    <a:pt x="0" y="0"/>
                  </a:moveTo>
                  <a:cubicBezTo>
                    <a:pt x="313181" y="15024"/>
                    <a:pt x="350547" y="-7454"/>
                    <a:pt x="662854" y="0"/>
                  </a:cubicBezTo>
                  <a:cubicBezTo>
                    <a:pt x="975161" y="7454"/>
                    <a:pt x="1143134" y="-7219"/>
                    <a:pt x="1288189" y="0"/>
                  </a:cubicBezTo>
                  <a:cubicBezTo>
                    <a:pt x="1433245" y="7219"/>
                    <a:pt x="1745651" y="-26642"/>
                    <a:pt x="1876003" y="0"/>
                  </a:cubicBezTo>
                  <a:cubicBezTo>
                    <a:pt x="1705102" y="139852"/>
                    <a:pt x="1561022" y="257908"/>
                    <a:pt x="1435142" y="316743"/>
                  </a:cubicBezTo>
                  <a:cubicBezTo>
                    <a:pt x="1309262" y="375578"/>
                    <a:pt x="1117301" y="513621"/>
                    <a:pt x="938001" y="673922"/>
                  </a:cubicBezTo>
                  <a:cubicBezTo>
                    <a:pt x="804535" y="569857"/>
                    <a:pt x="635780" y="477810"/>
                    <a:pt x="469001" y="336961"/>
                  </a:cubicBezTo>
                  <a:cubicBezTo>
                    <a:pt x="302222" y="196113"/>
                    <a:pt x="207041" y="156370"/>
                    <a:pt x="0" y="0"/>
                  </a:cubicBezTo>
                  <a:close/>
                </a:path>
                <a:path w="1876003" h="673922" stroke="0" extrusionOk="0">
                  <a:moveTo>
                    <a:pt x="0" y="0"/>
                  </a:moveTo>
                  <a:cubicBezTo>
                    <a:pt x="219430" y="1636"/>
                    <a:pt x="382480" y="-14147"/>
                    <a:pt x="606574" y="0"/>
                  </a:cubicBezTo>
                  <a:cubicBezTo>
                    <a:pt x="830668" y="14147"/>
                    <a:pt x="1094290" y="27767"/>
                    <a:pt x="1269429" y="0"/>
                  </a:cubicBezTo>
                  <a:cubicBezTo>
                    <a:pt x="1444568" y="-27767"/>
                    <a:pt x="1640709" y="15687"/>
                    <a:pt x="1876003" y="0"/>
                  </a:cubicBezTo>
                  <a:cubicBezTo>
                    <a:pt x="1758330" y="72777"/>
                    <a:pt x="1589498" y="193145"/>
                    <a:pt x="1435142" y="316743"/>
                  </a:cubicBezTo>
                  <a:cubicBezTo>
                    <a:pt x="1280786" y="440341"/>
                    <a:pt x="1120789" y="537747"/>
                    <a:pt x="938001" y="673922"/>
                  </a:cubicBezTo>
                  <a:cubicBezTo>
                    <a:pt x="787546" y="598339"/>
                    <a:pt x="662141" y="500216"/>
                    <a:pt x="459620" y="330222"/>
                  </a:cubicBezTo>
                  <a:cubicBezTo>
                    <a:pt x="257099" y="160228"/>
                    <a:pt x="147208" y="107468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708856909">
                    <a:prstGeom prst="flowChartMerg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786F2AF-4790-4642-8F98-21D281967A4D}"/>
              </a:ext>
            </a:extLst>
          </p:cNvPr>
          <p:cNvSpPr/>
          <p:nvPr/>
        </p:nvSpPr>
        <p:spPr>
          <a:xfrm>
            <a:off x="2153351" y="2459003"/>
            <a:ext cx="946222" cy="249152"/>
          </a:xfrm>
          <a:custGeom>
            <a:avLst/>
            <a:gdLst>
              <a:gd name="connsiteX0" fmla="*/ 0 w 946222"/>
              <a:gd name="connsiteY0" fmla="*/ 41526 h 249152"/>
              <a:gd name="connsiteX1" fmla="*/ 41526 w 946222"/>
              <a:gd name="connsiteY1" fmla="*/ 0 h 249152"/>
              <a:gd name="connsiteX2" fmla="*/ 481743 w 946222"/>
              <a:gd name="connsiteY2" fmla="*/ 0 h 249152"/>
              <a:gd name="connsiteX3" fmla="*/ 904696 w 946222"/>
              <a:gd name="connsiteY3" fmla="*/ 0 h 249152"/>
              <a:gd name="connsiteX4" fmla="*/ 946222 w 946222"/>
              <a:gd name="connsiteY4" fmla="*/ 41526 h 249152"/>
              <a:gd name="connsiteX5" fmla="*/ 946222 w 946222"/>
              <a:gd name="connsiteY5" fmla="*/ 207626 h 249152"/>
              <a:gd name="connsiteX6" fmla="*/ 904696 w 946222"/>
              <a:gd name="connsiteY6" fmla="*/ 249152 h 249152"/>
              <a:gd name="connsiteX7" fmla="*/ 499006 w 946222"/>
              <a:gd name="connsiteY7" fmla="*/ 249152 h 249152"/>
              <a:gd name="connsiteX8" fmla="*/ 41526 w 946222"/>
              <a:gd name="connsiteY8" fmla="*/ 249152 h 249152"/>
              <a:gd name="connsiteX9" fmla="*/ 0 w 946222"/>
              <a:gd name="connsiteY9" fmla="*/ 207626 h 249152"/>
              <a:gd name="connsiteX10" fmla="*/ 0 w 946222"/>
              <a:gd name="connsiteY10" fmla="*/ 41526 h 24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6222" h="249152" fill="none" extrusionOk="0">
                <a:moveTo>
                  <a:pt x="0" y="41526"/>
                </a:moveTo>
                <a:cubicBezTo>
                  <a:pt x="-284" y="21190"/>
                  <a:pt x="20142" y="-1924"/>
                  <a:pt x="41526" y="0"/>
                </a:cubicBezTo>
                <a:cubicBezTo>
                  <a:pt x="183456" y="19656"/>
                  <a:pt x="355553" y="10408"/>
                  <a:pt x="481743" y="0"/>
                </a:cubicBezTo>
                <a:cubicBezTo>
                  <a:pt x="607933" y="-10408"/>
                  <a:pt x="761979" y="-4458"/>
                  <a:pt x="904696" y="0"/>
                </a:cubicBezTo>
                <a:cubicBezTo>
                  <a:pt x="923663" y="1214"/>
                  <a:pt x="944162" y="16570"/>
                  <a:pt x="946222" y="41526"/>
                </a:cubicBezTo>
                <a:cubicBezTo>
                  <a:pt x="948605" y="115693"/>
                  <a:pt x="948360" y="134941"/>
                  <a:pt x="946222" y="207626"/>
                </a:cubicBezTo>
                <a:cubicBezTo>
                  <a:pt x="948368" y="228368"/>
                  <a:pt x="932841" y="248883"/>
                  <a:pt x="904696" y="249152"/>
                </a:cubicBezTo>
                <a:cubicBezTo>
                  <a:pt x="816970" y="234192"/>
                  <a:pt x="661638" y="234258"/>
                  <a:pt x="499006" y="249152"/>
                </a:cubicBezTo>
                <a:cubicBezTo>
                  <a:pt x="336374" y="264047"/>
                  <a:pt x="265897" y="230986"/>
                  <a:pt x="41526" y="249152"/>
                </a:cubicBezTo>
                <a:cubicBezTo>
                  <a:pt x="17837" y="252098"/>
                  <a:pt x="623" y="236210"/>
                  <a:pt x="0" y="207626"/>
                </a:cubicBezTo>
                <a:cubicBezTo>
                  <a:pt x="-2519" y="149610"/>
                  <a:pt x="4708" y="106935"/>
                  <a:pt x="0" y="41526"/>
                </a:cubicBezTo>
                <a:close/>
              </a:path>
              <a:path w="946222" h="249152" stroke="0" extrusionOk="0">
                <a:moveTo>
                  <a:pt x="0" y="41526"/>
                </a:moveTo>
                <a:cubicBezTo>
                  <a:pt x="3602" y="15876"/>
                  <a:pt x="17766" y="-3510"/>
                  <a:pt x="41526" y="0"/>
                </a:cubicBezTo>
                <a:cubicBezTo>
                  <a:pt x="142379" y="-2753"/>
                  <a:pt x="398466" y="-7242"/>
                  <a:pt x="490374" y="0"/>
                </a:cubicBezTo>
                <a:cubicBezTo>
                  <a:pt x="582282" y="7242"/>
                  <a:pt x="709545" y="-14528"/>
                  <a:pt x="904696" y="0"/>
                </a:cubicBezTo>
                <a:cubicBezTo>
                  <a:pt x="927985" y="2945"/>
                  <a:pt x="940738" y="17061"/>
                  <a:pt x="946222" y="41526"/>
                </a:cubicBezTo>
                <a:cubicBezTo>
                  <a:pt x="951053" y="124021"/>
                  <a:pt x="944473" y="130451"/>
                  <a:pt x="946222" y="207626"/>
                </a:cubicBezTo>
                <a:cubicBezTo>
                  <a:pt x="946608" y="227065"/>
                  <a:pt x="923007" y="249455"/>
                  <a:pt x="904696" y="249152"/>
                </a:cubicBezTo>
                <a:cubicBezTo>
                  <a:pt x="735149" y="235467"/>
                  <a:pt x="662720" y="231664"/>
                  <a:pt x="473111" y="249152"/>
                </a:cubicBezTo>
                <a:cubicBezTo>
                  <a:pt x="283503" y="266640"/>
                  <a:pt x="130033" y="236756"/>
                  <a:pt x="41526" y="249152"/>
                </a:cubicBezTo>
                <a:cubicBezTo>
                  <a:pt x="20181" y="248547"/>
                  <a:pt x="306" y="236220"/>
                  <a:pt x="0" y="207626"/>
                </a:cubicBezTo>
                <a:cubicBezTo>
                  <a:pt x="-2478" y="163114"/>
                  <a:pt x="369" y="110233"/>
                  <a:pt x="0" y="41526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968340571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313ADB-042B-5842-BDD9-FFFE7BCD33FB}"/>
              </a:ext>
            </a:extLst>
          </p:cNvPr>
          <p:cNvCxnSpPr>
            <a:cxnSpLocks/>
            <a:stCxn id="44" idx="1"/>
            <a:endCxn id="100" idx="3"/>
          </p:cNvCxnSpPr>
          <p:nvPr/>
        </p:nvCxnSpPr>
        <p:spPr>
          <a:xfrm flipH="1">
            <a:off x="3044633" y="2158630"/>
            <a:ext cx="4370367" cy="117956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E9A9F26-AA91-FD4A-9080-B4816A29D004}"/>
              </a:ext>
            </a:extLst>
          </p:cNvPr>
          <p:cNvCxnSpPr>
            <a:cxnSpLocks/>
          </p:cNvCxnSpPr>
          <p:nvPr/>
        </p:nvCxnSpPr>
        <p:spPr>
          <a:xfrm flipV="1">
            <a:off x="5999069" y="2958671"/>
            <a:ext cx="4029528" cy="696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B47381B-F00F-4D46-A889-F95BDD346B15}"/>
              </a:ext>
            </a:extLst>
          </p:cNvPr>
          <p:cNvCxnSpPr>
            <a:cxnSpLocks/>
          </p:cNvCxnSpPr>
          <p:nvPr/>
        </p:nvCxnSpPr>
        <p:spPr>
          <a:xfrm flipV="1">
            <a:off x="5997656" y="3051591"/>
            <a:ext cx="5290054" cy="14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27760FC-FB80-C04D-B0C9-1A666C209151}"/>
              </a:ext>
            </a:extLst>
          </p:cNvPr>
          <p:cNvSpPr/>
          <p:nvPr/>
        </p:nvSpPr>
        <p:spPr>
          <a:xfrm>
            <a:off x="10138973" y="3285934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Allocate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92742A03-6104-CC41-86B5-21F8B1D15CA5}"/>
              </a:ext>
            </a:extLst>
          </p:cNvPr>
          <p:cNvSpPr/>
          <p:nvPr/>
        </p:nvSpPr>
        <p:spPr>
          <a:xfrm>
            <a:off x="9946650" y="3255488"/>
            <a:ext cx="173120" cy="418291"/>
          </a:xfrm>
          <a:custGeom>
            <a:avLst/>
            <a:gdLst>
              <a:gd name="connsiteX0" fmla="*/ 0 w 173120"/>
              <a:gd name="connsiteY0" fmla="*/ 28854 h 418291"/>
              <a:gd name="connsiteX1" fmla="*/ 28854 w 173120"/>
              <a:gd name="connsiteY1" fmla="*/ 0 h 418291"/>
              <a:gd name="connsiteX2" fmla="*/ 144266 w 173120"/>
              <a:gd name="connsiteY2" fmla="*/ 0 h 418291"/>
              <a:gd name="connsiteX3" fmla="*/ 173120 w 173120"/>
              <a:gd name="connsiteY3" fmla="*/ 28854 h 418291"/>
              <a:gd name="connsiteX4" fmla="*/ 173120 w 173120"/>
              <a:gd name="connsiteY4" fmla="*/ 389437 h 418291"/>
              <a:gd name="connsiteX5" fmla="*/ 144266 w 173120"/>
              <a:gd name="connsiteY5" fmla="*/ 418291 h 418291"/>
              <a:gd name="connsiteX6" fmla="*/ 28854 w 173120"/>
              <a:gd name="connsiteY6" fmla="*/ 418291 h 418291"/>
              <a:gd name="connsiteX7" fmla="*/ 0 w 173120"/>
              <a:gd name="connsiteY7" fmla="*/ 389437 h 418291"/>
              <a:gd name="connsiteX8" fmla="*/ 0 w 173120"/>
              <a:gd name="connsiteY8" fmla="*/ 28854 h 41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120" h="418291" fill="none" extrusionOk="0">
                <a:moveTo>
                  <a:pt x="0" y="28854"/>
                </a:moveTo>
                <a:cubicBezTo>
                  <a:pt x="-3224" y="14113"/>
                  <a:pt x="13158" y="859"/>
                  <a:pt x="28854" y="0"/>
                </a:cubicBezTo>
                <a:cubicBezTo>
                  <a:pt x="79187" y="-1050"/>
                  <a:pt x="87403" y="2048"/>
                  <a:pt x="144266" y="0"/>
                </a:cubicBezTo>
                <a:cubicBezTo>
                  <a:pt x="160130" y="1278"/>
                  <a:pt x="175658" y="11893"/>
                  <a:pt x="173120" y="28854"/>
                </a:cubicBezTo>
                <a:cubicBezTo>
                  <a:pt x="179097" y="147014"/>
                  <a:pt x="185536" y="294711"/>
                  <a:pt x="173120" y="389437"/>
                </a:cubicBezTo>
                <a:cubicBezTo>
                  <a:pt x="173007" y="405018"/>
                  <a:pt x="159287" y="416956"/>
                  <a:pt x="144266" y="418291"/>
                </a:cubicBezTo>
                <a:cubicBezTo>
                  <a:pt x="108839" y="417290"/>
                  <a:pt x="83257" y="416808"/>
                  <a:pt x="28854" y="418291"/>
                </a:cubicBezTo>
                <a:cubicBezTo>
                  <a:pt x="14457" y="419728"/>
                  <a:pt x="-1213" y="406978"/>
                  <a:pt x="0" y="389437"/>
                </a:cubicBezTo>
                <a:cubicBezTo>
                  <a:pt x="14280" y="283534"/>
                  <a:pt x="1832" y="178350"/>
                  <a:pt x="0" y="28854"/>
                </a:cubicBezTo>
                <a:close/>
              </a:path>
              <a:path w="173120" h="418291" stroke="0" extrusionOk="0">
                <a:moveTo>
                  <a:pt x="0" y="28854"/>
                </a:moveTo>
                <a:cubicBezTo>
                  <a:pt x="547" y="13009"/>
                  <a:pt x="12402" y="-974"/>
                  <a:pt x="28854" y="0"/>
                </a:cubicBezTo>
                <a:cubicBezTo>
                  <a:pt x="64261" y="2852"/>
                  <a:pt x="104951" y="3738"/>
                  <a:pt x="144266" y="0"/>
                </a:cubicBezTo>
                <a:cubicBezTo>
                  <a:pt x="159696" y="2613"/>
                  <a:pt x="172239" y="12369"/>
                  <a:pt x="173120" y="28854"/>
                </a:cubicBezTo>
                <a:cubicBezTo>
                  <a:pt x="175306" y="180455"/>
                  <a:pt x="165120" y="262423"/>
                  <a:pt x="173120" y="389437"/>
                </a:cubicBezTo>
                <a:cubicBezTo>
                  <a:pt x="170890" y="404773"/>
                  <a:pt x="159889" y="418064"/>
                  <a:pt x="144266" y="418291"/>
                </a:cubicBezTo>
                <a:cubicBezTo>
                  <a:pt x="90590" y="418147"/>
                  <a:pt x="62701" y="414716"/>
                  <a:pt x="28854" y="418291"/>
                </a:cubicBezTo>
                <a:cubicBezTo>
                  <a:pt x="16031" y="417326"/>
                  <a:pt x="556" y="402418"/>
                  <a:pt x="0" y="389437"/>
                </a:cubicBezTo>
                <a:cubicBezTo>
                  <a:pt x="-4754" y="216893"/>
                  <a:pt x="7711" y="203522"/>
                  <a:pt x="0" y="2885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80508798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32BEF0D-D9FE-5444-B16D-E48342B1BBC1}"/>
              </a:ext>
            </a:extLst>
          </p:cNvPr>
          <p:cNvSpPr/>
          <p:nvPr/>
        </p:nvSpPr>
        <p:spPr>
          <a:xfrm>
            <a:off x="11374270" y="347060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Assign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Voyage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46C55B48-119D-E641-96BB-A2A71048BA8D}"/>
              </a:ext>
            </a:extLst>
          </p:cNvPr>
          <p:cNvSpPr/>
          <p:nvPr/>
        </p:nvSpPr>
        <p:spPr>
          <a:xfrm>
            <a:off x="11201150" y="3123472"/>
            <a:ext cx="173120" cy="1007422"/>
          </a:xfrm>
          <a:custGeom>
            <a:avLst/>
            <a:gdLst>
              <a:gd name="connsiteX0" fmla="*/ 0 w 173120"/>
              <a:gd name="connsiteY0" fmla="*/ 28854 h 1007422"/>
              <a:gd name="connsiteX1" fmla="*/ 28854 w 173120"/>
              <a:gd name="connsiteY1" fmla="*/ 0 h 1007422"/>
              <a:gd name="connsiteX2" fmla="*/ 144266 w 173120"/>
              <a:gd name="connsiteY2" fmla="*/ 0 h 1007422"/>
              <a:gd name="connsiteX3" fmla="*/ 173120 w 173120"/>
              <a:gd name="connsiteY3" fmla="*/ 28854 h 1007422"/>
              <a:gd name="connsiteX4" fmla="*/ 173120 w 173120"/>
              <a:gd name="connsiteY4" fmla="*/ 503711 h 1007422"/>
              <a:gd name="connsiteX5" fmla="*/ 173120 w 173120"/>
              <a:gd name="connsiteY5" fmla="*/ 978568 h 1007422"/>
              <a:gd name="connsiteX6" fmla="*/ 144266 w 173120"/>
              <a:gd name="connsiteY6" fmla="*/ 1007422 h 1007422"/>
              <a:gd name="connsiteX7" fmla="*/ 28854 w 173120"/>
              <a:gd name="connsiteY7" fmla="*/ 1007422 h 1007422"/>
              <a:gd name="connsiteX8" fmla="*/ 0 w 173120"/>
              <a:gd name="connsiteY8" fmla="*/ 978568 h 1007422"/>
              <a:gd name="connsiteX9" fmla="*/ 0 w 173120"/>
              <a:gd name="connsiteY9" fmla="*/ 532202 h 1007422"/>
              <a:gd name="connsiteX10" fmla="*/ 0 w 173120"/>
              <a:gd name="connsiteY10" fmla="*/ 28854 h 100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120" h="1007422" fill="none" extrusionOk="0">
                <a:moveTo>
                  <a:pt x="0" y="28854"/>
                </a:moveTo>
                <a:cubicBezTo>
                  <a:pt x="-1018" y="15757"/>
                  <a:pt x="10480" y="-205"/>
                  <a:pt x="28854" y="0"/>
                </a:cubicBezTo>
                <a:cubicBezTo>
                  <a:pt x="69223" y="5271"/>
                  <a:pt x="107187" y="2827"/>
                  <a:pt x="144266" y="0"/>
                </a:cubicBezTo>
                <a:cubicBezTo>
                  <a:pt x="158776" y="1974"/>
                  <a:pt x="173855" y="12480"/>
                  <a:pt x="173120" y="28854"/>
                </a:cubicBezTo>
                <a:cubicBezTo>
                  <a:pt x="167759" y="167392"/>
                  <a:pt x="171355" y="313661"/>
                  <a:pt x="173120" y="503711"/>
                </a:cubicBezTo>
                <a:cubicBezTo>
                  <a:pt x="174885" y="693761"/>
                  <a:pt x="176344" y="855772"/>
                  <a:pt x="173120" y="978568"/>
                </a:cubicBezTo>
                <a:cubicBezTo>
                  <a:pt x="176683" y="994887"/>
                  <a:pt x="159685" y="1007955"/>
                  <a:pt x="144266" y="1007422"/>
                </a:cubicBezTo>
                <a:cubicBezTo>
                  <a:pt x="116859" y="1003007"/>
                  <a:pt x="67933" y="1007253"/>
                  <a:pt x="28854" y="1007422"/>
                </a:cubicBezTo>
                <a:cubicBezTo>
                  <a:pt x="12879" y="1009860"/>
                  <a:pt x="23" y="998091"/>
                  <a:pt x="0" y="978568"/>
                </a:cubicBezTo>
                <a:cubicBezTo>
                  <a:pt x="21294" y="844937"/>
                  <a:pt x="-6294" y="680140"/>
                  <a:pt x="0" y="532202"/>
                </a:cubicBezTo>
                <a:cubicBezTo>
                  <a:pt x="6294" y="384264"/>
                  <a:pt x="9343" y="212727"/>
                  <a:pt x="0" y="28854"/>
                </a:cubicBezTo>
                <a:close/>
              </a:path>
              <a:path w="173120" h="1007422" stroke="0" extrusionOk="0">
                <a:moveTo>
                  <a:pt x="0" y="28854"/>
                </a:moveTo>
                <a:cubicBezTo>
                  <a:pt x="-2436" y="12633"/>
                  <a:pt x="13120" y="1164"/>
                  <a:pt x="28854" y="0"/>
                </a:cubicBezTo>
                <a:cubicBezTo>
                  <a:pt x="71196" y="-401"/>
                  <a:pt x="98497" y="699"/>
                  <a:pt x="144266" y="0"/>
                </a:cubicBezTo>
                <a:cubicBezTo>
                  <a:pt x="160780" y="-270"/>
                  <a:pt x="174078" y="13083"/>
                  <a:pt x="173120" y="28854"/>
                </a:cubicBezTo>
                <a:cubicBezTo>
                  <a:pt x="183832" y="141004"/>
                  <a:pt x="168104" y="356351"/>
                  <a:pt x="173120" y="475220"/>
                </a:cubicBezTo>
                <a:cubicBezTo>
                  <a:pt x="178136" y="594089"/>
                  <a:pt x="163236" y="870535"/>
                  <a:pt x="173120" y="978568"/>
                </a:cubicBezTo>
                <a:cubicBezTo>
                  <a:pt x="174233" y="994274"/>
                  <a:pt x="159188" y="1006918"/>
                  <a:pt x="144266" y="1007422"/>
                </a:cubicBezTo>
                <a:cubicBezTo>
                  <a:pt x="118373" y="1002401"/>
                  <a:pt x="68008" y="1010099"/>
                  <a:pt x="28854" y="1007422"/>
                </a:cubicBezTo>
                <a:cubicBezTo>
                  <a:pt x="11427" y="1007852"/>
                  <a:pt x="1616" y="991529"/>
                  <a:pt x="0" y="978568"/>
                </a:cubicBezTo>
                <a:cubicBezTo>
                  <a:pt x="872" y="807275"/>
                  <a:pt x="7333" y="714185"/>
                  <a:pt x="0" y="503711"/>
                </a:cubicBezTo>
                <a:cubicBezTo>
                  <a:pt x="-7333" y="293237"/>
                  <a:pt x="-12532" y="160945"/>
                  <a:pt x="0" y="2885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5781363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CFAC514-229C-4940-82D2-28A277992D92}"/>
              </a:ext>
            </a:extLst>
          </p:cNvPr>
          <p:cNvSpPr/>
          <p:nvPr/>
        </p:nvSpPr>
        <p:spPr>
          <a:xfrm>
            <a:off x="8750340" y="4024711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VoyageAssigned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60D96AE-7311-2644-B146-8ACD4663A212}"/>
              </a:ext>
            </a:extLst>
          </p:cNvPr>
          <p:cNvCxnSpPr>
            <a:cxnSpLocks/>
          </p:cNvCxnSpPr>
          <p:nvPr/>
        </p:nvCxnSpPr>
        <p:spPr>
          <a:xfrm>
            <a:off x="5012358" y="4181307"/>
            <a:ext cx="6265243" cy="2807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BC2514C0-30FE-BB40-9943-2A294FB6B766}"/>
              </a:ext>
            </a:extLst>
          </p:cNvPr>
          <p:cNvGrpSpPr/>
          <p:nvPr/>
        </p:nvGrpSpPr>
        <p:grpSpPr>
          <a:xfrm>
            <a:off x="4533073" y="4155733"/>
            <a:ext cx="433615" cy="288669"/>
            <a:chOff x="7970108" y="5423680"/>
            <a:chExt cx="1878227" cy="1100688"/>
          </a:xfrm>
        </p:grpSpPr>
        <p:sp>
          <p:nvSpPr>
            <p:cNvPr id="146" name="Process 145">
              <a:extLst>
                <a:ext uri="{FF2B5EF4-FFF2-40B4-BE49-F238E27FC236}">
                  <a16:creationId xmlns:a16="http://schemas.microsoft.com/office/drawing/2014/main" id="{A011B278-86E3-3E44-9F28-5D8546684822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custGeom>
              <a:avLst/>
              <a:gdLst>
                <a:gd name="connsiteX0" fmla="*/ 0 w 1878227"/>
                <a:gd name="connsiteY0" fmla="*/ 0 h 1099637"/>
                <a:gd name="connsiteX1" fmla="*/ 644858 w 1878227"/>
                <a:gd name="connsiteY1" fmla="*/ 0 h 1099637"/>
                <a:gd name="connsiteX2" fmla="*/ 1289716 w 1878227"/>
                <a:gd name="connsiteY2" fmla="*/ 0 h 1099637"/>
                <a:gd name="connsiteX3" fmla="*/ 1878227 w 1878227"/>
                <a:gd name="connsiteY3" fmla="*/ 0 h 1099637"/>
                <a:gd name="connsiteX4" fmla="*/ 1878227 w 1878227"/>
                <a:gd name="connsiteY4" fmla="*/ 549819 h 1099637"/>
                <a:gd name="connsiteX5" fmla="*/ 1878227 w 1878227"/>
                <a:gd name="connsiteY5" fmla="*/ 1099637 h 1099637"/>
                <a:gd name="connsiteX6" fmla="*/ 1308498 w 1878227"/>
                <a:gd name="connsiteY6" fmla="*/ 1099637 h 1099637"/>
                <a:gd name="connsiteX7" fmla="*/ 719987 w 1878227"/>
                <a:gd name="connsiteY7" fmla="*/ 1099637 h 1099637"/>
                <a:gd name="connsiteX8" fmla="*/ 0 w 1878227"/>
                <a:gd name="connsiteY8" fmla="*/ 1099637 h 1099637"/>
                <a:gd name="connsiteX9" fmla="*/ 0 w 1878227"/>
                <a:gd name="connsiteY9" fmla="*/ 582808 h 1099637"/>
                <a:gd name="connsiteX10" fmla="*/ 0 w 1878227"/>
                <a:gd name="connsiteY10" fmla="*/ 0 h 1099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8227" h="1099637" fill="none" extrusionOk="0">
                  <a:moveTo>
                    <a:pt x="0" y="0"/>
                  </a:moveTo>
                  <a:cubicBezTo>
                    <a:pt x="207791" y="-3202"/>
                    <a:pt x="449320" y="20849"/>
                    <a:pt x="644858" y="0"/>
                  </a:cubicBezTo>
                  <a:cubicBezTo>
                    <a:pt x="840396" y="-20849"/>
                    <a:pt x="1043228" y="22455"/>
                    <a:pt x="1289716" y="0"/>
                  </a:cubicBezTo>
                  <a:cubicBezTo>
                    <a:pt x="1536204" y="-22455"/>
                    <a:pt x="1626757" y="-14245"/>
                    <a:pt x="1878227" y="0"/>
                  </a:cubicBezTo>
                  <a:cubicBezTo>
                    <a:pt x="1903931" y="194696"/>
                    <a:pt x="1884269" y="390299"/>
                    <a:pt x="1878227" y="549819"/>
                  </a:cubicBezTo>
                  <a:cubicBezTo>
                    <a:pt x="1872185" y="709339"/>
                    <a:pt x="1868856" y="982552"/>
                    <a:pt x="1878227" y="1099637"/>
                  </a:cubicBezTo>
                  <a:cubicBezTo>
                    <a:pt x="1663617" y="1109173"/>
                    <a:pt x="1588766" y="1101489"/>
                    <a:pt x="1308498" y="1099637"/>
                  </a:cubicBezTo>
                  <a:cubicBezTo>
                    <a:pt x="1028230" y="1097785"/>
                    <a:pt x="967659" y="1114375"/>
                    <a:pt x="719987" y="1099637"/>
                  </a:cubicBezTo>
                  <a:cubicBezTo>
                    <a:pt x="472315" y="1084899"/>
                    <a:pt x="250596" y="1112211"/>
                    <a:pt x="0" y="1099637"/>
                  </a:cubicBezTo>
                  <a:cubicBezTo>
                    <a:pt x="17138" y="875795"/>
                    <a:pt x="23654" y="690694"/>
                    <a:pt x="0" y="582808"/>
                  </a:cubicBezTo>
                  <a:cubicBezTo>
                    <a:pt x="-23654" y="474922"/>
                    <a:pt x="-28674" y="234532"/>
                    <a:pt x="0" y="0"/>
                  </a:cubicBezTo>
                  <a:close/>
                </a:path>
                <a:path w="1878227" h="1099637" stroke="0" extrusionOk="0">
                  <a:moveTo>
                    <a:pt x="0" y="0"/>
                  </a:moveTo>
                  <a:cubicBezTo>
                    <a:pt x="205619" y="-14069"/>
                    <a:pt x="353850" y="-22981"/>
                    <a:pt x="588511" y="0"/>
                  </a:cubicBezTo>
                  <a:cubicBezTo>
                    <a:pt x="823172" y="22981"/>
                    <a:pt x="903881" y="-16151"/>
                    <a:pt x="1158240" y="0"/>
                  </a:cubicBezTo>
                  <a:cubicBezTo>
                    <a:pt x="1412599" y="16151"/>
                    <a:pt x="1675053" y="15805"/>
                    <a:pt x="1878227" y="0"/>
                  </a:cubicBezTo>
                  <a:cubicBezTo>
                    <a:pt x="1891064" y="132431"/>
                    <a:pt x="1877567" y="346581"/>
                    <a:pt x="1878227" y="527826"/>
                  </a:cubicBezTo>
                  <a:cubicBezTo>
                    <a:pt x="1878887" y="709071"/>
                    <a:pt x="1859920" y="887733"/>
                    <a:pt x="1878227" y="1099637"/>
                  </a:cubicBezTo>
                  <a:cubicBezTo>
                    <a:pt x="1686863" y="1122792"/>
                    <a:pt x="1541189" y="1105026"/>
                    <a:pt x="1233369" y="1099637"/>
                  </a:cubicBezTo>
                  <a:cubicBezTo>
                    <a:pt x="925549" y="1094248"/>
                    <a:pt x="872526" y="1096231"/>
                    <a:pt x="607293" y="1099637"/>
                  </a:cubicBezTo>
                  <a:cubicBezTo>
                    <a:pt x="342060" y="1103043"/>
                    <a:pt x="272071" y="1128535"/>
                    <a:pt x="0" y="1099637"/>
                  </a:cubicBezTo>
                  <a:cubicBezTo>
                    <a:pt x="2977" y="949703"/>
                    <a:pt x="-15090" y="660822"/>
                    <a:pt x="0" y="538822"/>
                  </a:cubicBezTo>
                  <a:cubicBezTo>
                    <a:pt x="15090" y="416822"/>
                    <a:pt x="-19118" y="258618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1415987959">
                    <a:prstGeom prst="flowChartProcess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Merge 146">
              <a:extLst>
                <a:ext uri="{FF2B5EF4-FFF2-40B4-BE49-F238E27FC236}">
                  <a16:creationId xmlns:a16="http://schemas.microsoft.com/office/drawing/2014/main" id="{0D2E6372-4B5D-524A-A244-1AEC267E8BA5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custGeom>
              <a:avLst/>
              <a:gdLst>
                <a:gd name="connsiteX0" fmla="*/ 0 w 1876003"/>
                <a:gd name="connsiteY0" fmla="*/ 0 h 673922"/>
                <a:gd name="connsiteX1" fmla="*/ 625334 w 1876003"/>
                <a:gd name="connsiteY1" fmla="*/ 0 h 673922"/>
                <a:gd name="connsiteX2" fmla="*/ 1231909 w 1876003"/>
                <a:gd name="connsiteY2" fmla="*/ 0 h 673922"/>
                <a:gd name="connsiteX3" fmla="*/ 1876003 w 1876003"/>
                <a:gd name="connsiteY3" fmla="*/ 0 h 673922"/>
                <a:gd name="connsiteX4" fmla="*/ 1397622 w 1876003"/>
                <a:gd name="connsiteY4" fmla="*/ 343700 h 673922"/>
                <a:gd name="connsiteX5" fmla="*/ 938001 w 1876003"/>
                <a:gd name="connsiteY5" fmla="*/ 673922 h 673922"/>
                <a:gd name="connsiteX6" fmla="*/ 459620 w 1876003"/>
                <a:gd name="connsiteY6" fmla="*/ 330222 h 673922"/>
                <a:gd name="connsiteX7" fmla="*/ 0 w 1876003"/>
                <a:gd name="connsiteY7" fmla="*/ 0 h 67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6003" h="673922" fill="none" extrusionOk="0">
                  <a:moveTo>
                    <a:pt x="0" y="0"/>
                  </a:moveTo>
                  <a:cubicBezTo>
                    <a:pt x="126266" y="-11500"/>
                    <a:pt x="433065" y="-28000"/>
                    <a:pt x="625334" y="0"/>
                  </a:cubicBezTo>
                  <a:cubicBezTo>
                    <a:pt x="817603" y="28000"/>
                    <a:pt x="970046" y="196"/>
                    <a:pt x="1231909" y="0"/>
                  </a:cubicBezTo>
                  <a:cubicBezTo>
                    <a:pt x="1493772" y="-196"/>
                    <a:pt x="1657693" y="19307"/>
                    <a:pt x="1876003" y="0"/>
                  </a:cubicBezTo>
                  <a:cubicBezTo>
                    <a:pt x="1689508" y="123057"/>
                    <a:pt x="1633947" y="197971"/>
                    <a:pt x="1397622" y="343700"/>
                  </a:cubicBezTo>
                  <a:cubicBezTo>
                    <a:pt x="1161297" y="489429"/>
                    <a:pt x="1080124" y="598492"/>
                    <a:pt x="938001" y="673922"/>
                  </a:cubicBezTo>
                  <a:cubicBezTo>
                    <a:pt x="767009" y="530179"/>
                    <a:pt x="647179" y="458018"/>
                    <a:pt x="459620" y="330222"/>
                  </a:cubicBezTo>
                  <a:cubicBezTo>
                    <a:pt x="272061" y="202426"/>
                    <a:pt x="160226" y="113183"/>
                    <a:pt x="0" y="0"/>
                  </a:cubicBezTo>
                  <a:close/>
                </a:path>
                <a:path w="1876003" h="673922" stroke="0" extrusionOk="0">
                  <a:moveTo>
                    <a:pt x="0" y="0"/>
                  </a:moveTo>
                  <a:cubicBezTo>
                    <a:pt x="275686" y="8919"/>
                    <a:pt x="452956" y="15438"/>
                    <a:pt x="625334" y="0"/>
                  </a:cubicBezTo>
                  <a:cubicBezTo>
                    <a:pt x="797712" y="-15438"/>
                    <a:pt x="996315" y="1378"/>
                    <a:pt x="1213149" y="0"/>
                  </a:cubicBezTo>
                  <a:cubicBezTo>
                    <a:pt x="1429984" y="-1378"/>
                    <a:pt x="1656602" y="611"/>
                    <a:pt x="1876003" y="0"/>
                  </a:cubicBezTo>
                  <a:cubicBezTo>
                    <a:pt x="1687030" y="133105"/>
                    <a:pt x="1605978" y="176203"/>
                    <a:pt x="1425762" y="323483"/>
                  </a:cubicBezTo>
                  <a:cubicBezTo>
                    <a:pt x="1245546" y="470762"/>
                    <a:pt x="1040751" y="595710"/>
                    <a:pt x="938001" y="673922"/>
                  </a:cubicBezTo>
                  <a:cubicBezTo>
                    <a:pt x="723628" y="517228"/>
                    <a:pt x="669825" y="477784"/>
                    <a:pt x="478381" y="343700"/>
                  </a:cubicBezTo>
                  <a:cubicBezTo>
                    <a:pt x="286936" y="209616"/>
                    <a:pt x="151426" y="87416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3968420687">
                    <a:prstGeom prst="flowChartMerg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E0423B37-4733-1448-8316-682F95672219}"/>
              </a:ext>
            </a:extLst>
          </p:cNvPr>
          <p:cNvCxnSpPr>
            <a:cxnSpLocks/>
          </p:cNvCxnSpPr>
          <p:nvPr/>
        </p:nvCxnSpPr>
        <p:spPr>
          <a:xfrm flipH="1">
            <a:off x="5012358" y="4444402"/>
            <a:ext cx="240085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3651F68-5472-2349-A3ED-30EB29F42B46}"/>
              </a:ext>
            </a:extLst>
          </p:cNvPr>
          <p:cNvSpPr/>
          <p:nvPr/>
        </p:nvSpPr>
        <p:spPr>
          <a:xfrm>
            <a:off x="7633895" y="527807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Assign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603E2AAE-616F-5F4C-907E-BCEEEFD79F2F}"/>
              </a:ext>
            </a:extLst>
          </p:cNvPr>
          <p:cNvSpPr/>
          <p:nvPr/>
        </p:nvSpPr>
        <p:spPr>
          <a:xfrm>
            <a:off x="7438203" y="3856870"/>
            <a:ext cx="137457" cy="1628131"/>
          </a:xfrm>
          <a:custGeom>
            <a:avLst/>
            <a:gdLst>
              <a:gd name="connsiteX0" fmla="*/ 0 w 137457"/>
              <a:gd name="connsiteY0" fmla="*/ 22910 h 1628131"/>
              <a:gd name="connsiteX1" fmla="*/ 22910 w 137457"/>
              <a:gd name="connsiteY1" fmla="*/ 0 h 1628131"/>
              <a:gd name="connsiteX2" fmla="*/ 114547 w 137457"/>
              <a:gd name="connsiteY2" fmla="*/ 0 h 1628131"/>
              <a:gd name="connsiteX3" fmla="*/ 137457 w 137457"/>
              <a:gd name="connsiteY3" fmla="*/ 22910 h 1628131"/>
              <a:gd name="connsiteX4" fmla="*/ 137457 w 137457"/>
              <a:gd name="connsiteY4" fmla="*/ 534524 h 1628131"/>
              <a:gd name="connsiteX5" fmla="*/ 137457 w 137457"/>
              <a:gd name="connsiteY5" fmla="*/ 1030315 h 1628131"/>
              <a:gd name="connsiteX6" fmla="*/ 137457 w 137457"/>
              <a:gd name="connsiteY6" fmla="*/ 1605221 h 1628131"/>
              <a:gd name="connsiteX7" fmla="*/ 114547 w 137457"/>
              <a:gd name="connsiteY7" fmla="*/ 1628131 h 1628131"/>
              <a:gd name="connsiteX8" fmla="*/ 22910 w 137457"/>
              <a:gd name="connsiteY8" fmla="*/ 1628131 h 1628131"/>
              <a:gd name="connsiteX9" fmla="*/ 0 w 137457"/>
              <a:gd name="connsiteY9" fmla="*/ 1605221 h 1628131"/>
              <a:gd name="connsiteX10" fmla="*/ 0 w 137457"/>
              <a:gd name="connsiteY10" fmla="*/ 1125253 h 1628131"/>
              <a:gd name="connsiteX11" fmla="*/ 0 w 137457"/>
              <a:gd name="connsiteY11" fmla="*/ 645286 h 1628131"/>
              <a:gd name="connsiteX12" fmla="*/ 0 w 137457"/>
              <a:gd name="connsiteY12" fmla="*/ 22910 h 1628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7457" h="1628131" fill="none" extrusionOk="0">
                <a:moveTo>
                  <a:pt x="0" y="22910"/>
                </a:moveTo>
                <a:cubicBezTo>
                  <a:pt x="-867" y="11657"/>
                  <a:pt x="12310" y="151"/>
                  <a:pt x="22910" y="0"/>
                </a:cubicBezTo>
                <a:cubicBezTo>
                  <a:pt x="54027" y="613"/>
                  <a:pt x="93904" y="-3366"/>
                  <a:pt x="114547" y="0"/>
                </a:cubicBezTo>
                <a:cubicBezTo>
                  <a:pt x="128129" y="-2634"/>
                  <a:pt x="136501" y="11692"/>
                  <a:pt x="137457" y="22910"/>
                </a:cubicBezTo>
                <a:cubicBezTo>
                  <a:pt x="119241" y="199720"/>
                  <a:pt x="121801" y="422786"/>
                  <a:pt x="137457" y="534524"/>
                </a:cubicBezTo>
                <a:cubicBezTo>
                  <a:pt x="153113" y="646262"/>
                  <a:pt x="120050" y="872964"/>
                  <a:pt x="137457" y="1030315"/>
                </a:cubicBezTo>
                <a:cubicBezTo>
                  <a:pt x="154864" y="1187666"/>
                  <a:pt x="118579" y="1444389"/>
                  <a:pt x="137457" y="1605221"/>
                </a:cubicBezTo>
                <a:cubicBezTo>
                  <a:pt x="137164" y="1618466"/>
                  <a:pt x="126675" y="1629338"/>
                  <a:pt x="114547" y="1628131"/>
                </a:cubicBezTo>
                <a:cubicBezTo>
                  <a:pt x="87576" y="1629257"/>
                  <a:pt x="43910" y="1632239"/>
                  <a:pt x="22910" y="1628131"/>
                </a:cubicBezTo>
                <a:cubicBezTo>
                  <a:pt x="8340" y="1626372"/>
                  <a:pt x="2110" y="1618008"/>
                  <a:pt x="0" y="1605221"/>
                </a:cubicBezTo>
                <a:cubicBezTo>
                  <a:pt x="-5" y="1489525"/>
                  <a:pt x="21398" y="1265132"/>
                  <a:pt x="0" y="1125253"/>
                </a:cubicBezTo>
                <a:cubicBezTo>
                  <a:pt x="-21398" y="985374"/>
                  <a:pt x="-22938" y="835269"/>
                  <a:pt x="0" y="645286"/>
                </a:cubicBezTo>
                <a:cubicBezTo>
                  <a:pt x="22938" y="455303"/>
                  <a:pt x="-8569" y="316789"/>
                  <a:pt x="0" y="22910"/>
                </a:cubicBezTo>
                <a:close/>
              </a:path>
              <a:path w="137457" h="1628131" stroke="0" extrusionOk="0">
                <a:moveTo>
                  <a:pt x="0" y="22910"/>
                </a:moveTo>
                <a:cubicBezTo>
                  <a:pt x="-2479" y="10113"/>
                  <a:pt x="12096" y="-158"/>
                  <a:pt x="22910" y="0"/>
                </a:cubicBezTo>
                <a:cubicBezTo>
                  <a:pt x="51419" y="-975"/>
                  <a:pt x="83857" y="2517"/>
                  <a:pt x="114547" y="0"/>
                </a:cubicBezTo>
                <a:cubicBezTo>
                  <a:pt x="127951" y="750"/>
                  <a:pt x="136452" y="10848"/>
                  <a:pt x="137457" y="22910"/>
                </a:cubicBezTo>
                <a:cubicBezTo>
                  <a:pt x="115412" y="198276"/>
                  <a:pt x="163459" y="382871"/>
                  <a:pt x="137457" y="581993"/>
                </a:cubicBezTo>
                <a:cubicBezTo>
                  <a:pt x="111455" y="781115"/>
                  <a:pt x="133379" y="879892"/>
                  <a:pt x="137457" y="1061961"/>
                </a:cubicBezTo>
                <a:cubicBezTo>
                  <a:pt x="141535" y="1244030"/>
                  <a:pt x="146635" y="1459944"/>
                  <a:pt x="137457" y="1605221"/>
                </a:cubicBezTo>
                <a:cubicBezTo>
                  <a:pt x="138128" y="1618346"/>
                  <a:pt x="126391" y="1627147"/>
                  <a:pt x="114547" y="1628131"/>
                </a:cubicBezTo>
                <a:cubicBezTo>
                  <a:pt x="79980" y="1630946"/>
                  <a:pt x="42964" y="1626234"/>
                  <a:pt x="22910" y="1628131"/>
                </a:cubicBezTo>
                <a:cubicBezTo>
                  <a:pt x="9764" y="1627900"/>
                  <a:pt x="1141" y="1615119"/>
                  <a:pt x="0" y="1605221"/>
                </a:cubicBezTo>
                <a:cubicBezTo>
                  <a:pt x="-19200" y="1450777"/>
                  <a:pt x="24336" y="1308976"/>
                  <a:pt x="0" y="1046138"/>
                </a:cubicBezTo>
                <a:cubicBezTo>
                  <a:pt x="-24336" y="783300"/>
                  <a:pt x="23174" y="751578"/>
                  <a:pt x="0" y="550347"/>
                </a:cubicBezTo>
                <a:cubicBezTo>
                  <a:pt x="-23174" y="349116"/>
                  <a:pt x="-15933" y="269220"/>
                  <a:pt x="0" y="2291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8021755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F4EBB2C9-231F-6B4C-8C01-19E544B5EFD9}"/>
              </a:ext>
            </a:extLst>
          </p:cNvPr>
          <p:cNvSpPr/>
          <p:nvPr/>
        </p:nvSpPr>
        <p:spPr>
          <a:xfrm>
            <a:off x="2134915" y="5173213"/>
            <a:ext cx="907005" cy="605750"/>
          </a:xfrm>
          <a:custGeom>
            <a:avLst/>
            <a:gdLst>
              <a:gd name="connsiteX0" fmla="*/ 0 w 907005"/>
              <a:gd name="connsiteY0" fmla="*/ 100960 h 605750"/>
              <a:gd name="connsiteX1" fmla="*/ 100960 w 907005"/>
              <a:gd name="connsiteY1" fmla="*/ 0 h 605750"/>
              <a:gd name="connsiteX2" fmla="*/ 460553 w 907005"/>
              <a:gd name="connsiteY2" fmla="*/ 0 h 605750"/>
              <a:gd name="connsiteX3" fmla="*/ 806045 w 907005"/>
              <a:gd name="connsiteY3" fmla="*/ 0 h 605750"/>
              <a:gd name="connsiteX4" fmla="*/ 907005 w 907005"/>
              <a:gd name="connsiteY4" fmla="*/ 100960 h 605750"/>
              <a:gd name="connsiteX5" fmla="*/ 907005 w 907005"/>
              <a:gd name="connsiteY5" fmla="*/ 504790 h 605750"/>
              <a:gd name="connsiteX6" fmla="*/ 806045 w 907005"/>
              <a:gd name="connsiteY6" fmla="*/ 605750 h 605750"/>
              <a:gd name="connsiteX7" fmla="*/ 474655 w 907005"/>
              <a:gd name="connsiteY7" fmla="*/ 605750 h 605750"/>
              <a:gd name="connsiteX8" fmla="*/ 100960 w 907005"/>
              <a:gd name="connsiteY8" fmla="*/ 605750 h 605750"/>
              <a:gd name="connsiteX9" fmla="*/ 0 w 907005"/>
              <a:gd name="connsiteY9" fmla="*/ 504790 h 605750"/>
              <a:gd name="connsiteX10" fmla="*/ 0 w 907005"/>
              <a:gd name="connsiteY10" fmla="*/ 100960 h 60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7005" h="605750" fill="none" extrusionOk="0">
                <a:moveTo>
                  <a:pt x="0" y="100960"/>
                </a:moveTo>
                <a:cubicBezTo>
                  <a:pt x="2300" y="43928"/>
                  <a:pt x="43282" y="7210"/>
                  <a:pt x="100960" y="0"/>
                </a:cubicBezTo>
                <a:cubicBezTo>
                  <a:pt x="195414" y="-17401"/>
                  <a:pt x="286938" y="9239"/>
                  <a:pt x="460553" y="0"/>
                </a:cubicBezTo>
                <a:cubicBezTo>
                  <a:pt x="634168" y="-9239"/>
                  <a:pt x="715342" y="12469"/>
                  <a:pt x="806045" y="0"/>
                </a:cubicBezTo>
                <a:cubicBezTo>
                  <a:pt x="854426" y="-7310"/>
                  <a:pt x="917275" y="45962"/>
                  <a:pt x="907005" y="100960"/>
                </a:cubicBezTo>
                <a:cubicBezTo>
                  <a:pt x="895040" y="199524"/>
                  <a:pt x="893712" y="305231"/>
                  <a:pt x="907005" y="504790"/>
                </a:cubicBezTo>
                <a:cubicBezTo>
                  <a:pt x="909419" y="559009"/>
                  <a:pt x="852781" y="601360"/>
                  <a:pt x="806045" y="605750"/>
                </a:cubicBezTo>
                <a:cubicBezTo>
                  <a:pt x="712193" y="594692"/>
                  <a:pt x="625461" y="615345"/>
                  <a:pt x="474655" y="605750"/>
                </a:cubicBezTo>
                <a:cubicBezTo>
                  <a:pt x="323849" y="596156"/>
                  <a:pt x="285023" y="593320"/>
                  <a:pt x="100960" y="605750"/>
                </a:cubicBezTo>
                <a:cubicBezTo>
                  <a:pt x="52688" y="605438"/>
                  <a:pt x="704" y="547849"/>
                  <a:pt x="0" y="504790"/>
                </a:cubicBezTo>
                <a:cubicBezTo>
                  <a:pt x="-9774" y="356471"/>
                  <a:pt x="-557" y="270029"/>
                  <a:pt x="0" y="100960"/>
                </a:cubicBezTo>
                <a:close/>
              </a:path>
              <a:path w="907005" h="605750" stroke="0" extrusionOk="0">
                <a:moveTo>
                  <a:pt x="0" y="100960"/>
                </a:moveTo>
                <a:cubicBezTo>
                  <a:pt x="-1854" y="39857"/>
                  <a:pt x="40579" y="97"/>
                  <a:pt x="100960" y="0"/>
                </a:cubicBezTo>
                <a:cubicBezTo>
                  <a:pt x="256482" y="14083"/>
                  <a:pt x="346201" y="2961"/>
                  <a:pt x="446452" y="0"/>
                </a:cubicBezTo>
                <a:cubicBezTo>
                  <a:pt x="546703" y="-2961"/>
                  <a:pt x="730202" y="-1237"/>
                  <a:pt x="806045" y="0"/>
                </a:cubicBezTo>
                <a:cubicBezTo>
                  <a:pt x="851654" y="1209"/>
                  <a:pt x="909762" y="32915"/>
                  <a:pt x="907005" y="100960"/>
                </a:cubicBezTo>
                <a:cubicBezTo>
                  <a:pt x="918948" y="191622"/>
                  <a:pt x="888502" y="376301"/>
                  <a:pt x="907005" y="504790"/>
                </a:cubicBezTo>
                <a:cubicBezTo>
                  <a:pt x="918300" y="556739"/>
                  <a:pt x="860106" y="605046"/>
                  <a:pt x="806045" y="605750"/>
                </a:cubicBezTo>
                <a:cubicBezTo>
                  <a:pt x="686374" y="598677"/>
                  <a:pt x="569774" y="599981"/>
                  <a:pt x="474655" y="605750"/>
                </a:cubicBezTo>
                <a:cubicBezTo>
                  <a:pt x="379536" y="611520"/>
                  <a:pt x="198749" y="594411"/>
                  <a:pt x="100960" y="605750"/>
                </a:cubicBezTo>
                <a:cubicBezTo>
                  <a:pt x="46988" y="613161"/>
                  <a:pt x="1638" y="562124"/>
                  <a:pt x="0" y="504790"/>
                </a:cubicBezTo>
                <a:cubicBezTo>
                  <a:pt x="-7644" y="325626"/>
                  <a:pt x="-6143" y="259280"/>
                  <a:pt x="0" y="10096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7176208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Order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(on Hold)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F3DC140-E4EA-0742-9546-AA82CA278CD3}"/>
              </a:ext>
            </a:extLst>
          </p:cNvPr>
          <p:cNvCxnSpPr>
            <a:endCxn id="160" idx="3"/>
          </p:cNvCxnSpPr>
          <p:nvPr/>
        </p:nvCxnSpPr>
        <p:spPr>
          <a:xfrm flipH="1" flipV="1">
            <a:off x="3041920" y="5476088"/>
            <a:ext cx="4371297" cy="3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0CD4739-F216-5C42-997B-2375FDD483BF}"/>
              </a:ext>
            </a:extLst>
          </p:cNvPr>
          <p:cNvCxnSpPr>
            <a:cxnSpLocks/>
            <a:stCxn id="100" idx="2"/>
            <a:endCxn id="160" idx="0"/>
          </p:cNvCxnSpPr>
          <p:nvPr/>
        </p:nvCxnSpPr>
        <p:spPr>
          <a:xfrm flipH="1">
            <a:off x="2588418" y="3641069"/>
            <a:ext cx="2713" cy="153214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EB9338BE-568F-A255-8EE1-1B1CAA1B504A}"/>
              </a:ext>
            </a:extLst>
          </p:cNvPr>
          <p:cNvSpPr/>
          <p:nvPr/>
        </p:nvSpPr>
        <p:spPr bwMode="auto">
          <a:xfrm>
            <a:off x="5997262" y="1043269"/>
            <a:ext cx="148586" cy="340835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3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91" name="AutoShape 4">
            <a:extLst>
              <a:ext uri="{FF2B5EF4-FFF2-40B4-BE49-F238E27FC236}">
                <a16:creationId xmlns:a16="http://schemas.microsoft.com/office/drawing/2014/main" id="{788B73B3-0BB7-9177-F98E-D715194D7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48" y="2438620"/>
            <a:ext cx="966311" cy="3592494"/>
          </a:xfrm>
          <a:custGeom>
            <a:avLst/>
            <a:gdLst>
              <a:gd name="connsiteX0" fmla="*/ 0 w 966311"/>
              <a:gd name="connsiteY0" fmla="*/ 68772 h 3592494"/>
              <a:gd name="connsiteX1" fmla="*/ 68772 w 966311"/>
              <a:gd name="connsiteY1" fmla="*/ 0 h 3592494"/>
              <a:gd name="connsiteX2" fmla="*/ 499731 w 966311"/>
              <a:gd name="connsiteY2" fmla="*/ 0 h 3592494"/>
              <a:gd name="connsiteX3" fmla="*/ 897539 w 966311"/>
              <a:gd name="connsiteY3" fmla="*/ 0 h 3592494"/>
              <a:gd name="connsiteX4" fmla="*/ 966311 w 966311"/>
              <a:gd name="connsiteY4" fmla="*/ 68772 h 3592494"/>
              <a:gd name="connsiteX5" fmla="*/ 966311 w 966311"/>
              <a:gd name="connsiteY5" fmla="*/ 794312 h 3592494"/>
              <a:gd name="connsiteX6" fmla="*/ 966311 w 966311"/>
              <a:gd name="connsiteY6" fmla="*/ 1381653 h 3592494"/>
              <a:gd name="connsiteX7" fmla="*/ 966311 w 966311"/>
              <a:gd name="connsiteY7" fmla="*/ 2072643 h 3592494"/>
              <a:gd name="connsiteX8" fmla="*/ 966311 w 966311"/>
              <a:gd name="connsiteY8" fmla="*/ 2729084 h 3592494"/>
              <a:gd name="connsiteX9" fmla="*/ 966311 w 966311"/>
              <a:gd name="connsiteY9" fmla="*/ 3523722 h 3592494"/>
              <a:gd name="connsiteX10" fmla="*/ 897539 w 966311"/>
              <a:gd name="connsiteY10" fmla="*/ 3592494 h 3592494"/>
              <a:gd name="connsiteX11" fmla="*/ 483156 w 966311"/>
              <a:gd name="connsiteY11" fmla="*/ 3592494 h 3592494"/>
              <a:gd name="connsiteX12" fmla="*/ 68772 w 966311"/>
              <a:gd name="connsiteY12" fmla="*/ 3592494 h 3592494"/>
              <a:gd name="connsiteX13" fmla="*/ 0 w 966311"/>
              <a:gd name="connsiteY13" fmla="*/ 3523722 h 3592494"/>
              <a:gd name="connsiteX14" fmla="*/ 0 w 966311"/>
              <a:gd name="connsiteY14" fmla="*/ 2798183 h 3592494"/>
              <a:gd name="connsiteX15" fmla="*/ 0 w 966311"/>
              <a:gd name="connsiteY15" fmla="*/ 2176292 h 3592494"/>
              <a:gd name="connsiteX16" fmla="*/ 0 w 966311"/>
              <a:gd name="connsiteY16" fmla="*/ 1519851 h 3592494"/>
              <a:gd name="connsiteX17" fmla="*/ 0 w 966311"/>
              <a:gd name="connsiteY17" fmla="*/ 828861 h 3592494"/>
              <a:gd name="connsiteX18" fmla="*/ 0 w 966311"/>
              <a:gd name="connsiteY18" fmla="*/ 68772 h 3592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66311" h="3592494" extrusionOk="0">
                <a:moveTo>
                  <a:pt x="0" y="68772"/>
                </a:moveTo>
                <a:cubicBezTo>
                  <a:pt x="-4206" y="28365"/>
                  <a:pt x="32662" y="-4322"/>
                  <a:pt x="68772" y="0"/>
                </a:cubicBezTo>
                <a:cubicBezTo>
                  <a:pt x="269300" y="-19492"/>
                  <a:pt x="379211" y="-6565"/>
                  <a:pt x="499731" y="0"/>
                </a:cubicBezTo>
                <a:cubicBezTo>
                  <a:pt x="620251" y="6565"/>
                  <a:pt x="768606" y="-1705"/>
                  <a:pt x="897539" y="0"/>
                </a:cubicBezTo>
                <a:cubicBezTo>
                  <a:pt x="927727" y="-3150"/>
                  <a:pt x="969261" y="31103"/>
                  <a:pt x="966311" y="68772"/>
                </a:cubicBezTo>
                <a:cubicBezTo>
                  <a:pt x="985630" y="264967"/>
                  <a:pt x="986207" y="446834"/>
                  <a:pt x="966311" y="794312"/>
                </a:cubicBezTo>
                <a:cubicBezTo>
                  <a:pt x="946415" y="1141790"/>
                  <a:pt x="963979" y="1243984"/>
                  <a:pt x="966311" y="1381653"/>
                </a:cubicBezTo>
                <a:cubicBezTo>
                  <a:pt x="968643" y="1519322"/>
                  <a:pt x="989048" y="1898798"/>
                  <a:pt x="966311" y="2072643"/>
                </a:cubicBezTo>
                <a:cubicBezTo>
                  <a:pt x="943575" y="2246488"/>
                  <a:pt x="979455" y="2520081"/>
                  <a:pt x="966311" y="2729084"/>
                </a:cubicBezTo>
                <a:cubicBezTo>
                  <a:pt x="953167" y="2938087"/>
                  <a:pt x="928716" y="3152698"/>
                  <a:pt x="966311" y="3523722"/>
                </a:cubicBezTo>
                <a:cubicBezTo>
                  <a:pt x="974240" y="3562165"/>
                  <a:pt x="937197" y="3598694"/>
                  <a:pt x="897539" y="3592494"/>
                </a:cubicBezTo>
                <a:cubicBezTo>
                  <a:pt x="746166" y="3585512"/>
                  <a:pt x="594729" y="3593043"/>
                  <a:pt x="483156" y="3592494"/>
                </a:cubicBezTo>
                <a:cubicBezTo>
                  <a:pt x="371583" y="3591945"/>
                  <a:pt x="186253" y="3572154"/>
                  <a:pt x="68772" y="3592494"/>
                </a:cubicBezTo>
                <a:cubicBezTo>
                  <a:pt x="32275" y="3590682"/>
                  <a:pt x="315" y="3560409"/>
                  <a:pt x="0" y="3523722"/>
                </a:cubicBezTo>
                <a:cubicBezTo>
                  <a:pt x="-26370" y="3248663"/>
                  <a:pt x="18592" y="3065963"/>
                  <a:pt x="0" y="2798183"/>
                </a:cubicBezTo>
                <a:cubicBezTo>
                  <a:pt x="-18592" y="2530403"/>
                  <a:pt x="5967" y="2422453"/>
                  <a:pt x="0" y="2176292"/>
                </a:cubicBezTo>
                <a:cubicBezTo>
                  <a:pt x="-5967" y="1930131"/>
                  <a:pt x="-31850" y="1674974"/>
                  <a:pt x="0" y="1519851"/>
                </a:cubicBezTo>
                <a:cubicBezTo>
                  <a:pt x="31850" y="1364728"/>
                  <a:pt x="-9882" y="1029052"/>
                  <a:pt x="0" y="828861"/>
                </a:cubicBezTo>
                <a:cubicBezTo>
                  <a:pt x="9882" y="628670"/>
                  <a:pt x="-11277" y="392039"/>
                  <a:pt x="0" y="68772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/>
            <a:tailEnd/>
            <a:extLst>
              <a:ext uri="{C807C97D-BFC1-408E-A445-0C87EB9F89A2}">
                <ask:lineSketchStyleProps xmlns:ask="http://schemas.microsoft.com/office/drawing/2018/sketchyshapes" sd="2805954614">
                  <a:prstGeom prst="roundRect">
                    <a:avLst>
                      <a:gd name="adj" fmla="val 711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502E14F-144D-4933-179D-D5347A8C05AA}"/>
              </a:ext>
            </a:extLst>
          </p:cNvPr>
          <p:cNvSpPr/>
          <p:nvPr/>
        </p:nvSpPr>
        <p:spPr>
          <a:xfrm>
            <a:off x="4507582" y="4747277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OrderRejected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sp>
        <p:nvSpPr>
          <p:cNvPr id="79" name="Process 78">
            <a:extLst>
              <a:ext uri="{FF2B5EF4-FFF2-40B4-BE49-F238E27FC236}">
                <a16:creationId xmlns:a16="http://schemas.microsoft.com/office/drawing/2014/main" id="{C53CDE6E-347F-F0C5-0E6E-BAA6F6F65ED2}"/>
              </a:ext>
            </a:extLst>
          </p:cNvPr>
          <p:cNvSpPr/>
          <p:nvPr/>
        </p:nvSpPr>
        <p:spPr>
          <a:xfrm>
            <a:off x="5580348" y="4840371"/>
            <a:ext cx="433615" cy="288393"/>
          </a:xfrm>
          <a:prstGeom prst="flowChartProces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Merge 75">
            <a:extLst>
              <a:ext uri="{FF2B5EF4-FFF2-40B4-BE49-F238E27FC236}">
                <a16:creationId xmlns:a16="http://schemas.microsoft.com/office/drawing/2014/main" id="{AFA696DE-2CCF-979B-24C9-B36F24F55A07}"/>
              </a:ext>
            </a:extLst>
          </p:cNvPr>
          <p:cNvSpPr/>
          <p:nvPr/>
        </p:nvSpPr>
        <p:spPr>
          <a:xfrm>
            <a:off x="5570939" y="4828054"/>
            <a:ext cx="433102" cy="176744"/>
          </a:xfrm>
          <a:custGeom>
            <a:avLst/>
            <a:gdLst>
              <a:gd name="connsiteX0" fmla="*/ 0 w 433102"/>
              <a:gd name="connsiteY0" fmla="*/ 0 h 176744"/>
              <a:gd name="connsiteX1" fmla="*/ 433102 w 433102"/>
              <a:gd name="connsiteY1" fmla="*/ 0 h 176744"/>
              <a:gd name="connsiteX2" fmla="*/ 216551 w 433102"/>
              <a:gd name="connsiteY2" fmla="*/ 176744 h 176744"/>
              <a:gd name="connsiteX3" fmla="*/ 0 w 433102"/>
              <a:gd name="connsiteY3" fmla="*/ 0 h 176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102" h="176744" fill="none" extrusionOk="0">
                <a:moveTo>
                  <a:pt x="0" y="0"/>
                </a:moveTo>
                <a:cubicBezTo>
                  <a:pt x="143857" y="21589"/>
                  <a:pt x="270855" y="-8077"/>
                  <a:pt x="433102" y="0"/>
                </a:cubicBezTo>
                <a:cubicBezTo>
                  <a:pt x="393451" y="46962"/>
                  <a:pt x="313025" y="95727"/>
                  <a:pt x="216551" y="176744"/>
                </a:cubicBezTo>
                <a:cubicBezTo>
                  <a:pt x="120181" y="91670"/>
                  <a:pt x="84212" y="57565"/>
                  <a:pt x="0" y="0"/>
                </a:cubicBezTo>
                <a:close/>
              </a:path>
              <a:path w="433102" h="176744" stroke="0" extrusionOk="0">
                <a:moveTo>
                  <a:pt x="0" y="0"/>
                </a:moveTo>
                <a:cubicBezTo>
                  <a:pt x="131471" y="-16934"/>
                  <a:pt x="262648" y="-5967"/>
                  <a:pt x="433102" y="0"/>
                </a:cubicBezTo>
                <a:cubicBezTo>
                  <a:pt x="386412" y="36265"/>
                  <a:pt x="314403" y="100464"/>
                  <a:pt x="216551" y="176744"/>
                </a:cubicBezTo>
                <a:cubicBezTo>
                  <a:pt x="177501" y="129226"/>
                  <a:pt x="89856" y="75681"/>
                  <a:pt x="0" y="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4271516699">
                  <a:prstGeom prst="flowChartMerg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9C9BC7E-F22C-CBD8-95D6-7629BC6F91FA}"/>
              </a:ext>
            </a:extLst>
          </p:cNvPr>
          <p:cNvCxnSpPr>
            <a:cxnSpLocks/>
          </p:cNvCxnSpPr>
          <p:nvPr/>
        </p:nvCxnSpPr>
        <p:spPr>
          <a:xfrm>
            <a:off x="6013963" y="4895850"/>
            <a:ext cx="139925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E558EB0-7C70-5AC9-9CAC-9CB03EBEE1E9}"/>
              </a:ext>
            </a:extLst>
          </p:cNvPr>
          <p:cNvCxnSpPr>
            <a:cxnSpLocks/>
          </p:cNvCxnSpPr>
          <p:nvPr/>
        </p:nvCxnSpPr>
        <p:spPr>
          <a:xfrm flipH="1" flipV="1">
            <a:off x="6013963" y="5014385"/>
            <a:ext cx="3992592" cy="778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430E9CF-F90B-7E11-B53F-E8A2C2510D5F}"/>
              </a:ext>
            </a:extLst>
          </p:cNvPr>
          <p:cNvCxnSpPr>
            <a:cxnSpLocks/>
          </p:cNvCxnSpPr>
          <p:nvPr/>
        </p:nvCxnSpPr>
        <p:spPr>
          <a:xfrm flipH="1" flipV="1">
            <a:off x="6047095" y="5127029"/>
            <a:ext cx="5261617" cy="461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8F88BE78-E523-5423-8934-F94027999387}"/>
              </a:ext>
            </a:extLst>
          </p:cNvPr>
          <p:cNvSpPr/>
          <p:nvPr/>
        </p:nvSpPr>
        <p:spPr>
          <a:xfrm>
            <a:off x="11222152" y="5219831"/>
            <a:ext cx="173120" cy="418291"/>
          </a:xfrm>
          <a:custGeom>
            <a:avLst/>
            <a:gdLst>
              <a:gd name="connsiteX0" fmla="*/ 0 w 173120"/>
              <a:gd name="connsiteY0" fmla="*/ 28854 h 418291"/>
              <a:gd name="connsiteX1" fmla="*/ 28854 w 173120"/>
              <a:gd name="connsiteY1" fmla="*/ 0 h 418291"/>
              <a:gd name="connsiteX2" fmla="*/ 144266 w 173120"/>
              <a:gd name="connsiteY2" fmla="*/ 0 h 418291"/>
              <a:gd name="connsiteX3" fmla="*/ 173120 w 173120"/>
              <a:gd name="connsiteY3" fmla="*/ 28854 h 418291"/>
              <a:gd name="connsiteX4" fmla="*/ 173120 w 173120"/>
              <a:gd name="connsiteY4" fmla="*/ 389437 h 418291"/>
              <a:gd name="connsiteX5" fmla="*/ 144266 w 173120"/>
              <a:gd name="connsiteY5" fmla="*/ 418291 h 418291"/>
              <a:gd name="connsiteX6" fmla="*/ 28854 w 173120"/>
              <a:gd name="connsiteY6" fmla="*/ 418291 h 418291"/>
              <a:gd name="connsiteX7" fmla="*/ 0 w 173120"/>
              <a:gd name="connsiteY7" fmla="*/ 389437 h 418291"/>
              <a:gd name="connsiteX8" fmla="*/ 0 w 173120"/>
              <a:gd name="connsiteY8" fmla="*/ 28854 h 41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120" h="418291" fill="none" extrusionOk="0">
                <a:moveTo>
                  <a:pt x="0" y="28854"/>
                </a:moveTo>
                <a:cubicBezTo>
                  <a:pt x="-3224" y="14113"/>
                  <a:pt x="13158" y="859"/>
                  <a:pt x="28854" y="0"/>
                </a:cubicBezTo>
                <a:cubicBezTo>
                  <a:pt x="79187" y="-1050"/>
                  <a:pt x="87403" y="2048"/>
                  <a:pt x="144266" y="0"/>
                </a:cubicBezTo>
                <a:cubicBezTo>
                  <a:pt x="160130" y="1278"/>
                  <a:pt x="175658" y="11893"/>
                  <a:pt x="173120" y="28854"/>
                </a:cubicBezTo>
                <a:cubicBezTo>
                  <a:pt x="179097" y="147014"/>
                  <a:pt x="185536" y="294711"/>
                  <a:pt x="173120" y="389437"/>
                </a:cubicBezTo>
                <a:cubicBezTo>
                  <a:pt x="173007" y="405018"/>
                  <a:pt x="159287" y="416956"/>
                  <a:pt x="144266" y="418291"/>
                </a:cubicBezTo>
                <a:cubicBezTo>
                  <a:pt x="108839" y="417290"/>
                  <a:pt x="83257" y="416808"/>
                  <a:pt x="28854" y="418291"/>
                </a:cubicBezTo>
                <a:cubicBezTo>
                  <a:pt x="14457" y="419728"/>
                  <a:pt x="-1213" y="406978"/>
                  <a:pt x="0" y="389437"/>
                </a:cubicBezTo>
                <a:cubicBezTo>
                  <a:pt x="14280" y="283534"/>
                  <a:pt x="1832" y="178350"/>
                  <a:pt x="0" y="28854"/>
                </a:cubicBezTo>
                <a:close/>
              </a:path>
              <a:path w="173120" h="418291" stroke="0" extrusionOk="0">
                <a:moveTo>
                  <a:pt x="0" y="28854"/>
                </a:moveTo>
                <a:cubicBezTo>
                  <a:pt x="547" y="13009"/>
                  <a:pt x="12402" y="-974"/>
                  <a:pt x="28854" y="0"/>
                </a:cubicBezTo>
                <a:cubicBezTo>
                  <a:pt x="64261" y="2852"/>
                  <a:pt x="104951" y="3738"/>
                  <a:pt x="144266" y="0"/>
                </a:cubicBezTo>
                <a:cubicBezTo>
                  <a:pt x="159696" y="2613"/>
                  <a:pt x="172239" y="12369"/>
                  <a:pt x="173120" y="28854"/>
                </a:cubicBezTo>
                <a:cubicBezTo>
                  <a:pt x="175306" y="180455"/>
                  <a:pt x="165120" y="262423"/>
                  <a:pt x="173120" y="389437"/>
                </a:cubicBezTo>
                <a:cubicBezTo>
                  <a:pt x="170890" y="404773"/>
                  <a:pt x="159889" y="418064"/>
                  <a:pt x="144266" y="418291"/>
                </a:cubicBezTo>
                <a:cubicBezTo>
                  <a:pt x="90590" y="418147"/>
                  <a:pt x="62701" y="414716"/>
                  <a:pt x="28854" y="418291"/>
                </a:cubicBezTo>
                <a:cubicBezTo>
                  <a:pt x="16031" y="417326"/>
                  <a:pt x="556" y="402418"/>
                  <a:pt x="0" y="389437"/>
                </a:cubicBezTo>
                <a:cubicBezTo>
                  <a:pt x="-4754" y="216893"/>
                  <a:pt x="7711" y="203522"/>
                  <a:pt x="0" y="28854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180508798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E4B3553-7E47-0D1F-7CC5-408ACBAED27C}"/>
              </a:ext>
            </a:extLst>
          </p:cNvPr>
          <p:cNvSpPr/>
          <p:nvPr/>
        </p:nvSpPr>
        <p:spPr>
          <a:xfrm>
            <a:off x="10889364" y="5733949"/>
            <a:ext cx="1011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Compensation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Voyage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0D76C187-8734-5866-1316-F8FFED9EB3F1}"/>
              </a:ext>
            </a:extLst>
          </p:cNvPr>
          <p:cNvSpPr/>
          <p:nvPr/>
        </p:nvSpPr>
        <p:spPr>
          <a:xfrm>
            <a:off x="9938041" y="6117093"/>
            <a:ext cx="1222732" cy="214130"/>
          </a:xfrm>
          <a:custGeom>
            <a:avLst/>
            <a:gdLst>
              <a:gd name="connsiteX0" fmla="*/ 0 w 1222732"/>
              <a:gd name="connsiteY0" fmla="*/ 35689 h 214130"/>
              <a:gd name="connsiteX1" fmla="*/ 35689 w 1222732"/>
              <a:gd name="connsiteY1" fmla="*/ 0 h 214130"/>
              <a:gd name="connsiteX2" fmla="*/ 576825 w 1222732"/>
              <a:gd name="connsiteY2" fmla="*/ 0 h 214130"/>
              <a:gd name="connsiteX3" fmla="*/ 1187043 w 1222732"/>
              <a:gd name="connsiteY3" fmla="*/ 0 h 214130"/>
              <a:gd name="connsiteX4" fmla="*/ 1222732 w 1222732"/>
              <a:gd name="connsiteY4" fmla="*/ 35689 h 214130"/>
              <a:gd name="connsiteX5" fmla="*/ 1222732 w 1222732"/>
              <a:gd name="connsiteY5" fmla="*/ 178441 h 214130"/>
              <a:gd name="connsiteX6" fmla="*/ 1187043 w 1222732"/>
              <a:gd name="connsiteY6" fmla="*/ 214130 h 214130"/>
              <a:gd name="connsiteX7" fmla="*/ 611366 w 1222732"/>
              <a:gd name="connsiteY7" fmla="*/ 214130 h 214130"/>
              <a:gd name="connsiteX8" fmla="*/ 35689 w 1222732"/>
              <a:gd name="connsiteY8" fmla="*/ 214130 h 214130"/>
              <a:gd name="connsiteX9" fmla="*/ 0 w 1222732"/>
              <a:gd name="connsiteY9" fmla="*/ 178441 h 214130"/>
              <a:gd name="connsiteX10" fmla="*/ 0 w 1222732"/>
              <a:gd name="connsiteY10" fmla="*/ 35689 h 21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2732" h="214130" fill="none" extrusionOk="0">
                <a:moveTo>
                  <a:pt x="0" y="35689"/>
                </a:moveTo>
                <a:cubicBezTo>
                  <a:pt x="1789" y="19358"/>
                  <a:pt x="19522" y="2265"/>
                  <a:pt x="35689" y="0"/>
                </a:cubicBezTo>
                <a:cubicBezTo>
                  <a:pt x="207665" y="12056"/>
                  <a:pt x="359046" y="20639"/>
                  <a:pt x="576825" y="0"/>
                </a:cubicBezTo>
                <a:cubicBezTo>
                  <a:pt x="794604" y="-20639"/>
                  <a:pt x="895419" y="-10126"/>
                  <a:pt x="1187043" y="0"/>
                </a:cubicBezTo>
                <a:cubicBezTo>
                  <a:pt x="1206024" y="-472"/>
                  <a:pt x="1226986" y="13695"/>
                  <a:pt x="1222732" y="35689"/>
                </a:cubicBezTo>
                <a:cubicBezTo>
                  <a:pt x="1228117" y="88003"/>
                  <a:pt x="1220442" y="120455"/>
                  <a:pt x="1222732" y="178441"/>
                </a:cubicBezTo>
                <a:cubicBezTo>
                  <a:pt x="1221189" y="199132"/>
                  <a:pt x="1202461" y="213356"/>
                  <a:pt x="1187043" y="214130"/>
                </a:cubicBezTo>
                <a:cubicBezTo>
                  <a:pt x="1033527" y="221413"/>
                  <a:pt x="882573" y="240489"/>
                  <a:pt x="611366" y="214130"/>
                </a:cubicBezTo>
                <a:cubicBezTo>
                  <a:pt x="340159" y="187771"/>
                  <a:pt x="213125" y="230702"/>
                  <a:pt x="35689" y="214130"/>
                </a:cubicBezTo>
                <a:cubicBezTo>
                  <a:pt x="17116" y="212866"/>
                  <a:pt x="2363" y="197667"/>
                  <a:pt x="0" y="178441"/>
                </a:cubicBezTo>
                <a:cubicBezTo>
                  <a:pt x="-2149" y="138699"/>
                  <a:pt x="3466" y="80861"/>
                  <a:pt x="0" y="35689"/>
                </a:cubicBezTo>
                <a:close/>
              </a:path>
              <a:path w="1222732" h="214130" stroke="0" extrusionOk="0">
                <a:moveTo>
                  <a:pt x="0" y="35689"/>
                </a:moveTo>
                <a:cubicBezTo>
                  <a:pt x="4031" y="18081"/>
                  <a:pt x="16809" y="187"/>
                  <a:pt x="35689" y="0"/>
                </a:cubicBezTo>
                <a:cubicBezTo>
                  <a:pt x="198578" y="15190"/>
                  <a:pt x="337216" y="2062"/>
                  <a:pt x="599852" y="0"/>
                </a:cubicBezTo>
                <a:cubicBezTo>
                  <a:pt x="862488" y="-2062"/>
                  <a:pt x="1048658" y="-21604"/>
                  <a:pt x="1187043" y="0"/>
                </a:cubicBezTo>
                <a:cubicBezTo>
                  <a:pt x="1210931" y="2143"/>
                  <a:pt x="1223634" y="20643"/>
                  <a:pt x="1222732" y="35689"/>
                </a:cubicBezTo>
                <a:cubicBezTo>
                  <a:pt x="1221549" y="77125"/>
                  <a:pt x="1224346" y="107967"/>
                  <a:pt x="1222732" y="178441"/>
                </a:cubicBezTo>
                <a:cubicBezTo>
                  <a:pt x="1220868" y="196203"/>
                  <a:pt x="1206399" y="211151"/>
                  <a:pt x="1187043" y="214130"/>
                </a:cubicBezTo>
                <a:cubicBezTo>
                  <a:pt x="1045563" y="236673"/>
                  <a:pt x="788344" y="190322"/>
                  <a:pt x="611366" y="214130"/>
                </a:cubicBezTo>
                <a:cubicBezTo>
                  <a:pt x="434388" y="237938"/>
                  <a:pt x="218929" y="226265"/>
                  <a:pt x="35689" y="214130"/>
                </a:cubicBezTo>
                <a:cubicBezTo>
                  <a:pt x="15629" y="213573"/>
                  <a:pt x="-1809" y="195700"/>
                  <a:pt x="0" y="178441"/>
                </a:cubicBezTo>
                <a:cubicBezTo>
                  <a:pt x="-6546" y="120998"/>
                  <a:pt x="-3867" y="93932"/>
                  <a:pt x="0" y="35689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61682235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Compensation</a:t>
            </a:r>
          </a:p>
        </p:txBody>
      </p:sp>
      <p:sp>
        <p:nvSpPr>
          <p:cNvPr id="83" name="Lightning Bolt 82">
            <a:extLst>
              <a:ext uri="{FF2B5EF4-FFF2-40B4-BE49-F238E27FC236}">
                <a16:creationId xmlns:a16="http://schemas.microsoft.com/office/drawing/2014/main" id="{3AC0AE3A-A914-F28B-26A5-1ADE243FEBCE}"/>
              </a:ext>
            </a:extLst>
          </p:cNvPr>
          <p:cNvSpPr/>
          <p:nvPr/>
        </p:nvSpPr>
        <p:spPr>
          <a:xfrm>
            <a:off x="7634331" y="4541442"/>
            <a:ext cx="205852" cy="340136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2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SAGA Pattern </a:t>
            </a:r>
            <a:r>
              <a:rPr lang="en-US" sz="2800" dirty="0"/>
              <a:t>(Choreography)</a:t>
            </a:r>
            <a:r>
              <a:rPr lang="en-US" sz="3600" dirty="0"/>
              <a:t> - </a:t>
            </a:r>
            <a:r>
              <a:rPr lang="en-US" sz="2400" dirty="0"/>
              <a:t>Sequence Diagram </a:t>
            </a:r>
            <a:r>
              <a:rPr lang="en-US" sz="2000" dirty="0"/>
              <a:t>– Create Order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custGeom>
            <a:avLst/>
            <a:gdLst>
              <a:gd name="connsiteX0" fmla="*/ 0 w 1239127"/>
              <a:gd name="connsiteY0" fmla="*/ 103171 h 619013"/>
              <a:gd name="connsiteX1" fmla="*/ 103171 w 1239127"/>
              <a:gd name="connsiteY1" fmla="*/ 0 h 619013"/>
              <a:gd name="connsiteX2" fmla="*/ 619564 w 1239127"/>
              <a:gd name="connsiteY2" fmla="*/ 0 h 619013"/>
              <a:gd name="connsiteX3" fmla="*/ 1135956 w 1239127"/>
              <a:gd name="connsiteY3" fmla="*/ 0 h 619013"/>
              <a:gd name="connsiteX4" fmla="*/ 1239127 w 1239127"/>
              <a:gd name="connsiteY4" fmla="*/ 103171 h 619013"/>
              <a:gd name="connsiteX5" fmla="*/ 1239127 w 1239127"/>
              <a:gd name="connsiteY5" fmla="*/ 515842 h 619013"/>
              <a:gd name="connsiteX6" fmla="*/ 1135956 w 1239127"/>
              <a:gd name="connsiteY6" fmla="*/ 619013 h 619013"/>
              <a:gd name="connsiteX7" fmla="*/ 629891 w 1239127"/>
              <a:gd name="connsiteY7" fmla="*/ 619013 h 619013"/>
              <a:gd name="connsiteX8" fmla="*/ 103171 w 1239127"/>
              <a:gd name="connsiteY8" fmla="*/ 619013 h 619013"/>
              <a:gd name="connsiteX9" fmla="*/ 0 w 1239127"/>
              <a:gd name="connsiteY9" fmla="*/ 515842 h 619013"/>
              <a:gd name="connsiteX10" fmla="*/ 0 w 1239127"/>
              <a:gd name="connsiteY10" fmla="*/ 103171 h 619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9127" h="619013" fill="none" extrusionOk="0">
                <a:moveTo>
                  <a:pt x="0" y="103171"/>
                </a:moveTo>
                <a:cubicBezTo>
                  <a:pt x="-7869" y="57701"/>
                  <a:pt x="40555" y="2904"/>
                  <a:pt x="103171" y="0"/>
                </a:cubicBezTo>
                <a:cubicBezTo>
                  <a:pt x="301278" y="-14775"/>
                  <a:pt x="379035" y="-24866"/>
                  <a:pt x="619564" y="0"/>
                </a:cubicBezTo>
                <a:cubicBezTo>
                  <a:pt x="860093" y="24866"/>
                  <a:pt x="913571" y="-16996"/>
                  <a:pt x="1135956" y="0"/>
                </a:cubicBezTo>
                <a:cubicBezTo>
                  <a:pt x="1198358" y="-486"/>
                  <a:pt x="1227045" y="43466"/>
                  <a:pt x="1239127" y="103171"/>
                </a:cubicBezTo>
                <a:cubicBezTo>
                  <a:pt x="1225883" y="228207"/>
                  <a:pt x="1256978" y="403834"/>
                  <a:pt x="1239127" y="515842"/>
                </a:cubicBezTo>
                <a:cubicBezTo>
                  <a:pt x="1229173" y="568953"/>
                  <a:pt x="1185845" y="613150"/>
                  <a:pt x="1135956" y="619013"/>
                </a:cubicBezTo>
                <a:cubicBezTo>
                  <a:pt x="1008193" y="632931"/>
                  <a:pt x="849913" y="635011"/>
                  <a:pt x="629891" y="619013"/>
                </a:cubicBezTo>
                <a:cubicBezTo>
                  <a:pt x="409869" y="603015"/>
                  <a:pt x="335213" y="637627"/>
                  <a:pt x="103171" y="619013"/>
                </a:cubicBezTo>
                <a:cubicBezTo>
                  <a:pt x="51523" y="626263"/>
                  <a:pt x="-1605" y="568942"/>
                  <a:pt x="0" y="515842"/>
                </a:cubicBezTo>
                <a:cubicBezTo>
                  <a:pt x="15649" y="377955"/>
                  <a:pt x="-7182" y="255517"/>
                  <a:pt x="0" y="103171"/>
                </a:cubicBezTo>
                <a:close/>
              </a:path>
              <a:path w="1239127" h="619013" stroke="0" extrusionOk="0">
                <a:moveTo>
                  <a:pt x="0" y="103171"/>
                </a:moveTo>
                <a:cubicBezTo>
                  <a:pt x="7652" y="57713"/>
                  <a:pt x="42289" y="4536"/>
                  <a:pt x="103171" y="0"/>
                </a:cubicBezTo>
                <a:cubicBezTo>
                  <a:pt x="294044" y="-20405"/>
                  <a:pt x="476447" y="-667"/>
                  <a:pt x="588580" y="0"/>
                </a:cubicBezTo>
                <a:cubicBezTo>
                  <a:pt x="700713" y="667"/>
                  <a:pt x="988965" y="16419"/>
                  <a:pt x="1135956" y="0"/>
                </a:cubicBezTo>
                <a:cubicBezTo>
                  <a:pt x="1183826" y="6749"/>
                  <a:pt x="1241430" y="49230"/>
                  <a:pt x="1239127" y="103171"/>
                </a:cubicBezTo>
                <a:cubicBezTo>
                  <a:pt x="1244750" y="228564"/>
                  <a:pt x="1245504" y="425420"/>
                  <a:pt x="1239127" y="515842"/>
                </a:cubicBezTo>
                <a:cubicBezTo>
                  <a:pt x="1233474" y="577397"/>
                  <a:pt x="1190876" y="618104"/>
                  <a:pt x="1135956" y="619013"/>
                </a:cubicBezTo>
                <a:cubicBezTo>
                  <a:pt x="946083" y="636733"/>
                  <a:pt x="751162" y="603804"/>
                  <a:pt x="650547" y="619013"/>
                </a:cubicBezTo>
                <a:cubicBezTo>
                  <a:pt x="549932" y="634222"/>
                  <a:pt x="340416" y="596691"/>
                  <a:pt x="103171" y="619013"/>
                </a:cubicBezTo>
                <a:cubicBezTo>
                  <a:pt x="42883" y="617377"/>
                  <a:pt x="-4154" y="573536"/>
                  <a:pt x="0" y="515842"/>
                </a:cubicBezTo>
                <a:cubicBezTo>
                  <a:pt x="5926" y="326621"/>
                  <a:pt x="7851" y="288737"/>
                  <a:pt x="0" y="103171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24736481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custGeom>
            <a:avLst/>
            <a:gdLst>
              <a:gd name="connsiteX0" fmla="*/ 0 w 1135385"/>
              <a:gd name="connsiteY0" fmla="*/ 116001 h 695993"/>
              <a:gd name="connsiteX1" fmla="*/ 116001 w 1135385"/>
              <a:gd name="connsiteY1" fmla="*/ 0 h 695993"/>
              <a:gd name="connsiteX2" fmla="*/ 558659 w 1135385"/>
              <a:gd name="connsiteY2" fmla="*/ 0 h 695993"/>
              <a:gd name="connsiteX3" fmla="*/ 1019384 w 1135385"/>
              <a:gd name="connsiteY3" fmla="*/ 0 h 695993"/>
              <a:gd name="connsiteX4" fmla="*/ 1135385 w 1135385"/>
              <a:gd name="connsiteY4" fmla="*/ 116001 h 695993"/>
              <a:gd name="connsiteX5" fmla="*/ 1135385 w 1135385"/>
              <a:gd name="connsiteY5" fmla="*/ 579992 h 695993"/>
              <a:gd name="connsiteX6" fmla="*/ 1019384 w 1135385"/>
              <a:gd name="connsiteY6" fmla="*/ 695993 h 695993"/>
              <a:gd name="connsiteX7" fmla="*/ 594794 w 1135385"/>
              <a:gd name="connsiteY7" fmla="*/ 695993 h 695993"/>
              <a:gd name="connsiteX8" fmla="*/ 116001 w 1135385"/>
              <a:gd name="connsiteY8" fmla="*/ 695993 h 695993"/>
              <a:gd name="connsiteX9" fmla="*/ 0 w 1135385"/>
              <a:gd name="connsiteY9" fmla="*/ 579992 h 695993"/>
              <a:gd name="connsiteX10" fmla="*/ 0 w 1135385"/>
              <a:gd name="connsiteY10" fmla="*/ 116001 h 69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5385" h="695993" fill="none" extrusionOk="0">
                <a:moveTo>
                  <a:pt x="0" y="116001"/>
                </a:moveTo>
                <a:cubicBezTo>
                  <a:pt x="9241" y="60581"/>
                  <a:pt x="61600" y="1753"/>
                  <a:pt x="116001" y="0"/>
                </a:cubicBezTo>
                <a:cubicBezTo>
                  <a:pt x="333286" y="-1060"/>
                  <a:pt x="426631" y="1383"/>
                  <a:pt x="558659" y="0"/>
                </a:cubicBezTo>
                <a:cubicBezTo>
                  <a:pt x="690687" y="-1383"/>
                  <a:pt x="838337" y="20497"/>
                  <a:pt x="1019384" y="0"/>
                </a:cubicBezTo>
                <a:cubicBezTo>
                  <a:pt x="1090963" y="2080"/>
                  <a:pt x="1134359" y="50902"/>
                  <a:pt x="1135385" y="116001"/>
                </a:cubicBezTo>
                <a:cubicBezTo>
                  <a:pt x="1158313" y="282074"/>
                  <a:pt x="1152103" y="387127"/>
                  <a:pt x="1135385" y="579992"/>
                </a:cubicBezTo>
                <a:cubicBezTo>
                  <a:pt x="1134552" y="659810"/>
                  <a:pt x="1073588" y="702961"/>
                  <a:pt x="1019384" y="695993"/>
                </a:cubicBezTo>
                <a:cubicBezTo>
                  <a:pt x="897713" y="694403"/>
                  <a:pt x="685433" y="702996"/>
                  <a:pt x="594794" y="695993"/>
                </a:cubicBezTo>
                <a:cubicBezTo>
                  <a:pt x="504155" y="688991"/>
                  <a:pt x="287160" y="688507"/>
                  <a:pt x="116001" y="695993"/>
                </a:cubicBezTo>
                <a:cubicBezTo>
                  <a:pt x="53000" y="688972"/>
                  <a:pt x="-10947" y="633094"/>
                  <a:pt x="0" y="579992"/>
                </a:cubicBezTo>
                <a:cubicBezTo>
                  <a:pt x="2899" y="354067"/>
                  <a:pt x="9514" y="250874"/>
                  <a:pt x="0" y="116001"/>
                </a:cubicBezTo>
                <a:close/>
              </a:path>
              <a:path w="1135385" h="695993" stroke="0" extrusionOk="0">
                <a:moveTo>
                  <a:pt x="0" y="116001"/>
                </a:moveTo>
                <a:cubicBezTo>
                  <a:pt x="6087" y="56351"/>
                  <a:pt x="46550" y="-6240"/>
                  <a:pt x="116001" y="0"/>
                </a:cubicBezTo>
                <a:cubicBezTo>
                  <a:pt x="217302" y="-13079"/>
                  <a:pt x="436032" y="12653"/>
                  <a:pt x="540591" y="0"/>
                </a:cubicBezTo>
                <a:cubicBezTo>
                  <a:pt x="645150" y="-12653"/>
                  <a:pt x="813098" y="21687"/>
                  <a:pt x="1019384" y="0"/>
                </a:cubicBezTo>
                <a:cubicBezTo>
                  <a:pt x="1099082" y="464"/>
                  <a:pt x="1135660" y="42642"/>
                  <a:pt x="1135385" y="116001"/>
                </a:cubicBezTo>
                <a:cubicBezTo>
                  <a:pt x="1152158" y="241439"/>
                  <a:pt x="1157128" y="368731"/>
                  <a:pt x="1135385" y="579992"/>
                </a:cubicBezTo>
                <a:cubicBezTo>
                  <a:pt x="1124562" y="641727"/>
                  <a:pt x="1085743" y="708994"/>
                  <a:pt x="1019384" y="695993"/>
                </a:cubicBezTo>
                <a:cubicBezTo>
                  <a:pt x="894758" y="706397"/>
                  <a:pt x="795547" y="707605"/>
                  <a:pt x="576726" y="695993"/>
                </a:cubicBezTo>
                <a:cubicBezTo>
                  <a:pt x="357905" y="684381"/>
                  <a:pt x="208930" y="686499"/>
                  <a:pt x="116001" y="695993"/>
                </a:cubicBezTo>
                <a:cubicBezTo>
                  <a:pt x="48315" y="693816"/>
                  <a:pt x="-12481" y="648946"/>
                  <a:pt x="0" y="579992"/>
                </a:cubicBezTo>
                <a:cubicBezTo>
                  <a:pt x="13660" y="454214"/>
                  <a:pt x="-22131" y="300494"/>
                  <a:pt x="0" y="116001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42468116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 </a:t>
            </a:r>
            <a:r>
              <a:rPr lang="en-US" sz="1200" dirty="0" err="1"/>
              <a:t>Mgr</a:t>
            </a:r>
            <a:endParaRPr lang="en-US" sz="12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540000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566309" cy="651507"/>
            <a:chOff x="2818985" y="1424735"/>
            <a:chExt cx="566309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554960" cy="244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reefers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custGeom>
            <a:avLst/>
            <a:gdLst>
              <a:gd name="connsiteX0" fmla="*/ 0 w 4377775"/>
              <a:gd name="connsiteY0" fmla="*/ 64023 h 899574"/>
              <a:gd name="connsiteX1" fmla="*/ 64023 w 4377775"/>
              <a:gd name="connsiteY1" fmla="*/ 0 h 899574"/>
              <a:gd name="connsiteX2" fmla="*/ 756122 w 4377775"/>
              <a:gd name="connsiteY2" fmla="*/ 0 h 899574"/>
              <a:gd name="connsiteX3" fmla="*/ 1405723 w 4377775"/>
              <a:gd name="connsiteY3" fmla="*/ 0 h 899574"/>
              <a:gd name="connsiteX4" fmla="*/ 2097822 w 4377775"/>
              <a:gd name="connsiteY4" fmla="*/ 0 h 899574"/>
              <a:gd name="connsiteX5" fmla="*/ 2577434 w 4377775"/>
              <a:gd name="connsiteY5" fmla="*/ 0 h 899574"/>
              <a:gd name="connsiteX6" fmla="*/ 3227036 w 4377775"/>
              <a:gd name="connsiteY6" fmla="*/ 0 h 899574"/>
              <a:gd name="connsiteX7" fmla="*/ 3706648 w 4377775"/>
              <a:gd name="connsiteY7" fmla="*/ 0 h 899574"/>
              <a:gd name="connsiteX8" fmla="*/ 4313752 w 4377775"/>
              <a:gd name="connsiteY8" fmla="*/ 0 h 899574"/>
              <a:gd name="connsiteX9" fmla="*/ 4377775 w 4377775"/>
              <a:gd name="connsiteY9" fmla="*/ 64023 h 899574"/>
              <a:gd name="connsiteX10" fmla="*/ 4377775 w 4377775"/>
              <a:gd name="connsiteY10" fmla="*/ 465218 h 899574"/>
              <a:gd name="connsiteX11" fmla="*/ 4377775 w 4377775"/>
              <a:gd name="connsiteY11" fmla="*/ 835551 h 899574"/>
              <a:gd name="connsiteX12" fmla="*/ 4313752 w 4377775"/>
              <a:gd name="connsiteY12" fmla="*/ 899574 h 899574"/>
              <a:gd name="connsiteX13" fmla="*/ 3664151 w 4377775"/>
              <a:gd name="connsiteY13" fmla="*/ 899574 h 899574"/>
              <a:gd name="connsiteX14" fmla="*/ 3057046 w 4377775"/>
              <a:gd name="connsiteY14" fmla="*/ 899574 h 899574"/>
              <a:gd name="connsiteX15" fmla="*/ 2577434 w 4377775"/>
              <a:gd name="connsiteY15" fmla="*/ 899574 h 899574"/>
              <a:gd name="connsiteX16" fmla="*/ 2055325 w 4377775"/>
              <a:gd name="connsiteY16" fmla="*/ 899574 h 899574"/>
              <a:gd name="connsiteX17" fmla="*/ 1490718 w 4377775"/>
              <a:gd name="connsiteY17" fmla="*/ 899574 h 899574"/>
              <a:gd name="connsiteX18" fmla="*/ 883614 w 4377775"/>
              <a:gd name="connsiteY18" fmla="*/ 899574 h 899574"/>
              <a:gd name="connsiteX19" fmla="*/ 64023 w 4377775"/>
              <a:gd name="connsiteY19" fmla="*/ 899574 h 899574"/>
              <a:gd name="connsiteX20" fmla="*/ 0 w 4377775"/>
              <a:gd name="connsiteY20" fmla="*/ 835551 h 899574"/>
              <a:gd name="connsiteX21" fmla="*/ 0 w 4377775"/>
              <a:gd name="connsiteY21" fmla="*/ 457502 h 899574"/>
              <a:gd name="connsiteX22" fmla="*/ 0 w 4377775"/>
              <a:gd name="connsiteY22" fmla="*/ 64023 h 89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377775" h="899574" extrusionOk="0">
                <a:moveTo>
                  <a:pt x="0" y="64023"/>
                </a:moveTo>
                <a:cubicBezTo>
                  <a:pt x="-3697" y="26532"/>
                  <a:pt x="29819" y="-2668"/>
                  <a:pt x="64023" y="0"/>
                </a:cubicBezTo>
                <a:cubicBezTo>
                  <a:pt x="320919" y="4517"/>
                  <a:pt x="582030" y="-7869"/>
                  <a:pt x="756122" y="0"/>
                </a:cubicBezTo>
                <a:cubicBezTo>
                  <a:pt x="930214" y="7869"/>
                  <a:pt x="1258377" y="5936"/>
                  <a:pt x="1405723" y="0"/>
                </a:cubicBezTo>
                <a:cubicBezTo>
                  <a:pt x="1553069" y="-5936"/>
                  <a:pt x="1900979" y="31536"/>
                  <a:pt x="2097822" y="0"/>
                </a:cubicBezTo>
                <a:cubicBezTo>
                  <a:pt x="2294665" y="-31536"/>
                  <a:pt x="2372943" y="-21145"/>
                  <a:pt x="2577434" y="0"/>
                </a:cubicBezTo>
                <a:cubicBezTo>
                  <a:pt x="2781925" y="21145"/>
                  <a:pt x="3049666" y="1962"/>
                  <a:pt x="3227036" y="0"/>
                </a:cubicBezTo>
                <a:cubicBezTo>
                  <a:pt x="3404406" y="-1962"/>
                  <a:pt x="3506028" y="4530"/>
                  <a:pt x="3706648" y="0"/>
                </a:cubicBezTo>
                <a:cubicBezTo>
                  <a:pt x="3907268" y="-4530"/>
                  <a:pt x="4071783" y="-11846"/>
                  <a:pt x="4313752" y="0"/>
                </a:cubicBezTo>
                <a:cubicBezTo>
                  <a:pt x="4352702" y="-2864"/>
                  <a:pt x="4385836" y="29752"/>
                  <a:pt x="4377775" y="64023"/>
                </a:cubicBezTo>
                <a:cubicBezTo>
                  <a:pt x="4373763" y="232118"/>
                  <a:pt x="4378941" y="378278"/>
                  <a:pt x="4377775" y="465218"/>
                </a:cubicBezTo>
                <a:cubicBezTo>
                  <a:pt x="4376609" y="552158"/>
                  <a:pt x="4389157" y="687513"/>
                  <a:pt x="4377775" y="835551"/>
                </a:cubicBezTo>
                <a:cubicBezTo>
                  <a:pt x="4379547" y="873319"/>
                  <a:pt x="4352133" y="897152"/>
                  <a:pt x="4313752" y="899574"/>
                </a:cubicBezTo>
                <a:cubicBezTo>
                  <a:pt x="4016180" y="904517"/>
                  <a:pt x="3875888" y="869956"/>
                  <a:pt x="3664151" y="899574"/>
                </a:cubicBezTo>
                <a:cubicBezTo>
                  <a:pt x="3452414" y="929192"/>
                  <a:pt x="3255799" y="876361"/>
                  <a:pt x="3057046" y="899574"/>
                </a:cubicBezTo>
                <a:cubicBezTo>
                  <a:pt x="2858293" y="922787"/>
                  <a:pt x="2785195" y="887263"/>
                  <a:pt x="2577434" y="899574"/>
                </a:cubicBezTo>
                <a:cubicBezTo>
                  <a:pt x="2369673" y="911885"/>
                  <a:pt x="2183296" y="897169"/>
                  <a:pt x="2055325" y="899574"/>
                </a:cubicBezTo>
                <a:cubicBezTo>
                  <a:pt x="1927354" y="901979"/>
                  <a:pt x="1743137" y="919667"/>
                  <a:pt x="1490718" y="899574"/>
                </a:cubicBezTo>
                <a:cubicBezTo>
                  <a:pt x="1238299" y="879481"/>
                  <a:pt x="1005626" y="893841"/>
                  <a:pt x="883614" y="899574"/>
                </a:cubicBezTo>
                <a:cubicBezTo>
                  <a:pt x="761602" y="905307"/>
                  <a:pt x="250478" y="880857"/>
                  <a:pt x="64023" y="899574"/>
                </a:cubicBezTo>
                <a:cubicBezTo>
                  <a:pt x="23358" y="904934"/>
                  <a:pt x="-2986" y="864064"/>
                  <a:pt x="0" y="835551"/>
                </a:cubicBezTo>
                <a:cubicBezTo>
                  <a:pt x="1120" y="715756"/>
                  <a:pt x="-18803" y="557594"/>
                  <a:pt x="0" y="457502"/>
                </a:cubicBezTo>
                <a:cubicBezTo>
                  <a:pt x="18803" y="357410"/>
                  <a:pt x="-2855" y="234968"/>
                  <a:pt x="0" y="64023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/>
            <a:tailEnd/>
            <a:extLst>
              <a:ext uri="{C807C97D-BFC1-408E-A445-0C87EB9F89A2}">
                <ask:lineSketchStyleProps xmlns:ask="http://schemas.microsoft.com/office/drawing/2018/sketchyshapes" sd="2805954614">
                  <a:prstGeom prst="roundRect">
                    <a:avLst>
                      <a:gd name="adj" fmla="val 711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custGeom>
            <a:avLst/>
            <a:gdLst>
              <a:gd name="connsiteX0" fmla="*/ 0 w 1159906"/>
              <a:gd name="connsiteY0" fmla="*/ 114730 h 688366"/>
              <a:gd name="connsiteX1" fmla="*/ 114730 w 1159906"/>
              <a:gd name="connsiteY1" fmla="*/ 0 h 688366"/>
              <a:gd name="connsiteX2" fmla="*/ 598562 w 1159906"/>
              <a:gd name="connsiteY2" fmla="*/ 0 h 688366"/>
              <a:gd name="connsiteX3" fmla="*/ 1045176 w 1159906"/>
              <a:gd name="connsiteY3" fmla="*/ 0 h 688366"/>
              <a:gd name="connsiteX4" fmla="*/ 1159906 w 1159906"/>
              <a:gd name="connsiteY4" fmla="*/ 114730 h 688366"/>
              <a:gd name="connsiteX5" fmla="*/ 1159906 w 1159906"/>
              <a:gd name="connsiteY5" fmla="*/ 573636 h 688366"/>
              <a:gd name="connsiteX6" fmla="*/ 1045176 w 1159906"/>
              <a:gd name="connsiteY6" fmla="*/ 688366 h 688366"/>
              <a:gd name="connsiteX7" fmla="*/ 589257 w 1159906"/>
              <a:gd name="connsiteY7" fmla="*/ 688366 h 688366"/>
              <a:gd name="connsiteX8" fmla="*/ 114730 w 1159906"/>
              <a:gd name="connsiteY8" fmla="*/ 688366 h 688366"/>
              <a:gd name="connsiteX9" fmla="*/ 0 w 1159906"/>
              <a:gd name="connsiteY9" fmla="*/ 573636 h 688366"/>
              <a:gd name="connsiteX10" fmla="*/ 0 w 1159906"/>
              <a:gd name="connsiteY10" fmla="*/ 114730 h 688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9906" h="688366" fill="none" extrusionOk="0">
                <a:moveTo>
                  <a:pt x="0" y="114730"/>
                </a:moveTo>
                <a:cubicBezTo>
                  <a:pt x="-3175" y="51379"/>
                  <a:pt x="49221" y="-106"/>
                  <a:pt x="114730" y="0"/>
                </a:cubicBezTo>
                <a:cubicBezTo>
                  <a:pt x="335718" y="-11690"/>
                  <a:pt x="382761" y="-3544"/>
                  <a:pt x="598562" y="0"/>
                </a:cubicBezTo>
                <a:cubicBezTo>
                  <a:pt x="814363" y="3544"/>
                  <a:pt x="886450" y="-2224"/>
                  <a:pt x="1045176" y="0"/>
                </a:cubicBezTo>
                <a:cubicBezTo>
                  <a:pt x="1103076" y="2466"/>
                  <a:pt x="1171569" y="49721"/>
                  <a:pt x="1159906" y="114730"/>
                </a:cubicBezTo>
                <a:cubicBezTo>
                  <a:pt x="1164633" y="344121"/>
                  <a:pt x="1144289" y="471160"/>
                  <a:pt x="1159906" y="573636"/>
                </a:cubicBezTo>
                <a:cubicBezTo>
                  <a:pt x="1150055" y="638415"/>
                  <a:pt x="1103544" y="690533"/>
                  <a:pt x="1045176" y="688366"/>
                </a:cubicBezTo>
                <a:cubicBezTo>
                  <a:pt x="926467" y="671156"/>
                  <a:pt x="715230" y="680586"/>
                  <a:pt x="589257" y="688366"/>
                </a:cubicBezTo>
                <a:cubicBezTo>
                  <a:pt x="463284" y="696146"/>
                  <a:pt x="277741" y="674666"/>
                  <a:pt x="114730" y="688366"/>
                </a:cubicBezTo>
                <a:cubicBezTo>
                  <a:pt x="41738" y="679045"/>
                  <a:pt x="6821" y="636472"/>
                  <a:pt x="0" y="573636"/>
                </a:cubicBezTo>
                <a:cubicBezTo>
                  <a:pt x="-13845" y="450929"/>
                  <a:pt x="14963" y="308610"/>
                  <a:pt x="0" y="114730"/>
                </a:cubicBezTo>
                <a:close/>
              </a:path>
              <a:path w="1159906" h="688366" stroke="0" extrusionOk="0">
                <a:moveTo>
                  <a:pt x="0" y="114730"/>
                </a:moveTo>
                <a:cubicBezTo>
                  <a:pt x="317" y="62665"/>
                  <a:pt x="63774" y="-2431"/>
                  <a:pt x="114730" y="0"/>
                </a:cubicBezTo>
                <a:cubicBezTo>
                  <a:pt x="236470" y="17785"/>
                  <a:pt x="448623" y="-624"/>
                  <a:pt x="598562" y="0"/>
                </a:cubicBezTo>
                <a:cubicBezTo>
                  <a:pt x="748501" y="624"/>
                  <a:pt x="917439" y="-21743"/>
                  <a:pt x="1045176" y="0"/>
                </a:cubicBezTo>
                <a:cubicBezTo>
                  <a:pt x="1113949" y="-13579"/>
                  <a:pt x="1162383" y="52173"/>
                  <a:pt x="1159906" y="114730"/>
                </a:cubicBezTo>
                <a:cubicBezTo>
                  <a:pt x="1155155" y="245035"/>
                  <a:pt x="1139973" y="403108"/>
                  <a:pt x="1159906" y="573636"/>
                </a:cubicBezTo>
                <a:cubicBezTo>
                  <a:pt x="1148800" y="635060"/>
                  <a:pt x="1114345" y="676673"/>
                  <a:pt x="1045176" y="688366"/>
                </a:cubicBezTo>
                <a:cubicBezTo>
                  <a:pt x="843855" y="690615"/>
                  <a:pt x="717620" y="692497"/>
                  <a:pt x="598562" y="688366"/>
                </a:cubicBezTo>
                <a:cubicBezTo>
                  <a:pt x="479504" y="684235"/>
                  <a:pt x="263997" y="690233"/>
                  <a:pt x="114730" y="688366"/>
                </a:cubicBezTo>
                <a:cubicBezTo>
                  <a:pt x="51143" y="691998"/>
                  <a:pt x="-2213" y="636697"/>
                  <a:pt x="0" y="573636"/>
                </a:cubicBezTo>
                <a:cubicBezTo>
                  <a:pt x="1734" y="426348"/>
                  <a:pt x="-11450" y="215293"/>
                  <a:pt x="0" y="114730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30443786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custGeom>
            <a:avLst/>
            <a:gdLst>
              <a:gd name="connsiteX0" fmla="*/ 0 w 999125"/>
              <a:gd name="connsiteY0" fmla="*/ 114416 h 686482"/>
              <a:gd name="connsiteX1" fmla="*/ 114416 w 999125"/>
              <a:gd name="connsiteY1" fmla="*/ 0 h 686482"/>
              <a:gd name="connsiteX2" fmla="*/ 514968 w 999125"/>
              <a:gd name="connsiteY2" fmla="*/ 0 h 686482"/>
              <a:gd name="connsiteX3" fmla="*/ 884709 w 999125"/>
              <a:gd name="connsiteY3" fmla="*/ 0 h 686482"/>
              <a:gd name="connsiteX4" fmla="*/ 999125 w 999125"/>
              <a:gd name="connsiteY4" fmla="*/ 114416 h 686482"/>
              <a:gd name="connsiteX5" fmla="*/ 999125 w 999125"/>
              <a:gd name="connsiteY5" fmla="*/ 572066 h 686482"/>
              <a:gd name="connsiteX6" fmla="*/ 884709 w 999125"/>
              <a:gd name="connsiteY6" fmla="*/ 686482 h 686482"/>
              <a:gd name="connsiteX7" fmla="*/ 514968 w 999125"/>
              <a:gd name="connsiteY7" fmla="*/ 686482 h 686482"/>
              <a:gd name="connsiteX8" fmla="*/ 114416 w 999125"/>
              <a:gd name="connsiteY8" fmla="*/ 686482 h 686482"/>
              <a:gd name="connsiteX9" fmla="*/ 0 w 999125"/>
              <a:gd name="connsiteY9" fmla="*/ 572066 h 686482"/>
              <a:gd name="connsiteX10" fmla="*/ 0 w 999125"/>
              <a:gd name="connsiteY10" fmla="*/ 114416 h 68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9125" h="686482" fill="none" extrusionOk="0">
                <a:moveTo>
                  <a:pt x="0" y="114416"/>
                </a:moveTo>
                <a:cubicBezTo>
                  <a:pt x="-2251" y="55741"/>
                  <a:pt x="40544" y="6569"/>
                  <a:pt x="114416" y="0"/>
                </a:cubicBezTo>
                <a:cubicBezTo>
                  <a:pt x="290501" y="12677"/>
                  <a:pt x="389615" y="-11339"/>
                  <a:pt x="514968" y="0"/>
                </a:cubicBezTo>
                <a:cubicBezTo>
                  <a:pt x="640321" y="11339"/>
                  <a:pt x="726973" y="-10054"/>
                  <a:pt x="884709" y="0"/>
                </a:cubicBezTo>
                <a:cubicBezTo>
                  <a:pt x="959788" y="7898"/>
                  <a:pt x="1000261" y="48761"/>
                  <a:pt x="999125" y="114416"/>
                </a:cubicBezTo>
                <a:cubicBezTo>
                  <a:pt x="993022" y="264392"/>
                  <a:pt x="1009335" y="471865"/>
                  <a:pt x="999125" y="572066"/>
                </a:cubicBezTo>
                <a:cubicBezTo>
                  <a:pt x="991572" y="639324"/>
                  <a:pt x="949237" y="693139"/>
                  <a:pt x="884709" y="686482"/>
                </a:cubicBezTo>
                <a:cubicBezTo>
                  <a:pt x="771583" y="698118"/>
                  <a:pt x="649192" y="685956"/>
                  <a:pt x="514968" y="686482"/>
                </a:cubicBezTo>
                <a:cubicBezTo>
                  <a:pt x="380744" y="687008"/>
                  <a:pt x="211142" y="679204"/>
                  <a:pt x="114416" y="686482"/>
                </a:cubicBezTo>
                <a:cubicBezTo>
                  <a:pt x="55267" y="673628"/>
                  <a:pt x="2690" y="623691"/>
                  <a:pt x="0" y="572066"/>
                </a:cubicBezTo>
                <a:cubicBezTo>
                  <a:pt x="4371" y="468938"/>
                  <a:pt x="-17537" y="275703"/>
                  <a:pt x="0" y="114416"/>
                </a:cubicBezTo>
                <a:close/>
              </a:path>
              <a:path w="999125" h="686482" stroke="0" extrusionOk="0">
                <a:moveTo>
                  <a:pt x="0" y="114416"/>
                </a:moveTo>
                <a:cubicBezTo>
                  <a:pt x="-372" y="47150"/>
                  <a:pt x="45945" y="6362"/>
                  <a:pt x="114416" y="0"/>
                </a:cubicBezTo>
                <a:cubicBezTo>
                  <a:pt x="251191" y="16194"/>
                  <a:pt x="313482" y="16537"/>
                  <a:pt x="491860" y="0"/>
                </a:cubicBezTo>
                <a:cubicBezTo>
                  <a:pt x="670238" y="-16537"/>
                  <a:pt x="715862" y="4092"/>
                  <a:pt x="884709" y="0"/>
                </a:cubicBezTo>
                <a:cubicBezTo>
                  <a:pt x="941342" y="-11157"/>
                  <a:pt x="992157" y="38399"/>
                  <a:pt x="999125" y="114416"/>
                </a:cubicBezTo>
                <a:cubicBezTo>
                  <a:pt x="1006725" y="216182"/>
                  <a:pt x="983493" y="357019"/>
                  <a:pt x="999125" y="572066"/>
                </a:cubicBezTo>
                <a:cubicBezTo>
                  <a:pt x="987693" y="637243"/>
                  <a:pt x="961999" y="684730"/>
                  <a:pt x="884709" y="686482"/>
                </a:cubicBezTo>
                <a:cubicBezTo>
                  <a:pt x="721585" y="670309"/>
                  <a:pt x="573557" y="675478"/>
                  <a:pt x="491860" y="686482"/>
                </a:cubicBezTo>
                <a:cubicBezTo>
                  <a:pt x="410163" y="697486"/>
                  <a:pt x="242431" y="668985"/>
                  <a:pt x="114416" y="686482"/>
                </a:cubicBezTo>
                <a:cubicBezTo>
                  <a:pt x="52687" y="680842"/>
                  <a:pt x="-2128" y="639286"/>
                  <a:pt x="0" y="572066"/>
                </a:cubicBezTo>
                <a:cubicBezTo>
                  <a:pt x="19921" y="443926"/>
                  <a:pt x="8437" y="259547"/>
                  <a:pt x="0" y="114416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54326505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Reefers </a:t>
            </a:r>
            <a:r>
              <a:rPr lang="en-US" sz="1200" dirty="0" err="1"/>
              <a:t>Mgr</a:t>
            </a:r>
            <a:endParaRPr lang="en-US" sz="12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800"/>
            <a:ext cx="33090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498994" y="720007"/>
            <a:ext cx="603050" cy="636766"/>
            <a:chOff x="2898188" y="2855073"/>
            <a:chExt cx="603050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898188" y="2855073"/>
              <a:ext cx="603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voyages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34551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F231B339-2EDF-674F-A1AF-01761FEFE12D}"/>
              </a:ext>
            </a:extLst>
          </p:cNvPr>
          <p:cNvSpPr/>
          <p:nvPr/>
        </p:nvSpPr>
        <p:spPr>
          <a:xfrm>
            <a:off x="1860051" y="2005760"/>
            <a:ext cx="7360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 Id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6E2BA8D-89F2-EB4F-85A8-00E9DC226DEE}"/>
              </a:ext>
            </a:extLst>
          </p:cNvPr>
          <p:cNvSpPr/>
          <p:nvPr/>
        </p:nvSpPr>
        <p:spPr>
          <a:xfrm>
            <a:off x="7615931" y="2069287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Create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A14DE4-1686-F643-BC1D-E589E0FAA372}"/>
              </a:ext>
            </a:extLst>
          </p:cNvPr>
          <p:cNvSpPr/>
          <p:nvPr/>
        </p:nvSpPr>
        <p:spPr>
          <a:xfrm>
            <a:off x="1436601" y="1565057"/>
            <a:ext cx="14253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reate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Order (API)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2E98DE-D6C7-4E4D-A417-F51E37B94235}"/>
              </a:ext>
            </a:extLst>
          </p:cNvPr>
          <p:cNvCxnSpPr>
            <a:cxnSpLocks/>
          </p:cNvCxnSpPr>
          <p:nvPr/>
        </p:nvCxnSpPr>
        <p:spPr>
          <a:xfrm flipV="1">
            <a:off x="1287629" y="1796610"/>
            <a:ext cx="6246010" cy="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B81783-31A8-6941-83AA-0757DD050731}"/>
              </a:ext>
            </a:extLst>
          </p:cNvPr>
          <p:cNvCxnSpPr>
            <a:cxnSpLocks/>
          </p:cNvCxnSpPr>
          <p:nvPr/>
        </p:nvCxnSpPr>
        <p:spPr>
          <a:xfrm flipH="1">
            <a:off x="1279505" y="1981398"/>
            <a:ext cx="6227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579D064-EA38-1346-B63B-D89F06401ACA}"/>
              </a:ext>
            </a:extLst>
          </p:cNvPr>
          <p:cNvSpPr/>
          <p:nvPr/>
        </p:nvSpPr>
        <p:spPr>
          <a:xfrm>
            <a:off x="7415000" y="1788545"/>
            <a:ext cx="143820" cy="740170"/>
          </a:xfrm>
          <a:custGeom>
            <a:avLst/>
            <a:gdLst>
              <a:gd name="connsiteX0" fmla="*/ 0 w 143820"/>
              <a:gd name="connsiteY0" fmla="*/ 23970 h 740170"/>
              <a:gd name="connsiteX1" fmla="*/ 23970 w 143820"/>
              <a:gd name="connsiteY1" fmla="*/ 0 h 740170"/>
              <a:gd name="connsiteX2" fmla="*/ 119850 w 143820"/>
              <a:gd name="connsiteY2" fmla="*/ 0 h 740170"/>
              <a:gd name="connsiteX3" fmla="*/ 143820 w 143820"/>
              <a:gd name="connsiteY3" fmla="*/ 23970 h 740170"/>
              <a:gd name="connsiteX4" fmla="*/ 143820 w 143820"/>
              <a:gd name="connsiteY4" fmla="*/ 716200 h 740170"/>
              <a:gd name="connsiteX5" fmla="*/ 119850 w 143820"/>
              <a:gd name="connsiteY5" fmla="*/ 740170 h 740170"/>
              <a:gd name="connsiteX6" fmla="*/ 23970 w 143820"/>
              <a:gd name="connsiteY6" fmla="*/ 740170 h 740170"/>
              <a:gd name="connsiteX7" fmla="*/ 0 w 143820"/>
              <a:gd name="connsiteY7" fmla="*/ 716200 h 740170"/>
              <a:gd name="connsiteX8" fmla="*/ 0 w 143820"/>
              <a:gd name="connsiteY8" fmla="*/ 23970 h 74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820" h="740170" fill="none" extrusionOk="0">
                <a:moveTo>
                  <a:pt x="0" y="23970"/>
                </a:moveTo>
                <a:cubicBezTo>
                  <a:pt x="-294" y="7823"/>
                  <a:pt x="10794" y="-2080"/>
                  <a:pt x="23970" y="0"/>
                </a:cubicBezTo>
                <a:cubicBezTo>
                  <a:pt x="49848" y="-2756"/>
                  <a:pt x="94642" y="3673"/>
                  <a:pt x="119850" y="0"/>
                </a:cubicBezTo>
                <a:cubicBezTo>
                  <a:pt x="130853" y="-541"/>
                  <a:pt x="142900" y="12219"/>
                  <a:pt x="143820" y="23970"/>
                </a:cubicBezTo>
                <a:cubicBezTo>
                  <a:pt x="162767" y="266624"/>
                  <a:pt x="157832" y="409099"/>
                  <a:pt x="143820" y="716200"/>
                </a:cubicBezTo>
                <a:cubicBezTo>
                  <a:pt x="143885" y="728253"/>
                  <a:pt x="131410" y="738950"/>
                  <a:pt x="119850" y="740170"/>
                </a:cubicBezTo>
                <a:cubicBezTo>
                  <a:pt x="90510" y="742809"/>
                  <a:pt x="51443" y="739222"/>
                  <a:pt x="23970" y="740170"/>
                </a:cubicBezTo>
                <a:cubicBezTo>
                  <a:pt x="9470" y="738315"/>
                  <a:pt x="1781" y="728504"/>
                  <a:pt x="0" y="716200"/>
                </a:cubicBezTo>
                <a:cubicBezTo>
                  <a:pt x="15034" y="535449"/>
                  <a:pt x="31073" y="185630"/>
                  <a:pt x="0" y="23970"/>
                </a:cubicBezTo>
                <a:close/>
              </a:path>
              <a:path w="143820" h="740170" stroke="0" extrusionOk="0">
                <a:moveTo>
                  <a:pt x="0" y="23970"/>
                </a:moveTo>
                <a:cubicBezTo>
                  <a:pt x="-1908" y="11035"/>
                  <a:pt x="10625" y="-347"/>
                  <a:pt x="23970" y="0"/>
                </a:cubicBezTo>
                <a:cubicBezTo>
                  <a:pt x="62009" y="1518"/>
                  <a:pt x="88313" y="811"/>
                  <a:pt x="119850" y="0"/>
                </a:cubicBezTo>
                <a:cubicBezTo>
                  <a:pt x="133961" y="-989"/>
                  <a:pt x="144346" y="9217"/>
                  <a:pt x="143820" y="23970"/>
                </a:cubicBezTo>
                <a:cubicBezTo>
                  <a:pt x="157354" y="166569"/>
                  <a:pt x="111166" y="391542"/>
                  <a:pt x="143820" y="716200"/>
                </a:cubicBezTo>
                <a:cubicBezTo>
                  <a:pt x="143021" y="731916"/>
                  <a:pt x="135668" y="741203"/>
                  <a:pt x="119850" y="740170"/>
                </a:cubicBezTo>
                <a:cubicBezTo>
                  <a:pt x="92925" y="738082"/>
                  <a:pt x="58460" y="741763"/>
                  <a:pt x="23970" y="740170"/>
                </a:cubicBezTo>
                <a:cubicBezTo>
                  <a:pt x="8762" y="737965"/>
                  <a:pt x="-739" y="729985"/>
                  <a:pt x="0" y="716200"/>
                </a:cubicBezTo>
                <a:cubicBezTo>
                  <a:pt x="-17587" y="449246"/>
                  <a:pt x="-22664" y="169467"/>
                  <a:pt x="0" y="2397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76641297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28F5020-F4EE-B842-87C2-726EA7AAE143}"/>
              </a:ext>
            </a:extLst>
          </p:cNvPr>
          <p:cNvSpPr/>
          <p:nvPr/>
        </p:nvSpPr>
        <p:spPr>
          <a:xfrm>
            <a:off x="2137628" y="3035319"/>
            <a:ext cx="907005" cy="605750"/>
          </a:xfrm>
          <a:custGeom>
            <a:avLst/>
            <a:gdLst>
              <a:gd name="connsiteX0" fmla="*/ 0 w 907005"/>
              <a:gd name="connsiteY0" fmla="*/ 100960 h 605750"/>
              <a:gd name="connsiteX1" fmla="*/ 100960 w 907005"/>
              <a:gd name="connsiteY1" fmla="*/ 0 h 605750"/>
              <a:gd name="connsiteX2" fmla="*/ 453503 w 907005"/>
              <a:gd name="connsiteY2" fmla="*/ 0 h 605750"/>
              <a:gd name="connsiteX3" fmla="*/ 806045 w 907005"/>
              <a:gd name="connsiteY3" fmla="*/ 0 h 605750"/>
              <a:gd name="connsiteX4" fmla="*/ 907005 w 907005"/>
              <a:gd name="connsiteY4" fmla="*/ 100960 h 605750"/>
              <a:gd name="connsiteX5" fmla="*/ 907005 w 907005"/>
              <a:gd name="connsiteY5" fmla="*/ 504790 h 605750"/>
              <a:gd name="connsiteX6" fmla="*/ 806045 w 907005"/>
              <a:gd name="connsiteY6" fmla="*/ 605750 h 605750"/>
              <a:gd name="connsiteX7" fmla="*/ 467604 w 907005"/>
              <a:gd name="connsiteY7" fmla="*/ 605750 h 605750"/>
              <a:gd name="connsiteX8" fmla="*/ 100960 w 907005"/>
              <a:gd name="connsiteY8" fmla="*/ 605750 h 605750"/>
              <a:gd name="connsiteX9" fmla="*/ 0 w 907005"/>
              <a:gd name="connsiteY9" fmla="*/ 504790 h 605750"/>
              <a:gd name="connsiteX10" fmla="*/ 0 w 907005"/>
              <a:gd name="connsiteY10" fmla="*/ 100960 h 60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7005" h="605750" fill="none" extrusionOk="0">
                <a:moveTo>
                  <a:pt x="0" y="100960"/>
                </a:moveTo>
                <a:cubicBezTo>
                  <a:pt x="-11223" y="44835"/>
                  <a:pt x="53394" y="4877"/>
                  <a:pt x="100960" y="0"/>
                </a:cubicBezTo>
                <a:cubicBezTo>
                  <a:pt x="204494" y="3467"/>
                  <a:pt x="284799" y="5239"/>
                  <a:pt x="453503" y="0"/>
                </a:cubicBezTo>
                <a:cubicBezTo>
                  <a:pt x="622207" y="-5239"/>
                  <a:pt x="643014" y="-2119"/>
                  <a:pt x="806045" y="0"/>
                </a:cubicBezTo>
                <a:cubicBezTo>
                  <a:pt x="848030" y="-888"/>
                  <a:pt x="916041" y="43408"/>
                  <a:pt x="907005" y="100960"/>
                </a:cubicBezTo>
                <a:cubicBezTo>
                  <a:pt x="922807" y="262212"/>
                  <a:pt x="902186" y="347302"/>
                  <a:pt x="907005" y="504790"/>
                </a:cubicBezTo>
                <a:cubicBezTo>
                  <a:pt x="899560" y="566311"/>
                  <a:pt x="865691" y="606464"/>
                  <a:pt x="806045" y="605750"/>
                </a:cubicBezTo>
                <a:cubicBezTo>
                  <a:pt x="716935" y="620461"/>
                  <a:pt x="599008" y="611838"/>
                  <a:pt x="467604" y="605750"/>
                </a:cubicBezTo>
                <a:cubicBezTo>
                  <a:pt x="336200" y="599662"/>
                  <a:pt x="235767" y="596166"/>
                  <a:pt x="100960" y="605750"/>
                </a:cubicBezTo>
                <a:cubicBezTo>
                  <a:pt x="44437" y="602098"/>
                  <a:pt x="-1931" y="562330"/>
                  <a:pt x="0" y="504790"/>
                </a:cubicBezTo>
                <a:cubicBezTo>
                  <a:pt x="17948" y="316648"/>
                  <a:pt x="7300" y="193501"/>
                  <a:pt x="0" y="100960"/>
                </a:cubicBezTo>
                <a:close/>
              </a:path>
              <a:path w="907005" h="605750" stroke="0" extrusionOk="0">
                <a:moveTo>
                  <a:pt x="0" y="100960"/>
                </a:moveTo>
                <a:cubicBezTo>
                  <a:pt x="-4097" y="56455"/>
                  <a:pt x="36349" y="-5234"/>
                  <a:pt x="100960" y="0"/>
                </a:cubicBezTo>
                <a:cubicBezTo>
                  <a:pt x="267636" y="-16333"/>
                  <a:pt x="364838" y="-9588"/>
                  <a:pt x="439401" y="0"/>
                </a:cubicBezTo>
                <a:cubicBezTo>
                  <a:pt x="513964" y="9588"/>
                  <a:pt x="683430" y="17926"/>
                  <a:pt x="806045" y="0"/>
                </a:cubicBezTo>
                <a:cubicBezTo>
                  <a:pt x="861164" y="7338"/>
                  <a:pt x="898461" y="35913"/>
                  <a:pt x="907005" y="100960"/>
                </a:cubicBezTo>
                <a:cubicBezTo>
                  <a:pt x="915932" y="246294"/>
                  <a:pt x="910741" y="345930"/>
                  <a:pt x="907005" y="504790"/>
                </a:cubicBezTo>
                <a:cubicBezTo>
                  <a:pt x="904522" y="558691"/>
                  <a:pt x="860893" y="606953"/>
                  <a:pt x="806045" y="605750"/>
                </a:cubicBezTo>
                <a:cubicBezTo>
                  <a:pt x="667222" y="609946"/>
                  <a:pt x="554250" y="594182"/>
                  <a:pt x="460553" y="605750"/>
                </a:cubicBezTo>
                <a:cubicBezTo>
                  <a:pt x="366856" y="617318"/>
                  <a:pt x="197343" y="589877"/>
                  <a:pt x="100960" y="605750"/>
                </a:cubicBezTo>
                <a:cubicBezTo>
                  <a:pt x="42147" y="602619"/>
                  <a:pt x="8792" y="557452"/>
                  <a:pt x="0" y="504790"/>
                </a:cubicBezTo>
                <a:cubicBezTo>
                  <a:pt x="-13622" y="420678"/>
                  <a:pt x="-864" y="189688"/>
                  <a:pt x="0" y="10096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346274939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Order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(pending)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1079723-7454-0C4C-B0B5-2EB0D5C5081F}"/>
              </a:ext>
            </a:extLst>
          </p:cNvPr>
          <p:cNvSpPr/>
          <p:nvPr/>
        </p:nvSpPr>
        <p:spPr>
          <a:xfrm>
            <a:off x="4596136" y="2787008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OrderCreated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B250A6E-BF76-5A4F-8966-A495EDABDBF2}"/>
              </a:ext>
            </a:extLst>
          </p:cNvPr>
          <p:cNvCxnSpPr>
            <a:cxnSpLocks/>
          </p:cNvCxnSpPr>
          <p:nvPr/>
        </p:nvCxnSpPr>
        <p:spPr>
          <a:xfrm flipH="1">
            <a:off x="6004438" y="2867019"/>
            <a:ext cx="1513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5C860B4-05D4-2F42-8B02-EE442D36985B}"/>
              </a:ext>
            </a:extLst>
          </p:cNvPr>
          <p:cNvGrpSpPr/>
          <p:nvPr/>
        </p:nvGrpSpPr>
        <p:grpSpPr>
          <a:xfrm>
            <a:off x="5564554" y="2796952"/>
            <a:ext cx="433615" cy="288669"/>
            <a:chOff x="7970108" y="5423680"/>
            <a:chExt cx="1878227" cy="1100688"/>
          </a:xfrm>
        </p:grpSpPr>
        <p:sp>
          <p:nvSpPr>
            <p:cNvPr id="101" name="Process 100">
              <a:extLst>
                <a:ext uri="{FF2B5EF4-FFF2-40B4-BE49-F238E27FC236}">
                  <a16:creationId xmlns:a16="http://schemas.microsoft.com/office/drawing/2014/main" id="{1E650483-559C-5C48-9ECF-D8973562BD14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custGeom>
              <a:avLst/>
              <a:gdLst>
                <a:gd name="connsiteX0" fmla="*/ 0 w 1878227"/>
                <a:gd name="connsiteY0" fmla="*/ 0 h 1099637"/>
                <a:gd name="connsiteX1" fmla="*/ 663640 w 1878227"/>
                <a:gd name="connsiteY1" fmla="*/ 0 h 1099637"/>
                <a:gd name="connsiteX2" fmla="*/ 1327280 w 1878227"/>
                <a:gd name="connsiteY2" fmla="*/ 0 h 1099637"/>
                <a:gd name="connsiteX3" fmla="*/ 1878227 w 1878227"/>
                <a:gd name="connsiteY3" fmla="*/ 0 h 1099637"/>
                <a:gd name="connsiteX4" fmla="*/ 1878227 w 1878227"/>
                <a:gd name="connsiteY4" fmla="*/ 571811 h 1099637"/>
                <a:gd name="connsiteX5" fmla="*/ 1878227 w 1878227"/>
                <a:gd name="connsiteY5" fmla="*/ 1099637 h 1099637"/>
                <a:gd name="connsiteX6" fmla="*/ 1270934 w 1878227"/>
                <a:gd name="connsiteY6" fmla="*/ 1099637 h 1099637"/>
                <a:gd name="connsiteX7" fmla="*/ 682422 w 1878227"/>
                <a:gd name="connsiteY7" fmla="*/ 1099637 h 1099637"/>
                <a:gd name="connsiteX8" fmla="*/ 0 w 1878227"/>
                <a:gd name="connsiteY8" fmla="*/ 1099637 h 1099637"/>
                <a:gd name="connsiteX9" fmla="*/ 0 w 1878227"/>
                <a:gd name="connsiteY9" fmla="*/ 560815 h 1099637"/>
                <a:gd name="connsiteX10" fmla="*/ 0 w 1878227"/>
                <a:gd name="connsiteY10" fmla="*/ 0 h 1099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8227" h="1099637" fill="none" extrusionOk="0">
                  <a:moveTo>
                    <a:pt x="0" y="0"/>
                  </a:moveTo>
                  <a:cubicBezTo>
                    <a:pt x="243400" y="-10157"/>
                    <a:pt x="421467" y="24086"/>
                    <a:pt x="663640" y="0"/>
                  </a:cubicBezTo>
                  <a:cubicBezTo>
                    <a:pt x="905813" y="-24086"/>
                    <a:pt x="1192075" y="11486"/>
                    <a:pt x="1327280" y="0"/>
                  </a:cubicBezTo>
                  <a:cubicBezTo>
                    <a:pt x="1462485" y="-11486"/>
                    <a:pt x="1650394" y="16532"/>
                    <a:pt x="1878227" y="0"/>
                  </a:cubicBezTo>
                  <a:cubicBezTo>
                    <a:pt x="1898873" y="128917"/>
                    <a:pt x="1896041" y="307777"/>
                    <a:pt x="1878227" y="571811"/>
                  </a:cubicBezTo>
                  <a:cubicBezTo>
                    <a:pt x="1860413" y="835845"/>
                    <a:pt x="1876580" y="975418"/>
                    <a:pt x="1878227" y="1099637"/>
                  </a:cubicBezTo>
                  <a:cubicBezTo>
                    <a:pt x="1628318" y="1093337"/>
                    <a:pt x="1502796" y="1103239"/>
                    <a:pt x="1270934" y="1099637"/>
                  </a:cubicBezTo>
                  <a:cubicBezTo>
                    <a:pt x="1039072" y="1096035"/>
                    <a:pt x="852239" y="1122308"/>
                    <a:pt x="682422" y="1099637"/>
                  </a:cubicBezTo>
                  <a:cubicBezTo>
                    <a:pt x="512605" y="1076966"/>
                    <a:pt x="199075" y="1132362"/>
                    <a:pt x="0" y="1099637"/>
                  </a:cubicBezTo>
                  <a:cubicBezTo>
                    <a:pt x="-12949" y="982381"/>
                    <a:pt x="-24712" y="761687"/>
                    <a:pt x="0" y="560815"/>
                  </a:cubicBezTo>
                  <a:cubicBezTo>
                    <a:pt x="24712" y="359943"/>
                    <a:pt x="25011" y="257752"/>
                    <a:pt x="0" y="0"/>
                  </a:cubicBezTo>
                  <a:close/>
                </a:path>
                <a:path w="1878227" h="1099637" stroke="0" extrusionOk="0">
                  <a:moveTo>
                    <a:pt x="0" y="0"/>
                  </a:moveTo>
                  <a:cubicBezTo>
                    <a:pt x="244071" y="-14655"/>
                    <a:pt x="480627" y="-290"/>
                    <a:pt x="663640" y="0"/>
                  </a:cubicBezTo>
                  <a:cubicBezTo>
                    <a:pt x="846653" y="290"/>
                    <a:pt x="996517" y="-25789"/>
                    <a:pt x="1252151" y="0"/>
                  </a:cubicBezTo>
                  <a:cubicBezTo>
                    <a:pt x="1507785" y="25789"/>
                    <a:pt x="1652944" y="12624"/>
                    <a:pt x="1878227" y="0"/>
                  </a:cubicBezTo>
                  <a:cubicBezTo>
                    <a:pt x="1904219" y="190091"/>
                    <a:pt x="1850198" y="366333"/>
                    <a:pt x="1878227" y="560815"/>
                  </a:cubicBezTo>
                  <a:cubicBezTo>
                    <a:pt x="1906256" y="755297"/>
                    <a:pt x="1884833" y="935125"/>
                    <a:pt x="1878227" y="1099637"/>
                  </a:cubicBezTo>
                  <a:cubicBezTo>
                    <a:pt x="1626906" y="1089614"/>
                    <a:pt x="1542606" y="1111246"/>
                    <a:pt x="1252151" y="1099637"/>
                  </a:cubicBezTo>
                  <a:cubicBezTo>
                    <a:pt x="961696" y="1088028"/>
                    <a:pt x="803510" y="1124885"/>
                    <a:pt x="644858" y="1099637"/>
                  </a:cubicBezTo>
                  <a:cubicBezTo>
                    <a:pt x="486206" y="1074389"/>
                    <a:pt x="300428" y="1094974"/>
                    <a:pt x="0" y="1099637"/>
                  </a:cubicBezTo>
                  <a:cubicBezTo>
                    <a:pt x="12310" y="853748"/>
                    <a:pt x="-21357" y="779066"/>
                    <a:pt x="0" y="549819"/>
                  </a:cubicBezTo>
                  <a:cubicBezTo>
                    <a:pt x="21357" y="320572"/>
                    <a:pt x="24032" y="113705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1037871731">
                    <a:prstGeom prst="flowChartProcess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Merge 102">
              <a:extLst>
                <a:ext uri="{FF2B5EF4-FFF2-40B4-BE49-F238E27FC236}">
                  <a16:creationId xmlns:a16="http://schemas.microsoft.com/office/drawing/2014/main" id="{0626B0EE-E080-ED4E-8D72-860614A7CB22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custGeom>
              <a:avLst/>
              <a:gdLst>
                <a:gd name="connsiteX0" fmla="*/ 0 w 1876003"/>
                <a:gd name="connsiteY0" fmla="*/ 0 h 673922"/>
                <a:gd name="connsiteX1" fmla="*/ 662854 w 1876003"/>
                <a:gd name="connsiteY1" fmla="*/ 0 h 673922"/>
                <a:gd name="connsiteX2" fmla="*/ 1288189 w 1876003"/>
                <a:gd name="connsiteY2" fmla="*/ 0 h 673922"/>
                <a:gd name="connsiteX3" fmla="*/ 1876003 w 1876003"/>
                <a:gd name="connsiteY3" fmla="*/ 0 h 673922"/>
                <a:gd name="connsiteX4" fmla="*/ 1435142 w 1876003"/>
                <a:gd name="connsiteY4" fmla="*/ 316743 h 673922"/>
                <a:gd name="connsiteX5" fmla="*/ 938001 w 1876003"/>
                <a:gd name="connsiteY5" fmla="*/ 673922 h 673922"/>
                <a:gd name="connsiteX6" fmla="*/ 469001 w 1876003"/>
                <a:gd name="connsiteY6" fmla="*/ 336961 h 673922"/>
                <a:gd name="connsiteX7" fmla="*/ 0 w 1876003"/>
                <a:gd name="connsiteY7" fmla="*/ 0 h 67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6003" h="673922" fill="none" extrusionOk="0">
                  <a:moveTo>
                    <a:pt x="0" y="0"/>
                  </a:moveTo>
                  <a:cubicBezTo>
                    <a:pt x="313181" y="15024"/>
                    <a:pt x="350547" y="-7454"/>
                    <a:pt x="662854" y="0"/>
                  </a:cubicBezTo>
                  <a:cubicBezTo>
                    <a:pt x="975161" y="7454"/>
                    <a:pt x="1143134" y="-7219"/>
                    <a:pt x="1288189" y="0"/>
                  </a:cubicBezTo>
                  <a:cubicBezTo>
                    <a:pt x="1433245" y="7219"/>
                    <a:pt x="1745651" y="-26642"/>
                    <a:pt x="1876003" y="0"/>
                  </a:cubicBezTo>
                  <a:cubicBezTo>
                    <a:pt x="1705102" y="139852"/>
                    <a:pt x="1561022" y="257908"/>
                    <a:pt x="1435142" y="316743"/>
                  </a:cubicBezTo>
                  <a:cubicBezTo>
                    <a:pt x="1309262" y="375578"/>
                    <a:pt x="1117301" y="513621"/>
                    <a:pt x="938001" y="673922"/>
                  </a:cubicBezTo>
                  <a:cubicBezTo>
                    <a:pt x="804535" y="569857"/>
                    <a:pt x="635780" y="477810"/>
                    <a:pt x="469001" y="336961"/>
                  </a:cubicBezTo>
                  <a:cubicBezTo>
                    <a:pt x="302222" y="196113"/>
                    <a:pt x="207041" y="156370"/>
                    <a:pt x="0" y="0"/>
                  </a:cubicBezTo>
                  <a:close/>
                </a:path>
                <a:path w="1876003" h="673922" stroke="0" extrusionOk="0">
                  <a:moveTo>
                    <a:pt x="0" y="0"/>
                  </a:moveTo>
                  <a:cubicBezTo>
                    <a:pt x="219430" y="1636"/>
                    <a:pt x="382480" y="-14147"/>
                    <a:pt x="606574" y="0"/>
                  </a:cubicBezTo>
                  <a:cubicBezTo>
                    <a:pt x="830668" y="14147"/>
                    <a:pt x="1094290" y="27767"/>
                    <a:pt x="1269429" y="0"/>
                  </a:cubicBezTo>
                  <a:cubicBezTo>
                    <a:pt x="1444568" y="-27767"/>
                    <a:pt x="1640709" y="15687"/>
                    <a:pt x="1876003" y="0"/>
                  </a:cubicBezTo>
                  <a:cubicBezTo>
                    <a:pt x="1758330" y="72777"/>
                    <a:pt x="1589498" y="193145"/>
                    <a:pt x="1435142" y="316743"/>
                  </a:cubicBezTo>
                  <a:cubicBezTo>
                    <a:pt x="1280786" y="440341"/>
                    <a:pt x="1120789" y="537747"/>
                    <a:pt x="938001" y="673922"/>
                  </a:cubicBezTo>
                  <a:cubicBezTo>
                    <a:pt x="787546" y="598339"/>
                    <a:pt x="662141" y="500216"/>
                    <a:pt x="459620" y="330222"/>
                  </a:cubicBezTo>
                  <a:cubicBezTo>
                    <a:pt x="257099" y="160228"/>
                    <a:pt x="147208" y="107468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708856909">
                    <a:prstGeom prst="flowChartMerg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786F2AF-4790-4642-8F98-21D281967A4D}"/>
              </a:ext>
            </a:extLst>
          </p:cNvPr>
          <p:cNvSpPr/>
          <p:nvPr/>
        </p:nvSpPr>
        <p:spPr>
          <a:xfrm>
            <a:off x="2153351" y="2459003"/>
            <a:ext cx="946222" cy="249152"/>
          </a:xfrm>
          <a:custGeom>
            <a:avLst/>
            <a:gdLst>
              <a:gd name="connsiteX0" fmla="*/ 0 w 946222"/>
              <a:gd name="connsiteY0" fmla="*/ 41526 h 249152"/>
              <a:gd name="connsiteX1" fmla="*/ 41526 w 946222"/>
              <a:gd name="connsiteY1" fmla="*/ 0 h 249152"/>
              <a:gd name="connsiteX2" fmla="*/ 481743 w 946222"/>
              <a:gd name="connsiteY2" fmla="*/ 0 h 249152"/>
              <a:gd name="connsiteX3" fmla="*/ 904696 w 946222"/>
              <a:gd name="connsiteY3" fmla="*/ 0 h 249152"/>
              <a:gd name="connsiteX4" fmla="*/ 946222 w 946222"/>
              <a:gd name="connsiteY4" fmla="*/ 41526 h 249152"/>
              <a:gd name="connsiteX5" fmla="*/ 946222 w 946222"/>
              <a:gd name="connsiteY5" fmla="*/ 207626 h 249152"/>
              <a:gd name="connsiteX6" fmla="*/ 904696 w 946222"/>
              <a:gd name="connsiteY6" fmla="*/ 249152 h 249152"/>
              <a:gd name="connsiteX7" fmla="*/ 499006 w 946222"/>
              <a:gd name="connsiteY7" fmla="*/ 249152 h 249152"/>
              <a:gd name="connsiteX8" fmla="*/ 41526 w 946222"/>
              <a:gd name="connsiteY8" fmla="*/ 249152 h 249152"/>
              <a:gd name="connsiteX9" fmla="*/ 0 w 946222"/>
              <a:gd name="connsiteY9" fmla="*/ 207626 h 249152"/>
              <a:gd name="connsiteX10" fmla="*/ 0 w 946222"/>
              <a:gd name="connsiteY10" fmla="*/ 41526 h 24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6222" h="249152" fill="none" extrusionOk="0">
                <a:moveTo>
                  <a:pt x="0" y="41526"/>
                </a:moveTo>
                <a:cubicBezTo>
                  <a:pt x="-284" y="21190"/>
                  <a:pt x="20142" y="-1924"/>
                  <a:pt x="41526" y="0"/>
                </a:cubicBezTo>
                <a:cubicBezTo>
                  <a:pt x="183456" y="19656"/>
                  <a:pt x="355553" y="10408"/>
                  <a:pt x="481743" y="0"/>
                </a:cubicBezTo>
                <a:cubicBezTo>
                  <a:pt x="607933" y="-10408"/>
                  <a:pt x="761979" y="-4458"/>
                  <a:pt x="904696" y="0"/>
                </a:cubicBezTo>
                <a:cubicBezTo>
                  <a:pt x="923663" y="1214"/>
                  <a:pt x="944162" y="16570"/>
                  <a:pt x="946222" y="41526"/>
                </a:cubicBezTo>
                <a:cubicBezTo>
                  <a:pt x="948605" y="115693"/>
                  <a:pt x="948360" y="134941"/>
                  <a:pt x="946222" y="207626"/>
                </a:cubicBezTo>
                <a:cubicBezTo>
                  <a:pt x="948368" y="228368"/>
                  <a:pt x="932841" y="248883"/>
                  <a:pt x="904696" y="249152"/>
                </a:cubicBezTo>
                <a:cubicBezTo>
                  <a:pt x="816970" y="234192"/>
                  <a:pt x="661638" y="234258"/>
                  <a:pt x="499006" y="249152"/>
                </a:cubicBezTo>
                <a:cubicBezTo>
                  <a:pt x="336374" y="264047"/>
                  <a:pt x="265897" y="230986"/>
                  <a:pt x="41526" y="249152"/>
                </a:cubicBezTo>
                <a:cubicBezTo>
                  <a:pt x="17837" y="252098"/>
                  <a:pt x="623" y="236210"/>
                  <a:pt x="0" y="207626"/>
                </a:cubicBezTo>
                <a:cubicBezTo>
                  <a:pt x="-2519" y="149610"/>
                  <a:pt x="4708" y="106935"/>
                  <a:pt x="0" y="41526"/>
                </a:cubicBezTo>
                <a:close/>
              </a:path>
              <a:path w="946222" h="249152" stroke="0" extrusionOk="0">
                <a:moveTo>
                  <a:pt x="0" y="41526"/>
                </a:moveTo>
                <a:cubicBezTo>
                  <a:pt x="3602" y="15876"/>
                  <a:pt x="17766" y="-3510"/>
                  <a:pt x="41526" y="0"/>
                </a:cubicBezTo>
                <a:cubicBezTo>
                  <a:pt x="142379" y="-2753"/>
                  <a:pt x="398466" y="-7242"/>
                  <a:pt x="490374" y="0"/>
                </a:cubicBezTo>
                <a:cubicBezTo>
                  <a:pt x="582282" y="7242"/>
                  <a:pt x="709545" y="-14528"/>
                  <a:pt x="904696" y="0"/>
                </a:cubicBezTo>
                <a:cubicBezTo>
                  <a:pt x="927985" y="2945"/>
                  <a:pt x="940738" y="17061"/>
                  <a:pt x="946222" y="41526"/>
                </a:cubicBezTo>
                <a:cubicBezTo>
                  <a:pt x="951053" y="124021"/>
                  <a:pt x="944473" y="130451"/>
                  <a:pt x="946222" y="207626"/>
                </a:cubicBezTo>
                <a:cubicBezTo>
                  <a:pt x="946608" y="227065"/>
                  <a:pt x="923007" y="249455"/>
                  <a:pt x="904696" y="249152"/>
                </a:cubicBezTo>
                <a:cubicBezTo>
                  <a:pt x="735149" y="235467"/>
                  <a:pt x="662720" y="231664"/>
                  <a:pt x="473111" y="249152"/>
                </a:cubicBezTo>
                <a:cubicBezTo>
                  <a:pt x="283503" y="266640"/>
                  <a:pt x="130033" y="236756"/>
                  <a:pt x="41526" y="249152"/>
                </a:cubicBezTo>
                <a:cubicBezTo>
                  <a:pt x="20181" y="248547"/>
                  <a:pt x="306" y="236220"/>
                  <a:pt x="0" y="207626"/>
                </a:cubicBezTo>
                <a:cubicBezTo>
                  <a:pt x="-2478" y="163114"/>
                  <a:pt x="369" y="110233"/>
                  <a:pt x="0" y="41526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968340571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313ADB-042B-5842-BDD9-FFFE7BCD33FB}"/>
              </a:ext>
            </a:extLst>
          </p:cNvPr>
          <p:cNvCxnSpPr>
            <a:cxnSpLocks/>
            <a:stCxn id="44" idx="1"/>
            <a:endCxn id="100" idx="3"/>
          </p:cNvCxnSpPr>
          <p:nvPr/>
        </p:nvCxnSpPr>
        <p:spPr>
          <a:xfrm flipH="1">
            <a:off x="3044633" y="2158630"/>
            <a:ext cx="4370367" cy="117956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E9A9F26-AA91-FD4A-9080-B4816A29D004}"/>
              </a:ext>
            </a:extLst>
          </p:cNvPr>
          <p:cNvCxnSpPr>
            <a:cxnSpLocks/>
          </p:cNvCxnSpPr>
          <p:nvPr/>
        </p:nvCxnSpPr>
        <p:spPr>
          <a:xfrm flipV="1">
            <a:off x="5999069" y="2958671"/>
            <a:ext cx="4029528" cy="696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B47381B-F00F-4D46-A889-F95BDD346B15}"/>
              </a:ext>
            </a:extLst>
          </p:cNvPr>
          <p:cNvCxnSpPr>
            <a:cxnSpLocks/>
          </p:cNvCxnSpPr>
          <p:nvPr/>
        </p:nvCxnSpPr>
        <p:spPr>
          <a:xfrm flipV="1">
            <a:off x="5997656" y="3051591"/>
            <a:ext cx="5290054" cy="14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27760FC-FB80-C04D-B0C9-1A666C209151}"/>
              </a:ext>
            </a:extLst>
          </p:cNvPr>
          <p:cNvSpPr/>
          <p:nvPr/>
        </p:nvSpPr>
        <p:spPr>
          <a:xfrm>
            <a:off x="10138973" y="3285934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Allocate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92742A03-6104-CC41-86B5-21F8B1D15CA5}"/>
              </a:ext>
            </a:extLst>
          </p:cNvPr>
          <p:cNvSpPr/>
          <p:nvPr/>
        </p:nvSpPr>
        <p:spPr>
          <a:xfrm>
            <a:off x="9946650" y="3255488"/>
            <a:ext cx="173120" cy="418291"/>
          </a:xfrm>
          <a:custGeom>
            <a:avLst/>
            <a:gdLst>
              <a:gd name="connsiteX0" fmla="*/ 0 w 173120"/>
              <a:gd name="connsiteY0" fmla="*/ 28854 h 418291"/>
              <a:gd name="connsiteX1" fmla="*/ 28854 w 173120"/>
              <a:gd name="connsiteY1" fmla="*/ 0 h 418291"/>
              <a:gd name="connsiteX2" fmla="*/ 144266 w 173120"/>
              <a:gd name="connsiteY2" fmla="*/ 0 h 418291"/>
              <a:gd name="connsiteX3" fmla="*/ 173120 w 173120"/>
              <a:gd name="connsiteY3" fmla="*/ 28854 h 418291"/>
              <a:gd name="connsiteX4" fmla="*/ 173120 w 173120"/>
              <a:gd name="connsiteY4" fmla="*/ 389437 h 418291"/>
              <a:gd name="connsiteX5" fmla="*/ 144266 w 173120"/>
              <a:gd name="connsiteY5" fmla="*/ 418291 h 418291"/>
              <a:gd name="connsiteX6" fmla="*/ 28854 w 173120"/>
              <a:gd name="connsiteY6" fmla="*/ 418291 h 418291"/>
              <a:gd name="connsiteX7" fmla="*/ 0 w 173120"/>
              <a:gd name="connsiteY7" fmla="*/ 389437 h 418291"/>
              <a:gd name="connsiteX8" fmla="*/ 0 w 173120"/>
              <a:gd name="connsiteY8" fmla="*/ 28854 h 41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120" h="418291" fill="none" extrusionOk="0">
                <a:moveTo>
                  <a:pt x="0" y="28854"/>
                </a:moveTo>
                <a:cubicBezTo>
                  <a:pt x="-3224" y="14113"/>
                  <a:pt x="13158" y="859"/>
                  <a:pt x="28854" y="0"/>
                </a:cubicBezTo>
                <a:cubicBezTo>
                  <a:pt x="79187" y="-1050"/>
                  <a:pt x="87403" y="2048"/>
                  <a:pt x="144266" y="0"/>
                </a:cubicBezTo>
                <a:cubicBezTo>
                  <a:pt x="160130" y="1278"/>
                  <a:pt x="175658" y="11893"/>
                  <a:pt x="173120" y="28854"/>
                </a:cubicBezTo>
                <a:cubicBezTo>
                  <a:pt x="179097" y="147014"/>
                  <a:pt x="185536" y="294711"/>
                  <a:pt x="173120" y="389437"/>
                </a:cubicBezTo>
                <a:cubicBezTo>
                  <a:pt x="173007" y="405018"/>
                  <a:pt x="159287" y="416956"/>
                  <a:pt x="144266" y="418291"/>
                </a:cubicBezTo>
                <a:cubicBezTo>
                  <a:pt x="108839" y="417290"/>
                  <a:pt x="83257" y="416808"/>
                  <a:pt x="28854" y="418291"/>
                </a:cubicBezTo>
                <a:cubicBezTo>
                  <a:pt x="14457" y="419728"/>
                  <a:pt x="-1213" y="406978"/>
                  <a:pt x="0" y="389437"/>
                </a:cubicBezTo>
                <a:cubicBezTo>
                  <a:pt x="14280" y="283534"/>
                  <a:pt x="1832" y="178350"/>
                  <a:pt x="0" y="28854"/>
                </a:cubicBezTo>
                <a:close/>
              </a:path>
              <a:path w="173120" h="418291" stroke="0" extrusionOk="0">
                <a:moveTo>
                  <a:pt x="0" y="28854"/>
                </a:moveTo>
                <a:cubicBezTo>
                  <a:pt x="547" y="13009"/>
                  <a:pt x="12402" y="-974"/>
                  <a:pt x="28854" y="0"/>
                </a:cubicBezTo>
                <a:cubicBezTo>
                  <a:pt x="64261" y="2852"/>
                  <a:pt x="104951" y="3738"/>
                  <a:pt x="144266" y="0"/>
                </a:cubicBezTo>
                <a:cubicBezTo>
                  <a:pt x="159696" y="2613"/>
                  <a:pt x="172239" y="12369"/>
                  <a:pt x="173120" y="28854"/>
                </a:cubicBezTo>
                <a:cubicBezTo>
                  <a:pt x="175306" y="180455"/>
                  <a:pt x="165120" y="262423"/>
                  <a:pt x="173120" y="389437"/>
                </a:cubicBezTo>
                <a:cubicBezTo>
                  <a:pt x="170890" y="404773"/>
                  <a:pt x="159889" y="418064"/>
                  <a:pt x="144266" y="418291"/>
                </a:cubicBezTo>
                <a:cubicBezTo>
                  <a:pt x="90590" y="418147"/>
                  <a:pt x="62701" y="414716"/>
                  <a:pt x="28854" y="418291"/>
                </a:cubicBezTo>
                <a:cubicBezTo>
                  <a:pt x="16031" y="417326"/>
                  <a:pt x="556" y="402418"/>
                  <a:pt x="0" y="389437"/>
                </a:cubicBezTo>
                <a:cubicBezTo>
                  <a:pt x="-4754" y="216893"/>
                  <a:pt x="7711" y="203522"/>
                  <a:pt x="0" y="2885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80508798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5A39C8E-0096-2D48-8C35-4AEB561113C5}"/>
              </a:ext>
            </a:extLst>
          </p:cNvPr>
          <p:cNvSpPr/>
          <p:nvPr/>
        </p:nvSpPr>
        <p:spPr>
          <a:xfrm>
            <a:off x="4310919" y="3571392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ContainerAllocated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24719CF-BB6E-134F-85F7-4AD217B7045C}"/>
              </a:ext>
            </a:extLst>
          </p:cNvPr>
          <p:cNvCxnSpPr>
            <a:cxnSpLocks/>
          </p:cNvCxnSpPr>
          <p:nvPr/>
        </p:nvCxnSpPr>
        <p:spPr>
          <a:xfrm flipH="1">
            <a:off x="4170932" y="3714375"/>
            <a:ext cx="5825464" cy="3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2968CEF-0156-2842-926C-22634D117A90}"/>
              </a:ext>
            </a:extLst>
          </p:cNvPr>
          <p:cNvGrpSpPr/>
          <p:nvPr/>
        </p:nvGrpSpPr>
        <p:grpSpPr>
          <a:xfrm>
            <a:off x="3677924" y="3665315"/>
            <a:ext cx="433615" cy="288669"/>
            <a:chOff x="7970108" y="5423680"/>
            <a:chExt cx="1878227" cy="1100688"/>
          </a:xfrm>
        </p:grpSpPr>
        <p:sp>
          <p:nvSpPr>
            <p:cNvPr id="127" name="Process 126">
              <a:extLst>
                <a:ext uri="{FF2B5EF4-FFF2-40B4-BE49-F238E27FC236}">
                  <a16:creationId xmlns:a16="http://schemas.microsoft.com/office/drawing/2014/main" id="{BEBE9871-7E1A-0845-8455-655A7930358F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custGeom>
              <a:avLst/>
              <a:gdLst>
                <a:gd name="connsiteX0" fmla="*/ 0 w 1878227"/>
                <a:gd name="connsiteY0" fmla="*/ 0 h 1099637"/>
                <a:gd name="connsiteX1" fmla="*/ 588511 w 1878227"/>
                <a:gd name="connsiteY1" fmla="*/ 0 h 1099637"/>
                <a:gd name="connsiteX2" fmla="*/ 1252151 w 1878227"/>
                <a:gd name="connsiteY2" fmla="*/ 0 h 1099637"/>
                <a:gd name="connsiteX3" fmla="*/ 1878227 w 1878227"/>
                <a:gd name="connsiteY3" fmla="*/ 0 h 1099637"/>
                <a:gd name="connsiteX4" fmla="*/ 1878227 w 1878227"/>
                <a:gd name="connsiteY4" fmla="*/ 560815 h 1099637"/>
                <a:gd name="connsiteX5" fmla="*/ 1878227 w 1878227"/>
                <a:gd name="connsiteY5" fmla="*/ 1099637 h 1099637"/>
                <a:gd name="connsiteX6" fmla="*/ 1233369 w 1878227"/>
                <a:gd name="connsiteY6" fmla="*/ 1099637 h 1099637"/>
                <a:gd name="connsiteX7" fmla="*/ 607293 w 1878227"/>
                <a:gd name="connsiteY7" fmla="*/ 1099637 h 1099637"/>
                <a:gd name="connsiteX8" fmla="*/ 0 w 1878227"/>
                <a:gd name="connsiteY8" fmla="*/ 1099637 h 1099637"/>
                <a:gd name="connsiteX9" fmla="*/ 0 w 1878227"/>
                <a:gd name="connsiteY9" fmla="*/ 582808 h 1099637"/>
                <a:gd name="connsiteX10" fmla="*/ 0 w 1878227"/>
                <a:gd name="connsiteY10" fmla="*/ 0 h 1099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8227" h="1099637" fill="none" extrusionOk="0">
                  <a:moveTo>
                    <a:pt x="0" y="0"/>
                  </a:moveTo>
                  <a:cubicBezTo>
                    <a:pt x="208937" y="15674"/>
                    <a:pt x="354679" y="12556"/>
                    <a:pt x="588511" y="0"/>
                  </a:cubicBezTo>
                  <a:cubicBezTo>
                    <a:pt x="822343" y="-12556"/>
                    <a:pt x="987644" y="-25551"/>
                    <a:pt x="1252151" y="0"/>
                  </a:cubicBezTo>
                  <a:cubicBezTo>
                    <a:pt x="1516658" y="25551"/>
                    <a:pt x="1615472" y="17725"/>
                    <a:pt x="1878227" y="0"/>
                  </a:cubicBezTo>
                  <a:cubicBezTo>
                    <a:pt x="1862870" y="136360"/>
                    <a:pt x="1868838" y="299684"/>
                    <a:pt x="1878227" y="560815"/>
                  </a:cubicBezTo>
                  <a:cubicBezTo>
                    <a:pt x="1887616" y="821946"/>
                    <a:pt x="1895252" y="903392"/>
                    <a:pt x="1878227" y="1099637"/>
                  </a:cubicBezTo>
                  <a:cubicBezTo>
                    <a:pt x="1559814" y="1090774"/>
                    <a:pt x="1523816" y="1103048"/>
                    <a:pt x="1233369" y="1099637"/>
                  </a:cubicBezTo>
                  <a:cubicBezTo>
                    <a:pt x="942922" y="1096226"/>
                    <a:pt x="775690" y="1121102"/>
                    <a:pt x="607293" y="1099637"/>
                  </a:cubicBezTo>
                  <a:cubicBezTo>
                    <a:pt x="438896" y="1078172"/>
                    <a:pt x="269769" y="1096726"/>
                    <a:pt x="0" y="1099637"/>
                  </a:cubicBezTo>
                  <a:cubicBezTo>
                    <a:pt x="-5668" y="939487"/>
                    <a:pt x="-15438" y="698320"/>
                    <a:pt x="0" y="582808"/>
                  </a:cubicBezTo>
                  <a:cubicBezTo>
                    <a:pt x="15438" y="467296"/>
                    <a:pt x="-22399" y="220528"/>
                    <a:pt x="0" y="0"/>
                  </a:cubicBezTo>
                  <a:close/>
                </a:path>
                <a:path w="1878227" h="1099637" stroke="0" extrusionOk="0">
                  <a:moveTo>
                    <a:pt x="0" y="0"/>
                  </a:moveTo>
                  <a:cubicBezTo>
                    <a:pt x="199212" y="-24760"/>
                    <a:pt x="369841" y="14623"/>
                    <a:pt x="663640" y="0"/>
                  </a:cubicBezTo>
                  <a:cubicBezTo>
                    <a:pt x="957439" y="-14623"/>
                    <a:pt x="1051573" y="-26488"/>
                    <a:pt x="1308498" y="0"/>
                  </a:cubicBezTo>
                  <a:cubicBezTo>
                    <a:pt x="1565423" y="26488"/>
                    <a:pt x="1636354" y="11080"/>
                    <a:pt x="1878227" y="0"/>
                  </a:cubicBezTo>
                  <a:cubicBezTo>
                    <a:pt x="1861276" y="226976"/>
                    <a:pt x="1882301" y="399621"/>
                    <a:pt x="1878227" y="549819"/>
                  </a:cubicBezTo>
                  <a:cubicBezTo>
                    <a:pt x="1874153" y="700017"/>
                    <a:pt x="1882703" y="833263"/>
                    <a:pt x="1878227" y="1099637"/>
                  </a:cubicBezTo>
                  <a:cubicBezTo>
                    <a:pt x="1714895" y="1075830"/>
                    <a:pt x="1514908" y="1118798"/>
                    <a:pt x="1308498" y="1099637"/>
                  </a:cubicBezTo>
                  <a:cubicBezTo>
                    <a:pt x="1102088" y="1080476"/>
                    <a:pt x="963365" y="1122148"/>
                    <a:pt x="719987" y="1099637"/>
                  </a:cubicBezTo>
                  <a:cubicBezTo>
                    <a:pt x="476609" y="1077126"/>
                    <a:pt x="157396" y="1074138"/>
                    <a:pt x="0" y="1099637"/>
                  </a:cubicBezTo>
                  <a:cubicBezTo>
                    <a:pt x="-18378" y="915894"/>
                    <a:pt x="-10608" y="814164"/>
                    <a:pt x="0" y="538822"/>
                  </a:cubicBezTo>
                  <a:cubicBezTo>
                    <a:pt x="10608" y="263480"/>
                    <a:pt x="-493" y="18336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3338632651">
                    <a:prstGeom prst="flowChartProcess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Merge 127">
              <a:extLst>
                <a:ext uri="{FF2B5EF4-FFF2-40B4-BE49-F238E27FC236}">
                  <a16:creationId xmlns:a16="http://schemas.microsoft.com/office/drawing/2014/main" id="{AB160659-989A-A443-AA83-C54C297624C8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custGeom>
              <a:avLst/>
              <a:gdLst>
                <a:gd name="connsiteX0" fmla="*/ 0 w 1876003"/>
                <a:gd name="connsiteY0" fmla="*/ 0 h 673922"/>
                <a:gd name="connsiteX1" fmla="*/ 606574 w 1876003"/>
                <a:gd name="connsiteY1" fmla="*/ 0 h 673922"/>
                <a:gd name="connsiteX2" fmla="*/ 1213149 w 1876003"/>
                <a:gd name="connsiteY2" fmla="*/ 0 h 673922"/>
                <a:gd name="connsiteX3" fmla="*/ 1876003 w 1876003"/>
                <a:gd name="connsiteY3" fmla="*/ 0 h 673922"/>
                <a:gd name="connsiteX4" fmla="*/ 1388242 w 1876003"/>
                <a:gd name="connsiteY4" fmla="*/ 350439 h 673922"/>
                <a:gd name="connsiteX5" fmla="*/ 938001 w 1876003"/>
                <a:gd name="connsiteY5" fmla="*/ 673922 h 673922"/>
                <a:gd name="connsiteX6" fmla="*/ 469001 w 1876003"/>
                <a:gd name="connsiteY6" fmla="*/ 336961 h 673922"/>
                <a:gd name="connsiteX7" fmla="*/ 0 w 1876003"/>
                <a:gd name="connsiteY7" fmla="*/ 0 h 67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6003" h="673922" fill="none" extrusionOk="0">
                  <a:moveTo>
                    <a:pt x="0" y="0"/>
                  </a:moveTo>
                  <a:cubicBezTo>
                    <a:pt x="203183" y="13774"/>
                    <a:pt x="357777" y="-12213"/>
                    <a:pt x="606574" y="0"/>
                  </a:cubicBezTo>
                  <a:cubicBezTo>
                    <a:pt x="855371" y="12213"/>
                    <a:pt x="1027670" y="-9204"/>
                    <a:pt x="1213149" y="0"/>
                  </a:cubicBezTo>
                  <a:cubicBezTo>
                    <a:pt x="1398628" y="9204"/>
                    <a:pt x="1585864" y="-17493"/>
                    <a:pt x="1876003" y="0"/>
                  </a:cubicBezTo>
                  <a:cubicBezTo>
                    <a:pt x="1704489" y="125097"/>
                    <a:pt x="1531690" y="263598"/>
                    <a:pt x="1388242" y="350439"/>
                  </a:cubicBezTo>
                  <a:cubicBezTo>
                    <a:pt x="1244795" y="437280"/>
                    <a:pt x="1034486" y="600691"/>
                    <a:pt x="938001" y="673922"/>
                  </a:cubicBezTo>
                  <a:cubicBezTo>
                    <a:pt x="829287" y="605355"/>
                    <a:pt x="657444" y="481263"/>
                    <a:pt x="469001" y="336961"/>
                  </a:cubicBezTo>
                  <a:cubicBezTo>
                    <a:pt x="280558" y="192659"/>
                    <a:pt x="225061" y="130695"/>
                    <a:pt x="0" y="0"/>
                  </a:cubicBezTo>
                  <a:close/>
                </a:path>
                <a:path w="1876003" h="673922" stroke="0" extrusionOk="0">
                  <a:moveTo>
                    <a:pt x="0" y="0"/>
                  </a:moveTo>
                  <a:cubicBezTo>
                    <a:pt x="242105" y="-7696"/>
                    <a:pt x="411211" y="26780"/>
                    <a:pt x="606574" y="0"/>
                  </a:cubicBezTo>
                  <a:cubicBezTo>
                    <a:pt x="801937" y="-26780"/>
                    <a:pt x="1007478" y="22284"/>
                    <a:pt x="1213149" y="0"/>
                  </a:cubicBezTo>
                  <a:cubicBezTo>
                    <a:pt x="1418821" y="-22284"/>
                    <a:pt x="1692290" y="29642"/>
                    <a:pt x="1876003" y="0"/>
                  </a:cubicBezTo>
                  <a:cubicBezTo>
                    <a:pt x="1736819" y="110341"/>
                    <a:pt x="1531079" y="240076"/>
                    <a:pt x="1416382" y="330222"/>
                  </a:cubicBezTo>
                  <a:cubicBezTo>
                    <a:pt x="1301685" y="420368"/>
                    <a:pt x="1126237" y="541312"/>
                    <a:pt x="938001" y="673922"/>
                  </a:cubicBezTo>
                  <a:cubicBezTo>
                    <a:pt x="791716" y="567095"/>
                    <a:pt x="697359" y="479478"/>
                    <a:pt x="497141" y="357179"/>
                  </a:cubicBezTo>
                  <a:cubicBezTo>
                    <a:pt x="296923" y="234880"/>
                    <a:pt x="176112" y="9657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1182775656">
                    <a:prstGeom prst="flowChartMerg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32BEF0D-D9FE-5444-B16D-E48342B1BBC1}"/>
              </a:ext>
            </a:extLst>
          </p:cNvPr>
          <p:cNvSpPr/>
          <p:nvPr/>
        </p:nvSpPr>
        <p:spPr>
          <a:xfrm>
            <a:off x="11374270" y="347060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Assign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Voyage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46C55B48-119D-E641-96BB-A2A71048BA8D}"/>
              </a:ext>
            </a:extLst>
          </p:cNvPr>
          <p:cNvSpPr/>
          <p:nvPr/>
        </p:nvSpPr>
        <p:spPr>
          <a:xfrm>
            <a:off x="11201150" y="3123472"/>
            <a:ext cx="173120" cy="1007422"/>
          </a:xfrm>
          <a:custGeom>
            <a:avLst/>
            <a:gdLst>
              <a:gd name="connsiteX0" fmla="*/ 0 w 173120"/>
              <a:gd name="connsiteY0" fmla="*/ 28854 h 1007422"/>
              <a:gd name="connsiteX1" fmla="*/ 28854 w 173120"/>
              <a:gd name="connsiteY1" fmla="*/ 0 h 1007422"/>
              <a:gd name="connsiteX2" fmla="*/ 144266 w 173120"/>
              <a:gd name="connsiteY2" fmla="*/ 0 h 1007422"/>
              <a:gd name="connsiteX3" fmla="*/ 173120 w 173120"/>
              <a:gd name="connsiteY3" fmla="*/ 28854 h 1007422"/>
              <a:gd name="connsiteX4" fmla="*/ 173120 w 173120"/>
              <a:gd name="connsiteY4" fmla="*/ 503711 h 1007422"/>
              <a:gd name="connsiteX5" fmla="*/ 173120 w 173120"/>
              <a:gd name="connsiteY5" fmla="*/ 978568 h 1007422"/>
              <a:gd name="connsiteX6" fmla="*/ 144266 w 173120"/>
              <a:gd name="connsiteY6" fmla="*/ 1007422 h 1007422"/>
              <a:gd name="connsiteX7" fmla="*/ 28854 w 173120"/>
              <a:gd name="connsiteY7" fmla="*/ 1007422 h 1007422"/>
              <a:gd name="connsiteX8" fmla="*/ 0 w 173120"/>
              <a:gd name="connsiteY8" fmla="*/ 978568 h 1007422"/>
              <a:gd name="connsiteX9" fmla="*/ 0 w 173120"/>
              <a:gd name="connsiteY9" fmla="*/ 532202 h 1007422"/>
              <a:gd name="connsiteX10" fmla="*/ 0 w 173120"/>
              <a:gd name="connsiteY10" fmla="*/ 28854 h 100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120" h="1007422" fill="none" extrusionOk="0">
                <a:moveTo>
                  <a:pt x="0" y="28854"/>
                </a:moveTo>
                <a:cubicBezTo>
                  <a:pt x="-1018" y="15757"/>
                  <a:pt x="10480" y="-205"/>
                  <a:pt x="28854" y="0"/>
                </a:cubicBezTo>
                <a:cubicBezTo>
                  <a:pt x="69223" y="5271"/>
                  <a:pt x="107187" y="2827"/>
                  <a:pt x="144266" y="0"/>
                </a:cubicBezTo>
                <a:cubicBezTo>
                  <a:pt x="158776" y="1974"/>
                  <a:pt x="173855" y="12480"/>
                  <a:pt x="173120" y="28854"/>
                </a:cubicBezTo>
                <a:cubicBezTo>
                  <a:pt x="167759" y="167392"/>
                  <a:pt x="171355" y="313661"/>
                  <a:pt x="173120" y="503711"/>
                </a:cubicBezTo>
                <a:cubicBezTo>
                  <a:pt x="174885" y="693761"/>
                  <a:pt x="176344" y="855772"/>
                  <a:pt x="173120" y="978568"/>
                </a:cubicBezTo>
                <a:cubicBezTo>
                  <a:pt x="176683" y="994887"/>
                  <a:pt x="159685" y="1007955"/>
                  <a:pt x="144266" y="1007422"/>
                </a:cubicBezTo>
                <a:cubicBezTo>
                  <a:pt x="116859" y="1003007"/>
                  <a:pt x="67933" y="1007253"/>
                  <a:pt x="28854" y="1007422"/>
                </a:cubicBezTo>
                <a:cubicBezTo>
                  <a:pt x="12879" y="1009860"/>
                  <a:pt x="23" y="998091"/>
                  <a:pt x="0" y="978568"/>
                </a:cubicBezTo>
                <a:cubicBezTo>
                  <a:pt x="21294" y="844937"/>
                  <a:pt x="-6294" y="680140"/>
                  <a:pt x="0" y="532202"/>
                </a:cubicBezTo>
                <a:cubicBezTo>
                  <a:pt x="6294" y="384264"/>
                  <a:pt x="9343" y="212727"/>
                  <a:pt x="0" y="28854"/>
                </a:cubicBezTo>
                <a:close/>
              </a:path>
              <a:path w="173120" h="1007422" stroke="0" extrusionOk="0">
                <a:moveTo>
                  <a:pt x="0" y="28854"/>
                </a:moveTo>
                <a:cubicBezTo>
                  <a:pt x="-2436" y="12633"/>
                  <a:pt x="13120" y="1164"/>
                  <a:pt x="28854" y="0"/>
                </a:cubicBezTo>
                <a:cubicBezTo>
                  <a:pt x="71196" y="-401"/>
                  <a:pt x="98497" y="699"/>
                  <a:pt x="144266" y="0"/>
                </a:cubicBezTo>
                <a:cubicBezTo>
                  <a:pt x="160780" y="-270"/>
                  <a:pt x="174078" y="13083"/>
                  <a:pt x="173120" y="28854"/>
                </a:cubicBezTo>
                <a:cubicBezTo>
                  <a:pt x="183832" y="141004"/>
                  <a:pt x="168104" y="356351"/>
                  <a:pt x="173120" y="475220"/>
                </a:cubicBezTo>
                <a:cubicBezTo>
                  <a:pt x="178136" y="594089"/>
                  <a:pt x="163236" y="870535"/>
                  <a:pt x="173120" y="978568"/>
                </a:cubicBezTo>
                <a:cubicBezTo>
                  <a:pt x="174233" y="994274"/>
                  <a:pt x="159188" y="1006918"/>
                  <a:pt x="144266" y="1007422"/>
                </a:cubicBezTo>
                <a:cubicBezTo>
                  <a:pt x="118373" y="1002401"/>
                  <a:pt x="68008" y="1010099"/>
                  <a:pt x="28854" y="1007422"/>
                </a:cubicBezTo>
                <a:cubicBezTo>
                  <a:pt x="11427" y="1007852"/>
                  <a:pt x="1616" y="991529"/>
                  <a:pt x="0" y="978568"/>
                </a:cubicBezTo>
                <a:cubicBezTo>
                  <a:pt x="872" y="807275"/>
                  <a:pt x="7333" y="714185"/>
                  <a:pt x="0" y="503711"/>
                </a:cubicBezTo>
                <a:cubicBezTo>
                  <a:pt x="-7333" y="293237"/>
                  <a:pt x="-12532" y="160945"/>
                  <a:pt x="0" y="2885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5781363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3651F68-5472-2349-A3ED-30EB29F42B46}"/>
              </a:ext>
            </a:extLst>
          </p:cNvPr>
          <p:cNvSpPr/>
          <p:nvPr/>
        </p:nvSpPr>
        <p:spPr>
          <a:xfrm>
            <a:off x="7633895" y="527807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Assign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603E2AAE-616F-5F4C-907E-BCEEEFD79F2F}"/>
              </a:ext>
            </a:extLst>
          </p:cNvPr>
          <p:cNvSpPr/>
          <p:nvPr/>
        </p:nvSpPr>
        <p:spPr>
          <a:xfrm>
            <a:off x="7438203" y="3896670"/>
            <a:ext cx="127961" cy="1588331"/>
          </a:xfrm>
          <a:custGeom>
            <a:avLst/>
            <a:gdLst>
              <a:gd name="connsiteX0" fmla="*/ 0 w 127961"/>
              <a:gd name="connsiteY0" fmla="*/ 21327 h 1588331"/>
              <a:gd name="connsiteX1" fmla="*/ 21327 w 127961"/>
              <a:gd name="connsiteY1" fmla="*/ 0 h 1588331"/>
              <a:gd name="connsiteX2" fmla="*/ 106634 w 127961"/>
              <a:gd name="connsiteY2" fmla="*/ 0 h 1588331"/>
              <a:gd name="connsiteX3" fmla="*/ 127961 w 127961"/>
              <a:gd name="connsiteY3" fmla="*/ 21327 h 1588331"/>
              <a:gd name="connsiteX4" fmla="*/ 127961 w 127961"/>
              <a:gd name="connsiteY4" fmla="*/ 521096 h 1588331"/>
              <a:gd name="connsiteX5" fmla="*/ 127961 w 127961"/>
              <a:gd name="connsiteY5" fmla="*/ 1005408 h 1588331"/>
              <a:gd name="connsiteX6" fmla="*/ 127961 w 127961"/>
              <a:gd name="connsiteY6" fmla="*/ 1567004 h 1588331"/>
              <a:gd name="connsiteX7" fmla="*/ 106634 w 127961"/>
              <a:gd name="connsiteY7" fmla="*/ 1588331 h 1588331"/>
              <a:gd name="connsiteX8" fmla="*/ 21327 w 127961"/>
              <a:gd name="connsiteY8" fmla="*/ 1588331 h 1588331"/>
              <a:gd name="connsiteX9" fmla="*/ 0 w 127961"/>
              <a:gd name="connsiteY9" fmla="*/ 1567004 h 1588331"/>
              <a:gd name="connsiteX10" fmla="*/ 0 w 127961"/>
              <a:gd name="connsiteY10" fmla="*/ 1098149 h 1588331"/>
              <a:gd name="connsiteX11" fmla="*/ 0 w 127961"/>
              <a:gd name="connsiteY11" fmla="*/ 629293 h 1588331"/>
              <a:gd name="connsiteX12" fmla="*/ 0 w 127961"/>
              <a:gd name="connsiteY12" fmla="*/ 21327 h 158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961" h="1588331" fill="none" extrusionOk="0">
                <a:moveTo>
                  <a:pt x="0" y="21327"/>
                </a:moveTo>
                <a:cubicBezTo>
                  <a:pt x="-1330" y="11696"/>
                  <a:pt x="10850" y="96"/>
                  <a:pt x="21327" y="0"/>
                </a:cubicBezTo>
                <a:cubicBezTo>
                  <a:pt x="60754" y="-1965"/>
                  <a:pt x="70034" y="3796"/>
                  <a:pt x="106634" y="0"/>
                </a:cubicBezTo>
                <a:cubicBezTo>
                  <a:pt x="118841" y="-1212"/>
                  <a:pt x="127584" y="10114"/>
                  <a:pt x="127961" y="21327"/>
                </a:cubicBezTo>
                <a:cubicBezTo>
                  <a:pt x="147531" y="246002"/>
                  <a:pt x="121030" y="300155"/>
                  <a:pt x="127961" y="521096"/>
                </a:cubicBezTo>
                <a:cubicBezTo>
                  <a:pt x="134892" y="742037"/>
                  <a:pt x="149777" y="794387"/>
                  <a:pt x="127961" y="1005408"/>
                </a:cubicBezTo>
                <a:cubicBezTo>
                  <a:pt x="106145" y="1216429"/>
                  <a:pt x="108839" y="1417241"/>
                  <a:pt x="127961" y="1567004"/>
                </a:cubicBezTo>
                <a:cubicBezTo>
                  <a:pt x="127399" y="1579918"/>
                  <a:pt x="117851" y="1589622"/>
                  <a:pt x="106634" y="1588331"/>
                </a:cubicBezTo>
                <a:cubicBezTo>
                  <a:pt x="76480" y="1586718"/>
                  <a:pt x="42860" y="1588177"/>
                  <a:pt x="21327" y="1588331"/>
                </a:cubicBezTo>
                <a:cubicBezTo>
                  <a:pt x="9352" y="1588151"/>
                  <a:pt x="1809" y="1578898"/>
                  <a:pt x="0" y="1567004"/>
                </a:cubicBezTo>
                <a:cubicBezTo>
                  <a:pt x="11985" y="1457136"/>
                  <a:pt x="-17346" y="1198083"/>
                  <a:pt x="0" y="1098149"/>
                </a:cubicBezTo>
                <a:cubicBezTo>
                  <a:pt x="17346" y="998216"/>
                  <a:pt x="-21896" y="790724"/>
                  <a:pt x="0" y="629293"/>
                </a:cubicBezTo>
                <a:cubicBezTo>
                  <a:pt x="21896" y="467862"/>
                  <a:pt x="24050" y="248424"/>
                  <a:pt x="0" y="21327"/>
                </a:cubicBezTo>
                <a:close/>
              </a:path>
              <a:path w="127961" h="1588331" stroke="0" extrusionOk="0">
                <a:moveTo>
                  <a:pt x="0" y="21327"/>
                </a:moveTo>
                <a:cubicBezTo>
                  <a:pt x="-1831" y="9442"/>
                  <a:pt x="9926" y="-32"/>
                  <a:pt x="21327" y="0"/>
                </a:cubicBezTo>
                <a:cubicBezTo>
                  <a:pt x="50939" y="365"/>
                  <a:pt x="86010" y="804"/>
                  <a:pt x="106634" y="0"/>
                </a:cubicBezTo>
                <a:cubicBezTo>
                  <a:pt x="119857" y="1442"/>
                  <a:pt x="127012" y="10107"/>
                  <a:pt x="127961" y="21327"/>
                </a:cubicBezTo>
                <a:cubicBezTo>
                  <a:pt x="154174" y="156893"/>
                  <a:pt x="121331" y="296560"/>
                  <a:pt x="127961" y="567466"/>
                </a:cubicBezTo>
                <a:cubicBezTo>
                  <a:pt x="134591" y="838372"/>
                  <a:pt x="129511" y="866548"/>
                  <a:pt x="127961" y="1036322"/>
                </a:cubicBezTo>
                <a:cubicBezTo>
                  <a:pt x="126411" y="1206096"/>
                  <a:pt x="138469" y="1310785"/>
                  <a:pt x="127961" y="1567004"/>
                </a:cubicBezTo>
                <a:cubicBezTo>
                  <a:pt x="130063" y="1580260"/>
                  <a:pt x="117769" y="1587548"/>
                  <a:pt x="106634" y="1588331"/>
                </a:cubicBezTo>
                <a:cubicBezTo>
                  <a:pt x="72590" y="1591072"/>
                  <a:pt x="40305" y="1587497"/>
                  <a:pt x="21327" y="1588331"/>
                </a:cubicBezTo>
                <a:cubicBezTo>
                  <a:pt x="8798" y="1587980"/>
                  <a:pt x="984" y="1576406"/>
                  <a:pt x="0" y="1567004"/>
                </a:cubicBezTo>
                <a:cubicBezTo>
                  <a:pt x="5894" y="1339464"/>
                  <a:pt x="-22105" y="1236707"/>
                  <a:pt x="0" y="1020865"/>
                </a:cubicBezTo>
                <a:cubicBezTo>
                  <a:pt x="22105" y="805023"/>
                  <a:pt x="24068" y="747155"/>
                  <a:pt x="0" y="536553"/>
                </a:cubicBezTo>
                <a:cubicBezTo>
                  <a:pt x="-24068" y="325951"/>
                  <a:pt x="-23404" y="159320"/>
                  <a:pt x="0" y="2132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8021755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F4EBB2C9-231F-6B4C-8C01-19E544B5EFD9}"/>
              </a:ext>
            </a:extLst>
          </p:cNvPr>
          <p:cNvSpPr/>
          <p:nvPr/>
        </p:nvSpPr>
        <p:spPr>
          <a:xfrm>
            <a:off x="2134915" y="5173213"/>
            <a:ext cx="907005" cy="605750"/>
          </a:xfrm>
          <a:custGeom>
            <a:avLst/>
            <a:gdLst>
              <a:gd name="connsiteX0" fmla="*/ 0 w 907005"/>
              <a:gd name="connsiteY0" fmla="*/ 100960 h 605750"/>
              <a:gd name="connsiteX1" fmla="*/ 100960 w 907005"/>
              <a:gd name="connsiteY1" fmla="*/ 0 h 605750"/>
              <a:gd name="connsiteX2" fmla="*/ 460553 w 907005"/>
              <a:gd name="connsiteY2" fmla="*/ 0 h 605750"/>
              <a:gd name="connsiteX3" fmla="*/ 806045 w 907005"/>
              <a:gd name="connsiteY3" fmla="*/ 0 h 605750"/>
              <a:gd name="connsiteX4" fmla="*/ 907005 w 907005"/>
              <a:gd name="connsiteY4" fmla="*/ 100960 h 605750"/>
              <a:gd name="connsiteX5" fmla="*/ 907005 w 907005"/>
              <a:gd name="connsiteY5" fmla="*/ 504790 h 605750"/>
              <a:gd name="connsiteX6" fmla="*/ 806045 w 907005"/>
              <a:gd name="connsiteY6" fmla="*/ 605750 h 605750"/>
              <a:gd name="connsiteX7" fmla="*/ 474655 w 907005"/>
              <a:gd name="connsiteY7" fmla="*/ 605750 h 605750"/>
              <a:gd name="connsiteX8" fmla="*/ 100960 w 907005"/>
              <a:gd name="connsiteY8" fmla="*/ 605750 h 605750"/>
              <a:gd name="connsiteX9" fmla="*/ 0 w 907005"/>
              <a:gd name="connsiteY9" fmla="*/ 504790 h 605750"/>
              <a:gd name="connsiteX10" fmla="*/ 0 w 907005"/>
              <a:gd name="connsiteY10" fmla="*/ 100960 h 60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7005" h="605750" fill="none" extrusionOk="0">
                <a:moveTo>
                  <a:pt x="0" y="100960"/>
                </a:moveTo>
                <a:cubicBezTo>
                  <a:pt x="2300" y="43928"/>
                  <a:pt x="43282" y="7210"/>
                  <a:pt x="100960" y="0"/>
                </a:cubicBezTo>
                <a:cubicBezTo>
                  <a:pt x="195414" y="-17401"/>
                  <a:pt x="286938" y="9239"/>
                  <a:pt x="460553" y="0"/>
                </a:cubicBezTo>
                <a:cubicBezTo>
                  <a:pt x="634168" y="-9239"/>
                  <a:pt x="715342" y="12469"/>
                  <a:pt x="806045" y="0"/>
                </a:cubicBezTo>
                <a:cubicBezTo>
                  <a:pt x="854426" y="-7310"/>
                  <a:pt x="917275" y="45962"/>
                  <a:pt x="907005" y="100960"/>
                </a:cubicBezTo>
                <a:cubicBezTo>
                  <a:pt x="895040" y="199524"/>
                  <a:pt x="893712" y="305231"/>
                  <a:pt x="907005" y="504790"/>
                </a:cubicBezTo>
                <a:cubicBezTo>
                  <a:pt x="909419" y="559009"/>
                  <a:pt x="852781" y="601360"/>
                  <a:pt x="806045" y="605750"/>
                </a:cubicBezTo>
                <a:cubicBezTo>
                  <a:pt x="712193" y="594692"/>
                  <a:pt x="625461" y="615345"/>
                  <a:pt x="474655" y="605750"/>
                </a:cubicBezTo>
                <a:cubicBezTo>
                  <a:pt x="323849" y="596156"/>
                  <a:pt x="285023" y="593320"/>
                  <a:pt x="100960" y="605750"/>
                </a:cubicBezTo>
                <a:cubicBezTo>
                  <a:pt x="52688" y="605438"/>
                  <a:pt x="704" y="547849"/>
                  <a:pt x="0" y="504790"/>
                </a:cubicBezTo>
                <a:cubicBezTo>
                  <a:pt x="-9774" y="356471"/>
                  <a:pt x="-557" y="270029"/>
                  <a:pt x="0" y="100960"/>
                </a:cubicBezTo>
                <a:close/>
              </a:path>
              <a:path w="907005" h="605750" stroke="0" extrusionOk="0">
                <a:moveTo>
                  <a:pt x="0" y="100960"/>
                </a:moveTo>
                <a:cubicBezTo>
                  <a:pt x="-1854" y="39857"/>
                  <a:pt x="40579" y="97"/>
                  <a:pt x="100960" y="0"/>
                </a:cubicBezTo>
                <a:cubicBezTo>
                  <a:pt x="256482" y="14083"/>
                  <a:pt x="346201" y="2961"/>
                  <a:pt x="446452" y="0"/>
                </a:cubicBezTo>
                <a:cubicBezTo>
                  <a:pt x="546703" y="-2961"/>
                  <a:pt x="730202" y="-1237"/>
                  <a:pt x="806045" y="0"/>
                </a:cubicBezTo>
                <a:cubicBezTo>
                  <a:pt x="851654" y="1209"/>
                  <a:pt x="909762" y="32915"/>
                  <a:pt x="907005" y="100960"/>
                </a:cubicBezTo>
                <a:cubicBezTo>
                  <a:pt x="918948" y="191622"/>
                  <a:pt x="888502" y="376301"/>
                  <a:pt x="907005" y="504790"/>
                </a:cubicBezTo>
                <a:cubicBezTo>
                  <a:pt x="918300" y="556739"/>
                  <a:pt x="860106" y="605046"/>
                  <a:pt x="806045" y="605750"/>
                </a:cubicBezTo>
                <a:cubicBezTo>
                  <a:pt x="686374" y="598677"/>
                  <a:pt x="569774" y="599981"/>
                  <a:pt x="474655" y="605750"/>
                </a:cubicBezTo>
                <a:cubicBezTo>
                  <a:pt x="379536" y="611520"/>
                  <a:pt x="198749" y="594411"/>
                  <a:pt x="100960" y="605750"/>
                </a:cubicBezTo>
                <a:cubicBezTo>
                  <a:pt x="46988" y="613161"/>
                  <a:pt x="1638" y="562124"/>
                  <a:pt x="0" y="504790"/>
                </a:cubicBezTo>
                <a:cubicBezTo>
                  <a:pt x="-7644" y="325626"/>
                  <a:pt x="-6143" y="259280"/>
                  <a:pt x="0" y="10096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7176208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Order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(Assigned)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F3DC140-E4EA-0742-9546-AA82CA278CD3}"/>
              </a:ext>
            </a:extLst>
          </p:cNvPr>
          <p:cNvCxnSpPr>
            <a:endCxn id="160" idx="3"/>
          </p:cNvCxnSpPr>
          <p:nvPr/>
        </p:nvCxnSpPr>
        <p:spPr>
          <a:xfrm flipH="1" flipV="1">
            <a:off x="3041920" y="5476088"/>
            <a:ext cx="4371297" cy="3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0CD4739-F216-5C42-997B-2375FDD483BF}"/>
              </a:ext>
            </a:extLst>
          </p:cNvPr>
          <p:cNvCxnSpPr>
            <a:cxnSpLocks/>
            <a:stCxn id="100" idx="2"/>
            <a:endCxn id="160" idx="0"/>
          </p:cNvCxnSpPr>
          <p:nvPr/>
        </p:nvCxnSpPr>
        <p:spPr>
          <a:xfrm flipH="1">
            <a:off x="2588418" y="3641069"/>
            <a:ext cx="2713" cy="153214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EB9338BE-568F-A255-8EE1-1B1CAA1B504A}"/>
              </a:ext>
            </a:extLst>
          </p:cNvPr>
          <p:cNvSpPr/>
          <p:nvPr/>
        </p:nvSpPr>
        <p:spPr bwMode="auto">
          <a:xfrm>
            <a:off x="5997262" y="1043269"/>
            <a:ext cx="148586" cy="340835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3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91" name="AutoShape 4">
            <a:extLst>
              <a:ext uri="{FF2B5EF4-FFF2-40B4-BE49-F238E27FC236}">
                <a16:creationId xmlns:a16="http://schemas.microsoft.com/office/drawing/2014/main" id="{788B73B3-0BB7-9177-F98E-D715194D7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48" y="2438620"/>
            <a:ext cx="966311" cy="3592494"/>
          </a:xfrm>
          <a:custGeom>
            <a:avLst/>
            <a:gdLst>
              <a:gd name="connsiteX0" fmla="*/ 0 w 966311"/>
              <a:gd name="connsiteY0" fmla="*/ 68772 h 3592494"/>
              <a:gd name="connsiteX1" fmla="*/ 68772 w 966311"/>
              <a:gd name="connsiteY1" fmla="*/ 0 h 3592494"/>
              <a:gd name="connsiteX2" fmla="*/ 499731 w 966311"/>
              <a:gd name="connsiteY2" fmla="*/ 0 h 3592494"/>
              <a:gd name="connsiteX3" fmla="*/ 897539 w 966311"/>
              <a:gd name="connsiteY3" fmla="*/ 0 h 3592494"/>
              <a:gd name="connsiteX4" fmla="*/ 966311 w 966311"/>
              <a:gd name="connsiteY4" fmla="*/ 68772 h 3592494"/>
              <a:gd name="connsiteX5" fmla="*/ 966311 w 966311"/>
              <a:gd name="connsiteY5" fmla="*/ 794312 h 3592494"/>
              <a:gd name="connsiteX6" fmla="*/ 966311 w 966311"/>
              <a:gd name="connsiteY6" fmla="*/ 1381653 h 3592494"/>
              <a:gd name="connsiteX7" fmla="*/ 966311 w 966311"/>
              <a:gd name="connsiteY7" fmla="*/ 2072643 h 3592494"/>
              <a:gd name="connsiteX8" fmla="*/ 966311 w 966311"/>
              <a:gd name="connsiteY8" fmla="*/ 2729084 h 3592494"/>
              <a:gd name="connsiteX9" fmla="*/ 966311 w 966311"/>
              <a:gd name="connsiteY9" fmla="*/ 3523722 h 3592494"/>
              <a:gd name="connsiteX10" fmla="*/ 897539 w 966311"/>
              <a:gd name="connsiteY10" fmla="*/ 3592494 h 3592494"/>
              <a:gd name="connsiteX11" fmla="*/ 483156 w 966311"/>
              <a:gd name="connsiteY11" fmla="*/ 3592494 h 3592494"/>
              <a:gd name="connsiteX12" fmla="*/ 68772 w 966311"/>
              <a:gd name="connsiteY12" fmla="*/ 3592494 h 3592494"/>
              <a:gd name="connsiteX13" fmla="*/ 0 w 966311"/>
              <a:gd name="connsiteY13" fmla="*/ 3523722 h 3592494"/>
              <a:gd name="connsiteX14" fmla="*/ 0 w 966311"/>
              <a:gd name="connsiteY14" fmla="*/ 2798183 h 3592494"/>
              <a:gd name="connsiteX15" fmla="*/ 0 w 966311"/>
              <a:gd name="connsiteY15" fmla="*/ 2176292 h 3592494"/>
              <a:gd name="connsiteX16" fmla="*/ 0 w 966311"/>
              <a:gd name="connsiteY16" fmla="*/ 1519851 h 3592494"/>
              <a:gd name="connsiteX17" fmla="*/ 0 w 966311"/>
              <a:gd name="connsiteY17" fmla="*/ 828861 h 3592494"/>
              <a:gd name="connsiteX18" fmla="*/ 0 w 966311"/>
              <a:gd name="connsiteY18" fmla="*/ 68772 h 3592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66311" h="3592494" extrusionOk="0">
                <a:moveTo>
                  <a:pt x="0" y="68772"/>
                </a:moveTo>
                <a:cubicBezTo>
                  <a:pt x="-4206" y="28365"/>
                  <a:pt x="32662" y="-4322"/>
                  <a:pt x="68772" y="0"/>
                </a:cubicBezTo>
                <a:cubicBezTo>
                  <a:pt x="269300" y="-19492"/>
                  <a:pt x="379211" y="-6565"/>
                  <a:pt x="499731" y="0"/>
                </a:cubicBezTo>
                <a:cubicBezTo>
                  <a:pt x="620251" y="6565"/>
                  <a:pt x="768606" y="-1705"/>
                  <a:pt x="897539" y="0"/>
                </a:cubicBezTo>
                <a:cubicBezTo>
                  <a:pt x="927727" y="-3150"/>
                  <a:pt x="969261" y="31103"/>
                  <a:pt x="966311" y="68772"/>
                </a:cubicBezTo>
                <a:cubicBezTo>
                  <a:pt x="985630" y="264967"/>
                  <a:pt x="986207" y="446834"/>
                  <a:pt x="966311" y="794312"/>
                </a:cubicBezTo>
                <a:cubicBezTo>
                  <a:pt x="946415" y="1141790"/>
                  <a:pt x="963979" y="1243984"/>
                  <a:pt x="966311" y="1381653"/>
                </a:cubicBezTo>
                <a:cubicBezTo>
                  <a:pt x="968643" y="1519322"/>
                  <a:pt x="989048" y="1898798"/>
                  <a:pt x="966311" y="2072643"/>
                </a:cubicBezTo>
                <a:cubicBezTo>
                  <a:pt x="943575" y="2246488"/>
                  <a:pt x="979455" y="2520081"/>
                  <a:pt x="966311" y="2729084"/>
                </a:cubicBezTo>
                <a:cubicBezTo>
                  <a:pt x="953167" y="2938087"/>
                  <a:pt x="928716" y="3152698"/>
                  <a:pt x="966311" y="3523722"/>
                </a:cubicBezTo>
                <a:cubicBezTo>
                  <a:pt x="974240" y="3562165"/>
                  <a:pt x="937197" y="3598694"/>
                  <a:pt x="897539" y="3592494"/>
                </a:cubicBezTo>
                <a:cubicBezTo>
                  <a:pt x="746166" y="3585512"/>
                  <a:pt x="594729" y="3593043"/>
                  <a:pt x="483156" y="3592494"/>
                </a:cubicBezTo>
                <a:cubicBezTo>
                  <a:pt x="371583" y="3591945"/>
                  <a:pt x="186253" y="3572154"/>
                  <a:pt x="68772" y="3592494"/>
                </a:cubicBezTo>
                <a:cubicBezTo>
                  <a:pt x="32275" y="3590682"/>
                  <a:pt x="315" y="3560409"/>
                  <a:pt x="0" y="3523722"/>
                </a:cubicBezTo>
                <a:cubicBezTo>
                  <a:pt x="-26370" y="3248663"/>
                  <a:pt x="18592" y="3065963"/>
                  <a:pt x="0" y="2798183"/>
                </a:cubicBezTo>
                <a:cubicBezTo>
                  <a:pt x="-18592" y="2530403"/>
                  <a:pt x="5967" y="2422453"/>
                  <a:pt x="0" y="2176292"/>
                </a:cubicBezTo>
                <a:cubicBezTo>
                  <a:pt x="-5967" y="1930131"/>
                  <a:pt x="-31850" y="1674974"/>
                  <a:pt x="0" y="1519851"/>
                </a:cubicBezTo>
                <a:cubicBezTo>
                  <a:pt x="31850" y="1364728"/>
                  <a:pt x="-9882" y="1029052"/>
                  <a:pt x="0" y="828861"/>
                </a:cubicBezTo>
                <a:cubicBezTo>
                  <a:pt x="9882" y="628670"/>
                  <a:pt x="-11277" y="392039"/>
                  <a:pt x="0" y="68772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/>
            <a:tailEnd/>
            <a:extLst>
              <a:ext uri="{C807C97D-BFC1-408E-A445-0C87EB9F89A2}">
                <ask:lineSketchStyleProps xmlns:ask="http://schemas.microsoft.com/office/drawing/2018/sketchyshapes" sd="2805954614">
                  <a:prstGeom prst="roundRect">
                    <a:avLst>
                      <a:gd name="adj" fmla="val 711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D4C05C4-3E70-9F14-E81A-A06BDA33066F}"/>
              </a:ext>
            </a:extLst>
          </p:cNvPr>
          <p:cNvCxnSpPr>
            <a:cxnSpLocks/>
          </p:cNvCxnSpPr>
          <p:nvPr/>
        </p:nvCxnSpPr>
        <p:spPr>
          <a:xfrm flipH="1">
            <a:off x="4129184" y="3940724"/>
            <a:ext cx="330169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02C1C18A-E166-7C3C-BBA0-1FC2247F95D2}"/>
              </a:ext>
            </a:extLst>
          </p:cNvPr>
          <p:cNvSpPr/>
          <p:nvPr/>
        </p:nvSpPr>
        <p:spPr>
          <a:xfrm>
            <a:off x="4507582" y="4747277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OrderRejected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sp>
        <p:nvSpPr>
          <p:cNvPr id="76" name="Process 75">
            <a:extLst>
              <a:ext uri="{FF2B5EF4-FFF2-40B4-BE49-F238E27FC236}">
                <a16:creationId xmlns:a16="http://schemas.microsoft.com/office/drawing/2014/main" id="{1EAD12B4-8ED9-0DA1-2349-9BB4DEC40E39}"/>
              </a:ext>
            </a:extLst>
          </p:cNvPr>
          <p:cNvSpPr/>
          <p:nvPr/>
        </p:nvSpPr>
        <p:spPr>
          <a:xfrm>
            <a:off x="5580348" y="4840371"/>
            <a:ext cx="433615" cy="288393"/>
          </a:xfrm>
          <a:prstGeom prst="flowChartProces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Merge 78">
            <a:extLst>
              <a:ext uri="{FF2B5EF4-FFF2-40B4-BE49-F238E27FC236}">
                <a16:creationId xmlns:a16="http://schemas.microsoft.com/office/drawing/2014/main" id="{E949D54E-552C-49EA-F3D1-7AB6D681B889}"/>
              </a:ext>
            </a:extLst>
          </p:cNvPr>
          <p:cNvSpPr/>
          <p:nvPr/>
        </p:nvSpPr>
        <p:spPr>
          <a:xfrm>
            <a:off x="5570939" y="4828054"/>
            <a:ext cx="433102" cy="176744"/>
          </a:xfrm>
          <a:custGeom>
            <a:avLst/>
            <a:gdLst>
              <a:gd name="connsiteX0" fmla="*/ 0 w 433102"/>
              <a:gd name="connsiteY0" fmla="*/ 0 h 176744"/>
              <a:gd name="connsiteX1" fmla="*/ 433102 w 433102"/>
              <a:gd name="connsiteY1" fmla="*/ 0 h 176744"/>
              <a:gd name="connsiteX2" fmla="*/ 216551 w 433102"/>
              <a:gd name="connsiteY2" fmla="*/ 176744 h 176744"/>
              <a:gd name="connsiteX3" fmla="*/ 0 w 433102"/>
              <a:gd name="connsiteY3" fmla="*/ 0 h 176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102" h="176744" fill="none" extrusionOk="0">
                <a:moveTo>
                  <a:pt x="0" y="0"/>
                </a:moveTo>
                <a:cubicBezTo>
                  <a:pt x="143857" y="21589"/>
                  <a:pt x="270855" y="-8077"/>
                  <a:pt x="433102" y="0"/>
                </a:cubicBezTo>
                <a:cubicBezTo>
                  <a:pt x="393451" y="46962"/>
                  <a:pt x="313025" y="95727"/>
                  <a:pt x="216551" y="176744"/>
                </a:cubicBezTo>
                <a:cubicBezTo>
                  <a:pt x="120181" y="91670"/>
                  <a:pt x="84212" y="57565"/>
                  <a:pt x="0" y="0"/>
                </a:cubicBezTo>
                <a:close/>
              </a:path>
              <a:path w="433102" h="176744" stroke="0" extrusionOk="0">
                <a:moveTo>
                  <a:pt x="0" y="0"/>
                </a:moveTo>
                <a:cubicBezTo>
                  <a:pt x="131471" y="-16934"/>
                  <a:pt x="262648" y="-5967"/>
                  <a:pt x="433102" y="0"/>
                </a:cubicBezTo>
                <a:cubicBezTo>
                  <a:pt x="386412" y="36265"/>
                  <a:pt x="314403" y="100464"/>
                  <a:pt x="216551" y="176744"/>
                </a:cubicBezTo>
                <a:cubicBezTo>
                  <a:pt x="177501" y="129226"/>
                  <a:pt x="89856" y="75681"/>
                  <a:pt x="0" y="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4271516699">
                  <a:prstGeom prst="flowChartMerg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05218773-9157-192C-7DDA-1161C5705229}"/>
              </a:ext>
            </a:extLst>
          </p:cNvPr>
          <p:cNvSpPr/>
          <p:nvPr/>
        </p:nvSpPr>
        <p:spPr>
          <a:xfrm>
            <a:off x="9619281" y="4696242"/>
            <a:ext cx="2204269" cy="1628131"/>
          </a:xfrm>
          <a:custGeom>
            <a:avLst/>
            <a:gdLst>
              <a:gd name="connsiteX0" fmla="*/ 0 w 2204269"/>
              <a:gd name="connsiteY0" fmla="*/ 271361 h 1628131"/>
              <a:gd name="connsiteX1" fmla="*/ 271361 w 2204269"/>
              <a:gd name="connsiteY1" fmla="*/ 0 h 1628131"/>
              <a:gd name="connsiteX2" fmla="*/ 841825 w 2204269"/>
              <a:gd name="connsiteY2" fmla="*/ 0 h 1628131"/>
              <a:gd name="connsiteX3" fmla="*/ 1362444 w 2204269"/>
              <a:gd name="connsiteY3" fmla="*/ 0 h 1628131"/>
              <a:gd name="connsiteX4" fmla="*/ 1932908 w 2204269"/>
              <a:gd name="connsiteY4" fmla="*/ 0 h 1628131"/>
              <a:gd name="connsiteX5" fmla="*/ 2204269 w 2204269"/>
              <a:gd name="connsiteY5" fmla="*/ 271361 h 1628131"/>
              <a:gd name="connsiteX6" fmla="*/ 2204269 w 2204269"/>
              <a:gd name="connsiteY6" fmla="*/ 792357 h 1628131"/>
              <a:gd name="connsiteX7" fmla="*/ 2204269 w 2204269"/>
              <a:gd name="connsiteY7" fmla="*/ 1356770 h 1628131"/>
              <a:gd name="connsiteX8" fmla="*/ 1932908 w 2204269"/>
              <a:gd name="connsiteY8" fmla="*/ 1628131 h 1628131"/>
              <a:gd name="connsiteX9" fmla="*/ 1345828 w 2204269"/>
              <a:gd name="connsiteY9" fmla="*/ 1628131 h 1628131"/>
              <a:gd name="connsiteX10" fmla="*/ 775364 w 2204269"/>
              <a:gd name="connsiteY10" fmla="*/ 1628131 h 1628131"/>
              <a:gd name="connsiteX11" fmla="*/ 271361 w 2204269"/>
              <a:gd name="connsiteY11" fmla="*/ 1628131 h 1628131"/>
              <a:gd name="connsiteX12" fmla="*/ 0 w 2204269"/>
              <a:gd name="connsiteY12" fmla="*/ 1356770 h 1628131"/>
              <a:gd name="connsiteX13" fmla="*/ 0 w 2204269"/>
              <a:gd name="connsiteY13" fmla="*/ 814066 h 1628131"/>
              <a:gd name="connsiteX14" fmla="*/ 0 w 2204269"/>
              <a:gd name="connsiteY14" fmla="*/ 271361 h 1628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04269" h="1628131" fill="none" extrusionOk="0">
                <a:moveTo>
                  <a:pt x="0" y="271361"/>
                </a:moveTo>
                <a:cubicBezTo>
                  <a:pt x="-4611" y="112092"/>
                  <a:pt x="122443" y="-12861"/>
                  <a:pt x="271361" y="0"/>
                </a:cubicBezTo>
                <a:cubicBezTo>
                  <a:pt x="397688" y="-16383"/>
                  <a:pt x="656993" y="517"/>
                  <a:pt x="841825" y="0"/>
                </a:cubicBezTo>
                <a:cubicBezTo>
                  <a:pt x="1026657" y="-517"/>
                  <a:pt x="1177441" y="12132"/>
                  <a:pt x="1362444" y="0"/>
                </a:cubicBezTo>
                <a:cubicBezTo>
                  <a:pt x="1547447" y="-12132"/>
                  <a:pt x="1687527" y="-27016"/>
                  <a:pt x="1932908" y="0"/>
                </a:cubicBezTo>
                <a:cubicBezTo>
                  <a:pt x="2107131" y="-5153"/>
                  <a:pt x="2205009" y="128521"/>
                  <a:pt x="2204269" y="271361"/>
                </a:cubicBezTo>
                <a:cubicBezTo>
                  <a:pt x="2228557" y="519796"/>
                  <a:pt x="2184920" y="546244"/>
                  <a:pt x="2204269" y="792357"/>
                </a:cubicBezTo>
                <a:cubicBezTo>
                  <a:pt x="2223618" y="1038470"/>
                  <a:pt x="2181764" y="1160261"/>
                  <a:pt x="2204269" y="1356770"/>
                </a:cubicBezTo>
                <a:cubicBezTo>
                  <a:pt x="2207441" y="1496882"/>
                  <a:pt x="2107381" y="1654734"/>
                  <a:pt x="1932908" y="1628131"/>
                </a:cubicBezTo>
                <a:cubicBezTo>
                  <a:pt x="1710769" y="1618364"/>
                  <a:pt x="1557504" y="1639780"/>
                  <a:pt x="1345828" y="1628131"/>
                </a:cubicBezTo>
                <a:cubicBezTo>
                  <a:pt x="1134152" y="1616482"/>
                  <a:pt x="993467" y="1631012"/>
                  <a:pt x="775364" y="1628131"/>
                </a:cubicBezTo>
                <a:cubicBezTo>
                  <a:pt x="557261" y="1625250"/>
                  <a:pt x="442458" y="1606928"/>
                  <a:pt x="271361" y="1628131"/>
                </a:cubicBezTo>
                <a:cubicBezTo>
                  <a:pt x="111686" y="1658701"/>
                  <a:pt x="-5748" y="1488538"/>
                  <a:pt x="0" y="1356770"/>
                </a:cubicBezTo>
                <a:cubicBezTo>
                  <a:pt x="-16816" y="1221110"/>
                  <a:pt x="12254" y="1074535"/>
                  <a:pt x="0" y="814066"/>
                </a:cubicBezTo>
                <a:cubicBezTo>
                  <a:pt x="-12254" y="553597"/>
                  <a:pt x="6308" y="430667"/>
                  <a:pt x="0" y="271361"/>
                </a:cubicBezTo>
                <a:close/>
              </a:path>
              <a:path w="2204269" h="1628131" stroke="0" extrusionOk="0">
                <a:moveTo>
                  <a:pt x="0" y="271361"/>
                </a:moveTo>
                <a:cubicBezTo>
                  <a:pt x="-21322" y="108340"/>
                  <a:pt x="100812" y="7762"/>
                  <a:pt x="271361" y="0"/>
                </a:cubicBezTo>
                <a:cubicBezTo>
                  <a:pt x="483034" y="15321"/>
                  <a:pt x="567450" y="3871"/>
                  <a:pt x="858441" y="0"/>
                </a:cubicBezTo>
                <a:cubicBezTo>
                  <a:pt x="1149432" y="-3871"/>
                  <a:pt x="1183641" y="26619"/>
                  <a:pt x="1395674" y="0"/>
                </a:cubicBezTo>
                <a:cubicBezTo>
                  <a:pt x="1607707" y="-26619"/>
                  <a:pt x="1716805" y="-15169"/>
                  <a:pt x="1932908" y="0"/>
                </a:cubicBezTo>
                <a:cubicBezTo>
                  <a:pt x="2073291" y="-30553"/>
                  <a:pt x="2210746" y="97522"/>
                  <a:pt x="2204269" y="271361"/>
                </a:cubicBezTo>
                <a:cubicBezTo>
                  <a:pt x="2182057" y="425483"/>
                  <a:pt x="2194462" y="613208"/>
                  <a:pt x="2204269" y="792357"/>
                </a:cubicBezTo>
                <a:cubicBezTo>
                  <a:pt x="2214076" y="971506"/>
                  <a:pt x="2229091" y="1101317"/>
                  <a:pt x="2204269" y="1356770"/>
                </a:cubicBezTo>
                <a:cubicBezTo>
                  <a:pt x="2194543" y="1522729"/>
                  <a:pt x="2067300" y="1610180"/>
                  <a:pt x="1932908" y="1628131"/>
                </a:cubicBezTo>
                <a:cubicBezTo>
                  <a:pt x="1694601" y="1651138"/>
                  <a:pt x="1562900" y="1624912"/>
                  <a:pt x="1412290" y="1628131"/>
                </a:cubicBezTo>
                <a:cubicBezTo>
                  <a:pt x="1261680" y="1631350"/>
                  <a:pt x="1054546" y="1616809"/>
                  <a:pt x="858441" y="1628131"/>
                </a:cubicBezTo>
                <a:cubicBezTo>
                  <a:pt x="662336" y="1639453"/>
                  <a:pt x="531863" y="1649899"/>
                  <a:pt x="271361" y="1628131"/>
                </a:cubicBezTo>
                <a:cubicBezTo>
                  <a:pt x="131174" y="1639991"/>
                  <a:pt x="20114" y="1489028"/>
                  <a:pt x="0" y="1356770"/>
                </a:cubicBezTo>
                <a:cubicBezTo>
                  <a:pt x="-16598" y="1238352"/>
                  <a:pt x="-13601" y="980876"/>
                  <a:pt x="0" y="814066"/>
                </a:cubicBezTo>
                <a:cubicBezTo>
                  <a:pt x="13601" y="647256"/>
                  <a:pt x="-20388" y="503804"/>
                  <a:pt x="0" y="271361"/>
                </a:cubicBezTo>
                <a:close/>
              </a:path>
            </a:pathLst>
          </a:custGeom>
          <a:solidFill>
            <a:srgbClr val="FF0000">
              <a:alpha val="24000"/>
            </a:srgbClr>
          </a:solidFill>
          <a:ln>
            <a:solidFill>
              <a:srgbClr val="C0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788F4FB4-6A92-BD1E-582F-2452D2E6D780}"/>
              </a:ext>
            </a:extLst>
          </p:cNvPr>
          <p:cNvSpPr/>
          <p:nvPr/>
        </p:nvSpPr>
        <p:spPr>
          <a:xfrm>
            <a:off x="9938041" y="6117093"/>
            <a:ext cx="1222732" cy="214130"/>
          </a:xfrm>
          <a:custGeom>
            <a:avLst/>
            <a:gdLst>
              <a:gd name="connsiteX0" fmla="*/ 0 w 1222732"/>
              <a:gd name="connsiteY0" fmla="*/ 35689 h 214130"/>
              <a:gd name="connsiteX1" fmla="*/ 35689 w 1222732"/>
              <a:gd name="connsiteY1" fmla="*/ 0 h 214130"/>
              <a:gd name="connsiteX2" fmla="*/ 576825 w 1222732"/>
              <a:gd name="connsiteY2" fmla="*/ 0 h 214130"/>
              <a:gd name="connsiteX3" fmla="*/ 1187043 w 1222732"/>
              <a:gd name="connsiteY3" fmla="*/ 0 h 214130"/>
              <a:gd name="connsiteX4" fmla="*/ 1222732 w 1222732"/>
              <a:gd name="connsiteY4" fmla="*/ 35689 h 214130"/>
              <a:gd name="connsiteX5" fmla="*/ 1222732 w 1222732"/>
              <a:gd name="connsiteY5" fmla="*/ 178441 h 214130"/>
              <a:gd name="connsiteX6" fmla="*/ 1187043 w 1222732"/>
              <a:gd name="connsiteY6" fmla="*/ 214130 h 214130"/>
              <a:gd name="connsiteX7" fmla="*/ 611366 w 1222732"/>
              <a:gd name="connsiteY7" fmla="*/ 214130 h 214130"/>
              <a:gd name="connsiteX8" fmla="*/ 35689 w 1222732"/>
              <a:gd name="connsiteY8" fmla="*/ 214130 h 214130"/>
              <a:gd name="connsiteX9" fmla="*/ 0 w 1222732"/>
              <a:gd name="connsiteY9" fmla="*/ 178441 h 214130"/>
              <a:gd name="connsiteX10" fmla="*/ 0 w 1222732"/>
              <a:gd name="connsiteY10" fmla="*/ 35689 h 21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2732" h="214130" fill="none" extrusionOk="0">
                <a:moveTo>
                  <a:pt x="0" y="35689"/>
                </a:moveTo>
                <a:cubicBezTo>
                  <a:pt x="1789" y="19358"/>
                  <a:pt x="19522" y="2265"/>
                  <a:pt x="35689" y="0"/>
                </a:cubicBezTo>
                <a:cubicBezTo>
                  <a:pt x="207665" y="12056"/>
                  <a:pt x="359046" y="20639"/>
                  <a:pt x="576825" y="0"/>
                </a:cubicBezTo>
                <a:cubicBezTo>
                  <a:pt x="794604" y="-20639"/>
                  <a:pt x="895419" y="-10126"/>
                  <a:pt x="1187043" y="0"/>
                </a:cubicBezTo>
                <a:cubicBezTo>
                  <a:pt x="1206024" y="-472"/>
                  <a:pt x="1226986" y="13695"/>
                  <a:pt x="1222732" y="35689"/>
                </a:cubicBezTo>
                <a:cubicBezTo>
                  <a:pt x="1228117" y="88003"/>
                  <a:pt x="1220442" y="120455"/>
                  <a:pt x="1222732" y="178441"/>
                </a:cubicBezTo>
                <a:cubicBezTo>
                  <a:pt x="1221189" y="199132"/>
                  <a:pt x="1202461" y="213356"/>
                  <a:pt x="1187043" y="214130"/>
                </a:cubicBezTo>
                <a:cubicBezTo>
                  <a:pt x="1033527" y="221413"/>
                  <a:pt x="882573" y="240489"/>
                  <a:pt x="611366" y="214130"/>
                </a:cubicBezTo>
                <a:cubicBezTo>
                  <a:pt x="340159" y="187771"/>
                  <a:pt x="213125" y="230702"/>
                  <a:pt x="35689" y="214130"/>
                </a:cubicBezTo>
                <a:cubicBezTo>
                  <a:pt x="17116" y="212866"/>
                  <a:pt x="2363" y="197667"/>
                  <a:pt x="0" y="178441"/>
                </a:cubicBezTo>
                <a:cubicBezTo>
                  <a:pt x="-2149" y="138699"/>
                  <a:pt x="3466" y="80861"/>
                  <a:pt x="0" y="35689"/>
                </a:cubicBezTo>
                <a:close/>
              </a:path>
              <a:path w="1222732" h="214130" stroke="0" extrusionOk="0">
                <a:moveTo>
                  <a:pt x="0" y="35689"/>
                </a:moveTo>
                <a:cubicBezTo>
                  <a:pt x="4031" y="18081"/>
                  <a:pt x="16809" y="187"/>
                  <a:pt x="35689" y="0"/>
                </a:cubicBezTo>
                <a:cubicBezTo>
                  <a:pt x="198578" y="15190"/>
                  <a:pt x="337216" y="2062"/>
                  <a:pt x="599852" y="0"/>
                </a:cubicBezTo>
                <a:cubicBezTo>
                  <a:pt x="862488" y="-2062"/>
                  <a:pt x="1048658" y="-21604"/>
                  <a:pt x="1187043" y="0"/>
                </a:cubicBezTo>
                <a:cubicBezTo>
                  <a:pt x="1210931" y="2143"/>
                  <a:pt x="1223634" y="20643"/>
                  <a:pt x="1222732" y="35689"/>
                </a:cubicBezTo>
                <a:cubicBezTo>
                  <a:pt x="1221549" y="77125"/>
                  <a:pt x="1224346" y="107967"/>
                  <a:pt x="1222732" y="178441"/>
                </a:cubicBezTo>
                <a:cubicBezTo>
                  <a:pt x="1220868" y="196203"/>
                  <a:pt x="1206399" y="211151"/>
                  <a:pt x="1187043" y="214130"/>
                </a:cubicBezTo>
                <a:cubicBezTo>
                  <a:pt x="1045563" y="236673"/>
                  <a:pt x="788344" y="190322"/>
                  <a:pt x="611366" y="214130"/>
                </a:cubicBezTo>
                <a:cubicBezTo>
                  <a:pt x="434388" y="237938"/>
                  <a:pt x="218929" y="226265"/>
                  <a:pt x="35689" y="214130"/>
                </a:cubicBezTo>
                <a:cubicBezTo>
                  <a:pt x="15629" y="213573"/>
                  <a:pt x="-1809" y="195700"/>
                  <a:pt x="0" y="178441"/>
                </a:cubicBezTo>
                <a:cubicBezTo>
                  <a:pt x="-6546" y="120998"/>
                  <a:pt x="-3867" y="93932"/>
                  <a:pt x="0" y="35689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61682235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Compensation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46F21CF-725E-15B0-9ECF-5A323C6426AF}"/>
              </a:ext>
            </a:extLst>
          </p:cNvPr>
          <p:cNvCxnSpPr>
            <a:cxnSpLocks/>
          </p:cNvCxnSpPr>
          <p:nvPr/>
        </p:nvCxnSpPr>
        <p:spPr>
          <a:xfrm>
            <a:off x="6013963" y="4895850"/>
            <a:ext cx="139925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74D20B0-CDCA-B15A-FC94-7EB28A96BFDE}"/>
              </a:ext>
            </a:extLst>
          </p:cNvPr>
          <p:cNvCxnSpPr>
            <a:cxnSpLocks/>
          </p:cNvCxnSpPr>
          <p:nvPr/>
        </p:nvCxnSpPr>
        <p:spPr>
          <a:xfrm flipH="1" flipV="1">
            <a:off x="6013963" y="5014385"/>
            <a:ext cx="5233369" cy="5656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6727061-8AA3-941C-E0C9-AA86BD4CFF0C}"/>
              </a:ext>
            </a:extLst>
          </p:cNvPr>
          <p:cNvCxnSpPr>
            <a:cxnSpLocks/>
          </p:cNvCxnSpPr>
          <p:nvPr/>
        </p:nvCxnSpPr>
        <p:spPr>
          <a:xfrm flipH="1">
            <a:off x="6047095" y="5121943"/>
            <a:ext cx="3983736" cy="508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A9CF5260-EA5D-E411-628D-6AC5A68B28CF}"/>
              </a:ext>
            </a:extLst>
          </p:cNvPr>
          <p:cNvSpPr/>
          <p:nvPr/>
        </p:nvSpPr>
        <p:spPr>
          <a:xfrm>
            <a:off x="9944271" y="5142488"/>
            <a:ext cx="173120" cy="418291"/>
          </a:xfrm>
          <a:custGeom>
            <a:avLst/>
            <a:gdLst>
              <a:gd name="connsiteX0" fmla="*/ 0 w 173120"/>
              <a:gd name="connsiteY0" fmla="*/ 28854 h 418291"/>
              <a:gd name="connsiteX1" fmla="*/ 28854 w 173120"/>
              <a:gd name="connsiteY1" fmla="*/ 0 h 418291"/>
              <a:gd name="connsiteX2" fmla="*/ 144266 w 173120"/>
              <a:gd name="connsiteY2" fmla="*/ 0 h 418291"/>
              <a:gd name="connsiteX3" fmla="*/ 173120 w 173120"/>
              <a:gd name="connsiteY3" fmla="*/ 28854 h 418291"/>
              <a:gd name="connsiteX4" fmla="*/ 173120 w 173120"/>
              <a:gd name="connsiteY4" fmla="*/ 389437 h 418291"/>
              <a:gd name="connsiteX5" fmla="*/ 144266 w 173120"/>
              <a:gd name="connsiteY5" fmla="*/ 418291 h 418291"/>
              <a:gd name="connsiteX6" fmla="*/ 28854 w 173120"/>
              <a:gd name="connsiteY6" fmla="*/ 418291 h 418291"/>
              <a:gd name="connsiteX7" fmla="*/ 0 w 173120"/>
              <a:gd name="connsiteY7" fmla="*/ 389437 h 418291"/>
              <a:gd name="connsiteX8" fmla="*/ 0 w 173120"/>
              <a:gd name="connsiteY8" fmla="*/ 28854 h 41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120" h="418291" fill="none" extrusionOk="0">
                <a:moveTo>
                  <a:pt x="0" y="28854"/>
                </a:moveTo>
                <a:cubicBezTo>
                  <a:pt x="-3224" y="14113"/>
                  <a:pt x="13158" y="859"/>
                  <a:pt x="28854" y="0"/>
                </a:cubicBezTo>
                <a:cubicBezTo>
                  <a:pt x="79187" y="-1050"/>
                  <a:pt x="87403" y="2048"/>
                  <a:pt x="144266" y="0"/>
                </a:cubicBezTo>
                <a:cubicBezTo>
                  <a:pt x="160130" y="1278"/>
                  <a:pt x="175658" y="11893"/>
                  <a:pt x="173120" y="28854"/>
                </a:cubicBezTo>
                <a:cubicBezTo>
                  <a:pt x="179097" y="147014"/>
                  <a:pt x="185536" y="294711"/>
                  <a:pt x="173120" y="389437"/>
                </a:cubicBezTo>
                <a:cubicBezTo>
                  <a:pt x="173007" y="405018"/>
                  <a:pt x="159287" y="416956"/>
                  <a:pt x="144266" y="418291"/>
                </a:cubicBezTo>
                <a:cubicBezTo>
                  <a:pt x="108839" y="417290"/>
                  <a:pt x="83257" y="416808"/>
                  <a:pt x="28854" y="418291"/>
                </a:cubicBezTo>
                <a:cubicBezTo>
                  <a:pt x="14457" y="419728"/>
                  <a:pt x="-1213" y="406978"/>
                  <a:pt x="0" y="389437"/>
                </a:cubicBezTo>
                <a:cubicBezTo>
                  <a:pt x="14280" y="283534"/>
                  <a:pt x="1832" y="178350"/>
                  <a:pt x="0" y="28854"/>
                </a:cubicBezTo>
                <a:close/>
              </a:path>
              <a:path w="173120" h="418291" stroke="0" extrusionOk="0">
                <a:moveTo>
                  <a:pt x="0" y="28854"/>
                </a:moveTo>
                <a:cubicBezTo>
                  <a:pt x="547" y="13009"/>
                  <a:pt x="12402" y="-974"/>
                  <a:pt x="28854" y="0"/>
                </a:cubicBezTo>
                <a:cubicBezTo>
                  <a:pt x="64261" y="2852"/>
                  <a:pt x="104951" y="3738"/>
                  <a:pt x="144266" y="0"/>
                </a:cubicBezTo>
                <a:cubicBezTo>
                  <a:pt x="159696" y="2613"/>
                  <a:pt x="172239" y="12369"/>
                  <a:pt x="173120" y="28854"/>
                </a:cubicBezTo>
                <a:cubicBezTo>
                  <a:pt x="175306" y="180455"/>
                  <a:pt x="165120" y="262423"/>
                  <a:pt x="173120" y="389437"/>
                </a:cubicBezTo>
                <a:cubicBezTo>
                  <a:pt x="170890" y="404773"/>
                  <a:pt x="159889" y="418064"/>
                  <a:pt x="144266" y="418291"/>
                </a:cubicBezTo>
                <a:cubicBezTo>
                  <a:pt x="90590" y="418147"/>
                  <a:pt x="62701" y="414716"/>
                  <a:pt x="28854" y="418291"/>
                </a:cubicBezTo>
                <a:cubicBezTo>
                  <a:pt x="16031" y="417326"/>
                  <a:pt x="556" y="402418"/>
                  <a:pt x="0" y="389437"/>
                </a:cubicBezTo>
                <a:cubicBezTo>
                  <a:pt x="-4754" y="216893"/>
                  <a:pt x="7711" y="203522"/>
                  <a:pt x="0" y="28854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180508798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54B7ACC-6BAA-379B-6ADC-369E19439689}"/>
              </a:ext>
            </a:extLst>
          </p:cNvPr>
          <p:cNvSpPr/>
          <p:nvPr/>
        </p:nvSpPr>
        <p:spPr>
          <a:xfrm>
            <a:off x="10030864" y="5627259"/>
            <a:ext cx="942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Compensate </a:t>
            </a:r>
          </a:p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Reefer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Lightning Bolt 11">
            <a:extLst>
              <a:ext uri="{FF2B5EF4-FFF2-40B4-BE49-F238E27FC236}">
                <a16:creationId xmlns:a16="http://schemas.microsoft.com/office/drawing/2014/main" id="{A5F0BA77-2C9E-BD0F-6E95-4C059C79D2B6}"/>
              </a:ext>
            </a:extLst>
          </p:cNvPr>
          <p:cNvSpPr/>
          <p:nvPr/>
        </p:nvSpPr>
        <p:spPr>
          <a:xfrm>
            <a:off x="7633895" y="4407141"/>
            <a:ext cx="205852" cy="340136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85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218</Words>
  <Application>Microsoft Macintosh PowerPoint</Application>
  <PresentationFormat>Widescreen</PresentationFormat>
  <Paragraphs>95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Menlo</vt:lpstr>
      <vt:lpstr>Office Theme</vt:lpstr>
      <vt:lpstr>SAGA Pattern (Choreography) - Sequence Diagram – Create Order</vt:lpstr>
      <vt:lpstr>SAGA Pattern (Choreography) - Sequence Diagram – Create Order</vt:lpstr>
      <vt:lpstr>SAGA Pattern (Choreography) - Sequence Diagram – Create Order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Diagram</dc:title>
  <dc:creator>Microsoft Office User</dc:creator>
  <cp:lastModifiedBy>Jerome Boyer</cp:lastModifiedBy>
  <cp:revision>66</cp:revision>
  <dcterms:created xsi:type="dcterms:W3CDTF">2019-11-14T09:40:24Z</dcterms:created>
  <dcterms:modified xsi:type="dcterms:W3CDTF">2022-05-17T01:39:21Z</dcterms:modified>
</cp:coreProperties>
</file>