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11"/>
  </p:notesMasterIdLst>
  <p:handoutMasterIdLst>
    <p:handoutMasterId r:id="rId12"/>
  </p:handoutMasterIdLst>
  <p:sldIdLst>
    <p:sldId id="141169019" r:id="rId3"/>
    <p:sldId id="141169031" r:id="rId4"/>
    <p:sldId id="141169026" r:id="rId5"/>
    <p:sldId id="141169025" r:id="rId6"/>
    <p:sldId id="141169028" r:id="rId7"/>
    <p:sldId id="141169029" r:id="rId8"/>
    <p:sldId id="141169030" r:id="rId9"/>
    <p:sldId id="141169027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FDA"/>
    <a:srgbClr val="0000FF"/>
    <a:srgbClr val="D8A602"/>
    <a:srgbClr val="FF7D54"/>
    <a:srgbClr val="66903C"/>
    <a:srgbClr val="D7CEFF"/>
    <a:srgbClr val="C2F01B"/>
    <a:srgbClr val="FCEBB8"/>
    <a:srgbClr val="8AA4F3"/>
    <a:srgbClr val="27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85821"/>
  </p:normalViewPr>
  <p:slideViewPr>
    <p:cSldViewPr snapToGrid="0" snapToObjects="1" showGuides="1">
      <p:cViewPr varScale="1">
        <p:scale>
          <a:sx n="125" d="100"/>
          <a:sy n="125" d="100"/>
        </p:scale>
        <p:origin x="10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ts-1: timestamp when creating the record object before sending</a:t>
            </a:r>
          </a:p>
          <a:p>
            <a:r>
              <a:rPr lang="en-US" dirty="0"/>
              <a:t>ts-2: record timestamp when broker write to topic-partition: source topic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ts-3: record timestamp when broker write to topic-partition: target topic</a:t>
            </a:r>
          </a:p>
          <a:p>
            <a:r>
              <a:rPr lang="en-US" dirty="0"/>
              <a:t>ts-4: timestamp when polling the record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ts-1: timestamp when creating the record object before sending</a:t>
            </a:r>
          </a:p>
          <a:p>
            <a:r>
              <a:rPr lang="en-US" dirty="0"/>
              <a:t>ts-2: record timestamp when broker write to topic-partition: source topic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ts-3: record timestamp when broker write to topic-partition: target topic</a:t>
            </a:r>
          </a:p>
          <a:p>
            <a:r>
              <a:rPr lang="en-US" dirty="0"/>
              <a:t>ts-4: timestamp when polling the record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911350"/>
            <a:ext cx="8393112" cy="660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3621044" y="4895795"/>
            <a:ext cx="18614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5" r:id="rId2"/>
    <p:sldLayoutId id="2147483948" r:id="rId3"/>
    <p:sldLayoutId id="2147483949" r:id="rId4"/>
    <p:sldLayoutId id="2147483950" r:id="rId5"/>
    <p:sldLayoutId id="2147483966" r:id="rId6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24B-9D29-3747-BFBA-533EF2DF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EDBE-0C1E-504D-8318-92C91D8D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7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1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22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30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382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245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19952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6591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AA87-8AA4-D045-B050-ED7AC92CDFC1}"/>
              </a:ext>
            </a:extLst>
          </p:cNvPr>
          <p:cNvSpPr/>
          <p:nvPr/>
        </p:nvSpPr>
        <p:spPr>
          <a:xfrm>
            <a:off x="298411" y="1073443"/>
            <a:ext cx="4008458" cy="299661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00FF"/>
                </a:solidFill>
                <a:latin typeface="Arial"/>
              </a:rPr>
              <a:t>On-Premise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1E0CB-CD1E-D14F-9238-763E6AF8FC20}"/>
              </a:ext>
            </a:extLst>
          </p:cNvPr>
          <p:cNvSpPr/>
          <p:nvPr/>
        </p:nvSpPr>
        <p:spPr>
          <a:xfrm>
            <a:off x="4710303" y="1073443"/>
            <a:ext cx="3747898" cy="299661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B050"/>
                </a:solidFill>
                <a:latin typeface="Arial"/>
              </a:rPr>
              <a:t>IBM Cloud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5BE487-0468-A243-9C73-9209F84D654B}"/>
              </a:ext>
            </a:extLst>
          </p:cNvPr>
          <p:cNvSpPr/>
          <p:nvPr/>
        </p:nvSpPr>
        <p:spPr bwMode="auto">
          <a:xfrm>
            <a:off x="5547599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E58477-E1E3-594C-AF48-F4CA8530EABE}"/>
              </a:ext>
            </a:extLst>
          </p:cNvPr>
          <p:cNvSpPr/>
          <p:nvPr/>
        </p:nvSpPr>
        <p:spPr bwMode="auto">
          <a:xfrm>
            <a:off x="5684757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310BC1-71B2-BD47-95DA-A5A9F09D389B}"/>
              </a:ext>
            </a:extLst>
          </p:cNvPr>
          <p:cNvSpPr/>
          <p:nvPr/>
        </p:nvSpPr>
        <p:spPr bwMode="auto">
          <a:xfrm>
            <a:off x="5822886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291CC4-0B45-D044-90E7-3543E7A968CF}"/>
              </a:ext>
            </a:extLst>
          </p:cNvPr>
          <p:cNvSpPr/>
          <p:nvPr/>
        </p:nvSpPr>
        <p:spPr bwMode="auto">
          <a:xfrm>
            <a:off x="5960044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EF47BB-26F6-B343-B071-171636EE579D}"/>
              </a:ext>
            </a:extLst>
          </p:cNvPr>
          <p:cNvSpPr/>
          <p:nvPr/>
        </p:nvSpPr>
        <p:spPr bwMode="auto">
          <a:xfrm>
            <a:off x="6098172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BCA8E7-112B-094B-8994-52A4B5E872FB}"/>
              </a:ext>
            </a:extLst>
          </p:cNvPr>
          <p:cNvSpPr/>
          <p:nvPr/>
        </p:nvSpPr>
        <p:spPr bwMode="auto">
          <a:xfrm>
            <a:off x="6227995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419F5FD2-9DE2-F445-A68B-0CAD344E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06" y="1499732"/>
            <a:ext cx="3333325" cy="74592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Event Streams Cluster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211CB3E3-B829-2C4F-A3D6-B13BE7F4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" y="1363612"/>
            <a:ext cx="3611870" cy="2482247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75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58E4018-54EF-C241-A10F-9BB485461EFF}"/>
              </a:ext>
            </a:extLst>
          </p:cNvPr>
          <p:cNvSpPr/>
          <p:nvPr/>
        </p:nvSpPr>
        <p:spPr bwMode="auto">
          <a:xfrm>
            <a:off x="1193647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DEDB43F-6BDF-F347-95A5-F47AA2B1C71F}"/>
              </a:ext>
            </a:extLst>
          </p:cNvPr>
          <p:cNvSpPr/>
          <p:nvPr/>
        </p:nvSpPr>
        <p:spPr bwMode="auto">
          <a:xfrm>
            <a:off x="1330805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244A3B-B483-4E43-A1E9-229B6A27DB31}"/>
              </a:ext>
            </a:extLst>
          </p:cNvPr>
          <p:cNvSpPr/>
          <p:nvPr/>
        </p:nvSpPr>
        <p:spPr bwMode="auto">
          <a:xfrm>
            <a:off x="1468934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FC00369-550F-1D47-959E-8E43C24D3F4F}"/>
              </a:ext>
            </a:extLst>
          </p:cNvPr>
          <p:cNvSpPr/>
          <p:nvPr/>
        </p:nvSpPr>
        <p:spPr bwMode="auto">
          <a:xfrm>
            <a:off x="160609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A02F82-9665-7243-AA5C-E8A8BC93F3C2}"/>
              </a:ext>
            </a:extLst>
          </p:cNvPr>
          <p:cNvSpPr/>
          <p:nvPr/>
        </p:nvSpPr>
        <p:spPr bwMode="auto">
          <a:xfrm>
            <a:off x="1744220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355CB8-33EA-2344-9D2F-FD6C81E06FC2}"/>
              </a:ext>
            </a:extLst>
          </p:cNvPr>
          <p:cNvSpPr/>
          <p:nvPr/>
        </p:nvSpPr>
        <p:spPr bwMode="auto">
          <a:xfrm>
            <a:off x="187404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B1D40963-EC1B-E049-A09B-96D331A2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46" y="1516741"/>
            <a:ext cx="3207204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Cluster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4D0250-3CFC-6843-9DDB-30E02E9EBC18}"/>
              </a:ext>
            </a:extLst>
          </p:cNvPr>
          <p:cNvSpPr/>
          <p:nvPr/>
        </p:nvSpPr>
        <p:spPr>
          <a:xfrm>
            <a:off x="639544" y="2819064"/>
            <a:ext cx="994405" cy="43036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6" name="AutoShape 4">
            <a:extLst>
              <a:ext uri="{FF2B5EF4-FFF2-40B4-BE49-F238E27FC236}">
                <a16:creationId xmlns:a16="http://schemas.microsoft.com/office/drawing/2014/main" id="{490EA60F-E5B8-2A4C-8350-F638E331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58" y="2530237"/>
            <a:ext cx="1812650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Connect Cluster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4695F1F6-1E1D-364B-B95A-5F6E3043E184}"/>
              </a:ext>
            </a:extLst>
          </p:cNvPr>
          <p:cNvSpPr/>
          <p:nvPr/>
        </p:nvSpPr>
        <p:spPr>
          <a:xfrm rot="16200000">
            <a:off x="3800806" y="2418013"/>
            <a:ext cx="1442045" cy="393701"/>
          </a:xfrm>
          <a:prstGeom prst="clou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8F6862-7739-D946-A521-B5976D86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20" y="2941013"/>
            <a:ext cx="376238" cy="371475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8133-CCF3-0944-9B5C-B88A02187A65}"/>
              </a:ext>
            </a:extLst>
          </p:cNvPr>
          <p:cNvSpPr/>
          <p:nvPr/>
        </p:nvSpPr>
        <p:spPr>
          <a:xfrm>
            <a:off x="2463609" y="2672578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9EA51-B835-094C-91A0-D088AFF81C4B}"/>
              </a:ext>
            </a:extLst>
          </p:cNvPr>
          <p:cNvSpPr txBox="1"/>
          <p:nvPr/>
        </p:nvSpPr>
        <p:spPr>
          <a:xfrm>
            <a:off x="3263370" y="147635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3F178F-4B90-3F45-964F-1FF716720D0E}"/>
              </a:ext>
            </a:extLst>
          </p:cNvPr>
          <p:cNvSpPr txBox="1"/>
          <p:nvPr/>
        </p:nvSpPr>
        <p:spPr>
          <a:xfrm>
            <a:off x="7050077" y="201188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A5726D-2767-B849-85A3-7CAA002588F7}"/>
              </a:ext>
            </a:extLst>
          </p:cNvPr>
          <p:cNvCxnSpPr>
            <a:cxnSpLocks/>
            <a:stCxn id="11" idx="0"/>
            <a:endCxn id="38" idx="3"/>
          </p:cNvCxnSpPr>
          <p:nvPr/>
        </p:nvCxnSpPr>
        <p:spPr>
          <a:xfrm rot="16200000" flipH="1" flipV="1">
            <a:off x="4151319" y="941274"/>
            <a:ext cx="1184485" cy="2571095"/>
          </a:xfrm>
          <a:prstGeom prst="bentConnector4">
            <a:avLst>
              <a:gd name="adj1" fmla="val -20323"/>
              <a:gd name="adj2" fmla="val 58618"/>
            </a:avLst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DC1C79B-85E9-B246-88E9-908878ECC75B}"/>
              </a:ext>
            </a:extLst>
          </p:cNvPr>
          <p:cNvCxnSpPr>
            <a:cxnSpLocks/>
            <a:stCxn id="38" idx="1"/>
            <a:endCxn id="33" idx="2"/>
          </p:cNvCxnSpPr>
          <p:nvPr/>
        </p:nvCxnSpPr>
        <p:spPr>
          <a:xfrm rot="10800000">
            <a:off x="1943108" y="2046570"/>
            <a:ext cx="520502" cy="772494"/>
          </a:xfrm>
          <a:prstGeom prst="bentConnector2">
            <a:avLst/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B0F9AEA-B6CC-084B-A827-8EC8E3F6D6A5}"/>
              </a:ext>
            </a:extLst>
          </p:cNvPr>
          <p:cNvSpPr/>
          <p:nvPr/>
        </p:nvSpPr>
        <p:spPr>
          <a:xfrm>
            <a:off x="6982404" y="2975166"/>
            <a:ext cx="1218911" cy="37147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</a:rPr>
              <a:t>Producer</a:t>
            </a:r>
            <a:endParaRPr lang="en-US" sz="75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4F8EE2A-5BE0-E545-925C-5D70891B4DA5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rot="5400000">
            <a:off x="1088769" y="2094549"/>
            <a:ext cx="772494" cy="676537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6D643C2-3EE4-B147-B10E-BCE4D3790797}"/>
              </a:ext>
            </a:extLst>
          </p:cNvPr>
          <p:cNvCxnSpPr>
            <a:cxnSpLocks/>
            <a:stCxn id="49" idx="0"/>
            <a:endCxn id="13" idx="2"/>
          </p:cNvCxnSpPr>
          <p:nvPr/>
        </p:nvCxnSpPr>
        <p:spPr>
          <a:xfrm rot="16200000" flipV="1">
            <a:off x="6479905" y="1863210"/>
            <a:ext cx="929111" cy="129480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0874EA-0F31-A94D-A496-B7D42FBB31A3}"/>
              </a:ext>
            </a:extLst>
          </p:cNvPr>
          <p:cNvSpPr txBox="1"/>
          <p:nvPr/>
        </p:nvSpPr>
        <p:spPr>
          <a:xfrm>
            <a:off x="6369341" y="1637937"/>
            <a:ext cx="48282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orders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BBBCD-AD4E-A94D-A062-4C15C724E8D6}"/>
              </a:ext>
            </a:extLst>
          </p:cNvPr>
          <p:cNvSpPr txBox="1"/>
          <p:nvPr/>
        </p:nvSpPr>
        <p:spPr>
          <a:xfrm>
            <a:off x="2007036" y="1655652"/>
            <a:ext cx="82426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source.orders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6C25C81-9BFA-624C-9CA8-B1ED9F68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17" y="1503235"/>
            <a:ext cx="191007" cy="2522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8211D15-A32F-8943-9E1A-48A59F5D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1" y="1536885"/>
            <a:ext cx="191007" cy="2522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C8EA92-3D3A-6646-A77F-C2E19908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1" y="3625830"/>
            <a:ext cx="261023" cy="238649"/>
          </a:xfrm>
          <a:prstGeom prst="rect">
            <a:avLst/>
          </a:prstGeom>
        </p:spPr>
      </p:pic>
      <p:sp>
        <p:nvSpPr>
          <p:cNvPr id="47" name="AutoShape 4">
            <a:extLst>
              <a:ext uri="{FF2B5EF4-FFF2-40B4-BE49-F238E27FC236}">
                <a16:creationId xmlns:a16="http://schemas.microsoft.com/office/drawing/2014/main" id="{A00EABA6-52E6-B747-BCD6-7A397FE9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16" y="2790647"/>
            <a:ext cx="3333325" cy="814403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 err="1"/>
              <a:t>Openshift</a:t>
            </a:r>
            <a:r>
              <a:rPr lang="en-US" sz="750" dirty="0"/>
              <a:t> on Kubernetes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9A1D566-7274-254B-B86D-75F32B51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73" y="3386344"/>
            <a:ext cx="261023" cy="238649"/>
          </a:xfrm>
          <a:prstGeom prst="rect">
            <a:avLst/>
          </a:prstGeom>
        </p:spPr>
      </p:pic>
      <p:pic>
        <p:nvPicPr>
          <p:cNvPr id="50" name="Picture 49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18D36C91-09E9-144D-BA4D-78F0917B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594" y="1071776"/>
            <a:ext cx="397442" cy="3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24B-9D29-3747-BFBA-533EF2DF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EDBE-0C1E-504D-8318-92C91D8D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7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1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22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30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382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245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19952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6591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AA87-8AA4-D045-B050-ED7AC92CDFC1}"/>
              </a:ext>
            </a:extLst>
          </p:cNvPr>
          <p:cNvSpPr/>
          <p:nvPr/>
        </p:nvSpPr>
        <p:spPr>
          <a:xfrm>
            <a:off x="298411" y="1073443"/>
            <a:ext cx="4008458" cy="299661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00FF"/>
                </a:solidFill>
                <a:latin typeface="Arial"/>
              </a:rPr>
              <a:t>On-Premise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1E0CB-CD1E-D14F-9238-763E6AF8FC20}"/>
              </a:ext>
            </a:extLst>
          </p:cNvPr>
          <p:cNvSpPr/>
          <p:nvPr/>
        </p:nvSpPr>
        <p:spPr>
          <a:xfrm>
            <a:off x="4710303" y="1073443"/>
            <a:ext cx="3747898" cy="299661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B050"/>
                </a:solidFill>
                <a:latin typeface="Arial"/>
              </a:rPr>
              <a:t>IBM Cloud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5BE487-0468-A243-9C73-9209F84D654B}"/>
              </a:ext>
            </a:extLst>
          </p:cNvPr>
          <p:cNvSpPr/>
          <p:nvPr/>
        </p:nvSpPr>
        <p:spPr bwMode="auto">
          <a:xfrm>
            <a:off x="5547599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E58477-E1E3-594C-AF48-F4CA8530EABE}"/>
              </a:ext>
            </a:extLst>
          </p:cNvPr>
          <p:cNvSpPr/>
          <p:nvPr/>
        </p:nvSpPr>
        <p:spPr bwMode="auto">
          <a:xfrm>
            <a:off x="5684757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310BC1-71B2-BD47-95DA-A5A9F09D389B}"/>
              </a:ext>
            </a:extLst>
          </p:cNvPr>
          <p:cNvSpPr/>
          <p:nvPr/>
        </p:nvSpPr>
        <p:spPr bwMode="auto">
          <a:xfrm>
            <a:off x="5822886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291CC4-0B45-D044-90E7-3543E7A968CF}"/>
              </a:ext>
            </a:extLst>
          </p:cNvPr>
          <p:cNvSpPr/>
          <p:nvPr/>
        </p:nvSpPr>
        <p:spPr bwMode="auto">
          <a:xfrm>
            <a:off x="5960044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EF47BB-26F6-B343-B071-171636EE579D}"/>
              </a:ext>
            </a:extLst>
          </p:cNvPr>
          <p:cNvSpPr/>
          <p:nvPr/>
        </p:nvSpPr>
        <p:spPr bwMode="auto">
          <a:xfrm>
            <a:off x="6098172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BCA8E7-112B-094B-8994-52A4B5E872FB}"/>
              </a:ext>
            </a:extLst>
          </p:cNvPr>
          <p:cNvSpPr/>
          <p:nvPr/>
        </p:nvSpPr>
        <p:spPr bwMode="auto">
          <a:xfrm>
            <a:off x="6227995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419F5FD2-9DE2-F445-A68B-0CAD344E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06" y="1499732"/>
            <a:ext cx="3333325" cy="74592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Event Streams Cluster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211CB3E3-B829-2C4F-A3D6-B13BE7F4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" y="1363612"/>
            <a:ext cx="3611870" cy="2482247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75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58E4018-54EF-C241-A10F-9BB485461EFF}"/>
              </a:ext>
            </a:extLst>
          </p:cNvPr>
          <p:cNvSpPr/>
          <p:nvPr/>
        </p:nvSpPr>
        <p:spPr bwMode="auto">
          <a:xfrm>
            <a:off x="1193647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DEDB43F-6BDF-F347-95A5-F47AA2B1C71F}"/>
              </a:ext>
            </a:extLst>
          </p:cNvPr>
          <p:cNvSpPr/>
          <p:nvPr/>
        </p:nvSpPr>
        <p:spPr bwMode="auto">
          <a:xfrm>
            <a:off x="1330805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244A3B-B483-4E43-A1E9-229B6A27DB31}"/>
              </a:ext>
            </a:extLst>
          </p:cNvPr>
          <p:cNvSpPr/>
          <p:nvPr/>
        </p:nvSpPr>
        <p:spPr bwMode="auto">
          <a:xfrm>
            <a:off x="1468934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FC00369-550F-1D47-959E-8E43C24D3F4F}"/>
              </a:ext>
            </a:extLst>
          </p:cNvPr>
          <p:cNvSpPr/>
          <p:nvPr/>
        </p:nvSpPr>
        <p:spPr bwMode="auto">
          <a:xfrm>
            <a:off x="160609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A02F82-9665-7243-AA5C-E8A8BC93F3C2}"/>
              </a:ext>
            </a:extLst>
          </p:cNvPr>
          <p:cNvSpPr/>
          <p:nvPr/>
        </p:nvSpPr>
        <p:spPr bwMode="auto">
          <a:xfrm>
            <a:off x="1744220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355CB8-33EA-2344-9D2F-FD6C81E06FC2}"/>
              </a:ext>
            </a:extLst>
          </p:cNvPr>
          <p:cNvSpPr/>
          <p:nvPr/>
        </p:nvSpPr>
        <p:spPr bwMode="auto">
          <a:xfrm>
            <a:off x="187404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B1D40963-EC1B-E049-A09B-96D331A2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46" y="1516741"/>
            <a:ext cx="3207204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Cluster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4D0250-3CFC-6843-9DDB-30E02E9EBC18}"/>
              </a:ext>
            </a:extLst>
          </p:cNvPr>
          <p:cNvSpPr/>
          <p:nvPr/>
        </p:nvSpPr>
        <p:spPr>
          <a:xfrm>
            <a:off x="5548042" y="2982676"/>
            <a:ext cx="994405" cy="43036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Performance Test Consumer</a:t>
            </a:r>
          </a:p>
        </p:txBody>
      </p:sp>
      <p:sp>
        <p:nvSpPr>
          <p:cNvPr id="46" name="AutoShape 4">
            <a:extLst>
              <a:ext uri="{FF2B5EF4-FFF2-40B4-BE49-F238E27FC236}">
                <a16:creationId xmlns:a16="http://schemas.microsoft.com/office/drawing/2014/main" id="{490EA60F-E5B8-2A4C-8350-F638E331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58" y="2530237"/>
            <a:ext cx="1812650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Connect Cluster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4695F1F6-1E1D-364B-B95A-5F6E3043E184}"/>
              </a:ext>
            </a:extLst>
          </p:cNvPr>
          <p:cNvSpPr/>
          <p:nvPr/>
        </p:nvSpPr>
        <p:spPr>
          <a:xfrm rot="16200000">
            <a:off x="3800806" y="2418013"/>
            <a:ext cx="1442045" cy="393701"/>
          </a:xfrm>
          <a:prstGeom prst="clou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8F6862-7739-D946-A521-B5976D86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20" y="2941013"/>
            <a:ext cx="376238" cy="371475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8133-CCF3-0944-9B5C-B88A02187A65}"/>
              </a:ext>
            </a:extLst>
          </p:cNvPr>
          <p:cNvSpPr/>
          <p:nvPr/>
        </p:nvSpPr>
        <p:spPr>
          <a:xfrm>
            <a:off x="2463609" y="2672578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9EA51-B835-094C-91A0-D088AFF81C4B}"/>
              </a:ext>
            </a:extLst>
          </p:cNvPr>
          <p:cNvSpPr txBox="1"/>
          <p:nvPr/>
        </p:nvSpPr>
        <p:spPr>
          <a:xfrm>
            <a:off x="3263370" y="147635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3F178F-4B90-3F45-964F-1FF716720D0E}"/>
              </a:ext>
            </a:extLst>
          </p:cNvPr>
          <p:cNvSpPr txBox="1"/>
          <p:nvPr/>
        </p:nvSpPr>
        <p:spPr>
          <a:xfrm>
            <a:off x="7050077" y="201188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A5726D-2767-B849-85A3-7CAA002588F7}"/>
              </a:ext>
            </a:extLst>
          </p:cNvPr>
          <p:cNvCxnSpPr>
            <a:cxnSpLocks/>
            <a:stCxn id="11" idx="0"/>
            <a:endCxn id="38" idx="3"/>
          </p:cNvCxnSpPr>
          <p:nvPr/>
        </p:nvCxnSpPr>
        <p:spPr>
          <a:xfrm rot="16200000" flipH="1" flipV="1">
            <a:off x="4151319" y="941274"/>
            <a:ext cx="1184485" cy="2571095"/>
          </a:xfrm>
          <a:prstGeom prst="bentConnector4">
            <a:avLst>
              <a:gd name="adj1" fmla="val -20323"/>
              <a:gd name="adj2" fmla="val 58618"/>
            </a:avLst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DC1C79B-85E9-B246-88E9-908878ECC75B}"/>
              </a:ext>
            </a:extLst>
          </p:cNvPr>
          <p:cNvCxnSpPr>
            <a:cxnSpLocks/>
            <a:stCxn id="38" idx="1"/>
            <a:endCxn id="33" idx="2"/>
          </p:cNvCxnSpPr>
          <p:nvPr/>
        </p:nvCxnSpPr>
        <p:spPr>
          <a:xfrm rot="10800000">
            <a:off x="1943108" y="2046570"/>
            <a:ext cx="520502" cy="772494"/>
          </a:xfrm>
          <a:prstGeom prst="bentConnector2">
            <a:avLst/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B0F9AEA-B6CC-084B-A827-8EC8E3F6D6A5}"/>
              </a:ext>
            </a:extLst>
          </p:cNvPr>
          <p:cNvSpPr/>
          <p:nvPr/>
        </p:nvSpPr>
        <p:spPr>
          <a:xfrm>
            <a:off x="6982404" y="2975166"/>
            <a:ext cx="1218911" cy="37147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</a:rPr>
              <a:t>Performance Test Producer</a:t>
            </a:r>
            <a:endParaRPr lang="en-US" sz="75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4F8EE2A-5BE0-E545-925C-5D70891B4DA5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rot="16200000" flipH="1">
            <a:off x="3461211" y="398642"/>
            <a:ext cx="936106" cy="423196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6D643C2-3EE4-B147-B10E-BCE4D3790797}"/>
              </a:ext>
            </a:extLst>
          </p:cNvPr>
          <p:cNvCxnSpPr>
            <a:cxnSpLocks/>
            <a:stCxn id="49" idx="0"/>
            <a:endCxn id="13" idx="2"/>
          </p:cNvCxnSpPr>
          <p:nvPr/>
        </p:nvCxnSpPr>
        <p:spPr>
          <a:xfrm rot="16200000" flipV="1">
            <a:off x="6479905" y="1863210"/>
            <a:ext cx="929111" cy="129480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4F4997F-6F2C-BF48-BA63-5430E040A88D}"/>
              </a:ext>
            </a:extLst>
          </p:cNvPr>
          <p:cNvSpPr/>
          <p:nvPr/>
        </p:nvSpPr>
        <p:spPr>
          <a:xfrm>
            <a:off x="3419619" y="2422837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CECD8E-6C3B-D34E-8F6D-8ADB376443E9}"/>
              </a:ext>
            </a:extLst>
          </p:cNvPr>
          <p:cNvSpPr/>
          <p:nvPr/>
        </p:nvSpPr>
        <p:spPr>
          <a:xfrm>
            <a:off x="7372075" y="3301430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43FE36-C19E-8A4F-8D1E-178093750F9B}"/>
              </a:ext>
            </a:extLst>
          </p:cNvPr>
          <p:cNvSpPr/>
          <p:nvPr/>
        </p:nvSpPr>
        <p:spPr>
          <a:xfrm>
            <a:off x="5136424" y="3047174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874EA-0F31-A94D-A496-B7D42FBB31A3}"/>
              </a:ext>
            </a:extLst>
          </p:cNvPr>
          <p:cNvSpPr txBox="1"/>
          <p:nvPr/>
        </p:nvSpPr>
        <p:spPr>
          <a:xfrm>
            <a:off x="6369341" y="1637937"/>
            <a:ext cx="48282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orders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BBBCD-AD4E-A94D-A062-4C15C724E8D6}"/>
              </a:ext>
            </a:extLst>
          </p:cNvPr>
          <p:cNvSpPr txBox="1"/>
          <p:nvPr/>
        </p:nvSpPr>
        <p:spPr>
          <a:xfrm>
            <a:off x="2007036" y="1655652"/>
            <a:ext cx="82426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source.orders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6C25C81-9BFA-624C-9CA8-B1ED9F68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17" y="1503235"/>
            <a:ext cx="191007" cy="2522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8211D15-A32F-8943-9E1A-48A59F5D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1" y="1536885"/>
            <a:ext cx="191007" cy="2522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C8EA92-3D3A-6646-A77F-C2E19908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1" y="3625830"/>
            <a:ext cx="261023" cy="238649"/>
          </a:xfrm>
          <a:prstGeom prst="rect">
            <a:avLst/>
          </a:prstGeom>
        </p:spPr>
      </p:pic>
      <p:sp>
        <p:nvSpPr>
          <p:cNvPr id="47" name="AutoShape 4">
            <a:extLst>
              <a:ext uri="{FF2B5EF4-FFF2-40B4-BE49-F238E27FC236}">
                <a16:creationId xmlns:a16="http://schemas.microsoft.com/office/drawing/2014/main" id="{A00EABA6-52E6-B747-BCD6-7A397FE9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16" y="2790647"/>
            <a:ext cx="3333325" cy="814403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 err="1"/>
              <a:t>Openshift</a:t>
            </a:r>
            <a:r>
              <a:rPr lang="en-US" sz="750" dirty="0"/>
              <a:t> on Kubernetes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9A1D566-7274-254B-B86D-75F32B51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73" y="3386344"/>
            <a:ext cx="261023" cy="238649"/>
          </a:xfrm>
          <a:prstGeom prst="rect">
            <a:avLst/>
          </a:prstGeom>
        </p:spPr>
      </p:pic>
      <p:pic>
        <p:nvPicPr>
          <p:cNvPr id="50" name="Picture 49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18D36C91-09E9-144D-BA4D-78F0917B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594" y="1071776"/>
            <a:ext cx="397442" cy="3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A31E-6839-E645-B74F-3C2A8B1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Performance Testing: System Context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04CA-E56A-9549-B3E2-9769F935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0EFECB-2C9F-E84C-AA57-FFE518C34598}"/>
              </a:ext>
            </a:extLst>
          </p:cNvPr>
          <p:cNvGrpSpPr/>
          <p:nvPr/>
        </p:nvGrpSpPr>
        <p:grpSpPr>
          <a:xfrm>
            <a:off x="3468723" y="752352"/>
            <a:ext cx="936435" cy="1123110"/>
            <a:chOff x="3635564" y="430268"/>
            <a:chExt cx="936435" cy="112311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3521FEB-D0D8-DA4A-A5F8-D3C349C464C7}"/>
                </a:ext>
              </a:extLst>
            </p:cNvPr>
            <p:cNvSpPr/>
            <p:nvPr/>
          </p:nvSpPr>
          <p:spPr>
            <a:xfrm>
              <a:off x="3635564" y="875058"/>
              <a:ext cx="936435" cy="678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prstClr val="white"/>
                  </a:solidFill>
                  <a:latin typeface="Arial"/>
                </a:rPr>
                <a:t>Tester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6328E2-4265-5E44-AADB-5781C1BE6FDA}"/>
                </a:ext>
              </a:extLst>
            </p:cNvPr>
            <p:cNvSpPr/>
            <p:nvPr/>
          </p:nvSpPr>
          <p:spPr>
            <a:xfrm>
              <a:off x="3827363" y="430268"/>
              <a:ext cx="552836" cy="4898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31C140-520F-1A48-B89D-099B753D7E9C}"/>
              </a:ext>
            </a:extLst>
          </p:cNvPr>
          <p:cNvSpPr/>
          <p:nvPr/>
        </p:nvSpPr>
        <p:spPr>
          <a:xfrm>
            <a:off x="3218694" y="2367753"/>
            <a:ext cx="1663547" cy="914400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Performance Tool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Allows </a:t>
            </a:r>
            <a:r>
              <a:rPr lang="en-US" sz="800" dirty="0">
                <a:solidFill>
                  <a:prstClr val="white"/>
                </a:solidFill>
                <a:latin typeface="Arial"/>
              </a:rPr>
              <a:t>stress kafka cluster and measure latency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2B8D2-575D-7A4F-9978-19F1A3B25D46}"/>
              </a:ext>
            </a:extLst>
          </p:cNvPr>
          <p:cNvSpPr/>
          <p:nvPr/>
        </p:nvSpPr>
        <p:spPr>
          <a:xfrm>
            <a:off x="6232612" y="3528298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8A8D0-AD6C-3A41-87EA-EF802A10A72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82241" y="2824953"/>
            <a:ext cx="1350371" cy="11605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1247C-49D7-D147-9304-6DE26446F6CF}"/>
              </a:ext>
            </a:extLst>
          </p:cNvPr>
          <p:cNvSpPr txBox="1"/>
          <p:nvPr/>
        </p:nvSpPr>
        <p:spPr>
          <a:xfrm>
            <a:off x="4953095" y="3258716"/>
            <a:ext cx="12795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 &amp; 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28FB-5052-F34E-BFC4-E5C2BD5C5C6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936941" y="1875462"/>
            <a:ext cx="113527" cy="4922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1EA25-6B7C-5E45-ACA4-ADEB2692F0E0}"/>
              </a:ext>
            </a:extLst>
          </p:cNvPr>
          <p:cNvSpPr txBox="1"/>
          <p:nvPr/>
        </p:nvSpPr>
        <p:spPr>
          <a:xfrm>
            <a:off x="3295096" y="2006828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Deploy, trigger runs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9411-8E61-6E4B-B6D9-674CB64458C6}"/>
              </a:ext>
            </a:extLst>
          </p:cNvPr>
          <p:cNvSpPr/>
          <p:nvPr/>
        </p:nvSpPr>
        <p:spPr>
          <a:xfrm>
            <a:off x="844534" y="2403222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Mirror Maker 2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15ECF9-2867-184F-B35E-0C52B005AC10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1676308" y="1536302"/>
            <a:ext cx="1792415" cy="8669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C92992-0CD5-164F-AD40-AAF6BE598858}"/>
              </a:ext>
            </a:extLst>
          </p:cNvPr>
          <p:cNvSpPr txBox="1"/>
          <p:nvPr/>
        </p:nvSpPr>
        <p:spPr>
          <a:xfrm>
            <a:off x="2122524" y="1875462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Deploy, trigger runs</a:t>
            </a:r>
            <a:endParaRPr sz="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D1673D-A61D-824D-8C21-D591C027F3C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3370838" y="3282153"/>
            <a:ext cx="679630" cy="4922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8CA162-B9D9-5D43-B7DA-E7D093961629}"/>
              </a:ext>
            </a:extLst>
          </p:cNvPr>
          <p:cNvSpPr txBox="1"/>
          <p:nvPr/>
        </p:nvSpPr>
        <p:spPr>
          <a:xfrm>
            <a:off x="3043224" y="3336127"/>
            <a:ext cx="12795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 &amp; 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B7594D-DEDA-CD41-AE83-217D67988383}"/>
              </a:ext>
            </a:extLst>
          </p:cNvPr>
          <p:cNvCxnSpPr>
            <a:stCxn id="18" idx="2"/>
            <a:endCxn id="28" idx="1"/>
          </p:cNvCxnSpPr>
          <p:nvPr/>
        </p:nvCxnSpPr>
        <p:spPr>
          <a:xfrm rot="16200000" flipH="1">
            <a:off x="1650675" y="3343255"/>
            <a:ext cx="914022" cy="86275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ECFCE31-274A-974A-BA72-B59DBB20F4CE}"/>
              </a:ext>
            </a:extLst>
          </p:cNvPr>
          <p:cNvCxnSpPr>
            <a:cxnSpLocks/>
            <a:stCxn id="18" idx="2"/>
            <a:endCxn id="9" idx="1"/>
          </p:cNvCxnSpPr>
          <p:nvPr/>
        </p:nvCxnSpPr>
        <p:spPr>
          <a:xfrm rot="16200000" flipH="1">
            <a:off x="3620522" y="1373408"/>
            <a:ext cx="667876" cy="455630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9975-8414-8941-98AD-12678BAE8825}"/>
              </a:ext>
            </a:extLst>
          </p:cNvPr>
          <p:cNvSpPr/>
          <p:nvPr/>
        </p:nvSpPr>
        <p:spPr>
          <a:xfrm>
            <a:off x="2539064" y="3774444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37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02D-17FC-B64A-848E-E6EE2E7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0D25-E38D-7949-AA56-03C3740E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DBE5-E4DA-084F-A7B6-EA6C68F2E2E6}"/>
              </a:ext>
            </a:extLst>
          </p:cNvPr>
          <p:cNvCxnSpPr/>
          <p:nvPr/>
        </p:nvCxnSpPr>
        <p:spPr>
          <a:xfrm>
            <a:off x="293688" y="1056904"/>
            <a:ext cx="8137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1735D-BC91-B643-97A8-F25296089FE4}"/>
              </a:ext>
            </a:extLst>
          </p:cNvPr>
          <p:cNvGrpSpPr/>
          <p:nvPr/>
        </p:nvGrpSpPr>
        <p:grpSpPr>
          <a:xfrm>
            <a:off x="981420" y="2199814"/>
            <a:ext cx="818524" cy="411476"/>
            <a:chOff x="1193647" y="1635094"/>
            <a:chExt cx="818524" cy="41147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DB034D-8B70-FF44-8C50-971ACB67B46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E767035-5D5C-2A46-8789-58C7AEE8CC11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201493-9B1A-684D-946C-C3B9AA01B94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2CC101-6B77-D34F-A356-DCC7BA2EB707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F26485A-6102-854A-A8BD-E887DF1F297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6786E8-3AAC-984D-8604-97A619529F23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07827F-9993-9E43-8499-CE875E70AB57}"/>
              </a:ext>
            </a:extLst>
          </p:cNvPr>
          <p:cNvSpPr/>
          <p:nvPr/>
        </p:nvSpPr>
        <p:spPr>
          <a:xfrm>
            <a:off x="206375" y="1144478"/>
            <a:ext cx="77504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C7A852-690D-B048-850D-725B358B924C}"/>
              </a:ext>
            </a:extLst>
          </p:cNvPr>
          <p:cNvSpPr/>
          <p:nvPr/>
        </p:nvSpPr>
        <p:spPr>
          <a:xfrm>
            <a:off x="3718934" y="1481242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F4988-4EE2-2848-821F-FEC9E74218EA}"/>
              </a:ext>
            </a:extLst>
          </p:cNvPr>
          <p:cNvCxnSpPr>
            <a:cxnSpLocks/>
          </p:cNvCxnSpPr>
          <p:nvPr/>
        </p:nvCxnSpPr>
        <p:spPr>
          <a:xfrm>
            <a:off x="844260" y="926274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03EB7A-DE4F-714E-A139-2F793217843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81420" y="1292401"/>
            <a:ext cx="749460" cy="90741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CA92-40EC-6142-B96D-B5403E327BFB}"/>
              </a:ext>
            </a:extLst>
          </p:cNvPr>
          <p:cNvSpPr txBox="1"/>
          <p:nvPr/>
        </p:nvSpPr>
        <p:spPr>
          <a:xfrm>
            <a:off x="59954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TS-1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AD4E9-E7C4-CB49-9491-A3376921883D}"/>
              </a:ext>
            </a:extLst>
          </p:cNvPr>
          <p:cNvSpPr txBox="1"/>
          <p:nvPr/>
        </p:nvSpPr>
        <p:spPr>
          <a:xfrm>
            <a:off x="1496526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TS-2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20A21-AB0A-0245-8DB9-799E53138B23}"/>
              </a:ext>
            </a:extLst>
          </p:cNvPr>
          <p:cNvSpPr txBox="1"/>
          <p:nvPr/>
        </p:nvSpPr>
        <p:spPr>
          <a:xfrm>
            <a:off x="567229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TS-3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C729E-8C71-AB4E-8AD4-D37B1693DDA9}"/>
              </a:ext>
            </a:extLst>
          </p:cNvPr>
          <p:cNvSpPr txBox="1"/>
          <p:nvPr/>
        </p:nvSpPr>
        <p:spPr>
          <a:xfrm>
            <a:off x="701341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TS-4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DD2C9-41B6-D945-8CA0-278BF280D1D3}"/>
              </a:ext>
            </a:extLst>
          </p:cNvPr>
          <p:cNvCxnSpPr>
            <a:cxnSpLocks/>
          </p:cNvCxnSpPr>
          <p:nvPr/>
        </p:nvCxnSpPr>
        <p:spPr>
          <a:xfrm>
            <a:off x="1793819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975729-A979-4449-83DE-8D95AA4F7863}"/>
              </a:ext>
            </a:extLst>
          </p:cNvPr>
          <p:cNvCxnSpPr>
            <a:cxnSpLocks/>
          </p:cNvCxnSpPr>
          <p:nvPr/>
        </p:nvCxnSpPr>
        <p:spPr>
          <a:xfrm>
            <a:off x="5856645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4DDADE-B90F-7041-96B0-DD684157D7D3}"/>
              </a:ext>
            </a:extLst>
          </p:cNvPr>
          <p:cNvCxnSpPr>
            <a:cxnSpLocks/>
          </p:cNvCxnSpPr>
          <p:nvPr/>
        </p:nvCxnSpPr>
        <p:spPr>
          <a:xfrm>
            <a:off x="7250017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654857-8786-C641-85B2-1EB43F57CC3C}"/>
              </a:ext>
            </a:extLst>
          </p:cNvPr>
          <p:cNvSpPr/>
          <p:nvPr/>
        </p:nvSpPr>
        <p:spPr>
          <a:xfrm>
            <a:off x="7099097" y="120906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BE9AA5-FFB1-694A-A7FE-B4555753FAA9}"/>
              </a:ext>
            </a:extLst>
          </p:cNvPr>
          <p:cNvSpPr/>
          <p:nvPr/>
        </p:nvSpPr>
        <p:spPr bwMode="auto">
          <a:xfrm>
            <a:off x="5156451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10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214948-3E3F-894D-8B56-407E82C4F31E}"/>
              </a:ext>
            </a:extLst>
          </p:cNvPr>
          <p:cNvSpPr/>
          <p:nvPr/>
        </p:nvSpPr>
        <p:spPr bwMode="auto">
          <a:xfrm>
            <a:off x="5293609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11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3CE97E-0E5E-4E4D-8CA1-620EB4B8BA47}"/>
              </a:ext>
            </a:extLst>
          </p:cNvPr>
          <p:cNvSpPr/>
          <p:nvPr/>
        </p:nvSpPr>
        <p:spPr bwMode="auto">
          <a:xfrm>
            <a:off x="5431738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12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847C54-A5CD-5144-98F9-BDD6926352FB}"/>
              </a:ext>
            </a:extLst>
          </p:cNvPr>
          <p:cNvSpPr/>
          <p:nvPr/>
        </p:nvSpPr>
        <p:spPr bwMode="auto">
          <a:xfrm>
            <a:off x="5572263" y="219001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13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8624658-D058-9D4B-BB18-062226A8FA71}"/>
              </a:ext>
            </a:extLst>
          </p:cNvPr>
          <p:cNvSpPr/>
          <p:nvPr/>
        </p:nvSpPr>
        <p:spPr bwMode="auto">
          <a:xfrm>
            <a:off x="5726643" y="2190021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14</a:t>
            </a:r>
            <a:endParaRPr lang="en-US" sz="375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FE47FC5-EA5C-554A-BEAC-0542DEE6075E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4713339" y="1627729"/>
            <a:ext cx="1082368" cy="56229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53110A-9DDE-A148-88EC-29E53494AA1F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2373953" y="854834"/>
            <a:ext cx="572085" cy="211787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DA8A9B5-1EF7-E341-8416-8D6862EECD02}"/>
              </a:ext>
            </a:extLst>
          </p:cNvPr>
          <p:cNvCxnSpPr>
            <a:cxnSpLocks/>
            <a:stCxn id="43" idx="0"/>
            <a:endCxn id="15" idx="1"/>
          </p:cNvCxnSpPr>
          <p:nvPr/>
        </p:nvCxnSpPr>
        <p:spPr>
          <a:xfrm rot="5400000" flipH="1" flipV="1">
            <a:off x="5953696" y="1044617"/>
            <a:ext cx="833032" cy="145777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C267-113A-E243-AB79-6CFAB7C91EFA}"/>
              </a:ext>
            </a:extLst>
          </p:cNvPr>
          <p:cNvSpPr txBox="1"/>
          <p:nvPr/>
        </p:nvSpPr>
        <p:spPr>
          <a:xfrm>
            <a:off x="739282" y="3276270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write to </a:t>
            </a:r>
          </a:p>
          <a:p>
            <a:r>
              <a:rPr lang="en-US" sz="900" dirty="0"/>
              <a:t>source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97B556-E12F-0742-B1FB-055673B6C7EE}"/>
              </a:ext>
            </a:extLst>
          </p:cNvPr>
          <p:cNvCxnSpPr>
            <a:cxnSpLocks/>
          </p:cNvCxnSpPr>
          <p:nvPr/>
        </p:nvCxnSpPr>
        <p:spPr>
          <a:xfrm>
            <a:off x="836147" y="3276270"/>
            <a:ext cx="93392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DC89A-BF1D-7E44-91E4-48C2688DE4E6}"/>
              </a:ext>
            </a:extLst>
          </p:cNvPr>
          <p:cNvCxnSpPr>
            <a:cxnSpLocks/>
          </p:cNvCxnSpPr>
          <p:nvPr/>
        </p:nvCxnSpPr>
        <p:spPr>
          <a:xfrm>
            <a:off x="1799944" y="3276270"/>
            <a:ext cx="3995763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EFC4A-9B52-C543-9A25-1ED2C1EF6FB7}"/>
              </a:ext>
            </a:extLst>
          </p:cNvPr>
          <p:cNvSpPr txBox="1"/>
          <p:nvPr/>
        </p:nvSpPr>
        <p:spPr>
          <a:xfrm>
            <a:off x="3409480" y="328606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mirror to target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9A3A6-881E-524B-AB01-B1C3AEA6F27D}"/>
              </a:ext>
            </a:extLst>
          </p:cNvPr>
          <p:cNvSpPr txBox="1"/>
          <p:nvPr/>
        </p:nvSpPr>
        <p:spPr>
          <a:xfrm>
            <a:off x="4843672" y="397906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get replicated record </a:t>
            </a:r>
          </a:p>
          <a:p>
            <a:r>
              <a:rPr lang="en-US" sz="900" dirty="0"/>
              <a:t>from source to destination</a:t>
            </a:r>
            <a:endParaRPr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272F5-9557-9F44-9A16-0B2DB47D26B1}"/>
              </a:ext>
            </a:extLst>
          </p:cNvPr>
          <p:cNvCxnSpPr>
            <a:cxnSpLocks/>
          </p:cNvCxnSpPr>
          <p:nvPr/>
        </p:nvCxnSpPr>
        <p:spPr>
          <a:xfrm flipV="1">
            <a:off x="739282" y="3894615"/>
            <a:ext cx="6510735" cy="3982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7BA36F-8B8F-864C-9002-70D0E4F505E4}"/>
              </a:ext>
            </a:extLst>
          </p:cNvPr>
          <p:cNvCxnSpPr>
            <a:cxnSpLocks/>
          </p:cNvCxnSpPr>
          <p:nvPr/>
        </p:nvCxnSpPr>
        <p:spPr>
          <a:xfrm>
            <a:off x="5903251" y="3286064"/>
            <a:ext cx="1346766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F2E47E-5160-8640-8833-49685FA9A86F}"/>
              </a:ext>
            </a:extLst>
          </p:cNvPr>
          <p:cNvSpPr txBox="1"/>
          <p:nvPr/>
        </p:nvSpPr>
        <p:spPr>
          <a:xfrm>
            <a:off x="6016681" y="3329911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consume </a:t>
            </a:r>
          </a:p>
          <a:p>
            <a:r>
              <a:rPr lang="en-US" sz="900" dirty="0"/>
              <a:t>from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626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02D-17FC-B64A-848E-E6EE2E7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Performance Testing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0D25-E38D-7949-AA56-03C3740E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DBE5-E4DA-084F-A7B6-EA6C68F2E2E6}"/>
              </a:ext>
            </a:extLst>
          </p:cNvPr>
          <p:cNvCxnSpPr/>
          <p:nvPr/>
        </p:nvCxnSpPr>
        <p:spPr>
          <a:xfrm>
            <a:off x="293688" y="1056904"/>
            <a:ext cx="8137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1735D-BC91-B643-97A8-F25296089FE4}"/>
              </a:ext>
            </a:extLst>
          </p:cNvPr>
          <p:cNvGrpSpPr/>
          <p:nvPr/>
        </p:nvGrpSpPr>
        <p:grpSpPr>
          <a:xfrm>
            <a:off x="981420" y="2199814"/>
            <a:ext cx="818524" cy="411476"/>
            <a:chOff x="1193647" y="1635094"/>
            <a:chExt cx="818524" cy="41147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DB034D-8B70-FF44-8C50-971ACB67B46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E767035-5D5C-2A46-8789-58C7AEE8CC11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201493-9B1A-684D-946C-C3B9AA01B94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2CC101-6B77-D34F-A356-DCC7BA2EB707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3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F26485A-6102-854A-A8BD-E887DF1F297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6786E8-3AAC-984D-8604-97A619529F23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07827F-9993-9E43-8499-CE875E70AB57}"/>
              </a:ext>
            </a:extLst>
          </p:cNvPr>
          <p:cNvSpPr/>
          <p:nvPr/>
        </p:nvSpPr>
        <p:spPr>
          <a:xfrm>
            <a:off x="206375" y="1144478"/>
            <a:ext cx="77504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C7A852-690D-B048-850D-725B358B924C}"/>
              </a:ext>
            </a:extLst>
          </p:cNvPr>
          <p:cNvSpPr/>
          <p:nvPr/>
        </p:nvSpPr>
        <p:spPr>
          <a:xfrm>
            <a:off x="2128494" y="1440323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F4988-4EE2-2848-821F-FEC9E74218EA}"/>
              </a:ext>
            </a:extLst>
          </p:cNvPr>
          <p:cNvCxnSpPr>
            <a:cxnSpLocks/>
          </p:cNvCxnSpPr>
          <p:nvPr/>
        </p:nvCxnSpPr>
        <p:spPr>
          <a:xfrm>
            <a:off x="844260" y="926274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03EB7A-DE4F-714E-A139-2F793217843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81420" y="1292401"/>
            <a:ext cx="749460" cy="90741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CA92-40EC-6142-B96D-B5403E327BFB}"/>
              </a:ext>
            </a:extLst>
          </p:cNvPr>
          <p:cNvSpPr txBox="1"/>
          <p:nvPr/>
        </p:nvSpPr>
        <p:spPr>
          <a:xfrm>
            <a:off x="59954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TS-1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AD4E9-E7C4-CB49-9491-A3376921883D}"/>
              </a:ext>
            </a:extLst>
          </p:cNvPr>
          <p:cNvSpPr txBox="1"/>
          <p:nvPr/>
        </p:nvSpPr>
        <p:spPr>
          <a:xfrm>
            <a:off x="1496526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TS-2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20A21-AB0A-0245-8DB9-799E53138B23}"/>
              </a:ext>
            </a:extLst>
          </p:cNvPr>
          <p:cNvSpPr txBox="1"/>
          <p:nvPr/>
        </p:nvSpPr>
        <p:spPr>
          <a:xfrm>
            <a:off x="567229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TS-3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C729E-8C71-AB4E-8AD4-D37B1693DDA9}"/>
              </a:ext>
            </a:extLst>
          </p:cNvPr>
          <p:cNvSpPr txBox="1"/>
          <p:nvPr/>
        </p:nvSpPr>
        <p:spPr>
          <a:xfrm>
            <a:off x="701341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TS-4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DD2C9-41B6-D945-8CA0-278BF280D1D3}"/>
              </a:ext>
            </a:extLst>
          </p:cNvPr>
          <p:cNvCxnSpPr>
            <a:cxnSpLocks/>
          </p:cNvCxnSpPr>
          <p:nvPr/>
        </p:nvCxnSpPr>
        <p:spPr>
          <a:xfrm>
            <a:off x="1793819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975729-A979-4449-83DE-8D95AA4F7863}"/>
              </a:ext>
            </a:extLst>
          </p:cNvPr>
          <p:cNvCxnSpPr>
            <a:cxnSpLocks/>
          </p:cNvCxnSpPr>
          <p:nvPr/>
        </p:nvCxnSpPr>
        <p:spPr>
          <a:xfrm>
            <a:off x="5856645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4DDADE-B90F-7041-96B0-DD684157D7D3}"/>
              </a:ext>
            </a:extLst>
          </p:cNvPr>
          <p:cNvCxnSpPr>
            <a:cxnSpLocks/>
          </p:cNvCxnSpPr>
          <p:nvPr/>
        </p:nvCxnSpPr>
        <p:spPr>
          <a:xfrm>
            <a:off x="7250017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654857-8786-C641-85B2-1EB43F57CC3C}"/>
              </a:ext>
            </a:extLst>
          </p:cNvPr>
          <p:cNvSpPr/>
          <p:nvPr/>
        </p:nvSpPr>
        <p:spPr>
          <a:xfrm>
            <a:off x="7099097" y="120906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BE9AA5-FFB1-694A-A7FE-B4555753FAA9}"/>
              </a:ext>
            </a:extLst>
          </p:cNvPr>
          <p:cNvSpPr/>
          <p:nvPr/>
        </p:nvSpPr>
        <p:spPr bwMode="auto">
          <a:xfrm>
            <a:off x="5156451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10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214948-3E3F-894D-8B56-407E82C4F31E}"/>
              </a:ext>
            </a:extLst>
          </p:cNvPr>
          <p:cNvSpPr/>
          <p:nvPr/>
        </p:nvSpPr>
        <p:spPr bwMode="auto">
          <a:xfrm>
            <a:off x="5293609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11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3CE97E-0E5E-4E4D-8CA1-620EB4B8BA47}"/>
              </a:ext>
            </a:extLst>
          </p:cNvPr>
          <p:cNvSpPr/>
          <p:nvPr/>
        </p:nvSpPr>
        <p:spPr bwMode="auto">
          <a:xfrm>
            <a:off x="5431738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12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847C54-A5CD-5144-98F9-BDD6926352FB}"/>
              </a:ext>
            </a:extLst>
          </p:cNvPr>
          <p:cNvSpPr/>
          <p:nvPr/>
        </p:nvSpPr>
        <p:spPr bwMode="auto">
          <a:xfrm>
            <a:off x="5572263" y="219001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13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8624658-D058-9D4B-BB18-062226A8FA71}"/>
              </a:ext>
            </a:extLst>
          </p:cNvPr>
          <p:cNvSpPr/>
          <p:nvPr/>
        </p:nvSpPr>
        <p:spPr bwMode="auto">
          <a:xfrm>
            <a:off x="5726643" y="2190021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14</a:t>
            </a:r>
            <a:endParaRPr lang="en-US" sz="375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FE47FC5-EA5C-554A-BEAC-0542DEE6075E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3122899" y="1586810"/>
            <a:ext cx="2672808" cy="60321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53110A-9DDE-A148-88EC-29E53494AA1F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1558273" y="1629594"/>
            <a:ext cx="613004" cy="52743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DA8A9B5-1EF7-E341-8416-8D6862EECD02}"/>
              </a:ext>
            </a:extLst>
          </p:cNvPr>
          <p:cNvCxnSpPr>
            <a:cxnSpLocks/>
            <a:stCxn id="43" idx="0"/>
            <a:endCxn id="15" idx="1"/>
          </p:cNvCxnSpPr>
          <p:nvPr/>
        </p:nvCxnSpPr>
        <p:spPr>
          <a:xfrm rot="5400000" flipH="1" flipV="1">
            <a:off x="5953696" y="1044617"/>
            <a:ext cx="833032" cy="145777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C267-113A-E243-AB79-6CFAB7C91EFA}"/>
              </a:ext>
            </a:extLst>
          </p:cNvPr>
          <p:cNvSpPr txBox="1"/>
          <p:nvPr/>
        </p:nvSpPr>
        <p:spPr>
          <a:xfrm>
            <a:off x="739282" y="3276270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write to </a:t>
            </a:r>
          </a:p>
          <a:p>
            <a:r>
              <a:rPr lang="en-US" sz="900" dirty="0"/>
              <a:t>source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97B556-E12F-0742-B1FB-055673B6C7EE}"/>
              </a:ext>
            </a:extLst>
          </p:cNvPr>
          <p:cNvCxnSpPr>
            <a:cxnSpLocks/>
          </p:cNvCxnSpPr>
          <p:nvPr/>
        </p:nvCxnSpPr>
        <p:spPr>
          <a:xfrm>
            <a:off x="836147" y="3276270"/>
            <a:ext cx="93392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DC89A-BF1D-7E44-91E4-48C2688DE4E6}"/>
              </a:ext>
            </a:extLst>
          </p:cNvPr>
          <p:cNvCxnSpPr>
            <a:cxnSpLocks/>
          </p:cNvCxnSpPr>
          <p:nvPr/>
        </p:nvCxnSpPr>
        <p:spPr>
          <a:xfrm>
            <a:off x="1799944" y="3276270"/>
            <a:ext cx="399576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EFC4A-9B52-C543-9A25-1ED2C1EF6FB7}"/>
              </a:ext>
            </a:extLst>
          </p:cNvPr>
          <p:cNvSpPr txBox="1"/>
          <p:nvPr/>
        </p:nvSpPr>
        <p:spPr>
          <a:xfrm>
            <a:off x="3409480" y="328606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process the logic using </a:t>
            </a:r>
          </a:p>
          <a:p>
            <a:r>
              <a:rPr lang="en-US" sz="900" dirty="0"/>
              <a:t>kafka steams operators</a:t>
            </a:r>
            <a:endParaRPr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9A3A6-881E-524B-AB01-B1C3AEA6F27D}"/>
              </a:ext>
            </a:extLst>
          </p:cNvPr>
          <p:cNvSpPr txBox="1"/>
          <p:nvPr/>
        </p:nvSpPr>
        <p:spPr>
          <a:xfrm>
            <a:off x="3664772" y="39833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get end to end latency</a:t>
            </a:r>
          </a:p>
          <a:p>
            <a:r>
              <a:rPr lang="en-US" sz="900" dirty="0"/>
              <a:t>from source to destination</a:t>
            </a:r>
            <a:endParaRPr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272F5-9557-9F44-9A16-0B2DB47D26B1}"/>
              </a:ext>
            </a:extLst>
          </p:cNvPr>
          <p:cNvCxnSpPr>
            <a:cxnSpLocks/>
          </p:cNvCxnSpPr>
          <p:nvPr/>
        </p:nvCxnSpPr>
        <p:spPr>
          <a:xfrm flipV="1">
            <a:off x="739282" y="3934437"/>
            <a:ext cx="5125489" cy="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7BA36F-8B8F-864C-9002-70D0E4F505E4}"/>
              </a:ext>
            </a:extLst>
          </p:cNvPr>
          <p:cNvCxnSpPr>
            <a:cxnSpLocks/>
          </p:cNvCxnSpPr>
          <p:nvPr/>
        </p:nvCxnSpPr>
        <p:spPr>
          <a:xfrm>
            <a:off x="5903251" y="3286064"/>
            <a:ext cx="1346766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F2E47E-5160-8640-8833-49685FA9A86F}"/>
              </a:ext>
            </a:extLst>
          </p:cNvPr>
          <p:cNvSpPr txBox="1"/>
          <p:nvPr/>
        </p:nvSpPr>
        <p:spPr>
          <a:xfrm>
            <a:off x="6016681" y="3407968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consume </a:t>
            </a:r>
          </a:p>
          <a:p>
            <a:r>
              <a:rPr lang="en-US" sz="900" dirty="0"/>
              <a:t>from last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5E7176C-741C-4146-97F6-C0C8894E28AC}"/>
              </a:ext>
            </a:extLst>
          </p:cNvPr>
          <p:cNvSpPr/>
          <p:nvPr/>
        </p:nvSpPr>
        <p:spPr>
          <a:xfrm>
            <a:off x="3474075" y="1438346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14566C-CB26-F842-95AD-02A269445416}"/>
              </a:ext>
            </a:extLst>
          </p:cNvPr>
          <p:cNvSpPr/>
          <p:nvPr/>
        </p:nvSpPr>
        <p:spPr>
          <a:xfrm>
            <a:off x="4571462" y="1453134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C8C4EF-7688-F141-AEFB-FAF1D504EE5A}"/>
              </a:ext>
            </a:extLst>
          </p:cNvPr>
          <p:cNvGrpSpPr/>
          <p:nvPr/>
        </p:nvGrpSpPr>
        <p:grpSpPr>
          <a:xfrm>
            <a:off x="2883009" y="1824961"/>
            <a:ext cx="591066" cy="287788"/>
            <a:chOff x="1193647" y="1635094"/>
            <a:chExt cx="818524" cy="41147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76908A0-5C85-A74D-82B4-FE6CC6F1D3E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429B902-1BD2-CF47-B9D0-19F072724F62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FC9993E-CE6D-174A-AFF4-8788C26B85E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183B625-D4AC-3842-94C2-4DAC02778D9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62E77AB-F883-404D-A7A1-D3DEEEFA51AC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AB4DCB5-CC29-3745-9423-6B25C4F694F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B77413-7361-D245-8F18-862DD508679C}"/>
              </a:ext>
            </a:extLst>
          </p:cNvPr>
          <p:cNvGrpSpPr/>
          <p:nvPr/>
        </p:nvGrpSpPr>
        <p:grpSpPr>
          <a:xfrm>
            <a:off x="4289086" y="1824961"/>
            <a:ext cx="591066" cy="287788"/>
            <a:chOff x="1193647" y="1635094"/>
            <a:chExt cx="818524" cy="411476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55CA5DA-63D4-E04C-B3D0-457504147CC0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F1280B8-6759-F94A-90B2-EE456B2B425B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B908E17-6396-9442-AE67-1EEB9F5C92D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D355D23-DC35-B84C-97DD-A5C468C62169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37BE72B-EBFF-A749-9964-83FEF0708F9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1DA6D6E-BBE6-F244-87FE-70C100EA8B38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7" name="Heptagon 16">
            <a:extLst>
              <a:ext uri="{FF2B5EF4-FFF2-40B4-BE49-F238E27FC236}">
                <a16:creationId xmlns:a16="http://schemas.microsoft.com/office/drawing/2014/main" id="{76F5DE6C-D6FE-534A-AF11-89AE199CFEC1}"/>
              </a:ext>
            </a:extLst>
          </p:cNvPr>
          <p:cNvSpPr/>
          <p:nvPr/>
        </p:nvSpPr>
        <p:spPr>
          <a:xfrm>
            <a:off x="3709377" y="2997229"/>
            <a:ext cx="182397" cy="212562"/>
          </a:xfrm>
          <a:prstGeom prst="hep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3A98917C-1194-614F-A2BF-FE52BD9313B5}"/>
              </a:ext>
            </a:extLst>
          </p:cNvPr>
          <p:cNvSpPr/>
          <p:nvPr/>
        </p:nvSpPr>
        <p:spPr>
          <a:xfrm>
            <a:off x="2991980" y="3673734"/>
            <a:ext cx="182397" cy="212562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2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5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F67D-2C42-E84C-AA7F-BEDF4E0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Tooling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514-27DA-5245-A7FA-9BCF32E42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6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F24EE9-105C-9340-9251-42E67C687225}"/>
              </a:ext>
            </a:extLst>
          </p:cNvPr>
          <p:cNvSpPr/>
          <p:nvPr/>
        </p:nvSpPr>
        <p:spPr>
          <a:xfrm>
            <a:off x="155575" y="1825198"/>
            <a:ext cx="63855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C6CA25-234E-0B47-8D42-D6C5B2BA521D}"/>
              </a:ext>
            </a:extLst>
          </p:cNvPr>
          <p:cNvSpPr/>
          <p:nvPr/>
        </p:nvSpPr>
        <p:spPr>
          <a:xfrm>
            <a:off x="1907777" y="1828070"/>
            <a:ext cx="994405" cy="137758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996592-C0F6-4643-A7B6-46E87671A2B7}"/>
              </a:ext>
            </a:extLst>
          </p:cNvPr>
          <p:cNvSpPr/>
          <p:nvPr/>
        </p:nvSpPr>
        <p:spPr>
          <a:xfrm>
            <a:off x="3783624" y="1825198"/>
            <a:ext cx="994405" cy="145403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90CD03-CCBB-D943-825A-941D0E441B01}"/>
              </a:ext>
            </a:extLst>
          </p:cNvPr>
          <p:cNvSpPr/>
          <p:nvPr/>
        </p:nvSpPr>
        <p:spPr>
          <a:xfrm>
            <a:off x="5690799" y="1828070"/>
            <a:ext cx="994405" cy="1451158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33F51-34EC-9B4D-A119-8376C78D34A5}"/>
              </a:ext>
            </a:extLst>
          </p:cNvPr>
          <p:cNvSpPr/>
          <p:nvPr/>
        </p:nvSpPr>
        <p:spPr>
          <a:xfrm>
            <a:off x="155575" y="971867"/>
            <a:ext cx="687883" cy="77915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500k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E2734-26B1-0949-B4FF-26E69540918B}"/>
              </a:ext>
            </a:extLst>
          </p:cNvPr>
          <p:cNvGrpSpPr/>
          <p:nvPr/>
        </p:nvGrpSpPr>
        <p:grpSpPr>
          <a:xfrm>
            <a:off x="1118055" y="2210324"/>
            <a:ext cx="584621" cy="207055"/>
            <a:chOff x="1193647" y="1635094"/>
            <a:chExt cx="818524" cy="41147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4FC409A-BBB6-5F41-856A-782F8C7393D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1D6A69-31D0-3246-BDAD-C6D5A18B8379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D6BBDF-50ED-1A4B-9DF5-8CE86D80F93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AD9650-1E28-664F-B663-E0FFBDEB3E0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01E47E1-A018-CB49-9152-CD317F6D17F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BB2B67-4FF1-D849-9580-604AB4B0D6EE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C1BE6-1B78-FA4C-9205-EA7FD467EBAA}"/>
              </a:ext>
            </a:extLst>
          </p:cNvPr>
          <p:cNvGrpSpPr/>
          <p:nvPr/>
        </p:nvGrpSpPr>
        <p:grpSpPr>
          <a:xfrm>
            <a:off x="1118055" y="2547314"/>
            <a:ext cx="584621" cy="207055"/>
            <a:chOff x="1193647" y="1635094"/>
            <a:chExt cx="818524" cy="41147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6992550-6B85-5041-B69D-789D3A5470F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7119978-AD75-424B-A145-2AF71D91FC00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6DA375-F5FA-7842-A227-C547EF16892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9F21CDB-6035-A044-8303-B0C1006CD593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482BC6E-675E-5040-B238-588C2A6EC8A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32074C6-DF0F-AE4C-B17C-618C9FEB9067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A9BB4-BD82-FD4E-8918-DE8AD416748F}"/>
              </a:ext>
            </a:extLst>
          </p:cNvPr>
          <p:cNvGrpSpPr/>
          <p:nvPr/>
        </p:nvGrpSpPr>
        <p:grpSpPr>
          <a:xfrm>
            <a:off x="1118055" y="2884304"/>
            <a:ext cx="584621" cy="207055"/>
            <a:chOff x="1193647" y="1635094"/>
            <a:chExt cx="818524" cy="41147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604A79-0CE2-B646-A2B3-A4FFEAE43BE3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DC81D97-CCFB-2F4F-BF68-D3E5348F7DF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71DA687-FE90-0743-856F-E8A64AC1DAAB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AA826C1-6246-EC43-A0DC-8994BD270D71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6F71966-BF3A-F248-88FD-9E90EB4A0D2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FF0712-9FF7-514C-A85C-C29B0131268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32" name="Left Brace 31">
            <a:extLst>
              <a:ext uri="{FF2B5EF4-FFF2-40B4-BE49-F238E27FC236}">
                <a16:creationId xmlns:a16="http://schemas.microsoft.com/office/drawing/2014/main" id="{2D136F6E-5781-124E-B955-FF3B3AC9DD29}"/>
              </a:ext>
            </a:extLst>
          </p:cNvPr>
          <p:cNvSpPr/>
          <p:nvPr/>
        </p:nvSpPr>
        <p:spPr>
          <a:xfrm>
            <a:off x="835901" y="2195219"/>
            <a:ext cx="155448" cy="914400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935F81-00D7-1144-BB09-BA946664FD33}"/>
              </a:ext>
            </a:extLst>
          </p:cNvPr>
          <p:cNvSpPr txBox="1"/>
          <p:nvPr/>
        </p:nvSpPr>
        <p:spPr>
          <a:xfrm>
            <a:off x="175593" y="2532209"/>
            <a:ext cx="1462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topic-in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log-append-time (TS2)</a:t>
            </a:r>
          </a:p>
          <a:p>
            <a:endParaRPr sz="1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08F1E6-48AA-AD47-B57F-5791D837F082}"/>
              </a:ext>
            </a:extLst>
          </p:cNvPr>
          <p:cNvGrpSpPr/>
          <p:nvPr/>
        </p:nvGrpSpPr>
        <p:grpSpPr>
          <a:xfrm>
            <a:off x="3046572" y="2195219"/>
            <a:ext cx="584621" cy="207055"/>
            <a:chOff x="1193647" y="1635094"/>
            <a:chExt cx="818524" cy="41147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F53719-FDE3-BD41-8276-9EF61CABD8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0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7E3ED44-C709-2047-8C3B-917C831CDBBC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BC99687-E76B-F04A-B299-29862563E7A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EC2F9F1-F3A2-4344-9D23-AFD3B2A2ACBE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DF9D5E6-D440-3840-9A58-31C4C745C353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8069EB-37A3-2A43-9820-F0BBAB8067F5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175ABE-4108-984E-9626-BDB7743CCA55}"/>
              </a:ext>
            </a:extLst>
          </p:cNvPr>
          <p:cNvGrpSpPr/>
          <p:nvPr/>
        </p:nvGrpSpPr>
        <p:grpSpPr>
          <a:xfrm>
            <a:off x="3046572" y="2532209"/>
            <a:ext cx="584621" cy="207055"/>
            <a:chOff x="1193647" y="1635094"/>
            <a:chExt cx="818524" cy="41147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0B1638C-8F6B-734B-AC93-A5441480707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EAC422-14D7-FA43-8A0A-0D6F96D194DD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E6A40D4-9C26-4040-816D-DFB57890176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33329E0-85FD-D54D-AC79-3C6192F74945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63B19E2-3BCF-E44D-8C01-A13C55CE8380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9979421-4B41-5B43-BA11-C2C9C8141734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1D89C-8B80-F945-AD34-AA204EE76289}"/>
              </a:ext>
            </a:extLst>
          </p:cNvPr>
          <p:cNvGrpSpPr/>
          <p:nvPr/>
        </p:nvGrpSpPr>
        <p:grpSpPr>
          <a:xfrm>
            <a:off x="3046572" y="2869199"/>
            <a:ext cx="584621" cy="207055"/>
            <a:chOff x="1193647" y="1635094"/>
            <a:chExt cx="818524" cy="4114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89521BC-95E4-624C-84BB-0B5ABADB1695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7DED327-D961-8946-99E2-B5C13496FC05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917C1C8-D9DA-D741-AA02-0F80C72FFA7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6F33A5-6199-B64C-B10C-07C6E474361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3F6B1C7-4A02-9542-8A95-13060707228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5DDEEBB-A5F5-3F4F-8B83-B46E2E843B7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85D34C-F24E-2B4F-A340-D5E2D7233E58}"/>
              </a:ext>
            </a:extLst>
          </p:cNvPr>
          <p:cNvGrpSpPr/>
          <p:nvPr/>
        </p:nvGrpSpPr>
        <p:grpSpPr>
          <a:xfrm>
            <a:off x="4929355" y="2210324"/>
            <a:ext cx="584621" cy="207055"/>
            <a:chOff x="1193647" y="1635094"/>
            <a:chExt cx="818524" cy="41147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F37F9C6-EA2B-CF4E-8FD1-36456D7FC5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8F3E5A4-9FB4-B64E-96B7-9C76B4108003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D583C3-473B-C945-AA20-3C3E0BA67FB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2F20F4B-2D17-AC45-BC15-3A42E045BB28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FD3754D-9EF6-2647-81D8-BEB0C63EEEB1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87E418F-8DC4-5141-8862-EA861D1ACD5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A3EFD9-F278-C14B-8D55-F5D891D7BB1C}"/>
              </a:ext>
            </a:extLst>
          </p:cNvPr>
          <p:cNvGrpSpPr/>
          <p:nvPr/>
        </p:nvGrpSpPr>
        <p:grpSpPr>
          <a:xfrm>
            <a:off x="4929355" y="2547314"/>
            <a:ext cx="584621" cy="207055"/>
            <a:chOff x="1193647" y="1635094"/>
            <a:chExt cx="818524" cy="4114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8379E18-7121-1149-9E3F-EB9DA64B5EC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AE5E84F-434B-684A-8BA2-9645DCD2FF36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FCB42D3-438C-9D44-ABB8-6CDB9180AF34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25AF92C-F475-5045-858B-45C05D66DA4D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1AB3F6-9EDF-EF4A-A345-3EEFFA361CF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1C391E4-1A8B-FD4E-9443-8BF6AA4491F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418AAF-CCA8-754C-9FCA-8FAB584F4157}"/>
              </a:ext>
            </a:extLst>
          </p:cNvPr>
          <p:cNvGrpSpPr/>
          <p:nvPr/>
        </p:nvGrpSpPr>
        <p:grpSpPr>
          <a:xfrm>
            <a:off x="4929355" y="2884304"/>
            <a:ext cx="584621" cy="207055"/>
            <a:chOff x="1193647" y="1635094"/>
            <a:chExt cx="818524" cy="41147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9420E49-8D63-E742-A96C-ABC53D395E7C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5C7F3AC-972E-7F42-AEE9-4E244915920F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DAD1269-8F90-0A4B-AA93-8580258BCEE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CE08B9C-4F4B-0244-BF1A-5B41B805C46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B7FC37-1DBD-9248-8734-E25D5D22B34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E4FE216B-143E-B94E-8A88-377335F3DCFC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AB4F70-B6CD-E74B-A273-EB47763E61FD}"/>
              </a:ext>
            </a:extLst>
          </p:cNvPr>
          <p:cNvGrpSpPr/>
          <p:nvPr/>
        </p:nvGrpSpPr>
        <p:grpSpPr>
          <a:xfrm>
            <a:off x="6762873" y="2195219"/>
            <a:ext cx="584621" cy="207055"/>
            <a:chOff x="1193647" y="1635094"/>
            <a:chExt cx="818524" cy="411476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A2C026B-2BB8-794E-9927-CD16D93FAC3B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CD7FECB-FDE7-2649-AEA7-A54B0CD30D3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85F85EF-EBB6-494B-8840-847FDFC2D498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599B5C6-BFF4-6748-B196-54A59F6E2C7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93F815-5488-AE41-9742-E645D4BF9B38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3A5D165-9B79-9347-9833-5A7547A6A699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CEBD23-00DA-5344-9324-9367A166CEBD}"/>
              </a:ext>
            </a:extLst>
          </p:cNvPr>
          <p:cNvGrpSpPr/>
          <p:nvPr/>
        </p:nvGrpSpPr>
        <p:grpSpPr>
          <a:xfrm>
            <a:off x="6762873" y="2532209"/>
            <a:ext cx="584621" cy="207055"/>
            <a:chOff x="1193647" y="1635094"/>
            <a:chExt cx="818524" cy="41147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F98A904-DCF5-3540-AC18-9917F24ECE4D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2A3F623-7D3E-CA49-A7EB-DAA16CBBCEF8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4795781-ECE0-CC4F-9652-F23113FA2EA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1903791-FD6F-3746-8343-426C18FC1F3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036B2F0-21A6-E74C-AC6E-50E8DABCD58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5D9DEE3-2DCF-624F-B5F5-8AC474DFFD5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17F65B-49D6-4745-A97D-F17FEF90E758}"/>
              </a:ext>
            </a:extLst>
          </p:cNvPr>
          <p:cNvGrpSpPr/>
          <p:nvPr/>
        </p:nvGrpSpPr>
        <p:grpSpPr>
          <a:xfrm>
            <a:off x="6762873" y="2869199"/>
            <a:ext cx="584621" cy="207055"/>
            <a:chOff x="1193647" y="1635094"/>
            <a:chExt cx="818524" cy="41147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8E03C6C-C6F6-C443-A2CE-DEB9C39B9D4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E5826D-ECA2-3944-95D6-2018C2A0C76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135F87F-ABC8-D942-9CE3-998153DA7211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6637A6E4-D81D-4C45-9D8A-769C1062C65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1131A60-FB8C-6142-AC8D-0DDBCBAD132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77D46BC-8B87-3F4B-8126-75F8EFC199B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5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950F830-E3D5-2F44-9C95-7111DA1BFCBB}"/>
              </a:ext>
            </a:extLst>
          </p:cNvPr>
          <p:cNvSpPr/>
          <p:nvPr/>
        </p:nvSpPr>
        <p:spPr>
          <a:xfrm>
            <a:off x="7829325" y="2502297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0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8C2558-B503-9546-8B76-8140C2ABC1AE}"/>
              </a:ext>
            </a:extLst>
          </p:cNvPr>
          <p:cNvSpPr txBox="1"/>
          <p:nvPr/>
        </p:nvSpPr>
        <p:spPr>
          <a:xfrm>
            <a:off x="1092885" y="197949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p0</a:t>
            </a:r>
            <a:endParaRPr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65FB48-A684-3149-8B94-8AD96E806102}"/>
              </a:ext>
            </a:extLst>
          </p:cNvPr>
          <p:cNvSpPr txBox="1"/>
          <p:nvPr/>
        </p:nvSpPr>
        <p:spPr>
          <a:xfrm>
            <a:off x="1066609" y="236311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p1</a:t>
            </a:r>
            <a:endParaRPr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08183-F9C3-4C48-AD8A-0D3D9F6FD2DA}"/>
              </a:ext>
            </a:extLst>
          </p:cNvPr>
          <p:cNvSpPr txBox="1"/>
          <p:nvPr/>
        </p:nvSpPr>
        <p:spPr>
          <a:xfrm>
            <a:off x="1056269" y="270012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p2</a:t>
            </a:r>
            <a:endParaRPr sz="9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63995C-E3E5-E04C-B0B1-E69FDB638982}"/>
              </a:ext>
            </a:extLst>
          </p:cNvPr>
          <p:cNvGrpSpPr/>
          <p:nvPr/>
        </p:nvGrpSpPr>
        <p:grpSpPr>
          <a:xfrm>
            <a:off x="2003648" y="2195219"/>
            <a:ext cx="792941" cy="876562"/>
            <a:chOff x="2003648" y="2195219"/>
            <a:chExt cx="792941" cy="8765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9C0F9D-AD1A-4C47-968A-686F5998EC20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3AFB1-D14A-744F-BA61-6F8A9285512A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63FECA-4DD3-0F44-A595-5F4BACE91F54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4538C8-0EBE-E64D-B8DB-A065E3C65681}"/>
              </a:ext>
            </a:extLst>
          </p:cNvPr>
          <p:cNvGrpSpPr/>
          <p:nvPr/>
        </p:nvGrpSpPr>
        <p:grpSpPr>
          <a:xfrm>
            <a:off x="3890794" y="2219391"/>
            <a:ext cx="792941" cy="876562"/>
            <a:chOff x="2003648" y="2195219"/>
            <a:chExt cx="792941" cy="8765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188753-3041-A345-AE0F-385C0728F918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53D3C4-A068-3447-8A1A-6204AF580D2F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E20556-04FA-E540-813F-550B3858EE78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F64937-BAE6-014A-BC80-C747FA9F6FDB}"/>
              </a:ext>
            </a:extLst>
          </p:cNvPr>
          <p:cNvGrpSpPr/>
          <p:nvPr/>
        </p:nvGrpSpPr>
        <p:grpSpPr>
          <a:xfrm>
            <a:off x="5813807" y="2219391"/>
            <a:ext cx="792941" cy="876562"/>
            <a:chOff x="2003648" y="2195219"/>
            <a:chExt cx="792941" cy="8765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581295B-9796-BB44-B5E3-ABF7AF65CAC1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0CCB27C-7EB9-6644-AFF7-68118B795BA4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E7C2D1-973F-D24D-A658-4F9B018D0047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24037A5C-3F7D-CC49-9FB6-280F554B307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3458" y="1361445"/>
            <a:ext cx="323925" cy="848879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071593B-1DB0-0A4D-A6E4-1DAFF9CE4C35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7347494" y="2650220"/>
            <a:ext cx="481831" cy="32250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EAF3E1-A132-544C-B61A-25391B58A970}"/>
              </a:ext>
            </a:extLst>
          </p:cNvPr>
          <p:cNvSpPr txBox="1"/>
          <p:nvPr/>
        </p:nvSpPr>
        <p:spPr>
          <a:xfrm>
            <a:off x="6762873" y="314384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last record</a:t>
            </a:r>
            <a:endParaRPr sz="10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1BC35EE7-56AA-4E49-A6E4-D24161C7855F}"/>
              </a:ext>
            </a:extLst>
          </p:cNvPr>
          <p:cNvSpPr/>
          <p:nvPr/>
        </p:nvSpPr>
        <p:spPr>
          <a:xfrm>
            <a:off x="149558" y="2209346"/>
            <a:ext cx="652400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2E4AAB-C2D4-2C45-800E-28465CEEC370}"/>
              </a:ext>
            </a:extLst>
          </p:cNvPr>
          <p:cNvSpPr txBox="1"/>
          <p:nvPr/>
        </p:nvSpPr>
        <p:spPr>
          <a:xfrm>
            <a:off x="6744969" y="1483276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topic-out</a:t>
            </a:r>
          </a:p>
          <a:p>
            <a:r>
              <a:rPr lang="en-US" sz="1000" dirty="0"/>
              <a:t>log-append-time (TS3)</a:t>
            </a:r>
            <a:endParaRPr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F9CAAE-7E40-2946-A972-C89504C7C85C}"/>
              </a:ext>
            </a:extLst>
          </p:cNvPr>
          <p:cNvSpPr txBox="1"/>
          <p:nvPr/>
        </p:nvSpPr>
        <p:spPr>
          <a:xfrm>
            <a:off x="173837" y="3526383"/>
            <a:ext cx="21980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</a:t>
            </a:r>
          </a:p>
          <a:p>
            <a:r>
              <a:rPr lang="en-US" sz="1000" dirty="0" err="1"/>
              <a:t>KafkaRecord.timestamp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For TS2: use header - correlation id</a:t>
            </a:r>
          </a:p>
          <a:p>
            <a:endParaRPr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F07A-19E7-DA43-928E-D57AAC673574}"/>
              </a:ext>
            </a:extLst>
          </p:cNvPr>
          <p:cNvSpPr txBox="1"/>
          <p:nvPr/>
        </p:nvSpPr>
        <p:spPr>
          <a:xfrm>
            <a:off x="7008821" y="3609609"/>
            <a:ext cx="2079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latency(correlation ID) TS3 – TS2</a:t>
            </a:r>
          </a:p>
          <a:p>
            <a:endParaRPr lang="en-US" sz="1000" dirty="0"/>
          </a:p>
          <a:p>
            <a:r>
              <a:rPr lang="en-US" sz="1000" dirty="0"/>
              <a:t>aggregate: min, max, avg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ED58C2-BDBA-804E-B400-559FB1A31F31}"/>
              </a:ext>
            </a:extLst>
          </p:cNvPr>
          <p:cNvSpPr txBox="1"/>
          <p:nvPr/>
        </p:nvSpPr>
        <p:spPr>
          <a:xfrm>
            <a:off x="2977638" y="3409163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 will change over the processing</a:t>
            </a:r>
            <a:endParaRPr sz="1000" dirty="0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FD3E96FD-D0AD-3147-9CA1-7207799E35D6}"/>
              </a:ext>
            </a:extLst>
          </p:cNvPr>
          <p:cNvCxnSpPr>
            <a:cxnSpLocks/>
            <a:stCxn id="31" idx="2"/>
            <a:endCxn id="98" idx="2"/>
          </p:cNvCxnSpPr>
          <p:nvPr/>
        </p:nvCxnSpPr>
        <p:spPr>
          <a:xfrm rot="5400000" flipH="1" flipV="1">
            <a:off x="4788489" y="-336999"/>
            <a:ext cx="293217" cy="6563500"/>
          </a:xfrm>
          <a:prstGeom prst="curvedConnector3">
            <a:avLst>
              <a:gd name="adj1" fmla="val -302345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04899D4-6CF3-1F44-9490-1F46DE1AA14D}"/>
              </a:ext>
            </a:extLst>
          </p:cNvPr>
          <p:cNvSpPr txBox="1"/>
          <p:nvPr/>
        </p:nvSpPr>
        <p:spPr>
          <a:xfrm>
            <a:off x="7750869" y="2270641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latest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6584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F67D-2C42-E84C-AA7F-BEDF4E0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Tooling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514-27DA-5245-A7FA-9BCF32E42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F24EE9-105C-9340-9251-42E67C687225}"/>
              </a:ext>
            </a:extLst>
          </p:cNvPr>
          <p:cNvSpPr/>
          <p:nvPr/>
        </p:nvSpPr>
        <p:spPr>
          <a:xfrm>
            <a:off x="155575" y="1825198"/>
            <a:ext cx="63855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C6CA25-234E-0B47-8D42-D6C5B2BA521D}"/>
              </a:ext>
            </a:extLst>
          </p:cNvPr>
          <p:cNvSpPr/>
          <p:nvPr/>
        </p:nvSpPr>
        <p:spPr>
          <a:xfrm>
            <a:off x="1907777" y="1828070"/>
            <a:ext cx="994405" cy="137758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996592-C0F6-4643-A7B6-46E87671A2B7}"/>
              </a:ext>
            </a:extLst>
          </p:cNvPr>
          <p:cNvSpPr/>
          <p:nvPr/>
        </p:nvSpPr>
        <p:spPr>
          <a:xfrm>
            <a:off x="3783624" y="1825198"/>
            <a:ext cx="994405" cy="145403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90CD03-CCBB-D943-825A-941D0E441B01}"/>
              </a:ext>
            </a:extLst>
          </p:cNvPr>
          <p:cNvSpPr/>
          <p:nvPr/>
        </p:nvSpPr>
        <p:spPr>
          <a:xfrm>
            <a:off x="5690799" y="1828070"/>
            <a:ext cx="994405" cy="1451158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33F51-34EC-9B4D-A119-8376C78D34A5}"/>
              </a:ext>
            </a:extLst>
          </p:cNvPr>
          <p:cNvSpPr/>
          <p:nvPr/>
        </p:nvSpPr>
        <p:spPr>
          <a:xfrm>
            <a:off x="155575" y="971867"/>
            <a:ext cx="687883" cy="77915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500k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E2734-26B1-0949-B4FF-26E69540918B}"/>
              </a:ext>
            </a:extLst>
          </p:cNvPr>
          <p:cNvGrpSpPr/>
          <p:nvPr/>
        </p:nvGrpSpPr>
        <p:grpSpPr>
          <a:xfrm>
            <a:off x="1118055" y="2210324"/>
            <a:ext cx="584621" cy="207055"/>
            <a:chOff x="1193647" y="1635094"/>
            <a:chExt cx="818524" cy="41147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4FC409A-BBB6-5F41-856A-782F8C7393D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1D6A69-31D0-3246-BDAD-C6D5A18B8379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D6BBDF-50ED-1A4B-9DF5-8CE86D80F93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AD9650-1E28-664F-B663-E0FFBDEB3E0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01E47E1-A018-CB49-9152-CD317F6D17F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BB2B67-4FF1-D849-9580-604AB4B0D6EE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C1BE6-1B78-FA4C-9205-EA7FD467EBAA}"/>
              </a:ext>
            </a:extLst>
          </p:cNvPr>
          <p:cNvGrpSpPr/>
          <p:nvPr/>
        </p:nvGrpSpPr>
        <p:grpSpPr>
          <a:xfrm>
            <a:off x="1118055" y="2547314"/>
            <a:ext cx="584621" cy="207055"/>
            <a:chOff x="1193647" y="1635094"/>
            <a:chExt cx="818524" cy="41147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6992550-6B85-5041-B69D-789D3A5470F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7119978-AD75-424B-A145-2AF71D91FC00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6DA375-F5FA-7842-A227-C547EF16892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9F21CDB-6035-A044-8303-B0C1006CD593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482BC6E-675E-5040-B238-588C2A6EC8A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32074C6-DF0F-AE4C-B17C-618C9FEB9067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A9BB4-BD82-FD4E-8918-DE8AD416748F}"/>
              </a:ext>
            </a:extLst>
          </p:cNvPr>
          <p:cNvGrpSpPr/>
          <p:nvPr/>
        </p:nvGrpSpPr>
        <p:grpSpPr>
          <a:xfrm>
            <a:off x="1118055" y="2884304"/>
            <a:ext cx="584621" cy="207055"/>
            <a:chOff x="1193647" y="1635094"/>
            <a:chExt cx="818524" cy="41147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604A79-0CE2-B646-A2B3-A4FFEAE43BE3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DC81D97-CCFB-2F4F-BF68-D3E5348F7DF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71DA687-FE90-0743-856F-E8A64AC1DAAB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AA826C1-6246-EC43-A0DC-8994BD270D71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6F71966-BF3A-F248-88FD-9E90EB4A0D2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FF0712-9FF7-514C-A85C-C29B0131268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32" name="Left Brace 31">
            <a:extLst>
              <a:ext uri="{FF2B5EF4-FFF2-40B4-BE49-F238E27FC236}">
                <a16:creationId xmlns:a16="http://schemas.microsoft.com/office/drawing/2014/main" id="{2D136F6E-5781-124E-B955-FF3B3AC9DD29}"/>
              </a:ext>
            </a:extLst>
          </p:cNvPr>
          <p:cNvSpPr/>
          <p:nvPr/>
        </p:nvSpPr>
        <p:spPr>
          <a:xfrm>
            <a:off x="835901" y="2195219"/>
            <a:ext cx="155448" cy="914400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935F81-00D7-1144-BB09-BA946664FD33}"/>
              </a:ext>
            </a:extLst>
          </p:cNvPr>
          <p:cNvSpPr txBox="1"/>
          <p:nvPr/>
        </p:nvSpPr>
        <p:spPr>
          <a:xfrm>
            <a:off x="175593" y="2532209"/>
            <a:ext cx="1462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topic-in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log-append-time (TS2)</a:t>
            </a:r>
          </a:p>
          <a:p>
            <a:endParaRPr sz="1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08F1E6-48AA-AD47-B57F-5791D837F082}"/>
              </a:ext>
            </a:extLst>
          </p:cNvPr>
          <p:cNvGrpSpPr/>
          <p:nvPr/>
        </p:nvGrpSpPr>
        <p:grpSpPr>
          <a:xfrm>
            <a:off x="3046572" y="2195219"/>
            <a:ext cx="584621" cy="207055"/>
            <a:chOff x="1193647" y="1635094"/>
            <a:chExt cx="818524" cy="41147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F53719-FDE3-BD41-8276-9EF61CABD8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0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7E3ED44-C709-2047-8C3B-917C831CDBBC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BC99687-E76B-F04A-B299-29862563E7A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EC2F9F1-F3A2-4344-9D23-AFD3B2A2ACBE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DF9D5E6-D440-3840-9A58-31C4C745C353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8069EB-37A3-2A43-9820-F0BBAB8067F5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175ABE-4108-984E-9626-BDB7743CCA55}"/>
              </a:ext>
            </a:extLst>
          </p:cNvPr>
          <p:cNvGrpSpPr/>
          <p:nvPr/>
        </p:nvGrpSpPr>
        <p:grpSpPr>
          <a:xfrm>
            <a:off x="3046572" y="2532209"/>
            <a:ext cx="584621" cy="207055"/>
            <a:chOff x="1193647" y="1635094"/>
            <a:chExt cx="818524" cy="41147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0B1638C-8F6B-734B-AC93-A5441480707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EAC422-14D7-FA43-8A0A-0D6F96D194DD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E6A40D4-9C26-4040-816D-DFB57890176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33329E0-85FD-D54D-AC79-3C6192F74945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63B19E2-3BCF-E44D-8C01-A13C55CE8380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9979421-4B41-5B43-BA11-C2C9C8141734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1D89C-8B80-F945-AD34-AA204EE76289}"/>
              </a:ext>
            </a:extLst>
          </p:cNvPr>
          <p:cNvGrpSpPr/>
          <p:nvPr/>
        </p:nvGrpSpPr>
        <p:grpSpPr>
          <a:xfrm>
            <a:off x="3046572" y="2869199"/>
            <a:ext cx="584621" cy="207055"/>
            <a:chOff x="1193647" y="1635094"/>
            <a:chExt cx="818524" cy="4114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89521BC-95E4-624C-84BB-0B5ABADB1695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7DED327-D961-8946-99E2-B5C13496FC05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917C1C8-D9DA-D741-AA02-0F80C72FFA7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6F33A5-6199-B64C-B10C-07C6E474361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3F6B1C7-4A02-9542-8A95-13060707228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5DDEEBB-A5F5-3F4F-8B83-B46E2E843B7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85D34C-F24E-2B4F-A340-D5E2D7233E58}"/>
              </a:ext>
            </a:extLst>
          </p:cNvPr>
          <p:cNvGrpSpPr/>
          <p:nvPr/>
        </p:nvGrpSpPr>
        <p:grpSpPr>
          <a:xfrm>
            <a:off x="4929355" y="2210324"/>
            <a:ext cx="584621" cy="207055"/>
            <a:chOff x="1193647" y="1635094"/>
            <a:chExt cx="818524" cy="41147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F37F9C6-EA2B-CF4E-8FD1-36456D7FC5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8F3E5A4-9FB4-B64E-96B7-9C76B4108003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D583C3-473B-C945-AA20-3C3E0BA67FB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2F20F4B-2D17-AC45-BC15-3A42E045BB28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FD3754D-9EF6-2647-81D8-BEB0C63EEEB1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87E418F-8DC4-5141-8862-EA861D1ACD5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A3EFD9-F278-C14B-8D55-F5D891D7BB1C}"/>
              </a:ext>
            </a:extLst>
          </p:cNvPr>
          <p:cNvGrpSpPr/>
          <p:nvPr/>
        </p:nvGrpSpPr>
        <p:grpSpPr>
          <a:xfrm>
            <a:off x="4929355" y="2547314"/>
            <a:ext cx="584621" cy="207055"/>
            <a:chOff x="1193647" y="1635094"/>
            <a:chExt cx="818524" cy="4114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8379E18-7121-1149-9E3F-EB9DA64B5EC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AE5E84F-434B-684A-8BA2-9645DCD2FF36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FCB42D3-438C-9D44-ABB8-6CDB9180AF34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25AF92C-F475-5045-858B-45C05D66DA4D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1AB3F6-9EDF-EF4A-A345-3EEFFA361CF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1C391E4-1A8B-FD4E-9443-8BF6AA4491F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418AAF-CCA8-754C-9FCA-8FAB584F4157}"/>
              </a:ext>
            </a:extLst>
          </p:cNvPr>
          <p:cNvGrpSpPr/>
          <p:nvPr/>
        </p:nvGrpSpPr>
        <p:grpSpPr>
          <a:xfrm>
            <a:off x="4929355" y="2884304"/>
            <a:ext cx="584621" cy="207055"/>
            <a:chOff x="1193647" y="1635094"/>
            <a:chExt cx="818524" cy="41147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9420E49-8D63-E742-A96C-ABC53D395E7C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5C7F3AC-972E-7F42-AEE9-4E244915920F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DAD1269-8F90-0A4B-AA93-8580258BCEE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CE08B9C-4F4B-0244-BF1A-5B41B805C46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B7FC37-1DBD-9248-8734-E25D5D22B34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E4FE216B-143E-B94E-8A88-377335F3DCFC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AB4F70-B6CD-E74B-A273-EB47763E61FD}"/>
              </a:ext>
            </a:extLst>
          </p:cNvPr>
          <p:cNvGrpSpPr/>
          <p:nvPr/>
        </p:nvGrpSpPr>
        <p:grpSpPr>
          <a:xfrm>
            <a:off x="6762873" y="2195219"/>
            <a:ext cx="584621" cy="207055"/>
            <a:chOff x="1193647" y="1635094"/>
            <a:chExt cx="818524" cy="411476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A2C026B-2BB8-794E-9927-CD16D93FAC3B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CD7FECB-FDE7-2649-AEA7-A54B0CD30D3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85F85EF-EBB6-494B-8840-847FDFC2D498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599B5C6-BFF4-6748-B196-54A59F6E2C7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93F815-5488-AE41-9742-E645D4BF9B38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3A5D165-9B79-9347-9833-5A7547A6A699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CEBD23-00DA-5344-9324-9367A166CEBD}"/>
              </a:ext>
            </a:extLst>
          </p:cNvPr>
          <p:cNvGrpSpPr/>
          <p:nvPr/>
        </p:nvGrpSpPr>
        <p:grpSpPr>
          <a:xfrm>
            <a:off x="6762873" y="2532209"/>
            <a:ext cx="584621" cy="207055"/>
            <a:chOff x="1193647" y="1635094"/>
            <a:chExt cx="818524" cy="41147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F98A904-DCF5-3540-AC18-9917F24ECE4D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2A3F623-7D3E-CA49-A7EB-DAA16CBBCEF8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4795781-ECE0-CC4F-9652-F23113FA2EA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1903791-FD6F-3746-8343-426C18FC1F3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036B2F0-21A6-E74C-AC6E-50E8DABCD58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5D9DEE3-2DCF-624F-B5F5-8AC474DFFD5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17F65B-49D6-4745-A97D-F17FEF90E758}"/>
              </a:ext>
            </a:extLst>
          </p:cNvPr>
          <p:cNvGrpSpPr/>
          <p:nvPr/>
        </p:nvGrpSpPr>
        <p:grpSpPr>
          <a:xfrm>
            <a:off x="6762873" y="2869199"/>
            <a:ext cx="584621" cy="207055"/>
            <a:chOff x="1193647" y="1635094"/>
            <a:chExt cx="818524" cy="41147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8E03C6C-C6F6-C443-A2CE-DEB9C39B9D4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E5826D-ECA2-3944-95D6-2018C2A0C76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135F87F-ABC8-D942-9CE3-998153DA7211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6637A6E4-D81D-4C45-9D8A-769C1062C65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1131A60-FB8C-6142-AC8D-0DDBCBAD132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77D46BC-8B87-3F4B-8126-75F8EFC199B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5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950F830-E3D5-2F44-9C95-7111DA1BFCBB}"/>
              </a:ext>
            </a:extLst>
          </p:cNvPr>
          <p:cNvSpPr/>
          <p:nvPr/>
        </p:nvSpPr>
        <p:spPr>
          <a:xfrm>
            <a:off x="7829325" y="2502297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0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8C2558-B503-9546-8B76-8140C2ABC1AE}"/>
              </a:ext>
            </a:extLst>
          </p:cNvPr>
          <p:cNvSpPr txBox="1"/>
          <p:nvPr/>
        </p:nvSpPr>
        <p:spPr>
          <a:xfrm>
            <a:off x="1092885" y="197949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p0</a:t>
            </a:r>
            <a:endParaRPr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65FB48-A684-3149-8B94-8AD96E806102}"/>
              </a:ext>
            </a:extLst>
          </p:cNvPr>
          <p:cNvSpPr txBox="1"/>
          <p:nvPr/>
        </p:nvSpPr>
        <p:spPr>
          <a:xfrm>
            <a:off x="1066609" y="236311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p1</a:t>
            </a:r>
            <a:endParaRPr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08183-F9C3-4C48-AD8A-0D3D9F6FD2DA}"/>
              </a:ext>
            </a:extLst>
          </p:cNvPr>
          <p:cNvSpPr txBox="1"/>
          <p:nvPr/>
        </p:nvSpPr>
        <p:spPr>
          <a:xfrm>
            <a:off x="1056269" y="270012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p2</a:t>
            </a:r>
            <a:endParaRPr sz="9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63995C-E3E5-E04C-B0B1-E69FDB638982}"/>
              </a:ext>
            </a:extLst>
          </p:cNvPr>
          <p:cNvGrpSpPr/>
          <p:nvPr/>
        </p:nvGrpSpPr>
        <p:grpSpPr>
          <a:xfrm>
            <a:off x="2003648" y="2195219"/>
            <a:ext cx="792941" cy="876562"/>
            <a:chOff x="2003648" y="2195219"/>
            <a:chExt cx="792941" cy="8765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9C0F9D-AD1A-4C47-968A-686F5998EC20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3AFB1-D14A-744F-BA61-6F8A9285512A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63FECA-4DD3-0F44-A595-5F4BACE91F54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4538C8-0EBE-E64D-B8DB-A065E3C65681}"/>
              </a:ext>
            </a:extLst>
          </p:cNvPr>
          <p:cNvGrpSpPr/>
          <p:nvPr/>
        </p:nvGrpSpPr>
        <p:grpSpPr>
          <a:xfrm>
            <a:off x="3890794" y="2219391"/>
            <a:ext cx="792941" cy="876562"/>
            <a:chOff x="2003648" y="2195219"/>
            <a:chExt cx="792941" cy="8765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188753-3041-A345-AE0F-385C0728F918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53D3C4-A068-3447-8A1A-6204AF580D2F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E20556-04FA-E540-813F-550B3858EE78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F64937-BAE6-014A-BC80-C747FA9F6FDB}"/>
              </a:ext>
            </a:extLst>
          </p:cNvPr>
          <p:cNvGrpSpPr/>
          <p:nvPr/>
        </p:nvGrpSpPr>
        <p:grpSpPr>
          <a:xfrm>
            <a:off x="5813807" y="2219391"/>
            <a:ext cx="792941" cy="876562"/>
            <a:chOff x="2003648" y="2195219"/>
            <a:chExt cx="792941" cy="8765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581295B-9796-BB44-B5E3-ABF7AF65CAC1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0CCB27C-7EB9-6644-AFF7-68118B795BA4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E7C2D1-973F-D24D-A658-4F9B018D0047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24037A5C-3F7D-CC49-9FB6-280F554B307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3458" y="1361445"/>
            <a:ext cx="323925" cy="848879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071593B-1DB0-0A4D-A6E4-1DAFF9CE4C35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7347494" y="2650220"/>
            <a:ext cx="481831" cy="32250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EAF3E1-A132-544C-B61A-25391B58A970}"/>
              </a:ext>
            </a:extLst>
          </p:cNvPr>
          <p:cNvSpPr txBox="1"/>
          <p:nvPr/>
        </p:nvSpPr>
        <p:spPr>
          <a:xfrm>
            <a:off x="6762873" y="314384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last record</a:t>
            </a:r>
            <a:endParaRPr sz="10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1BC35EE7-56AA-4E49-A6E4-D24161C7855F}"/>
              </a:ext>
            </a:extLst>
          </p:cNvPr>
          <p:cNvSpPr/>
          <p:nvPr/>
        </p:nvSpPr>
        <p:spPr>
          <a:xfrm>
            <a:off x="149558" y="2209346"/>
            <a:ext cx="652400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2E4AAB-C2D4-2C45-800E-28465CEEC370}"/>
              </a:ext>
            </a:extLst>
          </p:cNvPr>
          <p:cNvSpPr txBox="1"/>
          <p:nvPr/>
        </p:nvSpPr>
        <p:spPr>
          <a:xfrm>
            <a:off x="6744969" y="1483276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topic-out</a:t>
            </a:r>
          </a:p>
          <a:p>
            <a:r>
              <a:rPr lang="en-US" sz="1000" dirty="0"/>
              <a:t>log-append-time (TS3)</a:t>
            </a:r>
            <a:endParaRPr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F9CAAE-7E40-2946-A972-C89504C7C85C}"/>
              </a:ext>
            </a:extLst>
          </p:cNvPr>
          <p:cNvSpPr txBox="1"/>
          <p:nvPr/>
        </p:nvSpPr>
        <p:spPr>
          <a:xfrm>
            <a:off x="173837" y="3526383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</a:t>
            </a:r>
          </a:p>
          <a:p>
            <a:r>
              <a:rPr lang="en-US" sz="1000" dirty="0" err="1"/>
              <a:t>KafkaRecord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creation time (TS1) in payload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F07A-19E7-DA43-928E-D57AAC673574}"/>
              </a:ext>
            </a:extLst>
          </p:cNvPr>
          <p:cNvSpPr txBox="1"/>
          <p:nvPr/>
        </p:nvSpPr>
        <p:spPr>
          <a:xfrm>
            <a:off x="7112948" y="3646419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aggregate: min, max, avg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ED58C2-BDBA-804E-B400-559FB1A31F31}"/>
              </a:ext>
            </a:extLst>
          </p:cNvPr>
          <p:cNvSpPr txBox="1"/>
          <p:nvPr/>
        </p:nvSpPr>
        <p:spPr>
          <a:xfrm>
            <a:off x="2977638" y="3409163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 will change over the processing</a:t>
            </a:r>
            <a:endParaRPr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76F754-99D3-B34A-B587-3A7015A7111D}"/>
              </a:ext>
            </a:extLst>
          </p:cNvPr>
          <p:cNvSpPr txBox="1"/>
          <p:nvPr/>
        </p:nvSpPr>
        <p:spPr>
          <a:xfrm>
            <a:off x="7129690" y="3939203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latency() = TS1 – TS3</a:t>
            </a:r>
            <a:endParaRPr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4899D4-6CF3-1F44-9490-1F46DE1AA14D}"/>
              </a:ext>
            </a:extLst>
          </p:cNvPr>
          <p:cNvSpPr txBox="1"/>
          <p:nvPr/>
        </p:nvSpPr>
        <p:spPr>
          <a:xfrm>
            <a:off x="7796645" y="226148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latest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2038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A31E-6839-E645-B74F-3C2A8B1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44451"/>
            <a:ext cx="5522912" cy="660400"/>
          </a:xfrm>
        </p:spPr>
        <p:txBody>
          <a:bodyPr/>
          <a:lstStyle/>
          <a:p>
            <a:r>
              <a:rPr lang="en-US" sz="2400" dirty="0"/>
              <a:t>Performance Testing: </a:t>
            </a:r>
            <a:r>
              <a:rPr lang="en-US" sz="2000" dirty="0"/>
              <a:t>Container diagram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04CA-E56A-9549-B3E2-9769F935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0EFECB-2C9F-E84C-AA57-FFE518C34598}"/>
              </a:ext>
            </a:extLst>
          </p:cNvPr>
          <p:cNvGrpSpPr/>
          <p:nvPr/>
        </p:nvGrpSpPr>
        <p:grpSpPr>
          <a:xfrm>
            <a:off x="391384" y="1983184"/>
            <a:ext cx="655152" cy="1025130"/>
            <a:chOff x="3635564" y="430268"/>
            <a:chExt cx="936435" cy="112311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3521FEB-D0D8-DA4A-A5F8-D3C349C464C7}"/>
                </a:ext>
              </a:extLst>
            </p:cNvPr>
            <p:cNvSpPr/>
            <p:nvPr/>
          </p:nvSpPr>
          <p:spPr>
            <a:xfrm>
              <a:off x="3635564" y="875058"/>
              <a:ext cx="936435" cy="678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prstClr val="white"/>
                  </a:solidFill>
                  <a:latin typeface="Arial"/>
                </a:rPr>
                <a:t>Tester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6328E2-4265-5E44-AADB-5781C1BE6FDA}"/>
                </a:ext>
              </a:extLst>
            </p:cNvPr>
            <p:cNvSpPr/>
            <p:nvPr/>
          </p:nvSpPr>
          <p:spPr>
            <a:xfrm>
              <a:off x="3827363" y="430268"/>
              <a:ext cx="552836" cy="4898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31C140-520F-1A48-B89D-099B753D7E9C}"/>
              </a:ext>
            </a:extLst>
          </p:cNvPr>
          <p:cNvSpPr/>
          <p:nvPr/>
        </p:nvSpPr>
        <p:spPr>
          <a:xfrm>
            <a:off x="3781865" y="1698144"/>
            <a:ext cx="1663547" cy="570079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 App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2B8D2-575D-7A4F-9978-19F1A3B25D46}"/>
              </a:ext>
            </a:extLst>
          </p:cNvPr>
          <p:cNvSpPr/>
          <p:nvPr/>
        </p:nvSpPr>
        <p:spPr>
          <a:xfrm>
            <a:off x="7274078" y="943318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28FB-5052-F34E-BFC4-E5C2BD5C5C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046536" y="1983184"/>
            <a:ext cx="2735329" cy="71555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1EA25-6B7C-5E45-ACA4-ADEB2692F0E0}"/>
              </a:ext>
            </a:extLst>
          </p:cNvPr>
          <p:cNvSpPr txBox="1"/>
          <p:nvPr/>
        </p:nvSpPr>
        <p:spPr>
          <a:xfrm>
            <a:off x="1797680" y="2283979"/>
            <a:ext cx="73930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Trigger runs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9411-8E61-6E4B-B6D9-674CB64458C6}"/>
              </a:ext>
            </a:extLst>
          </p:cNvPr>
          <p:cNvSpPr/>
          <p:nvPr/>
        </p:nvSpPr>
        <p:spPr>
          <a:xfrm>
            <a:off x="7274077" y="2365256"/>
            <a:ext cx="1663547" cy="58811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Mirror Maker 2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B7594D-DEDA-CD41-AE83-217D67988383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rot="5400000">
            <a:off x="7893870" y="3165347"/>
            <a:ext cx="423963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ECFCE31-274A-974A-BA72-B59DBB20F4C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5400000">
            <a:off x="7852083" y="2111487"/>
            <a:ext cx="507538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9975-8414-8941-98AD-12678BAE8825}"/>
              </a:ext>
            </a:extLst>
          </p:cNvPr>
          <p:cNvSpPr/>
          <p:nvPr/>
        </p:nvSpPr>
        <p:spPr>
          <a:xfrm>
            <a:off x="7274077" y="3377329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FBFB33-1218-1B46-8042-273C666C5186}"/>
              </a:ext>
            </a:extLst>
          </p:cNvPr>
          <p:cNvSpPr/>
          <p:nvPr/>
        </p:nvSpPr>
        <p:spPr>
          <a:xfrm>
            <a:off x="1737772" y="1400519"/>
            <a:ext cx="4685483" cy="3057182"/>
          </a:xfrm>
          <a:prstGeom prst="roundRect">
            <a:avLst>
              <a:gd name="adj" fmla="val 3149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Kafka Perf Tool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5CAE59-ED9A-0F48-BF04-07CA8861093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445412" y="1400518"/>
            <a:ext cx="1828666" cy="58266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8CA162-B9D9-5D43-B7DA-E7D093961629}"/>
              </a:ext>
            </a:extLst>
          </p:cNvPr>
          <p:cNvSpPr txBox="1"/>
          <p:nvPr/>
        </p:nvSpPr>
        <p:spPr>
          <a:xfrm>
            <a:off x="6287704" y="1232646"/>
            <a:ext cx="6607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</a:t>
            </a:r>
          </a:p>
          <a:p>
            <a:r>
              <a:rPr lang="en-US" sz="800" dirty="0"/>
              <a:t>messages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55D4FC-3D16-6E45-995F-1AC06BCEBEEC}"/>
              </a:ext>
            </a:extLst>
          </p:cNvPr>
          <p:cNvSpPr/>
          <p:nvPr/>
        </p:nvSpPr>
        <p:spPr>
          <a:xfrm>
            <a:off x="3781865" y="3324146"/>
            <a:ext cx="1663547" cy="570079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App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78B66F9-0572-E24C-AC98-746F0E060A12}"/>
              </a:ext>
            </a:extLst>
          </p:cNvPr>
          <p:cNvCxnSpPr>
            <a:cxnSpLocks/>
            <a:stCxn id="28" idx="1"/>
            <a:endCxn id="59" idx="3"/>
          </p:cNvCxnSpPr>
          <p:nvPr/>
        </p:nvCxnSpPr>
        <p:spPr>
          <a:xfrm rot="10800000">
            <a:off x="5445413" y="3609187"/>
            <a:ext cx="1828665" cy="2253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1247C-49D7-D147-9304-6DE26446F6CF}"/>
              </a:ext>
            </a:extLst>
          </p:cNvPr>
          <p:cNvSpPr txBox="1"/>
          <p:nvPr/>
        </p:nvSpPr>
        <p:spPr>
          <a:xfrm>
            <a:off x="5733997" y="3439908"/>
            <a:ext cx="7056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3811A6-8EDB-6049-9D05-992872AC2C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46536" y="2698743"/>
            <a:ext cx="2753541" cy="9104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6E4385-085A-774A-8EA3-5E8126E0DD98}"/>
              </a:ext>
            </a:extLst>
          </p:cNvPr>
          <p:cNvSpPr txBox="1"/>
          <p:nvPr/>
        </p:nvSpPr>
        <p:spPr>
          <a:xfrm>
            <a:off x="1972078" y="3021541"/>
            <a:ext cx="7713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Get Latency </a:t>
            </a:r>
          </a:p>
          <a:p>
            <a:r>
              <a:rPr lang="en-US" sz="800" dirty="0"/>
              <a:t>metrics</a:t>
            </a:r>
            <a:endParaRPr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2FBD58-B726-AB49-ADA0-33691F55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15" y="1512420"/>
            <a:ext cx="441419" cy="4414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7345F2-6378-424A-9A35-13E2319F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71" y="3480155"/>
            <a:ext cx="586032" cy="5860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5B1B0D-47BB-B547-AFBC-E8EF7A781B2A}"/>
              </a:ext>
            </a:extLst>
          </p:cNvPr>
          <p:cNvSpPr/>
          <p:nvPr/>
        </p:nvSpPr>
        <p:spPr>
          <a:xfrm>
            <a:off x="1946524" y="3633839"/>
            <a:ext cx="1397824" cy="34003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Prometheus-server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E5540552-8680-C74F-ADCB-3F5D62B8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39" y="1448384"/>
            <a:ext cx="1373707" cy="586032"/>
          </a:xfrm>
          <a:prstGeom prst="roundRect">
            <a:avLst>
              <a:gd name="adj" fmla="val 7117"/>
            </a:avLst>
          </a:prstGeom>
          <a:noFill/>
          <a:ln w="15875">
            <a:solidFill>
              <a:srgbClr val="FF7D54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Grafana pod</a:t>
            </a:r>
          </a:p>
        </p:txBody>
      </p:sp>
    </p:spTree>
    <p:extLst>
      <p:ext uri="{BB962C8B-B14F-4D97-AF65-F5344CB8AC3E}">
        <p14:creationId xmlns:p14="http://schemas.microsoft.com/office/powerpoint/2010/main" val="3837135968"/>
      </p:ext>
    </p:extLst>
  </p:cSld>
  <p:clrMapOvr>
    <a:masterClrMapping/>
  </p:clrMapOvr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75771</TotalTime>
  <Words>699</Words>
  <Application>Microsoft Macintosh PowerPoint</Application>
  <PresentationFormat>On-screen Show (16:9)</PresentationFormat>
  <Paragraphs>404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Performance Test</vt:lpstr>
      <vt:lpstr>Performance Test</vt:lpstr>
      <vt:lpstr>Performance Testing: System Context</vt:lpstr>
      <vt:lpstr>Performance Testing</vt:lpstr>
      <vt:lpstr>Streaming Performance Testing</vt:lpstr>
      <vt:lpstr>Performance Tooling</vt:lpstr>
      <vt:lpstr>Performance Tooling</vt:lpstr>
      <vt:lpstr>Performance Testing: Container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563</cp:revision>
  <cp:lastPrinted>2019-10-02T13:04:38Z</cp:lastPrinted>
  <dcterms:created xsi:type="dcterms:W3CDTF">2019-01-17T23:14:09Z</dcterms:created>
  <dcterms:modified xsi:type="dcterms:W3CDTF">2020-05-15T16:00:44Z</dcterms:modified>
</cp:coreProperties>
</file>