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1"/>
    <p:sldMasterId id="2147483943" r:id="rId2"/>
  </p:sldMasterIdLst>
  <p:notesMasterIdLst>
    <p:notesMasterId r:id="rId9"/>
  </p:notesMasterIdLst>
  <p:handoutMasterIdLst>
    <p:handoutMasterId r:id="rId10"/>
  </p:handoutMasterIdLst>
  <p:sldIdLst>
    <p:sldId id="141169019" r:id="rId3"/>
    <p:sldId id="141169026" r:id="rId4"/>
    <p:sldId id="141169025" r:id="rId5"/>
    <p:sldId id="141169028" r:id="rId6"/>
    <p:sldId id="141169029" r:id="rId7"/>
    <p:sldId id="141169027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FDA"/>
    <a:srgbClr val="0000FF"/>
    <a:srgbClr val="D8A602"/>
    <a:srgbClr val="FF7D54"/>
    <a:srgbClr val="66903C"/>
    <a:srgbClr val="D7CEFF"/>
    <a:srgbClr val="C2F01B"/>
    <a:srgbClr val="FCEBB8"/>
    <a:srgbClr val="8AA4F3"/>
    <a:srgbClr val="272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8"/>
    <p:restoredTop sz="85704"/>
  </p:normalViewPr>
  <p:slideViewPr>
    <p:cSldViewPr snapToGrid="0" snapToObjects="1" showGuides="1">
      <p:cViewPr varScale="1">
        <p:scale>
          <a:sx n="121" d="100"/>
          <a:sy n="121" d="100"/>
        </p:scale>
        <p:origin x="184" y="2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47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22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B1F9-D0CB-FF4D-BEE0-BED1F1FDA196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A3DDA-848E-4542-90FB-F9E770D8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ts-1: timestamp when creating the record object before sending</a:t>
            </a:r>
          </a:p>
          <a:p>
            <a:r>
              <a:rPr lang="en-US" dirty="0"/>
              <a:t>ts-2: record timestamp when broker write to topic-partition: source topic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ts-3: record timestamp when broker write to topic-partition: target topic</a:t>
            </a:r>
          </a:p>
          <a:p>
            <a:r>
              <a:rPr lang="en-US" dirty="0"/>
              <a:t>ts-4: timestamp when polling the record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3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ts-1: timestamp when creating the record object before sending</a:t>
            </a:r>
          </a:p>
          <a:p>
            <a:r>
              <a:rPr lang="en-US" dirty="0"/>
              <a:t>ts-2: record timestamp when broker write to topic-partition: source topic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ts-3: record timestamp when broker write to topic-partition: target topic</a:t>
            </a:r>
          </a:p>
          <a:p>
            <a:r>
              <a:rPr lang="en-US" dirty="0"/>
              <a:t>ts-4: timestamp when polling the record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6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889" y="780218"/>
            <a:ext cx="8393711" cy="3856516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84A5E31-6EA8-114C-A0F5-AD1C11DD6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4116" y="4872039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/>
              <a:t>IBM Garage for Cloud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957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5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5750" y="428625"/>
            <a:ext cx="7715250" cy="714375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85875"/>
            <a:ext cx="4143375" cy="328612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5750" y="165735"/>
            <a:ext cx="4114800" cy="171450"/>
          </a:xfrm>
        </p:spPr>
        <p:txBody>
          <a:bodyPr tIns="0">
            <a:noAutofit/>
          </a:bodyPr>
          <a:lstStyle>
            <a:lvl1pPr>
              <a:defRPr sz="100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572000" y="1285875"/>
            <a:ext cx="4286250" cy="3286125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0" y="4589145"/>
            <a:ext cx="4171950" cy="285750"/>
          </a:xfrm>
        </p:spPr>
        <p:txBody>
          <a:bodyPr tIns="0" anchor="b"/>
          <a:lstStyle>
            <a:lvl1pPr>
              <a:defRPr sz="500" b="0">
                <a:solidFill>
                  <a:schemeClr val="tx1">
                    <a:alpha val="70000"/>
                  </a:schemeClr>
                </a:solidFill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8B3BE-3193-8443-B441-8E42ACEE28F1}"/>
              </a:ext>
            </a:extLst>
          </p:cNvPr>
          <p:cNvSpPr txBox="1"/>
          <p:nvPr userDrawn="1"/>
        </p:nvSpPr>
        <p:spPr>
          <a:xfrm>
            <a:off x="8553344" y="4942358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625"/>
              </a:spcBef>
            </a:pPr>
            <a:endParaRPr lang="en-US" sz="125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36F1C-1F2D-B14C-943C-46AFEB23199E}"/>
              </a:ext>
            </a:extLst>
          </p:cNvPr>
          <p:cNvSpPr txBox="1"/>
          <p:nvPr userDrawn="1"/>
        </p:nvSpPr>
        <p:spPr>
          <a:xfrm>
            <a:off x="8764064" y="4935972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625"/>
              </a:spcBef>
            </a:pPr>
            <a:endParaRPr lang="en-US" sz="125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A7184-4FBC-D64F-8E29-9579E2D3110A}"/>
              </a:ext>
            </a:extLst>
          </p:cNvPr>
          <p:cNvSpPr txBox="1"/>
          <p:nvPr userDrawn="1"/>
        </p:nvSpPr>
        <p:spPr>
          <a:xfrm>
            <a:off x="8782844" y="4917281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625"/>
              </a:spcBef>
            </a:pPr>
            <a:endParaRPr lang="en-US" sz="125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5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70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2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8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158888-7CA9-084D-A641-EC66ACF9DB3C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63A97E-D605-DC42-8452-C14CD1FA87FA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6C0E0B-1EAF-3342-8522-13EE906CD0E4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1911350"/>
            <a:ext cx="8393112" cy="660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450290-23D3-2D4F-AB87-780AA41C0D26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DBF8E4-D7CA-8142-B0BF-A723FD026DE7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758" y="1191895"/>
            <a:ext cx="8541385" cy="3241992"/>
          </a:xfrm>
        </p:spPr>
        <p:txBody>
          <a:bodyPr/>
          <a:lstStyle>
            <a:lvl1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7758" y="270321"/>
            <a:ext cx="8541385" cy="914400"/>
          </a:xfrm>
        </p:spPr>
        <p:txBody>
          <a:bodyPr/>
          <a:lstStyle>
            <a:lvl1pPr>
              <a:defRPr sz="3000" b="0" i="0"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7" name="Rectangle 6"/>
          <p:cNvSpPr>
            <a:spLocks noChangeArrowheads="1"/>
          </p:cNvSpPr>
          <p:nvPr userDrawn="1"/>
        </p:nvSpPr>
        <p:spPr bwMode="black">
          <a:xfrm>
            <a:off x="6648380" y="4854403"/>
            <a:ext cx="2290763" cy="173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>
            <a:spAutoFit/>
          </a:bodyPr>
          <a:lstStyle/>
          <a:p>
            <a:pPr algn="r"/>
            <a:r>
              <a:rPr lang="en-US" sz="675" dirty="0">
                <a:solidFill>
                  <a:schemeClr val="bg1"/>
                </a:solidFill>
              </a:rPr>
              <a:t>© 2017 IBM Corporation</a:t>
            </a:r>
          </a:p>
        </p:txBody>
      </p:sp>
      <p:sp>
        <p:nvSpPr>
          <p:cNvPr id="48" name="Rectangle 6"/>
          <p:cNvSpPr>
            <a:spLocks noChangeArrowheads="1"/>
          </p:cNvSpPr>
          <p:nvPr userDrawn="1"/>
        </p:nvSpPr>
        <p:spPr bwMode="auto">
          <a:xfrm>
            <a:off x="142875" y="4842272"/>
            <a:ext cx="414338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5981CAD-D717-E041-9EB6-AABBDF800876}" type="slidenum">
              <a:rPr lang="en-US" sz="750">
                <a:solidFill>
                  <a:schemeClr val="bg1"/>
                </a:solidFill>
                <a:cs typeface="+mn-cs"/>
              </a:rPr>
              <a:pPr>
                <a:defRPr/>
              </a:pPr>
              <a:t>‹#›</a:t>
            </a:fld>
            <a:endParaRPr lang="en-US" sz="750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110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Garage for Cloud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858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4" r:id="rId2"/>
    <p:sldLayoutId id="2147484085" r:id="rId3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3688" y="44451"/>
            <a:ext cx="83931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688" y="901701"/>
            <a:ext cx="8393112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7575" y="4822825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2"/>
                </a:solidFill>
              </a:defRPr>
            </a:lvl1pPr>
          </a:lstStyle>
          <a:p>
            <a:pPr defTabSz="457189" fontAlgn="base">
              <a:spcBef>
                <a:spcPct val="0"/>
              </a:spcBef>
              <a:spcAft>
                <a:spcPct val="0"/>
              </a:spcAft>
            </a:pPr>
            <a:fld id="{BD0AB609-994D-1C4A-AFB2-93F690D7CF98}" type="slidenum">
              <a:rPr lang="en-US">
                <a:solidFill>
                  <a:srgbClr val="5AAAFA"/>
                </a:solidFill>
                <a:ea typeface="ＭＳ Ｐゴシック" charset="0"/>
                <a:cs typeface="Arial" charset="0"/>
              </a:rPr>
              <a:pPr defTabSz="457189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5AAAFA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2" y="4887208"/>
            <a:ext cx="196924" cy="2247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AE824C-C2EA-A04B-8C3D-E7CD6D0BAB82}"/>
              </a:ext>
            </a:extLst>
          </p:cNvPr>
          <p:cNvSpPr/>
          <p:nvPr userDrawn="1"/>
        </p:nvSpPr>
        <p:spPr bwMode="auto">
          <a:xfrm>
            <a:off x="-1" y="0"/>
            <a:ext cx="54000" cy="7236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0064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29B290-76D7-F043-ABD6-D504C5E5BC70}"/>
              </a:ext>
            </a:extLst>
          </p:cNvPr>
          <p:cNvSpPr/>
          <p:nvPr userDrawn="1"/>
        </p:nvSpPr>
        <p:spPr>
          <a:xfrm>
            <a:off x="3621044" y="4895795"/>
            <a:ext cx="18614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© Copyright IBM Corporation </a:t>
            </a:r>
          </a:p>
        </p:txBody>
      </p:sp>
    </p:spTree>
    <p:extLst>
      <p:ext uri="{BB962C8B-B14F-4D97-AF65-F5344CB8AC3E}">
        <p14:creationId xmlns:p14="http://schemas.microsoft.com/office/powerpoint/2010/main" val="152066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5" r:id="rId2"/>
    <p:sldLayoutId id="2147483948" r:id="rId3"/>
    <p:sldLayoutId id="2147483949" r:id="rId4"/>
    <p:sldLayoutId id="2147483950" r:id="rId5"/>
    <p:sldLayoutId id="2147483966" r:id="rId6"/>
  </p:sldLayoutIdLst>
  <p:hf hdr="0" ftr="0" dt="0"/>
  <p:txStyles>
    <p:titleStyle>
      <a:lvl1pPr algn="l" defTabSz="457189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+mj-lt"/>
          <a:ea typeface="ＭＳ Ｐゴシック" charset="0"/>
          <a:cs typeface="+mj-cs"/>
        </a:defRPr>
      </a:lvl1pPr>
      <a:lvl2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2pPr>
      <a:lvl3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3pPr>
      <a:lvl4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4pPr>
      <a:lvl5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5pPr>
      <a:lvl6pPr marL="457189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6pPr>
      <a:lvl7pPr marL="914378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7pPr>
      <a:lvl8pPr marL="1371566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8pPr>
      <a:lvl9pPr marL="1828754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180971" indent="-180971" algn="l" defTabSz="457189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rgbClr val="777677"/>
          </a:solidFill>
          <a:latin typeface="IBM Plex Sans" panose="020B0503050203000203" pitchFamily="34" charset="77"/>
          <a:ea typeface="ＭＳ Ｐゴシック" charset="0"/>
          <a:cs typeface="+mn-cs"/>
        </a:defRPr>
      </a:lvl1pPr>
      <a:lvl2pPr marL="420677" indent="-18097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kern="1200">
          <a:solidFill>
            <a:srgbClr val="777677"/>
          </a:solidFill>
          <a:latin typeface="IBM Plex Sans" panose="020B0503050203000203" pitchFamily="34" charset="77"/>
          <a:ea typeface="ＭＳ Ｐゴシック" charset="0"/>
          <a:cs typeface="+mn-cs"/>
        </a:defRPr>
      </a:lvl2pPr>
      <a:lvl3pPr marL="593711" indent="-173034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3pPr>
      <a:lvl4pPr marL="893741" indent="-30003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1400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4pPr>
      <a:lvl5pPr marL="1074711" indent="-18097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1400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824B-9D29-3747-BFBA-533EF2DF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BEDBE-0C1E-504D-8318-92C91D8D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071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1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226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301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5382" algn="l" defTabSz="91415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2450" algn="l" defTabSz="91415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199520" algn="l" defTabSz="91415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6591" algn="l" defTabSz="91415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8AA87-8AA4-D045-B050-ED7AC92CDFC1}"/>
              </a:ext>
            </a:extLst>
          </p:cNvPr>
          <p:cNvSpPr/>
          <p:nvPr/>
        </p:nvSpPr>
        <p:spPr>
          <a:xfrm>
            <a:off x="298411" y="1073443"/>
            <a:ext cx="4008458" cy="299661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b="1">
                <a:solidFill>
                  <a:srgbClr val="0000FF"/>
                </a:solidFill>
                <a:latin typeface="Arial"/>
              </a:rPr>
              <a:t>On-Premise Environment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B1E0CB-CD1E-D14F-9238-763E6AF8FC20}"/>
              </a:ext>
            </a:extLst>
          </p:cNvPr>
          <p:cNvSpPr/>
          <p:nvPr/>
        </p:nvSpPr>
        <p:spPr>
          <a:xfrm>
            <a:off x="4710303" y="1073443"/>
            <a:ext cx="3747898" cy="299661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b="1">
                <a:solidFill>
                  <a:srgbClr val="00B050"/>
                </a:solidFill>
                <a:latin typeface="Arial"/>
              </a:rPr>
              <a:t>IBM Cloud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5BE487-0468-A243-9C73-9209F84D654B}"/>
              </a:ext>
            </a:extLst>
          </p:cNvPr>
          <p:cNvSpPr/>
          <p:nvPr/>
        </p:nvSpPr>
        <p:spPr bwMode="auto">
          <a:xfrm>
            <a:off x="5547599" y="1634579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0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5E58477-E1E3-594C-AF48-F4CA8530EABE}"/>
              </a:ext>
            </a:extLst>
          </p:cNvPr>
          <p:cNvSpPr/>
          <p:nvPr/>
        </p:nvSpPr>
        <p:spPr bwMode="auto">
          <a:xfrm>
            <a:off x="5684757" y="1634579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1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7310BC1-71B2-BD47-95DA-A5A9F09D389B}"/>
              </a:ext>
            </a:extLst>
          </p:cNvPr>
          <p:cNvSpPr/>
          <p:nvPr/>
        </p:nvSpPr>
        <p:spPr bwMode="auto">
          <a:xfrm>
            <a:off x="5822886" y="1634579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2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6291CC4-0B45-D044-90E7-3543E7A968CF}"/>
              </a:ext>
            </a:extLst>
          </p:cNvPr>
          <p:cNvSpPr/>
          <p:nvPr/>
        </p:nvSpPr>
        <p:spPr bwMode="auto">
          <a:xfrm>
            <a:off x="5960044" y="1634579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3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4EF47BB-26F6-B343-B071-171636EE579D}"/>
              </a:ext>
            </a:extLst>
          </p:cNvPr>
          <p:cNvSpPr/>
          <p:nvPr/>
        </p:nvSpPr>
        <p:spPr bwMode="auto">
          <a:xfrm>
            <a:off x="6098172" y="1634579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4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0BCA8E7-112B-094B-8994-52A4B5E872FB}"/>
              </a:ext>
            </a:extLst>
          </p:cNvPr>
          <p:cNvSpPr/>
          <p:nvPr/>
        </p:nvSpPr>
        <p:spPr bwMode="auto">
          <a:xfrm>
            <a:off x="6227995" y="1634579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5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419F5FD2-9DE2-F445-A68B-0CAD344E3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06" y="1499732"/>
            <a:ext cx="3333325" cy="745927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r>
              <a:rPr lang="en-US" sz="750" dirty="0"/>
              <a:t>Event Streams Cluster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211CB3E3-B829-2C4F-A3D6-B13BE7F48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72" y="1363612"/>
            <a:ext cx="3611870" cy="2482247"/>
          </a:xfrm>
          <a:prstGeom prst="roundRect">
            <a:avLst>
              <a:gd name="adj" fmla="val 3325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75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58E4018-54EF-C241-A10F-9BB485461EFF}"/>
              </a:ext>
            </a:extLst>
          </p:cNvPr>
          <p:cNvSpPr/>
          <p:nvPr/>
        </p:nvSpPr>
        <p:spPr bwMode="auto">
          <a:xfrm>
            <a:off x="1193647" y="1635094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0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DEDB43F-6BDF-F347-95A5-F47AA2B1C71F}"/>
              </a:ext>
            </a:extLst>
          </p:cNvPr>
          <p:cNvSpPr/>
          <p:nvPr/>
        </p:nvSpPr>
        <p:spPr bwMode="auto">
          <a:xfrm>
            <a:off x="1330805" y="1635094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1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9244A3B-B483-4E43-A1E9-229B6A27DB31}"/>
              </a:ext>
            </a:extLst>
          </p:cNvPr>
          <p:cNvSpPr/>
          <p:nvPr/>
        </p:nvSpPr>
        <p:spPr bwMode="auto">
          <a:xfrm>
            <a:off x="1468934" y="1635094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2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FC00369-550F-1D47-959E-8E43C24D3F4F}"/>
              </a:ext>
            </a:extLst>
          </p:cNvPr>
          <p:cNvSpPr/>
          <p:nvPr/>
        </p:nvSpPr>
        <p:spPr bwMode="auto">
          <a:xfrm>
            <a:off x="1606093" y="1635094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3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EA02F82-9665-7243-AA5C-E8A8BC93F3C2}"/>
              </a:ext>
            </a:extLst>
          </p:cNvPr>
          <p:cNvSpPr/>
          <p:nvPr/>
        </p:nvSpPr>
        <p:spPr bwMode="auto">
          <a:xfrm>
            <a:off x="1744220" y="1635094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4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3355CB8-33EA-2344-9D2F-FD6C81E06FC2}"/>
              </a:ext>
            </a:extLst>
          </p:cNvPr>
          <p:cNvSpPr/>
          <p:nvPr/>
        </p:nvSpPr>
        <p:spPr bwMode="auto">
          <a:xfrm>
            <a:off x="1874043" y="1635094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chemeClr val="bg1"/>
                </a:solidFill>
              </a:rPr>
              <a:t>5</a:t>
            </a:r>
            <a:endParaRPr lang="en-US" sz="375">
              <a:solidFill>
                <a:schemeClr val="bg1"/>
              </a:solidFill>
            </a:endParaRP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B1D40963-EC1B-E049-A09B-96D331A21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46" y="1516741"/>
            <a:ext cx="3207204" cy="745412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r>
              <a:rPr lang="en-US" sz="750" dirty="0"/>
              <a:t>Kafka Cluster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34D0250-3CFC-6843-9DDB-30E02E9EBC18}"/>
              </a:ext>
            </a:extLst>
          </p:cNvPr>
          <p:cNvSpPr/>
          <p:nvPr/>
        </p:nvSpPr>
        <p:spPr>
          <a:xfrm>
            <a:off x="5548042" y="2982676"/>
            <a:ext cx="994405" cy="430365"/>
          </a:xfrm>
          <a:prstGeom prst="roundRect">
            <a:avLst/>
          </a:prstGeom>
          <a:solidFill>
            <a:srgbClr val="D8A60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Performance Test Consumer</a:t>
            </a:r>
          </a:p>
        </p:txBody>
      </p:sp>
      <p:sp>
        <p:nvSpPr>
          <p:cNvPr id="46" name="AutoShape 4">
            <a:extLst>
              <a:ext uri="{FF2B5EF4-FFF2-40B4-BE49-F238E27FC236}">
                <a16:creationId xmlns:a16="http://schemas.microsoft.com/office/drawing/2014/main" id="{490EA60F-E5B8-2A4C-8350-F638E3310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858" y="2530237"/>
            <a:ext cx="1812650" cy="745412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r>
              <a:rPr lang="en-US" sz="750" dirty="0"/>
              <a:t>Kafka Connect Cluster</a:t>
            </a:r>
          </a:p>
        </p:txBody>
      </p:sp>
      <p:sp>
        <p:nvSpPr>
          <p:cNvPr id="52" name="Cloud 51">
            <a:extLst>
              <a:ext uri="{FF2B5EF4-FFF2-40B4-BE49-F238E27FC236}">
                <a16:creationId xmlns:a16="http://schemas.microsoft.com/office/drawing/2014/main" id="{4695F1F6-1E1D-364B-B95A-5F6E3043E184}"/>
              </a:ext>
            </a:extLst>
          </p:cNvPr>
          <p:cNvSpPr/>
          <p:nvPr/>
        </p:nvSpPr>
        <p:spPr>
          <a:xfrm rot="16200000">
            <a:off x="3800806" y="2418013"/>
            <a:ext cx="1442045" cy="393701"/>
          </a:xfrm>
          <a:prstGeom prst="cloud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D8F6862-7739-D946-A521-B5976D86E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920" y="2941013"/>
            <a:ext cx="376238" cy="371475"/>
          </a:xfrm>
          <a:prstGeom prst="rect">
            <a:avLst/>
          </a:prstGeom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8888133-CCF3-0944-9B5C-B88A02187A65}"/>
              </a:ext>
            </a:extLst>
          </p:cNvPr>
          <p:cNvSpPr/>
          <p:nvPr/>
        </p:nvSpPr>
        <p:spPr>
          <a:xfrm>
            <a:off x="2463609" y="2672578"/>
            <a:ext cx="994405" cy="292973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>
                <a:solidFill>
                  <a:prstClr val="white"/>
                </a:solidFill>
                <a:latin typeface="Arial"/>
              </a:rPr>
              <a:t>Mirror Maker 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49EA51-B835-094C-91A0-D088AFF81C4B}"/>
              </a:ext>
            </a:extLst>
          </p:cNvPr>
          <p:cNvSpPr txBox="1"/>
          <p:nvPr/>
        </p:nvSpPr>
        <p:spPr>
          <a:xfrm>
            <a:off x="3263370" y="147635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target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3F178F-4B90-3F45-964F-1FF716720D0E}"/>
              </a:ext>
            </a:extLst>
          </p:cNvPr>
          <p:cNvSpPr txBox="1"/>
          <p:nvPr/>
        </p:nvSpPr>
        <p:spPr>
          <a:xfrm>
            <a:off x="7050077" y="2011888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FA5726D-2767-B849-85A3-7CAA002588F7}"/>
              </a:ext>
            </a:extLst>
          </p:cNvPr>
          <p:cNvCxnSpPr>
            <a:cxnSpLocks/>
            <a:stCxn id="11" idx="0"/>
            <a:endCxn id="38" idx="3"/>
          </p:cNvCxnSpPr>
          <p:nvPr/>
        </p:nvCxnSpPr>
        <p:spPr>
          <a:xfrm rot="16200000" flipH="1" flipV="1">
            <a:off x="4151319" y="941274"/>
            <a:ext cx="1184485" cy="2571095"/>
          </a:xfrm>
          <a:prstGeom prst="bentConnector4">
            <a:avLst>
              <a:gd name="adj1" fmla="val -20323"/>
              <a:gd name="adj2" fmla="val 58618"/>
            </a:avLst>
          </a:prstGeom>
          <a:ln w="15875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0DC1C79B-85E9-B246-88E9-908878ECC75B}"/>
              </a:ext>
            </a:extLst>
          </p:cNvPr>
          <p:cNvCxnSpPr>
            <a:cxnSpLocks/>
            <a:stCxn id="38" idx="1"/>
            <a:endCxn id="33" idx="2"/>
          </p:cNvCxnSpPr>
          <p:nvPr/>
        </p:nvCxnSpPr>
        <p:spPr>
          <a:xfrm rot="10800000">
            <a:off x="1943108" y="2046570"/>
            <a:ext cx="520502" cy="772494"/>
          </a:xfrm>
          <a:prstGeom prst="bentConnector2">
            <a:avLst/>
          </a:prstGeom>
          <a:ln w="15875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B0F9AEA-B6CC-084B-A827-8EC8E3F6D6A5}"/>
              </a:ext>
            </a:extLst>
          </p:cNvPr>
          <p:cNvSpPr/>
          <p:nvPr/>
        </p:nvSpPr>
        <p:spPr>
          <a:xfrm>
            <a:off x="6982404" y="2975166"/>
            <a:ext cx="1218911" cy="371475"/>
          </a:xfrm>
          <a:prstGeom prst="roundRect">
            <a:avLst/>
          </a:prstGeom>
          <a:solidFill>
            <a:srgbClr val="D8A60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</a:rPr>
              <a:t>Performance Test Producer</a:t>
            </a:r>
            <a:endParaRPr lang="en-US" sz="750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4F8EE2A-5BE0-E545-925C-5D70891B4DA5}"/>
              </a:ext>
            </a:extLst>
          </p:cNvPr>
          <p:cNvCxnSpPr>
            <a:cxnSpLocks/>
            <a:stCxn id="32" idx="2"/>
            <a:endCxn id="45" idx="0"/>
          </p:cNvCxnSpPr>
          <p:nvPr/>
        </p:nvCxnSpPr>
        <p:spPr>
          <a:xfrm rot="16200000" flipH="1">
            <a:off x="3461211" y="398642"/>
            <a:ext cx="936106" cy="4231961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6D643C2-3EE4-B147-B10E-BCE4D3790797}"/>
              </a:ext>
            </a:extLst>
          </p:cNvPr>
          <p:cNvCxnSpPr>
            <a:cxnSpLocks/>
            <a:stCxn id="49" idx="0"/>
            <a:endCxn id="13" idx="2"/>
          </p:cNvCxnSpPr>
          <p:nvPr/>
        </p:nvCxnSpPr>
        <p:spPr>
          <a:xfrm rot="16200000" flipV="1">
            <a:off x="6479905" y="1863210"/>
            <a:ext cx="929111" cy="129480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94F4997F-6F2C-BF48-BA63-5430E040A88D}"/>
              </a:ext>
            </a:extLst>
          </p:cNvPr>
          <p:cNvSpPr/>
          <p:nvPr/>
        </p:nvSpPr>
        <p:spPr>
          <a:xfrm>
            <a:off x="3419619" y="2422837"/>
            <a:ext cx="322730" cy="30810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8CECD8E-6C3B-D34E-8F6D-8ADB376443E9}"/>
              </a:ext>
            </a:extLst>
          </p:cNvPr>
          <p:cNvSpPr/>
          <p:nvPr/>
        </p:nvSpPr>
        <p:spPr>
          <a:xfrm>
            <a:off x="7372075" y="3301430"/>
            <a:ext cx="322730" cy="30810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2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943FE36-C19E-8A4F-8D1E-178093750F9B}"/>
              </a:ext>
            </a:extLst>
          </p:cNvPr>
          <p:cNvSpPr/>
          <p:nvPr/>
        </p:nvSpPr>
        <p:spPr>
          <a:xfrm>
            <a:off x="5136424" y="3047174"/>
            <a:ext cx="322730" cy="30810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0874EA-0F31-A94D-A496-B7D42FBB31A3}"/>
              </a:ext>
            </a:extLst>
          </p:cNvPr>
          <p:cNvSpPr txBox="1"/>
          <p:nvPr/>
        </p:nvSpPr>
        <p:spPr>
          <a:xfrm>
            <a:off x="6369341" y="1637937"/>
            <a:ext cx="48282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b="1" dirty="0"/>
              <a:t>orders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0BBBCD-AD4E-A94D-A062-4C15C724E8D6}"/>
              </a:ext>
            </a:extLst>
          </p:cNvPr>
          <p:cNvSpPr txBox="1"/>
          <p:nvPr/>
        </p:nvSpPr>
        <p:spPr>
          <a:xfrm>
            <a:off x="2007036" y="1655652"/>
            <a:ext cx="82426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b="1" dirty="0"/>
              <a:t>source.orders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6C25C81-9BFA-624C-9CA8-B1ED9F688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417" y="1503235"/>
            <a:ext cx="191007" cy="25225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8211D15-A32F-8943-9E1A-48A59F5DF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01" y="1536885"/>
            <a:ext cx="191007" cy="2522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7C8EA92-3D3A-6646-A77F-C2E199089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1" y="3625830"/>
            <a:ext cx="261023" cy="238649"/>
          </a:xfrm>
          <a:prstGeom prst="rect">
            <a:avLst/>
          </a:prstGeom>
        </p:spPr>
      </p:pic>
      <p:sp>
        <p:nvSpPr>
          <p:cNvPr id="47" name="AutoShape 4">
            <a:extLst>
              <a:ext uri="{FF2B5EF4-FFF2-40B4-BE49-F238E27FC236}">
                <a16:creationId xmlns:a16="http://schemas.microsoft.com/office/drawing/2014/main" id="{A00EABA6-52E6-B747-BCD6-7A397FE90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416" y="2790647"/>
            <a:ext cx="3333325" cy="814403"/>
          </a:xfrm>
          <a:prstGeom prst="roundRect">
            <a:avLst>
              <a:gd name="adj" fmla="val 3325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r>
              <a:rPr lang="en-US" sz="750" dirty="0" err="1"/>
              <a:t>Openshift</a:t>
            </a:r>
            <a:r>
              <a:rPr lang="en-US" sz="750" dirty="0"/>
              <a:t> on Kubernetes Service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9A1D566-7274-254B-B86D-75F32B513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273" y="3386344"/>
            <a:ext cx="261023" cy="238649"/>
          </a:xfrm>
          <a:prstGeom prst="rect">
            <a:avLst/>
          </a:prstGeom>
        </p:spPr>
      </p:pic>
      <p:pic>
        <p:nvPicPr>
          <p:cNvPr id="50" name="Picture 49" descr="A picture containing sign, clock&#10;&#10;Description automatically generated">
            <a:extLst>
              <a:ext uri="{FF2B5EF4-FFF2-40B4-BE49-F238E27FC236}">
                <a16:creationId xmlns:a16="http://schemas.microsoft.com/office/drawing/2014/main" id="{18D36C91-09E9-144D-BA4D-78F0917B3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2594" y="1071776"/>
            <a:ext cx="397442" cy="35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A31E-6839-E645-B74F-3C2A8B13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Performance Testing: System Context</a:t>
            </a:r>
            <a:endParaRPr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F04CA-E56A-9549-B3E2-9769F935C1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2</a:t>
            </a:fld>
            <a:endParaRPr lang="en-US">
              <a:solidFill>
                <a:srgbClr val="5AAAFA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0EFECB-2C9F-E84C-AA57-FFE518C34598}"/>
              </a:ext>
            </a:extLst>
          </p:cNvPr>
          <p:cNvGrpSpPr/>
          <p:nvPr/>
        </p:nvGrpSpPr>
        <p:grpSpPr>
          <a:xfrm>
            <a:off x="3468723" y="752352"/>
            <a:ext cx="936435" cy="1123110"/>
            <a:chOff x="3635564" y="430268"/>
            <a:chExt cx="936435" cy="112311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3521FEB-D0D8-DA4A-A5F8-D3C349C464C7}"/>
                </a:ext>
              </a:extLst>
            </p:cNvPr>
            <p:cNvSpPr/>
            <p:nvPr/>
          </p:nvSpPr>
          <p:spPr>
            <a:xfrm>
              <a:off x="3635564" y="875058"/>
              <a:ext cx="936435" cy="6783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prstClr val="white"/>
                  </a:solidFill>
                  <a:latin typeface="Arial"/>
                </a:rPr>
                <a:t>Tester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B6328E2-4265-5E44-AADB-5781C1BE6FDA}"/>
                </a:ext>
              </a:extLst>
            </p:cNvPr>
            <p:cNvSpPr/>
            <p:nvPr/>
          </p:nvSpPr>
          <p:spPr>
            <a:xfrm>
              <a:off x="3827363" y="430268"/>
              <a:ext cx="552836" cy="48989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131C140-520F-1A48-B89D-099B753D7E9C}"/>
              </a:ext>
            </a:extLst>
          </p:cNvPr>
          <p:cNvSpPr/>
          <p:nvPr/>
        </p:nvSpPr>
        <p:spPr>
          <a:xfrm>
            <a:off x="3218694" y="2367753"/>
            <a:ext cx="1663547" cy="914400"/>
          </a:xfrm>
          <a:prstGeom prst="rect">
            <a:avLst/>
          </a:prstGeom>
          <a:solidFill>
            <a:srgbClr val="3567A6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Kafka Performance Tool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prstClr val="white"/>
                </a:solidFill>
                <a:latin typeface="Arial"/>
              </a:rPr>
              <a:t>[software system]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prstClr val="white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Allows </a:t>
            </a:r>
            <a:r>
              <a:rPr lang="en-US" sz="800" dirty="0">
                <a:solidFill>
                  <a:prstClr val="white"/>
                </a:solidFill>
                <a:latin typeface="Arial"/>
              </a:rPr>
              <a:t>stress kafka cluster and measure latency</a:t>
            </a: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2B8D2-575D-7A4F-9978-19F1A3B25D46}"/>
              </a:ext>
            </a:extLst>
          </p:cNvPr>
          <p:cNvSpPr/>
          <p:nvPr/>
        </p:nvSpPr>
        <p:spPr>
          <a:xfrm>
            <a:off x="6232612" y="3528298"/>
            <a:ext cx="1663547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Kafka Cluster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prstClr val="white"/>
                </a:solidFill>
                <a:latin typeface="Arial"/>
              </a:rPr>
              <a:t>[software system]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18A8D0-AD6C-3A41-87EA-EF802A10A72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882241" y="2824953"/>
            <a:ext cx="1350371" cy="116054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E1247C-49D7-D147-9304-6DE26446F6CF}"/>
              </a:ext>
            </a:extLst>
          </p:cNvPr>
          <p:cNvSpPr txBox="1"/>
          <p:nvPr/>
        </p:nvSpPr>
        <p:spPr>
          <a:xfrm>
            <a:off x="4953095" y="3258716"/>
            <a:ext cx="127951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Publishes &amp; Consumes </a:t>
            </a:r>
          </a:p>
          <a:p>
            <a:r>
              <a:rPr lang="en-US" sz="800" dirty="0"/>
              <a:t>messages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7228FB-5052-F34E-BFC4-E5C2BD5C5C6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936941" y="1875462"/>
            <a:ext cx="113527" cy="49229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11EA25-6B7C-5E45-ACA4-ADEB2692F0E0}"/>
              </a:ext>
            </a:extLst>
          </p:cNvPr>
          <p:cNvSpPr txBox="1"/>
          <p:nvPr/>
        </p:nvSpPr>
        <p:spPr>
          <a:xfrm>
            <a:off x="3295096" y="2006828"/>
            <a:ext cx="1083951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Deploy, trigger runs</a:t>
            </a:r>
            <a:endParaRPr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1E9411-8E61-6E4B-B6D9-674CB64458C6}"/>
              </a:ext>
            </a:extLst>
          </p:cNvPr>
          <p:cNvSpPr/>
          <p:nvPr/>
        </p:nvSpPr>
        <p:spPr>
          <a:xfrm>
            <a:off x="844534" y="2403222"/>
            <a:ext cx="1663547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Mirror Maker 2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prstClr val="white"/>
                </a:solidFill>
                <a:latin typeface="Arial"/>
              </a:rPr>
              <a:t>[software system]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15ECF9-2867-184F-B35E-0C52B005AC10}"/>
              </a:ext>
            </a:extLst>
          </p:cNvPr>
          <p:cNvCxnSpPr>
            <a:cxnSpLocks/>
            <a:stCxn id="6" idx="1"/>
            <a:endCxn id="18" idx="0"/>
          </p:cNvCxnSpPr>
          <p:nvPr/>
        </p:nvCxnSpPr>
        <p:spPr>
          <a:xfrm flipH="1">
            <a:off x="1676308" y="1536302"/>
            <a:ext cx="1792415" cy="86692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BC92992-0CD5-164F-AD40-AAF6BE598858}"/>
              </a:ext>
            </a:extLst>
          </p:cNvPr>
          <p:cNvSpPr txBox="1"/>
          <p:nvPr/>
        </p:nvSpPr>
        <p:spPr>
          <a:xfrm>
            <a:off x="2122524" y="1875462"/>
            <a:ext cx="1083951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Deploy, trigger runs</a:t>
            </a:r>
            <a:endParaRPr sz="8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D1673D-A61D-824D-8C21-D591C027F3C5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flipH="1">
            <a:off x="3370838" y="3282153"/>
            <a:ext cx="679630" cy="49229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18CA162-B9D9-5D43-B7DA-E7D093961629}"/>
              </a:ext>
            </a:extLst>
          </p:cNvPr>
          <p:cNvSpPr txBox="1"/>
          <p:nvPr/>
        </p:nvSpPr>
        <p:spPr>
          <a:xfrm>
            <a:off x="3043224" y="3336127"/>
            <a:ext cx="127951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Publishes &amp; Consumes </a:t>
            </a:r>
          </a:p>
          <a:p>
            <a:r>
              <a:rPr lang="en-US" sz="800" dirty="0"/>
              <a:t>messages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FB7594D-DEDA-CD41-AE83-217D67988383}"/>
              </a:ext>
            </a:extLst>
          </p:cNvPr>
          <p:cNvCxnSpPr>
            <a:stCxn id="18" idx="2"/>
            <a:endCxn id="28" idx="1"/>
          </p:cNvCxnSpPr>
          <p:nvPr/>
        </p:nvCxnSpPr>
        <p:spPr>
          <a:xfrm rot="16200000" flipH="1">
            <a:off x="1650675" y="3343255"/>
            <a:ext cx="914022" cy="862756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ECFCE31-274A-974A-BA72-B59DBB20F4CE}"/>
              </a:ext>
            </a:extLst>
          </p:cNvPr>
          <p:cNvCxnSpPr>
            <a:cxnSpLocks/>
            <a:stCxn id="18" idx="2"/>
            <a:endCxn id="9" idx="1"/>
          </p:cNvCxnSpPr>
          <p:nvPr/>
        </p:nvCxnSpPr>
        <p:spPr>
          <a:xfrm rot="16200000" flipH="1">
            <a:off x="3620522" y="1373408"/>
            <a:ext cx="667876" cy="4556304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4729975-8414-8941-98AD-12678BAE8825}"/>
              </a:ext>
            </a:extLst>
          </p:cNvPr>
          <p:cNvSpPr/>
          <p:nvPr/>
        </p:nvSpPr>
        <p:spPr>
          <a:xfrm>
            <a:off x="2539064" y="3774444"/>
            <a:ext cx="1663547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Kafka Cluster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prstClr val="white"/>
                </a:solidFill>
                <a:latin typeface="Arial"/>
              </a:rPr>
              <a:t>[software system]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37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E02D-17FC-B64A-848E-E6EE2E7E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Testing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70D25-E38D-7949-AA56-03C3740E6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3</a:t>
            </a:fld>
            <a:endParaRPr lang="en-US">
              <a:solidFill>
                <a:srgbClr val="5AAAFA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D4DBE5-E4DA-084F-A7B6-EA6C68F2E2E6}"/>
              </a:ext>
            </a:extLst>
          </p:cNvPr>
          <p:cNvCxnSpPr/>
          <p:nvPr/>
        </p:nvCxnSpPr>
        <p:spPr>
          <a:xfrm>
            <a:off x="293688" y="1056904"/>
            <a:ext cx="813779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141735D-BC91-B643-97A8-F25296089FE4}"/>
              </a:ext>
            </a:extLst>
          </p:cNvPr>
          <p:cNvGrpSpPr/>
          <p:nvPr/>
        </p:nvGrpSpPr>
        <p:grpSpPr>
          <a:xfrm>
            <a:off x="981420" y="2199814"/>
            <a:ext cx="818524" cy="411476"/>
            <a:chOff x="1193647" y="1635094"/>
            <a:chExt cx="818524" cy="41147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8DB034D-8B70-FF44-8C50-971ACB67B464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E767035-5D5C-2A46-8789-58C7AEE8CC11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5201493-9B1A-684D-946C-C3B9AA01B94A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C2CC101-6B77-D34F-A356-DCC7BA2EB707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F26485A-6102-854A-A8BD-E887DF1F297F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86786E8-3AAC-984D-8604-97A619529F23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907827F-9993-9E43-8499-CE875E70AB57}"/>
              </a:ext>
            </a:extLst>
          </p:cNvPr>
          <p:cNvSpPr/>
          <p:nvPr/>
        </p:nvSpPr>
        <p:spPr>
          <a:xfrm>
            <a:off x="206375" y="1144478"/>
            <a:ext cx="775045" cy="2958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Producer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7C7A852-690D-B048-850D-725B358B924C}"/>
              </a:ext>
            </a:extLst>
          </p:cNvPr>
          <p:cNvSpPr/>
          <p:nvPr/>
        </p:nvSpPr>
        <p:spPr>
          <a:xfrm>
            <a:off x="3718934" y="1481242"/>
            <a:ext cx="994405" cy="292973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>
                <a:solidFill>
                  <a:prstClr val="white"/>
                </a:solidFill>
                <a:latin typeface="Arial"/>
              </a:rPr>
              <a:t>Mirror Maker 2.0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6F4988-4EE2-2848-821F-FEC9E74218EA}"/>
              </a:ext>
            </a:extLst>
          </p:cNvPr>
          <p:cNvCxnSpPr>
            <a:cxnSpLocks/>
          </p:cNvCxnSpPr>
          <p:nvPr/>
        </p:nvCxnSpPr>
        <p:spPr>
          <a:xfrm>
            <a:off x="844260" y="926274"/>
            <a:ext cx="0" cy="22088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703EB7A-DE4F-714E-A139-2F7932178438}"/>
              </a:ext>
            </a:extLst>
          </p:cNvPr>
          <p:cNvCxnSpPr>
            <a:cxnSpLocks/>
            <a:stCxn id="14" idx="3"/>
            <a:endCxn id="13" idx="0"/>
          </p:cNvCxnSpPr>
          <p:nvPr/>
        </p:nvCxnSpPr>
        <p:spPr>
          <a:xfrm>
            <a:off x="981420" y="1292401"/>
            <a:ext cx="749460" cy="907413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1ACA92-40EC-6142-B96D-B5403E327BFB}"/>
              </a:ext>
            </a:extLst>
          </p:cNvPr>
          <p:cNvSpPr txBox="1"/>
          <p:nvPr/>
        </p:nvSpPr>
        <p:spPr>
          <a:xfrm>
            <a:off x="599544" y="68705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TS-1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8AD4E9-E7C4-CB49-9491-A3376921883D}"/>
              </a:ext>
            </a:extLst>
          </p:cNvPr>
          <p:cNvSpPr txBox="1"/>
          <p:nvPr/>
        </p:nvSpPr>
        <p:spPr>
          <a:xfrm>
            <a:off x="1496526" y="68705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TS-2</a:t>
            </a:r>
            <a:endParaRPr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F20A21-AB0A-0245-8DB9-799E53138B23}"/>
              </a:ext>
            </a:extLst>
          </p:cNvPr>
          <p:cNvSpPr txBox="1"/>
          <p:nvPr/>
        </p:nvSpPr>
        <p:spPr>
          <a:xfrm>
            <a:off x="5672294" y="68705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TS-3</a:t>
            </a:r>
            <a:endParaRPr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C729E-8C71-AB4E-8AD4-D37B1693DDA9}"/>
              </a:ext>
            </a:extLst>
          </p:cNvPr>
          <p:cNvSpPr txBox="1"/>
          <p:nvPr/>
        </p:nvSpPr>
        <p:spPr>
          <a:xfrm>
            <a:off x="7013414" y="68705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TS-4</a:t>
            </a:r>
            <a:endParaRPr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BDD2C9-41B6-D945-8CA0-278BF280D1D3}"/>
              </a:ext>
            </a:extLst>
          </p:cNvPr>
          <p:cNvCxnSpPr>
            <a:cxnSpLocks/>
          </p:cNvCxnSpPr>
          <p:nvPr/>
        </p:nvCxnSpPr>
        <p:spPr>
          <a:xfrm>
            <a:off x="1793819" y="941590"/>
            <a:ext cx="0" cy="22088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975729-A979-4449-83DE-8D95AA4F7863}"/>
              </a:ext>
            </a:extLst>
          </p:cNvPr>
          <p:cNvCxnSpPr>
            <a:cxnSpLocks/>
          </p:cNvCxnSpPr>
          <p:nvPr/>
        </p:nvCxnSpPr>
        <p:spPr>
          <a:xfrm>
            <a:off x="5856645" y="941590"/>
            <a:ext cx="0" cy="22088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4DDADE-B90F-7041-96B0-DD684157D7D3}"/>
              </a:ext>
            </a:extLst>
          </p:cNvPr>
          <p:cNvCxnSpPr>
            <a:cxnSpLocks/>
          </p:cNvCxnSpPr>
          <p:nvPr/>
        </p:nvCxnSpPr>
        <p:spPr>
          <a:xfrm>
            <a:off x="7250017" y="941590"/>
            <a:ext cx="0" cy="22088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654857-8786-C641-85B2-1EB43F57CC3C}"/>
              </a:ext>
            </a:extLst>
          </p:cNvPr>
          <p:cNvSpPr/>
          <p:nvPr/>
        </p:nvSpPr>
        <p:spPr>
          <a:xfrm>
            <a:off x="7099097" y="1209063"/>
            <a:ext cx="775045" cy="29584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Consumer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DBE9AA5-FFB1-694A-A7FE-B4555753FAA9}"/>
              </a:ext>
            </a:extLst>
          </p:cNvPr>
          <p:cNvSpPr/>
          <p:nvPr/>
        </p:nvSpPr>
        <p:spPr bwMode="auto">
          <a:xfrm>
            <a:off x="5156451" y="2191998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/>
                </a:solidFill>
              </a:rPr>
              <a:t>10</a:t>
            </a:r>
            <a:endParaRPr lang="en-US" sz="375" dirty="0">
              <a:solidFill>
                <a:schemeClr val="bg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2214948-3E3F-894D-8B56-407E82C4F31E}"/>
              </a:ext>
            </a:extLst>
          </p:cNvPr>
          <p:cNvSpPr/>
          <p:nvPr/>
        </p:nvSpPr>
        <p:spPr bwMode="auto">
          <a:xfrm>
            <a:off x="5293609" y="2191998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/>
                </a:solidFill>
              </a:rPr>
              <a:t>11</a:t>
            </a:r>
            <a:endParaRPr lang="en-US" sz="375" dirty="0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13CE97E-0E5E-4E4D-8CA1-620EB4B8BA47}"/>
              </a:ext>
            </a:extLst>
          </p:cNvPr>
          <p:cNvSpPr/>
          <p:nvPr/>
        </p:nvSpPr>
        <p:spPr bwMode="auto">
          <a:xfrm>
            <a:off x="5431738" y="2191998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/>
                </a:solidFill>
              </a:rPr>
              <a:t>12</a:t>
            </a:r>
            <a:endParaRPr lang="en-US" sz="375" dirty="0">
              <a:solidFill>
                <a:schemeClr val="bg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D847C54-A5CD-5144-98F9-BDD6926352FB}"/>
              </a:ext>
            </a:extLst>
          </p:cNvPr>
          <p:cNvSpPr/>
          <p:nvPr/>
        </p:nvSpPr>
        <p:spPr bwMode="auto">
          <a:xfrm>
            <a:off x="5572263" y="2190018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/>
                </a:solidFill>
              </a:rPr>
              <a:t>13</a:t>
            </a:r>
            <a:endParaRPr lang="en-US" sz="375" dirty="0">
              <a:solidFill>
                <a:schemeClr val="bg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E8624658-D058-9D4B-BB18-062226A8FA71}"/>
              </a:ext>
            </a:extLst>
          </p:cNvPr>
          <p:cNvSpPr/>
          <p:nvPr/>
        </p:nvSpPr>
        <p:spPr bwMode="auto">
          <a:xfrm>
            <a:off x="5726643" y="2190021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/>
                </a:solidFill>
              </a:rPr>
              <a:t>14</a:t>
            </a:r>
            <a:endParaRPr lang="en-US" sz="375" dirty="0">
              <a:solidFill>
                <a:schemeClr val="bg1"/>
              </a:solidFill>
            </a:endParaRP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4FE47FC5-EA5C-554A-BEAC-0542DEE6075E}"/>
              </a:ext>
            </a:extLst>
          </p:cNvPr>
          <p:cNvCxnSpPr>
            <a:cxnSpLocks/>
            <a:stCxn id="16" idx="3"/>
            <a:endCxn id="44" idx="0"/>
          </p:cNvCxnSpPr>
          <p:nvPr/>
        </p:nvCxnSpPr>
        <p:spPr>
          <a:xfrm>
            <a:off x="4713339" y="1627729"/>
            <a:ext cx="1082368" cy="562292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F53110A-9DDE-A148-88EC-29E53494AA1F}"/>
              </a:ext>
            </a:extLst>
          </p:cNvPr>
          <p:cNvCxnSpPr>
            <a:cxnSpLocks/>
            <a:stCxn id="12" idx="0"/>
            <a:endCxn id="16" idx="1"/>
          </p:cNvCxnSpPr>
          <p:nvPr/>
        </p:nvCxnSpPr>
        <p:spPr>
          <a:xfrm rot="5400000" flipH="1" flipV="1">
            <a:off x="2373953" y="854834"/>
            <a:ext cx="572085" cy="2117877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DA8A9B5-1EF7-E341-8416-8D6862EECD02}"/>
              </a:ext>
            </a:extLst>
          </p:cNvPr>
          <p:cNvCxnSpPr>
            <a:cxnSpLocks/>
            <a:stCxn id="43" idx="0"/>
            <a:endCxn id="15" idx="1"/>
          </p:cNvCxnSpPr>
          <p:nvPr/>
        </p:nvCxnSpPr>
        <p:spPr>
          <a:xfrm rot="5400000" flipH="1" flipV="1">
            <a:off x="5953696" y="1044617"/>
            <a:ext cx="833032" cy="1457770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83FC267-113A-E243-AB79-6CFAB7C91EFA}"/>
              </a:ext>
            </a:extLst>
          </p:cNvPr>
          <p:cNvSpPr txBox="1"/>
          <p:nvPr/>
        </p:nvSpPr>
        <p:spPr>
          <a:xfrm>
            <a:off x="739282" y="3276270"/>
            <a:ext cx="10759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time to write to </a:t>
            </a:r>
          </a:p>
          <a:p>
            <a:r>
              <a:rPr lang="en-US" sz="900" dirty="0"/>
              <a:t>source topic</a:t>
            </a:r>
          </a:p>
          <a:p>
            <a:r>
              <a:rPr lang="en-US" sz="900" dirty="0"/>
              <a:t>record timestamp</a:t>
            </a:r>
            <a:endParaRPr sz="9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97B556-E12F-0742-B1FB-055673B6C7EE}"/>
              </a:ext>
            </a:extLst>
          </p:cNvPr>
          <p:cNvCxnSpPr>
            <a:cxnSpLocks/>
          </p:cNvCxnSpPr>
          <p:nvPr/>
        </p:nvCxnSpPr>
        <p:spPr>
          <a:xfrm>
            <a:off x="836147" y="3276270"/>
            <a:ext cx="933922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A6DC89A-BF1D-7E44-91E4-48C2688DE4E6}"/>
              </a:ext>
            </a:extLst>
          </p:cNvPr>
          <p:cNvCxnSpPr>
            <a:cxnSpLocks/>
          </p:cNvCxnSpPr>
          <p:nvPr/>
        </p:nvCxnSpPr>
        <p:spPr>
          <a:xfrm>
            <a:off x="1799944" y="3276270"/>
            <a:ext cx="3995763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A9EFC4A-9B52-C543-9A25-1ED2C1EF6FB7}"/>
              </a:ext>
            </a:extLst>
          </p:cNvPr>
          <p:cNvSpPr txBox="1"/>
          <p:nvPr/>
        </p:nvSpPr>
        <p:spPr>
          <a:xfrm>
            <a:off x="3409480" y="328606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time to mirror to target topic</a:t>
            </a:r>
          </a:p>
          <a:p>
            <a:r>
              <a:rPr lang="en-US" sz="900" dirty="0"/>
              <a:t>record timestamp</a:t>
            </a:r>
            <a:endParaRPr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49A3A6-881E-524B-AB01-B1C3AEA6F27D}"/>
              </a:ext>
            </a:extLst>
          </p:cNvPr>
          <p:cNvSpPr txBox="1"/>
          <p:nvPr/>
        </p:nvSpPr>
        <p:spPr>
          <a:xfrm>
            <a:off x="4843672" y="397906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time to get replicated record </a:t>
            </a:r>
          </a:p>
          <a:p>
            <a:r>
              <a:rPr lang="en-US" sz="900" dirty="0"/>
              <a:t>from source to destination</a:t>
            </a:r>
            <a:endParaRPr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2272F5-9557-9F44-9A16-0B2DB47D26B1}"/>
              </a:ext>
            </a:extLst>
          </p:cNvPr>
          <p:cNvCxnSpPr>
            <a:cxnSpLocks/>
          </p:cNvCxnSpPr>
          <p:nvPr/>
        </p:nvCxnSpPr>
        <p:spPr>
          <a:xfrm flipV="1">
            <a:off x="739282" y="3894615"/>
            <a:ext cx="6510735" cy="39823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7BA36F-8B8F-864C-9002-70D0E4F505E4}"/>
              </a:ext>
            </a:extLst>
          </p:cNvPr>
          <p:cNvCxnSpPr>
            <a:cxnSpLocks/>
          </p:cNvCxnSpPr>
          <p:nvPr/>
        </p:nvCxnSpPr>
        <p:spPr>
          <a:xfrm>
            <a:off x="5903251" y="3286064"/>
            <a:ext cx="1346766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0F2E47E-5160-8640-8833-49685FA9A86F}"/>
              </a:ext>
            </a:extLst>
          </p:cNvPr>
          <p:cNvSpPr txBox="1"/>
          <p:nvPr/>
        </p:nvSpPr>
        <p:spPr>
          <a:xfrm>
            <a:off x="6016681" y="3329911"/>
            <a:ext cx="10759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time to consume </a:t>
            </a:r>
          </a:p>
          <a:p>
            <a:r>
              <a:rPr lang="en-US" sz="900" dirty="0"/>
              <a:t>from topic</a:t>
            </a:r>
          </a:p>
          <a:p>
            <a:r>
              <a:rPr lang="en-US" sz="900" dirty="0"/>
              <a:t>record timestamp</a:t>
            </a: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86269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E02D-17FC-B64A-848E-E6EE2E7E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Performance Testing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70D25-E38D-7949-AA56-03C3740E6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4</a:t>
            </a:fld>
            <a:endParaRPr lang="en-US">
              <a:solidFill>
                <a:srgbClr val="5AAAFA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D4DBE5-E4DA-084F-A7B6-EA6C68F2E2E6}"/>
              </a:ext>
            </a:extLst>
          </p:cNvPr>
          <p:cNvCxnSpPr/>
          <p:nvPr/>
        </p:nvCxnSpPr>
        <p:spPr>
          <a:xfrm>
            <a:off x="293688" y="1056904"/>
            <a:ext cx="813779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141735D-BC91-B643-97A8-F25296089FE4}"/>
              </a:ext>
            </a:extLst>
          </p:cNvPr>
          <p:cNvGrpSpPr/>
          <p:nvPr/>
        </p:nvGrpSpPr>
        <p:grpSpPr>
          <a:xfrm>
            <a:off x="981420" y="2199814"/>
            <a:ext cx="818524" cy="411476"/>
            <a:chOff x="1193647" y="1635094"/>
            <a:chExt cx="818524" cy="41147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8DB034D-8B70-FF44-8C50-971ACB67B464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E767035-5D5C-2A46-8789-58C7AEE8CC11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5201493-9B1A-684D-946C-C3B9AA01B94A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C2CC101-6B77-D34F-A356-DCC7BA2EB707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F26485A-6102-854A-A8BD-E887DF1F297F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86786E8-3AAC-984D-8604-97A619529F23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907827F-9993-9E43-8499-CE875E70AB57}"/>
              </a:ext>
            </a:extLst>
          </p:cNvPr>
          <p:cNvSpPr/>
          <p:nvPr/>
        </p:nvSpPr>
        <p:spPr>
          <a:xfrm>
            <a:off x="206375" y="1144478"/>
            <a:ext cx="775045" cy="2958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Producer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7C7A852-690D-B048-850D-725B358B924C}"/>
              </a:ext>
            </a:extLst>
          </p:cNvPr>
          <p:cNvSpPr/>
          <p:nvPr/>
        </p:nvSpPr>
        <p:spPr>
          <a:xfrm>
            <a:off x="2128494" y="1440323"/>
            <a:ext cx="994405" cy="292973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Streams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6F4988-4EE2-2848-821F-FEC9E74218EA}"/>
              </a:ext>
            </a:extLst>
          </p:cNvPr>
          <p:cNvCxnSpPr>
            <a:cxnSpLocks/>
          </p:cNvCxnSpPr>
          <p:nvPr/>
        </p:nvCxnSpPr>
        <p:spPr>
          <a:xfrm>
            <a:off x="844260" y="926274"/>
            <a:ext cx="0" cy="22088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703EB7A-DE4F-714E-A139-2F7932178438}"/>
              </a:ext>
            </a:extLst>
          </p:cNvPr>
          <p:cNvCxnSpPr>
            <a:cxnSpLocks/>
            <a:stCxn id="14" idx="3"/>
            <a:endCxn id="13" idx="0"/>
          </p:cNvCxnSpPr>
          <p:nvPr/>
        </p:nvCxnSpPr>
        <p:spPr>
          <a:xfrm>
            <a:off x="981420" y="1292401"/>
            <a:ext cx="749460" cy="907413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1ACA92-40EC-6142-B96D-B5403E327BFB}"/>
              </a:ext>
            </a:extLst>
          </p:cNvPr>
          <p:cNvSpPr txBox="1"/>
          <p:nvPr/>
        </p:nvSpPr>
        <p:spPr>
          <a:xfrm>
            <a:off x="599544" y="68705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TS-1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8AD4E9-E7C4-CB49-9491-A3376921883D}"/>
              </a:ext>
            </a:extLst>
          </p:cNvPr>
          <p:cNvSpPr txBox="1"/>
          <p:nvPr/>
        </p:nvSpPr>
        <p:spPr>
          <a:xfrm>
            <a:off x="1496526" y="68705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TS-2</a:t>
            </a:r>
            <a:endParaRPr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F20A21-AB0A-0245-8DB9-799E53138B23}"/>
              </a:ext>
            </a:extLst>
          </p:cNvPr>
          <p:cNvSpPr txBox="1"/>
          <p:nvPr/>
        </p:nvSpPr>
        <p:spPr>
          <a:xfrm>
            <a:off x="5672294" y="68705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TS-3</a:t>
            </a:r>
            <a:endParaRPr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C729E-8C71-AB4E-8AD4-D37B1693DDA9}"/>
              </a:ext>
            </a:extLst>
          </p:cNvPr>
          <p:cNvSpPr txBox="1"/>
          <p:nvPr/>
        </p:nvSpPr>
        <p:spPr>
          <a:xfrm>
            <a:off x="7013414" y="687050"/>
            <a:ext cx="5597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TS-4</a:t>
            </a:r>
            <a:endParaRPr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BDD2C9-41B6-D945-8CA0-278BF280D1D3}"/>
              </a:ext>
            </a:extLst>
          </p:cNvPr>
          <p:cNvCxnSpPr>
            <a:cxnSpLocks/>
          </p:cNvCxnSpPr>
          <p:nvPr/>
        </p:nvCxnSpPr>
        <p:spPr>
          <a:xfrm>
            <a:off x="1793819" y="941590"/>
            <a:ext cx="0" cy="22088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975729-A979-4449-83DE-8D95AA4F7863}"/>
              </a:ext>
            </a:extLst>
          </p:cNvPr>
          <p:cNvCxnSpPr>
            <a:cxnSpLocks/>
          </p:cNvCxnSpPr>
          <p:nvPr/>
        </p:nvCxnSpPr>
        <p:spPr>
          <a:xfrm>
            <a:off x="5856645" y="941590"/>
            <a:ext cx="0" cy="22088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4DDADE-B90F-7041-96B0-DD684157D7D3}"/>
              </a:ext>
            </a:extLst>
          </p:cNvPr>
          <p:cNvCxnSpPr>
            <a:cxnSpLocks/>
          </p:cNvCxnSpPr>
          <p:nvPr/>
        </p:nvCxnSpPr>
        <p:spPr>
          <a:xfrm>
            <a:off x="7250017" y="941590"/>
            <a:ext cx="0" cy="22088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654857-8786-C641-85B2-1EB43F57CC3C}"/>
              </a:ext>
            </a:extLst>
          </p:cNvPr>
          <p:cNvSpPr/>
          <p:nvPr/>
        </p:nvSpPr>
        <p:spPr>
          <a:xfrm>
            <a:off x="7099097" y="1209063"/>
            <a:ext cx="775045" cy="29584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Consumer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DBE9AA5-FFB1-694A-A7FE-B4555753FAA9}"/>
              </a:ext>
            </a:extLst>
          </p:cNvPr>
          <p:cNvSpPr/>
          <p:nvPr/>
        </p:nvSpPr>
        <p:spPr bwMode="auto">
          <a:xfrm>
            <a:off x="5156451" y="2191998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/>
                </a:solidFill>
              </a:rPr>
              <a:t>10</a:t>
            </a:r>
            <a:endParaRPr lang="en-US" sz="375" dirty="0">
              <a:solidFill>
                <a:schemeClr val="bg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2214948-3E3F-894D-8B56-407E82C4F31E}"/>
              </a:ext>
            </a:extLst>
          </p:cNvPr>
          <p:cNvSpPr/>
          <p:nvPr/>
        </p:nvSpPr>
        <p:spPr bwMode="auto">
          <a:xfrm>
            <a:off x="5293609" y="2191998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/>
                </a:solidFill>
              </a:rPr>
              <a:t>11</a:t>
            </a:r>
            <a:endParaRPr lang="en-US" sz="375" dirty="0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13CE97E-0E5E-4E4D-8CA1-620EB4B8BA47}"/>
              </a:ext>
            </a:extLst>
          </p:cNvPr>
          <p:cNvSpPr/>
          <p:nvPr/>
        </p:nvSpPr>
        <p:spPr bwMode="auto">
          <a:xfrm>
            <a:off x="5431738" y="2191998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/>
                </a:solidFill>
              </a:rPr>
              <a:t>12</a:t>
            </a:r>
            <a:endParaRPr lang="en-US" sz="375" dirty="0">
              <a:solidFill>
                <a:schemeClr val="bg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D847C54-A5CD-5144-98F9-BDD6926352FB}"/>
              </a:ext>
            </a:extLst>
          </p:cNvPr>
          <p:cNvSpPr/>
          <p:nvPr/>
        </p:nvSpPr>
        <p:spPr bwMode="auto">
          <a:xfrm>
            <a:off x="5572263" y="2190018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/>
                </a:solidFill>
              </a:rPr>
              <a:t>13</a:t>
            </a:r>
            <a:endParaRPr lang="en-US" sz="375" dirty="0">
              <a:solidFill>
                <a:schemeClr val="bg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E8624658-D058-9D4B-BB18-062226A8FA71}"/>
              </a:ext>
            </a:extLst>
          </p:cNvPr>
          <p:cNvSpPr/>
          <p:nvPr/>
        </p:nvSpPr>
        <p:spPr bwMode="auto">
          <a:xfrm>
            <a:off x="5726643" y="2190021"/>
            <a:ext cx="138128" cy="4114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8578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chemeClr val="bg1"/>
                </a:solidFill>
              </a:rPr>
              <a:t>14</a:t>
            </a:r>
            <a:endParaRPr lang="en-US" sz="375" dirty="0">
              <a:solidFill>
                <a:schemeClr val="bg1"/>
              </a:solidFill>
            </a:endParaRP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4FE47FC5-EA5C-554A-BEAC-0542DEE6075E}"/>
              </a:ext>
            </a:extLst>
          </p:cNvPr>
          <p:cNvCxnSpPr>
            <a:cxnSpLocks/>
            <a:stCxn id="16" idx="3"/>
            <a:endCxn id="44" idx="0"/>
          </p:cNvCxnSpPr>
          <p:nvPr/>
        </p:nvCxnSpPr>
        <p:spPr>
          <a:xfrm>
            <a:off x="3122899" y="1586810"/>
            <a:ext cx="2672808" cy="603211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F53110A-9DDE-A148-88EC-29E53494AA1F}"/>
              </a:ext>
            </a:extLst>
          </p:cNvPr>
          <p:cNvCxnSpPr>
            <a:cxnSpLocks/>
            <a:stCxn id="12" idx="0"/>
            <a:endCxn id="16" idx="1"/>
          </p:cNvCxnSpPr>
          <p:nvPr/>
        </p:nvCxnSpPr>
        <p:spPr>
          <a:xfrm rot="5400000" flipH="1" flipV="1">
            <a:off x="1558273" y="1629594"/>
            <a:ext cx="613004" cy="527437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DA8A9B5-1EF7-E341-8416-8D6862EECD02}"/>
              </a:ext>
            </a:extLst>
          </p:cNvPr>
          <p:cNvCxnSpPr>
            <a:cxnSpLocks/>
            <a:stCxn id="43" idx="0"/>
            <a:endCxn id="15" idx="1"/>
          </p:cNvCxnSpPr>
          <p:nvPr/>
        </p:nvCxnSpPr>
        <p:spPr>
          <a:xfrm rot="5400000" flipH="1" flipV="1">
            <a:off x="5953696" y="1044617"/>
            <a:ext cx="833032" cy="1457770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83FC267-113A-E243-AB79-6CFAB7C91EFA}"/>
              </a:ext>
            </a:extLst>
          </p:cNvPr>
          <p:cNvSpPr txBox="1"/>
          <p:nvPr/>
        </p:nvSpPr>
        <p:spPr>
          <a:xfrm>
            <a:off x="739282" y="3276270"/>
            <a:ext cx="10759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time to write to </a:t>
            </a:r>
          </a:p>
          <a:p>
            <a:r>
              <a:rPr lang="en-US" sz="900" dirty="0"/>
              <a:t>source topic</a:t>
            </a:r>
          </a:p>
          <a:p>
            <a:r>
              <a:rPr lang="en-US" sz="900" dirty="0"/>
              <a:t>record timestamp</a:t>
            </a:r>
            <a:endParaRPr sz="9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97B556-E12F-0742-B1FB-055673B6C7EE}"/>
              </a:ext>
            </a:extLst>
          </p:cNvPr>
          <p:cNvCxnSpPr>
            <a:cxnSpLocks/>
          </p:cNvCxnSpPr>
          <p:nvPr/>
        </p:nvCxnSpPr>
        <p:spPr>
          <a:xfrm>
            <a:off x="836147" y="3276270"/>
            <a:ext cx="933922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A6DC89A-BF1D-7E44-91E4-48C2688DE4E6}"/>
              </a:ext>
            </a:extLst>
          </p:cNvPr>
          <p:cNvCxnSpPr>
            <a:cxnSpLocks/>
          </p:cNvCxnSpPr>
          <p:nvPr/>
        </p:nvCxnSpPr>
        <p:spPr>
          <a:xfrm>
            <a:off x="1799944" y="3276270"/>
            <a:ext cx="3995763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A9EFC4A-9B52-C543-9A25-1ED2C1EF6FB7}"/>
              </a:ext>
            </a:extLst>
          </p:cNvPr>
          <p:cNvSpPr txBox="1"/>
          <p:nvPr/>
        </p:nvSpPr>
        <p:spPr>
          <a:xfrm>
            <a:off x="3409480" y="3286064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time to process the logic using </a:t>
            </a:r>
          </a:p>
          <a:p>
            <a:r>
              <a:rPr lang="en-US" sz="900" dirty="0"/>
              <a:t>kafka steams operators</a:t>
            </a:r>
            <a:endParaRPr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49A3A6-881E-524B-AB01-B1C3AEA6F27D}"/>
              </a:ext>
            </a:extLst>
          </p:cNvPr>
          <p:cNvSpPr txBox="1"/>
          <p:nvPr/>
        </p:nvSpPr>
        <p:spPr>
          <a:xfrm>
            <a:off x="3664772" y="398339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time to get end to end latency</a:t>
            </a:r>
          </a:p>
          <a:p>
            <a:r>
              <a:rPr lang="en-US" sz="900" dirty="0"/>
              <a:t>from source to destination</a:t>
            </a:r>
            <a:endParaRPr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2272F5-9557-9F44-9A16-0B2DB47D26B1}"/>
              </a:ext>
            </a:extLst>
          </p:cNvPr>
          <p:cNvCxnSpPr>
            <a:cxnSpLocks/>
          </p:cNvCxnSpPr>
          <p:nvPr/>
        </p:nvCxnSpPr>
        <p:spPr>
          <a:xfrm flipV="1">
            <a:off x="739282" y="3894615"/>
            <a:ext cx="6510735" cy="39823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7BA36F-8B8F-864C-9002-70D0E4F505E4}"/>
              </a:ext>
            </a:extLst>
          </p:cNvPr>
          <p:cNvCxnSpPr>
            <a:cxnSpLocks/>
          </p:cNvCxnSpPr>
          <p:nvPr/>
        </p:nvCxnSpPr>
        <p:spPr>
          <a:xfrm>
            <a:off x="5903251" y="3286064"/>
            <a:ext cx="1346766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0F2E47E-5160-8640-8833-49685FA9A86F}"/>
              </a:ext>
            </a:extLst>
          </p:cNvPr>
          <p:cNvSpPr txBox="1"/>
          <p:nvPr/>
        </p:nvSpPr>
        <p:spPr>
          <a:xfrm>
            <a:off x="6016681" y="3329911"/>
            <a:ext cx="10759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time to consume </a:t>
            </a:r>
          </a:p>
          <a:p>
            <a:r>
              <a:rPr lang="en-US" sz="900" dirty="0"/>
              <a:t>from last topic</a:t>
            </a:r>
          </a:p>
          <a:p>
            <a:r>
              <a:rPr lang="en-US" sz="900" dirty="0"/>
              <a:t>record timestamp</a:t>
            </a:r>
            <a:endParaRPr sz="9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5E7176C-741C-4146-97F6-C0C8894E28AC}"/>
              </a:ext>
            </a:extLst>
          </p:cNvPr>
          <p:cNvSpPr/>
          <p:nvPr/>
        </p:nvSpPr>
        <p:spPr>
          <a:xfrm>
            <a:off x="3474075" y="1438346"/>
            <a:ext cx="994405" cy="292973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Streams 2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B14566C-CB26-F842-95AD-02A269445416}"/>
              </a:ext>
            </a:extLst>
          </p:cNvPr>
          <p:cNvSpPr/>
          <p:nvPr/>
        </p:nvSpPr>
        <p:spPr>
          <a:xfrm>
            <a:off x="4571462" y="1453134"/>
            <a:ext cx="994405" cy="292973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Stream 3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6C8C4EF-7688-F141-AEFB-FAF1D504EE5A}"/>
              </a:ext>
            </a:extLst>
          </p:cNvPr>
          <p:cNvGrpSpPr/>
          <p:nvPr/>
        </p:nvGrpSpPr>
        <p:grpSpPr>
          <a:xfrm>
            <a:off x="2883009" y="1824961"/>
            <a:ext cx="591066" cy="287788"/>
            <a:chOff x="1193647" y="1635094"/>
            <a:chExt cx="818524" cy="411476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76908A0-5C85-A74D-82B4-FE6CC6F1D3EF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6429B902-1BD2-CF47-B9D0-19F072724F62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EFC9993E-CE6D-174A-AFF4-8788C26B85E2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183B625-D4AC-3842-94C2-4DAC02778D94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762E77AB-F883-404D-A7A1-D3DEEEFA51AC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5AB4DCB5-CC29-3745-9423-6B25C4F694F6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7B77413-7361-D245-8F18-862DD508679C}"/>
              </a:ext>
            </a:extLst>
          </p:cNvPr>
          <p:cNvGrpSpPr/>
          <p:nvPr/>
        </p:nvGrpSpPr>
        <p:grpSpPr>
          <a:xfrm>
            <a:off x="4289086" y="1824961"/>
            <a:ext cx="591066" cy="287788"/>
            <a:chOff x="1193647" y="1635094"/>
            <a:chExt cx="818524" cy="411476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855CA5DA-63D4-E04C-B3D0-457504147CC0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9F1280B8-6759-F94A-90B2-EE456B2B425B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8B908E17-6396-9442-AE67-1EEB9F5C92DF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4D355D23-DC35-B84C-97DD-A5C468C62169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D37BE72B-EBFF-A749-9964-83FEF0708F92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21DA6D6E-BBE6-F244-87FE-70C100EA8B38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56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F67D-2C42-E84C-AA7F-BEDF4E0C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Tooling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5D514-27DA-5245-A7FA-9BCF32E422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5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BF24EE9-105C-9340-9251-42E67C687225}"/>
              </a:ext>
            </a:extLst>
          </p:cNvPr>
          <p:cNvSpPr/>
          <p:nvPr/>
        </p:nvSpPr>
        <p:spPr>
          <a:xfrm>
            <a:off x="155575" y="1825198"/>
            <a:ext cx="638555" cy="2958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Producer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7C6CA25-234E-0B47-8D42-D6C5B2BA521D}"/>
              </a:ext>
            </a:extLst>
          </p:cNvPr>
          <p:cNvSpPr/>
          <p:nvPr/>
        </p:nvSpPr>
        <p:spPr>
          <a:xfrm>
            <a:off x="1907777" y="1828070"/>
            <a:ext cx="994405" cy="1377585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Streams 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CE012C2-DF2B-4D44-85DC-BBF8A9BA69DF}"/>
              </a:ext>
            </a:extLst>
          </p:cNvPr>
          <p:cNvSpPr/>
          <p:nvPr/>
        </p:nvSpPr>
        <p:spPr>
          <a:xfrm>
            <a:off x="7638422" y="2150823"/>
            <a:ext cx="775045" cy="29584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Consumer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1996592-C0F6-4643-A7B6-46E87671A2B7}"/>
              </a:ext>
            </a:extLst>
          </p:cNvPr>
          <p:cNvSpPr/>
          <p:nvPr/>
        </p:nvSpPr>
        <p:spPr>
          <a:xfrm>
            <a:off x="3783624" y="1825198"/>
            <a:ext cx="994405" cy="1454030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Streams 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190CD03-CCBB-D943-825A-941D0E441B01}"/>
              </a:ext>
            </a:extLst>
          </p:cNvPr>
          <p:cNvSpPr/>
          <p:nvPr/>
        </p:nvSpPr>
        <p:spPr>
          <a:xfrm>
            <a:off x="5690799" y="1828070"/>
            <a:ext cx="994405" cy="1451158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Stream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33F51-34EC-9B4D-A119-8376C78D34A5}"/>
              </a:ext>
            </a:extLst>
          </p:cNvPr>
          <p:cNvSpPr/>
          <p:nvPr/>
        </p:nvSpPr>
        <p:spPr>
          <a:xfrm>
            <a:off x="155575" y="971867"/>
            <a:ext cx="687883" cy="779155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50k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Records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4E2734-26B1-0949-B4FF-26E69540918B}"/>
              </a:ext>
            </a:extLst>
          </p:cNvPr>
          <p:cNvGrpSpPr/>
          <p:nvPr/>
        </p:nvGrpSpPr>
        <p:grpSpPr>
          <a:xfrm>
            <a:off x="1118055" y="2210324"/>
            <a:ext cx="584621" cy="207055"/>
            <a:chOff x="1193647" y="1635094"/>
            <a:chExt cx="818524" cy="41147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4FC409A-BBB6-5F41-856A-782F8C7393D4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01D6A69-31D0-3246-BDAD-C6D5A18B8379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4D6BBDF-50ED-1A4B-9DF5-8CE86D80F930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2AD9650-1E28-664F-B663-E0FFBDEB3E04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01E47E1-A018-CB49-9152-CD317F6D17F2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CBB2B67-4FF1-D849-9580-604AB4B0D6EE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6C1BE6-1B78-FA4C-9205-EA7FD467EBAA}"/>
              </a:ext>
            </a:extLst>
          </p:cNvPr>
          <p:cNvGrpSpPr/>
          <p:nvPr/>
        </p:nvGrpSpPr>
        <p:grpSpPr>
          <a:xfrm>
            <a:off x="1118055" y="2547314"/>
            <a:ext cx="584621" cy="207055"/>
            <a:chOff x="1193647" y="1635094"/>
            <a:chExt cx="818524" cy="411476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6992550-6B85-5041-B69D-789D3A5470FF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7119978-AD75-424B-A145-2AF71D91FC00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46DA375-F5FA-7842-A227-C547EF16892E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9F21CDB-6035-A044-8303-B0C1006CD593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482BC6E-675E-5040-B238-588C2A6EC8A4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832074C6-DF0F-AE4C-B17C-618C9FEB9067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8A9BB4-BD82-FD4E-8918-DE8AD416748F}"/>
              </a:ext>
            </a:extLst>
          </p:cNvPr>
          <p:cNvGrpSpPr/>
          <p:nvPr/>
        </p:nvGrpSpPr>
        <p:grpSpPr>
          <a:xfrm>
            <a:off x="1118055" y="2884304"/>
            <a:ext cx="584621" cy="207055"/>
            <a:chOff x="1193647" y="1635094"/>
            <a:chExt cx="818524" cy="411476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7604A79-0CE2-B646-A2B3-A4FFEAE43BE3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7DC81D97-CCFB-2F4F-BF68-D3E5348F7DFE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71DA687-FE90-0743-856F-E8A64AC1DAAB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AA826C1-6246-EC43-A0DC-8994BD270D71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6F71966-BF3A-F248-88FD-9E90EB4A0D24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BFF0712-9FF7-514C-A85C-C29B0131268B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sp>
        <p:nvSpPr>
          <p:cNvPr id="32" name="Left Brace 31">
            <a:extLst>
              <a:ext uri="{FF2B5EF4-FFF2-40B4-BE49-F238E27FC236}">
                <a16:creationId xmlns:a16="http://schemas.microsoft.com/office/drawing/2014/main" id="{2D136F6E-5781-124E-B955-FF3B3AC9DD29}"/>
              </a:ext>
            </a:extLst>
          </p:cNvPr>
          <p:cNvSpPr/>
          <p:nvPr/>
        </p:nvSpPr>
        <p:spPr>
          <a:xfrm>
            <a:off x="835901" y="2195219"/>
            <a:ext cx="155448" cy="914400"/>
          </a:xfrm>
          <a:prstGeom prst="leftBrac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935F81-00D7-1144-BB09-BA946664FD33}"/>
              </a:ext>
            </a:extLst>
          </p:cNvPr>
          <p:cNvSpPr txBox="1"/>
          <p:nvPr/>
        </p:nvSpPr>
        <p:spPr>
          <a:xfrm>
            <a:off x="175593" y="2532209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topic-in</a:t>
            </a:r>
            <a:endParaRPr sz="10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708F1E6-48AA-AD47-B57F-5791D837F082}"/>
              </a:ext>
            </a:extLst>
          </p:cNvPr>
          <p:cNvGrpSpPr/>
          <p:nvPr/>
        </p:nvGrpSpPr>
        <p:grpSpPr>
          <a:xfrm>
            <a:off x="3046572" y="2195219"/>
            <a:ext cx="584621" cy="207055"/>
            <a:chOff x="1193647" y="1635094"/>
            <a:chExt cx="818524" cy="411476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8F53719-FDE3-BD41-8276-9EF61CABD8D2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 dirty="0">
                  <a:solidFill>
                    <a:schemeClr val="bg1"/>
                  </a:solidFill>
                </a:rPr>
                <a:t>0</a:t>
              </a:r>
              <a:endParaRPr lang="en-US" sz="375" dirty="0">
                <a:solidFill>
                  <a:schemeClr val="bg1"/>
                </a:solidFill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77E3ED44-C709-2047-8C3B-917C831CDBBC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2BC99687-E76B-F04A-B299-29862563E7AA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EC2F9F1-F3A2-4344-9D23-AFD3B2A2ACBE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9DF9D5E6-D440-3840-9A58-31C4C745C353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68069EB-37A3-2A43-9820-F0BBAB8067F5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9175ABE-4108-984E-9626-BDB7743CCA55}"/>
              </a:ext>
            </a:extLst>
          </p:cNvPr>
          <p:cNvGrpSpPr/>
          <p:nvPr/>
        </p:nvGrpSpPr>
        <p:grpSpPr>
          <a:xfrm>
            <a:off x="3046572" y="2532209"/>
            <a:ext cx="584621" cy="207055"/>
            <a:chOff x="1193647" y="1635094"/>
            <a:chExt cx="818524" cy="411476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0B1638C-8F6B-734B-AC93-A54414807071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5EAC422-14D7-FA43-8A0A-0D6F96D194DD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FE6A40D4-9C26-4040-816D-DFB578901762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33329E0-85FD-D54D-AC79-3C6192F74945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863B19E2-3BCF-E44D-8C01-A13C55CE8380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9979421-4B41-5B43-BA11-C2C9C8141734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F21D89C-8B80-F945-AD34-AA204EE76289}"/>
              </a:ext>
            </a:extLst>
          </p:cNvPr>
          <p:cNvGrpSpPr/>
          <p:nvPr/>
        </p:nvGrpSpPr>
        <p:grpSpPr>
          <a:xfrm>
            <a:off x="3046572" y="2869199"/>
            <a:ext cx="584621" cy="207055"/>
            <a:chOff x="1193647" y="1635094"/>
            <a:chExt cx="818524" cy="411476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689521BC-95E4-624C-84BB-0B5ABADB1695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7DED327-D961-8946-99E2-B5C13496FC05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A917C1C8-D9DA-D741-AA02-0F80C72FFA70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1C6F33A5-6199-B64C-B10C-07C6E4743616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33F6B1C7-4A02-9542-8A95-130607072287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25DDEEBB-A5F5-3F4F-8B83-B46E2E843B7B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885D34C-F24E-2B4F-A340-D5E2D7233E58}"/>
              </a:ext>
            </a:extLst>
          </p:cNvPr>
          <p:cNvGrpSpPr/>
          <p:nvPr/>
        </p:nvGrpSpPr>
        <p:grpSpPr>
          <a:xfrm>
            <a:off x="4929355" y="2210324"/>
            <a:ext cx="584621" cy="207055"/>
            <a:chOff x="1193647" y="1635094"/>
            <a:chExt cx="818524" cy="411476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F37F9C6-EA2B-CF4E-8FD1-36456D7FC5D2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8F3E5A4-9FB4-B64E-96B7-9C76B4108003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17D583C3-473B-C945-AA20-3C3E0BA67FB0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E2F20F4B-2D17-AC45-BC15-3A42E045BB28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5FD3754D-9EF6-2647-81D8-BEB0C63EEEB1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D87E418F-8DC4-5141-8862-EA861D1ACD5A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0A3EFD9-F278-C14B-8D55-F5D891D7BB1C}"/>
              </a:ext>
            </a:extLst>
          </p:cNvPr>
          <p:cNvGrpSpPr/>
          <p:nvPr/>
        </p:nvGrpSpPr>
        <p:grpSpPr>
          <a:xfrm>
            <a:off x="4929355" y="2547314"/>
            <a:ext cx="584621" cy="207055"/>
            <a:chOff x="1193647" y="1635094"/>
            <a:chExt cx="818524" cy="411476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8379E18-7121-1149-9E3F-EB9DA64B5EC1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1AE5E84F-434B-684A-8BA2-9645DCD2FF36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0FCB42D3-438C-9D44-ABB8-6CDB9180AF34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225AF92C-F475-5045-858B-45C05D66DA4D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FF1AB3F6-9EDF-EF4A-A345-3EEFFA361CF4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A1C391E4-1A8B-FD4E-9443-8BF6AA4491FA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4418AAF-CCA8-754C-9FCA-8FAB584F4157}"/>
              </a:ext>
            </a:extLst>
          </p:cNvPr>
          <p:cNvGrpSpPr/>
          <p:nvPr/>
        </p:nvGrpSpPr>
        <p:grpSpPr>
          <a:xfrm>
            <a:off x="4929355" y="2884304"/>
            <a:ext cx="584621" cy="207055"/>
            <a:chOff x="1193647" y="1635094"/>
            <a:chExt cx="818524" cy="411476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49420E49-8D63-E742-A96C-ABC53D395E7C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C5C7F3AC-972E-7F42-AEE9-4E244915920F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5DAD1269-8F90-0A4B-AA93-8580258BCEEF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DCE08B9C-4F4B-0244-BF1A-5B41B805C46A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9B7FC37-1DBD-9248-8734-E25D5D22B347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E4FE216B-143E-B94E-8A88-377335F3DCFC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9AB4F70-B6CD-E74B-A273-EB47763E61FD}"/>
              </a:ext>
            </a:extLst>
          </p:cNvPr>
          <p:cNvGrpSpPr/>
          <p:nvPr/>
        </p:nvGrpSpPr>
        <p:grpSpPr>
          <a:xfrm>
            <a:off x="6762873" y="2195219"/>
            <a:ext cx="584621" cy="207055"/>
            <a:chOff x="1193647" y="1635094"/>
            <a:chExt cx="818524" cy="411476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5A2C026B-2BB8-794E-9927-CD16D93FAC3B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9CD7FECB-FDE7-2649-AEA7-A54B0CD30D3E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885F85EF-EBB6-494B-8840-847FDFC2D498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F599B5C6-BFF4-6748-B196-54A59F6E2C7A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BC93F815-5488-AE41-9742-E645D4BF9B38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93A5D165-9B79-9347-9833-5A7547A6A699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CEBD23-00DA-5344-9324-9367A166CEBD}"/>
              </a:ext>
            </a:extLst>
          </p:cNvPr>
          <p:cNvGrpSpPr/>
          <p:nvPr/>
        </p:nvGrpSpPr>
        <p:grpSpPr>
          <a:xfrm>
            <a:off x="6762873" y="2532209"/>
            <a:ext cx="584621" cy="207055"/>
            <a:chOff x="1193647" y="1635094"/>
            <a:chExt cx="818524" cy="411476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9F98A904-DCF5-3540-AC18-9917F24ECE4D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92A3F623-7D3E-CA49-A7EB-DAA16CBBCEF8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14795781-ECE0-CC4F-9652-F23113FA2EAE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C1903791-FD6F-3746-8343-426C18FC1F3A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C036B2F0-21A6-E74C-AC6E-50E8DABCD582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15D9DEE3-2DCF-624F-B5F5-8AC474DFFD56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F17F65B-49D6-4745-A97D-F17FEF90E758}"/>
              </a:ext>
            </a:extLst>
          </p:cNvPr>
          <p:cNvGrpSpPr/>
          <p:nvPr/>
        </p:nvGrpSpPr>
        <p:grpSpPr>
          <a:xfrm>
            <a:off x="6762873" y="2869199"/>
            <a:ext cx="584621" cy="207055"/>
            <a:chOff x="1193647" y="1635094"/>
            <a:chExt cx="818524" cy="411476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18E03C6C-C6F6-C443-A2CE-DEB9C39B9D41}"/>
                </a:ext>
              </a:extLst>
            </p:cNvPr>
            <p:cNvSpPr/>
            <p:nvPr/>
          </p:nvSpPr>
          <p:spPr bwMode="auto">
            <a:xfrm>
              <a:off x="1193647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0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F7E5826D-ECA2-3944-95D6-2018C2A0C76E}"/>
                </a:ext>
              </a:extLst>
            </p:cNvPr>
            <p:cNvSpPr/>
            <p:nvPr/>
          </p:nvSpPr>
          <p:spPr bwMode="auto">
            <a:xfrm>
              <a:off x="1330805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1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8135F87F-ABC8-D942-9CE3-998153DA7211}"/>
                </a:ext>
              </a:extLst>
            </p:cNvPr>
            <p:cNvSpPr/>
            <p:nvPr/>
          </p:nvSpPr>
          <p:spPr bwMode="auto">
            <a:xfrm>
              <a:off x="1468934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2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6637A6E4-D81D-4C45-9D8A-769C1062C656}"/>
                </a:ext>
              </a:extLst>
            </p:cNvPr>
            <p:cNvSpPr/>
            <p:nvPr/>
          </p:nvSpPr>
          <p:spPr bwMode="auto">
            <a:xfrm>
              <a:off x="160609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3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F1131A60-FB8C-6142-AC8D-0DDBCBAD132F}"/>
                </a:ext>
              </a:extLst>
            </p:cNvPr>
            <p:cNvSpPr/>
            <p:nvPr/>
          </p:nvSpPr>
          <p:spPr bwMode="auto">
            <a:xfrm>
              <a:off x="1744220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4</a:t>
              </a:r>
              <a:endParaRPr lang="en-US" sz="375">
                <a:solidFill>
                  <a:schemeClr val="bg1"/>
                </a:solidFill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A77D46BC-8B87-3F4B-8126-75F8EFC199BA}"/>
                </a:ext>
              </a:extLst>
            </p:cNvPr>
            <p:cNvSpPr/>
            <p:nvPr/>
          </p:nvSpPr>
          <p:spPr bwMode="auto">
            <a:xfrm>
              <a:off x="1874043" y="1635094"/>
              <a:ext cx="138128" cy="411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8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75">
                  <a:solidFill>
                    <a:schemeClr val="bg1"/>
                  </a:solidFill>
                </a:rPr>
                <a:t>5</a:t>
              </a:r>
              <a:endParaRPr lang="en-US" sz="375">
                <a:solidFill>
                  <a:schemeClr val="bg1"/>
                </a:solidFill>
              </a:endParaRPr>
            </a:p>
          </p:txBody>
        </p:sp>
      </p:grp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FFF75EB-6222-5D4D-B8EB-825A5072C36E}"/>
              </a:ext>
            </a:extLst>
          </p:cNvPr>
          <p:cNvSpPr/>
          <p:nvPr/>
        </p:nvSpPr>
        <p:spPr>
          <a:xfrm>
            <a:off x="7647353" y="2516862"/>
            <a:ext cx="775045" cy="29584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Consumer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A950F830-E3D5-2F44-9C95-7111DA1BFCBB}"/>
              </a:ext>
            </a:extLst>
          </p:cNvPr>
          <p:cNvSpPr/>
          <p:nvPr/>
        </p:nvSpPr>
        <p:spPr>
          <a:xfrm>
            <a:off x="7647352" y="2928331"/>
            <a:ext cx="775045" cy="29584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Consumer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88C2558-B503-9546-8B76-8140C2ABC1AE}"/>
              </a:ext>
            </a:extLst>
          </p:cNvPr>
          <p:cNvSpPr txBox="1"/>
          <p:nvPr/>
        </p:nvSpPr>
        <p:spPr>
          <a:xfrm>
            <a:off x="1092885" y="1979492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p0</a:t>
            </a:r>
            <a:endParaRPr sz="9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565FB48-A684-3149-8B94-8AD96E806102}"/>
              </a:ext>
            </a:extLst>
          </p:cNvPr>
          <p:cNvSpPr txBox="1"/>
          <p:nvPr/>
        </p:nvSpPr>
        <p:spPr>
          <a:xfrm>
            <a:off x="1066609" y="2363119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p1</a:t>
            </a:r>
            <a:endParaRPr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808183-F9C3-4C48-AD8A-0D3D9F6FD2DA}"/>
              </a:ext>
            </a:extLst>
          </p:cNvPr>
          <p:cNvSpPr txBox="1"/>
          <p:nvPr/>
        </p:nvSpPr>
        <p:spPr>
          <a:xfrm>
            <a:off x="1056269" y="2700123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p2</a:t>
            </a:r>
            <a:endParaRPr sz="9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B63995C-E3E5-E04C-B0B1-E69FDB638982}"/>
              </a:ext>
            </a:extLst>
          </p:cNvPr>
          <p:cNvGrpSpPr/>
          <p:nvPr/>
        </p:nvGrpSpPr>
        <p:grpSpPr>
          <a:xfrm>
            <a:off x="2003648" y="2195219"/>
            <a:ext cx="792941" cy="876562"/>
            <a:chOff x="2003648" y="2195219"/>
            <a:chExt cx="792941" cy="87656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9C0F9D-AD1A-4C47-968A-686F5998EC20}"/>
                </a:ext>
              </a:extLst>
            </p:cNvPr>
            <p:cNvSpPr/>
            <p:nvPr/>
          </p:nvSpPr>
          <p:spPr>
            <a:xfrm>
              <a:off x="2008040" y="2195219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FE3AFB1-D14A-744F-BA61-6F8A9285512A}"/>
                </a:ext>
              </a:extLst>
            </p:cNvPr>
            <p:cNvSpPr/>
            <p:nvPr/>
          </p:nvSpPr>
          <p:spPr>
            <a:xfrm>
              <a:off x="2003649" y="2569122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963FECA-4DD3-0F44-A595-5F4BACE91F54}"/>
                </a:ext>
              </a:extLst>
            </p:cNvPr>
            <p:cNvSpPr/>
            <p:nvPr/>
          </p:nvSpPr>
          <p:spPr>
            <a:xfrm>
              <a:off x="2003648" y="2903881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24538C8-0EBE-E64D-B8DB-A065E3C65681}"/>
              </a:ext>
            </a:extLst>
          </p:cNvPr>
          <p:cNvGrpSpPr/>
          <p:nvPr/>
        </p:nvGrpSpPr>
        <p:grpSpPr>
          <a:xfrm>
            <a:off x="3890794" y="2219391"/>
            <a:ext cx="792941" cy="876562"/>
            <a:chOff x="2003648" y="2195219"/>
            <a:chExt cx="792941" cy="8765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2188753-3041-A345-AE0F-385C0728F918}"/>
                </a:ext>
              </a:extLst>
            </p:cNvPr>
            <p:cNvSpPr/>
            <p:nvPr/>
          </p:nvSpPr>
          <p:spPr>
            <a:xfrm>
              <a:off x="2008040" y="2195219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353D3C4-A068-3447-8A1A-6204AF580D2F}"/>
                </a:ext>
              </a:extLst>
            </p:cNvPr>
            <p:cNvSpPr/>
            <p:nvPr/>
          </p:nvSpPr>
          <p:spPr>
            <a:xfrm>
              <a:off x="2003649" y="2569122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FE20556-04FA-E540-813F-550B3858EE78}"/>
                </a:ext>
              </a:extLst>
            </p:cNvPr>
            <p:cNvSpPr/>
            <p:nvPr/>
          </p:nvSpPr>
          <p:spPr>
            <a:xfrm>
              <a:off x="2003648" y="2903881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BF64937-BAE6-014A-BC80-C747FA9F6FDB}"/>
              </a:ext>
            </a:extLst>
          </p:cNvPr>
          <p:cNvGrpSpPr/>
          <p:nvPr/>
        </p:nvGrpSpPr>
        <p:grpSpPr>
          <a:xfrm>
            <a:off x="5813807" y="2219391"/>
            <a:ext cx="792941" cy="876562"/>
            <a:chOff x="2003648" y="2195219"/>
            <a:chExt cx="792941" cy="87656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581295B-9796-BB44-B5E3-ABF7AF65CAC1}"/>
                </a:ext>
              </a:extLst>
            </p:cNvPr>
            <p:cNvSpPr/>
            <p:nvPr/>
          </p:nvSpPr>
          <p:spPr>
            <a:xfrm>
              <a:off x="2008040" y="2195219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0CCB27C-7EB9-6644-AFF7-68118B795BA4}"/>
                </a:ext>
              </a:extLst>
            </p:cNvPr>
            <p:cNvSpPr/>
            <p:nvPr/>
          </p:nvSpPr>
          <p:spPr>
            <a:xfrm>
              <a:off x="2003649" y="2569122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9E7C2D1-973F-D24D-A658-4F9B018D0047}"/>
                </a:ext>
              </a:extLst>
            </p:cNvPr>
            <p:cNvSpPr/>
            <p:nvPr/>
          </p:nvSpPr>
          <p:spPr>
            <a:xfrm>
              <a:off x="2003648" y="2903881"/>
              <a:ext cx="788549" cy="1679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task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24037A5C-3F7D-CC49-9FB6-280F554B3076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843458" y="1361445"/>
            <a:ext cx="323925" cy="848879"/>
          </a:xfrm>
          <a:prstGeom prst="curved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3071593B-1DB0-0A4D-A6E4-1DAFF9CE4C35}"/>
              </a:ext>
            </a:extLst>
          </p:cNvPr>
          <p:cNvCxnSpPr>
            <a:cxnSpLocks/>
            <a:stCxn id="96" idx="3"/>
            <a:endCxn id="98" idx="1"/>
          </p:cNvCxnSpPr>
          <p:nvPr/>
        </p:nvCxnSpPr>
        <p:spPr>
          <a:xfrm>
            <a:off x="7347494" y="2972727"/>
            <a:ext cx="299858" cy="103527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E407E6C-F089-CA4B-92F7-E1CB8C322B7B}"/>
              </a:ext>
            </a:extLst>
          </p:cNvPr>
          <p:cNvSpPr txBox="1"/>
          <p:nvPr/>
        </p:nvSpPr>
        <p:spPr>
          <a:xfrm>
            <a:off x="815021" y="1475227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first record</a:t>
            </a:r>
            <a:endParaRPr sz="10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0EAF3E1-A132-544C-B61A-25391B58A970}"/>
              </a:ext>
            </a:extLst>
          </p:cNvPr>
          <p:cNvSpPr txBox="1"/>
          <p:nvPr/>
        </p:nvSpPr>
        <p:spPr>
          <a:xfrm>
            <a:off x="7243922" y="3254549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last record</a:t>
            </a:r>
            <a:endParaRPr sz="1000" dirty="0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1BC35EE7-56AA-4E49-A6E4-D24161C7855F}"/>
              </a:ext>
            </a:extLst>
          </p:cNvPr>
          <p:cNvSpPr/>
          <p:nvPr/>
        </p:nvSpPr>
        <p:spPr>
          <a:xfrm>
            <a:off x="149558" y="2209346"/>
            <a:ext cx="652400" cy="2958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514350"/>
            <a:r>
              <a:rPr lang="en-US" sz="750" dirty="0">
                <a:solidFill>
                  <a:prstClr val="white"/>
                </a:solidFill>
                <a:latin typeface="Arial"/>
              </a:rPr>
              <a:t>Producer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2E4AAB-C2D4-2C45-800E-28465CEEC370}"/>
              </a:ext>
            </a:extLst>
          </p:cNvPr>
          <p:cNvSpPr txBox="1"/>
          <p:nvPr/>
        </p:nvSpPr>
        <p:spPr>
          <a:xfrm>
            <a:off x="6766681" y="1685968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topic-out</a:t>
            </a:r>
            <a:endParaRPr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5F9CAAE-7E40-2946-A972-C89504C7C85C}"/>
              </a:ext>
            </a:extLst>
          </p:cNvPr>
          <p:cNvSpPr txBox="1"/>
          <p:nvPr/>
        </p:nvSpPr>
        <p:spPr>
          <a:xfrm>
            <a:off x="136744" y="3479256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header - correlation id</a:t>
            </a:r>
          </a:p>
          <a:p>
            <a:r>
              <a:rPr lang="en-US" sz="1000" dirty="0"/>
              <a:t>key – value</a:t>
            </a:r>
            <a:endParaRPr sz="10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7DFF07A-19E7-DA43-928E-D57AAC673574}"/>
              </a:ext>
            </a:extLst>
          </p:cNvPr>
          <p:cNvSpPr txBox="1"/>
          <p:nvPr/>
        </p:nvSpPr>
        <p:spPr>
          <a:xfrm>
            <a:off x="7112948" y="3646419"/>
            <a:ext cx="16225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latency / correlation ID</a:t>
            </a:r>
          </a:p>
          <a:p>
            <a:endParaRPr lang="en-US" sz="1000" dirty="0"/>
          </a:p>
          <a:p>
            <a:r>
              <a:rPr lang="en-US" sz="1000" dirty="0"/>
              <a:t>aggregate: min, max, avg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1ED58C2-BDBA-804E-B400-559FB1A31F31}"/>
              </a:ext>
            </a:extLst>
          </p:cNvPr>
          <p:cNvSpPr txBox="1"/>
          <p:nvPr/>
        </p:nvSpPr>
        <p:spPr>
          <a:xfrm>
            <a:off x="2977638" y="3409163"/>
            <a:ext cx="2643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key – value will change over the processing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76584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A31E-6839-E645-B74F-3C2A8B13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44451"/>
            <a:ext cx="5522912" cy="660400"/>
          </a:xfrm>
        </p:spPr>
        <p:txBody>
          <a:bodyPr/>
          <a:lstStyle/>
          <a:p>
            <a:r>
              <a:rPr lang="en-US" sz="2400" dirty="0"/>
              <a:t>Performance Testing: </a:t>
            </a:r>
            <a:r>
              <a:rPr lang="en-US" sz="2000" dirty="0"/>
              <a:t>Container diagram</a:t>
            </a:r>
            <a:endParaRPr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F04CA-E56A-9549-B3E2-9769F935C1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6</a:t>
            </a:fld>
            <a:endParaRPr lang="en-US">
              <a:solidFill>
                <a:srgbClr val="5AAAFA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0EFECB-2C9F-E84C-AA57-FFE518C34598}"/>
              </a:ext>
            </a:extLst>
          </p:cNvPr>
          <p:cNvGrpSpPr/>
          <p:nvPr/>
        </p:nvGrpSpPr>
        <p:grpSpPr>
          <a:xfrm>
            <a:off x="391384" y="1983184"/>
            <a:ext cx="655152" cy="1025130"/>
            <a:chOff x="3635564" y="430268"/>
            <a:chExt cx="936435" cy="112311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3521FEB-D0D8-DA4A-A5F8-D3C349C464C7}"/>
                </a:ext>
              </a:extLst>
            </p:cNvPr>
            <p:cNvSpPr/>
            <p:nvPr/>
          </p:nvSpPr>
          <p:spPr>
            <a:xfrm>
              <a:off x="3635564" y="875058"/>
              <a:ext cx="936435" cy="6783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prstClr val="white"/>
                  </a:solidFill>
                  <a:latin typeface="Arial"/>
                </a:rPr>
                <a:t>Tester</a:t>
              </a: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B6328E2-4265-5E44-AADB-5781C1BE6FDA}"/>
                </a:ext>
              </a:extLst>
            </p:cNvPr>
            <p:cNvSpPr/>
            <p:nvPr/>
          </p:nvSpPr>
          <p:spPr>
            <a:xfrm>
              <a:off x="3827363" y="430268"/>
              <a:ext cx="552836" cy="48989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131C140-520F-1A48-B89D-099B753D7E9C}"/>
              </a:ext>
            </a:extLst>
          </p:cNvPr>
          <p:cNvSpPr/>
          <p:nvPr/>
        </p:nvSpPr>
        <p:spPr>
          <a:xfrm>
            <a:off x="3781865" y="1698144"/>
            <a:ext cx="1663547" cy="570079"/>
          </a:xfrm>
          <a:prstGeom prst="rect">
            <a:avLst/>
          </a:prstGeom>
          <a:solidFill>
            <a:srgbClr val="3567A6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Producer App</a:t>
            </a: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2B8D2-575D-7A4F-9978-19F1A3B25D46}"/>
              </a:ext>
            </a:extLst>
          </p:cNvPr>
          <p:cNvSpPr/>
          <p:nvPr/>
        </p:nvSpPr>
        <p:spPr>
          <a:xfrm>
            <a:off x="7274078" y="943318"/>
            <a:ext cx="1663547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Kafka Cluster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prstClr val="white"/>
                </a:solidFill>
                <a:latin typeface="Arial"/>
              </a:rPr>
              <a:t>[software system]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7228FB-5052-F34E-BFC4-E5C2BD5C5C6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1046536" y="1983184"/>
            <a:ext cx="2735329" cy="71555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11EA25-6B7C-5E45-ACA4-ADEB2692F0E0}"/>
              </a:ext>
            </a:extLst>
          </p:cNvPr>
          <p:cNvSpPr txBox="1"/>
          <p:nvPr/>
        </p:nvSpPr>
        <p:spPr>
          <a:xfrm>
            <a:off x="1797680" y="2283979"/>
            <a:ext cx="73930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Trigger runs</a:t>
            </a:r>
            <a:endParaRPr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1E9411-8E61-6E4B-B6D9-674CB64458C6}"/>
              </a:ext>
            </a:extLst>
          </p:cNvPr>
          <p:cNvSpPr/>
          <p:nvPr/>
        </p:nvSpPr>
        <p:spPr>
          <a:xfrm>
            <a:off x="7274077" y="2365256"/>
            <a:ext cx="1663547" cy="58811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Mirror Maker 2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prstClr val="white"/>
                </a:solidFill>
                <a:latin typeface="Arial"/>
              </a:rPr>
              <a:t>[software system]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FB7594D-DEDA-CD41-AE83-217D67988383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rot="5400000">
            <a:off x="7893870" y="3165347"/>
            <a:ext cx="423963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ECFCE31-274A-974A-BA72-B59DBB20F4CE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rot="5400000">
            <a:off x="7852083" y="2111487"/>
            <a:ext cx="507538" cy="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4729975-8414-8941-98AD-12678BAE8825}"/>
              </a:ext>
            </a:extLst>
          </p:cNvPr>
          <p:cNvSpPr/>
          <p:nvPr/>
        </p:nvSpPr>
        <p:spPr>
          <a:xfrm>
            <a:off x="7274077" y="3377329"/>
            <a:ext cx="1663547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Kafka Cluster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prstClr val="white"/>
                </a:solidFill>
                <a:latin typeface="Arial"/>
              </a:rPr>
              <a:t>[software system]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CFBFB33-1218-1B46-8042-273C666C5186}"/>
              </a:ext>
            </a:extLst>
          </p:cNvPr>
          <p:cNvSpPr/>
          <p:nvPr/>
        </p:nvSpPr>
        <p:spPr>
          <a:xfrm>
            <a:off x="1737772" y="1400519"/>
            <a:ext cx="4685483" cy="3057182"/>
          </a:xfrm>
          <a:prstGeom prst="roundRect">
            <a:avLst>
              <a:gd name="adj" fmla="val 3149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FF"/>
                </a:solidFill>
                <a:latin typeface="Arial"/>
              </a:rPr>
              <a:t>Kafka Perf Tool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75CAE59-ED9A-0F48-BF04-07CA88610939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5445412" y="1400518"/>
            <a:ext cx="1828666" cy="582666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18CA162-B9D9-5D43-B7DA-E7D093961629}"/>
              </a:ext>
            </a:extLst>
          </p:cNvPr>
          <p:cNvSpPr txBox="1"/>
          <p:nvPr/>
        </p:nvSpPr>
        <p:spPr>
          <a:xfrm>
            <a:off x="6287704" y="1232646"/>
            <a:ext cx="66075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Publishes</a:t>
            </a:r>
          </a:p>
          <a:p>
            <a:r>
              <a:rPr lang="en-US" sz="800" dirty="0"/>
              <a:t>messages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155D4FC-3D16-6E45-995F-1AC06BCEBEEC}"/>
              </a:ext>
            </a:extLst>
          </p:cNvPr>
          <p:cNvSpPr/>
          <p:nvPr/>
        </p:nvSpPr>
        <p:spPr>
          <a:xfrm>
            <a:off x="3781865" y="3324146"/>
            <a:ext cx="1663547" cy="570079"/>
          </a:xfrm>
          <a:prstGeom prst="rect">
            <a:avLst/>
          </a:prstGeom>
          <a:solidFill>
            <a:srgbClr val="3567A6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Consumer App</a:t>
            </a: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B78B66F9-0572-E24C-AC98-746F0E060A12}"/>
              </a:ext>
            </a:extLst>
          </p:cNvPr>
          <p:cNvCxnSpPr>
            <a:cxnSpLocks/>
            <a:stCxn id="28" idx="1"/>
            <a:endCxn id="59" idx="3"/>
          </p:cNvCxnSpPr>
          <p:nvPr/>
        </p:nvCxnSpPr>
        <p:spPr>
          <a:xfrm rot="10800000">
            <a:off x="5445413" y="3609187"/>
            <a:ext cx="1828665" cy="22534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E1247C-49D7-D147-9304-6DE26446F6CF}"/>
              </a:ext>
            </a:extLst>
          </p:cNvPr>
          <p:cNvSpPr txBox="1"/>
          <p:nvPr/>
        </p:nvSpPr>
        <p:spPr>
          <a:xfrm>
            <a:off x="5733997" y="3439908"/>
            <a:ext cx="70564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Consumes </a:t>
            </a:r>
          </a:p>
          <a:p>
            <a:r>
              <a:rPr lang="en-US" sz="800" dirty="0"/>
              <a:t>messages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93811A6-8EDB-6049-9D05-992872AC2C4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46536" y="2698743"/>
            <a:ext cx="2753541" cy="91044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56E4385-085A-774A-8EA3-5E8126E0DD98}"/>
              </a:ext>
            </a:extLst>
          </p:cNvPr>
          <p:cNvSpPr txBox="1"/>
          <p:nvPr/>
        </p:nvSpPr>
        <p:spPr>
          <a:xfrm>
            <a:off x="1972078" y="3021541"/>
            <a:ext cx="77136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Get Latency </a:t>
            </a:r>
          </a:p>
          <a:p>
            <a:r>
              <a:rPr lang="en-US" sz="800" dirty="0"/>
              <a:t>metrics</a:t>
            </a:r>
            <a:endParaRPr sz="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82FBD58-B726-AB49-ADA0-33691F551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615" y="1512420"/>
            <a:ext cx="441419" cy="4414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D7345F2-6378-424A-9A35-13E2319FB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871" y="3480155"/>
            <a:ext cx="586032" cy="58603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65B1B0D-47BB-B547-AFBC-E8EF7A781B2A}"/>
              </a:ext>
            </a:extLst>
          </p:cNvPr>
          <p:cNvSpPr/>
          <p:nvPr/>
        </p:nvSpPr>
        <p:spPr>
          <a:xfrm>
            <a:off x="1946524" y="3633839"/>
            <a:ext cx="1397824" cy="34003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FF"/>
                </a:solidFill>
                <a:latin typeface="Arial"/>
              </a:rPr>
              <a:t>Prometheus-server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AutoShape 4">
            <a:extLst>
              <a:ext uri="{FF2B5EF4-FFF2-40B4-BE49-F238E27FC236}">
                <a16:creationId xmlns:a16="http://schemas.microsoft.com/office/drawing/2014/main" id="{E5540552-8680-C74F-ADCB-3F5D62B8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739" y="1448384"/>
            <a:ext cx="1373707" cy="586032"/>
          </a:xfrm>
          <a:prstGeom prst="roundRect">
            <a:avLst>
              <a:gd name="adj" fmla="val 7117"/>
            </a:avLst>
          </a:prstGeom>
          <a:noFill/>
          <a:ln w="15875">
            <a:solidFill>
              <a:srgbClr val="FF7D54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r>
              <a:rPr lang="en-US" sz="750" dirty="0"/>
              <a:t>Grafana pod</a:t>
            </a:r>
          </a:p>
        </p:txBody>
      </p:sp>
    </p:spTree>
    <p:extLst>
      <p:ext uri="{BB962C8B-B14F-4D97-AF65-F5344CB8AC3E}">
        <p14:creationId xmlns:p14="http://schemas.microsoft.com/office/powerpoint/2010/main" val="3837135968"/>
      </p:ext>
    </p:extLst>
  </p:cSld>
  <p:clrMapOvr>
    <a:masterClrMapping/>
  </p:clrMapOvr>
</p:sld>
</file>

<file path=ppt/theme/theme1.xml><?xml version="1.0" encoding="utf-8"?>
<a:theme xmlns:a="http://schemas.openxmlformats.org/drawingml/2006/main" name="1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ppt/theme/theme2.xml><?xml version="1.0" encoding="utf-8"?>
<a:theme xmlns:a="http://schemas.openxmlformats.org/drawingml/2006/main" name="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t"/>
      <a:lstStyle>
        <a:defPPr marL="0" marR="0" indent="0" algn="l" defTabSz="6858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kern="120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75422</TotalTime>
  <Words>496</Words>
  <Application>Microsoft Macintosh PowerPoint</Application>
  <PresentationFormat>On-screen Show (16:9)</PresentationFormat>
  <Paragraphs>260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 Neue Light</vt:lpstr>
      <vt:lpstr>Helvetica Neue Thin</vt:lpstr>
      <vt:lpstr>IBM Plex Sans</vt:lpstr>
      <vt:lpstr>1_dk_blu_background_2017</vt:lpstr>
      <vt:lpstr>Office Theme</vt:lpstr>
      <vt:lpstr>Performance Test</vt:lpstr>
      <vt:lpstr>Performance Testing: System Context</vt:lpstr>
      <vt:lpstr>Performance Testing</vt:lpstr>
      <vt:lpstr>Streaming Performance Testing</vt:lpstr>
      <vt:lpstr>Performance Tooling</vt:lpstr>
      <vt:lpstr>Performance Testing: Container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553</cp:revision>
  <cp:lastPrinted>2019-10-02T13:04:38Z</cp:lastPrinted>
  <dcterms:created xsi:type="dcterms:W3CDTF">2019-01-17T23:14:09Z</dcterms:created>
  <dcterms:modified xsi:type="dcterms:W3CDTF">2020-05-14T01:23:39Z</dcterms:modified>
</cp:coreProperties>
</file>