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504"/>
    <a:srgbClr val="BEA7D4"/>
    <a:srgbClr val="99D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0"/>
    <p:restoredTop sz="94650"/>
  </p:normalViewPr>
  <p:slideViewPr>
    <p:cSldViewPr snapToGrid="0" snapToObjects="1">
      <p:cViewPr varScale="1">
        <p:scale>
          <a:sx n="132" d="100"/>
          <a:sy n="132" d="100"/>
        </p:scale>
        <p:origin x="17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2950-D638-4040-BB6F-68C4BFB82D5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E834-DAF0-3F49-BE51-2916028D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5545" y="606393"/>
            <a:ext cx="5823778" cy="50917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On premise </a:t>
            </a:r>
            <a:r>
              <a:rPr lang="en-US" sz="16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resources</a:t>
            </a:r>
            <a:br>
              <a:rPr lang="en-US" sz="16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(External Lab)</a:t>
            </a:r>
            <a:endParaRPr lang="en-US" sz="1600" dirty="0">
              <a:solidFill>
                <a:schemeClr val="bg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5309" y="1482291"/>
            <a:ext cx="2415942" cy="36672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Big Caslon Medium" charset="0"/>
                <a:ea typeface="Big Caslon Medium" charset="0"/>
                <a:cs typeface="Big Caslon Medium" charset="0"/>
              </a:rPr>
              <a:t>VM</a:t>
            </a:r>
            <a:endParaRPr lang="en-US" dirty="0">
              <a:solidFill>
                <a:sysClr val="windowText" lastClr="000000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7315" y="1482290"/>
            <a:ext cx="2035498" cy="17213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VM</a:t>
            </a:r>
            <a:endParaRPr lang="en-US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1186" y="2021304"/>
            <a:ext cx="2151493" cy="3022333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WebSphere</a:t>
            </a:r>
            <a:b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Application</a:t>
            </a:r>
            <a:b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Server</a:t>
            </a:r>
            <a:b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7.0</a:t>
            </a:r>
            <a:endParaRPr lang="en-US" sz="1400" dirty="0">
              <a:solidFill>
                <a:schemeClr val="bg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66636" y="2021304"/>
            <a:ext cx="1742171" cy="10603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ig Caslon Medium" charset="0"/>
                <a:ea typeface="Big Caslon Medium" charset="0"/>
                <a:cs typeface="Big Caslon Medium" charset="0"/>
              </a:rPr>
              <a:t>DB2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64066" y="3561348"/>
            <a:ext cx="1848051" cy="1241658"/>
          </a:xfrm>
          <a:prstGeom prst="roundRect">
            <a:avLst/>
          </a:prstGeom>
          <a:solidFill>
            <a:srgbClr val="BEA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Big Caslon Medium" charset="0"/>
                <a:ea typeface="Big Caslon Medium" charset="0"/>
                <a:cs typeface="Big Caslon Medium" charset="0"/>
              </a:rPr>
              <a:t>Customer Order Services application</a:t>
            </a:r>
            <a:endParaRPr lang="en-US" sz="1200" b="1" dirty="0">
              <a:solidFill>
                <a:sysClr val="windowText" lastClr="000000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53661" y="3393090"/>
            <a:ext cx="2009152" cy="17213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VM</a:t>
            </a:r>
            <a:endParaRPr lang="en-US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97272" y="3923684"/>
            <a:ext cx="1742171" cy="106038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ig Caslon Medium" charset="0"/>
                <a:ea typeface="Big Caslon Medium" charset="0"/>
                <a:cs typeface="Big Caslon Medium" charset="0"/>
              </a:rPr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16702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745069" y="1504456"/>
            <a:ext cx="2736843" cy="34437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External Lab</a:t>
            </a:r>
            <a:endParaRPr lang="en-US" sz="1600" dirty="0">
              <a:solidFill>
                <a:schemeClr val="bg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55545" y="606393"/>
            <a:ext cx="5823778" cy="50917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On premise </a:t>
            </a:r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resources</a:t>
            </a:r>
            <a:b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rPr>
              <a:t>(Skytap environment)</a:t>
            </a:r>
            <a:endParaRPr lang="en-US" sz="1400" dirty="0">
              <a:solidFill>
                <a:schemeClr val="bg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08914" y="2749903"/>
            <a:ext cx="2009152" cy="1721319"/>
            <a:chOff x="4853661" y="3393090"/>
            <a:chExt cx="2009152" cy="1721319"/>
          </a:xfrm>
        </p:grpSpPr>
        <p:sp>
          <p:nvSpPr>
            <p:cNvPr id="16" name="Rounded Rectangle 15"/>
            <p:cNvSpPr/>
            <p:nvPr/>
          </p:nvSpPr>
          <p:spPr>
            <a:xfrm>
              <a:off x="4853661" y="3393090"/>
              <a:ext cx="2009152" cy="17213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  <a:t>VM</a:t>
              </a:r>
              <a:endParaRPr lang="en-US" dirty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97272" y="3923684"/>
              <a:ext cx="1742171" cy="10603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Big Caslon Medium" charset="0"/>
                  <a:ea typeface="Big Caslon Medium" charset="0"/>
                  <a:cs typeface="Big Caslon Medium" charset="0"/>
                </a:rPr>
                <a:t>LDAP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57676" y="1395663"/>
            <a:ext cx="5428648" cy="410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IBM Cloud Private (ICP)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47332" y="2624576"/>
            <a:ext cx="1212783" cy="9859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Master node</a:t>
            </a:r>
            <a:endParaRPr lang="en-US" sz="16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71143" y="3842477"/>
            <a:ext cx="1212783" cy="9448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Proxy node</a:t>
            </a:r>
            <a:endParaRPr lang="en-US" sz="16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97393" y="2098307"/>
            <a:ext cx="3532472" cy="3210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Worker node</a:t>
            </a:r>
            <a:endParaRPr lang="en-US" sz="16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3248" y="2642738"/>
            <a:ext cx="1695743" cy="24889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Pod</a:t>
            </a:r>
            <a:endParaRPr lang="en-US" sz="14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0522" y="3827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54868" y="3911253"/>
            <a:ext cx="1378944" cy="1116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Pod</a:t>
            </a:r>
            <a:endParaRPr lang="en-US" sz="14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4868" y="2642738"/>
            <a:ext cx="1378944" cy="1116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ig Caslon Medium" charset="0"/>
                <a:ea typeface="Big Caslon Medium" charset="0"/>
                <a:cs typeface="Big Caslon Medium" charset="0"/>
              </a:rPr>
              <a:t>Pod</a:t>
            </a:r>
            <a:endParaRPr lang="en-US" sz="1400" dirty="0">
              <a:solidFill>
                <a:schemeClr val="tx1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776254" y="3268946"/>
            <a:ext cx="1438232" cy="1758838"/>
            <a:chOff x="7672323" y="914399"/>
            <a:chExt cx="1438232" cy="1809550"/>
          </a:xfrm>
        </p:grpSpPr>
        <p:sp>
          <p:nvSpPr>
            <p:cNvPr id="23" name="Rounded Rectangle 22"/>
            <p:cNvSpPr/>
            <p:nvPr/>
          </p:nvSpPr>
          <p:spPr>
            <a:xfrm>
              <a:off x="7672323" y="914399"/>
              <a:ext cx="1438232" cy="1809550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  <a:t>WebSphere</a:t>
              </a:r>
              <a:br>
                <a:rPr lang="en-US" sz="1200" dirty="0" smtClean="0">
                  <a:solidFill>
                    <a:schemeClr val="bg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  <a:t>Liberty</a:t>
              </a:r>
              <a:br>
                <a:rPr lang="en-US" sz="1200" dirty="0" smtClean="0">
                  <a:solidFill>
                    <a:schemeClr val="bg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  <a:t>Server</a:t>
              </a:r>
              <a:endParaRPr lang="en-US" sz="1200" dirty="0">
                <a:solidFill>
                  <a:schemeClr val="bg1"/>
                </a:solidFill>
                <a:latin typeface="Big Caslon Medium" charset="0"/>
                <a:ea typeface="Big Caslon Medium" charset="0"/>
                <a:cs typeface="Big Caslon Medium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844588" y="1636295"/>
              <a:ext cx="1114245" cy="855258"/>
            </a:xfrm>
            <a:prstGeom prst="roundRect">
              <a:avLst/>
            </a:prstGeom>
            <a:solidFill>
              <a:srgbClr val="BEA7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ysClr val="windowText" lastClr="000000"/>
                  </a:solidFill>
                  <a:latin typeface="Big Caslon Medium" charset="0"/>
                  <a:ea typeface="Big Caslon Medium" charset="0"/>
                  <a:cs typeface="Big Caslon Medium" charset="0"/>
                </a:rPr>
                <a:t>Customer Order Services application</a:t>
              </a:r>
              <a:endParaRPr lang="en-US" sz="1000" b="1" dirty="0">
                <a:solidFill>
                  <a:sysClr val="windowText" lastClr="000000"/>
                </a:solidFill>
                <a:latin typeface="Big Caslon Medium" charset="0"/>
                <a:ea typeface="Big Caslon Medium" charset="0"/>
                <a:cs typeface="Big Caslon Medium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593031" y="3117570"/>
            <a:ext cx="1091882" cy="5550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ig Caslon Medium" charset="0"/>
                <a:ea typeface="Big Caslon Medium" charset="0"/>
                <a:cs typeface="Big Caslon Medium" charset="0"/>
              </a:rPr>
              <a:t>DB2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93031" y="4330354"/>
            <a:ext cx="1091882" cy="617819"/>
          </a:xfrm>
          <a:prstGeom prst="roundRect">
            <a:avLst/>
          </a:prstGeom>
          <a:solidFill>
            <a:srgbClr val="AB05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latin typeface="Big Caslon Medium" charset="0"/>
                <a:ea typeface="Big Caslon Medium" charset="0"/>
                <a:cs typeface="Big Caslon Medium" charset="0"/>
              </a:rPr>
              <a:t>Transformation Advisor (TA)</a:t>
            </a:r>
            <a:endParaRPr lang="en-US" sz="1000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American Typewriter</vt:lpstr>
      <vt:lpstr>Big Caslon Medium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Almaraz</dc:creator>
  <cp:lastModifiedBy>JESUS Almaraz</cp:lastModifiedBy>
  <cp:revision>7</cp:revision>
  <dcterms:created xsi:type="dcterms:W3CDTF">2018-02-21T10:52:25Z</dcterms:created>
  <dcterms:modified xsi:type="dcterms:W3CDTF">2018-02-21T11:50:32Z</dcterms:modified>
</cp:coreProperties>
</file>