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0" r:id="rId2"/>
    <p:sldId id="2693" r:id="rId3"/>
    <p:sldId id="2692" r:id="rId4"/>
    <p:sldId id="2691" r:id="rId5"/>
    <p:sldId id="2694" r:id="rId6"/>
    <p:sldId id="2687" r:id="rId7"/>
    <p:sldId id="2689" r:id="rId8"/>
    <p:sldId id="26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0"/>
    <p:restoredTop sz="94820"/>
  </p:normalViewPr>
  <p:slideViewPr>
    <p:cSldViewPr snapToGrid="0" snapToObjects="1">
      <p:cViewPr varScale="1">
        <p:scale>
          <a:sx n="100" d="100"/>
          <a:sy n="100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1F2B-7755-8641-B1DF-1B2DC2FE224E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586D-EFD8-AB4A-A25F-BA1AB93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16DF-929F-3F47-A729-07FF33CFD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9FDD6-44B9-A044-88F4-F42152699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F684-5499-0D48-8C3C-8416D372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EFEC-8305-354B-8C1E-5DD7AFF1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282C-ACED-8942-A506-C58869FD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8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730E-3E5E-B24D-A0E4-2C2809D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A1AC-77A4-4F40-BBB9-7DA456CF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3E32-3A27-E440-80AD-2316B46B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0D58-B8DE-CB40-BA19-8E35608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96B7-A74D-D84C-B403-E7753CB5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7FC20-F0A2-C743-8E2A-F158BBB4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FADD2-A711-064A-AB90-C89635F5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4C68-99E3-BD44-ABBA-971EAD46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6F7F-BF54-974A-BC78-499935EE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A6C6-1268-B44D-9E6A-758373A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26D2-9375-0845-86AC-772FA38A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7F72-ACF4-6540-8F93-E538D20F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9C27-6359-234B-8D0B-14AE29F5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9D65-3259-B74B-B658-679A3392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4F22-A9C8-9C42-891E-42A13C9A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DA81-D29B-C54F-AF07-812A231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DC5A-EA7F-914D-BD10-C35FF3CB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CFED-716C-7149-A769-15EA1B0C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40F6-B2E2-CD4C-B104-02E2C6C1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0A5E-215C-A645-B6DA-F519D2AF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D85D-A601-DE48-9323-2F1B582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1ED3-BF99-1745-9BC9-5DCBE4DD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A77B-6D05-C740-B444-6FD6F4DF8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2577-C346-BB4F-9553-6E35BEAF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2E15-5D3E-BE4F-B56F-7DFAE411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B085-1DF0-7740-916C-4D0F568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0CEC-E873-C344-8F01-8AF9349E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792F-F3DE-644F-998C-A70E9B32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C289F-722B-EC42-BCF9-6F482B936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A3521-A91A-994D-8C5C-1025D6D34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93A88-D2E9-BA4B-8748-88346789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3DC9B-87F6-F943-BE06-BE7E2BAA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F0D3C-ABC6-D847-9FE5-930A4417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5F280-DD18-8744-966C-052CE58C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1496-8DC1-1843-8C94-1E14667B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F1CD9-2C14-EA47-874B-6D06208D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A20D-7D4F-374B-A6FD-B1E1623F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8CA3-3074-D942-B198-0D393186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1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6B004-6C42-E940-A64D-82EE731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0E47-0B95-2A4C-996F-4922C844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025C9-D110-0B4C-9787-9E37E04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812C-B21F-1645-BC19-EB4A4B4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2D5-40C7-7448-B413-ED228D30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90646-C404-2344-9D03-CC99BCD3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A50DE-0AA0-3A4B-8385-042E5C0D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98F9-D671-F24C-8107-2137A697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EEA64-025C-7A43-91A1-FCD7ED2C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8207-5B20-CE4B-8747-35CAAA29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8FE32-BDCC-D745-B44E-AFD008D8A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DB3C-4591-4141-A838-6B381C9E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39F64-5661-1E48-8559-92890300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D6908-6DEA-584C-9CAD-BB050B40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FE538-AC83-CF47-8DFD-BEE5F0E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9C34C-1004-A54D-9EC9-BF4EA740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79C8-D908-7242-805E-12929987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82B8-C2D1-4F4A-8A45-D1B478920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7900-D0C7-094C-AB89-95EEB9542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E434-49EF-D149-9147-356E06BF5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A3245-62A9-2A44-92F9-332D4DD2971D}"/>
              </a:ext>
            </a:extLst>
          </p:cNvPr>
          <p:cNvSpPr/>
          <p:nvPr/>
        </p:nvSpPr>
        <p:spPr>
          <a:xfrm>
            <a:off x="856452" y="630621"/>
            <a:ext cx="11132347" cy="344607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OpenShift Single Cluster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B56F0-5E6B-5C44-B8DB-544A2064E9A5}"/>
              </a:ext>
            </a:extLst>
          </p:cNvPr>
          <p:cNvSpPr/>
          <p:nvPr/>
        </p:nvSpPr>
        <p:spPr>
          <a:xfrm>
            <a:off x="933217" y="758696"/>
            <a:ext cx="2896506" cy="911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openshift-gitops</a:t>
            </a:r>
          </a:p>
        </p:txBody>
      </p:sp>
      <p:pic>
        <p:nvPicPr>
          <p:cNvPr id="4" name="Picture 6" descr="CNCF Branding | Argo">
            <a:extLst>
              <a:ext uri="{FF2B5EF4-FFF2-40B4-BE49-F238E27FC236}">
                <a16:creationId xmlns:a16="http://schemas.microsoft.com/office/drawing/2014/main" id="{79E81032-2119-2E43-8781-A0A63CDE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57" y="962968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274B2C-D76F-A546-BCAE-95C37AF3C84C}"/>
              </a:ext>
            </a:extLst>
          </p:cNvPr>
          <p:cNvSpPr/>
          <p:nvPr/>
        </p:nvSpPr>
        <p:spPr>
          <a:xfrm>
            <a:off x="943653" y="1900022"/>
            <a:ext cx="5409564" cy="1757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kc-solution-dev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908FE-69D2-6942-BFE9-6B263E4B6B3F}"/>
              </a:ext>
            </a:extLst>
          </p:cNvPr>
          <p:cNvSpPr/>
          <p:nvPr/>
        </p:nvSpPr>
        <p:spPr>
          <a:xfrm>
            <a:off x="7305746" y="5116747"/>
            <a:ext cx="4011521" cy="10390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kc-solution-gitops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0212A-0349-4A4F-822A-413D28C46F36}"/>
              </a:ext>
            </a:extLst>
          </p:cNvPr>
          <p:cNvSpPr/>
          <p:nvPr/>
        </p:nvSpPr>
        <p:spPr>
          <a:xfrm>
            <a:off x="6506025" y="1900023"/>
            <a:ext cx="5354345" cy="1757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kc-solution-staging     </a:t>
            </a:r>
          </a:p>
        </p:txBody>
      </p:sp>
      <p:pic>
        <p:nvPicPr>
          <p:cNvPr id="11" name="Picture 10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8510C1F-E832-794C-8D49-D14201A2D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42" t="36950" r="36509" b="55115"/>
          <a:stretch/>
        </p:blipFill>
        <p:spPr>
          <a:xfrm>
            <a:off x="6360265" y="2774217"/>
            <a:ext cx="716180" cy="5594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96CDE0-6E45-8144-8E9A-ACF7A6E8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81" y="3016849"/>
            <a:ext cx="624915" cy="16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F814404-CCA0-BA41-B949-80082AFDCD43}"/>
              </a:ext>
            </a:extLst>
          </p:cNvPr>
          <p:cNvSpPr/>
          <p:nvPr/>
        </p:nvSpPr>
        <p:spPr>
          <a:xfrm>
            <a:off x="4088360" y="758695"/>
            <a:ext cx="2888407" cy="911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openshift-pipelines</a:t>
            </a:r>
          </a:p>
        </p:txBody>
      </p:sp>
      <p:pic>
        <p:nvPicPr>
          <p:cNvPr id="29" name="Picture 8">
            <a:extLst>
              <a:ext uri="{FF2B5EF4-FFF2-40B4-BE49-F238E27FC236}">
                <a16:creationId xmlns:a16="http://schemas.microsoft.com/office/drawing/2014/main" id="{8983C902-642C-B242-90C1-ABC2C24C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3" y="693184"/>
            <a:ext cx="345923" cy="3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F52566-13C1-124C-963C-89902D6AB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237" y="672868"/>
            <a:ext cx="314086" cy="314086"/>
          </a:xfrm>
          <a:prstGeom prst="rect">
            <a:avLst/>
          </a:prstGeom>
        </p:spPr>
      </p:pic>
      <p:pic>
        <p:nvPicPr>
          <p:cNvPr id="1030" name="Picture 6" descr="Tekton · GitHub">
            <a:extLst>
              <a:ext uri="{FF2B5EF4-FFF2-40B4-BE49-F238E27FC236}">
                <a16:creationId xmlns:a16="http://schemas.microsoft.com/office/drawing/2014/main" id="{EC92A23B-1B98-7F45-8E79-EFAF7071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17" y="1059324"/>
            <a:ext cx="473635" cy="47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21482A7-2BFE-1E4E-AB2A-8CCB4C2DE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 t="37070" r="46898" b="54995"/>
          <a:stretch/>
        </p:blipFill>
        <p:spPr>
          <a:xfrm>
            <a:off x="2820382" y="3052311"/>
            <a:ext cx="612267" cy="47829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E3C8EC-B5A9-0E40-8D88-3E2FABE99CF1}"/>
              </a:ext>
            </a:extLst>
          </p:cNvPr>
          <p:cNvSpPr/>
          <p:nvPr/>
        </p:nvSpPr>
        <p:spPr>
          <a:xfrm>
            <a:off x="6608685" y="2921665"/>
            <a:ext cx="2268663" cy="412016"/>
          </a:xfrm>
          <a:custGeom>
            <a:avLst/>
            <a:gdLst>
              <a:gd name="connsiteX0" fmla="*/ 0 w 2268663"/>
              <a:gd name="connsiteY0" fmla="*/ 68671 h 412016"/>
              <a:gd name="connsiteX1" fmla="*/ 68671 w 2268663"/>
              <a:gd name="connsiteY1" fmla="*/ 0 h 412016"/>
              <a:gd name="connsiteX2" fmla="*/ 644128 w 2268663"/>
              <a:gd name="connsiteY2" fmla="*/ 0 h 412016"/>
              <a:gd name="connsiteX3" fmla="*/ 1155645 w 2268663"/>
              <a:gd name="connsiteY3" fmla="*/ 0 h 412016"/>
              <a:gd name="connsiteX4" fmla="*/ 1645849 w 2268663"/>
              <a:gd name="connsiteY4" fmla="*/ 0 h 412016"/>
              <a:gd name="connsiteX5" fmla="*/ 2199992 w 2268663"/>
              <a:gd name="connsiteY5" fmla="*/ 0 h 412016"/>
              <a:gd name="connsiteX6" fmla="*/ 2268663 w 2268663"/>
              <a:gd name="connsiteY6" fmla="*/ 68671 h 412016"/>
              <a:gd name="connsiteX7" fmla="*/ 2268663 w 2268663"/>
              <a:gd name="connsiteY7" fmla="*/ 343345 h 412016"/>
              <a:gd name="connsiteX8" fmla="*/ 2199992 w 2268663"/>
              <a:gd name="connsiteY8" fmla="*/ 412016 h 412016"/>
              <a:gd name="connsiteX9" fmla="*/ 1709788 w 2268663"/>
              <a:gd name="connsiteY9" fmla="*/ 412016 h 412016"/>
              <a:gd name="connsiteX10" fmla="*/ 1176958 w 2268663"/>
              <a:gd name="connsiteY10" fmla="*/ 412016 h 412016"/>
              <a:gd name="connsiteX11" fmla="*/ 665441 w 2268663"/>
              <a:gd name="connsiteY11" fmla="*/ 412016 h 412016"/>
              <a:gd name="connsiteX12" fmla="*/ 68671 w 2268663"/>
              <a:gd name="connsiteY12" fmla="*/ 412016 h 412016"/>
              <a:gd name="connsiteX13" fmla="*/ 0 w 2268663"/>
              <a:gd name="connsiteY13" fmla="*/ 343345 h 412016"/>
              <a:gd name="connsiteX14" fmla="*/ 0 w 2268663"/>
              <a:gd name="connsiteY14" fmla="*/ 68671 h 4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68663" h="412016" extrusionOk="0">
                <a:moveTo>
                  <a:pt x="0" y="68671"/>
                </a:moveTo>
                <a:cubicBezTo>
                  <a:pt x="-6778" y="26564"/>
                  <a:pt x="24775" y="2241"/>
                  <a:pt x="68671" y="0"/>
                </a:cubicBezTo>
                <a:cubicBezTo>
                  <a:pt x="298583" y="-35456"/>
                  <a:pt x="404311" y="32848"/>
                  <a:pt x="644128" y="0"/>
                </a:cubicBezTo>
                <a:cubicBezTo>
                  <a:pt x="883945" y="-32848"/>
                  <a:pt x="951007" y="12778"/>
                  <a:pt x="1155645" y="0"/>
                </a:cubicBezTo>
                <a:cubicBezTo>
                  <a:pt x="1360283" y="-12778"/>
                  <a:pt x="1502082" y="486"/>
                  <a:pt x="1645849" y="0"/>
                </a:cubicBezTo>
                <a:cubicBezTo>
                  <a:pt x="1789616" y="-486"/>
                  <a:pt x="2045904" y="15801"/>
                  <a:pt x="2199992" y="0"/>
                </a:cubicBezTo>
                <a:cubicBezTo>
                  <a:pt x="2239674" y="-3614"/>
                  <a:pt x="2261924" y="29713"/>
                  <a:pt x="2268663" y="68671"/>
                </a:cubicBezTo>
                <a:cubicBezTo>
                  <a:pt x="2298048" y="203581"/>
                  <a:pt x="2241771" y="237993"/>
                  <a:pt x="2268663" y="343345"/>
                </a:cubicBezTo>
                <a:cubicBezTo>
                  <a:pt x="2263642" y="389577"/>
                  <a:pt x="2234891" y="408505"/>
                  <a:pt x="2199992" y="412016"/>
                </a:cubicBezTo>
                <a:cubicBezTo>
                  <a:pt x="1976429" y="438659"/>
                  <a:pt x="1946640" y="400820"/>
                  <a:pt x="1709788" y="412016"/>
                </a:cubicBezTo>
                <a:cubicBezTo>
                  <a:pt x="1472936" y="423212"/>
                  <a:pt x="1393519" y="392443"/>
                  <a:pt x="1176958" y="412016"/>
                </a:cubicBezTo>
                <a:cubicBezTo>
                  <a:pt x="960397" y="431589"/>
                  <a:pt x="888310" y="387035"/>
                  <a:pt x="665441" y="412016"/>
                </a:cubicBezTo>
                <a:cubicBezTo>
                  <a:pt x="442572" y="436997"/>
                  <a:pt x="281231" y="377626"/>
                  <a:pt x="68671" y="412016"/>
                </a:cubicBezTo>
                <a:cubicBezTo>
                  <a:pt x="33566" y="408513"/>
                  <a:pt x="-2557" y="380282"/>
                  <a:pt x="0" y="343345"/>
                </a:cubicBezTo>
                <a:cubicBezTo>
                  <a:pt x="-12613" y="285166"/>
                  <a:pt x="1692" y="136123"/>
                  <a:pt x="0" y="6867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es-staging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83249-D4FC-DB4B-856E-D7A3100F1520}"/>
              </a:ext>
            </a:extLst>
          </p:cNvPr>
          <p:cNvSpPr/>
          <p:nvPr/>
        </p:nvSpPr>
        <p:spPr>
          <a:xfrm>
            <a:off x="984197" y="5167986"/>
            <a:ext cx="5627965" cy="911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Cp4i-prod</a:t>
            </a:r>
          </a:p>
        </p:txBody>
      </p:sp>
      <p:pic>
        <p:nvPicPr>
          <p:cNvPr id="27" name="Picture 2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6BF758A-3FDB-F848-9F0C-8E38DCE07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42" t="36950" r="36509" b="55115"/>
          <a:stretch/>
        </p:blipFill>
        <p:spPr>
          <a:xfrm>
            <a:off x="785860" y="5301553"/>
            <a:ext cx="881472" cy="688587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046B2B0-1476-AE41-A8BE-9A590DE8FB54}"/>
              </a:ext>
            </a:extLst>
          </p:cNvPr>
          <p:cNvSpPr/>
          <p:nvPr/>
        </p:nvSpPr>
        <p:spPr>
          <a:xfrm>
            <a:off x="1071701" y="5596627"/>
            <a:ext cx="2319672" cy="318189"/>
          </a:xfrm>
          <a:custGeom>
            <a:avLst/>
            <a:gdLst>
              <a:gd name="connsiteX0" fmla="*/ 0 w 2319672"/>
              <a:gd name="connsiteY0" fmla="*/ 53033 h 318189"/>
              <a:gd name="connsiteX1" fmla="*/ 53033 w 2319672"/>
              <a:gd name="connsiteY1" fmla="*/ 0 h 318189"/>
              <a:gd name="connsiteX2" fmla="*/ 650707 w 2319672"/>
              <a:gd name="connsiteY2" fmla="*/ 0 h 318189"/>
              <a:gd name="connsiteX3" fmla="*/ 1181972 w 2319672"/>
              <a:gd name="connsiteY3" fmla="*/ 0 h 318189"/>
              <a:gd name="connsiteX4" fmla="*/ 1691101 w 2319672"/>
              <a:gd name="connsiteY4" fmla="*/ 0 h 318189"/>
              <a:gd name="connsiteX5" fmla="*/ 2266639 w 2319672"/>
              <a:gd name="connsiteY5" fmla="*/ 0 h 318189"/>
              <a:gd name="connsiteX6" fmla="*/ 2319672 w 2319672"/>
              <a:gd name="connsiteY6" fmla="*/ 53033 h 318189"/>
              <a:gd name="connsiteX7" fmla="*/ 2319672 w 2319672"/>
              <a:gd name="connsiteY7" fmla="*/ 265156 h 318189"/>
              <a:gd name="connsiteX8" fmla="*/ 2266639 w 2319672"/>
              <a:gd name="connsiteY8" fmla="*/ 318189 h 318189"/>
              <a:gd name="connsiteX9" fmla="*/ 1757510 w 2319672"/>
              <a:gd name="connsiteY9" fmla="*/ 318189 h 318189"/>
              <a:gd name="connsiteX10" fmla="*/ 1204108 w 2319672"/>
              <a:gd name="connsiteY10" fmla="*/ 318189 h 318189"/>
              <a:gd name="connsiteX11" fmla="*/ 672843 w 2319672"/>
              <a:gd name="connsiteY11" fmla="*/ 318189 h 318189"/>
              <a:gd name="connsiteX12" fmla="*/ 53033 w 2319672"/>
              <a:gd name="connsiteY12" fmla="*/ 318189 h 318189"/>
              <a:gd name="connsiteX13" fmla="*/ 0 w 2319672"/>
              <a:gd name="connsiteY13" fmla="*/ 265156 h 318189"/>
              <a:gd name="connsiteX14" fmla="*/ 0 w 2319672"/>
              <a:gd name="connsiteY14" fmla="*/ 53033 h 31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9672" h="318189" extrusionOk="0">
                <a:moveTo>
                  <a:pt x="0" y="53033"/>
                </a:moveTo>
                <a:cubicBezTo>
                  <a:pt x="-4089" y="21222"/>
                  <a:pt x="19974" y="1415"/>
                  <a:pt x="53033" y="0"/>
                </a:cubicBezTo>
                <a:cubicBezTo>
                  <a:pt x="290067" y="-39331"/>
                  <a:pt x="449957" y="6138"/>
                  <a:pt x="650707" y="0"/>
                </a:cubicBezTo>
                <a:cubicBezTo>
                  <a:pt x="851457" y="-6138"/>
                  <a:pt x="1072111" y="1713"/>
                  <a:pt x="1181972" y="0"/>
                </a:cubicBezTo>
                <a:cubicBezTo>
                  <a:pt x="1291834" y="-1713"/>
                  <a:pt x="1587310" y="22696"/>
                  <a:pt x="1691101" y="0"/>
                </a:cubicBezTo>
                <a:cubicBezTo>
                  <a:pt x="1794892" y="-22696"/>
                  <a:pt x="2000685" y="13383"/>
                  <a:pt x="2266639" y="0"/>
                </a:cubicBezTo>
                <a:cubicBezTo>
                  <a:pt x="2298323" y="-4930"/>
                  <a:pt x="2312100" y="22584"/>
                  <a:pt x="2319672" y="53033"/>
                </a:cubicBezTo>
                <a:cubicBezTo>
                  <a:pt x="2331629" y="101370"/>
                  <a:pt x="2307611" y="209154"/>
                  <a:pt x="2319672" y="265156"/>
                </a:cubicBezTo>
                <a:cubicBezTo>
                  <a:pt x="2319236" y="295167"/>
                  <a:pt x="2294126" y="316099"/>
                  <a:pt x="2266639" y="318189"/>
                </a:cubicBezTo>
                <a:cubicBezTo>
                  <a:pt x="2057158" y="343270"/>
                  <a:pt x="1950543" y="298829"/>
                  <a:pt x="1757510" y="318189"/>
                </a:cubicBezTo>
                <a:cubicBezTo>
                  <a:pt x="1564477" y="337549"/>
                  <a:pt x="1443187" y="257648"/>
                  <a:pt x="1204108" y="318189"/>
                </a:cubicBezTo>
                <a:cubicBezTo>
                  <a:pt x="965029" y="378730"/>
                  <a:pt x="843578" y="263671"/>
                  <a:pt x="672843" y="318189"/>
                </a:cubicBezTo>
                <a:cubicBezTo>
                  <a:pt x="502109" y="372707"/>
                  <a:pt x="182201" y="317715"/>
                  <a:pt x="53033" y="318189"/>
                </a:cubicBezTo>
                <a:cubicBezTo>
                  <a:pt x="29168" y="311456"/>
                  <a:pt x="-6449" y="291952"/>
                  <a:pt x="0" y="265156"/>
                </a:cubicBezTo>
                <a:cubicBezTo>
                  <a:pt x="-24041" y="172448"/>
                  <a:pt x="18337" y="157472"/>
                  <a:pt x="0" y="5303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es-prod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C53000-40D6-B144-9E3B-DBD537FC40D1}"/>
              </a:ext>
            </a:extLst>
          </p:cNvPr>
          <p:cNvGrpSpPr/>
          <p:nvPr/>
        </p:nvGrpSpPr>
        <p:grpSpPr>
          <a:xfrm>
            <a:off x="1010945" y="3188403"/>
            <a:ext cx="1763214" cy="339139"/>
            <a:chOff x="4766783" y="2767404"/>
            <a:chExt cx="1763214" cy="339139"/>
          </a:xfrm>
        </p:grpSpPr>
        <p:pic>
          <p:nvPicPr>
            <p:cNvPr id="43" name="Picture 8">
              <a:extLst>
                <a:ext uri="{FF2B5EF4-FFF2-40B4-BE49-F238E27FC236}">
                  <a16:creationId xmlns:a16="http://schemas.microsoft.com/office/drawing/2014/main" id="{AACA907E-F4D3-164B-A498-56C862F0C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539" y="2767404"/>
              <a:ext cx="318190" cy="318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F762456-992B-B14A-97F2-19308F7CC3B5}"/>
                </a:ext>
              </a:extLst>
            </p:cNvPr>
            <p:cNvSpPr/>
            <p:nvPr/>
          </p:nvSpPr>
          <p:spPr>
            <a:xfrm>
              <a:off x="4766783" y="2788354"/>
              <a:ext cx="1763214" cy="318189"/>
            </a:xfrm>
            <a:custGeom>
              <a:avLst/>
              <a:gdLst>
                <a:gd name="connsiteX0" fmla="*/ 0 w 1763214"/>
                <a:gd name="connsiteY0" fmla="*/ 53033 h 318189"/>
                <a:gd name="connsiteX1" fmla="*/ 53033 w 1763214"/>
                <a:gd name="connsiteY1" fmla="*/ 0 h 318189"/>
                <a:gd name="connsiteX2" fmla="*/ 638559 w 1763214"/>
                <a:gd name="connsiteY2" fmla="*/ 0 h 318189"/>
                <a:gd name="connsiteX3" fmla="*/ 1174370 w 1763214"/>
                <a:gd name="connsiteY3" fmla="*/ 0 h 318189"/>
                <a:gd name="connsiteX4" fmla="*/ 1710181 w 1763214"/>
                <a:gd name="connsiteY4" fmla="*/ 0 h 318189"/>
                <a:gd name="connsiteX5" fmla="*/ 1763214 w 1763214"/>
                <a:gd name="connsiteY5" fmla="*/ 53033 h 318189"/>
                <a:gd name="connsiteX6" fmla="*/ 1763214 w 1763214"/>
                <a:gd name="connsiteY6" fmla="*/ 265156 h 318189"/>
                <a:gd name="connsiteX7" fmla="*/ 1710181 w 1763214"/>
                <a:gd name="connsiteY7" fmla="*/ 318189 h 318189"/>
                <a:gd name="connsiteX8" fmla="*/ 1190941 w 1763214"/>
                <a:gd name="connsiteY8" fmla="*/ 318189 h 318189"/>
                <a:gd name="connsiteX9" fmla="*/ 638559 w 1763214"/>
                <a:gd name="connsiteY9" fmla="*/ 318189 h 318189"/>
                <a:gd name="connsiteX10" fmla="*/ 53033 w 1763214"/>
                <a:gd name="connsiteY10" fmla="*/ 318189 h 318189"/>
                <a:gd name="connsiteX11" fmla="*/ 0 w 1763214"/>
                <a:gd name="connsiteY11" fmla="*/ 265156 h 318189"/>
                <a:gd name="connsiteX12" fmla="*/ 0 w 1763214"/>
                <a:gd name="connsiteY12" fmla="*/ 53033 h 31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3214" h="318189" extrusionOk="0">
                  <a:moveTo>
                    <a:pt x="0" y="53033"/>
                  </a:moveTo>
                  <a:cubicBezTo>
                    <a:pt x="-4089" y="21222"/>
                    <a:pt x="19974" y="1415"/>
                    <a:pt x="53033" y="0"/>
                  </a:cubicBezTo>
                  <a:cubicBezTo>
                    <a:pt x="248660" y="-43152"/>
                    <a:pt x="487317" y="26522"/>
                    <a:pt x="638559" y="0"/>
                  </a:cubicBezTo>
                  <a:cubicBezTo>
                    <a:pt x="789801" y="-26522"/>
                    <a:pt x="947270" y="8306"/>
                    <a:pt x="1174370" y="0"/>
                  </a:cubicBezTo>
                  <a:cubicBezTo>
                    <a:pt x="1401470" y="-8306"/>
                    <a:pt x="1522965" y="55073"/>
                    <a:pt x="1710181" y="0"/>
                  </a:cubicBezTo>
                  <a:cubicBezTo>
                    <a:pt x="1738239" y="-3965"/>
                    <a:pt x="1763822" y="21495"/>
                    <a:pt x="1763214" y="53033"/>
                  </a:cubicBezTo>
                  <a:cubicBezTo>
                    <a:pt x="1763339" y="117805"/>
                    <a:pt x="1761795" y="162295"/>
                    <a:pt x="1763214" y="265156"/>
                  </a:cubicBezTo>
                  <a:cubicBezTo>
                    <a:pt x="1763082" y="293184"/>
                    <a:pt x="1737056" y="321544"/>
                    <a:pt x="1710181" y="318189"/>
                  </a:cubicBezTo>
                  <a:cubicBezTo>
                    <a:pt x="1502041" y="332913"/>
                    <a:pt x="1332847" y="289935"/>
                    <a:pt x="1190941" y="318189"/>
                  </a:cubicBezTo>
                  <a:cubicBezTo>
                    <a:pt x="1049035" y="346443"/>
                    <a:pt x="775841" y="266534"/>
                    <a:pt x="638559" y="318189"/>
                  </a:cubicBezTo>
                  <a:cubicBezTo>
                    <a:pt x="501277" y="369844"/>
                    <a:pt x="178272" y="275577"/>
                    <a:pt x="53033" y="318189"/>
                  </a:cubicBezTo>
                  <a:cubicBezTo>
                    <a:pt x="26278" y="315685"/>
                    <a:pt x="4341" y="291646"/>
                    <a:pt x="0" y="265156"/>
                  </a:cubicBezTo>
                  <a:cubicBezTo>
                    <a:pt x="-18668" y="186201"/>
                    <a:pt x="1052" y="119360"/>
                    <a:pt x="0" y="53033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k-dev</a:t>
              </a:r>
            </a:p>
          </p:txBody>
        </p:sp>
      </p:grpSp>
      <p:pic>
        <p:nvPicPr>
          <p:cNvPr id="32" name="Picture 31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E596FF6-8E26-E14C-8DE0-C26204CEF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 t="37070" r="46898" b="54995"/>
          <a:stretch/>
        </p:blipFill>
        <p:spPr>
          <a:xfrm>
            <a:off x="9630033" y="2780697"/>
            <a:ext cx="685321" cy="53535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49602A7-FF3B-3043-8D54-B059F7CE6F9E}"/>
              </a:ext>
            </a:extLst>
          </p:cNvPr>
          <p:cNvGrpSpPr/>
          <p:nvPr/>
        </p:nvGrpSpPr>
        <p:grpSpPr>
          <a:xfrm>
            <a:off x="1635203" y="2314664"/>
            <a:ext cx="2069421" cy="454704"/>
            <a:chOff x="8015576" y="1208972"/>
            <a:chExt cx="2069421" cy="454704"/>
          </a:xfrm>
        </p:grpSpPr>
        <p:pic>
          <p:nvPicPr>
            <p:cNvPr id="1034" name="Picture 10" descr="JBoss.org UI Design">
              <a:extLst>
                <a:ext uri="{FF2B5EF4-FFF2-40B4-BE49-F238E27FC236}">
                  <a16:creationId xmlns:a16="http://schemas.microsoft.com/office/drawing/2014/main" id="{A0A07C85-597A-2B4C-9BAE-E41F97666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576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0" descr="JBoss.org UI Design">
              <a:extLst>
                <a:ext uri="{FF2B5EF4-FFF2-40B4-BE49-F238E27FC236}">
                  <a16:creationId xmlns:a16="http://schemas.microsoft.com/office/drawing/2014/main" id="{534A67DF-FC89-7040-A59F-CB0EF996EB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869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JBoss.org UI Design">
              <a:extLst>
                <a:ext uri="{FF2B5EF4-FFF2-40B4-BE49-F238E27FC236}">
                  <a16:creationId xmlns:a16="http://schemas.microsoft.com/office/drawing/2014/main" id="{521515D2-B769-B14E-A031-49BBD4DB2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9327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0" descr="JBoss.org UI Design">
              <a:extLst>
                <a:ext uri="{FF2B5EF4-FFF2-40B4-BE49-F238E27FC236}">
                  <a16:creationId xmlns:a16="http://schemas.microsoft.com/office/drawing/2014/main" id="{C38A7161-C472-C744-BFE4-4552F1033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293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D49413-C33D-C845-802E-CCEC215AFE11}"/>
              </a:ext>
            </a:extLst>
          </p:cNvPr>
          <p:cNvGrpSpPr/>
          <p:nvPr/>
        </p:nvGrpSpPr>
        <p:grpSpPr>
          <a:xfrm>
            <a:off x="7197577" y="2224875"/>
            <a:ext cx="2069421" cy="454704"/>
            <a:chOff x="8015576" y="1208972"/>
            <a:chExt cx="2069421" cy="454704"/>
          </a:xfrm>
        </p:grpSpPr>
        <p:pic>
          <p:nvPicPr>
            <p:cNvPr id="53" name="Picture 10" descr="JBoss.org UI Design">
              <a:extLst>
                <a:ext uri="{FF2B5EF4-FFF2-40B4-BE49-F238E27FC236}">
                  <a16:creationId xmlns:a16="http://schemas.microsoft.com/office/drawing/2014/main" id="{0F983B6E-B74F-EC45-A023-858E945B5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576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JBoss.org UI Design">
              <a:extLst>
                <a:ext uri="{FF2B5EF4-FFF2-40B4-BE49-F238E27FC236}">
                  <a16:creationId xmlns:a16="http://schemas.microsoft.com/office/drawing/2014/main" id="{8D68943D-CA9B-184E-BEA7-411624C7F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869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0" descr="JBoss.org UI Design">
              <a:extLst>
                <a:ext uri="{FF2B5EF4-FFF2-40B4-BE49-F238E27FC236}">
                  <a16:creationId xmlns:a16="http://schemas.microsoft.com/office/drawing/2014/main" id="{69C4BBF2-998C-C949-9336-80308DB9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9327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0" descr="JBoss.org UI Design">
              <a:extLst>
                <a:ext uri="{FF2B5EF4-FFF2-40B4-BE49-F238E27FC236}">
                  <a16:creationId xmlns:a16="http://schemas.microsoft.com/office/drawing/2014/main" id="{058E9072-34CD-BD44-85A3-391FB8F8C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293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DB1F21-4FC8-9841-97AC-4433275C4FA4}"/>
              </a:ext>
            </a:extLst>
          </p:cNvPr>
          <p:cNvGrpSpPr/>
          <p:nvPr/>
        </p:nvGrpSpPr>
        <p:grpSpPr>
          <a:xfrm>
            <a:off x="7930004" y="5473642"/>
            <a:ext cx="2069421" cy="454704"/>
            <a:chOff x="8015576" y="1208972"/>
            <a:chExt cx="2069421" cy="454704"/>
          </a:xfrm>
        </p:grpSpPr>
        <p:pic>
          <p:nvPicPr>
            <p:cNvPr id="58" name="Picture 10" descr="JBoss.org UI Design">
              <a:extLst>
                <a:ext uri="{FF2B5EF4-FFF2-40B4-BE49-F238E27FC236}">
                  <a16:creationId xmlns:a16="http://schemas.microsoft.com/office/drawing/2014/main" id="{615BBF38-E555-9E47-BADC-87251BDF9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576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" descr="JBoss.org UI Design">
              <a:extLst>
                <a:ext uri="{FF2B5EF4-FFF2-40B4-BE49-F238E27FC236}">
                  <a16:creationId xmlns:a16="http://schemas.microsoft.com/office/drawing/2014/main" id="{A618C339-A635-E14E-8271-DE600D7FC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869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" descr="JBoss.org UI Design">
              <a:extLst>
                <a:ext uri="{FF2B5EF4-FFF2-40B4-BE49-F238E27FC236}">
                  <a16:creationId xmlns:a16="http://schemas.microsoft.com/office/drawing/2014/main" id="{BE89EFF7-A4A5-2E4D-8C9C-D31909125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9327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JBoss.org UI Design">
              <a:extLst>
                <a:ext uri="{FF2B5EF4-FFF2-40B4-BE49-F238E27FC236}">
                  <a16:creationId xmlns:a16="http://schemas.microsoft.com/office/drawing/2014/main" id="{EA96B8DB-991B-3F4B-AB6E-BC9196306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0293" y="1208972"/>
              <a:ext cx="454704" cy="45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F07235D-ADC3-A842-B5BC-9C61B24B4E8C}"/>
              </a:ext>
            </a:extLst>
          </p:cNvPr>
          <p:cNvSpPr/>
          <p:nvPr/>
        </p:nvSpPr>
        <p:spPr>
          <a:xfrm>
            <a:off x="874733" y="4240278"/>
            <a:ext cx="11114066" cy="224942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OpenShift Cluster     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592EA4-4645-B549-A216-BE7B5512C687}"/>
              </a:ext>
            </a:extLst>
          </p:cNvPr>
          <p:cNvSpPr/>
          <p:nvPr/>
        </p:nvSpPr>
        <p:spPr>
          <a:xfrm>
            <a:off x="7127437" y="758695"/>
            <a:ext cx="4732933" cy="8992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Ibm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-common-services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BF8E99-8AC8-9A41-97CC-75C3AF772BFA}"/>
              </a:ext>
            </a:extLst>
          </p:cNvPr>
          <p:cNvSpPr/>
          <p:nvPr/>
        </p:nvSpPr>
        <p:spPr>
          <a:xfrm>
            <a:off x="4367700" y="2135019"/>
            <a:ext cx="1777426" cy="35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Cp4i Platform Navigator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F85966-06C4-FF44-BB6C-A1C13CFC5B13}"/>
              </a:ext>
            </a:extLst>
          </p:cNvPr>
          <p:cNvSpPr/>
          <p:nvPr/>
        </p:nvSpPr>
        <p:spPr>
          <a:xfrm>
            <a:off x="9994569" y="2174015"/>
            <a:ext cx="1777426" cy="35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Cp4i Platform Navigator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013870D-A403-374D-9A90-18FEB22C3098}"/>
              </a:ext>
            </a:extLst>
          </p:cNvPr>
          <p:cNvSpPr/>
          <p:nvPr/>
        </p:nvSpPr>
        <p:spPr>
          <a:xfrm>
            <a:off x="943653" y="4302774"/>
            <a:ext cx="4225247" cy="7003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Ibm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-common-services</a:t>
            </a:r>
          </a:p>
        </p:txBody>
      </p:sp>
      <p:pic>
        <p:nvPicPr>
          <p:cNvPr id="71" name="Picture 70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E8474D3-D18A-3A40-B14A-1DB10A14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 t="37070" r="46898" b="54995"/>
          <a:stretch/>
        </p:blipFill>
        <p:spPr>
          <a:xfrm>
            <a:off x="3307581" y="5411427"/>
            <a:ext cx="881472" cy="688587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C148E0F-5C4F-3347-A591-AA16446D586D}"/>
              </a:ext>
            </a:extLst>
          </p:cNvPr>
          <p:cNvSpPr/>
          <p:nvPr/>
        </p:nvSpPr>
        <p:spPr>
          <a:xfrm>
            <a:off x="2961405" y="3087545"/>
            <a:ext cx="1673548" cy="457451"/>
          </a:xfrm>
          <a:custGeom>
            <a:avLst/>
            <a:gdLst>
              <a:gd name="connsiteX0" fmla="*/ 0 w 1673548"/>
              <a:gd name="connsiteY0" fmla="*/ 76243 h 457451"/>
              <a:gd name="connsiteX1" fmla="*/ 76243 w 1673548"/>
              <a:gd name="connsiteY1" fmla="*/ 0 h 457451"/>
              <a:gd name="connsiteX2" fmla="*/ 613685 w 1673548"/>
              <a:gd name="connsiteY2" fmla="*/ 0 h 457451"/>
              <a:gd name="connsiteX3" fmla="*/ 1105495 w 1673548"/>
              <a:gd name="connsiteY3" fmla="*/ 0 h 457451"/>
              <a:gd name="connsiteX4" fmla="*/ 1597305 w 1673548"/>
              <a:gd name="connsiteY4" fmla="*/ 0 h 457451"/>
              <a:gd name="connsiteX5" fmla="*/ 1673548 w 1673548"/>
              <a:gd name="connsiteY5" fmla="*/ 76243 h 457451"/>
              <a:gd name="connsiteX6" fmla="*/ 1673548 w 1673548"/>
              <a:gd name="connsiteY6" fmla="*/ 381208 h 457451"/>
              <a:gd name="connsiteX7" fmla="*/ 1597305 w 1673548"/>
              <a:gd name="connsiteY7" fmla="*/ 457451 h 457451"/>
              <a:gd name="connsiteX8" fmla="*/ 1120706 w 1673548"/>
              <a:gd name="connsiteY8" fmla="*/ 457451 h 457451"/>
              <a:gd name="connsiteX9" fmla="*/ 613685 w 1673548"/>
              <a:gd name="connsiteY9" fmla="*/ 457451 h 457451"/>
              <a:gd name="connsiteX10" fmla="*/ 76243 w 1673548"/>
              <a:gd name="connsiteY10" fmla="*/ 457451 h 457451"/>
              <a:gd name="connsiteX11" fmla="*/ 0 w 1673548"/>
              <a:gd name="connsiteY11" fmla="*/ 381208 h 457451"/>
              <a:gd name="connsiteX12" fmla="*/ 0 w 1673548"/>
              <a:gd name="connsiteY12" fmla="*/ 76243 h 45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3548" h="457451" extrusionOk="0">
                <a:moveTo>
                  <a:pt x="0" y="76243"/>
                </a:moveTo>
                <a:cubicBezTo>
                  <a:pt x="-3201" y="32161"/>
                  <a:pt x="30495" y="1366"/>
                  <a:pt x="76243" y="0"/>
                </a:cubicBezTo>
                <a:cubicBezTo>
                  <a:pt x="290509" y="-55018"/>
                  <a:pt x="496840" y="35669"/>
                  <a:pt x="613685" y="0"/>
                </a:cubicBezTo>
                <a:cubicBezTo>
                  <a:pt x="730530" y="-35669"/>
                  <a:pt x="980115" y="11356"/>
                  <a:pt x="1105495" y="0"/>
                </a:cubicBezTo>
                <a:cubicBezTo>
                  <a:pt x="1230875" y="-11356"/>
                  <a:pt x="1418045" y="44904"/>
                  <a:pt x="1597305" y="0"/>
                </a:cubicBezTo>
                <a:cubicBezTo>
                  <a:pt x="1636760" y="-8544"/>
                  <a:pt x="1676392" y="23612"/>
                  <a:pt x="1673548" y="76243"/>
                </a:cubicBezTo>
                <a:cubicBezTo>
                  <a:pt x="1676994" y="173302"/>
                  <a:pt x="1644270" y="283562"/>
                  <a:pt x="1673548" y="381208"/>
                </a:cubicBezTo>
                <a:cubicBezTo>
                  <a:pt x="1672585" y="414128"/>
                  <a:pt x="1637878" y="459584"/>
                  <a:pt x="1597305" y="457451"/>
                </a:cubicBezTo>
                <a:cubicBezTo>
                  <a:pt x="1393093" y="509251"/>
                  <a:pt x="1337290" y="447556"/>
                  <a:pt x="1120706" y="457451"/>
                </a:cubicBezTo>
                <a:cubicBezTo>
                  <a:pt x="904122" y="467346"/>
                  <a:pt x="825631" y="415573"/>
                  <a:pt x="613685" y="457451"/>
                </a:cubicBezTo>
                <a:cubicBezTo>
                  <a:pt x="401739" y="499329"/>
                  <a:pt x="336676" y="443260"/>
                  <a:pt x="76243" y="457451"/>
                </a:cubicBezTo>
                <a:cubicBezTo>
                  <a:pt x="39539" y="452111"/>
                  <a:pt x="2003" y="422024"/>
                  <a:pt x="0" y="381208"/>
                </a:cubicBezTo>
                <a:cubicBezTo>
                  <a:pt x="-35229" y="251440"/>
                  <a:pt x="33457" y="150787"/>
                  <a:pt x="0" y="76243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C1B9261-D20E-5E4F-BE61-EB516D6A6842}"/>
              </a:ext>
            </a:extLst>
          </p:cNvPr>
          <p:cNvSpPr/>
          <p:nvPr/>
        </p:nvSpPr>
        <p:spPr>
          <a:xfrm>
            <a:off x="9809301" y="2858819"/>
            <a:ext cx="1673548" cy="457451"/>
          </a:xfrm>
          <a:custGeom>
            <a:avLst/>
            <a:gdLst>
              <a:gd name="connsiteX0" fmla="*/ 0 w 1673548"/>
              <a:gd name="connsiteY0" fmla="*/ 76243 h 457451"/>
              <a:gd name="connsiteX1" fmla="*/ 76243 w 1673548"/>
              <a:gd name="connsiteY1" fmla="*/ 0 h 457451"/>
              <a:gd name="connsiteX2" fmla="*/ 613685 w 1673548"/>
              <a:gd name="connsiteY2" fmla="*/ 0 h 457451"/>
              <a:gd name="connsiteX3" fmla="*/ 1105495 w 1673548"/>
              <a:gd name="connsiteY3" fmla="*/ 0 h 457451"/>
              <a:gd name="connsiteX4" fmla="*/ 1597305 w 1673548"/>
              <a:gd name="connsiteY4" fmla="*/ 0 h 457451"/>
              <a:gd name="connsiteX5" fmla="*/ 1673548 w 1673548"/>
              <a:gd name="connsiteY5" fmla="*/ 76243 h 457451"/>
              <a:gd name="connsiteX6" fmla="*/ 1673548 w 1673548"/>
              <a:gd name="connsiteY6" fmla="*/ 381208 h 457451"/>
              <a:gd name="connsiteX7" fmla="*/ 1597305 w 1673548"/>
              <a:gd name="connsiteY7" fmla="*/ 457451 h 457451"/>
              <a:gd name="connsiteX8" fmla="*/ 1120706 w 1673548"/>
              <a:gd name="connsiteY8" fmla="*/ 457451 h 457451"/>
              <a:gd name="connsiteX9" fmla="*/ 613685 w 1673548"/>
              <a:gd name="connsiteY9" fmla="*/ 457451 h 457451"/>
              <a:gd name="connsiteX10" fmla="*/ 76243 w 1673548"/>
              <a:gd name="connsiteY10" fmla="*/ 457451 h 457451"/>
              <a:gd name="connsiteX11" fmla="*/ 0 w 1673548"/>
              <a:gd name="connsiteY11" fmla="*/ 381208 h 457451"/>
              <a:gd name="connsiteX12" fmla="*/ 0 w 1673548"/>
              <a:gd name="connsiteY12" fmla="*/ 76243 h 45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3548" h="457451" extrusionOk="0">
                <a:moveTo>
                  <a:pt x="0" y="76243"/>
                </a:moveTo>
                <a:cubicBezTo>
                  <a:pt x="-3201" y="32161"/>
                  <a:pt x="30495" y="1366"/>
                  <a:pt x="76243" y="0"/>
                </a:cubicBezTo>
                <a:cubicBezTo>
                  <a:pt x="290509" y="-55018"/>
                  <a:pt x="496840" y="35669"/>
                  <a:pt x="613685" y="0"/>
                </a:cubicBezTo>
                <a:cubicBezTo>
                  <a:pt x="730530" y="-35669"/>
                  <a:pt x="980115" y="11356"/>
                  <a:pt x="1105495" y="0"/>
                </a:cubicBezTo>
                <a:cubicBezTo>
                  <a:pt x="1230875" y="-11356"/>
                  <a:pt x="1418045" y="44904"/>
                  <a:pt x="1597305" y="0"/>
                </a:cubicBezTo>
                <a:cubicBezTo>
                  <a:pt x="1636760" y="-8544"/>
                  <a:pt x="1676392" y="23612"/>
                  <a:pt x="1673548" y="76243"/>
                </a:cubicBezTo>
                <a:cubicBezTo>
                  <a:pt x="1676994" y="173302"/>
                  <a:pt x="1644270" y="283562"/>
                  <a:pt x="1673548" y="381208"/>
                </a:cubicBezTo>
                <a:cubicBezTo>
                  <a:pt x="1672585" y="414128"/>
                  <a:pt x="1637878" y="459584"/>
                  <a:pt x="1597305" y="457451"/>
                </a:cubicBezTo>
                <a:cubicBezTo>
                  <a:pt x="1393093" y="509251"/>
                  <a:pt x="1337290" y="447556"/>
                  <a:pt x="1120706" y="457451"/>
                </a:cubicBezTo>
                <a:cubicBezTo>
                  <a:pt x="904122" y="467346"/>
                  <a:pt x="825631" y="415573"/>
                  <a:pt x="613685" y="457451"/>
                </a:cubicBezTo>
                <a:cubicBezTo>
                  <a:pt x="401739" y="499329"/>
                  <a:pt x="336676" y="443260"/>
                  <a:pt x="76243" y="457451"/>
                </a:cubicBezTo>
                <a:cubicBezTo>
                  <a:pt x="39539" y="452111"/>
                  <a:pt x="2003" y="422024"/>
                  <a:pt x="0" y="381208"/>
                </a:cubicBezTo>
                <a:cubicBezTo>
                  <a:pt x="-35229" y="251440"/>
                  <a:pt x="33457" y="150787"/>
                  <a:pt x="0" y="76243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E3FFD2B-FAA8-9245-81D6-F40F1E3DA7C6}"/>
              </a:ext>
            </a:extLst>
          </p:cNvPr>
          <p:cNvSpPr/>
          <p:nvPr/>
        </p:nvSpPr>
        <p:spPr>
          <a:xfrm flipV="1">
            <a:off x="3582840" y="5579962"/>
            <a:ext cx="2164559" cy="390393"/>
          </a:xfrm>
          <a:custGeom>
            <a:avLst/>
            <a:gdLst>
              <a:gd name="connsiteX0" fmla="*/ 0 w 2164559"/>
              <a:gd name="connsiteY0" fmla="*/ 65067 h 390393"/>
              <a:gd name="connsiteX1" fmla="*/ 65067 w 2164559"/>
              <a:gd name="connsiteY1" fmla="*/ 0 h 390393"/>
              <a:gd name="connsiteX2" fmla="*/ 614362 w 2164559"/>
              <a:gd name="connsiteY2" fmla="*/ 0 h 390393"/>
              <a:gd name="connsiteX3" fmla="*/ 1102624 w 2164559"/>
              <a:gd name="connsiteY3" fmla="*/ 0 h 390393"/>
              <a:gd name="connsiteX4" fmla="*/ 1570542 w 2164559"/>
              <a:gd name="connsiteY4" fmla="*/ 0 h 390393"/>
              <a:gd name="connsiteX5" fmla="*/ 2099492 w 2164559"/>
              <a:gd name="connsiteY5" fmla="*/ 0 h 390393"/>
              <a:gd name="connsiteX6" fmla="*/ 2164559 w 2164559"/>
              <a:gd name="connsiteY6" fmla="*/ 65067 h 390393"/>
              <a:gd name="connsiteX7" fmla="*/ 2164559 w 2164559"/>
              <a:gd name="connsiteY7" fmla="*/ 325326 h 390393"/>
              <a:gd name="connsiteX8" fmla="*/ 2099492 w 2164559"/>
              <a:gd name="connsiteY8" fmla="*/ 390393 h 390393"/>
              <a:gd name="connsiteX9" fmla="*/ 1631574 w 2164559"/>
              <a:gd name="connsiteY9" fmla="*/ 390393 h 390393"/>
              <a:gd name="connsiteX10" fmla="*/ 1122968 w 2164559"/>
              <a:gd name="connsiteY10" fmla="*/ 390393 h 390393"/>
              <a:gd name="connsiteX11" fmla="*/ 634706 w 2164559"/>
              <a:gd name="connsiteY11" fmla="*/ 390393 h 390393"/>
              <a:gd name="connsiteX12" fmla="*/ 65067 w 2164559"/>
              <a:gd name="connsiteY12" fmla="*/ 390393 h 390393"/>
              <a:gd name="connsiteX13" fmla="*/ 0 w 2164559"/>
              <a:gd name="connsiteY13" fmla="*/ 325326 h 390393"/>
              <a:gd name="connsiteX14" fmla="*/ 0 w 2164559"/>
              <a:gd name="connsiteY14" fmla="*/ 65067 h 39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4559" h="390393" extrusionOk="0">
                <a:moveTo>
                  <a:pt x="0" y="65067"/>
                </a:moveTo>
                <a:cubicBezTo>
                  <a:pt x="-6329" y="25227"/>
                  <a:pt x="22691" y="2417"/>
                  <a:pt x="65067" y="0"/>
                </a:cubicBezTo>
                <a:cubicBezTo>
                  <a:pt x="186343" y="-54196"/>
                  <a:pt x="341931" y="23340"/>
                  <a:pt x="614362" y="0"/>
                </a:cubicBezTo>
                <a:cubicBezTo>
                  <a:pt x="886793" y="-23340"/>
                  <a:pt x="861225" y="12988"/>
                  <a:pt x="1102624" y="0"/>
                </a:cubicBezTo>
                <a:cubicBezTo>
                  <a:pt x="1344023" y="-12988"/>
                  <a:pt x="1357790" y="5172"/>
                  <a:pt x="1570542" y="0"/>
                </a:cubicBezTo>
                <a:cubicBezTo>
                  <a:pt x="1783294" y="-5172"/>
                  <a:pt x="1837124" y="43643"/>
                  <a:pt x="2099492" y="0"/>
                </a:cubicBezTo>
                <a:cubicBezTo>
                  <a:pt x="2135987" y="-1150"/>
                  <a:pt x="2160597" y="28524"/>
                  <a:pt x="2164559" y="65067"/>
                </a:cubicBezTo>
                <a:cubicBezTo>
                  <a:pt x="2165655" y="144498"/>
                  <a:pt x="2151590" y="229888"/>
                  <a:pt x="2164559" y="325326"/>
                </a:cubicBezTo>
                <a:cubicBezTo>
                  <a:pt x="2162377" y="364872"/>
                  <a:pt x="2134169" y="388933"/>
                  <a:pt x="2099492" y="390393"/>
                </a:cubicBezTo>
                <a:cubicBezTo>
                  <a:pt x="1892367" y="443209"/>
                  <a:pt x="1856755" y="385987"/>
                  <a:pt x="1631574" y="390393"/>
                </a:cubicBezTo>
                <a:cubicBezTo>
                  <a:pt x="1406393" y="394799"/>
                  <a:pt x="1337180" y="379904"/>
                  <a:pt x="1122968" y="390393"/>
                </a:cubicBezTo>
                <a:cubicBezTo>
                  <a:pt x="908756" y="400882"/>
                  <a:pt x="783178" y="358541"/>
                  <a:pt x="634706" y="390393"/>
                </a:cubicBezTo>
                <a:cubicBezTo>
                  <a:pt x="486234" y="422245"/>
                  <a:pt x="331763" y="332093"/>
                  <a:pt x="65067" y="390393"/>
                </a:cubicBezTo>
                <a:cubicBezTo>
                  <a:pt x="34028" y="384313"/>
                  <a:pt x="-8796" y="357862"/>
                  <a:pt x="0" y="325326"/>
                </a:cubicBezTo>
                <a:cubicBezTo>
                  <a:pt x="-20520" y="212647"/>
                  <a:pt x="8199" y="185509"/>
                  <a:pt x="0" y="6506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31" descr="Picture 31">
            <a:extLst>
              <a:ext uri="{FF2B5EF4-FFF2-40B4-BE49-F238E27FC236}">
                <a16:creationId xmlns:a16="http://schemas.microsoft.com/office/drawing/2014/main" id="{6470CE0B-1136-8648-9660-AB7A33C6DD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4814" y="3239854"/>
            <a:ext cx="398467" cy="274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31" descr="Picture 31">
            <a:extLst>
              <a:ext uri="{FF2B5EF4-FFF2-40B4-BE49-F238E27FC236}">
                <a16:creationId xmlns:a16="http://schemas.microsoft.com/office/drawing/2014/main" id="{3A2F491E-0330-4E41-B4B0-1E8D401347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1968" y="2967280"/>
            <a:ext cx="398467" cy="274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31" descr="Picture 31">
            <a:extLst>
              <a:ext uri="{FF2B5EF4-FFF2-40B4-BE49-F238E27FC236}">
                <a16:creationId xmlns:a16="http://schemas.microsoft.com/office/drawing/2014/main" id="{BB435D45-E52E-7E41-AB61-3F8A8AC925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7377" y="5661810"/>
            <a:ext cx="398467" cy="2742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516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169B745-EB02-5847-A7B2-76CD2F3B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4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3A65507-16A4-B445-AE9B-74ACD677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6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0DD297-004B-054D-9DFF-8F5FB7B4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CP4I operators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B3CA6C-5637-FC49-BF26-C2F1279A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74553"/>
            <a:ext cx="2628900" cy="64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7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62A-2D33-874F-94F4-2275CC71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KAM for solution-gitops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785B3-D9DD-A842-AC54-B13F9A1F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67" y="3818266"/>
            <a:ext cx="24511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6B3D4-851E-7D4A-8E15-E9F2DD30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8" y="1123950"/>
            <a:ext cx="3771900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72656-73C1-7542-88D4-2F5BD9000FB1}"/>
              </a:ext>
            </a:extLst>
          </p:cNvPr>
          <p:cNvSpPr txBox="1"/>
          <p:nvPr/>
        </p:nvSpPr>
        <p:spPr>
          <a:xfrm>
            <a:off x="4295786" y="1123950"/>
            <a:ext cx="6770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gitops defines how to deploy the services of this solution</a:t>
            </a:r>
          </a:p>
          <a:p>
            <a:endParaRPr lang="en-US" dirty="0"/>
          </a:p>
          <a:p>
            <a:r>
              <a:rPr lang="en-US" dirty="0"/>
              <a:t>But also the dependent products, or  if the products are multi tenants </a:t>
            </a:r>
          </a:p>
          <a:p>
            <a:r>
              <a:rPr lang="en-US" dirty="0"/>
              <a:t>Then we can isolate the product deployment in an –infra repository?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F0861-EC30-254E-8561-A3EC7E57D5BC}"/>
              </a:ext>
            </a:extLst>
          </p:cNvPr>
          <p:cNvSpPr txBox="1"/>
          <p:nvPr/>
        </p:nvSpPr>
        <p:spPr>
          <a:xfrm>
            <a:off x="4968815" y="3968151"/>
            <a:ext cx="371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-catalog can be  used to define </a:t>
            </a:r>
          </a:p>
          <a:p>
            <a:r>
              <a:rPr lang="en-US" dirty="0"/>
              <a:t>Operators and multi tenant instances </a:t>
            </a:r>
          </a:p>
        </p:txBody>
      </p:sp>
    </p:spTree>
    <p:extLst>
      <p:ext uri="{BB962C8B-B14F-4D97-AF65-F5344CB8AC3E}">
        <p14:creationId xmlns:p14="http://schemas.microsoft.com/office/powerpoint/2010/main" val="212020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62A-2D33-874F-94F4-2275CC71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F7CC-BFAE-374F-B87B-4D97AF16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191673"/>
            <a:ext cx="10860656" cy="247703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Deploy OpenShift GitOps operator</a:t>
            </a:r>
          </a:p>
          <a:p>
            <a:r>
              <a:rPr lang="en-US" dirty="0"/>
              <a:t>Create </a:t>
            </a:r>
            <a:r>
              <a:rPr lang="en-US" dirty="0" err="1"/>
              <a:t>ArgoCD</a:t>
            </a:r>
            <a:r>
              <a:rPr lang="en-US" dirty="0"/>
              <a:t> projects and app of app for environment</a:t>
            </a:r>
          </a:p>
          <a:p>
            <a:r>
              <a:rPr lang="en-US" dirty="0"/>
              <a:t>Creates namespaces / projects for the IBM products</a:t>
            </a:r>
          </a:p>
          <a:p>
            <a:r>
              <a:rPr lang="en-US" dirty="0"/>
              <a:t>Create image catalog definitions</a:t>
            </a:r>
          </a:p>
          <a:p>
            <a:r>
              <a:rPr lang="en-US" dirty="0"/>
              <a:t>Create operators: pipelines, dependent </a:t>
            </a:r>
            <a:r>
              <a:rPr lang="en-US" dirty="0" err="1"/>
              <a:t>ibm</a:t>
            </a:r>
            <a:r>
              <a:rPr lang="en-US" dirty="0"/>
              <a:t> product operators</a:t>
            </a:r>
          </a:p>
          <a:p>
            <a:r>
              <a:rPr lang="en-US" dirty="0"/>
              <a:t>Create services: dependent IBM products, non IBM products</a:t>
            </a:r>
          </a:p>
          <a:p>
            <a:r>
              <a:rPr lang="en-US" dirty="0"/>
              <a:t>Create ci/cd tasks, pipelines, event listeners</a:t>
            </a:r>
          </a:p>
          <a:p>
            <a:r>
              <a:rPr lang="en-US" dirty="0"/>
              <a:t>Create app for app for solution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8D2264-0D8D-7F43-9A8C-83EE15A47EF2}"/>
              </a:ext>
            </a:extLst>
          </p:cNvPr>
          <p:cNvSpPr/>
          <p:nvPr/>
        </p:nvSpPr>
        <p:spPr>
          <a:xfrm>
            <a:off x="1511060" y="3944040"/>
            <a:ext cx="2853905" cy="8192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environment and ci/cd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58D640-9BAB-F741-BE66-0AA0BEF6C06F}"/>
              </a:ext>
            </a:extLst>
          </p:cNvPr>
          <p:cNvSpPr/>
          <p:nvPr/>
        </p:nvSpPr>
        <p:spPr>
          <a:xfrm>
            <a:off x="5407248" y="4935077"/>
            <a:ext cx="1731035" cy="65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first app images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73654A4-6BCD-C741-88AB-DB624DD1F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2" y="4353675"/>
            <a:ext cx="4523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SRE</a:t>
            </a:r>
            <a:endParaRPr lang="fr-FR" sz="1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2" descr="E:\Product Marketing\collaterals\Decision Management\IBM Operational Decision Manager\8.0.1\images\Developer.gif">
            <a:extLst>
              <a:ext uri="{FF2B5EF4-FFF2-40B4-BE49-F238E27FC236}">
                <a16:creationId xmlns:a16="http://schemas.microsoft.com/office/drawing/2014/main" id="{B334F7D6-7622-2A47-BE8E-63ECDD87D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12" y="4048039"/>
            <a:ext cx="600485" cy="357779"/>
          </a:xfrm>
          <a:prstGeom prst="rect">
            <a:avLst/>
          </a:prstGeom>
          <a:noFill/>
        </p:spPr>
      </p:pic>
      <p:pic>
        <p:nvPicPr>
          <p:cNvPr id="11" name="Picture 2" descr="E:\Product Marketing\collaterals\Decision Management\IBM Operational Decision Manager\8.0.1\images\Developer.gif">
            <a:extLst>
              <a:ext uri="{FF2B5EF4-FFF2-40B4-BE49-F238E27FC236}">
                <a16:creationId xmlns:a16="http://schemas.microsoft.com/office/drawing/2014/main" id="{DCD9F239-553F-BD4A-B8D5-F45B7505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11" y="5719645"/>
            <a:ext cx="600485" cy="357779"/>
          </a:xfrm>
          <a:prstGeom prst="rect">
            <a:avLst/>
          </a:prstGeom>
          <a:noFill/>
        </p:spPr>
      </p:pic>
      <p:sp>
        <p:nvSpPr>
          <p:cNvPr id="12" name="Text Box 30">
            <a:extLst>
              <a:ext uri="{FF2B5EF4-FFF2-40B4-BE49-F238E27FC236}">
                <a16:creationId xmlns:a16="http://schemas.microsoft.com/office/drawing/2014/main" id="{02E47589-5DD2-5541-9D34-0B6FE20DE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6" y="6156520"/>
            <a:ext cx="4658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Dev</a:t>
            </a:r>
            <a:endParaRPr lang="fr-FR" sz="1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C49AE5-609D-AD47-9920-AA79C0DE198A}"/>
              </a:ext>
            </a:extLst>
          </p:cNvPr>
          <p:cNvSpPr/>
          <p:nvPr/>
        </p:nvSpPr>
        <p:spPr>
          <a:xfrm>
            <a:off x="1323538" y="5719645"/>
            <a:ext cx="2853904" cy="65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local dev env.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FD8F72-FA9C-8B48-8D23-36C21C25B552}"/>
              </a:ext>
            </a:extLst>
          </p:cNvPr>
          <p:cNvSpPr/>
          <p:nvPr/>
        </p:nvSpPr>
        <p:spPr>
          <a:xfrm>
            <a:off x="7527266" y="3924582"/>
            <a:ext cx="2853905" cy="8192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solution apps deployment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84FA38-1960-D94D-9ADF-28BC66FD1B50}"/>
              </a:ext>
            </a:extLst>
          </p:cNvPr>
          <p:cNvSpPr/>
          <p:nvPr/>
        </p:nvSpPr>
        <p:spPr>
          <a:xfrm>
            <a:off x="4364964" y="5719645"/>
            <a:ext cx="1731035" cy="65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 biz-app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297583-D977-A644-995D-83C947B69670}"/>
              </a:ext>
            </a:extLst>
          </p:cNvPr>
          <p:cNvSpPr/>
          <p:nvPr/>
        </p:nvSpPr>
        <p:spPr>
          <a:xfrm>
            <a:off x="3499447" y="4915230"/>
            <a:ext cx="1731035" cy="6524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ci-pipeline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859A15-856B-D745-BFE5-2862ABE1C7DA}"/>
              </a:ext>
            </a:extLst>
          </p:cNvPr>
          <p:cNvCxnSpPr/>
          <p:nvPr/>
        </p:nvCxnSpPr>
        <p:spPr>
          <a:xfrm>
            <a:off x="838200" y="3768058"/>
            <a:ext cx="10376140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FEE08F-3BE7-B746-9908-1D61C0DCFCAC}"/>
              </a:ext>
            </a:extLst>
          </p:cNvPr>
          <p:cNvCxnSpPr>
            <a:cxnSpLocks/>
          </p:cNvCxnSpPr>
          <p:nvPr/>
        </p:nvCxnSpPr>
        <p:spPr>
          <a:xfrm flipH="1">
            <a:off x="6291575" y="5384032"/>
            <a:ext cx="1" cy="40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89E68C-850A-9D46-A3BA-FA631A9F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7" y="139851"/>
            <a:ext cx="10515600" cy="3090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Tekton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D17F8-933F-E340-9188-FE1E777184E1}"/>
              </a:ext>
            </a:extLst>
          </p:cNvPr>
          <p:cNvSpPr/>
          <p:nvPr/>
        </p:nvSpPr>
        <p:spPr>
          <a:xfrm>
            <a:off x="8087604" y="124699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50E6B-DC04-FF43-A259-5C27FEFB2553}"/>
              </a:ext>
            </a:extLst>
          </p:cNvPr>
          <p:cNvSpPr/>
          <p:nvPr/>
        </p:nvSpPr>
        <p:spPr>
          <a:xfrm>
            <a:off x="5560961" y="1246998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F49DF-30FE-2248-A757-D7DF274F9F4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015512" y="1466291"/>
            <a:ext cx="1072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D8BFF4-08F9-E346-9C61-30283FADD3B3}"/>
              </a:ext>
            </a:extLst>
          </p:cNvPr>
          <p:cNvSpPr/>
          <p:nvPr/>
        </p:nvSpPr>
        <p:spPr>
          <a:xfrm>
            <a:off x="2831549" y="124699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BF425-A3D9-DC40-8274-0A9B415A95F7}"/>
              </a:ext>
            </a:extLst>
          </p:cNvPr>
          <p:cNvSpPr txBox="1"/>
          <p:nvPr/>
        </p:nvSpPr>
        <p:spPr>
          <a:xfrm>
            <a:off x="7706516" y="11230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FC251-8D66-8743-9A05-C637ACF00D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97640" y="1466290"/>
            <a:ext cx="126332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676E-BCB3-614B-8FA7-C8B7825FD427}"/>
              </a:ext>
            </a:extLst>
          </p:cNvPr>
          <p:cNvSpPr/>
          <p:nvPr/>
        </p:nvSpPr>
        <p:spPr>
          <a:xfrm>
            <a:off x="2843089" y="2644239"/>
            <a:ext cx="1454551" cy="438587"/>
          </a:xfrm>
          <a:prstGeom prst="rect">
            <a:avLst/>
          </a:prstGeom>
          <a:solidFill>
            <a:srgbClr val="4040EA">
              <a:alpha val="4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4772D-9979-2345-B214-5A5D6116926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58825" y="1685583"/>
            <a:ext cx="11540" cy="9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9C8853-61A2-3B4E-8045-56334F50CCA7}"/>
              </a:ext>
            </a:extLst>
          </p:cNvPr>
          <p:cNvSpPr txBox="1"/>
          <p:nvPr/>
        </p:nvSpPr>
        <p:spPr>
          <a:xfrm>
            <a:off x="3570364" y="22888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DD121-1597-7944-8DFA-EDD513244EAD}"/>
              </a:ext>
            </a:extLst>
          </p:cNvPr>
          <p:cNvSpPr/>
          <p:nvPr/>
        </p:nvSpPr>
        <p:spPr>
          <a:xfrm>
            <a:off x="3474749" y="479477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EventListener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CFE2E-5E9B-BC47-A2EA-278F7F1DED20}"/>
              </a:ext>
            </a:extLst>
          </p:cNvPr>
          <p:cNvSpPr/>
          <p:nvPr/>
        </p:nvSpPr>
        <p:spPr>
          <a:xfrm>
            <a:off x="5362327" y="1123009"/>
            <a:ext cx="4771506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Reusable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DF76-17A3-7C49-A362-8E3AFAE239F2}"/>
              </a:ext>
            </a:extLst>
          </p:cNvPr>
          <p:cNvSpPr/>
          <p:nvPr/>
        </p:nvSpPr>
        <p:spPr>
          <a:xfrm>
            <a:off x="2680735" y="1028014"/>
            <a:ext cx="2189222" cy="2588813"/>
          </a:xfrm>
          <a:custGeom>
            <a:avLst/>
            <a:gdLst>
              <a:gd name="connsiteX0" fmla="*/ 0 w 2189222"/>
              <a:gd name="connsiteY0" fmla="*/ 0 h 2588813"/>
              <a:gd name="connsiteX1" fmla="*/ 525413 w 2189222"/>
              <a:gd name="connsiteY1" fmla="*/ 0 h 2588813"/>
              <a:gd name="connsiteX2" fmla="*/ 1007042 w 2189222"/>
              <a:gd name="connsiteY2" fmla="*/ 0 h 2588813"/>
              <a:gd name="connsiteX3" fmla="*/ 1598132 w 2189222"/>
              <a:gd name="connsiteY3" fmla="*/ 0 h 2588813"/>
              <a:gd name="connsiteX4" fmla="*/ 2189222 w 2189222"/>
              <a:gd name="connsiteY4" fmla="*/ 0 h 2588813"/>
              <a:gd name="connsiteX5" fmla="*/ 2189222 w 2189222"/>
              <a:gd name="connsiteY5" fmla="*/ 491874 h 2588813"/>
              <a:gd name="connsiteX6" fmla="*/ 2189222 w 2189222"/>
              <a:gd name="connsiteY6" fmla="*/ 957861 h 2588813"/>
              <a:gd name="connsiteX7" fmla="*/ 2189222 w 2189222"/>
              <a:gd name="connsiteY7" fmla="*/ 1475623 h 2588813"/>
              <a:gd name="connsiteX8" fmla="*/ 2189222 w 2189222"/>
              <a:gd name="connsiteY8" fmla="*/ 1993386 h 2588813"/>
              <a:gd name="connsiteX9" fmla="*/ 2189222 w 2189222"/>
              <a:gd name="connsiteY9" fmla="*/ 2588813 h 2588813"/>
              <a:gd name="connsiteX10" fmla="*/ 1685701 w 2189222"/>
              <a:gd name="connsiteY10" fmla="*/ 2588813 h 2588813"/>
              <a:gd name="connsiteX11" fmla="*/ 1138395 w 2189222"/>
              <a:gd name="connsiteY11" fmla="*/ 2588813 h 2588813"/>
              <a:gd name="connsiteX12" fmla="*/ 612982 w 2189222"/>
              <a:gd name="connsiteY12" fmla="*/ 2588813 h 2588813"/>
              <a:gd name="connsiteX13" fmla="*/ 0 w 2189222"/>
              <a:gd name="connsiteY13" fmla="*/ 2588813 h 2588813"/>
              <a:gd name="connsiteX14" fmla="*/ 0 w 2189222"/>
              <a:gd name="connsiteY14" fmla="*/ 2019274 h 2588813"/>
              <a:gd name="connsiteX15" fmla="*/ 0 w 2189222"/>
              <a:gd name="connsiteY15" fmla="*/ 1449735 h 2588813"/>
              <a:gd name="connsiteX16" fmla="*/ 0 w 2189222"/>
              <a:gd name="connsiteY16" fmla="*/ 931973 h 2588813"/>
              <a:gd name="connsiteX17" fmla="*/ 0 w 2189222"/>
              <a:gd name="connsiteY17" fmla="*/ 0 h 258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89222" h="2588813" extrusionOk="0">
                <a:moveTo>
                  <a:pt x="0" y="0"/>
                </a:moveTo>
                <a:cubicBezTo>
                  <a:pt x="252644" y="-21292"/>
                  <a:pt x="273870" y="3218"/>
                  <a:pt x="525413" y="0"/>
                </a:cubicBezTo>
                <a:cubicBezTo>
                  <a:pt x="776956" y="-3218"/>
                  <a:pt x="893936" y="50519"/>
                  <a:pt x="1007042" y="0"/>
                </a:cubicBezTo>
                <a:cubicBezTo>
                  <a:pt x="1120148" y="-50519"/>
                  <a:pt x="1322691" y="70471"/>
                  <a:pt x="1598132" y="0"/>
                </a:cubicBezTo>
                <a:cubicBezTo>
                  <a:pt x="1873573" y="-70471"/>
                  <a:pt x="1929190" y="50193"/>
                  <a:pt x="2189222" y="0"/>
                </a:cubicBezTo>
                <a:cubicBezTo>
                  <a:pt x="2189341" y="190988"/>
                  <a:pt x="2172703" y="324265"/>
                  <a:pt x="2189222" y="491874"/>
                </a:cubicBezTo>
                <a:cubicBezTo>
                  <a:pt x="2205741" y="659483"/>
                  <a:pt x="2148926" y="807583"/>
                  <a:pt x="2189222" y="957861"/>
                </a:cubicBezTo>
                <a:cubicBezTo>
                  <a:pt x="2229518" y="1108139"/>
                  <a:pt x="2187814" y="1291747"/>
                  <a:pt x="2189222" y="1475623"/>
                </a:cubicBezTo>
                <a:cubicBezTo>
                  <a:pt x="2190630" y="1659499"/>
                  <a:pt x="2155197" y="1813021"/>
                  <a:pt x="2189222" y="1993386"/>
                </a:cubicBezTo>
                <a:cubicBezTo>
                  <a:pt x="2223247" y="2173751"/>
                  <a:pt x="2173324" y="2408297"/>
                  <a:pt x="2189222" y="2588813"/>
                </a:cubicBezTo>
                <a:cubicBezTo>
                  <a:pt x="2044203" y="2601068"/>
                  <a:pt x="1884939" y="2543047"/>
                  <a:pt x="1685701" y="2588813"/>
                </a:cubicBezTo>
                <a:cubicBezTo>
                  <a:pt x="1486463" y="2634579"/>
                  <a:pt x="1404976" y="2575439"/>
                  <a:pt x="1138395" y="2588813"/>
                </a:cubicBezTo>
                <a:cubicBezTo>
                  <a:pt x="871814" y="2602187"/>
                  <a:pt x="824216" y="2568513"/>
                  <a:pt x="612982" y="2588813"/>
                </a:cubicBezTo>
                <a:cubicBezTo>
                  <a:pt x="401748" y="2609113"/>
                  <a:pt x="221307" y="2553111"/>
                  <a:pt x="0" y="2588813"/>
                </a:cubicBezTo>
                <a:cubicBezTo>
                  <a:pt x="-52144" y="2394001"/>
                  <a:pt x="2912" y="2154323"/>
                  <a:pt x="0" y="2019274"/>
                </a:cubicBezTo>
                <a:cubicBezTo>
                  <a:pt x="-2912" y="1884225"/>
                  <a:pt x="35057" y="1721960"/>
                  <a:pt x="0" y="1449735"/>
                </a:cubicBezTo>
                <a:cubicBezTo>
                  <a:pt x="-35057" y="1177510"/>
                  <a:pt x="3403" y="1150363"/>
                  <a:pt x="0" y="931973"/>
                </a:cubicBezTo>
                <a:cubicBezTo>
                  <a:pt x="-3403" y="713583"/>
                  <a:pt x="52738" y="452826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Specific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B6486-7189-E947-AFFF-D050EAE23B4A}"/>
              </a:ext>
            </a:extLst>
          </p:cNvPr>
          <p:cNvSpPr/>
          <p:nvPr/>
        </p:nvSpPr>
        <p:spPr>
          <a:xfrm>
            <a:off x="5625076" y="47947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TriggerBinding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33CF5-0A49-564B-BFF2-6B85EC767044}"/>
              </a:ext>
            </a:extLst>
          </p:cNvPr>
          <p:cNvSpPr txBox="1"/>
          <p:nvPr/>
        </p:nvSpPr>
        <p:spPr>
          <a:xfrm>
            <a:off x="5286527" y="45873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804E6-1CC9-C444-B14E-0AA5708C920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929300" y="5014067"/>
            <a:ext cx="6957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98148D-8CB0-8F4A-8720-17C81176DF08}"/>
              </a:ext>
            </a:extLst>
          </p:cNvPr>
          <p:cNvSpPr txBox="1"/>
          <p:nvPr/>
        </p:nvSpPr>
        <p:spPr>
          <a:xfrm>
            <a:off x="4909318" y="500688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CA739-6249-B44F-92BC-56C8EA9CA156}"/>
              </a:ext>
            </a:extLst>
          </p:cNvPr>
          <p:cNvSpPr txBox="1"/>
          <p:nvPr/>
        </p:nvSpPr>
        <p:spPr>
          <a:xfrm>
            <a:off x="5063068" y="5490710"/>
            <a:ext cx="995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Interceptors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637ED8-250D-3246-8A76-A24C71A2615E}"/>
              </a:ext>
            </a:extLst>
          </p:cNvPr>
          <p:cNvSpPr/>
          <p:nvPr/>
        </p:nvSpPr>
        <p:spPr>
          <a:xfrm>
            <a:off x="5625076" y="58795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Secrets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75082-7596-9E4F-945F-9667553F4419}"/>
              </a:ext>
            </a:extLst>
          </p:cNvPr>
          <p:cNvSpPr txBox="1"/>
          <p:nvPr/>
        </p:nvSpPr>
        <p:spPr>
          <a:xfrm>
            <a:off x="5560961" y="6318617"/>
            <a:ext cx="158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Webhook-secret-key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BCD9F-EF99-F24B-A3B1-FF35FDA11183}"/>
              </a:ext>
            </a:extLst>
          </p:cNvPr>
          <p:cNvSpPr txBox="1"/>
          <p:nvPr/>
        </p:nvSpPr>
        <p:spPr>
          <a:xfrm>
            <a:off x="7418698" y="4587368"/>
            <a:ext cx="3074881" cy="276999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imageRepository name for the app to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5DA4A-1B59-604B-ADB0-536F5F9A8733}"/>
              </a:ext>
            </a:extLst>
          </p:cNvPr>
          <p:cNvSpPr txBox="1"/>
          <p:nvPr/>
        </p:nvSpPr>
        <p:spPr>
          <a:xfrm>
            <a:off x="7418698" y="5135616"/>
            <a:ext cx="4146135" cy="461665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Map parameters from HTTP request message sent by git </a:t>
            </a:r>
          </a:p>
          <a:p>
            <a:r>
              <a:rPr lang="en-US" sz="1200" dirty="0"/>
              <a:t>so, they can be used in pipeline run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08835D-4F62-414A-A099-01A0BA1B3B6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116419" y="4721877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517F6D-5F1D-2E4C-AE75-547B2BF8E95F}"/>
              </a:ext>
            </a:extLst>
          </p:cNvPr>
          <p:cNvCxnSpPr>
            <a:cxnSpLocks/>
          </p:cNvCxnSpPr>
          <p:nvPr/>
        </p:nvCxnSpPr>
        <p:spPr>
          <a:xfrm>
            <a:off x="7116419" y="5283882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E5287B-AF31-154C-BAE6-955F286437E8}"/>
              </a:ext>
            </a:extLst>
          </p:cNvPr>
          <p:cNvSpPr/>
          <p:nvPr/>
        </p:nvSpPr>
        <p:spPr>
          <a:xfrm>
            <a:off x="5605342" y="386838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TriggerTemplate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E653B-3AAF-CD43-B473-0547C1F36BF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392754" y="4087675"/>
            <a:ext cx="1212588" cy="6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B1C018-F741-8C4F-9D72-F9684DC7FCDE}"/>
              </a:ext>
            </a:extLst>
          </p:cNvPr>
          <p:cNvSpPr txBox="1"/>
          <p:nvPr/>
        </p:nvSpPr>
        <p:spPr>
          <a:xfrm>
            <a:off x="4372064" y="4233054"/>
            <a:ext cx="772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218145-E7EE-2941-B3CC-B5550CF248C0}"/>
              </a:ext>
            </a:extLst>
          </p:cNvPr>
          <p:cNvCxnSpPr>
            <a:stCxn id="34" idx="0"/>
          </p:cNvCxnSpPr>
          <p:nvPr/>
        </p:nvCxnSpPr>
        <p:spPr>
          <a:xfrm rot="16200000" flipV="1">
            <a:off x="4186093" y="1721856"/>
            <a:ext cx="2162456" cy="2130594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03802-161A-4542-A753-B81F456C49BB}"/>
              </a:ext>
            </a:extLst>
          </p:cNvPr>
          <p:cNvSpPr/>
          <p:nvPr/>
        </p:nvSpPr>
        <p:spPr>
          <a:xfrm>
            <a:off x="2481395" y="55872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E0C9A5-24E2-8546-ADA6-7A7630ECB5C3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208671" y="5274115"/>
            <a:ext cx="578309" cy="31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2" descr="Github Logo - Free social media icons">
            <a:extLst>
              <a:ext uri="{FF2B5EF4-FFF2-40B4-BE49-F238E27FC236}">
                <a16:creationId xmlns:a16="http://schemas.microsoft.com/office/drawing/2014/main" id="{C0219134-3DD6-014D-81CD-1F8985D5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3" y="452280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0FE490E-EADE-7945-A488-9A25C44E8B1F}"/>
              </a:ext>
            </a:extLst>
          </p:cNvPr>
          <p:cNvSpPr/>
          <p:nvPr/>
        </p:nvSpPr>
        <p:spPr>
          <a:xfrm>
            <a:off x="172172" y="4118049"/>
            <a:ext cx="2185903" cy="20245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gtihub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B41B1-F561-FE45-8BD3-B675E70CA6CA}"/>
              </a:ext>
            </a:extLst>
          </p:cNvPr>
          <p:cNvSpPr/>
          <p:nvPr/>
        </p:nvSpPr>
        <p:spPr>
          <a:xfrm>
            <a:off x="841272" y="4366687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BAB92-0BAF-3F42-A410-B3E5E47DCC7B}"/>
              </a:ext>
            </a:extLst>
          </p:cNvPr>
          <p:cNvSpPr/>
          <p:nvPr/>
        </p:nvSpPr>
        <p:spPr>
          <a:xfrm>
            <a:off x="1179830" y="4621214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D6C006A-3428-8343-9295-3A79D1EAC173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1814613" y="5688939"/>
            <a:ext cx="666782" cy="1175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AEBD6F7-97AC-C24E-B588-4C5C7CF267BB}"/>
              </a:ext>
            </a:extLst>
          </p:cNvPr>
          <p:cNvSpPr txBox="1"/>
          <p:nvPr/>
        </p:nvSpPr>
        <p:spPr>
          <a:xfrm>
            <a:off x="5286527" y="386838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A193E-92B2-CF49-8BC2-AF03A5D0AF9C}"/>
              </a:ext>
            </a:extLst>
          </p:cNvPr>
          <p:cNvSpPr/>
          <p:nvPr/>
        </p:nvSpPr>
        <p:spPr>
          <a:xfrm>
            <a:off x="542845" y="5238206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6F0525-944C-E649-86F5-34D5022143D4}"/>
              </a:ext>
            </a:extLst>
          </p:cNvPr>
          <p:cNvSpPr/>
          <p:nvPr/>
        </p:nvSpPr>
        <p:spPr>
          <a:xfrm>
            <a:off x="824780" y="5550439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0E82C55E-589E-9A45-98F0-D1FBD44D1300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169663" y="4759714"/>
            <a:ext cx="673426" cy="790725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214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CP4I operators</vt:lpstr>
      <vt:lpstr>PowerPoint Presentation</vt:lpstr>
      <vt:lpstr>KAM for solution-gitops</vt:lpstr>
      <vt:lpstr>bootstrap</vt:lpstr>
      <vt:lpstr>Tekton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Boyer</dc:creator>
  <cp:lastModifiedBy>Jerome Boyer</cp:lastModifiedBy>
  <cp:revision>18</cp:revision>
  <dcterms:created xsi:type="dcterms:W3CDTF">2021-08-31T02:43:05Z</dcterms:created>
  <dcterms:modified xsi:type="dcterms:W3CDTF">2021-09-13T23:53:50Z</dcterms:modified>
</cp:coreProperties>
</file>