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11684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125D-BD58-7043-A618-147D3B5A5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BF488-7F67-AE4E-8F6C-1AD44C856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EF3E5-5CCE-074F-BD16-F0DF7919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D8A2-BA1D-E740-99DF-5FD15E4A94A9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D86F5-B725-8543-9CFF-D159D0AA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9780-917B-614F-BD34-2100578C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C6F1-D00D-0645-8989-07B6AFD1E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C54-1B95-E642-B36C-B14DFD7B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156E5-C688-2144-A595-5933604C3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5F985-8A26-4147-A42B-9393CC6E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D8A2-BA1D-E740-99DF-5FD15E4A94A9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1B94-F0D3-EA42-9A33-D15DDB4F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A530-A093-A64A-9A8A-EF224383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C6F1-D00D-0645-8989-07B6AFD1E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E7951-5FF1-B74B-9605-442F37B29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DB089-3226-A742-ABBD-C97571998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62A0-9065-A74B-8B1C-6D22C047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D8A2-BA1D-E740-99DF-5FD15E4A94A9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D80E-068B-204C-97C3-6F41E953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13153-08B3-914B-9EF2-69CC13A9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C6F1-D00D-0645-8989-07B6AFD1E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1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C2DE-623F-914E-B191-547C6671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E2BC-C5A6-FB4C-BB25-E7609750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B20C2-559C-C64F-9610-F1C22611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D8A2-BA1D-E740-99DF-5FD15E4A94A9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7BED-2752-1D4E-AEB9-72D2AAD2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945DE-70E1-B841-831D-30CB19BC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C6F1-D00D-0645-8989-07B6AFD1E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4EA8-5233-4E48-B487-ECCB1907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A507C-9F1F-2E45-BE06-5CA8F71DC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D9DFB-DB5B-9C43-8F7A-DE198058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D8A2-BA1D-E740-99DF-5FD15E4A94A9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F4BDD-105A-EA47-81D0-34E81A8A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C6612-35BF-9245-BE82-64144100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C6F1-D00D-0645-8989-07B6AFD1E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7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CBE8-B6CF-9B4C-ACD1-2B7F6814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0FE0-B1E7-FC41-A811-B5D6433B0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5F6F7-9147-D74C-AB27-AFBD6245D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8D924-062E-AC40-A207-88D4DF82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D8A2-BA1D-E740-99DF-5FD15E4A94A9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61064-9A60-2A40-899E-C4CF2969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C7FE4-35E1-B44A-99C2-97B0BF76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C6F1-D00D-0645-8989-07B6AFD1E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4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05E3-D0B4-EA49-915E-9E2E75A8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134D4-82EE-ED46-89AC-6EFE79BBC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4C41B-0D85-0E4E-9A9F-EBB06D4E4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6F6B1-0806-8B4C-AA5B-0B43EC066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C7AEE-F111-2C4C-A3D7-CCB0E143D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42934-85FA-8F4C-ADFF-217EED14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D8A2-BA1D-E740-99DF-5FD15E4A94A9}" type="datetimeFigureOut">
              <a:rPr lang="en-US" smtClean="0"/>
              <a:t>3/9/20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3045A-F10E-7347-9297-CD87EE34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351FC-D4D3-C940-B006-ADD0CA90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C6F1-D00D-0645-8989-07B6AFD1E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2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349F-27B9-4348-81F4-42154CAB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F87B9-871D-B14D-9951-672D2E5A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D8A2-BA1D-E740-99DF-5FD15E4A94A9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FE2C8-37B8-4D4F-8033-84D886FF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43107-F162-5040-93E4-9526B178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C6F1-D00D-0645-8989-07B6AFD1E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7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57F73-2958-1345-9EDF-A2848B70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D8A2-BA1D-E740-99DF-5FD15E4A94A9}" type="datetimeFigureOut">
              <a:rPr lang="en-US" smtClean="0"/>
              <a:t>3/9/20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FE3FD-4AA2-8B48-B9F1-168FAD05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824B2-3FA5-1D41-BB91-7D347723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C6F1-D00D-0645-8989-07B6AFD1E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2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C498-CFF2-F442-A7DC-D009180E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3F5CA-8117-634E-82DE-5979A5169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B8C45-CF1B-974B-BE64-AFC83F7CC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11D35-5432-8C49-B8D7-BDF5509E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D8A2-BA1D-E740-99DF-5FD15E4A94A9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CA637-01A9-494C-B534-011BCE50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9C514-2D63-364A-9557-842E9340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C6F1-D00D-0645-8989-07B6AFD1E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7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2912-E324-904E-93B6-87EA6C4B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47953-16FB-104B-861D-0EE56B82B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1452D-9801-5A46-92C2-FF7BA84BD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458FC-D423-7748-B380-F6FA763A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D8A2-BA1D-E740-99DF-5FD15E4A94A9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D952F-207C-6F4F-9E17-F2109698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36369-F77D-704B-A0E4-DFD0E993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C6F1-D00D-0645-8989-07B6AFD1E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7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F0EBF-BA3F-164B-8B31-4712B478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8FE7-D119-0146-8937-4F499D812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CEE8E-3681-2348-9D88-542CF3BCC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D8A2-BA1D-E740-99DF-5FD15E4A94A9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40155-18DD-0341-A366-14239BDE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A9D8-FE6C-4848-8D67-CCAC5903C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C6F1-D00D-0645-8989-07B6AFD1E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7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97FFC37C-EA6A-144E-B851-03250D4A05FD}"/>
              </a:ext>
            </a:extLst>
          </p:cNvPr>
          <p:cNvSpPr/>
          <p:nvPr/>
        </p:nvSpPr>
        <p:spPr>
          <a:xfrm>
            <a:off x="6303608" y="2718983"/>
            <a:ext cx="3613275" cy="434627"/>
          </a:xfrm>
          <a:custGeom>
            <a:avLst/>
            <a:gdLst>
              <a:gd name="connsiteX0" fmla="*/ 0 w 3613275"/>
              <a:gd name="connsiteY0" fmla="*/ 72439 h 434627"/>
              <a:gd name="connsiteX1" fmla="*/ 72439 w 3613275"/>
              <a:gd name="connsiteY1" fmla="*/ 0 h 434627"/>
              <a:gd name="connsiteX2" fmla="*/ 800802 w 3613275"/>
              <a:gd name="connsiteY2" fmla="*/ 0 h 434627"/>
              <a:gd name="connsiteX3" fmla="*/ 1425114 w 3613275"/>
              <a:gd name="connsiteY3" fmla="*/ 0 h 434627"/>
              <a:gd name="connsiteX4" fmla="*/ 2084109 w 3613275"/>
              <a:gd name="connsiteY4" fmla="*/ 0 h 434627"/>
              <a:gd name="connsiteX5" fmla="*/ 2708421 w 3613275"/>
              <a:gd name="connsiteY5" fmla="*/ 0 h 434627"/>
              <a:gd name="connsiteX6" fmla="*/ 3540836 w 3613275"/>
              <a:gd name="connsiteY6" fmla="*/ 0 h 434627"/>
              <a:gd name="connsiteX7" fmla="*/ 3613275 w 3613275"/>
              <a:gd name="connsiteY7" fmla="*/ 72439 h 434627"/>
              <a:gd name="connsiteX8" fmla="*/ 3613275 w 3613275"/>
              <a:gd name="connsiteY8" fmla="*/ 362188 h 434627"/>
              <a:gd name="connsiteX9" fmla="*/ 3540836 w 3613275"/>
              <a:gd name="connsiteY9" fmla="*/ 434627 h 434627"/>
              <a:gd name="connsiteX10" fmla="*/ 2777789 w 3613275"/>
              <a:gd name="connsiteY10" fmla="*/ 434627 h 434627"/>
              <a:gd name="connsiteX11" fmla="*/ 2188161 w 3613275"/>
              <a:gd name="connsiteY11" fmla="*/ 434627 h 434627"/>
              <a:gd name="connsiteX12" fmla="*/ 1563850 w 3613275"/>
              <a:gd name="connsiteY12" fmla="*/ 434627 h 434627"/>
              <a:gd name="connsiteX13" fmla="*/ 904854 w 3613275"/>
              <a:gd name="connsiteY13" fmla="*/ 434627 h 434627"/>
              <a:gd name="connsiteX14" fmla="*/ 72439 w 3613275"/>
              <a:gd name="connsiteY14" fmla="*/ 434627 h 434627"/>
              <a:gd name="connsiteX15" fmla="*/ 0 w 3613275"/>
              <a:gd name="connsiteY15" fmla="*/ 362188 h 434627"/>
              <a:gd name="connsiteX16" fmla="*/ 0 w 3613275"/>
              <a:gd name="connsiteY16" fmla="*/ 72439 h 43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275" h="434627" fill="none" extrusionOk="0">
                <a:moveTo>
                  <a:pt x="0" y="72439"/>
                </a:moveTo>
                <a:cubicBezTo>
                  <a:pt x="1338" y="34097"/>
                  <a:pt x="31791" y="-4425"/>
                  <a:pt x="72439" y="0"/>
                </a:cubicBezTo>
                <a:cubicBezTo>
                  <a:pt x="370369" y="23621"/>
                  <a:pt x="635524" y="17711"/>
                  <a:pt x="800802" y="0"/>
                </a:cubicBezTo>
                <a:cubicBezTo>
                  <a:pt x="966080" y="-17711"/>
                  <a:pt x="1236786" y="-6193"/>
                  <a:pt x="1425114" y="0"/>
                </a:cubicBezTo>
                <a:cubicBezTo>
                  <a:pt x="1613442" y="6193"/>
                  <a:pt x="1855600" y="-21406"/>
                  <a:pt x="2084109" y="0"/>
                </a:cubicBezTo>
                <a:cubicBezTo>
                  <a:pt x="2312619" y="21406"/>
                  <a:pt x="2407591" y="9049"/>
                  <a:pt x="2708421" y="0"/>
                </a:cubicBezTo>
                <a:cubicBezTo>
                  <a:pt x="3009251" y="-9049"/>
                  <a:pt x="3368424" y="27306"/>
                  <a:pt x="3540836" y="0"/>
                </a:cubicBezTo>
                <a:cubicBezTo>
                  <a:pt x="3577233" y="2032"/>
                  <a:pt x="3611816" y="32024"/>
                  <a:pt x="3613275" y="72439"/>
                </a:cubicBezTo>
                <a:cubicBezTo>
                  <a:pt x="3621926" y="138168"/>
                  <a:pt x="3616082" y="233987"/>
                  <a:pt x="3613275" y="362188"/>
                </a:cubicBezTo>
                <a:cubicBezTo>
                  <a:pt x="3614470" y="400412"/>
                  <a:pt x="3585959" y="428937"/>
                  <a:pt x="3540836" y="434627"/>
                </a:cubicBezTo>
                <a:cubicBezTo>
                  <a:pt x="3319722" y="452257"/>
                  <a:pt x="3112008" y="414311"/>
                  <a:pt x="2777789" y="434627"/>
                </a:cubicBezTo>
                <a:cubicBezTo>
                  <a:pt x="2443570" y="454943"/>
                  <a:pt x="2316423" y="429198"/>
                  <a:pt x="2188161" y="434627"/>
                </a:cubicBezTo>
                <a:cubicBezTo>
                  <a:pt x="2059899" y="440056"/>
                  <a:pt x="1691844" y="412301"/>
                  <a:pt x="1563850" y="434627"/>
                </a:cubicBezTo>
                <a:cubicBezTo>
                  <a:pt x="1435856" y="456953"/>
                  <a:pt x="1187532" y="427131"/>
                  <a:pt x="904854" y="434627"/>
                </a:cubicBezTo>
                <a:cubicBezTo>
                  <a:pt x="622176" y="442123"/>
                  <a:pt x="478283" y="427523"/>
                  <a:pt x="72439" y="434627"/>
                </a:cubicBezTo>
                <a:cubicBezTo>
                  <a:pt x="33152" y="435262"/>
                  <a:pt x="-3054" y="400009"/>
                  <a:pt x="0" y="362188"/>
                </a:cubicBezTo>
                <a:cubicBezTo>
                  <a:pt x="1186" y="234823"/>
                  <a:pt x="-7230" y="205236"/>
                  <a:pt x="0" y="72439"/>
                </a:cubicBezTo>
                <a:close/>
              </a:path>
              <a:path w="3613275" h="434627" stroke="0" extrusionOk="0">
                <a:moveTo>
                  <a:pt x="0" y="72439"/>
                </a:moveTo>
                <a:cubicBezTo>
                  <a:pt x="-2958" y="27536"/>
                  <a:pt x="32122" y="-1686"/>
                  <a:pt x="72439" y="0"/>
                </a:cubicBezTo>
                <a:cubicBezTo>
                  <a:pt x="350826" y="13375"/>
                  <a:pt x="374092" y="-18325"/>
                  <a:pt x="662066" y="0"/>
                </a:cubicBezTo>
                <a:cubicBezTo>
                  <a:pt x="950040" y="18325"/>
                  <a:pt x="1145113" y="19883"/>
                  <a:pt x="1355746" y="0"/>
                </a:cubicBezTo>
                <a:cubicBezTo>
                  <a:pt x="1566379" y="-19883"/>
                  <a:pt x="1748563" y="4569"/>
                  <a:pt x="2118793" y="0"/>
                </a:cubicBezTo>
                <a:cubicBezTo>
                  <a:pt x="2489023" y="-4569"/>
                  <a:pt x="2506342" y="-20258"/>
                  <a:pt x="2881841" y="0"/>
                </a:cubicBezTo>
                <a:cubicBezTo>
                  <a:pt x="3257340" y="20258"/>
                  <a:pt x="3388664" y="-9774"/>
                  <a:pt x="3540836" y="0"/>
                </a:cubicBezTo>
                <a:cubicBezTo>
                  <a:pt x="3579503" y="-3544"/>
                  <a:pt x="3614048" y="31862"/>
                  <a:pt x="3613275" y="72439"/>
                </a:cubicBezTo>
                <a:cubicBezTo>
                  <a:pt x="3622336" y="167474"/>
                  <a:pt x="3599550" y="293693"/>
                  <a:pt x="3613275" y="362188"/>
                </a:cubicBezTo>
                <a:cubicBezTo>
                  <a:pt x="3618889" y="397273"/>
                  <a:pt x="3576363" y="431972"/>
                  <a:pt x="3540836" y="434627"/>
                </a:cubicBezTo>
                <a:cubicBezTo>
                  <a:pt x="3361349" y="400495"/>
                  <a:pt x="3077729" y="412810"/>
                  <a:pt x="2777789" y="434627"/>
                </a:cubicBezTo>
                <a:cubicBezTo>
                  <a:pt x="2477849" y="456444"/>
                  <a:pt x="2433380" y="417924"/>
                  <a:pt x="2118793" y="434627"/>
                </a:cubicBezTo>
                <a:cubicBezTo>
                  <a:pt x="1804206" y="451330"/>
                  <a:pt x="1723612" y="427933"/>
                  <a:pt x="1390430" y="434627"/>
                </a:cubicBezTo>
                <a:cubicBezTo>
                  <a:pt x="1057248" y="441321"/>
                  <a:pt x="1014981" y="462919"/>
                  <a:pt x="800802" y="434627"/>
                </a:cubicBezTo>
                <a:cubicBezTo>
                  <a:pt x="586623" y="406335"/>
                  <a:pt x="430883" y="460646"/>
                  <a:pt x="72439" y="434627"/>
                </a:cubicBezTo>
                <a:cubicBezTo>
                  <a:pt x="34989" y="430771"/>
                  <a:pt x="1081" y="402464"/>
                  <a:pt x="0" y="362188"/>
                </a:cubicBezTo>
                <a:cubicBezTo>
                  <a:pt x="-8025" y="297073"/>
                  <a:pt x="-10384" y="188488"/>
                  <a:pt x="0" y="7243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425644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2D390EE-15E8-654E-9F1C-6DDCF74073B5}"/>
              </a:ext>
            </a:extLst>
          </p:cNvPr>
          <p:cNvCxnSpPr>
            <a:cxnSpLocks/>
          </p:cNvCxnSpPr>
          <p:nvPr/>
        </p:nvCxnSpPr>
        <p:spPr>
          <a:xfrm>
            <a:off x="6785807" y="1452288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8B80B9-809E-0C4A-8EE6-7309A4BBB153}"/>
              </a:ext>
            </a:extLst>
          </p:cNvPr>
          <p:cNvSpPr/>
          <p:nvPr/>
        </p:nvSpPr>
        <p:spPr>
          <a:xfrm>
            <a:off x="1126837" y="1646825"/>
            <a:ext cx="7341286" cy="974261"/>
          </a:xfrm>
          <a:custGeom>
            <a:avLst/>
            <a:gdLst>
              <a:gd name="connsiteX0" fmla="*/ 0 w 7341286"/>
              <a:gd name="connsiteY0" fmla="*/ 162380 h 974261"/>
              <a:gd name="connsiteX1" fmla="*/ 162380 w 7341286"/>
              <a:gd name="connsiteY1" fmla="*/ 0 h 974261"/>
              <a:gd name="connsiteX2" fmla="*/ 589750 w 7341286"/>
              <a:gd name="connsiteY2" fmla="*/ 0 h 974261"/>
              <a:gd name="connsiteX3" fmla="*/ 1157451 w 7341286"/>
              <a:gd name="connsiteY3" fmla="*/ 0 h 974261"/>
              <a:gd name="connsiteX4" fmla="*/ 1654986 w 7341286"/>
              <a:gd name="connsiteY4" fmla="*/ 0 h 974261"/>
              <a:gd name="connsiteX5" fmla="*/ 2292852 w 7341286"/>
              <a:gd name="connsiteY5" fmla="*/ 0 h 974261"/>
              <a:gd name="connsiteX6" fmla="*/ 2790388 w 7341286"/>
              <a:gd name="connsiteY6" fmla="*/ 0 h 974261"/>
              <a:gd name="connsiteX7" fmla="*/ 3217758 w 7341286"/>
              <a:gd name="connsiteY7" fmla="*/ 0 h 974261"/>
              <a:gd name="connsiteX8" fmla="*/ 3645128 w 7341286"/>
              <a:gd name="connsiteY8" fmla="*/ 0 h 974261"/>
              <a:gd name="connsiteX9" fmla="*/ 4353160 w 7341286"/>
              <a:gd name="connsiteY9" fmla="*/ 0 h 974261"/>
              <a:gd name="connsiteX10" fmla="*/ 4850695 w 7341286"/>
              <a:gd name="connsiteY10" fmla="*/ 0 h 974261"/>
              <a:gd name="connsiteX11" fmla="*/ 5628892 w 7341286"/>
              <a:gd name="connsiteY11" fmla="*/ 0 h 974261"/>
              <a:gd name="connsiteX12" fmla="*/ 6266758 w 7341286"/>
              <a:gd name="connsiteY12" fmla="*/ 0 h 974261"/>
              <a:gd name="connsiteX13" fmla="*/ 7178906 w 7341286"/>
              <a:gd name="connsiteY13" fmla="*/ 0 h 974261"/>
              <a:gd name="connsiteX14" fmla="*/ 7341286 w 7341286"/>
              <a:gd name="connsiteY14" fmla="*/ 162380 h 974261"/>
              <a:gd name="connsiteX15" fmla="*/ 7341286 w 7341286"/>
              <a:gd name="connsiteY15" fmla="*/ 811881 h 974261"/>
              <a:gd name="connsiteX16" fmla="*/ 7178906 w 7341286"/>
              <a:gd name="connsiteY16" fmla="*/ 974261 h 974261"/>
              <a:gd name="connsiteX17" fmla="*/ 6541040 w 7341286"/>
              <a:gd name="connsiteY17" fmla="*/ 974261 h 974261"/>
              <a:gd name="connsiteX18" fmla="*/ 6113670 w 7341286"/>
              <a:gd name="connsiteY18" fmla="*/ 974261 h 974261"/>
              <a:gd name="connsiteX19" fmla="*/ 5405639 w 7341286"/>
              <a:gd name="connsiteY19" fmla="*/ 974261 h 974261"/>
              <a:gd name="connsiteX20" fmla="*/ 4697607 w 7341286"/>
              <a:gd name="connsiteY20" fmla="*/ 974261 h 974261"/>
              <a:gd name="connsiteX21" fmla="*/ 3989576 w 7341286"/>
              <a:gd name="connsiteY21" fmla="*/ 974261 h 974261"/>
              <a:gd name="connsiteX22" fmla="*/ 3421875 w 7341286"/>
              <a:gd name="connsiteY22" fmla="*/ 974261 h 974261"/>
              <a:gd name="connsiteX23" fmla="*/ 2713844 w 7341286"/>
              <a:gd name="connsiteY23" fmla="*/ 974261 h 974261"/>
              <a:gd name="connsiteX24" fmla="*/ 2005813 w 7341286"/>
              <a:gd name="connsiteY24" fmla="*/ 974261 h 974261"/>
              <a:gd name="connsiteX25" fmla="*/ 1297781 w 7341286"/>
              <a:gd name="connsiteY25" fmla="*/ 974261 h 974261"/>
              <a:gd name="connsiteX26" fmla="*/ 800246 w 7341286"/>
              <a:gd name="connsiteY26" fmla="*/ 974261 h 974261"/>
              <a:gd name="connsiteX27" fmla="*/ 162380 w 7341286"/>
              <a:gd name="connsiteY27" fmla="*/ 974261 h 974261"/>
              <a:gd name="connsiteX28" fmla="*/ 0 w 7341286"/>
              <a:gd name="connsiteY28" fmla="*/ 811881 h 974261"/>
              <a:gd name="connsiteX29" fmla="*/ 0 w 7341286"/>
              <a:gd name="connsiteY29" fmla="*/ 162380 h 97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341286" h="974261" fill="none" extrusionOk="0">
                <a:moveTo>
                  <a:pt x="0" y="162380"/>
                </a:moveTo>
                <a:cubicBezTo>
                  <a:pt x="-5750" y="77242"/>
                  <a:pt x="68712" y="-3558"/>
                  <a:pt x="162380" y="0"/>
                </a:cubicBezTo>
                <a:cubicBezTo>
                  <a:pt x="259011" y="-6390"/>
                  <a:pt x="494224" y="13321"/>
                  <a:pt x="589750" y="0"/>
                </a:cubicBezTo>
                <a:cubicBezTo>
                  <a:pt x="685276" y="-13321"/>
                  <a:pt x="908835" y="2821"/>
                  <a:pt x="1157451" y="0"/>
                </a:cubicBezTo>
                <a:cubicBezTo>
                  <a:pt x="1406067" y="-2821"/>
                  <a:pt x="1475358" y="-17701"/>
                  <a:pt x="1654986" y="0"/>
                </a:cubicBezTo>
                <a:cubicBezTo>
                  <a:pt x="1834615" y="17701"/>
                  <a:pt x="2114333" y="-756"/>
                  <a:pt x="2292852" y="0"/>
                </a:cubicBezTo>
                <a:cubicBezTo>
                  <a:pt x="2471371" y="756"/>
                  <a:pt x="2566948" y="3064"/>
                  <a:pt x="2790388" y="0"/>
                </a:cubicBezTo>
                <a:cubicBezTo>
                  <a:pt x="3013828" y="-3064"/>
                  <a:pt x="3049605" y="3552"/>
                  <a:pt x="3217758" y="0"/>
                </a:cubicBezTo>
                <a:cubicBezTo>
                  <a:pt x="3385911" y="-3552"/>
                  <a:pt x="3451656" y="-21100"/>
                  <a:pt x="3645128" y="0"/>
                </a:cubicBezTo>
                <a:cubicBezTo>
                  <a:pt x="3838600" y="21100"/>
                  <a:pt x="4154257" y="-3685"/>
                  <a:pt x="4353160" y="0"/>
                </a:cubicBezTo>
                <a:cubicBezTo>
                  <a:pt x="4552063" y="3685"/>
                  <a:pt x="4745091" y="-21658"/>
                  <a:pt x="4850695" y="0"/>
                </a:cubicBezTo>
                <a:cubicBezTo>
                  <a:pt x="4956300" y="21658"/>
                  <a:pt x="5369469" y="-30531"/>
                  <a:pt x="5628892" y="0"/>
                </a:cubicBezTo>
                <a:cubicBezTo>
                  <a:pt x="5888315" y="30531"/>
                  <a:pt x="6081478" y="29407"/>
                  <a:pt x="6266758" y="0"/>
                </a:cubicBezTo>
                <a:cubicBezTo>
                  <a:pt x="6452038" y="-29407"/>
                  <a:pt x="6899272" y="-9032"/>
                  <a:pt x="7178906" y="0"/>
                </a:cubicBezTo>
                <a:cubicBezTo>
                  <a:pt x="7258628" y="2872"/>
                  <a:pt x="7339791" y="94652"/>
                  <a:pt x="7341286" y="162380"/>
                </a:cubicBezTo>
                <a:cubicBezTo>
                  <a:pt x="7334112" y="311509"/>
                  <a:pt x="7339238" y="570883"/>
                  <a:pt x="7341286" y="811881"/>
                </a:cubicBezTo>
                <a:cubicBezTo>
                  <a:pt x="7336376" y="902341"/>
                  <a:pt x="7280108" y="987073"/>
                  <a:pt x="7178906" y="974261"/>
                </a:cubicBezTo>
                <a:cubicBezTo>
                  <a:pt x="6865070" y="967431"/>
                  <a:pt x="6827876" y="1000252"/>
                  <a:pt x="6541040" y="974261"/>
                </a:cubicBezTo>
                <a:cubicBezTo>
                  <a:pt x="6254204" y="948270"/>
                  <a:pt x="6321969" y="971780"/>
                  <a:pt x="6113670" y="974261"/>
                </a:cubicBezTo>
                <a:cubicBezTo>
                  <a:pt x="5905371" y="976743"/>
                  <a:pt x="5750233" y="970160"/>
                  <a:pt x="5405639" y="974261"/>
                </a:cubicBezTo>
                <a:cubicBezTo>
                  <a:pt x="5061045" y="978362"/>
                  <a:pt x="4939152" y="1002830"/>
                  <a:pt x="4697607" y="974261"/>
                </a:cubicBezTo>
                <a:cubicBezTo>
                  <a:pt x="4456062" y="945692"/>
                  <a:pt x="4293420" y="957702"/>
                  <a:pt x="3989576" y="974261"/>
                </a:cubicBezTo>
                <a:cubicBezTo>
                  <a:pt x="3685732" y="990820"/>
                  <a:pt x="3628141" y="955731"/>
                  <a:pt x="3421875" y="974261"/>
                </a:cubicBezTo>
                <a:cubicBezTo>
                  <a:pt x="3215609" y="992791"/>
                  <a:pt x="3021027" y="975233"/>
                  <a:pt x="2713844" y="974261"/>
                </a:cubicBezTo>
                <a:cubicBezTo>
                  <a:pt x="2406661" y="973289"/>
                  <a:pt x="2334642" y="1004322"/>
                  <a:pt x="2005813" y="974261"/>
                </a:cubicBezTo>
                <a:cubicBezTo>
                  <a:pt x="1676984" y="944200"/>
                  <a:pt x="1593382" y="987359"/>
                  <a:pt x="1297781" y="974261"/>
                </a:cubicBezTo>
                <a:cubicBezTo>
                  <a:pt x="1002180" y="961163"/>
                  <a:pt x="922228" y="992550"/>
                  <a:pt x="800246" y="974261"/>
                </a:cubicBezTo>
                <a:cubicBezTo>
                  <a:pt x="678264" y="955972"/>
                  <a:pt x="382655" y="954067"/>
                  <a:pt x="162380" y="974261"/>
                </a:cubicBezTo>
                <a:cubicBezTo>
                  <a:pt x="55194" y="972264"/>
                  <a:pt x="-13911" y="917981"/>
                  <a:pt x="0" y="811881"/>
                </a:cubicBezTo>
                <a:cubicBezTo>
                  <a:pt x="-23998" y="587853"/>
                  <a:pt x="17353" y="398748"/>
                  <a:pt x="0" y="162380"/>
                </a:cubicBezTo>
                <a:close/>
              </a:path>
              <a:path w="7341286" h="974261" stroke="0" extrusionOk="0">
                <a:moveTo>
                  <a:pt x="0" y="162380"/>
                </a:moveTo>
                <a:cubicBezTo>
                  <a:pt x="-2410" y="68711"/>
                  <a:pt x="70791" y="-10369"/>
                  <a:pt x="162380" y="0"/>
                </a:cubicBezTo>
                <a:cubicBezTo>
                  <a:pt x="320532" y="20330"/>
                  <a:pt x="446819" y="-10708"/>
                  <a:pt x="589750" y="0"/>
                </a:cubicBezTo>
                <a:cubicBezTo>
                  <a:pt x="732681" y="10708"/>
                  <a:pt x="955513" y="-23355"/>
                  <a:pt x="1227616" y="0"/>
                </a:cubicBezTo>
                <a:cubicBezTo>
                  <a:pt x="1499719" y="23355"/>
                  <a:pt x="1796287" y="25472"/>
                  <a:pt x="2005813" y="0"/>
                </a:cubicBezTo>
                <a:cubicBezTo>
                  <a:pt x="2215339" y="-25472"/>
                  <a:pt x="2626720" y="-903"/>
                  <a:pt x="2784009" y="0"/>
                </a:cubicBezTo>
                <a:cubicBezTo>
                  <a:pt x="2941298" y="903"/>
                  <a:pt x="3227933" y="-17582"/>
                  <a:pt x="3351710" y="0"/>
                </a:cubicBezTo>
                <a:cubicBezTo>
                  <a:pt x="3475487" y="17582"/>
                  <a:pt x="3720793" y="24434"/>
                  <a:pt x="3989576" y="0"/>
                </a:cubicBezTo>
                <a:cubicBezTo>
                  <a:pt x="4258359" y="-24434"/>
                  <a:pt x="4428051" y="19705"/>
                  <a:pt x="4557277" y="0"/>
                </a:cubicBezTo>
                <a:cubicBezTo>
                  <a:pt x="4686503" y="-19705"/>
                  <a:pt x="4920049" y="5689"/>
                  <a:pt x="5265308" y="0"/>
                </a:cubicBezTo>
                <a:cubicBezTo>
                  <a:pt x="5610567" y="-5689"/>
                  <a:pt x="5631627" y="-12288"/>
                  <a:pt x="5762843" y="0"/>
                </a:cubicBezTo>
                <a:cubicBezTo>
                  <a:pt x="5894059" y="12288"/>
                  <a:pt x="6332234" y="7496"/>
                  <a:pt x="6541040" y="0"/>
                </a:cubicBezTo>
                <a:cubicBezTo>
                  <a:pt x="6749846" y="-7496"/>
                  <a:pt x="6902997" y="29512"/>
                  <a:pt x="7178906" y="0"/>
                </a:cubicBezTo>
                <a:cubicBezTo>
                  <a:pt x="7275352" y="-1081"/>
                  <a:pt x="7351603" y="67550"/>
                  <a:pt x="7341286" y="162380"/>
                </a:cubicBezTo>
                <a:cubicBezTo>
                  <a:pt x="7335763" y="375610"/>
                  <a:pt x="7365485" y="667612"/>
                  <a:pt x="7341286" y="811881"/>
                </a:cubicBezTo>
                <a:cubicBezTo>
                  <a:pt x="7356708" y="915872"/>
                  <a:pt x="7264465" y="982829"/>
                  <a:pt x="7178906" y="974261"/>
                </a:cubicBezTo>
                <a:cubicBezTo>
                  <a:pt x="7046353" y="990015"/>
                  <a:pt x="6848643" y="948708"/>
                  <a:pt x="6541040" y="974261"/>
                </a:cubicBezTo>
                <a:cubicBezTo>
                  <a:pt x="6233437" y="999814"/>
                  <a:pt x="6028619" y="944835"/>
                  <a:pt x="5833009" y="974261"/>
                </a:cubicBezTo>
                <a:cubicBezTo>
                  <a:pt x="5637399" y="1003687"/>
                  <a:pt x="5368494" y="942852"/>
                  <a:pt x="5124977" y="974261"/>
                </a:cubicBezTo>
                <a:cubicBezTo>
                  <a:pt x="4881460" y="1005670"/>
                  <a:pt x="4844350" y="997508"/>
                  <a:pt x="4627442" y="974261"/>
                </a:cubicBezTo>
                <a:cubicBezTo>
                  <a:pt x="4410534" y="951014"/>
                  <a:pt x="4236729" y="988353"/>
                  <a:pt x="4129907" y="974261"/>
                </a:cubicBezTo>
                <a:cubicBezTo>
                  <a:pt x="4023086" y="960169"/>
                  <a:pt x="3819681" y="984162"/>
                  <a:pt x="3632371" y="974261"/>
                </a:cubicBezTo>
                <a:cubicBezTo>
                  <a:pt x="3445061" y="964360"/>
                  <a:pt x="3300388" y="1000656"/>
                  <a:pt x="3064670" y="974261"/>
                </a:cubicBezTo>
                <a:cubicBezTo>
                  <a:pt x="2828952" y="947866"/>
                  <a:pt x="2702321" y="968594"/>
                  <a:pt x="2567135" y="974261"/>
                </a:cubicBezTo>
                <a:cubicBezTo>
                  <a:pt x="2431949" y="979928"/>
                  <a:pt x="2340074" y="979772"/>
                  <a:pt x="2139765" y="974261"/>
                </a:cubicBezTo>
                <a:cubicBezTo>
                  <a:pt x="1939456" y="968751"/>
                  <a:pt x="1901427" y="981313"/>
                  <a:pt x="1712394" y="974261"/>
                </a:cubicBezTo>
                <a:cubicBezTo>
                  <a:pt x="1523361" y="967209"/>
                  <a:pt x="1403733" y="996327"/>
                  <a:pt x="1214859" y="974261"/>
                </a:cubicBezTo>
                <a:cubicBezTo>
                  <a:pt x="1025985" y="952195"/>
                  <a:pt x="449148" y="941459"/>
                  <a:pt x="162380" y="974261"/>
                </a:cubicBezTo>
                <a:cubicBezTo>
                  <a:pt x="84866" y="956107"/>
                  <a:pt x="3512" y="897655"/>
                  <a:pt x="0" y="811881"/>
                </a:cubicBezTo>
                <a:cubicBezTo>
                  <a:pt x="-22636" y="624588"/>
                  <a:pt x="-24022" y="296098"/>
                  <a:pt x="0" y="16238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425644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Container Anomaly - </a:t>
            </a:r>
            <a:r>
              <a:rPr lang="en-US" sz="2400" dirty="0"/>
              <a:t>Sequence Diagram </a:t>
            </a:r>
            <a:r>
              <a:rPr lang="en-US" sz="2000" dirty="0"/>
              <a:t>– Container To Maintenance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527971" y="685132"/>
            <a:ext cx="1515961" cy="619013"/>
          </a:xfrm>
          <a:custGeom>
            <a:avLst/>
            <a:gdLst>
              <a:gd name="connsiteX0" fmla="*/ 0 w 1515961"/>
              <a:gd name="connsiteY0" fmla="*/ 103171 h 619013"/>
              <a:gd name="connsiteX1" fmla="*/ 103171 w 1515961"/>
              <a:gd name="connsiteY1" fmla="*/ 0 h 619013"/>
              <a:gd name="connsiteX2" fmla="*/ 757981 w 1515961"/>
              <a:gd name="connsiteY2" fmla="*/ 0 h 619013"/>
              <a:gd name="connsiteX3" fmla="*/ 1412790 w 1515961"/>
              <a:gd name="connsiteY3" fmla="*/ 0 h 619013"/>
              <a:gd name="connsiteX4" fmla="*/ 1515961 w 1515961"/>
              <a:gd name="connsiteY4" fmla="*/ 103171 h 619013"/>
              <a:gd name="connsiteX5" fmla="*/ 1515961 w 1515961"/>
              <a:gd name="connsiteY5" fmla="*/ 515842 h 619013"/>
              <a:gd name="connsiteX6" fmla="*/ 1412790 w 1515961"/>
              <a:gd name="connsiteY6" fmla="*/ 619013 h 619013"/>
              <a:gd name="connsiteX7" fmla="*/ 771077 w 1515961"/>
              <a:gd name="connsiteY7" fmla="*/ 619013 h 619013"/>
              <a:gd name="connsiteX8" fmla="*/ 103171 w 1515961"/>
              <a:gd name="connsiteY8" fmla="*/ 619013 h 619013"/>
              <a:gd name="connsiteX9" fmla="*/ 0 w 1515961"/>
              <a:gd name="connsiteY9" fmla="*/ 515842 h 619013"/>
              <a:gd name="connsiteX10" fmla="*/ 0 w 1515961"/>
              <a:gd name="connsiteY10" fmla="*/ 103171 h 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5961" h="619013" fill="none" extrusionOk="0">
                <a:moveTo>
                  <a:pt x="0" y="103171"/>
                </a:moveTo>
                <a:cubicBezTo>
                  <a:pt x="-7869" y="57701"/>
                  <a:pt x="40555" y="2904"/>
                  <a:pt x="103171" y="0"/>
                </a:cubicBezTo>
                <a:cubicBezTo>
                  <a:pt x="259274" y="-2213"/>
                  <a:pt x="468695" y="21920"/>
                  <a:pt x="757981" y="0"/>
                </a:cubicBezTo>
                <a:cubicBezTo>
                  <a:pt x="1047267" y="-21920"/>
                  <a:pt x="1227360" y="-12213"/>
                  <a:pt x="1412790" y="0"/>
                </a:cubicBezTo>
                <a:cubicBezTo>
                  <a:pt x="1475192" y="-486"/>
                  <a:pt x="1503879" y="43466"/>
                  <a:pt x="1515961" y="103171"/>
                </a:cubicBezTo>
                <a:cubicBezTo>
                  <a:pt x="1502717" y="228207"/>
                  <a:pt x="1533812" y="403834"/>
                  <a:pt x="1515961" y="515842"/>
                </a:cubicBezTo>
                <a:cubicBezTo>
                  <a:pt x="1506007" y="568953"/>
                  <a:pt x="1462679" y="613150"/>
                  <a:pt x="1412790" y="619013"/>
                </a:cubicBezTo>
                <a:cubicBezTo>
                  <a:pt x="1158013" y="590153"/>
                  <a:pt x="983921" y="623579"/>
                  <a:pt x="771077" y="619013"/>
                </a:cubicBezTo>
                <a:cubicBezTo>
                  <a:pt x="558233" y="614447"/>
                  <a:pt x="326693" y="614291"/>
                  <a:pt x="103171" y="619013"/>
                </a:cubicBezTo>
                <a:cubicBezTo>
                  <a:pt x="51523" y="626263"/>
                  <a:pt x="-1605" y="568942"/>
                  <a:pt x="0" y="515842"/>
                </a:cubicBezTo>
                <a:cubicBezTo>
                  <a:pt x="15649" y="377955"/>
                  <a:pt x="-7182" y="255517"/>
                  <a:pt x="0" y="103171"/>
                </a:cubicBezTo>
                <a:close/>
              </a:path>
              <a:path w="1515961" h="619013" stroke="0" extrusionOk="0">
                <a:moveTo>
                  <a:pt x="0" y="103171"/>
                </a:moveTo>
                <a:cubicBezTo>
                  <a:pt x="7652" y="57713"/>
                  <a:pt x="42289" y="4536"/>
                  <a:pt x="103171" y="0"/>
                </a:cubicBezTo>
                <a:cubicBezTo>
                  <a:pt x="285890" y="17299"/>
                  <a:pt x="504273" y="14449"/>
                  <a:pt x="718692" y="0"/>
                </a:cubicBezTo>
                <a:cubicBezTo>
                  <a:pt x="933111" y="-14449"/>
                  <a:pt x="1192799" y="7890"/>
                  <a:pt x="1412790" y="0"/>
                </a:cubicBezTo>
                <a:cubicBezTo>
                  <a:pt x="1460660" y="6749"/>
                  <a:pt x="1518264" y="49230"/>
                  <a:pt x="1515961" y="103171"/>
                </a:cubicBezTo>
                <a:cubicBezTo>
                  <a:pt x="1521584" y="228564"/>
                  <a:pt x="1522338" y="425420"/>
                  <a:pt x="1515961" y="515842"/>
                </a:cubicBezTo>
                <a:cubicBezTo>
                  <a:pt x="1510308" y="577397"/>
                  <a:pt x="1467710" y="618104"/>
                  <a:pt x="1412790" y="619013"/>
                </a:cubicBezTo>
                <a:cubicBezTo>
                  <a:pt x="1184666" y="599281"/>
                  <a:pt x="1069122" y="642841"/>
                  <a:pt x="797269" y="619013"/>
                </a:cubicBezTo>
                <a:cubicBezTo>
                  <a:pt x="525416" y="595185"/>
                  <a:pt x="432517" y="639746"/>
                  <a:pt x="103171" y="619013"/>
                </a:cubicBezTo>
                <a:cubicBezTo>
                  <a:pt x="42883" y="617377"/>
                  <a:pt x="-4154" y="573536"/>
                  <a:pt x="0" y="515842"/>
                </a:cubicBezTo>
                <a:cubicBezTo>
                  <a:pt x="5926" y="326621"/>
                  <a:pt x="7851" y="288737"/>
                  <a:pt x="0" y="10317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4736481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Reefer</a:t>
            </a:r>
            <a:br>
              <a:rPr lang="en-US" sz="1200" dirty="0"/>
            </a:br>
            <a:r>
              <a:rPr lang="en-US" sz="1200" dirty="0"/>
              <a:t>Container Anomaly</a:t>
            </a:r>
            <a:br>
              <a:rPr lang="en-US" sz="1200" dirty="0"/>
            </a:br>
            <a:r>
              <a:rPr lang="en-US" sz="1200" dirty="0"/>
              <a:t>Scoring Agent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9151777" y="656721"/>
            <a:ext cx="1135385" cy="695993"/>
          </a:xfrm>
          <a:custGeom>
            <a:avLst/>
            <a:gdLst>
              <a:gd name="connsiteX0" fmla="*/ 0 w 1135385"/>
              <a:gd name="connsiteY0" fmla="*/ 116001 h 695993"/>
              <a:gd name="connsiteX1" fmla="*/ 116001 w 1135385"/>
              <a:gd name="connsiteY1" fmla="*/ 0 h 695993"/>
              <a:gd name="connsiteX2" fmla="*/ 558659 w 1135385"/>
              <a:gd name="connsiteY2" fmla="*/ 0 h 695993"/>
              <a:gd name="connsiteX3" fmla="*/ 1019384 w 1135385"/>
              <a:gd name="connsiteY3" fmla="*/ 0 h 695993"/>
              <a:gd name="connsiteX4" fmla="*/ 1135385 w 1135385"/>
              <a:gd name="connsiteY4" fmla="*/ 116001 h 695993"/>
              <a:gd name="connsiteX5" fmla="*/ 1135385 w 1135385"/>
              <a:gd name="connsiteY5" fmla="*/ 579992 h 695993"/>
              <a:gd name="connsiteX6" fmla="*/ 1019384 w 1135385"/>
              <a:gd name="connsiteY6" fmla="*/ 695993 h 695993"/>
              <a:gd name="connsiteX7" fmla="*/ 594794 w 1135385"/>
              <a:gd name="connsiteY7" fmla="*/ 695993 h 695993"/>
              <a:gd name="connsiteX8" fmla="*/ 116001 w 1135385"/>
              <a:gd name="connsiteY8" fmla="*/ 695993 h 695993"/>
              <a:gd name="connsiteX9" fmla="*/ 0 w 1135385"/>
              <a:gd name="connsiteY9" fmla="*/ 579992 h 695993"/>
              <a:gd name="connsiteX10" fmla="*/ 0 w 1135385"/>
              <a:gd name="connsiteY10" fmla="*/ 116001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5385" h="695993" fill="none" extrusionOk="0">
                <a:moveTo>
                  <a:pt x="0" y="116001"/>
                </a:moveTo>
                <a:cubicBezTo>
                  <a:pt x="9241" y="60581"/>
                  <a:pt x="61600" y="1753"/>
                  <a:pt x="116001" y="0"/>
                </a:cubicBezTo>
                <a:cubicBezTo>
                  <a:pt x="333286" y="-1060"/>
                  <a:pt x="426631" y="1383"/>
                  <a:pt x="558659" y="0"/>
                </a:cubicBezTo>
                <a:cubicBezTo>
                  <a:pt x="690687" y="-1383"/>
                  <a:pt x="838337" y="20497"/>
                  <a:pt x="1019384" y="0"/>
                </a:cubicBezTo>
                <a:cubicBezTo>
                  <a:pt x="1090963" y="2080"/>
                  <a:pt x="1134359" y="50902"/>
                  <a:pt x="1135385" y="116001"/>
                </a:cubicBezTo>
                <a:cubicBezTo>
                  <a:pt x="1158313" y="282074"/>
                  <a:pt x="1152103" y="387127"/>
                  <a:pt x="1135385" y="579992"/>
                </a:cubicBezTo>
                <a:cubicBezTo>
                  <a:pt x="1134552" y="659810"/>
                  <a:pt x="1073588" y="702961"/>
                  <a:pt x="1019384" y="695993"/>
                </a:cubicBezTo>
                <a:cubicBezTo>
                  <a:pt x="897713" y="694403"/>
                  <a:pt x="685433" y="702996"/>
                  <a:pt x="594794" y="695993"/>
                </a:cubicBezTo>
                <a:cubicBezTo>
                  <a:pt x="504155" y="688991"/>
                  <a:pt x="287160" y="688507"/>
                  <a:pt x="116001" y="695993"/>
                </a:cubicBezTo>
                <a:cubicBezTo>
                  <a:pt x="53000" y="688972"/>
                  <a:pt x="-10947" y="633094"/>
                  <a:pt x="0" y="579992"/>
                </a:cubicBezTo>
                <a:cubicBezTo>
                  <a:pt x="2899" y="354067"/>
                  <a:pt x="9514" y="250874"/>
                  <a:pt x="0" y="116001"/>
                </a:cubicBezTo>
                <a:close/>
              </a:path>
              <a:path w="1135385" h="695993" stroke="0" extrusionOk="0">
                <a:moveTo>
                  <a:pt x="0" y="116001"/>
                </a:moveTo>
                <a:cubicBezTo>
                  <a:pt x="6087" y="56351"/>
                  <a:pt x="46550" y="-6240"/>
                  <a:pt x="116001" y="0"/>
                </a:cubicBezTo>
                <a:cubicBezTo>
                  <a:pt x="217302" y="-13079"/>
                  <a:pt x="436032" y="12653"/>
                  <a:pt x="540591" y="0"/>
                </a:cubicBezTo>
                <a:cubicBezTo>
                  <a:pt x="645150" y="-12653"/>
                  <a:pt x="813098" y="21687"/>
                  <a:pt x="1019384" y="0"/>
                </a:cubicBezTo>
                <a:cubicBezTo>
                  <a:pt x="1099082" y="464"/>
                  <a:pt x="1135660" y="42642"/>
                  <a:pt x="1135385" y="116001"/>
                </a:cubicBezTo>
                <a:cubicBezTo>
                  <a:pt x="1152158" y="241439"/>
                  <a:pt x="1157128" y="368731"/>
                  <a:pt x="1135385" y="579992"/>
                </a:cubicBezTo>
                <a:cubicBezTo>
                  <a:pt x="1124562" y="641727"/>
                  <a:pt x="1085743" y="708994"/>
                  <a:pt x="1019384" y="695993"/>
                </a:cubicBezTo>
                <a:cubicBezTo>
                  <a:pt x="894758" y="706397"/>
                  <a:pt x="795547" y="707605"/>
                  <a:pt x="576726" y="695993"/>
                </a:cubicBezTo>
                <a:cubicBezTo>
                  <a:pt x="357905" y="684381"/>
                  <a:pt x="208930" y="686499"/>
                  <a:pt x="116001" y="695993"/>
                </a:cubicBezTo>
                <a:cubicBezTo>
                  <a:pt x="48315" y="693816"/>
                  <a:pt x="-12481" y="648946"/>
                  <a:pt x="0" y="579992"/>
                </a:cubicBezTo>
                <a:cubicBezTo>
                  <a:pt x="13660" y="454214"/>
                  <a:pt x="-22131" y="300494"/>
                  <a:pt x="0" y="11600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42468116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BPM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611661" y="734840"/>
            <a:ext cx="522900" cy="651507"/>
            <a:chOff x="2911585" y="1424735"/>
            <a:chExt cx="522900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911585" y="1424735"/>
              <a:ext cx="522900" cy="244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5183408" cy="899574"/>
          </a:xfrm>
          <a:custGeom>
            <a:avLst/>
            <a:gdLst>
              <a:gd name="connsiteX0" fmla="*/ 0 w 5183408"/>
              <a:gd name="connsiteY0" fmla="*/ 64023 h 899574"/>
              <a:gd name="connsiteX1" fmla="*/ 64023 w 5183408"/>
              <a:gd name="connsiteY1" fmla="*/ 0 h 899574"/>
              <a:gd name="connsiteX2" fmla="*/ 797050 w 5183408"/>
              <a:gd name="connsiteY2" fmla="*/ 0 h 899574"/>
              <a:gd name="connsiteX3" fmla="*/ 1479524 w 5183408"/>
              <a:gd name="connsiteY3" fmla="*/ 0 h 899574"/>
              <a:gd name="connsiteX4" fmla="*/ 2212552 w 5183408"/>
              <a:gd name="connsiteY4" fmla="*/ 0 h 899574"/>
              <a:gd name="connsiteX5" fmla="*/ 2692811 w 5183408"/>
              <a:gd name="connsiteY5" fmla="*/ 0 h 899574"/>
              <a:gd name="connsiteX6" fmla="*/ 3375285 w 5183408"/>
              <a:gd name="connsiteY6" fmla="*/ 0 h 899574"/>
              <a:gd name="connsiteX7" fmla="*/ 3855545 w 5183408"/>
              <a:gd name="connsiteY7" fmla="*/ 0 h 899574"/>
              <a:gd name="connsiteX8" fmla="*/ 4487465 w 5183408"/>
              <a:gd name="connsiteY8" fmla="*/ 0 h 899574"/>
              <a:gd name="connsiteX9" fmla="*/ 5119385 w 5183408"/>
              <a:gd name="connsiteY9" fmla="*/ 0 h 899574"/>
              <a:gd name="connsiteX10" fmla="*/ 5183408 w 5183408"/>
              <a:gd name="connsiteY10" fmla="*/ 64023 h 899574"/>
              <a:gd name="connsiteX11" fmla="*/ 5183408 w 5183408"/>
              <a:gd name="connsiteY11" fmla="*/ 434356 h 899574"/>
              <a:gd name="connsiteX12" fmla="*/ 5183408 w 5183408"/>
              <a:gd name="connsiteY12" fmla="*/ 835551 h 899574"/>
              <a:gd name="connsiteX13" fmla="*/ 5119385 w 5183408"/>
              <a:gd name="connsiteY13" fmla="*/ 899574 h 899574"/>
              <a:gd name="connsiteX14" fmla="*/ 4436911 w 5183408"/>
              <a:gd name="connsiteY14" fmla="*/ 899574 h 899574"/>
              <a:gd name="connsiteX15" fmla="*/ 3956652 w 5183408"/>
              <a:gd name="connsiteY15" fmla="*/ 899574 h 899574"/>
              <a:gd name="connsiteX16" fmla="*/ 3425839 w 5183408"/>
              <a:gd name="connsiteY16" fmla="*/ 899574 h 899574"/>
              <a:gd name="connsiteX17" fmla="*/ 2844472 w 5183408"/>
              <a:gd name="connsiteY17" fmla="*/ 899574 h 899574"/>
              <a:gd name="connsiteX18" fmla="*/ 2212552 w 5183408"/>
              <a:gd name="connsiteY18" fmla="*/ 899574 h 899574"/>
              <a:gd name="connsiteX19" fmla="*/ 1479524 w 5183408"/>
              <a:gd name="connsiteY19" fmla="*/ 899574 h 899574"/>
              <a:gd name="connsiteX20" fmla="*/ 797050 w 5183408"/>
              <a:gd name="connsiteY20" fmla="*/ 899574 h 899574"/>
              <a:gd name="connsiteX21" fmla="*/ 64023 w 5183408"/>
              <a:gd name="connsiteY21" fmla="*/ 899574 h 899574"/>
              <a:gd name="connsiteX22" fmla="*/ 0 w 5183408"/>
              <a:gd name="connsiteY22" fmla="*/ 835551 h 899574"/>
              <a:gd name="connsiteX23" fmla="*/ 0 w 5183408"/>
              <a:gd name="connsiteY23" fmla="*/ 472933 h 899574"/>
              <a:gd name="connsiteX24" fmla="*/ 0 w 5183408"/>
              <a:gd name="connsiteY24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83408" h="899574" extrusionOk="0">
                <a:moveTo>
                  <a:pt x="0" y="64023"/>
                </a:moveTo>
                <a:cubicBezTo>
                  <a:pt x="-3697" y="26532"/>
                  <a:pt x="29819" y="-2668"/>
                  <a:pt x="64023" y="0"/>
                </a:cubicBezTo>
                <a:cubicBezTo>
                  <a:pt x="406803" y="-18080"/>
                  <a:pt x="502373" y="-5921"/>
                  <a:pt x="797050" y="0"/>
                </a:cubicBezTo>
                <a:cubicBezTo>
                  <a:pt x="1091727" y="5921"/>
                  <a:pt x="1330680" y="23601"/>
                  <a:pt x="1479524" y="0"/>
                </a:cubicBezTo>
                <a:cubicBezTo>
                  <a:pt x="1628368" y="-23601"/>
                  <a:pt x="1862106" y="24380"/>
                  <a:pt x="2212552" y="0"/>
                </a:cubicBezTo>
                <a:cubicBezTo>
                  <a:pt x="2562998" y="-24380"/>
                  <a:pt x="2469378" y="-17100"/>
                  <a:pt x="2692811" y="0"/>
                </a:cubicBezTo>
                <a:cubicBezTo>
                  <a:pt x="2916244" y="17100"/>
                  <a:pt x="3136160" y="7566"/>
                  <a:pt x="3375285" y="0"/>
                </a:cubicBezTo>
                <a:cubicBezTo>
                  <a:pt x="3614410" y="-7566"/>
                  <a:pt x="3665671" y="-7870"/>
                  <a:pt x="3855545" y="0"/>
                </a:cubicBezTo>
                <a:cubicBezTo>
                  <a:pt x="4045419" y="7870"/>
                  <a:pt x="4313443" y="-3679"/>
                  <a:pt x="4487465" y="0"/>
                </a:cubicBezTo>
                <a:cubicBezTo>
                  <a:pt x="4661487" y="3679"/>
                  <a:pt x="4902496" y="-17344"/>
                  <a:pt x="5119385" y="0"/>
                </a:cubicBezTo>
                <a:cubicBezTo>
                  <a:pt x="5150492" y="4392"/>
                  <a:pt x="5186837" y="35762"/>
                  <a:pt x="5183408" y="64023"/>
                </a:cubicBezTo>
                <a:cubicBezTo>
                  <a:pt x="5165611" y="203434"/>
                  <a:pt x="5194790" y="286318"/>
                  <a:pt x="5183408" y="434356"/>
                </a:cubicBezTo>
                <a:cubicBezTo>
                  <a:pt x="5172026" y="582394"/>
                  <a:pt x="5189290" y="645931"/>
                  <a:pt x="5183408" y="835551"/>
                </a:cubicBezTo>
                <a:cubicBezTo>
                  <a:pt x="5183057" y="873952"/>
                  <a:pt x="5151471" y="903067"/>
                  <a:pt x="5119385" y="899574"/>
                </a:cubicBezTo>
                <a:cubicBezTo>
                  <a:pt x="4907777" y="888703"/>
                  <a:pt x="4737547" y="924801"/>
                  <a:pt x="4436911" y="899574"/>
                </a:cubicBezTo>
                <a:cubicBezTo>
                  <a:pt x="4136275" y="874347"/>
                  <a:pt x="4118283" y="917547"/>
                  <a:pt x="3956652" y="899574"/>
                </a:cubicBezTo>
                <a:cubicBezTo>
                  <a:pt x="3795021" y="881601"/>
                  <a:pt x="3547422" y="896741"/>
                  <a:pt x="3425839" y="899574"/>
                </a:cubicBezTo>
                <a:cubicBezTo>
                  <a:pt x="3304256" y="902407"/>
                  <a:pt x="3047943" y="926584"/>
                  <a:pt x="2844472" y="899574"/>
                </a:cubicBezTo>
                <a:cubicBezTo>
                  <a:pt x="2641001" y="872564"/>
                  <a:pt x="2426946" y="915304"/>
                  <a:pt x="2212552" y="899574"/>
                </a:cubicBezTo>
                <a:cubicBezTo>
                  <a:pt x="1998158" y="883844"/>
                  <a:pt x="1673820" y="894649"/>
                  <a:pt x="1479524" y="899574"/>
                </a:cubicBezTo>
                <a:cubicBezTo>
                  <a:pt x="1285228" y="904499"/>
                  <a:pt x="1009592" y="874677"/>
                  <a:pt x="797050" y="899574"/>
                </a:cubicBezTo>
                <a:cubicBezTo>
                  <a:pt x="584508" y="924471"/>
                  <a:pt x="213827" y="889718"/>
                  <a:pt x="64023" y="899574"/>
                </a:cubicBezTo>
                <a:cubicBezTo>
                  <a:pt x="29531" y="898614"/>
                  <a:pt x="8321" y="873735"/>
                  <a:pt x="0" y="835551"/>
                </a:cubicBezTo>
                <a:cubicBezTo>
                  <a:pt x="17984" y="689108"/>
                  <a:pt x="17950" y="632667"/>
                  <a:pt x="0" y="472933"/>
                </a:cubicBezTo>
                <a:cubicBezTo>
                  <a:pt x="-17950" y="313199"/>
                  <a:pt x="5002" y="248892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7679743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98562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89257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-3175" y="51379"/>
                  <a:pt x="49221" y="-106"/>
                  <a:pt x="114730" y="0"/>
                </a:cubicBezTo>
                <a:cubicBezTo>
                  <a:pt x="335718" y="-11690"/>
                  <a:pt x="382761" y="-3544"/>
                  <a:pt x="598562" y="0"/>
                </a:cubicBezTo>
                <a:cubicBezTo>
                  <a:pt x="814363" y="3544"/>
                  <a:pt x="886450" y="-2224"/>
                  <a:pt x="1045176" y="0"/>
                </a:cubicBezTo>
                <a:cubicBezTo>
                  <a:pt x="1103076" y="2466"/>
                  <a:pt x="1171569" y="49721"/>
                  <a:pt x="1159906" y="114730"/>
                </a:cubicBezTo>
                <a:cubicBezTo>
                  <a:pt x="1164633" y="344121"/>
                  <a:pt x="1144289" y="471160"/>
                  <a:pt x="1159906" y="573636"/>
                </a:cubicBezTo>
                <a:cubicBezTo>
                  <a:pt x="1150055" y="638415"/>
                  <a:pt x="1103544" y="690533"/>
                  <a:pt x="1045176" y="688366"/>
                </a:cubicBezTo>
                <a:cubicBezTo>
                  <a:pt x="926467" y="671156"/>
                  <a:pt x="715230" y="680586"/>
                  <a:pt x="589257" y="688366"/>
                </a:cubicBezTo>
                <a:cubicBezTo>
                  <a:pt x="463284" y="696146"/>
                  <a:pt x="277741" y="674666"/>
                  <a:pt x="114730" y="688366"/>
                </a:cubicBezTo>
                <a:cubicBezTo>
                  <a:pt x="41738" y="679045"/>
                  <a:pt x="6821" y="636472"/>
                  <a:pt x="0" y="573636"/>
                </a:cubicBezTo>
                <a:cubicBezTo>
                  <a:pt x="-13845" y="450929"/>
                  <a:pt x="14963" y="308610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317" y="62665"/>
                  <a:pt x="63774" y="-2431"/>
                  <a:pt x="114730" y="0"/>
                </a:cubicBezTo>
                <a:cubicBezTo>
                  <a:pt x="236470" y="17785"/>
                  <a:pt x="448623" y="-624"/>
                  <a:pt x="598562" y="0"/>
                </a:cubicBezTo>
                <a:cubicBezTo>
                  <a:pt x="748501" y="624"/>
                  <a:pt x="917439" y="-21743"/>
                  <a:pt x="1045176" y="0"/>
                </a:cubicBezTo>
                <a:cubicBezTo>
                  <a:pt x="1113949" y="-13579"/>
                  <a:pt x="1162383" y="52173"/>
                  <a:pt x="1159906" y="114730"/>
                </a:cubicBezTo>
                <a:cubicBezTo>
                  <a:pt x="1155155" y="245035"/>
                  <a:pt x="1139973" y="403108"/>
                  <a:pt x="1159906" y="573636"/>
                </a:cubicBezTo>
                <a:cubicBezTo>
                  <a:pt x="1148800" y="635060"/>
                  <a:pt x="1114345" y="676673"/>
                  <a:pt x="1045176" y="688366"/>
                </a:cubicBezTo>
                <a:cubicBezTo>
                  <a:pt x="843855" y="690615"/>
                  <a:pt x="717620" y="692497"/>
                  <a:pt x="598562" y="688366"/>
                </a:cubicBezTo>
                <a:cubicBezTo>
                  <a:pt x="479504" y="684235"/>
                  <a:pt x="263997" y="690233"/>
                  <a:pt x="114730" y="688366"/>
                </a:cubicBezTo>
                <a:cubicBezTo>
                  <a:pt x="51143" y="691998"/>
                  <a:pt x="-2213" y="636697"/>
                  <a:pt x="0" y="573636"/>
                </a:cubicBezTo>
                <a:cubicBezTo>
                  <a:pt x="1734" y="426348"/>
                  <a:pt x="-11450" y="215293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30443786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</a:t>
            </a:r>
            <a:br>
              <a:rPr lang="en-US" sz="1200" dirty="0"/>
            </a:br>
            <a:r>
              <a:rPr lang="en-US" sz="1200" dirty="0"/>
              <a:t>Containers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8259696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5B6B7F-D656-3A4A-A0F8-D3F4B841635E}"/>
              </a:ext>
            </a:extLst>
          </p:cNvPr>
          <p:cNvGrpSpPr/>
          <p:nvPr/>
        </p:nvGrpSpPr>
        <p:grpSpPr>
          <a:xfrm>
            <a:off x="4240579" y="630556"/>
            <a:ext cx="1103707" cy="726217"/>
            <a:chOff x="4240579" y="630556"/>
            <a:chExt cx="1103707" cy="726217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4533073" y="1015938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4688010" y="1015938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4829438" y="1015938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4240579" y="630556"/>
              <a:ext cx="1103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container-anomaly-retry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48497" y="1039954"/>
            <a:ext cx="444951" cy="340835"/>
            <a:chOff x="2963940" y="4698127"/>
            <a:chExt cx="444951" cy="340835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9719470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7472513" y="2850283"/>
            <a:ext cx="8050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Call BPM 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1279695" y="2206981"/>
            <a:ext cx="5287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7037064" y="6094141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5350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67604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-11223" y="44835"/>
                  <a:pt x="53394" y="4877"/>
                  <a:pt x="100960" y="0"/>
                </a:cubicBezTo>
                <a:cubicBezTo>
                  <a:pt x="204494" y="3467"/>
                  <a:pt x="284799" y="5239"/>
                  <a:pt x="453503" y="0"/>
                </a:cubicBezTo>
                <a:cubicBezTo>
                  <a:pt x="622207" y="-5239"/>
                  <a:pt x="643014" y="-2119"/>
                  <a:pt x="806045" y="0"/>
                </a:cubicBezTo>
                <a:cubicBezTo>
                  <a:pt x="848030" y="-888"/>
                  <a:pt x="916041" y="43408"/>
                  <a:pt x="907005" y="100960"/>
                </a:cubicBezTo>
                <a:cubicBezTo>
                  <a:pt x="922807" y="262212"/>
                  <a:pt x="902186" y="347302"/>
                  <a:pt x="907005" y="504790"/>
                </a:cubicBezTo>
                <a:cubicBezTo>
                  <a:pt x="899560" y="566311"/>
                  <a:pt x="865691" y="606464"/>
                  <a:pt x="806045" y="605750"/>
                </a:cubicBezTo>
                <a:cubicBezTo>
                  <a:pt x="716935" y="620461"/>
                  <a:pt x="599008" y="611838"/>
                  <a:pt x="467604" y="605750"/>
                </a:cubicBezTo>
                <a:cubicBezTo>
                  <a:pt x="336200" y="599662"/>
                  <a:pt x="235767" y="596166"/>
                  <a:pt x="100960" y="605750"/>
                </a:cubicBezTo>
                <a:cubicBezTo>
                  <a:pt x="44437" y="602098"/>
                  <a:pt x="-1931" y="562330"/>
                  <a:pt x="0" y="504790"/>
                </a:cubicBezTo>
                <a:cubicBezTo>
                  <a:pt x="17948" y="316648"/>
                  <a:pt x="7300" y="193501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4097" y="56455"/>
                  <a:pt x="36349" y="-5234"/>
                  <a:pt x="100960" y="0"/>
                </a:cubicBezTo>
                <a:cubicBezTo>
                  <a:pt x="267636" y="-16333"/>
                  <a:pt x="364838" y="-9588"/>
                  <a:pt x="439401" y="0"/>
                </a:cubicBezTo>
                <a:cubicBezTo>
                  <a:pt x="513964" y="9588"/>
                  <a:pt x="683430" y="17926"/>
                  <a:pt x="806045" y="0"/>
                </a:cubicBezTo>
                <a:cubicBezTo>
                  <a:pt x="861164" y="7338"/>
                  <a:pt x="898461" y="35913"/>
                  <a:pt x="907005" y="100960"/>
                </a:cubicBezTo>
                <a:cubicBezTo>
                  <a:pt x="915932" y="246294"/>
                  <a:pt x="910741" y="345930"/>
                  <a:pt x="907005" y="504790"/>
                </a:cubicBezTo>
                <a:cubicBezTo>
                  <a:pt x="904522" y="558691"/>
                  <a:pt x="860893" y="606953"/>
                  <a:pt x="806045" y="605750"/>
                </a:cubicBezTo>
                <a:cubicBezTo>
                  <a:pt x="667222" y="609946"/>
                  <a:pt x="554250" y="594182"/>
                  <a:pt x="460553" y="605750"/>
                </a:cubicBezTo>
                <a:cubicBezTo>
                  <a:pt x="366856" y="617318"/>
                  <a:pt x="197343" y="589877"/>
                  <a:pt x="100960" y="605750"/>
                </a:cubicBezTo>
                <a:cubicBezTo>
                  <a:pt x="42147" y="602619"/>
                  <a:pt x="8792" y="557452"/>
                  <a:pt x="0" y="504790"/>
                </a:cubicBezTo>
                <a:cubicBezTo>
                  <a:pt x="-13622" y="420678"/>
                  <a:pt x="-864" y="189688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46274939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Container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(Empty)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86F2AF-4790-4642-8F98-21D281967A4D}"/>
              </a:ext>
            </a:extLst>
          </p:cNvPr>
          <p:cNvSpPr/>
          <p:nvPr/>
        </p:nvSpPr>
        <p:spPr>
          <a:xfrm>
            <a:off x="1470441" y="2516876"/>
            <a:ext cx="946222" cy="249152"/>
          </a:xfrm>
          <a:custGeom>
            <a:avLst/>
            <a:gdLst>
              <a:gd name="connsiteX0" fmla="*/ 0 w 946222"/>
              <a:gd name="connsiteY0" fmla="*/ 41526 h 249152"/>
              <a:gd name="connsiteX1" fmla="*/ 41526 w 946222"/>
              <a:gd name="connsiteY1" fmla="*/ 0 h 249152"/>
              <a:gd name="connsiteX2" fmla="*/ 481743 w 946222"/>
              <a:gd name="connsiteY2" fmla="*/ 0 h 249152"/>
              <a:gd name="connsiteX3" fmla="*/ 904696 w 946222"/>
              <a:gd name="connsiteY3" fmla="*/ 0 h 249152"/>
              <a:gd name="connsiteX4" fmla="*/ 946222 w 946222"/>
              <a:gd name="connsiteY4" fmla="*/ 41526 h 249152"/>
              <a:gd name="connsiteX5" fmla="*/ 946222 w 946222"/>
              <a:gd name="connsiteY5" fmla="*/ 207626 h 249152"/>
              <a:gd name="connsiteX6" fmla="*/ 904696 w 946222"/>
              <a:gd name="connsiteY6" fmla="*/ 249152 h 249152"/>
              <a:gd name="connsiteX7" fmla="*/ 499006 w 946222"/>
              <a:gd name="connsiteY7" fmla="*/ 249152 h 249152"/>
              <a:gd name="connsiteX8" fmla="*/ 41526 w 946222"/>
              <a:gd name="connsiteY8" fmla="*/ 249152 h 249152"/>
              <a:gd name="connsiteX9" fmla="*/ 0 w 946222"/>
              <a:gd name="connsiteY9" fmla="*/ 207626 h 249152"/>
              <a:gd name="connsiteX10" fmla="*/ 0 w 946222"/>
              <a:gd name="connsiteY10" fmla="*/ 41526 h 24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222" h="249152" fill="none" extrusionOk="0">
                <a:moveTo>
                  <a:pt x="0" y="41526"/>
                </a:moveTo>
                <a:cubicBezTo>
                  <a:pt x="-284" y="21190"/>
                  <a:pt x="20142" y="-1924"/>
                  <a:pt x="41526" y="0"/>
                </a:cubicBezTo>
                <a:cubicBezTo>
                  <a:pt x="183456" y="19656"/>
                  <a:pt x="355553" y="10408"/>
                  <a:pt x="481743" y="0"/>
                </a:cubicBezTo>
                <a:cubicBezTo>
                  <a:pt x="607933" y="-10408"/>
                  <a:pt x="761979" y="-4458"/>
                  <a:pt x="904696" y="0"/>
                </a:cubicBezTo>
                <a:cubicBezTo>
                  <a:pt x="923663" y="1214"/>
                  <a:pt x="944162" y="16570"/>
                  <a:pt x="946222" y="41526"/>
                </a:cubicBezTo>
                <a:cubicBezTo>
                  <a:pt x="948605" y="115693"/>
                  <a:pt x="948360" y="134941"/>
                  <a:pt x="946222" y="207626"/>
                </a:cubicBezTo>
                <a:cubicBezTo>
                  <a:pt x="948368" y="228368"/>
                  <a:pt x="932841" y="248883"/>
                  <a:pt x="904696" y="249152"/>
                </a:cubicBezTo>
                <a:cubicBezTo>
                  <a:pt x="816970" y="234192"/>
                  <a:pt x="661638" y="234258"/>
                  <a:pt x="499006" y="249152"/>
                </a:cubicBezTo>
                <a:cubicBezTo>
                  <a:pt x="336374" y="264047"/>
                  <a:pt x="265897" y="230986"/>
                  <a:pt x="41526" y="249152"/>
                </a:cubicBezTo>
                <a:cubicBezTo>
                  <a:pt x="17837" y="252098"/>
                  <a:pt x="623" y="236210"/>
                  <a:pt x="0" y="207626"/>
                </a:cubicBezTo>
                <a:cubicBezTo>
                  <a:pt x="-2519" y="149610"/>
                  <a:pt x="4708" y="106935"/>
                  <a:pt x="0" y="41526"/>
                </a:cubicBezTo>
                <a:close/>
              </a:path>
              <a:path w="946222" h="249152" stroke="0" extrusionOk="0">
                <a:moveTo>
                  <a:pt x="0" y="41526"/>
                </a:moveTo>
                <a:cubicBezTo>
                  <a:pt x="3602" y="15876"/>
                  <a:pt x="17766" y="-3510"/>
                  <a:pt x="41526" y="0"/>
                </a:cubicBezTo>
                <a:cubicBezTo>
                  <a:pt x="142379" y="-2753"/>
                  <a:pt x="398466" y="-7242"/>
                  <a:pt x="490374" y="0"/>
                </a:cubicBezTo>
                <a:cubicBezTo>
                  <a:pt x="582282" y="7242"/>
                  <a:pt x="709545" y="-14528"/>
                  <a:pt x="904696" y="0"/>
                </a:cubicBezTo>
                <a:cubicBezTo>
                  <a:pt x="927985" y="2945"/>
                  <a:pt x="940738" y="17061"/>
                  <a:pt x="946222" y="41526"/>
                </a:cubicBezTo>
                <a:cubicBezTo>
                  <a:pt x="951053" y="124021"/>
                  <a:pt x="944473" y="130451"/>
                  <a:pt x="946222" y="207626"/>
                </a:cubicBezTo>
                <a:cubicBezTo>
                  <a:pt x="946608" y="227065"/>
                  <a:pt x="923007" y="249455"/>
                  <a:pt x="904696" y="249152"/>
                </a:cubicBezTo>
                <a:cubicBezTo>
                  <a:pt x="735149" y="235467"/>
                  <a:pt x="662720" y="231664"/>
                  <a:pt x="473111" y="249152"/>
                </a:cubicBezTo>
                <a:cubicBezTo>
                  <a:pt x="283503" y="266640"/>
                  <a:pt x="130033" y="236756"/>
                  <a:pt x="41526" y="249152"/>
                </a:cubicBezTo>
                <a:cubicBezTo>
                  <a:pt x="20181" y="248547"/>
                  <a:pt x="306" y="236220"/>
                  <a:pt x="0" y="207626"/>
                </a:cubicBezTo>
                <a:cubicBezTo>
                  <a:pt x="-2478" y="163114"/>
                  <a:pt x="369" y="110233"/>
                  <a:pt x="0" y="4152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6834057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 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7760FC-FB80-C04D-B0C9-1A666C209151}"/>
              </a:ext>
            </a:extLst>
          </p:cNvPr>
          <p:cNvSpPr/>
          <p:nvPr/>
        </p:nvSpPr>
        <p:spPr>
          <a:xfrm>
            <a:off x="8420044" y="3513342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 to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MaintenanceNeeded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F3DC140-E4EA-0742-9546-AA82CA278CD3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>
            <a:off x="7944069" y="6393403"/>
            <a:ext cx="311199" cy="361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CD4739-F216-5C42-997B-2375FDD483BF}"/>
              </a:ext>
            </a:extLst>
          </p:cNvPr>
          <p:cNvCxnSpPr>
            <a:cxnSpLocks/>
            <a:stCxn id="164" idx="2"/>
            <a:endCxn id="100" idx="0"/>
          </p:cNvCxnSpPr>
          <p:nvPr/>
        </p:nvCxnSpPr>
        <p:spPr>
          <a:xfrm flipH="1">
            <a:off x="7490567" y="5199326"/>
            <a:ext cx="2506" cy="89481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B50D1D8-A959-CA48-B98E-645237516354}"/>
              </a:ext>
            </a:extLst>
          </p:cNvPr>
          <p:cNvSpPr txBox="1"/>
          <p:nvPr/>
        </p:nvSpPr>
        <p:spPr>
          <a:xfrm>
            <a:off x="5181317" y="634267"/>
            <a:ext cx="1103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25000"/>
                  </a:schemeClr>
                </a:solidFill>
              </a:rPr>
              <a:t>container-anomaly-dead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96DCB17-DE15-AD4D-8812-A0ED5D0AA399}"/>
              </a:ext>
            </a:extLst>
          </p:cNvPr>
          <p:cNvGrpSpPr/>
          <p:nvPr/>
        </p:nvGrpSpPr>
        <p:grpSpPr>
          <a:xfrm>
            <a:off x="6567069" y="2062508"/>
            <a:ext cx="433615" cy="288669"/>
            <a:chOff x="7970108" y="5423680"/>
            <a:chExt cx="1878227" cy="1100688"/>
          </a:xfrm>
        </p:grpSpPr>
        <p:sp>
          <p:nvSpPr>
            <p:cNvPr id="92" name="Process 91">
              <a:extLst>
                <a:ext uri="{FF2B5EF4-FFF2-40B4-BE49-F238E27FC236}">
                  <a16:creationId xmlns:a16="http://schemas.microsoft.com/office/drawing/2014/main" id="{A2747353-BC5B-F64B-BEC8-F9C72A9BEC3B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26076 w 1878227"/>
                <a:gd name="connsiteY1" fmla="*/ 0 h 1099637"/>
                <a:gd name="connsiteX2" fmla="*/ 1252151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49819 h 1099637"/>
                <a:gd name="connsiteX5" fmla="*/ 1878227 w 1878227"/>
                <a:gd name="connsiteY5" fmla="*/ 1099637 h 1099637"/>
                <a:gd name="connsiteX6" fmla="*/ 1233369 w 1878227"/>
                <a:gd name="connsiteY6" fmla="*/ 1099637 h 1099637"/>
                <a:gd name="connsiteX7" fmla="*/ 644858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60815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199144" y="-27196"/>
                    <a:pt x="343565" y="6190"/>
                    <a:pt x="626076" y="0"/>
                  </a:cubicBezTo>
                  <a:cubicBezTo>
                    <a:pt x="908587" y="-6190"/>
                    <a:pt x="1110524" y="10655"/>
                    <a:pt x="1252151" y="0"/>
                  </a:cubicBezTo>
                  <a:cubicBezTo>
                    <a:pt x="1393778" y="-10655"/>
                    <a:pt x="1642479" y="-23181"/>
                    <a:pt x="1878227" y="0"/>
                  </a:cubicBezTo>
                  <a:cubicBezTo>
                    <a:pt x="1898054" y="171848"/>
                    <a:pt x="1887841" y="329722"/>
                    <a:pt x="1878227" y="549819"/>
                  </a:cubicBezTo>
                  <a:cubicBezTo>
                    <a:pt x="1868613" y="769916"/>
                    <a:pt x="1900685" y="891119"/>
                    <a:pt x="1878227" y="1099637"/>
                  </a:cubicBezTo>
                  <a:cubicBezTo>
                    <a:pt x="1593223" y="1080856"/>
                    <a:pt x="1408569" y="1126173"/>
                    <a:pt x="1233369" y="1099637"/>
                  </a:cubicBezTo>
                  <a:cubicBezTo>
                    <a:pt x="1058169" y="1073101"/>
                    <a:pt x="788035" y="1100818"/>
                    <a:pt x="644858" y="1099637"/>
                  </a:cubicBezTo>
                  <a:cubicBezTo>
                    <a:pt x="501681" y="1098456"/>
                    <a:pt x="236315" y="1126903"/>
                    <a:pt x="0" y="1099637"/>
                  </a:cubicBezTo>
                  <a:cubicBezTo>
                    <a:pt x="-7316" y="951812"/>
                    <a:pt x="-455" y="804939"/>
                    <a:pt x="0" y="560815"/>
                  </a:cubicBezTo>
                  <a:cubicBezTo>
                    <a:pt x="455" y="316691"/>
                    <a:pt x="-8581" y="259488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26499" y="734"/>
                    <a:pt x="390285" y="-22694"/>
                    <a:pt x="626076" y="0"/>
                  </a:cubicBezTo>
                  <a:cubicBezTo>
                    <a:pt x="861867" y="22694"/>
                    <a:pt x="1090543" y="31856"/>
                    <a:pt x="1270934" y="0"/>
                  </a:cubicBezTo>
                  <a:cubicBezTo>
                    <a:pt x="1451325" y="-31856"/>
                    <a:pt x="1742317" y="-23212"/>
                    <a:pt x="1878227" y="0"/>
                  </a:cubicBezTo>
                  <a:cubicBezTo>
                    <a:pt x="1876860" y="216346"/>
                    <a:pt x="1875864" y="319994"/>
                    <a:pt x="1878227" y="560815"/>
                  </a:cubicBezTo>
                  <a:cubicBezTo>
                    <a:pt x="1880590" y="801636"/>
                    <a:pt x="1897474" y="972626"/>
                    <a:pt x="1878227" y="1099637"/>
                  </a:cubicBezTo>
                  <a:cubicBezTo>
                    <a:pt x="1588138" y="1104286"/>
                    <a:pt x="1514451" y="1107517"/>
                    <a:pt x="1252151" y="1099637"/>
                  </a:cubicBezTo>
                  <a:cubicBezTo>
                    <a:pt x="989851" y="1091757"/>
                    <a:pt x="859784" y="1108820"/>
                    <a:pt x="682422" y="1099637"/>
                  </a:cubicBezTo>
                  <a:cubicBezTo>
                    <a:pt x="505060" y="1090454"/>
                    <a:pt x="252554" y="1117317"/>
                    <a:pt x="0" y="1099637"/>
                  </a:cubicBezTo>
                  <a:cubicBezTo>
                    <a:pt x="26234" y="946850"/>
                    <a:pt x="27813" y="691699"/>
                    <a:pt x="0" y="527826"/>
                  </a:cubicBezTo>
                  <a:cubicBezTo>
                    <a:pt x="-27813" y="363953"/>
                    <a:pt x="13218" y="10679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86341283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Merge 92">
              <a:extLst>
                <a:ext uri="{FF2B5EF4-FFF2-40B4-BE49-F238E27FC236}">
                  <a16:creationId xmlns:a16="http://schemas.microsoft.com/office/drawing/2014/main" id="{0B53DF4B-3A0A-3A4F-80F9-4279A134A52A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569054 w 1876003"/>
                <a:gd name="connsiteY1" fmla="*/ 0 h 673922"/>
                <a:gd name="connsiteX2" fmla="*/ 1138108 w 1876003"/>
                <a:gd name="connsiteY2" fmla="*/ 0 h 673922"/>
                <a:gd name="connsiteX3" fmla="*/ 1876003 w 1876003"/>
                <a:gd name="connsiteY3" fmla="*/ 0 h 673922"/>
                <a:gd name="connsiteX4" fmla="*/ 1425762 w 1876003"/>
                <a:gd name="connsiteY4" fmla="*/ 323483 h 673922"/>
                <a:gd name="connsiteX5" fmla="*/ 938001 w 1876003"/>
                <a:gd name="connsiteY5" fmla="*/ 673922 h 673922"/>
                <a:gd name="connsiteX6" fmla="*/ 478381 w 1876003"/>
                <a:gd name="connsiteY6" fmla="*/ 343700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266922" y="-1383"/>
                    <a:pt x="366399" y="25297"/>
                    <a:pt x="569054" y="0"/>
                  </a:cubicBezTo>
                  <a:cubicBezTo>
                    <a:pt x="771709" y="-25297"/>
                    <a:pt x="1018264" y="19253"/>
                    <a:pt x="1138108" y="0"/>
                  </a:cubicBezTo>
                  <a:cubicBezTo>
                    <a:pt x="1257952" y="-19253"/>
                    <a:pt x="1507176" y="15020"/>
                    <a:pt x="1876003" y="0"/>
                  </a:cubicBezTo>
                  <a:cubicBezTo>
                    <a:pt x="1707000" y="136161"/>
                    <a:pt x="1636888" y="148375"/>
                    <a:pt x="1425762" y="323483"/>
                  </a:cubicBezTo>
                  <a:cubicBezTo>
                    <a:pt x="1214636" y="498591"/>
                    <a:pt x="1116877" y="567889"/>
                    <a:pt x="938001" y="673922"/>
                  </a:cubicBezTo>
                  <a:cubicBezTo>
                    <a:pt x="760593" y="544594"/>
                    <a:pt x="689485" y="502527"/>
                    <a:pt x="478381" y="343700"/>
                  </a:cubicBezTo>
                  <a:cubicBezTo>
                    <a:pt x="267277" y="184874"/>
                    <a:pt x="200744" y="145817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182417" y="-9519"/>
                    <a:pt x="376757" y="-15948"/>
                    <a:pt x="587814" y="0"/>
                  </a:cubicBezTo>
                  <a:cubicBezTo>
                    <a:pt x="798871" y="15948"/>
                    <a:pt x="973814" y="-4943"/>
                    <a:pt x="1175629" y="0"/>
                  </a:cubicBezTo>
                  <a:cubicBezTo>
                    <a:pt x="1377444" y="4943"/>
                    <a:pt x="1634148" y="-9719"/>
                    <a:pt x="1876003" y="0"/>
                  </a:cubicBezTo>
                  <a:cubicBezTo>
                    <a:pt x="1685695" y="109433"/>
                    <a:pt x="1656548" y="192226"/>
                    <a:pt x="1407002" y="336961"/>
                  </a:cubicBezTo>
                  <a:cubicBezTo>
                    <a:pt x="1157456" y="481696"/>
                    <a:pt x="1104750" y="560431"/>
                    <a:pt x="938001" y="673922"/>
                  </a:cubicBezTo>
                  <a:cubicBezTo>
                    <a:pt x="733532" y="518135"/>
                    <a:pt x="678295" y="519437"/>
                    <a:pt x="497141" y="357179"/>
                  </a:cubicBezTo>
                  <a:cubicBezTo>
                    <a:pt x="315987" y="194921"/>
                    <a:pt x="91465" y="8548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384038908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4FEDFCEF-FDE0-F847-AFBD-C73250446F62}"/>
              </a:ext>
            </a:extLst>
          </p:cNvPr>
          <p:cNvSpPr/>
          <p:nvPr/>
        </p:nvSpPr>
        <p:spPr>
          <a:xfrm>
            <a:off x="6155388" y="168122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ContainerAnomaly</a:t>
            </a:r>
          </a:p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A70D827-FFAF-3049-93E6-8E2DCEE087DF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8366438" y="2951261"/>
            <a:ext cx="1364606" cy="6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946C1B0-48E8-2646-84DF-8BEA50037394}"/>
              </a:ext>
            </a:extLst>
          </p:cNvPr>
          <p:cNvSpPr/>
          <p:nvPr/>
        </p:nvSpPr>
        <p:spPr>
          <a:xfrm>
            <a:off x="8329885" y="4959000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 to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Maintenance (API)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DFAE003-DA6F-F942-9D17-9E4984D25C86}"/>
              </a:ext>
            </a:extLst>
          </p:cNvPr>
          <p:cNvCxnSpPr>
            <a:cxnSpLocks/>
          </p:cNvCxnSpPr>
          <p:nvPr/>
        </p:nvCxnSpPr>
        <p:spPr>
          <a:xfrm>
            <a:off x="8250688" y="4921494"/>
            <a:ext cx="149947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6CD2DC9-3453-3B43-A299-522C69086ECF}"/>
              </a:ext>
            </a:extLst>
          </p:cNvPr>
          <p:cNvCxnSpPr>
            <a:cxnSpLocks/>
          </p:cNvCxnSpPr>
          <p:nvPr/>
        </p:nvCxnSpPr>
        <p:spPr>
          <a:xfrm>
            <a:off x="4085789" y="4246075"/>
            <a:ext cx="416489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8D7D674-41DD-D444-9070-D58D951AECFE}"/>
              </a:ext>
            </a:extLst>
          </p:cNvPr>
          <p:cNvGrpSpPr/>
          <p:nvPr/>
        </p:nvGrpSpPr>
        <p:grpSpPr>
          <a:xfrm>
            <a:off x="6437812" y="736766"/>
            <a:ext cx="732893" cy="651507"/>
            <a:chOff x="2818985" y="1424735"/>
            <a:chExt cx="732893" cy="647549"/>
          </a:xfrm>
        </p:grpSpPr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011FB4CC-22C7-BB4A-8045-ADCD9D73EBB5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83977162-3965-824D-B4AA-9281CE0EEE08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0A71DF82-BCB7-7B44-94CD-FC8ACC7DFFD6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4534721-55EC-A44C-8236-91DB09A41DBA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4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1048EFA-C630-524D-8783-0EA51906B2F4}"/>
              </a:ext>
            </a:extLst>
          </p:cNvPr>
          <p:cNvSpPr/>
          <p:nvPr/>
        </p:nvSpPr>
        <p:spPr>
          <a:xfrm>
            <a:off x="3435971" y="3708736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OrderSpoilt</a:t>
            </a:r>
          </a:p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B920D4BD-DA79-6146-A894-A1332FEB6FE8}"/>
              </a:ext>
            </a:extLst>
          </p:cNvPr>
          <p:cNvSpPr/>
          <p:nvPr/>
        </p:nvSpPr>
        <p:spPr>
          <a:xfrm>
            <a:off x="10689149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79953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89257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4934" y="61206"/>
                  <a:pt x="52978" y="-849"/>
                  <a:pt x="114730" y="0"/>
                </a:cubicBezTo>
                <a:cubicBezTo>
                  <a:pt x="209438" y="10037"/>
                  <a:pt x="374507" y="14013"/>
                  <a:pt x="579953" y="0"/>
                </a:cubicBezTo>
                <a:cubicBezTo>
                  <a:pt x="785399" y="-14013"/>
                  <a:pt x="836479" y="12076"/>
                  <a:pt x="1045176" y="0"/>
                </a:cubicBezTo>
                <a:cubicBezTo>
                  <a:pt x="1104830" y="-972"/>
                  <a:pt x="1159934" y="41965"/>
                  <a:pt x="1159906" y="114730"/>
                </a:cubicBezTo>
                <a:cubicBezTo>
                  <a:pt x="1166229" y="326799"/>
                  <a:pt x="1168988" y="431999"/>
                  <a:pt x="1159906" y="573636"/>
                </a:cubicBezTo>
                <a:cubicBezTo>
                  <a:pt x="1167010" y="645092"/>
                  <a:pt x="1099506" y="691612"/>
                  <a:pt x="1045176" y="688366"/>
                </a:cubicBezTo>
                <a:cubicBezTo>
                  <a:pt x="818569" y="694360"/>
                  <a:pt x="751769" y="668296"/>
                  <a:pt x="589257" y="688366"/>
                </a:cubicBezTo>
                <a:cubicBezTo>
                  <a:pt x="426745" y="708436"/>
                  <a:pt x="234328" y="666667"/>
                  <a:pt x="114730" y="688366"/>
                </a:cubicBezTo>
                <a:cubicBezTo>
                  <a:pt x="47580" y="674083"/>
                  <a:pt x="9320" y="635661"/>
                  <a:pt x="0" y="573636"/>
                </a:cubicBezTo>
                <a:cubicBezTo>
                  <a:pt x="-308" y="443382"/>
                  <a:pt x="-9527" y="337572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6891" y="48549"/>
                  <a:pt x="53889" y="-4139"/>
                  <a:pt x="114730" y="0"/>
                </a:cubicBezTo>
                <a:cubicBezTo>
                  <a:pt x="260306" y="1031"/>
                  <a:pt x="439674" y="15069"/>
                  <a:pt x="598562" y="0"/>
                </a:cubicBezTo>
                <a:cubicBezTo>
                  <a:pt x="757450" y="-15069"/>
                  <a:pt x="861841" y="17840"/>
                  <a:pt x="1045176" y="0"/>
                </a:cubicBezTo>
                <a:cubicBezTo>
                  <a:pt x="1116505" y="11617"/>
                  <a:pt x="1149310" y="49210"/>
                  <a:pt x="1159906" y="114730"/>
                </a:cubicBezTo>
                <a:cubicBezTo>
                  <a:pt x="1151205" y="292413"/>
                  <a:pt x="1168377" y="449918"/>
                  <a:pt x="1159906" y="573636"/>
                </a:cubicBezTo>
                <a:cubicBezTo>
                  <a:pt x="1174390" y="639582"/>
                  <a:pt x="1110042" y="684635"/>
                  <a:pt x="1045176" y="688366"/>
                </a:cubicBezTo>
                <a:cubicBezTo>
                  <a:pt x="836493" y="702332"/>
                  <a:pt x="792693" y="701201"/>
                  <a:pt x="579953" y="688366"/>
                </a:cubicBezTo>
                <a:cubicBezTo>
                  <a:pt x="367213" y="675531"/>
                  <a:pt x="227885" y="695816"/>
                  <a:pt x="114730" y="688366"/>
                </a:cubicBezTo>
                <a:cubicBezTo>
                  <a:pt x="41847" y="679381"/>
                  <a:pt x="6419" y="644094"/>
                  <a:pt x="0" y="573636"/>
                </a:cubicBezTo>
                <a:cubicBezTo>
                  <a:pt x="4295" y="422204"/>
                  <a:pt x="4932" y="330828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9262250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7469B02-CC19-A54B-A095-44437FCCBCE0}"/>
              </a:ext>
            </a:extLst>
          </p:cNvPr>
          <p:cNvCxnSpPr>
            <a:cxnSpLocks/>
          </p:cNvCxnSpPr>
          <p:nvPr/>
        </p:nvCxnSpPr>
        <p:spPr>
          <a:xfrm>
            <a:off x="11282611" y="1346493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F77E99F7-02E1-D849-AA59-E6D92E7A609C}"/>
              </a:ext>
            </a:extLst>
          </p:cNvPr>
          <p:cNvSpPr/>
          <p:nvPr/>
        </p:nvSpPr>
        <p:spPr>
          <a:xfrm>
            <a:off x="8621472" y="1637293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5350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67604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-11223" y="44835"/>
                  <a:pt x="53394" y="4877"/>
                  <a:pt x="100960" y="0"/>
                </a:cubicBezTo>
                <a:cubicBezTo>
                  <a:pt x="204494" y="3467"/>
                  <a:pt x="284799" y="5239"/>
                  <a:pt x="453503" y="0"/>
                </a:cubicBezTo>
                <a:cubicBezTo>
                  <a:pt x="622207" y="-5239"/>
                  <a:pt x="643014" y="-2119"/>
                  <a:pt x="806045" y="0"/>
                </a:cubicBezTo>
                <a:cubicBezTo>
                  <a:pt x="848030" y="-888"/>
                  <a:pt x="916041" y="43408"/>
                  <a:pt x="907005" y="100960"/>
                </a:cubicBezTo>
                <a:cubicBezTo>
                  <a:pt x="922807" y="262212"/>
                  <a:pt x="902186" y="347302"/>
                  <a:pt x="907005" y="504790"/>
                </a:cubicBezTo>
                <a:cubicBezTo>
                  <a:pt x="899560" y="566311"/>
                  <a:pt x="865691" y="606464"/>
                  <a:pt x="806045" y="605750"/>
                </a:cubicBezTo>
                <a:cubicBezTo>
                  <a:pt x="716935" y="620461"/>
                  <a:pt x="599008" y="611838"/>
                  <a:pt x="467604" y="605750"/>
                </a:cubicBezTo>
                <a:cubicBezTo>
                  <a:pt x="336200" y="599662"/>
                  <a:pt x="235767" y="596166"/>
                  <a:pt x="100960" y="605750"/>
                </a:cubicBezTo>
                <a:cubicBezTo>
                  <a:pt x="44437" y="602098"/>
                  <a:pt x="-1931" y="562330"/>
                  <a:pt x="0" y="504790"/>
                </a:cubicBezTo>
                <a:cubicBezTo>
                  <a:pt x="17948" y="316648"/>
                  <a:pt x="7300" y="193501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4097" y="56455"/>
                  <a:pt x="36349" y="-5234"/>
                  <a:pt x="100960" y="0"/>
                </a:cubicBezTo>
                <a:cubicBezTo>
                  <a:pt x="267636" y="-16333"/>
                  <a:pt x="364838" y="-9588"/>
                  <a:pt x="439401" y="0"/>
                </a:cubicBezTo>
                <a:cubicBezTo>
                  <a:pt x="513964" y="9588"/>
                  <a:pt x="683430" y="17926"/>
                  <a:pt x="806045" y="0"/>
                </a:cubicBezTo>
                <a:cubicBezTo>
                  <a:pt x="861164" y="7338"/>
                  <a:pt x="898461" y="35913"/>
                  <a:pt x="907005" y="100960"/>
                </a:cubicBezTo>
                <a:cubicBezTo>
                  <a:pt x="915932" y="246294"/>
                  <a:pt x="910741" y="345930"/>
                  <a:pt x="907005" y="504790"/>
                </a:cubicBezTo>
                <a:cubicBezTo>
                  <a:pt x="904522" y="558691"/>
                  <a:pt x="860893" y="606953"/>
                  <a:pt x="806045" y="605750"/>
                </a:cubicBezTo>
                <a:cubicBezTo>
                  <a:pt x="667222" y="609946"/>
                  <a:pt x="554250" y="594182"/>
                  <a:pt x="460553" y="605750"/>
                </a:cubicBezTo>
                <a:cubicBezTo>
                  <a:pt x="366856" y="617318"/>
                  <a:pt x="197343" y="589877"/>
                  <a:pt x="100960" y="605750"/>
                </a:cubicBezTo>
                <a:cubicBezTo>
                  <a:pt x="42147" y="602619"/>
                  <a:pt x="8792" y="557452"/>
                  <a:pt x="0" y="504790"/>
                </a:cubicBezTo>
                <a:cubicBezTo>
                  <a:pt x="-13622" y="420678"/>
                  <a:pt x="-864" y="189688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46274939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Container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(Loaded)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9035C7B5-EBBB-7842-AB07-30464B70D501}"/>
              </a:ext>
            </a:extLst>
          </p:cNvPr>
          <p:cNvSpPr/>
          <p:nvPr/>
        </p:nvSpPr>
        <p:spPr>
          <a:xfrm>
            <a:off x="10073315" y="1961509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5350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67604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-11223" y="44835"/>
                  <a:pt x="53394" y="4877"/>
                  <a:pt x="100960" y="0"/>
                </a:cubicBezTo>
                <a:cubicBezTo>
                  <a:pt x="204494" y="3467"/>
                  <a:pt x="284799" y="5239"/>
                  <a:pt x="453503" y="0"/>
                </a:cubicBezTo>
                <a:cubicBezTo>
                  <a:pt x="622207" y="-5239"/>
                  <a:pt x="643014" y="-2119"/>
                  <a:pt x="806045" y="0"/>
                </a:cubicBezTo>
                <a:cubicBezTo>
                  <a:pt x="848030" y="-888"/>
                  <a:pt x="916041" y="43408"/>
                  <a:pt x="907005" y="100960"/>
                </a:cubicBezTo>
                <a:cubicBezTo>
                  <a:pt x="922807" y="262212"/>
                  <a:pt x="902186" y="347302"/>
                  <a:pt x="907005" y="504790"/>
                </a:cubicBezTo>
                <a:cubicBezTo>
                  <a:pt x="899560" y="566311"/>
                  <a:pt x="865691" y="606464"/>
                  <a:pt x="806045" y="605750"/>
                </a:cubicBezTo>
                <a:cubicBezTo>
                  <a:pt x="716935" y="620461"/>
                  <a:pt x="599008" y="611838"/>
                  <a:pt x="467604" y="605750"/>
                </a:cubicBezTo>
                <a:cubicBezTo>
                  <a:pt x="336200" y="599662"/>
                  <a:pt x="235767" y="596166"/>
                  <a:pt x="100960" y="605750"/>
                </a:cubicBezTo>
                <a:cubicBezTo>
                  <a:pt x="44437" y="602098"/>
                  <a:pt x="-1931" y="562330"/>
                  <a:pt x="0" y="504790"/>
                </a:cubicBezTo>
                <a:cubicBezTo>
                  <a:pt x="17948" y="316648"/>
                  <a:pt x="7300" y="193501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4097" y="56455"/>
                  <a:pt x="36349" y="-5234"/>
                  <a:pt x="100960" y="0"/>
                </a:cubicBezTo>
                <a:cubicBezTo>
                  <a:pt x="267636" y="-16333"/>
                  <a:pt x="364838" y="-9588"/>
                  <a:pt x="439401" y="0"/>
                </a:cubicBezTo>
                <a:cubicBezTo>
                  <a:pt x="513964" y="9588"/>
                  <a:pt x="683430" y="17926"/>
                  <a:pt x="806045" y="0"/>
                </a:cubicBezTo>
                <a:cubicBezTo>
                  <a:pt x="861164" y="7338"/>
                  <a:pt x="898461" y="35913"/>
                  <a:pt x="907005" y="100960"/>
                </a:cubicBezTo>
                <a:cubicBezTo>
                  <a:pt x="915932" y="246294"/>
                  <a:pt x="910741" y="345930"/>
                  <a:pt x="907005" y="504790"/>
                </a:cubicBezTo>
                <a:cubicBezTo>
                  <a:pt x="904522" y="558691"/>
                  <a:pt x="860893" y="606953"/>
                  <a:pt x="806045" y="605750"/>
                </a:cubicBezTo>
                <a:cubicBezTo>
                  <a:pt x="667222" y="609946"/>
                  <a:pt x="554250" y="594182"/>
                  <a:pt x="460553" y="605750"/>
                </a:cubicBezTo>
                <a:cubicBezTo>
                  <a:pt x="366856" y="617318"/>
                  <a:pt x="197343" y="589877"/>
                  <a:pt x="100960" y="605750"/>
                </a:cubicBezTo>
                <a:cubicBezTo>
                  <a:pt x="42147" y="602619"/>
                  <a:pt x="8792" y="557452"/>
                  <a:pt x="0" y="504790"/>
                </a:cubicBezTo>
                <a:cubicBezTo>
                  <a:pt x="-13622" y="420678"/>
                  <a:pt x="-864" y="189688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46274939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(Assigned)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B306886-A9BE-C542-A51E-10DA244A883B}"/>
              </a:ext>
            </a:extLst>
          </p:cNvPr>
          <p:cNvCxnSpPr>
            <a:cxnSpLocks/>
          </p:cNvCxnSpPr>
          <p:nvPr/>
        </p:nvCxnSpPr>
        <p:spPr>
          <a:xfrm>
            <a:off x="4099289" y="4363750"/>
            <a:ext cx="7178312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E98BE0F6-3D96-3845-BAB4-72DA0FF47CC5}"/>
              </a:ext>
            </a:extLst>
          </p:cNvPr>
          <p:cNvSpPr/>
          <p:nvPr/>
        </p:nvSpPr>
        <p:spPr>
          <a:xfrm>
            <a:off x="11193120" y="4672652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209" y="11140"/>
                  <a:pt x="10938" y="1070"/>
                  <a:pt x="28854" y="0"/>
                </a:cubicBezTo>
                <a:cubicBezTo>
                  <a:pt x="64913" y="-5229"/>
                  <a:pt x="93552" y="1036"/>
                  <a:pt x="144266" y="0"/>
                </a:cubicBezTo>
                <a:cubicBezTo>
                  <a:pt x="162780" y="-2323"/>
                  <a:pt x="173727" y="12918"/>
                  <a:pt x="173120" y="28854"/>
                </a:cubicBezTo>
                <a:cubicBezTo>
                  <a:pt x="173424" y="169703"/>
                  <a:pt x="166124" y="307930"/>
                  <a:pt x="173120" y="389437"/>
                </a:cubicBezTo>
                <a:cubicBezTo>
                  <a:pt x="173769" y="405110"/>
                  <a:pt x="160310" y="418669"/>
                  <a:pt x="144266" y="418291"/>
                </a:cubicBezTo>
                <a:cubicBezTo>
                  <a:pt x="106780" y="421298"/>
                  <a:pt x="76874" y="414553"/>
                  <a:pt x="28854" y="418291"/>
                </a:cubicBezTo>
                <a:cubicBezTo>
                  <a:pt x="13340" y="422009"/>
                  <a:pt x="-307" y="407398"/>
                  <a:pt x="0" y="389437"/>
                </a:cubicBezTo>
                <a:cubicBezTo>
                  <a:pt x="11585" y="250483"/>
                  <a:pt x="13860" y="117292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358" y="13434"/>
                  <a:pt x="13452" y="-121"/>
                  <a:pt x="28854" y="0"/>
                </a:cubicBezTo>
                <a:cubicBezTo>
                  <a:pt x="76872" y="1189"/>
                  <a:pt x="93127" y="4809"/>
                  <a:pt x="144266" y="0"/>
                </a:cubicBezTo>
                <a:cubicBezTo>
                  <a:pt x="159481" y="820"/>
                  <a:pt x="173661" y="15334"/>
                  <a:pt x="173120" y="28854"/>
                </a:cubicBezTo>
                <a:cubicBezTo>
                  <a:pt x="184786" y="202027"/>
                  <a:pt x="165101" y="285918"/>
                  <a:pt x="173120" y="389437"/>
                </a:cubicBezTo>
                <a:cubicBezTo>
                  <a:pt x="170217" y="404322"/>
                  <a:pt x="160771" y="418003"/>
                  <a:pt x="144266" y="418291"/>
                </a:cubicBezTo>
                <a:cubicBezTo>
                  <a:pt x="108170" y="422923"/>
                  <a:pt x="56929" y="415775"/>
                  <a:pt x="28854" y="418291"/>
                </a:cubicBezTo>
                <a:cubicBezTo>
                  <a:pt x="14245" y="415993"/>
                  <a:pt x="-3710" y="406452"/>
                  <a:pt x="0" y="389437"/>
                </a:cubicBezTo>
                <a:cubicBezTo>
                  <a:pt x="5380" y="255194"/>
                  <a:pt x="-2595" y="138875"/>
                  <a:pt x="0" y="2885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9080670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A0B4E0C1-E055-0249-8FA0-94D642A4375C}"/>
              </a:ext>
            </a:extLst>
          </p:cNvPr>
          <p:cNvSpPr/>
          <p:nvPr/>
        </p:nvSpPr>
        <p:spPr>
          <a:xfrm>
            <a:off x="10071567" y="4577249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806045 w 907005"/>
              <a:gd name="connsiteY2" fmla="*/ 0 h 605750"/>
              <a:gd name="connsiteX3" fmla="*/ 907005 w 907005"/>
              <a:gd name="connsiteY3" fmla="*/ 100960 h 605750"/>
              <a:gd name="connsiteX4" fmla="*/ 907005 w 907005"/>
              <a:gd name="connsiteY4" fmla="*/ 504790 h 605750"/>
              <a:gd name="connsiteX5" fmla="*/ 806045 w 907005"/>
              <a:gd name="connsiteY5" fmla="*/ 605750 h 605750"/>
              <a:gd name="connsiteX6" fmla="*/ 100960 w 907005"/>
              <a:gd name="connsiteY6" fmla="*/ 605750 h 605750"/>
              <a:gd name="connsiteX7" fmla="*/ 0 w 907005"/>
              <a:gd name="connsiteY7" fmla="*/ 504790 h 605750"/>
              <a:gd name="connsiteX8" fmla="*/ 0 w 907005"/>
              <a:gd name="connsiteY8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-1946" y="43597"/>
                  <a:pt x="50280" y="630"/>
                  <a:pt x="100960" y="0"/>
                </a:cubicBezTo>
                <a:cubicBezTo>
                  <a:pt x="245435" y="-30767"/>
                  <a:pt x="704766" y="-34382"/>
                  <a:pt x="806045" y="0"/>
                </a:cubicBezTo>
                <a:cubicBezTo>
                  <a:pt x="863327" y="-147"/>
                  <a:pt x="909711" y="40749"/>
                  <a:pt x="907005" y="100960"/>
                </a:cubicBezTo>
                <a:cubicBezTo>
                  <a:pt x="896048" y="251382"/>
                  <a:pt x="915363" y="415260"/>
                  <a:pt x="907005" y="504790"/>
                </a:cubicBezTo>
                <a:cubicBezTo>
                  <a:pt x="903104" y="566457"/>
                  <a:pt x="855832" y="603020"/>
                  <a:pt x="806045" y="605750"/>
                </a:cubicBezTo>
                <a:cubicBezTo>
                  <a:pt x="627791" y="663239"/>
                  <a:pt x="389870" y="549182"/>
                  <a:pt x="100960" y="605750"/>
                </a:cubicBezTo>
                <a:cubicBezTo>
                  <a:pt x="46452" y="602503"/>
                  <a:pt x="-425" y="557120"/>
                  <a:pt x="0" y="504790"/>
                </a:cubicBezTo>
                <a:cubicBezTo>
                  <a:pt x="28949" y="381150"/>
                  <a:pt x="-15974" y="192202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399" y="50194"/>
                  <a:pt x="54425" y="4364"/>
                  <a:pt x="100960" y="0"/>
                </a:cubicBezTo>
                <a:cubicBezTo>
                  <a:pt x="233394" y="-51433"/>
                  <a:pt x="585260" y="-52549"/>
                  <a:pt x="806045" y="0"/>
                </a:cubicBezTo>
                <a:cubicBezTo>
                  <a:pt x="859516" y="3679"/>
                  <a:pt x="900821" y="53876"/>
                  <a:pt x="907005" y="100960"/>
                </a:cubicBezTo>
                <a:cubicBezTo>
                  <a:pt x="921499" y="187772"/>
                  <a:pt x="915920" y="409156"/>
                  <a:pt x="907005" y="504790"/>
                </a:cubicBezTo>
                <a:cubicBezTo>
                  <a:pt x="916560" y="558907"/>
                  <a:pt x="863888" y="604812"/>
                  <a:pt x="806045" y="605750"/>
                </a:cubicBezTo>
                <a:cubicBezTo>
                  <a:pt x="724851" y="663728"/>
                  <a:pt x="378271" y="568880"/>
                  <a:pt x="100960" y="605750"/>
                </a:cubicBezTo>
                <a:cubicBezTo>
                  <a:pt x="39787" y="600832"/>
                  <a:pt x="-1289" y="561588"/>
                  <a:pt x="0" y="504790"/>
                </a:cubicBezTo>
                <a:cubicBezTo>
                  <a:pt x="-35538" y="400184"/>
                  <a:pt x="-12337" y="240558"/>
                  <a:pt x="0" y="10096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943633693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(Spoilt)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4320660-C965-884B-99E5-34740B27F5AC}"/>
              </a:ext>
            </a:extLst>
          </p:cNvPr>
          <p:cNvCxnSpPr>
            <a:cxnSpLocks/>
            <a:stCxn id="133" idx="2"/>
            <a:endCxn id="149" idx="0"/>
          </p:cNvCxnSpPr>
          <p:nvPr/>
        </p:nvCxnSpPr>
        <p:spPr>
          <a:xfrm flipH="1">
            <a:off x="10525070" y="2567259"/>
            <a:ext cx="1748" cy="2009990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6D72A8C-BA98-A940-8E3B-71725F478960}"/>
              </a:ext>
            </a:extLst>
          </p:cNvPr>
          <p:cNvCxnSpPr>
            <a:cxnSpLocks/>
            <a:stCxn id="148" idx="1"/>
            <a:endCxn id="149" idx="3"/>
          </p:cNvCxnSpPr>
          <p:nvPr/>
        </p:nvCxnSpPr>
        <p:spPr>
          <a:xfrm flipH="1" flipV="1">
            <a:off x="10978572" y="4880124"/>
            <a:ext cx="214548" cy="1674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CC043F-A254-6B43-844C-0EFB29E2D5F2}"/>
              </a:ext>
            </a:extLst>
          </p:cNvPr>
          <p:cNvSpPr/>
          <p:nvPr/>
        </p:nvSpPr>
        <p:spPr>
          <a:xfrm>
            <a:off x="11419601" y="4721611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Spoil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31DFC6C3-D216-4B46-AD59-359AB0FBF64C}"/>
              </a:ext>
            </a:extLst>
          </p:cNvPr>
          <p:cNvSpPr/>
          <p:nvPr/>
        </p:nvSpPr>
        <p:spPr>
          <a:xfrm>
            <a:off x="6978443" y="3398558"/>
            <a:ext cx="1015791" cy="605750"/>
          </a:xfrm>
          <a:custGeom>
            <a:avLst/>
            <a:gdLst>
              <a:gd name="connsiteX0" fmla="*/ 0 w 1015791"/>
              <a:gd name="connsiteY0" fmla="*/ 100960 h 605750"/>
              <a:gd name="connsiteX1" fmla="*/ 100960 w 1015791"/>
              <a:gd name="connsiteY1" fmla="*/ 0 h 605750"/>
              <a:gd name="connsiteX2" fmla="*/ 914831 w 1015791"/>
              <a:gd name="connsiteY2" fmla="*/ 0 h 605750"/>
              <a:gd name="connsiteX3" fmla="*/ 1015791 w 1015791"/>
              <a:gd name="connsiteY3" fmla="*/ 100960 h 605750"/>
              <a:gd name="connsiteX4" fmla="*/ 1015791 w 1015791"/>
              <a:gd name="connsiteY4" fmla="*/ 504790 h 605750"/>
              <a:gd name="connsiteX5" fmla="*/ 914831 w 1015791"/>
              <a:gd name="connsiteY5" fmla="*/ 605750 h 605750"/>
              <a:gd name="connsiteX6" fmla="*/ 100960 w 1015791"/>
              <a:gd name="connsiteY6" fmla="*/ 605750 h 605750"/>
              <a:gd name="connsiteX7" fmla="*/ 0 w 1015791"/>
              <a:gd name="connsiteY7" fmla="*/ 504790 h 605750"/>
              <a:gd name="connsiteX8" fmla="*/ 0 w 1015791"/>
              <a:gd name="connsiteY8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791" h="605750" fill="none" extrusionOk="0">
                <a:moveTo>
                  <a:pt x="0" y="100960"/>
                </a:moveTo>
                <a:cubicBezTo>
                  <a:pt x="-1946" y="43597"/>
                  <a:pt x="50280" y="630"/>
                  <a:pt x="100960" y="0"/>
                </a:cubicBezTo>
                <a:cubicBezTo>
                  <a:pt x="331206" y="32238"/>
                  <a:pt x="791470" y="6860"/>
                  <a:pt x="914831" y="0"/>
                </a:cubicBezTo>
                <a:cubicBezTo>
                  <a:pt x="972113" y="-147"/>
                  <a:pt x="1018497" y="40749"/>
                  <a:pt x="1015791" y="100960"/>
                </a:cubicBezTo>
                <a:cubicBezTo>
                  <a:pt x="1004834" y="251382"/>
                  <a:pt x="1024149" y="415260"/>
                  <a:pt x="1015791" y="504790"/>
                </a:cubicBezTo>
                <a:cubicBezTo>
                  <a:pt x="1011890" y="566457"/>
                  <a:pt x="964618" y="603020"/>
                  <a:pt x="914831" y="605750"/>
                </a:cubicBezTo>
                <a:cubicBezTo>
                  <a:pt x="689618" y="567848"/>
                  <a:pt x="323221" y="677649"/>
                  <a:pt x="100960" y="605750"/>
                </a:cubicBezTo>
                <a:cubicBezTo>
                  <a:pt x="46452" y="602503"/>
                  <a:pt x="-425" y="557120"/>
                  <a:pt x="0" y="504790"/>
                </a:cubicBezTo>
                <a:cubicBezTo>
                  <a:pt x="28949" y="381150"/>
                  <a:pt x="-15974" y="192202"/>
                  <a:pt x="0" y="100960"/>
                </a:cubicBezTo>
                <a:close/>
              </a:path>
              <a:path w="1015791" h="605750" stroke="0" extrusionOk="0">
                <a:moveTo>
                  <a:pt x="0" y="100960"/>
                </a:moveTo>
                <a:cubicBezTo>
                  <a:pt x="-399" y="50194"/>
                  <a:pt x="54425" y="4364"/>
                  <a:pt x="100960" y="0"/>
                </a:cubicBezTo>
                <a:cubicBezTo>
                  <a:pt x="210995" y="-31309"/>
                  <a:pt x="770913" y="-36717"/>
                  <a:pt x="914831" y="0"/>
                </a:cubicBezTo>
                <a:cubicBezTo>
                  <a:pt x="968302" y="3679"/>
                  <a:pt x="1009607" y="53876"/>
                  <a:pt x="1015791" y="100960"/>
                </a:cubicBezTo>
                <a:cubicBezTo>
                  <a:pt x="1030285" y="187772"/>
                  <a:pt x="1024706" y="409156"/>
                  <a:pt x="1015791" y="504790"/>
                </a:cubicBezTo>
                <a:cubicBezTo>
                  <a:pt x="1025346" y="558907"/>
                  <a:pt x="972674" y="604812"/>
                  <a:pt x="914831" y="605750"/>
                </a:cubicBezTo>
                <a:cubicBezTo>
                  <a:pt x="624133" y="595577"/>
                  <a:pt x="260673" y="640852"/>
                  <a:pt x="100960" y="605750"/>
                </a:cubicBezTo>
                <a:cubicBezTo>
                  <a:pt x="39787" y="600832"/>
                  <a:pt x="-1289" y="561588"/>
                  <a:pt x="0" y="504790"/>
                </a:cubicBezTo>
                <a:cubicBezTo>
                  <a:pt x="-35538" y="400184"/>
                  <a:pt x="-12337" y="240558"/>
                  <a:pt x="0" y="10096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943633693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Container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(MaintenanceNeeded)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F6B0B27-4A81-354E-A8BD-05970A0AA601}"/>
              </a:ext>
            </a:extLst>
          </p:cNvPr>
          <p:cNvCxnSpPr>
            <a:cxnSpLocks/>
            <a:stCxn id="157" idx="1"/>
            <a:endCxn id="155" idx="3"/>
          </p:cNvCxnSpPr>
          <p:nvPr/>
        </p:nvCxnSpPr>
        <p:spPr>
          <a:xfrm flipH="1" flipV="1">
            <a:off x="7994234" y="3701433"/>
            <a:ext cx="191398" cy="1673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E0256D6A-89C2-0146-BF3C-5727E65057E7}"/>
              </a:ext>
            </a:extLst>
          </p:cNvPr>
          <p:cNvSpPr/>
          <p:nvPr/>
        </p:nvSpPr>
        <p:spPr>
          <a:xfrm>
            <a:off x="8185632" y="3493960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209" y="11140"/>
                  <a:pt x="10938" y="1070"/>
                  <a:pt x="28854" y="0"/>
                </a:cubicBezTo>
                <a:cubicBezTo>
                  <a:pt x="64913" y="-5229"/>
                  <a:pt x="93552" y="1036"/>
                  <a:pt x="144266" y="0"/>
                </a:cubicBezTo>
                <a:cubicBezTo>
                  <a:pt x="162780" y="-2323"/>
                  <a:pt x="173727" y="12918"/>
                  <a:pt x="173120" y="28854"/>
                </a:cubicBezTo>
                <a:cubicBezTo>
                  <a:pt x="173424" y="169703"/>
                  <a:pt x="166124" y="307930"/>
                  <a:pt x="173120" y="389437"/>
                </a:cubicBezTo>
                <a:cubicBezTo>
                  <a:pt x="173769" y="405110"/>
                  <a:pt x="160310" y="418669"/>
                  <a:pt x="144266" y="418291"/>
                </a:cubicBezTo>
                <a:cubicBezTo>
                  <a:pt x="106780" y="421298"/>
                  <a:pt x="76874" y="414553"/>
                  <a:pt x="28854" y="418291"/>
                </a:cubicBezTo>
                <a:cubicBezTo>
                  <a:pt x="13340" y="422009"/>
                  <a:pt x="-307" y="407398"/>
                  <a:pt x="0" y="389437"/>
                </a:cubicBezTo>
                <a:cubicBezTo>
                  <a:pt x="11585" y="250483"/>
                  <a:pt x="13860" y="117292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358" y="13434"/>
                  <a:pt x="13452" y="-121"/>
                  <a:pt x="28854" y="0"/>
                </a:cubicBezTo>
                <a:cubicBezTo>
                  <a:pt x="76872" y="1189"/>
                  <a:pt x="93127" y="4809"/>
                  <a:pt x="144266" y="0"/>
                </a:cubicBezTo>
                <a:cubicBezTo>
                  <a:pt x="159481" y="820"/>
                  <a:pt x="173661" y="15334"/>
                  <a:pt x="173120" y="28854"/>
                </a:cubicBezTo>
                <a:cubicBezTo>
                  <a:pt x="184786" y="202027"/>
                  <a:pt x="165101" y="285918"/>
                  <a:pt x="173120" y="389437"/>
                </a:cubicBezTo>
                <a:cubicBezTo>
                  <a:pt x="170217" y="404322"/>
                  <a:pt x="160771" y="418003"/>
                  <a:pt x="144266" y="418291"/>
                </a:cubicBezTo>
                <a:cubicBezTo>
                  <a:pt x="108170" y="422923"/>
                  <a:pt x="56929" y="415775"/>
                  <a:pt x="28854" y="418291"/>
                </a:cubicBezTo>
                <a:cubicBezTo>
                  <a:pt x="14245" y="415993"/>
                  <a:pt x="-3710" y="406452"/>
                  <a:pt x="0" y="389437"/>
                </a:cubicBezTo>
                <a:cubicBezTo>
                  <a:pt x="5380" y="255194"/>
                  <a:pt x="-2595" y="138875"/>
                  <a:pt x="0" y="2885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9080670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7920DC69-6FE3-E74D-8DC1-089DFB953EF9}"/>
              </a:ext>
            </a:extLst>
          </p:cNvPr>
          <p:cNvSpPr/>
          <p:nvPr/>
        </p:nvSpPr>
        <p:spPr>
          <a:xfrm>
            <a:off x="7476044" y="1857145"/>
            <a:ext cx="1170246" cy="1513727"/>
          </a:xfrm>
          <a:custGeom>
            <a:avLst/>
            <a:gdLst>
              <a:gd name="connsiteX0" fmla="*/ 1170246 w 1170246"/>
              <a:gd name="connsiteY0" fmla="*/ 120126 h 1513727"/>
              <a:gd name="connsiteX1" fmla="*/ 155236 w 1170246"/>
              <a:gd name="connsiteY1" fmla="*/ 138463 h 1513727"/>
              <a:gd name="connsiteX2" fmla="*/ 0 w 1170246"/>
              <a:gd name="connsiteY2" fmla="*/ 1513727 h 1513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0246" h="1513727" extrusionOk="0">
                <a:moveTo>
                  <a:pt x="1170246" y="120126"/>
                </a:moveTo>
                <a:cubicBezTo>
                  <a:pt x="729346" y="-5908"/>
                  <a:pt x="309517" y="-78506"/>
                  <a:pt x="155236" y="138463"/>
                </a:cubicBezTo>
                <a:cubicBezTo>
                  <a:pt x="-16234" y="375693"/>
                  <a:pt x="-18161" y="1291649"/>
                  <a:pt x="0" y="1513727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  <a:headEnd type="non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34319 w 1134319"/>
                      <a:gd name="connsiteY0" fmla="*/ 75827 h 955503"/>
                      <a:gd name="connsiteX1" fmla="*/ 150471 w 1134319"/>
                      <a:gd name="connsiteY1" fmla="*/ 87402 h 955503"/>
                      <a:gd name="connsiteX2" fmla="*/ 0 w 1134319"/>
                      <a:gd name="connsiteY2" fmla="*/ 955503 h 955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34319" h="955503">
                        <a:moveTo>
                          <a:pt x="1134319" y="75827"/>
                        </a:moveTo>
                        <a:cubicBezTo>
                          <a:pt x="736921" y="8308"/>
                          <a:pt x="339524" y="-59211"/>
                          <a:pt x="150471" y="87402"/>
                        </a:cubicBezTo>
                        <a:cubicBezTo>
                          <a:pt x="-38582" y="234015"/>
                          <a:pt x="13504" y="814678"/>
                          <a:pt x="0" y="955503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7F3601A-F331-4D4F-9218-C1E1FB77C429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7000684" y="2206981"/>
            <a:ext cx="1259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413C987A-4A1A-8648-89BB-0A8C5FDCCA7C}"/>
              </a:ext>
            </a:extLst>
          </p:cNvPr>
          <p:cNvSpPr/>
          <p:nvPr/>
        </p:nvSpPr>
        <p:spPr>
          <a:xfrm>
            <a:off x="9684564" y="5419445"/>
            <a:ext cx="147539" cy="674696"/>
          </a:xfrm>
          <a:custGeom>
            <a:avLst/>
            <a:gdLst>
              <a:gd name="connsiteX0" fmla="*/ 0 w 147539"/>
              <a:gd name="connsiteY0" fmla="*/ 24590 h 674696"/>
              <a:gd name="connsiteX1" fmla="*/ 24590 w 147539"/>
              <a:gd name="connsiteY1" fmla="*/ 0 h 674696"/>
              <a:gd name="connsiteX2" fmla="*/ 122949 w 147539"/>
              <a:gd name="connsiteY2" fmla="*/ 0 h 674696"/>
              <a:gd name="connsiteX3" fmla="*/ 147539 w 147539"/>
              <a:gd name="connsiteY3" fmla="*/ 24590 h 674696"/>
              <a:gd name="connsiteX4" fmla="*/ 147539 w 147539"/>
              <a:gd name="connsiteY4" fmla="*/ 650106 h 674696"/>
              <a:gd name="connsiteX5" fmla="*/ 122949 w 147539"/>
              <a:gd name="connsiteY5" fmla="*/ 674696 h 674696"/>
              <a:gd name="connsiteX6" fmla="*/ 24590 w 147539"/>
              <a:gd name="connsiteY6" fmla="*/ 674696 h 674696"/>
              <a:gd name="connsiteX7" fmla="*/ 0 w 147539"/>
              <a:gd name="connsiteY7" fmla="*/ 650106 h 674696"/>
              <a:gd name="connsiteX8" fmla="*/ 0 w 147539"/>
              <a:gd name="connsiteY8" fmla="*/ 24590 h 674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539" h="674696" fill="none" extrusionOk="0">
                <a:moveTo>
                  <a:pt x="0" y="24590"/>
                </a:moveTo>
                <a:cubicBezTo>
                  <a:pt x="-192" y="9112"/>
                  <a:pt x="11055" y="-1564"/>
                  <a:pt x="24590" y="0"/>
                </a:cubicBezTo>
                <a:cubicBezTo>
                  <a:pt x="50716" y="971"/>
                  <a:pt x="77996" y="-2178"/>
                  <a:pt x="122949" y="0"/>
                </a:cubicBezTo>
                <a:cubicBezTo>
                  <a:pt x="133494" y="-735"/>
                  <a:pt x="146053" y="13412"/>
                  <a:pt x="147539" y="24590"/>
                </a:cubicBezTo>
                <a:cubicBezTo>
                  <a:pt x="162091" y="170398"/>
                  <a:pt x="151168" y="497535"/>
                  <a:pt x="147539" y="650106"/>
                </a:cubicBezTo>
                <a:cubicBezTo>
                  <a:pt x="147622" y="662174"/>
                  <a:pt x="136188" y="674447"/>
                  <a:pt x="122949" y="674696"/>
                </a:cubicBezTo>
                <a:cubicBezTo>
                  <a:pt x="91561" y="672510"/>
                  <a:pt x="70111" y="679505"/>
                  <a:pt x="24590" y="674696"/>
                </a:cubicBezTo>
                <a:cubicBezTo>
                  <a:pt x="9250" y="672111"/>
                  <a:pt x="2724" y="662258"/>
                  <a:pt x="0" y="650106"/>
                </a:cubicBezTo>
                <a:cubicBezTo>
                  <a:pt x="20736" y="480824"/>
                  <a:pt x="-4613" y="255262"/>
                  <a:pt x="0" y="24590"/>
                </a:cubicBezTo>
                <a:close/>
              </a:path>
              <a:path w="147539" h="674696" stroke="0" extrusionOk="0">
                <a:moveTo>
                  <a:pt x="0" y="24590"/>
                </a:moveTo>
                <a:cubicBezTo>
                  <a:pt x="-1821" y="11298"/>
                  <a:pt x="10394" y="-1996"/>
                  <a:pt x="24590" y="0"/>
                </a:cubicBezTo>
                <a:cubicBezTo>
                  <a:pt x="56328" y="-38"/>
                  <a:pt x="95739" y="-3422"/>
                  <a:pt x="122949" y="0"/>
                </a:cubicBezTo>
                <a:cubicBezTo>
                  <a:pt x="138050" y="-1721"/>
                  <a:pt x="147759" y="10375"/>
                  <a:pt x="147539" y="24590"/>
                </a:cubicBezTo>
                <a:cubicBezTo>
                  <a:pt x="122146" y="206300"/>
                  <a:pt x="172615" y="346379"/>
                  <a:pt x="147539" y="650106"/>
                </a:cubicBezTo>
                <a:cubicBezTo>
                  <a:pt x="147223" y="664668"/>
                  <a:pt x="138950" y="675664"/>
                  <a:pt x="122949" y="674696"/>
                </a:cubicBezTo>
                <a:cubicBezTo>
                  <a:pt x="83266" y="675345"/>
                  <a:pt x="57146" y="679149"/>
                  <a:pt x="24590" y="674696"/>
                </a:cubicBezTo>
                <a:cubicBezTo>
                  <a:pt x="9896" y="673450"/>
                  <a:pt x="-1859" y="665062"/>
                  <a:pt x="0" y="650106"/>
                </a:cubicBezTo>
                <a:cubicBezTo>
                  <a:pt x="1216" y="500768"/>
                  <a:pt x="-28077" y="291976"/>
                  <a:pt x="0" y="2459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76641297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DEBD3B45-EFB6-D94E-8949-2F7BFE6B5834}"/>
              </a:ext>
            </a:extLst>
          </p:cNvPr>
          <p:cNvSpPr/>
          <p:nvPr/>
        </p:nvSpPr>
        <p:spPr>
          <a:xfrm>
            <a:off x="6934037" y="4593576"/>
            <a:ext cx="1118072" cy="605750"/>
          </a:xfrm>
          <a:custGeom>
            <a:avLst/>
            <a:gdLst>
              <a:gd name="connsiteX0" fmla="*/ 0 w 1118072"/>
              <a:gd name="connsiteY0" fmla="*/ 100960 h 605750"/>
              <a:gd name="connsiteX1" fmla="*/ 100960 w 1118072"/>
              <a:gd name="connsiteY1" fmla="*/ 0 h 605750"/>
              <a:gd name="connsiteX2" fmla="*/ 1017112 w 1118072"/>
              <a:gd name="connsiteY2" fmla="*/ 0 h 605750"/>
              <a:gd name="connsiteX3" fmla="*/ 1118072 w 1118072"/>
              <a:gd name="connsiteY3" fmla="*/ 100960 h 605750"/>
              <a:gd name="connsiteX4" fmla="*/ 1118072 w 1118072"/>
              <a:gd name="connsiteY4" fmla="*/ 504790 h 605750"/>
              <a:gd name="connsiteX5" fmla="*/ 1017112 w 1118072"/>
              <a:gd name="connsiteY5" fmla="*/ 605750 h 605750"/>
              <a:gd name="connsiteX6" fmla="*/ 100960 w 1118072"/>
              <a:gd name="connsiteY6" fmla="*/ 605750 h 605750"/>
              <a:gd name="connsiteX7" fmla="*/ 0 w 1118072"/>
              <a:gd name="connsiteY7" fmla="*/ 504790 h 605750"/>
              <a:gd name="connsiteX8" fmla="*/ 0 w 1118072"/>
              <a:gd name="connsiteY8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8072" h="605750" fill="none" extrusionOk="0">
                <a:moveTo>
                  <a:pt x="0" y="100960"/>
                </a:moveTo>
                <a:cubicBezTo>
                  <a:pt x="-1946" y="43597"/>
                  <a:pt x="50280" y="630"/>
                  <a:pt x="100960" y="0"/>
                </a:cubicBezTo>
                <a:cubicBezTo>
                  <a:pt x="324204" y="25125"/>
                  <a:pt x="717214" y="-52949"/>
                  <a:pt x="1017112" y="0"/>
                </a:cubicBezTo>
                <a:cubicBezTo>
                  <a:pt x="1074394" y="-147"/>
                  <a:pt x="1120778" y="40749"/>
                  <a:pt x="1118072" y="100960"/>
                </a:cubicBezTo>
                <a:cubicBezTo>
                  <a:pt x="1107115" y="251382"/>
                  <a:pt x="1126430" y="415260"/>
                  <a:pt x="1118072" y="504790"/>
                </a:cubicBezTo>
                <a:cubicBezTo>
                  <a:pt x="1114171" y="566457"/>
                  <a:pt x="1066899" y="603020"/>
                  <a:pt x="1017112" y="605750"/>
                </a:cubicBezTo>
                <a:cubicBezTo>
                  <a:pt x="737406" y="613430"/>
                  <a:pt x="495661" y="603513"/>
                  <a:pt x="100960" y="605750"/>
                </a:cubicBezTo>
                <a:cubicBezTo>
                  <a:pt x="46452" y="602503"/>
                  <a:pt x="-425" y="557120"/>
                  <a:pt x="0" y="504790"/>
                </a:cubicBezTo>
                <a:cubicBezTo>
                  <a:pt x="28949" y="381150"/>
                  <a:pt x="-15974" y="192202"/>
                  <a:pt x="0" y="100960"/>
                </a:cubicBezTo>
                <a:close/>
              </a:path>
              <a:path w="1118072" h="605750" stroke="0" extrusionOk="0">
                <a:moveTo>
                  <a:pt x="0" y="100960"/>
                </a:moveTo>
                <a:cubicBezTo>
                  <a:pt x="-399" y="50194"/>
                  <a:pt x="54425" y="4364"/>
                  <a:pt x="100960" y="0"/>
                </a:cubicBezTo>
                <a:cubicBezTo>
                  <a:pt x="278646" y="-57603"/>
                  <a:pt x="579749" y="-50748"/>
                  <a:pt x="1017112" y="0"/>
                </a:cubicBezTo>
                <a:cubicBezTo>
                  <a:pt x="1070583" y="3679"/>
                  <a:pt x="1111888" y="53876"/>
                  <a:pt x="1118072" y="100960"/>
                </a:cubicBezTo>
                <a:cubicBezTo>
                  <a:pt x="1132566" y="187772"/>
                  <a:pt x="1126987" y="409156"/>
                  <a:pt x="1118072" y="504790"/>
                </a:cubicBezTo>
                <a:cubicBezTo>
                  <a:pt x="1127627" y="558907"/>
                  <a:pt x="1074955" y="604812"/>
                  <a:pt x="1017112" y="605750"/>
                </a:cubicBezTo>
                <a:cubicBezTo>
                  <a:pt x="655679" y="652696"/>
                  <a:pt x="395553" y="565865"/>
                  <a:pt x="100960" y="605750"/>
                </a:cubicBezTo>
                <a:cubicBezTo>
                  <a:pt x="39787" y="600832"/>
                  <a:pt x="-1289" y="561588"/>
                  <a:pt x="0" y="504790"/>
                </a:cubicBezTo>
                <a:cubicBezTo>
                  <a:pt x="-35538" y="400184"/>
                  <a:pt x="-12337" y="240558"/>
                  <a:pt x="0" y="10096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943633693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Container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(InMaintenance)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840F1A0-5A5B-C244-9EC8-45FACA017CD1}"/>
              </a:ext>
            </a:extLst>
          </p:cNvPr>
          <p:cNvCxnSpPr>
            <a:cxnSpLocks/>
            <a:stCxn id="155" idx="2"/>
            <a:endCxn id="164" idx="0"/>
          </p:cNvCxnSpPr>
          <p:nvPr/>
        </p:nvCxnSpPr>
        <p:spPr>
          <a:xfrm>
            <a:off x="7486339" y="4004308"/>
            <a:ext cx="6734" cy="589268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1CE09F1-3ECA-944B-A8FD-6901DCBC5132}"/>
              </a:ext>
            </a:extLst>
          </p:cNvPr>
          <p:cNvCxnSpPr>
            <a:cxnSpLocks/>
          </p:cNvCxnSpPr>
          <p:nvPr/>
        </p:nvCxnSpPr>
        <p:spPr>
          <a:xfrm flipH="1" flipV="1">
            <a:off x="8042459" y="4918706"/>
            <a:ext cx="191398" cy="1673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8696D81-0A9F-D440-9F7C-53A01993754F}"/>
              </a:ext>
            </a:extLst>
          </p:cNvPr>
          <p:cNvSpPr/>
          <p:nvPr/>
        </p:nvSpPr>
        <p:spPr>
          <a:xfrm>
            <a:off x="9762652" y="5630504"/>
            <a:ext cx="1563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Field engineer fixes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the container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840A2E5-49A9-334D-A441-EF46B73C956B}"/>
              </a:ext>
            </a:extLst>
          </p:cNvPr>
          <p:cNvSpPr/>
          <p:nvPr/>
        </p:nvSpPr>
        <p:spPr>
          <a:xfrm>
            <a:off x="8343387" y="6430909"/>
            <a:ext cx="1356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 off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Maintenance (API)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D231044-5AC0-0E49-A3CE-D31E59D10CAA}"/>
              </a:ext>
            </a:extLst>
          </p:cNvPr>
          <p:cNvCxnSpPr>
            <a:cxnSpLocks/>
          </p:cNvCxnSpPr>
          <p:nvPr/>
        </p:nvCxnSpPr>
        <p:spPr>
          <a:xfrm>
            <a:off x="8264191" y="6393403"/>
            <a:ext cx="149947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8DB425FF-EB39-9745-BA23-2184EF2BA028}"/>
              </a:ext>
            </a:extLst>
          </p:cNvPr>
          <p:cNvSpPr/>
          <p:nvPr/>
        </p:nvSpPr>
        <p:spPr>
          <a:xfrm>
            <a:off x="6090675" y="2680851"/>
            <a:ext cx="946222" cy="249152"/>
          </a:xfrm>
          <a:custGeom>
            <a:avLst/>
            <a:gdLst>
              <a:gd name="connsiteX0" fmla="*/ 0 w 946222"/>
              <a:gd name="connsiteY0" fmla="*/ 41526 h 249152"/>
              <a:gd name="connsiteX1" fmla="*/ 41526 w 946222"/>
              <a:gd name="connsiteY1" fmla="*/ 0 h 249152"/>
              <a:gd name="connsiteX2" fmla="*/ 481743 w 946222"/>
              <a:gd name="connsiteY2" fmla="*/ 0 h 249152"/>
              <a:gd name="connsiteX3" fmla="*/ 904696 w 946222"/>
              <a:gd name="connsiteY3" fmla="*/ 0 h 249152"/>
              <a:gd name="connsiteX4" fmla="*/ 946222 w 946222"/>
              <a:gd name="connsiteY4" fmla="*/ 41526 h 249152"/>
              <a:gd name="connsiteX5" fmla="*/ 946222 w 946222"/>
              <a:gd name="connsiteY5" fmla="*/ 207626 h 249152"/>
              <a:gd name="connsiteX6" fmla="*/ 904696 w 946222"/>
              <a:gd name="connsiteY6" fmla="*/ 249152 h 249152"/>
              <a:gd name="connsiteX7" fmla="*/ 499006 w 946222"/>
              <a:gd name="connsiteY7" fmla="*/ 249152 h 249152"/>
              <a:gd name="connsiteX8" fmla="*/ 41526 w 946222"/>
              <a:gd name="connsiteY8" fmla="*/ 249152 h 249152"/>
              <a:gd name="connsiteX9" fmla="*/ 0 w 946222"/>
              <a:gd name="connsiteY9" fmla="*/ 207626 h 249152"/>
              <a:gd name="connsiteX10" fmla="*/ 0 w 946222"/>
              <a:gd name="connsiteY10" fmla="*/ 41526 h 24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222" h="249152" fill="none" extrusionOk="0">
                <a:moveTo>
                  <a:pt x="0" y="41526"/>
                </a:moveTo>
                <a:cubicBezTo>
                  <a:pt x="-284" y="21190"/>
                  <a:pt x="20142" y="-1924"/>
                  <a:pt x="41526" y="0"/>
                </a:cubicBezTo>
                <a:cubicBezTo>
                  <a:pt x="183456" y="19656"/>
                  <a:pt x="355553" y="10408"/>
                  <a:pt x="481743" y="0"/>
                </a:cubicBezTo>
                <a:cubicBezTo>
                  <a:pt x="607933" y="-10408"/>
                  <a:pt x="761979" y="-4458"/>
                  <a:pt x="904696" y="0"/>
                </a:cubicBezTo>
                <a:cubicBezTo>
                  <a:pt x="923663" y="1214"/>
                  <a:pt x="944162" y="16570"/>
                  <a:pt x="946222" y="41526"/>
                </a:cubicBezTo>
                <a:cubicBezTo>
                  <a:pt x="948605" y="115693"/>
                  <a:pt x="948360" y="134941"/>
                  <a:pt x="946222" y="207626"/>
                </a:cubicBezTo>
                <a:cubicBezTo>
                  <a:pt x="948368" y="228368"/>
                  <a:pt x="932841" y="248883"/>
                  <a:pt x="904696" y="249152"/>
                </a:cubicBezTo>
                <a:cubicBezTo>
                  <a:pt x="816970" y="234192"/>
                  <a:pt x="661638" y="234258"/>
                  <a:pt x="499006" y="249152"/>
                </a:cubicBezTo>
                <a:cubicBezTo>
                  <a:pt x="336374" y="264047"/>
                  <a:pt x="265897" y="230986"/>
                  <a:pt x="41526" y="249152"/>
                </a:cubicBezTo>
                <a:cubicBezTo>
                  <a:pt x="17837" y="252098"/>
                  <a:pt x="623" y="236210"/>
                  <a:pt x="0" y="207626"/>
                </a:cubicBezTo>
                <a:cubicBezTo>
                  <a:pt x="-2519" y="149610"/>
                  <a:pt x="4708" y="106935"/>
                  <a:pt x="0" y="41526"/>
                </a:cubicBezTo>
                <a:close/>
              </a:path>
              <a:path w="946222" h="249152" stroke="0" extrusionOk="0">
                <a:moveTo>
                  <a:pt x="0" y="41526"/>
                </a:moveTo>
                <a:cubicBezTo>
                  <a:pt x="3602" y="15876"/>
                  <a:pt x="17766" y="-3510"/>
                  <a:pt x="41526" y="0"/>
                </a:cubicBezTo>
                <a:cubicBezTo>
                  <a:pt x="142379" y="-2753"/>
                  <a:pt x="398466" y="-7242"/>
                  <a:pt x="490374" y="0"/>
                </a:cubicBezTo>
                <a:cubicBezTo>
                  <a:pt x="582282" y="7242"/>
                  <a:pt x="709545" y="-14528"/>
                  <a:pt x="904696" y="0"/>
                </a:cubicBezTo>
                <a:cubicBezTo>
                  <a:pt x="927985" y="2945"/>
                  <a:pt x="940738" y="17061"/>
                  <a:pt x="946222" y="41526"/>
                </a:cubicBezTo>
                <a:cubicBezTo>
                  <a:pt x="951053" y="124021"/>
                  <a:pt x="944473" y="130451"/>
                  <a:pt x="946222" y="207626"/>
                </a:cubicBezTo>
                <a:cubicBezTo>
                  <a:pt x="946608" y="227065"/>
                  <a:pt x="923007" y="249455"/>
                  <a:pt x="904696" y="249152"/>
                </a:cubicBezTo>
                <a:cubicBezTo>
                  <a:pt x="735149" y="235467"/>
                  <a:pt x="662720" y="231664"/>
                  <a:pt x="473111" y="249152"/>
                </a:cubicBezTo>
                <a:cubicBezTo>
                  <a:pt x="283503" y="266640"/>
                  <a:pt x="130033" y="236756"/>
                  <a:pt x="41526" y="249152"/>
                </a:cubicBezTo>
                <a:cubicBezTo>
                  <a:pt x="20181" y="248547"/>
                  <a:pt x="306" y="236220"/>
                  <a:pt x="0" y="207626"/>
                </a:cubicBezTo>
                <a:cubicBezTo>
                  <a:pt x="-2478" y="163114"/>
                  <a:pt x="369" y="110233"/>
                  <a:pt x="0" y="4152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6834057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DLQ</a:t>
            </a:r>
          </a:p>
        </p:txBody>
      </p: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8A3BFEB4-B25F-4B4B-A41E-EEA702761C89}"/>
              </a:ext>
            </a:extLst>
          </p:cNvPr>
          <p:cNvSpPr/>
          <p:nvPr/>
        </p:nvSpPr>
        <p:spPr>
          <a:xfrm>
            <a:off x="8158640" y="2817070"/>
            <a:ext cx="207798" cy="268381"/>
          </a:xfrm>
          <a:custGeom>
            <a:avLst/>
            <a:gdLst>
              <a:gd name="connsiteX0" fmla="*/ 0 w 207798"/>
              <a:gd name="connsiteY0" fmla="*/ 34634 h 268381"/>
              <a:gd name="connsiteX1" fmla="*/ 34634 w 207798"/>
              <a:gd name="connsiteY1" fmla="*/ 0 h 268381"/>
              <a:gd name="connsiteX2" fmla="*/ 173164 w 207798"/>
              <a:gd name="connsiteY2" fmla="*/ 0 h 268381"/>
              <a:gd name="connsiteX3" fmla="*/ 207798 w 207798"/>
              <a:gd name="connsiteY3" fmla="*/ 34634 h 268381"/>
              <a:gd name="connsiteX4" fmla="*/ 207798 w 207798"/>
              <a:gd name="connsiteY4" fmla="*/ 233747 h 268381"/>
              <a:gd name="connsiteX5" fmla="*/ 173164 w 207798"/>
              <a:gd name="connsiteY5" fmla="*/ 268381 h 268381"/>
              <a:gd name="connsiteX6" fmla="*/ 34634 w 207798"/>
              <a:gd name="connsiteY6" fmla="*/ 268381 h 268381"/>
              <a:gd name="connsiteX7" fmla="*/ 0 w 207798"/>
              <a:gd name="connsiteY7" fmla="*/ 233747 h 268381"/>
              <a:gd name="connsiteX8" fmla="*/ 0 w 207798"/>
              <a:gd name="connsiteY8" fmla="*/ 34634 h 26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798" h="268381" fill="none" extrusionOk="0">
                <a:moveTo>
                  <a:pt x="0" y="34634"/>
                </a:moveTo>
                <a:cubicBezTo>
                  <a:pt x="-283" y="12706"/>
                  <a:pt x="15637" y="-4414"/>
                  <a:pt x="34634" y="0"/>
                </a:cubicBezTo>
                <a:cubicBezTo>
                  <a:pt x="65417" y="-2415"/>
                  <a:pt x="111036" y="4654"/>
                  <a:pt x="173164" y="0"/>
                </a:cubicBezTo>
                <a:cubicBezTo>
                  <a:pt x="188222" y="-986"/>
                  <a:pt x="205462" y="19283"/>
                  <a:pt x="207798" y="34634"/>
                </a:cubicBezTo>
                <a:cubicBezTo>
                  <a:pt x="202867" y="115877"/>
                  <a:pt x="215444" y="163259"/>
                  <a:pt x="207798" y="233747"/>
                </a:cubicBezTo>
                <a:cubicBezTo>
                  <a:pt x="207866" y="251636"/>
                  <a:pt x="190625" y="267169"/>
                  <a:pt x="173164" y="268381"/>
                </a:cubicBezTo>
                <a:cubicBezTo>
                  <a:pt x="106404" y="268591"/>
                  <a:pt x="70222" y="264558"/>
                  <a:pt x="34634" y="268381"/>
                </a:cubicBezTo>
                <a:cubicBezTo>
                  <a:pt x="13940" y="266080"/>
                  <a:pt x="952" y="252376"/>
                  <a:pt x="0" y="233747"/>
                </a:cubicBezTo>
                <a:cubicBezTo>
                  <a:pt x="-5955" y="149371"/>
                  <a:pt x="3884" y="125559"/>
                  <a:pt x="0" y="34634"/>
                </a:cubicBezTo>
                <a:close/>
              </a:path>
              <a:path w="207798" h="268381" stroke="0" extrusionOk="0">
                <a:moveTo>
                  <a:pt x="0" y="34634"/>
                </a:moveTo>
                <a:cubicBezTo>
                  <a:pt x="-554" y="15594"/>
                  <a:pt x="15296" y="-681"/>
                  <a:pt x="34634" y="0"/>
                </a:cubicBezTo>
                <a:cubicBezTo>
                  <a:pt x="100118" y="-1960"/>
                  <a:pt x="143657" y="4763"/>
                  <a:pt x="173164" y="0"/>
                </a:cubicBezTo>
                <a:cubicBezTo>
                  <a:pt x="192759" y="-529"/>
                  <a:pt x="208923" y="12268"/>
                  <a:pt x="207798" y="34634"/>
                </a:cubicBezTo>
                <a:cubicBezTo>
                  <a:pt x="202265" y="108521"/>
                  <a:pt x="211517" y="170950"/>
                  <a:pt x="207798" y="233747"/>
                </a:cubicBezTo>
                <a:cubicBezTo>
                  <a:pt x="206383" y="257266"/>
                  <a:pt x="196511" y="270070"/>
                  <a:pt x="173164" y="268381"/>
                </a:cubicBezTo>
                <a:cubicBezTo>
                  <a:pt x="144319" y="272979"/>
                  <a:pt x="101504" y="274503"/>
                  <a:pt x="34634" y="268381"/>
                </a:cubicBezTo>
                <a:cubicBezTo>
                  <a:pt x="14702" y="267482"/>
                  <a:pt x="-807" y="253472"/>
                  <a:pt x="0" y="233747"/>
                </a:cubicBezTo>
                <a:cubicBezTo>
                  <a:pt x="-4339" y="159811"/>
                  <a:pt x="6029" y="123688"/>
                  <a:pt x="0" y="3463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76641297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9B55522-832D-094E-9286-CB404D885B9B}"/>
              </a:ext>
            </a:extLst>
          </p:cNvPr>
          <p:cNvGrpSpPr/>
          <p:nvPr/>
        </p:nvGrpSpPr>
        <p:grpSpPr>
          <a:xfrm>
            <a:off x="3652180" y="4156040"/>
            <a:ext cx="433615" cy="288669"/>
            <a:chOff x="5550424" y="5672321"/>
            <a:chExt cx="433615" cy="288669"/>
          </a:xfrm>
        </p:grpSpPr>
        <p:sp>
          <p:nvSpPr>
            <p:cNvPr id="186" name="Process 185">
              <a:extLst>
                <a:ext uri="{FF2B5EF4-FFF2-40B4-BE49-F238E27FC236}">
                  <a16:creationId xmlns:a16="http://schemas.microsoft.com/office/drawing/2014/main" id="{418EF9AA-1E81-7544-9CDA-D4503D63E9F7}"/>
                </a:ext>
              </a:extLst>
            </p:cNvPr>
            <p:cNvSpPr/>
            <p:nvPr/>
          </p:nvSpPr>
          <p:spPr>
            <a:xfrm>
              <a:off x="5550424" y="5672597"/>
              <a:ext cx="433615" cy="288393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Merge 186">
              <a:extLst>
                <a:ext uri="{FF2B5EF4-FFF2-40B4-BE49-F238E27FC236}">
                  <a16:creationId xmlns:a16="http://schemas.microsoft.com/office/drawing/2014/main" id="{4DCCEAAB-40C5-9B42-9EF1-2AE744DFC2D8}"/>
                </a:ext>
              </a:extLst>
            </p:cNvPr>
            <p:cNvSpPr/>
            <p:nvPr/>
          </p:nvSpPr>
          <p:spPr>
            <a:xfrm>
              <a:off x="5550424" y="5672321"/>
              <a:ext cx="433102" cy="176744"/>
            </a:xfrm>
            <a:custGeom>
              <a:avLst/>
              <a:gdLst>
                <a:gd name="connsiteX0" fmla="*/ 0 w 433102"/>
                <a:gd name="connsiteY0" fmla="*/ 0 h 176744"/>
                <a:gd name="connsiteX1" fmla="*/ 433102 w 433102"/>
                <a:gd name="connsiteY1" fmla="*/ 0 h 176744"/>
                <a:gd name="connsiteX2" fmla="*/ 216551 w 433102"/>
                <a:gd name="connsiteY2" fmla="*/ 176744 h 176744"/>
                <a:gd name="connsiteX3" fmla="*/ 0 w 433102"/>
                <a:gd name="connsiteY3" fmla="*/ 0 h 176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102" h="176744" fill="none" extrusionOk="0">
                  <a:moveTo>
                    <a:pt x="0" y="0"/>
                  </a:moveTo>
                  <a:cubicBezTo>
                    <a:pt x="143857" y="21589"/>
                    <a:pt x="270855" y="-8077"/>
                    <a:pt x="433102" y="0"/>
                  </a:cubicBezTo>
                  <a:cubicBezTo>
                    <a:pt x="393451" y="46962"/>
                    <a:pt x="313025" y="95727"/>
                    <a:pt x="216551" y="176744"/>
                  </a:cubicBezTo>
                  <a:cubicBezTo>
                    <a:pt x="120181" y="91670"/>
                    <a:pt x="84212" y="57565"/>
                    <a:pt x="0" y="0"/>
                  </a:cubicBezTo>
                  <a:close/>
                </a:path>
                <a:path w="433102" h="176744" stroke="0" extrusionOk="0">
                  <a:moveTo>
                    <a:pt x="0" y="0"/>
                  </a:moveTo>
                  <a:cubicBezTo>
                    <a:pt x="131471" y="-16934"/>
                    <a:pt x="262648" y="-5967"/>
                    <a:pt x="433102" y="0"/>
                  </a:cubicBezTo>
                  <a:cubicBezTo>
                    <a:pt x="386412" y="36265"/>
                    <a:pt x="314403" y="100464"/>
                    <a:pt x="216551" y="176744"/>
                  </a:cubicBezTo>
                  <a:cubicBezTo>
                    <a:pt x="177501" y="129226"/>
                    <a:pt x="89856" y="75681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4271516699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346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Container Anomaly - Sequence Diagram – Container To Maintenance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Anomaly - Sequence Diagram – Container To Maintenance</dc:title>
  <dc:creator>Microsoft Office User</dc:creator>
  <cp:lastModifiedBy>Microsoft Office User</cp:lastModifiedBy>
  <cp:revision>1</cp:revision>
  <dcterms:created xsi:type="dcterms:W3CDTF">2020-03-09T16:45:41Z</dcterms:created>
  <dcterms:modified xsi:type="dcterms:W3CDTF">2020-03-09T16:46:12Z</dcterms:modified>
</cp:coreProperties>
</file>