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5" r:id="rId3"/>
    <p:sldId id="141168487" r:id="rId4"/>
    <p:sldId id="141168488" r:id="rId5"/>
    <p:sldId id="141168489" r:id="rId6"/>
    <p:sldId id="141168492" r:id="rId7"/>
    <p:sldId id="1411684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853A5-74E7-FA4C-83D5-1190FA37F3D4}"/>
              </a:ext>
            </a:extLst>
          </p:cNvPr>
          <p:cNvSpPr/>
          <p:nvPr/>
        </p:nvSpPr>
        <p:spPr>
          <a:xfrm>
            <a:off x="376161" y="2319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C13E-B171-2B49-B995-40F434F3C57D}"/>
              </a:ext>
            </a:extLst>
          </p:cNvPr>
          <p:cNvSpPr/>
          <p:nvPr/>
        </p:nvSpPr>
        <p:spPr>
          <a:xfrm>
            <a:off x="3069268" y="2319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3069268" y="1891398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5786948" y="192439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B4CA0B-60C5-514B-97E4-5CA90470A0BB}"/>
              </a:ext>
            </a:extLst>
          </p:cNvPr>
          <p:cNvSpPr/>
          <p:nvPr/>
        </p:nvSpPr>
        <p:spPr>
          <a:xfrm>
            <a:off x="5786947" y="5681368"/>
            <a:ext cx="1669774" cy="9044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Voyage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FCDF84-2B15-2041-8983-FE2AC3D3AC0D}"/>
              </a:ext>
            </a:extLst>
          </p:cNvPr>
          <p:cNvSpPr/>
          <p:nvPr/>
        </p:nvSpPr>
        <p:spPr>
          <a:xfrm>
            <a:off x="5786947" y="3827369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DD403D-1FA9-3143-A4D1-E77B636CF33E}"/>
              </a:ext>
            </a:extLst>
          </p:cNvPr>
          <p:cNvSpPr/>
          <p:nvPr/>
        </p:nvSpPr>
        <p:spPr>
          <a:xfrm>
            <a:off x="376161" y="1966334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Added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08E7954-1F6E-DA4B-9323-B6092467B32B}"/>
              </a:ext>
            </a:extLst>
          </p:cNvPr>
          <p:cNvSpPr/>
          <p:nvPr/>
        </p:nvSpPr>
        <p:spPr>
          <a:xfrm>
            <a:off x="574675" y="3702406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9B436A4E-0637-3E4F-A898-B68375B63195}"/>
              </a:ext>
            </a:extLst>
          </p:cNvPr>
          <p:cNvSpPr/>
          <p:nvPr/>
        </p:nvSpPr>
        <p:spPr>
          <a:xfrm>
            <a:off x="8232873" y="1743515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Pending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3386478" y="3714609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8261765" y="5437776"/>
            <a:ext cx="1272746" cy="120022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Rejected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32DA990-2CB5-3140-B5A7-950B69B76F88}"/>
              </a:ext>
            </a:extLst>
          </p:cNvPr>
          <p:cNvSpPr/>
          <p:nvPr/>
        </p:nvSpPr>
        <p:spPr>
          <a:xfrm rot="5400000">
            <a:off x="930995" y="132458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36A6799-0AF8-CF43-982C-80963CE6FF5E}"/>
              </a:ext>
            </a:extLst>
          </p:cNvPr>
          <p:cNvSpPr/>
          <p:nvPr/>
        </p:nvSpPr>
        <p:spPr>
          <a:xfrm rot="5400000">
            <a:off x="930995" y="3107254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B128BC75-B4E4-F741-9944-1C4F966D9E09}"/>
              </a:ext>
            </a:extLst>
          </p:cNvPr>
          <p:cNvSpPr/>
          <p:nvPr/>
        </p:nvSpPr>
        <p:spPr>
          <a:xfrm>
            <a:off x="2185610" y="458111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57A9ADD-C067-EF4D-89D1-88CFA60697C1}"/>
              </a:ext>
            </a:extLst>
          </p:cNvPr>
          <p:cNvSpPr/>
          <p:nvPr/>
        </p:nvSpPr>
        <p:spPr>
          <a:xfrm rot="5400000">
            <a:off x="3624102" y="13016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F63D63ED-440D-744C-872A-B100DA036AC5}"/>
              </a:ext>
            </a:extLst>
          </p:cNvPr>
          <p:cNvSpPr/>
          <p:nvPr/>
        </p:nvSpPr>
        <p:spPr>
          <a:xfrm rot="5400000">
            <a:off x="6341782" y="3086301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E07E671-999F-0E4F-93CD-A832238D9A84}"/>
              </a:ext>
            </a:extLst>
          </p:cNvPr>
          <p:cNvSpPr/>
          <p:nvPr/>
        </p:nvSpPr>
        <p:spPr>
          <a:xfrm>
            <a:off x="7589410" y="215050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4982942" y="211751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220F5FF6-6A57-FB47-80AC-AAB399172EF9}"/>
              </a:ext>
            </a:extLst>
          </p:cNvPr>
          <p:cNvSpPr/>
          <p:nvPr/>
        </p:nvSpPr>
        <p:spPr>
          <a:xfrm>
            <a:off x="7579190" y="59074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7C97119B-8F71-C143-A7A3-14828907DD1A}"/>
              </a:ext>
            </a:extLst>
          </p:cNvPr>
          <p:cNvSpPr/>
          <p:nvPr/>
        </p:nvSpPr>
        <p:spPr>
          <a:xfrm rot="10800000">
            <a:off x="4861537" y="3997762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C516D61F-E483-DB4A-A897-EE08A0F61F12}"/>
              </a:ext>
            </a:extLst>
          </p:cNvPr>
          <p:cNvSpPr/>
          <p:nvPr/>
        </p:nvSpPr>
        <p:spPr>
          <a:xfrm rot="5400000">
            <a:off x="6341781" y="4971842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759426A7-BC26-764B-BDC4-740E83DCB34E}"/>
              </a:ext>
            </a:extLst>
          </p:cNvPr>
          <p:cNvSpPr/>
          <p:nvPr/>
        </p:nvSpPr>
        <p:spPr>
          <a:xfrm>
            <a:off x="3386478" y="5478010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47F2E86E-8354-B84A-8EC1-A79DFC5A34DA}"/>
              </a:ext>
            </a:extLst>
          </p:cNvPr>
          <p:cNvSpPr/>
          <p:nvPr/>
        </p:nvSpPr>
        <p:spPr>
          <a:xfrm rot="10800000">
            <a:off x="4861537" y="59074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Container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5589369" y="2605514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10139044" y="3116655"/>
            <a:ext cx="1080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Add container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to repository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464203" y="2988683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25766" y="3316765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produced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consumed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4244795"/>
            <a:ext cx="15632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Containers (API)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85141" y="230234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266529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9936340" y="2972101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7" y="1759504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21248" y="1713934"/>
            <a:ext cx="1149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5161" y="198402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34662B-BD5E-0540-B7A1-3CD3E5B1BCC1}"/>
              </a:ext>
            </a:extLst>
          </p:cNvPr>
          <p:cNvCxnSpPr>
            <a:cxnSpLocks/>
          </p:cNvCxnSpPr>
          <p:nvPr/>
        </p:nvCxnSpPr>
        <p:spPr>
          <a:xfrm flipH="1">
            <a:off x="1280097" y="3241750"/>
            <a:ext cx="2605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3323913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4485506"/>
            <a:ext cx="87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lded Corner 103">
            <a:extLst>
              <a:ext uri="{FF2B5EF4-FFF2-40B4-BE49-F238E27FC236}">
                <a16:creationId xmlns:a16="http://schemas.microsoft.com/office/drawing/2014/main" id="{7F5DB1A0-24F4-F84C-B894-39EA196014D5}"/>
              </a:ext>
            </a:extLst>
          </p:cNvPr>
          <p:cNvSpPr/>
          <p:nvPr/>
        </p:nvSpPr>
        <p:spPr>
          <a:xfrm>
            <a:off x="2788368" y="4754431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3A7A400-F5B3-5144-968A-DE33E06E0E7E}"/>
              </a:ext>
            </a:extLst>
          </p:cNvPr>
          <p:cNvSpPr/>
          <p:nvPr/>
        </p:nvSpPr>
        <p:spPr>
          <a:xfrm>
            <a:off x="1392216" y="4633888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A01AAB-74F1-C74F-8490-0225613786E1}"/>
              </a:ext>
            </a:extLst>
          </p:cNvPr>
          <p:cNvCxnSpPr>
            <a:cxnSpLocks/>
          </p:cNvCxnSpPr>
          <p:nvPr/>
        </p:nvCxnSpPr>
        <p:spPr>
          <a:xfrm>
            <a:off x="1287629" y="500283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5313924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15212" y="5379468"/>
            <a:ext cx="2114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 from API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expected Empty 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251683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F93905C-EF7A-5349-AC51-73FAF3174003}"/>
              </a:ext>
            </a:extLst>
          </p:cNvPr>
          <p:cNvCxnSpPr>
            <a:cxnSpLocks/>
          </p:cNvCxnSpPr>
          <p:nvPr/>
        </p:nvCxnSpPr>
        <p:spPr>
          <a:xfrm flipV="1">
            <a:off x="3867056" y="2858710"/>
            <a:ext cx="6139499" cy="2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472299-B0E2-644D-BA9E-5FAA75B9DC98}"/>
              </a:ext>
            </a:extLst>
          </p:cNvPr>
          <p:cNvGrpSpPr/>
          <p:nvPr/>
        </p:nvGrpSpPr>
        <p:grpSpPr>
          <a:xfrm>
            <a:off x="9188311" y="2714238"/>
            <a:ext cx="433615" cy="288669"/>
            <a:chOff x="7970108" y="5423680"/>
            <a:chExt cx="1878227" cy="1100688"/>
          </a:xfrm>
        </p:grpSpPr>
        <p:sp>
          <p:nvSpPr>
            <p:cNvPr id="116" name="Process 115">
              <a:extLst>
                <a:ext uri="{FF2B5EF4-FFF2-40B4-BE49-F238E27FC236}">
                  <a16:creationId xmlns:a16="http://schemas.microsoft.com/office/drawing/2014/main" id="{FF939242-1E9F-B744-9F2E-81AC0FFA78E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erge 116">
              <a:extLst>
                <a:ext uri="{FF2B5EF4-FFF2-40B4-BE49-F238E27FC236}">
                  <a16:creationId xmlns:a16="http://schemas.microsoft.com/office/drawing/2014/main" id="{601EC0DE-248F-5844-913F-CF544B00BAA0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3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632991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78745" y="3689832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 Order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3532003"/>
            <a:ext cx="1425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2" y="4330196"/>
            <a:ext cx="2735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19228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423841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608629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502373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607747" y="1713934"/>
            <a:ext cx="873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2481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60254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46808" y="6107372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/>
          <p:nvPr/>
        </p:nvCxnSpPr>
        <p:spPr>
          <a:xfrm flipH="1">
            <a:off x="4754651" y="2809377"/>
            <a:ext cx="275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434197" y="4432368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984197" y="2665042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7DC82C7-B338-B245-A1FF-AE33B0B24D79}"/>
              </a:ext>
            </a:extLst>
          </p:cNvPr>
          <p:cNvSpPr/>
          <p:nvPr/>
        </p:nvSpPr>
        <p:spPr>
          <a:xfrm>
            <a:off x="7315438" y="2532530"/>
            <a:ext cx="370011" cy="3580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8CB9-AAC8-D14B-81AF-BFE65340C1BE}"/>
              </a:ext>
            </a:extLst>
          </p:cNvPr>
          <p:cNvSpPr/>
          <p:nvPr/>
        </p:nvSpPr>
        <p:spPr>
          <a:xfrm>
            <a:off x="7680758" y="2596117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3248541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326957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104343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4811925" y="32717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</p:cNvCxnSpPr>
          <p:nvPr/>
        </p:nvCxnSpPr>
        <p:spPr>
          <a:xfrm flipV="1">
            <a:off x="4762303" y="3236163"/>
            <a:ext cx="274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6870096" y="3083006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8618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40357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419834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5412828" y="282111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29169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67638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5176623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5011392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70561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5373320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OderCreated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877046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Allocated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75401" y="296068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190531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6211" y="1553293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075671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8296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988342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67535" y="6074050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Loaded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2432677"/>
            <a:ext cx="25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5549" y="2441662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ContainerAssignedToOrder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276431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79991"/>
            <a:ext cx="8749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427669" y="4433168"/>
            <a:ext cx="27350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361467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275616" y="34109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3785031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439071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>
            <a:off x="1289043" y="4129682"/>
            <a:ext cx="448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1985808" y="4138667"/>
            <a:ext cx="2390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1AFFEB8-734A-E443-94CB-F7161121B25F}"/>
              </a:ext>
            </a:extLst>
          </p:cNvPr>
          <p:cNvGrpSpPr/>
          <p:nvPr/>
        </p:nvGrpSpPr>
        <p:grpSpPr>
          <a:xfrm>
            <a:off x="1535222" y="3973436"/>
            <a:ext cx="433615" cy="288669"/>
            <a:chOff x="7970108" y="5423680"/>
            <a:chExt cx="1878227" cy="1100688"/>
          </a:xfrm>
        </p:grpSpPr>
        <p:sp>
          <p:nvSpPr>
            <p:cNvPr id="107" name="Process 106">
              <a:extLst>
                <a:ext uri="{FF2B5EF4-FFF2-40B4-BE49-F238E27FC236}">
                  <a16:creationId xmlns:a16="http://schemas.microsoft.com/office/drawing/2014/main" id="{4E145248-378C-FA41-A7D0-7E9B6B6CAEF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erge 107">
              <a:extLst>
                <a:ext uri="{FF2B5EF4-FFF2-40B4-BE49-F238E27FC236}">
                  <a16:creationId xmlns:a16="http://schemas.microsoft.com/office/drawing/2014/main" id="{F29C1A9A-C9DC-6B4B-B344-05230DC55513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81AAC4-9ADD-B249-B8FA-7CF3835CE371}"/>
              </a:ext>
            </a:extLst>
          </p:cNvPr>
          <p:cNvSpPr/>
          <p:nvPr/>
        </p:nvSpPr>
        <p:spPr>
          <a:xfrm>
            <a:off x="2301366" y="5202373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Containers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Folded Corner 128">
            <a:extLst>
              <a:ext uri="{FF2B5EF4-FFF2-40B4-BE49-F238E27FC236}">
                <a16:creationId xmlns:a16="http://schemas.microsoft.com/office/drawing/2014/main" id="{58291B47-F35F-054D-9D3D-1F3F6B43F3FC}"/>
              </a:ext>
            </a:extLst>
          </p:cNvPr>
          <p:cNvSpPr/>
          <p:nvPr/>
        </p:nvSpPr>
        <p:spPr>
          <a:xfrm>
            <a:off x="2594633" y="563304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F0043-4EB9-8042-B484-3F2CA074D4C7}"/>
              </a:ext>
            </a:extLst>
          </p:cNvPr>
          <p:cNvSpPr/>
          <p:nvPr/>
        </p:nvSpPr>
        <p:spPr>
          <a:xfrm>
            <a:off x="1322640" y="542987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BA38B-1841-F34E-961B-EA8609FB4C73}"/>
              </a:ext>
            </a:extLst>
          </p:cNvPr>
          <p:cNvCxnSpPr>
            <a:cxnSpLocks/>
          </p:cNvCxnSpPr>
          <p:nvPr/>
        </p:nvCxnSpPr>
        <p:spPr>
          <a:xfrm>
            <a:off x="1289040" y="5803308"/>
            <a:ext cx="1302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Not Found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77849" y="4386850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34072" y="212170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92304" y="3380777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7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49404" y="4378842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OrderRejected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68536" y="2121705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OrderRejected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155260" y="3380777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 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5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voyage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99608" y="1672561"/>
            <a:ext cx="16321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 MS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95736" y="2647429"/>
            <a:ext cx="12186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447942" y="3865179"/>
            <a:ext cx="14943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 MS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35785" y="4778262"/>
            <a:ext cx="12186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</p:spTree>
    <p:extLst>
      <p:ext uri="{BB962C8B-B14F-4D97-AF65-F5344CB8AC3E}">
        <p14:creationId xmlns:p14="http://schemas.microsoft.com/office/powerpoint/2010/main" val="266641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485</Words>
  <Application>Microsoft Macintosh PowerPoint</Application>
  <PresentationFormat>Widescreen</PresentationFormat>
  <Paragraphs>174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Container</vt:lpstr>
      <vt:lpstr>Sequence Diagram – [Test] : Create Order</vt:lpstr>
      <vt:lpstr>Sequence Diagram – [Test] : Container Allocated</vt:lpstr>
      <vt:lpstr>Sequence Diagram – [Test] : Voyage Not Found</vt:lpstr>
      <vt:lpstr>Sequence Diagram – [Test] : Order Rejected</vt:lpstr>
      <vt:lpstr>Sequence Diagram – [Test] : Order Rejected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33</cp:revision>
  <dcterms:created xsi:type="dcterms:W3CDTF">2019-11-14T09:40:24Z</dcterms:created>
  <dcterms:modified xsi:type="dcterms:W3CDTF">2019-12-17T10:37:51Z</dcterms:modified>
</cp:coreProperties>
</file>