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0" r:id="rId2"/>
    <p:sldId id="141168491" r:id="rId3"/>
    <p:sldId id="1411684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9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1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8B80B9-809E-0C4A-8EE6-7309A4BBB153}"/>
              </a:ext>
            </a:extLst>
          </p:cNvPr>
          <p:cNvSpPr/>
          <p:nvPr/>
        </p:nvSpPr>
        <p:spPr>
          <a:xfrm>
            <a:off x="1126837" y="1881699"/>
            <a:ext cx="6640946" cy="6815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54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06237" y="31696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129410"/>
            <a:ext cx="173120" cy="418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978540" y="2182284"/>
            <a:ext cx="2523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86027" y="359311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544925" y="2037811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7709451" y="26404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758579" y="2802888"/>
            <a:ext cx="252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7282481" y="2658415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994329" y="3673124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3116641" y="200551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54445" y="360305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stCxn id="44" idx="1"/>
            <a:endCxn id="100" idx="3"/>
          </p:cNvCxnSpPr>
          <p:nvPr/>
        </p:nvCxnSpPr>
        <p:spPr>
          <a:xfrm flipH="1" flipV="1">
            <a:off x="3044633" y="3338194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88960" y="3764776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87547" y="3857696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28864" y="4092039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36541" y="4061593"/>
            <a:ext cx="173120" cy="418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142814" y="460404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5990477" y="4707539"/>
            <a:ext cx="4048394" cy="1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5556862" y="4651122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68CF48E-7DED-8E4D-AF09-B01B4E932B00}"/>
              </a:ext>
            </a:extLst>
          </p:cNvPr>
          <p:cNvCxnSpPr>
            <a:cxnSpLocks/>
          </p:cNvCxnSpPr>
          <p:nvPr/>
        </p:nvCxnSpPr>
        <p:spPr>
          <a:xfrm flipV="1">
            <a:off x="5990477" y="4835441"/>
            <a:ext cx="5291511" cy="139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97798" y="508885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22152" y="5058406"/>
            <a:ext cx="173120" cy="418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EFCA1A-F478-FF43-82CE-413FB0B843C9}"/>
              </a:ext>
            </a:extLst>
          </p:cNvPr>
          <p:cNvSpPr/>
          <p:nvPr/>
        </p:nvSpPr>
        <p:spPr>
          <a:xfrm>
            <a:off x="11418412" y="4095946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Save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BE928E66-0016-9947-AD17-B291F56AA782}"/>
              </a:ext>
            </a:extLst>
          </p:cNvPr>
          <p:cNvSpPr/>
          <p:nvPr/>
        </p:nvSpPr>
        <p:spPr>
          <a:xfrm>
            <a:off x="11208301" y="4065500"/>
            <a:ext cx="173120" cy="418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4349169" y="549783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 flipV="1">
            <a:off x="5990663" y="5581747"/>
            <a:ext cx="5304198" cy="184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5557048" y="5509477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985203" y="5730059"/>
            <a:ext cx="153197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52447" y="61621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0619" y="6131714"/>
            <a:ext cx="173120" cy="418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51488" y="6046645"/>
            <a:ext cx="907005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58493" y="6349520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>
            <a:off x="2591131" y="3641069"/>
            <a:ext cx="13860" cy="24055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8B80B9-809E-0C4A-8EE6-7309A4BBB153}"/>
              </a:ext>
            </a:extLst>
          </p:cNvPr>
          <p:cNvSpPr/>
          <p:nvPr/>
        </p:nvSpPr>
        <p:spPr>
          <a:xfrm>
            <a:off x="1126837" y="1881699"/>
            <a:ext cx="6640946" cy="6815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54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598799" y="315978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129410"/>
            <a:ext cx="173120" cy="418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978540" y="2182284"/>
            <a:ext cx="2523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86027" y="359311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544925" y="2037811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7709451" y="26404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758579" y="2802888"/>
            <a:ext cx="252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7282481" y="2658415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994329" y="3673124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3116641" y="200551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54445" y="360305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stCxn id="44" idx="1"/>
            <a:endCxn id="100" idx="3"/>
          </p:cNvCxnSpPr>
          <p:nvPr/>
        </p:nvCxnSpPr>
        <p:spPr>
          <a:xfrm flipH="1" flipV="1">
            <a:off x="3044633" y="3338194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88960" y="3764776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87547" y="3857696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28864" y="4092039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36541" y="4061593"/>
            <a:ext cx="173120" cy="418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142814" y="460404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5990477" y="4707539"/>
            <a:ext cx="4048394" cy="1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5556862" y="4651122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68CF48E-7DED-8E4D-AF09-B01B4E932B00}"/>
              </a:ext>
            </a:extLst>
          </p:cNvPr>
          <p:cNvCxnSpPr>
            <a:cxnSpLocks/>
          </p:cNvCxnSpPr>
          <p:nvPr/>
        </p:nvCxnSpPr>
        <p:spPr>
          <a:xfrm flipV="1">
            <a:off x="5990477" y="4835441"/>
            <a:ext cx="5291511" cy="139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97798" y="508885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22152" y="5058406"/>
            <a:ext cx="173120" cy="41829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EFCA1A-F478-FF43-82CE-413FB0B843C9}"/>
              </a:ext>
            </a:extLst>
          </p:cNvPr>
          <p:cNvSpPr/>
          <p:nvPr/>
        </p:nvSpPr>
        <p:spPr>
          <a:xfrm>
            <a:off x="11418412" y="4095946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Save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BE928E66-0016-9947-AD17-B291F56AA782}"/>
              </a:ext>
            </a:extLst>
          </p:cNvPr>
          <p:cNvSpPr/>
          <p:nvPr/>
        </p:nvSpPr>
        <p:spPr>
          <a:xfrm>
            <a:off x="11208301" y="4065500"/>
            <a:ext cx="173120" cy="418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4349172" y="549783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VoyageNotFound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 flipV="1">
            <a:off x="5990663" y="5581747"/>
            <a:ext cx="5304198" cy="184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Process 145">
            <a:extLst>
              <a:ext uri="{FF2B5EF4-FFF2-40B4-BE49-F238E27FC236}">
                <a16:creationId xmlns:a16="http://schemas.microsoft.com/office/drawing/2014/main" id="{A011B278-86E3-3E44-9F28-5D8546684822}"/>
              </a:ext>
            </a:extLst>
          </p:cNvPr>
          <p:cNvSpPr/>
          <p:nvPr/>
        </p:nvSpPr>
        <p:spPr>
          <a:xfrm>
            <a:off x="5557048" y="5509753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Merge 146">
            <a:extLst>
              <a:ext uri="{FF2B5EF4-FFF2-40B4-BE49-F238E27FC236}">
                <a16:creationId xmlns:a16="http://schemas.microsoft.com/office/drawing/2014/main" id="{0D2E6372-4B5D-524A-A244-1AEC267E8BA5}"/>
              </a:ext>
            </a:extLst>
          </p:cNvPr>
          <p:cNvSpPr/>
          <p:nvPr/>
        </p:nvSpPr>
        <p:spPr>
          <a:xfrm>
            <a:off x="5557048" y="5509477"/>
            <a:ext cx="433102" cy="176744"/>
          </a:xfrm>
          <a:prstGeom prst="flowChartMerg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985203" y="5730059"/>
            <a:ext cx="15319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52451" y="61621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0619" y="6131714"/>
            <a:ext cx="173120" cy="41829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51488" y="6046645"/>
            <a:ext cx="907005" cy="60575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(Rejected)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58493" y="6349520"/>
            <a:ext cx="4371297" cy="362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>
            <a:off x="2591131" y="3641069"/>
            <a:ext cx="13860" cy="24055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8B80B9-809E-0C4A-8EE6-7309A4BBB153}"/>
              </a:ext>
            </a:extLst>
          </p:cNvPr>
          <p:cNvSpPr/>
          <p:nvPr/>
        </p:nvSpPr>
        <p:spPr>
          <a:xfrm>
            <a:off x="1126837" y="1881699"/>
            <a:ext cx="6640946" cy="6815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54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598799" y="315978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129410"/>
            <a:ext cx="173120" cy="418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978540" y="2182284"/>
            <a:ext cx="2523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86027" y="359311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544925" y="2037811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7709451" y="26404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758579" y="2802888"/>
            <a:ext cx="252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7282481" y="2658415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994329" y="3673124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3116641" y="200551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54445" y="360305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stCxn id="44" idx="1"/>
            <a:endCxn id="100" idx="3"/>
          </p:cNvCxnSpPr>
          <p:nvPr/>
        </p:nvCxnSpPr>
        <p:spPr>
          <a:xfrm flipH="1" flipV="1">
            <a:off x="3044633" y="3338194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88960" y="3764776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87547" y="3857696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28864" y="4092039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36541" y="4061593"/>
            <a:ext cx="173120" cy="41829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177280" y="4684728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ContainerNotFound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5990477" y="4761329"/>
            <a:ext cx="4048394" cy="16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68CF48E-7DED-8E4D-AF09-B01B4E932B00}"/>
              </a:ext>
            </a:extLst>
          </p:cNvPr>
          <p:cNvCxnSpPr>
            <a:cxnSpLocks/>
          </p:cNvCxnSpPr>
          <p:nvPr/>
        </p:nvCxnSpPr>
        <p:spPr>
          <a:xfrm flipV="1">
            <a:off x="5990477" y="4862336"/>
            <a:ext cx="5291511" cy="1394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97799" y="504402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Delete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22152" y="5013581"/>
            <a:ext cx="173120" cy="41829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EFCA1A-F478-FF43-82CE-413FB0B843C9}"/>
              </a:ext>
            </a:extLst>
          </p:cNvPr>
          <p:cNvSpPr/>
          <p:nvPr/>
        </p:nvSpPr>
        <p:spPr>
          <a:xfrm>
            <a:off x="11418412" y="4095946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Save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BE928E66-0016-9947-AD17-B291F56AA782}"/>
              </a:ext>
            </a:extLst>
          </p:cNvPr>
          <p:cNvSpPr/>
          <p:nvPr/>
        </p:nvSpPr>
        <p:spPr>
          <a:xfrm>
            <a:off x="11208301" y="4065500"/>
            <a:ext cx="173120" cy="418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A9E002-78C1-D048-869A-894B5DDEB967}"/>
              </a:ext>
            </a:extLst>
          </p:cNvPr>
          <p:cNvGrpSpPr/>
          <p:nvPr/>
        </p:nvGrpSpPr>
        <p:grpSpPr>
          <a:xfrm>
            <a:off x="5557048" y="4711615"/>
            <a:ext cx="433615" cy="288669"/>
            <a:chOff x="5557048" y="5509477"/>
            <a:chExt cx="433615" cy="288669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5557048" y="5509753"/>
              <a:ext cx="433615" cy="288393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5557048" y="5509477"/>
              <a:ext cx="433102" cy="176744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985203" y="4950128"/>
            <a:ext cx="15319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52451" y="548084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0619" y="5450394"/>
            <a:ext cx="173120" cy="41829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51488" y="5365325"/>
            <a:ext cx="907005" cy="60575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(Rejected)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58493" y="5668200"/>
            <a:ext cx="4371297" cy="362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>
            <a:off x="2591131" y="3641069"/>
            <a:ext cx="13860" cy="17242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231</Words>
  <Application>Microsoft Macintosh PowerPoint</Application>
  <PresentationFormat>Widescreen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SAGA Pattern (Choreography) - Sequence Diagram – Create Order</vt:lpstr>
      <vt:lpstr>SAGA Pattern (Choreography) - Sequence Diagram – Create Order</vt:lpstr>
      <vt:lpstr>SAGA Pattern (Choreography) - Sequence Diagram – Create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43</cp:revision>
  <dcterms:created xsi:type="dcterms:W3CDTF">2019-11-14T09:40:24Z</dcterms:created>
  <dcterms:modified xsi:type="dcterms:W3CDTF">2019-12-17T09:54:53Z</dcterms:modified>
</cp:coreProperties>
</file>