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7"/>
  </p:notesMasterIdLst>
  <p:sldIdLst>
    <p:sldId id="141168475" r:id="rId3"/>
    <p:sldId id="141168477" r:id="rId4"/>
    <p:sldId id="141168478" r:id="rId5"/>
    <p:sldId id="141168479" r:id="rId6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FF"/>
    <a:srgbClr val="0443F0"/>
    <a:srgbClr val="0043FF"/>
    <a:srgbClr val="7DB049"/>
    <a:srgbClr val="5E9CE0"/>
    <a:srgbClr val="009643"/>
    <a:srgbClr val="1B44A7"/>
    <a:srgbClr val="FF5BD0"/>
    <a:srgbClr val="9D381C"/>
    <a:srgbClr val="B4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 autoAdjust="0"/>
    <p:restoredTop sz="87781" autoAdjust="0"/>
  </p:normalViewPr>
  <p:slideViewPr>
    <p:cSldViewPr snapToGrid="0">
      <p:cViewPr varScale="1">
        <p:scale>
          <a:sx n="108" d="100"/>
          <a:sy n="108" d="100"/>
        </p:scale>
        <p:origin x="71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9/1/20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Appsody has different components working together to simplify developing cloud native app deployable on Kubernetes.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1778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Webhook helps to control the integration with other component of the development process: when an action is done on the </a:t>
            </a:r>
            <a:r>
              <a:rPr lang="en-US" dirty="0" err="1"/>
              <a:t>github.com</a:t>
            </a:r>
            <a:r>
              <a:rPr lang="en-US" dirty="0"/>
              <a:t> app, an </a:t>
            </a:r>
            <a:r>
              <a:rPr lang="en-US" dirty="0" err="1"/>
              <a:t>avent</a:t>
            </a:r>
            <a:r>
              <a:rPr lang="en-US" dirty="0"/>
              <a:t> is generated, webhook subscribe to such event to perform something like a HTTP POST to the specified URL.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Webhooks can be used to update an external issue tracker, trigger CI builds, update a backup mirror, or even deploy to your production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671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Webhook helps to control the integration with other component of the development process: when an action is done on the </a:t>
            </a:r>
            <a:r>
              <a:rPr lang="en-US" dirty="0" err="1"/>
              <a:t>github.com</a:t>
            </a:r>
            <a:r>
              <a:rPr lang="en-US" dirty="0"/>
              <a:t> app, an </a:t>
            </a:r>
            <a:r>
              <a:rPr lang="en-US" dirty="0" err="1"/>
              <a:t>avent</a:t>
            </a:r>
            <a:r>
              <a:rPr lang="en-US" dirty="0"/>
              <a:t> is generated, webhook subscribe to such event to perform something like a HTTP POST to the specified URL.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Webhooks can be used to update an external issue tracker, trigger CI builds, update a backup mirror, or even deploy to your production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508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Webhook helps to control the integration with other component of the development process: when an action is done on the </a:t>
            </a:r>
            <a:r>
              <a:rPr lang="en-US" dirty="0" err="1"/>
              <a:t>github.com</a:t>
            </a:r>
            <a:r>
              <a:rPr lang="en-US" dirty="0"/>
              <a:t> app, an </a:t>
            </a:r>
            <a:r>
              <a:rPr lang="en-US" dirty="0" err="1"/>
              <a:t>avent</a:t>
            </a:r>
            <a:r>
              <a:rPr lang="en-US" dirty="0"/>
              <a:t> is generated, webhook subscribe to such event to perform something like a HTTP POST to the specified URL.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Webhooks can be used to update an external issue tracker, trigger CI builds, update a backup mirror, or even deploy to your production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010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093B-DB50-494E-8EB9-A5D4DC4A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4EE56-7B66-9840-8080-61D448CD3B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E0B24-EBCE-D544-9FF1-0EA91C995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384" y="1866340"/>
            <a:ext cx="1193999" cy="29408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5F743630-E4B3-CA43-B61A-13D91058B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845" y="1376647"/>
            <a:ext cx="5029512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11AE6-2EF7-E44A-AE78-FEC901A39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026" y="3429000"/>
            <a:ext cx="325638" cy="354992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70221B32-2764-974B-84E4-9E024DB35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664" y="1696278"/>
            <a:ext cx="4766024" cy="79197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Namespace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F139B5D-E68C-CC41-84B4-5F82BFC2E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376647"/>
            <a:ext cx="5029512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72850-C717-0446-AD96-F0D117F493F0}"/>
              </a:ext>
            </a:extLst>
          </p:cNvPr>
          <p:cNvSpPr/>
          <p:nvPr/>
        </p:nvSpPr>
        <p:spPr>
          <a:xfrm>
            <a:off x="552450" y="1866340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DEC58-09C8-F247-AAD9-7DCD078E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33" y="4524276"/>
            <a:ext cx="1193999" cy="294089"/>
          </a:xfrm>
          <a:prstGeom prst="rect">
            <a:avLst/>
          </a:prstGeom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6F3DA76A-2B21-8049-8C7C-BC7B497D7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99" y="4357488"/>
            <a:ext cx="4080800" cy="134919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Appsody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6BB8C-110F-9442-999B-7A4AB9A9C79F}"/>
              </a:ext>
            </a:extLst>
          </p:cNvPr>
          <p:cNvSpPr/>
          <p:nvPr/>
        </p:nvSpPr>
        <p:spPr>
          <a:xfrm>
            <a:off x="1130537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F4D85-6739-9340-BFF8-D823FA0EB3DD}"/>
              </a:ext>
            </a:extLst>
          </p:cNvPr>
          <p:cNvSpPr/>
          <p:nvPr/>
        </p:nvSpPr>
        <p:spPr>
          <a:xfrm>
            <a:off x="2270148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06EA5E-7343-1847-B44B-57804AFD1A57}"/>
              </a:ext>
            </a:extLst>
          </p:cNvPr>
          <p:cNvSpPr/>
          <p:nvPr/>
        </p:nvSpPr>
        <p:spPr>
          <a:xfrm>
            <a:off x="3409759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0E611-6C3A-5846-B57B-A7D1CB69489E}"/>
              </a:ext>
            </a:extLst>
          </p:cNvPr>
          <p:cNvSpPr/>
          <p:nvPr/>
        </p:nvSpPr>
        <p:spPr>
          <a:xfrm>
            <a:off x="1735657" y="1866340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Based on Stack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E28F54-F2B0-6942-9661-1D9FCD98206B}"/>
              </a:ext>
            </a:extLst>
          </p:cNvPr>
          <p:cNvGrpSpPr/>
          <p:nvPr/>
        </p:nvGrpSpPr>
        <p:grpSpPr>
          <a:xfrm>
            <a:off x="1009650" y="2839558"/>
            <a:ext cx="1625147" cy="305022"/>
            <a:chOff x="1735657" y="2622762"/>
            <a:chExt cx="1625147" cy="30502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040D6B-B625-E747-B888-EB4321B78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5657" y="2633695"/>
              <a:ext cx="1193999" cy="2940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AEB8F3-CCC4-6745-9636-D61AE2F83BE0}"/>
                </a:ext>
              </a:extLst>
            </p:cNvPr>
            <p:cNvSpPr txBox="1"/>
            <p:nvPr/>
          </p:nvSpPr>
          <p:spPr>
            <a:xfrm>
              <a:off x="2937290" y="2622762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CLI</a:t>
              </a:r>
            </a:p>
          </p:txBody>
        </p:sp>
      </p:grp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C0D9B876-5934-2946-8871-DCC20AA0F5D0}"/>
              </a:ext>
            </a:extLst>
          </p:cNvPr>
          <p:cNvCxnSpPr>
            <a:endCxn id="8" idx="1"/>
          </p:cNvCxnSpPr>
          <p:nvPr/>
        </p:nvCxnSpPr>
        <p:spPr>
          <a:xfrm flipV="1">
            <a:off x="2798399" y="2092268"/>
            <a:ext cx="4243265" cy="885789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96FCF8-F177-544B-BCF5-BB90899283E7}"/>
              </a:ext>
            </a:extLst>
          </p:cNvPr>
          <p:cNvSpPr/>
          <p:nvPr/>
        </p:nvSpPr>
        <p:spPr>
          <a:xfrm>
            <a:off x="8791482" y="1794589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Container</a:t>
            </a:r>
          </a:p>
        </p:txBody>
      </p:sp>
      <p:pic>
        <p:nvPicPr>
          <p:cNvPr id="23" name="Picture 40">
            <a:extLst>
              <a:ext uri="{FF2B5EF4-FFF2-40B4-BE49-F238E27FC236}">
                <a16:creationId xmlns:a16="http://schemas.microsoft.com/office/drawing/2014/main" id="{80DA4971-75C8-C443-943C-E511B349D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19" y="2034486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188EC634-82A3-8246-9DF1-4090C9CD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181" y="4357488"/>
            <a:ext cx="3979638" cy="134919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Image Repository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978274-D862-344B-9880-9033C1BBD93D}"/>
              </a:ext>
            </a:extLst>
          </p:cNvPr>
          <p:cNvSpPr/>
          <p:nvPr/>
        </p:nvSpPr>
        <p:spPr>
          <a:xfrm>
            <a:off x="6230403" y="4818365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Image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665A4AA-A1F7-1C4B-8754-6930DE8BCD81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16200000" flipV="1">
            <a:off x="811902" y="3008890"/>
            <a:ext cx="2859150" cy="1011639"/>
          </a:xfrm>
          <a:prstGeom prst="curvedConnector4">
            <a:avLst>
              <a:gd name="adj1" fmla="val 46174"/>
              <a:gd name="adj2" fmla="val 122597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53694A2-8D05-A64F-809C-7EA881DCDE5B}"/>
              </a:ext>
            </a:extLst>
          </p:cNvPr>
          <p:cNvSpPr/>
          <p:nvPr/>
        </p:nvSpPr>
        <p:spPr>
          <a:xfrm>
            <a:off x="2241477" y="4010812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B901B72-743E-B949-820B-4A10C4E5D124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 flipH="1" flipV="1">
            <a:off x="2384099" y="1866340"/>
            <a:ext cx="250698" cy="1111718"/>
          </a:xfrm>
          <a:prstGeom prst="curvedConnector4">
            <a:avLst>
              <a:gd name="adj1" fmla="val -249840"/>
              <a:gd name="adj2" fmla="val 120563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1B75278-451F-1141-AEAC-9E804061C7CE}"/>
              </a:ext>
            </a:extLst>
          </p:cNvPr>
          <p:cNvSpPr/>
          <p:nvPr/>
        </p:nvSpPr>
        <p:spPr>
          <a:xfrm>
            <a:off x="3117777" y="1572412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801898-E5A5-7649-ACBD-D30357EF6BED}"/>
              </a:ext>
            </a:extLst>
          </p:cNvPr>
          <p:cNvSpPr/>
          <p:nvPr/>
        </p:nvSpPr>
        <p:spPr>
          <a:xfrm>
            <a:off x="5626971" y="177821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E4693512-BC4E-064C-9884-BD8A6CD5F463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rot="5400000">
            <a:off x="6026147" y="3013128"/>
            <a:ext cx="2657936" cy="95253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031EFB6-9792-D84D-8DBF-FBA017642DD4}"/>
              </a:ext>
            </a:extLst>
          </p:cNvPr>
          <p:cNvCxnSpPr>
            <a:cxnSpLocks/>
            <a:stCxn id="25" idx="3"/>
            <a:endCxn id="22" idx="2"/>
          </p:cNvCxnSpPr>
          <p:nvPr/>
        </p:nvCxnSpPr>
        <p:spPr>
          <a:xfrm flipV="1">
            <a:off x="7527286" y="2232179"/>
            <a:ext cx="1912638" cy="2804981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E951F03-2830-5D4C-B187-9E41A0AC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341" y="1494109"/>
            <a:ext cx="1193999" cy="294089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2096368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5D4-4D64-A54D-BD53-57A7FF14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2B16E-E991-454B-8DA7-43E13B9050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B3458-5B2F-6A43-B51F-3FFE3128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37" y="1154994"/>
            <a:ext cx="622300" cy="558800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754F933D-64DF-1545-8F60-ED295C89F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971732"/>
            <a:ext cx="2938528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1989B-4DAB-5C4F-A094-EC0E017072DC}"/>
              </a:ext>
            </a:extLst>
          </p:cNvPr>
          <p:cNvSpPr/>
          <p:nvPr/>
        </p:nvSpPr>
        <p:spPr>
          <a:xfrm>
            <a:off x="552450" y="2461425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D3EBA-A72A-FC40-B8D7-FBB5B52396B1}"/>
              </a:ext>
            </a:extLst>
          </p:cNvPr>
          <p:cNvSpPr/>
          <p:nvPr/>
        </p:nvSpPr>
        <p:spPr>
          <a:xfrm>
            <a:off x="1735657" y="2461425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Based on Stack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E6631-9502-7841-A421-74B453DCEAEE}"/>
              </a:ext>
            </a:extLst>
          </p:cNvPr>
          <p:cNvGrpSpPr/>
          <p:nvPr/>
        </p:nvGrpSpPr>
        <p:grpSpPr>
          <a:xfrm>
            <a:off x="1009650" y="3434643"/>
            <a:ext cx="1625147" cy="305022"/>
            <a:chOff x="1735657" y="2622762"/>
            <a:chExt cx="1625147" cy="30502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5199C3-69CA-CC4C-AF92-50B24AB8A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5657" y="2633695"/>
              <a:ext cx="1193999" cy="29408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66EC2C-75EA-D64C-B110-BC8E24552D0C}"/>
                </a:ext>
              </a:extLst>
            </p:cNvPr>
            <p:cNvSpPr txBox="1"/>
            <p:nvPr/>
          </p:nvSpPr>
          <p:spPr>
            <a:xfrm>
              <a:off x="2937290" y="2622762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CLI</a:t>
              </a:r>
            </a:p>
          </p:txBody>
        </p:sp>
      </p:grp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3143DD1-94D7-7349-88FF-7314F1A51197}"/>
              </a:ext>
            </a:extLst>
          </p:cNvPr>
          <p:cNvCxnSpPr>
            <a:cxnSpLocks/>
          </p:cNvCxnSpPr>
          <p:nvPr/>
        </p:nvCxnSpPr>
        <p:spPr>
          <a:xfrm flipH="1" flipV="1">
            <a:off x="2384099" y="2461425"/>
            <a:ext cx="250698" cy="1111718"/>
          </a:xfrm>
          <a:prstGeom prst="curvedConnector4">
            <a:avLst>
              <a:gd name="adj1" fmla="val -249840"/>
              <a:gd name="adj2" fmla="val 120563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utoShape 4">
            <a:extLst>
              <a:ext uri="{FF2B5EF4-FFF2-40B4-BE49-F238E27FC236}">
                <a16:creationId xmlns:a16="http://schemas.microsoft.com/office/drawing/2014/main" id="{B13C10C2-80D7-FB4F-AC1C-499D59BFA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37" y="1177875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Project Git Repository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B4818C0-A4A6-A643-996C-DECF6C5E164D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rot="5400000" flipH="1" flipV="1">
            <a:off x="2272528" y="171517"/>
            <a:ext cx="1027031" cy="3552787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F2835-441C-1743-8F1B-0411E9848053}"/>
              </a:ext>
            </a:extLst>
          </p:cNvPr>
          <p:cNvSpPr txBox="1"/>
          <p:nvPr/>
        </p:nvSpPr>
        <p:spPr>
          <a:xfrm>
            <a:off x="2141133" y="1318081"/>
            <a:ext cx="116570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Git push 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master branch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989A59-7FCE-A24C-8985-B2F1503BD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670" y="1208467"/>
            <a:ext cx="1104900" cy="431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4E6A2B-E3B6-A743-BEC5-6F53179CB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148" y="1531637"/>
            <a:ext cx="914400" cy="368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632F1C-F32A-EE45-AAB6-B285D0AD13CA}"/>
              </a:ext>
            </a:extLst>
          </p:cNvPr>
          <p:cNvSpPr txBox="1"/>
          <p:nvPr/>
        </p:nvSpPr>
        <p:spPr>
          <a:xfrm>
            <a:off x="2731496" y="3096089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Appsody test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A7037F45-248D-6B42-B5C3-2882602FC7B2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16200000" flipH="1">
            <a:off x="6464149" y="981438"/>
            <a:ext cx="323170" cy="777228"/>
          </a:xfrm>
          <a:prstGeom prst="curvedConnector3">
            <a:avLst>
              <a:gd name="adj1" fmla="val -70737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utoShape 4">
            <a:extLst>
              <a:ext uri="{FF2B5EF4-FFF2-40B4-BE49-F238E27FC236}">
                <a16:creationId xmlns:a16="http://schemas.microsoft.com/office/drawing/2014/main" id="{6625EAD8-D9C4-0045-B5EE-A8B3A6E1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240" y="2362804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Solution GitOps Repository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A0203D-B471-304C-A139-EEEC4424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991240" y="2362804"/>
            <a:ext cx="550955" cy="494735"/>
          </a:xfrm>
          <a:prstGeom prst="rect">
            <a:avLst/>
          </a:prstGeom>
        </p:spPr>
      </p:pic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E1CD6A0-F950-BD40-A0A7-C0BE9C55C38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471548" y="1715787"/>
            <a:ext cx="2009517" cy="690559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0BEB0D3-69BA-8D48-B71F-1ACF5DDAF757}"/>
              </a:ext>
            </a:extLst>
          </p:cNvPr>
          <p:cNvSpPr txBox="1"/>
          <p:nvPr/>
        </p:nvSpPr>
        <p:spPr>
          <a:xfrm>
            <a:off x="7958039" y="1531637"/>
            <a:ext cx="29385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Git push 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Updated 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Appsody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 app-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deploy.yaml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AutoShape 4">
            <a:extLst>
              <a:ext uri="{FF2B5EF4-FFF2-40B4-BE49-F238E27FC236}">
                <a16:creationId xmlns:a16="http://schemas.microsoft.com/office/drawing/2014/main" id="{3AF6D252-B3F4-C349-B5F8-F23F33989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042" y="4738310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Docker hub Repository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504E622-AB1C-4A42-9FB4-53FCFD7FA0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042" y="4738310"/>
            <a:ext cx="1207675" cy="324208"/>
          </a:xfrm>
          <a:prstGeom prst="rect">
            <a:avLst/>
          </a:prstGeom>
        </p:spPr>
      </p:pic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FA09B57-8776-B54D-A2BD-5B151E127366}"/>
              </a:ext>
            </a:extLst>
          </p:cNvPr>
          <p:cNvCxnSpPr>
            <a:cxnSpLocks/>
            <a:stCxn id="19" idx="1"/>
            <a:endCxn id="38" idx="0"/>
          </p:cNvCxnSpPr>
          <p:nvPr/>
        </p:nvCxnSpPr>
        <p:spPr>
          <a:xfrm rot="10800000" flipV="1">
            <a:off x="5320306" y="1715786"/>
            <a:ext cx="1236842" cy="3022523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EED47FC-6A4A-8F4E-BE1B-483160D5867F}"/>
              </a:ext>
            </a:extLst>
          </p:cNvPr>
          <p:cNvSpPr/>
          <p:nvPr/>
        </p:nvSpPr>
        <p:spPr>
          <a:xfrm>
            <a:off x="6308292" y="2297961"/>
            <a:ext cx="914400" cy="81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4BD998-F793-284C-B879-566AC8811B47}"/>
              </a:ext>
            </a:extLst>
          </p:cNvPr>
          <p:cNvSpPr txBox="1"/>
          <p:nvPr/>
        </p:nvSpPr>
        <p:spPr>
          <a:xfrm>
            <a:off x="4636767" y="4070156"/>
            <a:ext cx="13019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23444398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5D4-4D64-A54D-BD53-57A7FF14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2B16E-E991-454B-8DA7-43E13B9050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6625EAD8-D9C4-0045-B5EE-A8B3A6E1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877" y="1035373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Solution GitOps Repository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A0203D-B471-304C-A139-EEEC4424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23877" y="1035373"/>
            <a:ext cx="550955" cy="494735"/>
          </a:xfrm>
          <a:prstGeom prst="rect">
            <a:avLst/>
          </a:prstGeom>
        </p:spPr>
      </p:pic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E1CD6A0-F950-BD40-A0A7-C0BE9C55C38C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1466850" y="1571293"/>
            <a:ext cx="2657027" cy="134733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4">
            <a:extLst>
              <a:ext uri="{FF2B5EF4-FFF2-40B4-BE49-F238E27FC236}">
                <a16:creationId xmlns:a16="http://schemas.microsoft.com/office/drawing/2014/main" id="{3AF6D252-B3F4-C349-B5F8-F23F33989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596" y="1690140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Docker hub Repository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504E622-AB1C-4A42-9FB4-53FCFD7F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596" y="1690140"/>
            <a:ext cx="1207675" cy="324208"/>
          </a:xfrm>
          <a:prstGeom prst="rect">
            <a:avLst/>
          </a:prstGeom>
        </p:spPr>
      </p:pic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FA09B57-8776-B54D-A2BD-5B151E127366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7922103" y="2664636"/>
            <a:ext cx="2549304" cy="1879887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utoShape 4">
            <a:extLst>
              <a:ext uri="{FF2B5EF4-FFF2-40B4-BE49-F238E27FC236}">
                <a16:creationId xmlns:a16="http://schemas.microsoft.com/office/drawing/2014/main" id="{B18B7B70-B47E-9844-8C1D-6068E83F0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971732"/>
            <a:ext cx="2938528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9BDC1D-74F2-8942-BE2B-2216E769C2E7}"/>
              </a:ext>
            </a:extLst>
          </p:cNvPr>
          <p:cNvSpPr/>
          <p:nvPr/>
        </p:nvSpPr>
        <p:spPr>
          <a:xfrm>
            <a:off x="552450" y="2461425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A2F472-94EF-3B4B-9579-4F8BFF6F606D}"/>
              </a:ext>
            </a:extLst>
          </p:cNvPr>
          <p:cNvSpPr txBox="1"/>
          <p:nvPr/>
        </p:nvSpPr>
        <p:spPr>
          <a:xfrm>
            <a:off x="5290820" y="1200484"/>
            <a:ext cx="14641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K8s Yaml files</a:t>
            </a:r>
          </a:p>
        </p:txBody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6FD2F85F-9AB9-9F4F-8D88-F94CD6F02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170" y="3603964"/>
            <a:ext cx="5921829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F2F41E3-D1B5-7543-80BC-788190173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51" y="5583263"/>
            <a:ext cx="325638" cy="354992"/>
          </a:xfrm>
          <a:prstGeom prst="rect">
            <a:avLst/>
          </a:prstGeom>
        </p:spPr>
      </p:pic>
      <p:sp>
        <p:nvSpPr>
          <p:cNvPr id="34" name="AutoShape 4">
            <a:extLst>
              <a:ext uri="{FF2B5EF4-FFF2-40B4-BE49-F238E27FC236}">
                <a16:creationId xmlns:a16="http://schemas.microsoft.com/office/drawing/2014/main" id="{C5085C79-C321-BD4C-AB47-594E4A18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156" y="4879229"/>
            <a:ext cx="4785125" cy="67869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Eda-namespace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E65692-8F37-5947-8D8B-D1AC30F83A51}"/>
              </a:ext>
            </a:extLst>
          </p:cNvPr>
          <p:cNvSpPr/>
          <p:nvPr/>
        </p:nvSpPr>
        <p:spPr>
          <a:xfrm>
            <a:off x="9488256" y="1892337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Image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3B4EE0-41BF-4E4D-AAAB-314B9F112CD3}"/>
              </a:ext>
            </a:extLst>
          </p:cNvPr>
          <p:cNvSpPr txBox="1"/>
          <p:nvPr/>
        </p:nvSpPr>
        <p:spPr>
          <a:xfrm>
            <a:off x="2204338" y="1465349"/>
            <a:ext cx="94929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Git push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321414-6C2B-584A-9D66-EB12A6A1E1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989" y="3733521"/>
            <a:ext cx="524956" cy="6788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AA06A8-C82D-C948-B02A-3D6FFE72E6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79" y="4934192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AutoShape 4">
            <a:extLst>
              <a:ext uri="{FF2B5EF4-FFF2-40B4-BE49-F238E27FC236}">
                <a16:creationId xmlns:a16="http://schemas.microsoft.com/office/drawing/2014/main" id="{3CF1B0F9-E774-0148-B4F7-588D15C7D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308" y="3740247"/>
            <a:ext cx="2683945" cy="67869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ArgoCD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F14B9EE-CCC7-2F45-A545-1B4386B10E23}"/>
              </a:ext>
            </a:extLst>
          </p:cNvPr>
          <p:cNvCxnSpPr>
            <a:cxnSpLocks/>
            <a:stCxn id="26" idx="2"/>
            <a:endCxn id="43" idx="0"/>
          </p:cNvCxnSpPr>
          <p:nvPr/>
        </p:nvCxnSpPr>
        <p:spPr>
          <a:xfrm rot="5400000">
            <a:off x="4522977" y="2240343"/>
            <a:ext cx="2201209" cy="79859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3F97A4-A798-1F40-8201-06FEF48517EB}"/>
              </a:ext>
            </a:extLst>
          </p:cNvPr>
          <p:cNvSpPr txBox="1"/>
          <p:nvPr/>
        </p:nvSpPr>
        <p:spPr>
          <a:xfrm>
            <a:off x="4853347" y="2627778"/>
            <a:ext cx="7200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synch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AB3399-6CC8-D24C-A07F-57F98E753D96}"/>
              </a:ext>
            </a:extLst>
          </p:cNvPr>
          <p:cNvSpPr txBox="1"/>
          <p:nvPr/>
        </p:nvSpPr>
        <p:spPr>
          <a:xfrm>
            <a:off x="9191898" y="3215892"/>
            <a:ext cx="113043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Kubectl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6748471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5D4-4D64-A54D-BD53-57A7FF14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2B16E-E991-454B-8DA7-43E13B9050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6625EAD8-D9C4-0045-B5EE-A8B3A6E1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877" y="1035373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Solution GitOps Repository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A0203D-B471-304C-A139-EEEC4424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23877" y="1035373"/>
            <a:ext cx="550955" cy="494735"/>
          </a:xfrm>
          <a:prstGeom prst="rect">
            <a:avLst/>
          </a:prstGeom>
        </p:spPr>
      </p:pic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E1CD6A0-F950-BD40-A0A7-C0BE9C55C38C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1466850" y="1571293"/>
            <a:ext cx="2657027" cy="134733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4">
            <a:extLst>
              <a:ext uri="{FF2B5EF4-FFF2-40B4-BE49-F238E27FC236}">
                <a16:creationId xmlns:a16="http://schemas.microsoft.com/office/drawing/2014/main" id="{3AF6D252-B3F4-C349-B5F8-F23F33989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596" y="1690140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Docker hub Repository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504E622-AB1C-4A42-9FB4-53FCFD7F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596" y="1690140"/>
            <a:ext cx="1207675" cy="324208"/>
          </a:xfrm>
          <a:prstGeom prst="rect">
            <a:avLst/>
          </a:prstGeom>
        </p:spPr>
      </p:pic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FA09B57-8776-B54D-A2BD-5B151E127366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7922103" y="2664636"/>
            <a:ext cx="2549304" cy="1879887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utoShape 4">
            <a:extLst>
              <a:ext uri="{FF2B5EF4-FFF2-40B4-BE49-F238E27FC236}">
                <a16:creationId xmlns:a16="http://schemas.microsoft.com/office/drawing/2014/main" id="{B18B7B70-B47E-9844-8C1D-6068E83F0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971732"/>
            <a:ext cx="2938528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9BDC1D-74F2-8942-BE2B-2216E769C2E7}"/>
              </a:ext>
            </a:extLst>
          </p:cNvPr>
          <p:cNvSpPr/>
          <p:nvPr/>
        </p:nvSpPr>
        <p:spPr>
          <a:xfrm>
            <a:off x="552450" y="2461425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A2F472-94EF-3B4B-9579-4F8BFF6F606D}"/>
              </a:ext>
            </a:extLst>
          </p:cNvPr>
          <p:cNvSpPr txBox="1"/>
          <p:nvPr/>
        </p:nvSpPr>
        <p:spPr>
          <a:xfrm>
            <a:off x="5290820" y="1200484"/>
            <a:ext cx="14641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K8s Yaml files</a:t>
            </a:r>
          </a:p>
        </p:txBody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6FD2F85F-9AB9-9F4F-8D88-F94CD6F02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170" y="3603964"/>
            <a:ext cx="5921829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F2F41E3-D1B5-7543-80BC-788190173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51" y="5583263"/>
            <a:ext cx="325638" cy="354992"/>
          </a:xfrm>
          <a:prstGeom prst="rect">
            <a:avLst/>
          </a:prstGeom>
        </p:spPr>
      </p:pic>
      <p:sp>
        <p:nvSpPr>
          <p:cNvPr id="34" name="AutoShape 4">
            <a:extLst>
              <a:ext uri="{FF2B5EF4-FFF2-40B4-BE49-F238E27FC236}">
                <a16:creationId xmlns:a16="http://schemas.microsoft.com/office/drawing/2014/main" id="{C5085C79-C321-BD4C-AB47-594E4A18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156" y="4879229"/>
            <a:ext cx="4785125" cy="67869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Eda-namespace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E65692-8F37-5947-8D8B-D1AC30F83A51}"/>
              </a:ext>
            </a:extLst>
          </p:cNvPr>
          <p:cNvSpPr/>
          <p:nvPr/>
        </p:nvSpPr>
        <p:spPr>
          <a:xfrm>
            <a:off x="9488256" y="1892337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Image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3B4EE0-41BF-4E4D-AAAB-314B9F112CD3}"/>
              </a:ext>
            </a:extLst>
          </p:cNvPr>
          <p:cNvSpPr txBox="1"/>
          <p:nvPr/>
        </p:nvSpPr>
        <p:spPr>
          <a:xfrm>
            <a:off x="2204338" y="1465349"/>
            <a:ext cx="94929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Git push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9AA06A8-C82D-C948-B02A-3D6FFE72E6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79" y="4934192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AutoShape 4">
            <a:extLst>
              <a:ext uri="{FF2B5EF4-FFF2-40B4-BE49-F238E27FC236}">
                <a16:creationId xmlns:a16="http://schemas.microsoft.com/office/drawing/2014/main" id="{3CF1B0F9-E774-0148-B4F7-588D15C7D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308" y="3740247"/>
            <a:ext cx="2683945" cy="67869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Tekton pipelines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F14B9EE-CCC7-2F45-A545-1B4386B10E23}"/>
              </a:ext>
            </a:extLst>
          </p:cNvPr>
          <p:cNvCxnSpPr>
            <a:cxnSpLocks/>
            <a:stCxn id="26" idx="2"/>
            <a:endCxn id="43" idx="0"/>
          </p:cNvCxnSpPr>
          <p:nvPr/>
        </p:nvCxnSpPr>
        <p:spPr>
          <a:xfrm rot="5400000">
            <a:off x="4522977" y="2240343"/>
            <a:ext cx="2201209" cy="79859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3F97A4-A798-1F40-8201-06FEF48517EB}"/>
              </a:ext>
            </a:extLst>
          </p:cNvPr>
          <p:cNvSpPr txBox="1"/>
          <p:nvPr/>
        </p:nvSpPr>
        <p:spPr>
          <a:xfrm>
            <a:off x="4853347" y="2627778"/>
            <a:ext cx="7200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synch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AB3399-6CC8-D24C-A07F-57F98E753D96}"/>
              </a:ext>
            </a:extLst>
          </p:cNvPr>
          <p:cNvSpPr txBox="1"/>
          <p:nvPr/>
        </p:nvSpPr>
        <p:spPr>
          <a:xfrm>
            <a:off x="9191898" y="3215892"/>
            <a:ext cx="113043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Kubectl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B507CE-1D7C-1D47-94FD-903AD0CBCB21}"/>
              </a:ext>
            </a:extLst>
          </p:cNvPr>
          <p:cNvSpPr txBox="1"/>
          <p:nvPr/>
        </p:nvSpPr>
        <p:spPr>
          <a:xfrm>
            <a:off x="11263086" y="5950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38C0DC-8DB2-524D-95A8-6CE194BEA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2989" y="3781459"/>
            <a:ext cx="10287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793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201142</TotalTime>
  <Words>354</Words>
  <Application>Microsoft Macintosh PowerPoint</Application>
  <PresentationFormat>Widescreen</PresentationFormat>
  <Paragraphs>69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Lucida Grande</vt:lpstr>
      <vt:lpstr>BLANK</vt:lpstr>
      <vt:lpstr>InterConnect Theme</vt:lpstr>
      <vt:lpstr>Appsody</vt:lpstr>
      <vt:lpstr>CI</vt:lpstr>
      <vt:lpstr>CD</vt:lpstr>
      <vt:lpstr>CD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Rick Osowski</cp:lastModifiedBy>
  <cp:revision>2723</cp:revision>
  <cp:lastPrinted>2016-03-10T02:30:19Z</cp:lastPrinted>
  <dcterms:created xsi:type="dcterms:W3CDTF">2015-06-25T15:18:43Z</dcterms:created>
  <dcterms:modified xsi:type="dcterms:W3CDTF">2020-09-01T21:00:38Z</dcterms:modified>
</cp:coreProperties>
</file>