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/>
    <p:restoredTop sz="94688"/>
  </p:normalViewPr>
  <p:slideViewPr>
    <p:cSldViewPr snapToGrid="0" snapToObjects="1">
      <p:cViewPr varScale="1">
        <p:scale>
          <a:sx n="102" d="100"/>
          <a:sy n="102" d="100"/>
        </p:scale>
        <p:origin x="216" y="2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4529-8188-D64B-9DD2-3007AC22C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C263E-576E-DC4A-8CF1-087534DBA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1A9FD-D1A7-CA41-A4CE-8A94CCB5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C860-EBC0-DB46-A0AB-E947FF8A264B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5AB7B-51C4-CB43-A43E-5472DC1E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9FC9D-635E-3148-84EF-C19A89E3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1CA8-FF25-DE47-AB76-AF36AF9C0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5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336E-5E42-0D44-8B62-272B8AB8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38D09-D829-0E43-B7DF-AC0EF4540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E3EC2-EECE-B64A-A688-81EFDEA6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C860-EBC0-DB46-A0AB-E947FF8A264B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83086-B3B4-7643-8FF0-FBD12AD81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40A67-6D05-FC4F-A197-3E66D867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1CA8-FF25-DE47-AB76-AF36AF9C0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3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2E61B-BCF9-E649-A8AF-D233D1189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793B2-FE04-AC4A-9257-5143E76E9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C6296-ED03-6445-86BE-B202D975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C860-EBC0-DB46-A0AB-E947FF8A264B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E1231-B068-174E-AFE3-ABCFDAE3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A4A61-2880-F24B-9945-7B109991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1CA8-FF25-DE47-AB76-AF36AF9C0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3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5BEB-1312-394E-842C-E6F75EAD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D3D5D-7728-E14E-93D9-3E15AF4AC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8E6FE-E1A9-BD48-8C1B-30E7E4AB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C860-EBC0-DB46-A0AB-E947FF8A264B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4D5EA-C4D4-CD4B-BB85-EC0EB64D9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C77C9-2B7D-8244-99AB-A9449F9B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1CA8-FF25-DE47-AB76-AF36AF9C0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8170-32B9-154E-9364-D76320F7B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B29F2-9FE3-1D4F-B431-BC7D3C00C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C6A80-B4E8-1149-B0EF-8C9F11A3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C860-EBC0-DB46-A0AB-E947FF8A264B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AF07F-18CB-4147-A3D2-FACBC476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5E4CB-E5E4-8947-9DD5-0BC85A73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1CA8-FF25-DE47-AB76-AF36AF9C0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18D1-706D-0D41-AA99-52B3B5E0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3C298-3F81-214C-89A1-A091E699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7869F-F8F4-134E-B061-06620374C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6F415-3592-DB41-AF2B-0DAED35A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C860-EBC0-DB46-A0AB-E947FF8A264B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E94D2-A05A-044A-82A9-6F2B6DB0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95D20-CE16-2344-9DB0-1BFF7389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1CA8-FF25-DE47-AB76-AF36AF9C0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6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808D-C8DF-D644-A17C-AE3A9719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5C5C1-C56D-F84E-9D3F-C1EE13B2C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36FC0-F122-4341-A5A5-2DFB06791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0AAC8-CCF7-F845-A0E4-71BDF8130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31173-6732-994A-AC78-F8AFF12B4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671553-E4B2-7A4B-B935-620028E1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C860-EBC0-DB46-A0AB-E947FF8A264B}" type="datetimeFigureOut">
              <a:rPr lang="en-US" smtClean="0"/>
              <a:t>4/29/20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1C735-3605-AA4A-AD7A-A1E7C606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8ACA43-6A0C-9E4A-A8AC-4784170D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1CA8-FF25-DE47-AB76-AF36AF9C0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A94F-2344-6644-9C3D-A004A133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1F502-190D-5946-8AC2-476D06BD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C860-EBC0-DB46-A0AB-E947FF8A264B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FFD75-7E51-924B-BA6A-891AED437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FCAC8-161E-3A4B-A860-B2F35ED8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1CA8-FF25-DE47-AB76-AF36AF9C0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66976-D292-AB4E-88CE-0A75F9AA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C860-EBC0-DB46-A0AB-E947FF8A264B}" type="datetimeFigureOut">
              <a:rPr lang="en-US" smtClean="0"/>
              <a:t>4/29/20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847151-6D27-DC4B-A43C-9A7B9001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DAC3B-027A-9C4C-BDCC-5B62DAFA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1CA8-FF25-DE47-AB76-AF36AF9C0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2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2F90-D099-EE4B-A2F4-0475B258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4287-3FF3-674E-9408-282B4C55A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E46E2-63E6-044E-A5FC-124C58BC6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EE15F-3539-B940-8679-545837737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C860-EBC0-DB46-A0AB-E947FF8A264B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780E8-AA01-2B47-A977-952FAC27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45375-82E0-B947-9D8B-36C490F0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1CA8-FF25-DE47-AB76-AF36AF9C0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3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CEB0-E58E-FD40-AA41-F9796C2A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E852F-F4D4-3A44-89F4-C34D80720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C6990-CA26-3E46-A818-62ED2A837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BEA47-30E6-8441-89B1-FC70D91E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C860-EBC0-DB46-A0AB-E947FF8A264B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C347B-664A-F740-97AC-C60FA92E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75C81-4C5C-604A-92EB-3A025389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1CA8-FF25-DE47-AB76-AF36AF9C0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3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99666-17F6-1541-961C-E169364A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B819F-200E-614A-8939-E7DCADB1F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E558C-8414-B745-9729-55F73B268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6C860-EBC0-DB46-A0AB-E947FF8A264B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A7D02-83F7-034B-B8AD-61E6B50C3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A6E88-CFF3-F645-833B-F06309369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F1CA8-FF25-DE47-AB76-AF36AF9C0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6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2013hs.igem.org/Team:NGSS_AEI_TURKE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D8C336-8208-4745-B02D-CDCCEA0FE841}"/>
              </a:ext>
            </a:extLst>
          </p:cNvPr>
          <p:cNvSpPr/>
          <p:nvPr/>
        </p:nvSpPr>
        <p:spPr>
          <a:xfrm>
            <a:off x="4287797" y="2628725"/>
            <a:ext cx="1977081" cy="1173892"/>
          </a:xfrm>
          <a:custGeom>
            <a:avLst/>
            <a:gdLst>
              <a:gd name="connsiteX0" fmla="*/ 0 w 1977081"/>
              <a:gd name="connsiteY0" fmla="*/ 195653 h 1173892"/>
              <a:gd name="connsiteX1" fmla="*/ 195653 w 1977081"/>
              <a:gd name="connsiteY1" fmla="*/ 0 h 1173892"/>
              <a:gd name="connsiteX2" fmla="*/ 676671 w 1977081"/>
              <a:gd name="connsiteY2" fmla="*/ 0 h 1173892"/>
              <a:gd name="connsiteX3" fmla="*/ 1205263 w 1977081"/>
              <a:gd name="connsiteY3" fmla="*/ 0 h 1173892"/>
              <a:gd name="connsiteX4" fmla="*/ 1781428 w 1977081"/>
              <a:gd name="connsiteY4" fmla="*/ 0 h 1173892"/>
              <a:gd name="connsiteX5" fmla="*/ 1977081 w 1977081"/>
              <a:gd name="connsiteY5" fmla="*/ 195653 h 1173892"/>
              <a:gd name="connsiteX6" fmla="*/ 1977081 w 1977081"/>
              <a:gd name="connsiteY6" fmla="*/ 594772 h 1173892"/>
              <a:gd name="connsiteX7" fmla="*/ 1977081 w 1977081"/>
              <a:gd name="connsiteY7" fmla="*/ 978239 h 1173892"/>
              <a:gd name="connsiteX8" fmla="*/ 1781428 w 1977081"/>
              <a:gd name="connsiteY8" fmla="*/ 1173892 h 1173892"/>
              <a:gd name="connsiteX9" fmla="*/ 1252836 w 1977081"/>
              <a:gd name="connsiteY9" fmla="*/ 1173892 h 1173892"/>
              <a:gd name="connsiteX10" fmla="*/ 708387 w 1977081"/>
              <a:gd name="connsiteY10" fmla="*/ 1173892 h 1173892"/>
              <a:gd name="connsiteX11" fmla="*/ 195653 w 1977081"/>
              <a:gd name="connsiteY11" fmla="*/ 1173892 h 1173892"/>
              <a:gd name="connsiteX12" fmla="*/ 0 w 1977081"/>
              <a:gd name="connsiteY12" fmla="*/ 978239 h 1173892"/>
              <a:gd name="connsiteX13" fmla="*/ 0 w 1977081"/>
              <a:gd name="connsiteY13" fmla="*/ 586946 h 1173892"/>
              <a:gd name="connsiteX14" fmla="*/ 0 w 1977081"/>
              <a:gd name="connsiteY14" fmla="*/ 195653 h 1173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77081" h="1173892" fill="none" extrusionOk="0">
                <a:moveTo>
                  <a:pt x="0" y="195653"/>
                </a:moveTo>
                <a:cubicBezTo>
                  <a:pt x="15067" y="92572"/>
                  <a:pt x="87191" y="4337"/>
                  <a:pt x="195653" y="0"/>
                </a:cubicBezTo>
                <a:cubicBezTo>
                  <a:pt x="351305" y="-333"/>
                  <a:pt x="568838" y="25714"/>
                  <a:pt x="676671" y="0"/>
                </a:cubicBezTo>
                <a:cubicBezTo>
                  <a:pt x="784504" y="-25714"/>
                  <a:pt x="968877" y="39648"/>
                  <a:pt x="1205263" y="0"/>
                </a:cubicBezTo>
                <a:cubicBezTo>
                  <a:pt x="1441649" y="-39648"/>
                  <a:pt x="1607338" y="45326"/>
                  <a:pt x="1781428" y="0"/>
                </a:cubicBezTo>
                <a:cubicBezTo>
                  <a:pt x="1887229" y="-9723"/>
                  <a:pt x="2007974" y="81434"/>
                  <a:pt x="1977081" y="195653"/>
                </a:cubicBezTo>
                <a:cubicBezTo>
                  <a:pt x="1996654" y="304770"/>
                  <a:pt x="1947081" y="459097"/>
                  <a:pt x="1977081" y="594772"/>
                </a:cubicBezTo>
                <a:cubicBezTo>
                  <a:pt x="2007081" y="730447"/>
                  <a:pt x="1950077" y="844644"/>
                  <a:pt x="1977081" y="978239"/>
                </a:cubicBezTo>
                <a:cubicBezTo>
                  <a:pt x="1974355" y="1079410"/>
                  <a:pt x="1889364" y="1180633"/>
                  <a:pt x="1781428" y="1173892"/>
                </a:cubicBezTo>
                <a:cubicBezTo>
                  <a:pt x="1568899" y="1195852"/>
                  <a:pt x="1422573" y="1122875"/>
                  <a:pt x="1252836" y="1173892"/>
                </a:cubicBezTo>
                <a:cubicBezTo>
                  <a:pt x="1083099" y="1224909"/>
                  <a:pt x="977039" y="1155769"/>
                  <a:pt x="708387" y="1173892"/>
                </a:cubicBezTo>
                <a:cubicBezTo>
                  <a:pt x="439735" y="1192015"/>
                  <a:pt x="448084" y="1139569"/>
                  <a:pt x="195653" y="1173892"/>
                </a:cubicBezTo>
                <a:cubicBezTo>
                  <a:pt x="89270" y="1178482"/>
                  <a:pt x="19303" y="1110830"/>
                  <a:pt x="0" y="978239"/>
                </a:cubicBezTo>
                <a:cubicBezTo>
                  <a:pt x="-12517" y="876693"/>
                  <a:pt x="21371" y="723484"/>
                  <a:pt x="0" y="586946"/>
                </a:cubicBezTo>
                <a:cubicBezTo>
                  <a:pt x="-21371" y="450408"/>
                  <a:pt x="21265" y="370917"/>
                  <a:pt x="0" y="195653"/>
                </a:cubicBezTo>
                <a:close/>
              </a:path>
              <a:path w="1977081" h="1173892" stroke="0" extrusionOk="0">
                <a:moveTo>
                  <a:pt x="0" y="195653"/>
                </a:moveTo>
                <a:cubicBezTo>
                  <a:pt x="-24491" y="84734"/>
                  <a:pt x="74987" y="15"/>
                  <a:pt x="195653" y="0"/>
                </a:cubicBezTo>
                <a:cubicBezTo>
                  <a:pt x="428346" y="-19198"/>
                  <a:pt x="569022" y="63286"/>
                  <a:pt x="724245" y="0"/>
                </a:cubicBezTo>
                <a:cubicBezTo>
                  <a:pt x="879468" y="-63286"/>
                  <a:pt x="1016515" y="6280"/>
                  <a:pt x="1268694" y="0"/>
                </a:cubicBezTo>
                <a:cubicBezTo>
                  <a:pt x="1520873" y="-6280"/>
                  <a:pt x="1551408" y="22975"/>
                  <a:pt x="1781428" y="0"/>
                </a:cubicBezTo>
                <a:cubicBezTo>
                  <a:pt x="1872398" y="17446"/>
                  <a:pt x="1975052" y="94724"/>
                  <a:pt x="1977081" y="195653"/>
                </a:cubicBezTo>
                <a:cubicBezTo>
                  <a:pt x="1994080" y="365411"/>
                  <a:pt x="1948125" y="408309"/>
                  <a:pt x="1977081" y="586946"/>
                </a:cubicBezTo>
                <a:cubicBezTo>
                  <a:pt x="2006037" y="765583"/>
                  <a:pt x="1938065" y="789225"/>
                  <a:pt x="1977081" y="978239"/>
                </a:cubicBezTo>
                <a:cubicBezTo>
                  <a:pt x="1978620" y="1102282"/>
                  <a:pt x="1866985" y="1185710"/>
                  <a:pt x="1781428" y="1173892"/>
                </a:cubicBezTo>
                <a:cubicBezTo>
                  <a:pt x="1606171" y="1199747"/>
                  <a:pt x="1447666" y="1164477"/>
                  <a:pt x="1284552" y="1173892"/>
                </a:cubicBezTo>
                <a:cubicBezTo>
                  <a:pt x="1121438" y="1183307"/>
                  <a:pt x="917385" y="1149643"/>
                  <a:pt x="803533" y="1173892"/>
                </a:cubicBezTo>
                <a:cubicBezTo>
                  <a:pt x="689681" y="1198141"/>
                  <a:pt x="348325" y="1127459"/>
                  <a:pt x="195653" y="1173892"/>
                </a:cubicBezTo>
                <a:cubicBezTo>
                  <a:pt x="97080" y="1194378"/>
                  <a:pt x="-21732" y="1085961"/>
                  <a:pt x="0" y="978239"/>
                </a:cubicBezTo>
                <a:cubicBezTo>
                  <a:pt x="-25177" y="890051"/>
                  <a:pt x="18227" y="699465"/>
                  <a:pt x="0" y="610424"/>
                </a:cubicBezTo>
                <a:cubicBezTo>
                  <a:pt x="-18227" y="521384"/>
                  <a:pt x="44233" y="361714"/>
                  <a:pt x="0" y="195653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673919283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3325635-0EF2-4441-ACEC-6A31047236D0}"/>
              </a:ext>
            </a:extLst>
          </p:cNvPr>
          <p:cNvSpPr/>
          <p:nvPr/>
        </p:nvSpPr>
        <p:spPr>
          <a:xfrm>
            <a:off x="7862876" y="4706508"/>
            <a:ext cx="1977081" cy="1173892"/>
          </a:xfrm>
          <a:custGeom>
            <a:avLst/>
            <a:gdLst>
              <a:gd name="connsiteX0" fmla="*/ 0 w 1977081"/>
              <a:gd name="connsiteY0" fmla="*/ 195653 h 1173892"/>
              <a:gd name="connsiteX1" fmla="*/ 195653 w 1977081"/>
              <a:gd name="connsiteY1" fmla="*/ 0 h 1173892"/>
              <a:gd name="connsiteX2" fmla="*/ 755960 w 1977081"/>
              <a:gd name="connsiteY2" fmla="*/ 0 h 1173892"/>
              <a:gd name="connsiteX3" fmla="*/ 1252836 w 1977081"/>
              <a:gd name="connsiteY3" fmla="*/ 0 h 1173892"/>
              <a:gd name="connsiteX4" fmla="*/ 1781428 w 1977081"/>
              <a:gd name="connsiteY4" fmla="*/ 0 h 1173892"/>
              <a:gd name="connsiteX5" fmla="*/ 1977081 w 1977081"/>
              <a:gd name="connsiteY5" fmla="*/ 195653 h 1173892"/>
              <a:gd name="connsiteX6" fmla="*/ 1977081 w 1977081"/>
              <a:gd name="connsiteY6" fmla="*/ 594772 h 1173892"/>
              <a:gd name="connsiteX7" fmla="*/ 1977081 w 1977081"/>
              <a:gd name="connsiteY7" fmla="*/ 978239 h 1173892"/>
              <a:gd name="connsiteX8" fmla="*/ 1781428 w 1977081"/>
              <a:gd name="connsiteY8" fmla="*/ 1173892 h 1173892"/>
              <a:gd name="connsiteX9" fmla="*/ 1236979 w 1977081"/>
              <a:gd name="connsiteY9" fmla="*/ 1173892 h 1173892"/>
              <a:gd name="connsiteX10" fmla="*/ 692529 w 1977081"/>
              <a:gd name="connsiteY10" fmla="*/ 1173892 h 1173892"/>
              <a:gd name="connsiteX11" fmla="*/ 195653 w 1977081"/>
              <a:gd name="connsiteY11" fmla="*/ 1173892 h 1173892"/>
              <a:gd name="connsiteX12" fmla="*/ 0 w 1977081"/>
              <a:gd name="connsiteY12" fmla="*/ 978239 h 1173892"/>
              <a:gd name="connsiteX13" fmla="*/ 0 w 1977081"/>
              <a:gd name="connsiteY13" fmla="*/ 579120 h 1173892"/>
              <a:gd name="connsiteX14" fmla="*/ 0 w 1977081"/>
              <a:gd name="connsiteY14" fmla="*/ 195653 h 1173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77081" h="1173892" fill="none" extrusionOk="0">
                <a:moveTo>
                  <a:pt x="0" y="195653"/>
                </a:moveTo>
                <a:cubicBezTo>
                  <a:pt x="-11363" y="81386"/>
                  <a:pt x="98561" y="9938"/>
                  <a:pt x="195653" y="0"/>
                </a:cubicBezTo>
                <a:cubicBezTo>
                  <a:pt x="399209" y="-25686"/>
                  <a:pt x="529141" y="37012"/>
                  <a:pt x="755960" y="0"/>
                </a:cubicBezTo>
                <a:cubicBezTo>
                  <a:pt x="982779" y="-37012"/>
                  <a:pt x="1017897" y="56343"/>
                  <a:pt x="1252836" y="0"/>
                </a:cubicBezTo>
                <a:cubicBezTo>
                  <a:pt x="1487775" y="-56343"/>
                  <a:pt x="1528281" y="52006"/>
                  <a:pt x="1781428" y="0"/>
                </a:cubicBezTo>
                <a:cubicBezTo>
                  <a:pt x="1897662" y="-4801"/>
                  <a:pt x="1978775" y="82641"/>
                  <a:pt x="1977081" y="195653"/>
                </a:cubicBezTo>
                <a:cubicBezTo>
                  <a:pt x="2012860" y="383353"/>
                  <a:pt x="1960946" y="411284"/>
                  <a:pt x="1977081" y="594772"/>
                </a:cubicBezTo>
                <a:cubicBezTo>
                  <a:pt x="1993216" y="778260"/>
                  <a:pt x="1933121" y="815341"/>
                  <a:pt x="1977081" y="978239"/>
                </a:cubicBezTo>
                <a:cubicBezTo>
                  <a:pt x="1979398" y="1111423"/>
                  <a:pt x="1867508" y="1195710"/>
                  <a:pt x="1781428" y="1173892"/>
                </a:cubicBezTo>
                <a:cubicBezTo>
                  <a:pt x="1670695" y="1226189"/>
                  <a:pt x="1369653" y="1164438"/>
                  <a:pt x="1236979" y="1173892"/>
                </a:cubicBezTo>
                <a:cubicBezTo>
                  <a:pt x="1104305" y="1183346"/>
                  <a:pt x="916483" y="1135473"/>
                  <a:pt x="692529" y="1173892"/>
                </a:cubicBezTo>
                <a:cubicBezTo>
                  <a:pt x="468575" y="1212311"/>
                  <a:pt x="396779" y="1162217"/>
                  <a:pt x="195653" y="1173892"/>
                </a:cubicBezTo>
                <a:cubicBezTo>
                  <a:pt x="64846" y="1157127"/>
                  <a:pt x="-13225" y="1083615"/>
                  <a:pt x="0" y="978239"/>
                </a:cubicBezTo>
                <a:cubicBezTo>
                  <a:pt x="-38635" y="850938"/>
                  <a:pt x="34214" y="716552"/>
                  <a:pt x="0" y="579120"/>
                </a:cubicBezTo>
                <a:cubicBezTo>
                  <a:pt x="-34214" y="441688"/>
                  <a:pt x="44162" y="382310"/>
                  <a:pt x="0" y="195653"/>
                </a:cubicBezTo>
                <a:close/>
              </a:path>
              <a:path w="1977081" h="1173892" stroke="0" extrusionOk="0">
                <a:moveTo>
                  <a:pt x="0" y="195653"/>
                </a:moveTo>
                <a:cubicBezTo>
                  <a:pt x="-12535" y="108387"/>
                  <a:pt x="100323" y="-19678"/>
                  <a:pt x="195653" y="0"/>
                </a:cubicBezTo>
                <a:cubicBezTo>
                  <a:pt x="356781" y="-39099"/>
                  <a:pt x="579745" y="24298"/>
                  <a:pt x="724245" y="0"/>
                </a:cubicBezTo>
                <a:cubicBezTo>
                  <a:pt x="868745" y="-24298"/>
                  <a:pt x="1123151" y="9296"/>
                  <a:pt x="1284552" y="0"/>
                </a:cubicBezTo>
                <a:cubicBezTo>
                  <a:pt x="1445953" y="-9296"/>
                  <a:pt x="1627407" y="2240"/>
                  <a:pt x="1781428" y="0"/>
                </a:cubicBezTo>
                <a:cubicBezTo>
                  <a:pt x="1887453" y="2600"/>
                  <a:pt x="1949475" y="81070"/>
                  <a:pt x="1977081" y="195653"/>
                </a:cubicBezTo>
                <a:cubicBezTo>
                  <a:pt x="2011686" y="374290"/>
                  <a:pt x="1958948" y="452233"/>
                  <a:pt x="1977081" y="571294"/>
                </a:cubicBezTo>
                <a:cubicBezTo>
                  <a:pt x="1995214" y="690355"/>
                  <a:pt x="1955779" y="785957"/>
                  <a:pt x="1977081" y="978239"/>
                </a:cubicBezTo>
                <a:cubicBezTo>
                  <a:pt x="1968000" y="1073995"/>
                  <a:pt x="1902214" y="1202316"/>
                  <a:pt x="1781428" y="1173892"/>
                </a:cubicBezTo>
                <a:cubicBezTo>
                  <a:pt x="1538630" y="1210105"/>
                  <a:pt x="1503866" y="1154993"/>
                  <a:pt x="1284552" y="1173892"/>
                </a:cubicBezTo>
                <a:cubicBezTo>
                  <a:pt x="1065238" y="1192791"/>
                  <a:pt x="988596" y="1122204"/>
                  <a:pt x="803533" y="1173892"/>
                </a:cubicBezTo>
                <a:cubicBezTo>
                  <a:pt x="618470" y="1225580"/>
                  <a:pt x="340897" y="1134451"/>
                  <a:pt x="195653" y="1173892"/>
                </a:cubicBezTo>
                <a:cubicBezTo>
                  <a:pt x="102354" y="1180252"/>
                  <a:pt x="17063" y="1074098"/>
                  <a:pt x="0" y="978239"/>
                </a:cubicBezTo>
                <a:cubicBezTo>
                  <a:pt x="-9708" y="811381"/>
                  <a:pt x="17077" y="705315"/>
                  <a:pt x="0" y="602598"/>
                </a:cubicBezTo>
                <a:cubicBezTo>
                  <a:pt x="-17077" y="499881"/>
                  <a:pt x="21926" y="281124"/>
                  <a:pt x="0" y="195653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0144169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Fleet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884F3D9-C75F-6A41-905D-03F6C09AE7B2}"/>
              </a:ext>
            </a:extLst>
          </p:cNvPr>
          <p:cNvSpPr/>
          <p:nvPr/>
        </p:nvSpPr>
        <p:spPr>
          <a:xfrm>
            <a:off x="7862876" y="3364450"/>
            <a:ext cx="1977081" cy="1173892"/>
          </a:xfrm>
          <a:custGeom>
            <a:avLst/>
            <a:gdLst>
              <a:gd name="connsiteX0" fmla="*/ 0 w 1977081"/>
              <a:gd name="connsiteY0" fmla="*/ 195653 h 1173892"/>
              <a:gd name="connsiteX1" fmla="*/ 195653 w 1977081"/>
              <a:gd name="connsiteY1" fmla="*/ 0 h 1173892"/>
              <a:gd name="connsiteX2" fmla="*/ 755960 w 1977081"/>
              <a:gd name="connsiteY2" fmla="*/ 0 h 1173892"/>
              <a:gd name="connsiteX3" fmla="*/ 1236979 w 1977081"/>
              <a:gd name="connsiteY3" fmla="*/ 0 h 1173892"/>
              <a:gd name="connsiteX4" fmla="*/ 1781428 w 1977081"/>
              <a:gd name="connsiteY4" fmla="*/ 0 h 1173892"/>
              <a:gd name="connsiteX5" fmla="*/ 1977081 w 1977081"/>
              <a:gd name="connsiteY5" fmla="*/ 195653 h 1173892"/>
              <a:gd name="connsiteX6" fmla="*/ 1977081 w 1977081"/>
              <a:gd name="connsiteY6" fmla="*/ 602598 h 1173892"/>
              <a:gd name="connsiteX7" fmla="*/ 1977081 w 1977081"/>
              <a:gd name="connsiteY7" fmla="*/ 978239 h 1173892"/>
              <a:gd name="connsiteX8" fmla="*/ 1781428 w 1977081"/>
              <a:gd name="connsiteY8" fmla="*/ 1173892 h 1173892"/>
              <a:gd name="connsiteX9" fmla="*/ 1268694 w 1977081"/>
              <a:gd name="connsiteY9" fmla="*/ 1173892 h 1173892"/>
              <a:gd name="connsiteX10" fmla="*/ 771818 w 1977081"/>
              <a:gd name="connsiteY10" fmla="*/ 1173892 h 1173892"/>
              <a:gd name="connsiteX11" fmla="*/ 195653 w 1977081"/>
              <a:gd name="connsiteY11" fmla="*/ 1173892 h 1173892"/>
              <a:gd name="connsiteX12" fmla="*/ 0 w 1977081"/>
              <a:gd name="connsiteY12" fmla="*/ 978239 h 1173892"/>
              <a:gd name="connsiteX13" fmla="*/ 0 w 1977081"/>
              <a:gd name="connsiteY13" fmla="*/ 586946 h 1173892"/>
              <a:gd name="connsiteX14" fmla="*/ 0 w 1977081"/>
              <a:gd name="connsiteY14" fmla="*/ 195653 h 1173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77081" h="1173892" fill="none" extrusionOk="0">
                <a:moveTo>
                  <a:pt x="0" y="195653"/>
                </a:moveTo>
                <a:cubicBezTo>
                  <a:pt x="2099" y="86581"/>
                  <a:pt x="60482" y="-17246"/>
                  <a:pt x="195653" y="0"/>
                </a:cubicBezTo>
                <a:cubicBezTo>
                  <a:pt x="409357" y="-52339"/>
                  <a:pt x="595289" y="46720"/>
                  <a:pt x="755960" y="0"/>
                </a:cubicBezTo>
                <a:cubicBezTo>
                  <a:pt x="916631" y="-46720"/>
                  <a:pt x="1037582" y="18941"/>
                  <a:pt x="1236979" y="0"/>
                </a:cubicBezTo>
                <a:cubicBezTo>
                  <a:pt x="1436376" y="-18941"/>
                  <a:pt x="1590946" y="41214"/>
                  <a:pt x="1781428" y="0"/>
                </a:cubicBezTo>
                <a:cubicBezTo>
                  <a:pt x="1897322" y="-8416"/>
                  <a:pt x="1973455" y="86518"/>
                  <a:pt x="1977081" y="195653"/>
                </a:cubicBezTo>
                <a:cubicBezTo>
                  <a:pt x="1981613" y="279562"/>
                  <a:pt x="1950943" y="438520"/>
                  <a:pt x="1977081" y="602598"/>
                </a:cubicBezTo>
                <a:cubicBezTo>
                  <a:pt x="2003219" y="766677"/>
                  <a:pt x="1960342" y="897819"/>
                  <a:pt x="1977081" y="978239"/>
                </a:cubicBezTo>
                <a:cubicBezTo>
                  <a:pt x="1986366" y="1081499"/>
                  <a:pt x="1879562" y="1203001"/>
                  <a:pt x="1781428" y="1173892"/>
                </a:cubicBezTo>
                <a:cubicBezTo>
                  <a:pt x="1543642" y="1217915"/>
                  <a:pt x="1408577" y="1124516"/>
                  <a:pt x="1268694" y="1173892"/>
                </a:cubicBezTo>
                <a:cubicBezTo>
                  <a:pt x="1128811" y="1223268"/>
                  <a:pt x="909124" y="1153170"/>
                  <a:pt x="771818" y="1173892"/>
                </a:cubicBezTo>
                <a:cubicBezTo>
                  <a:pt x="634512" y="1194614"/>
                  <a:pt x="410928" y="1116098"/>
                  <a:pt x="195653" y="1173892"/>
                </a:cubicBezTo>
                <a:cubicBezTo>
                  <a:pt x="89446" y="1178244"/>
                  <a:pt x="8505" y="1081142"/>
                  <a:pt x="0" y="978239"/>
                </a:cubicBezTo>
                <a:cubicBezTo>
                  <a:pt x="-23382" y="790749"/>
                  <a:pt x="2060" y="706963"/>
                  <a:pt x="0" y="586946"/>
                </a:cubicBezTo>
                <a:cubicBezTo>
                  <a:pt x="-2060" y="466929"/>
                  <a:pt x="18132" y="289689"/>
                  <a:pt x="0" y="195653"/>
                </a:cubicBezTo>
                <a:close/>
              </a:path>
              <a:path w="1977081" h="1173892" stroke="0" extrusionOk="0">
                <a:moveTo>
                  <a:pt x="0" y="195653"/>
                </a:moveTo>
                <a:cubicBezTo>
                  <a:pt x="5600" y="104329"/>
                  <a:pt x="103535" y="-19178"/>
                  <a:pt x="195653" y="0"/>
                </a:cubicBezTo>
                <a:cubicBezTo>
                  <a:pt x="471472" y="-8712"/>
                  <a:pt x="557019" y="31846"/>
                  <a:pt x="755960" y="0"/>
                </a:cubicBezTo>
                <a:cubicBezTo>
                  <a:pt x="954901" y="-31846"/>
                  <a:pt x="1061612" y="500"/>
                  <a:pt x="1268694" y="0"/>
                </a:cubicBezTo>
                <a:cubicBezTo>
                  <a:pt x="1475776" y="-500"/>
                  <a:pt x="1596695" y="52443"/>
                  <a:pt x="1781428" y="0"/>
                </a:cubicBezTo>
                <a:cubicBezTo>
                  <a:pt x="1879482" y="-396"/>
                  <a:pt x="1971876" y="104885"/>
                  <a:pt x="1977081" y="195653"/>
                </a:cubicBezTo>
                <a:cubicBezTo>
                  <a:pt x="1999577" y="287517"/>
                  <a:pt x="1977044" y="469936"/>
                  <a:pt x="1977081" y="563468"/>
                </a:cubicBezTo>
                <a:cubicBezTo>
                  <a:pt x="1977118" y="657001"/>
                  <a:pt x="1971738" y="868794"/>
                  <a:pt x="1977081" y="978239"/>
                </a:cubicBezTo>
                <a:cubicBezTo>
                  <a:pt x="1978728" y="1066744"/>
                  <a:pt x="1893363" y="1171369"/>
                  <a:pt x="1781428" y="1173892"/>
                </a:cubicBezTo>
                <a:cubicBezTo>
                  <a:pt x="1591422" y="1213421"/>
                  <a:pt x="1463756" y="1116042"/>
                  <a:pt x="1268694" y="1173892"/>
                </a:cubicBezTo>
                <a:cubicBezTo>
                  <a:pt x="1073632" y="1231742"/>
                  <a:pt x="873086" y="1164475"/>
                  <a:pt x="755960" y="1173892"/>
                </a:cubicBezTo>
                <a:cubicBezTo>
                  <a:pt x="638834" y="1183309"/>
                  <a:pt x="370466" y="1140241"/>
                  <a:pt x="195653" y="1173892"/>
                </a:cubicBezTo>
                <a:cubicBezTo>
                  <a:pt x="61901" y="1175972"/>
                  <a:pt x="621" y="1089905"/>
                  <a:pt x="0" y="978239"/>
                </a:cubicBezTo>
                <a:cubicBezTo>
                  <a:pt x="-703" y="805019"/>
                  <a:pt x="41238" y="789377"/>
                  <a:pt x="0" y="602598"/>
                </a:cubicBezTo>
                <a:cubicBezTo>
                  <a:pt x="-41238" y="415819"/>
                  <a:pt x="32232" y="396239"/>
                  <a:pt x="0" y="195653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65901072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8E59BA4-BD5F-1445-A917-740076301DA6}"/>
              </a:ext>
            </a:extLst>
          </p:cNvPr>
          <p:cNvSpPr/>
          <p:nvPr/>
        </p:nvSpPr>
        <p:spPr>
          <a:xfrm>
            <a:off x="7862876" y="674582"/>
            <a:ext cx="1977081" cy="1173892"/>
          </a:xfrm>
          <a:custGeom>
            <a:avLst/>
            <a:gdLst>
              <a:gd name="connsiteX0" fmla="*/ 0 w 1977081"/>
              <a:gd name="connsiteY0" fmla="*/ 195653 h 1173892"/>
              <a:gd name="connsiteX1" fmla="*/ 195653 w 1977081"/>
              <a:gd name="connsiteY1" fmla="*/ 0 h 1173892"/>
              <a:gd name="connsiteX2" fmla="*/ 740102 w 1977081"/>
              <a:gd name="connsiteY2" fmla="*/ 0 h 1173892"/>
              <a:gd name="connsiteX3" fmla="*/ 1236979 w 1977081"/>
              <a:gd name="connsiteY3" fmla="*/ 0 h 1173892"/>
              <a:gd name="connsiteX4" fmla="*/ 1781428 w 1977081"/>
              <a:gd name="connsiteY4" fmla="*/ 0 h 1173892"/>
              <a:gd name="connsiteX5" fmla="*/ 1977081 w 1977081"/>
              <a:gd name="connsiteY5" fmla="*/ 195653 h 1173892"/>
              <a:gd name="connsiteX6" fmla="*/ 1977081 w 1977081"/>
              <a:gd name="connsiteY6" fmla="*/ 571294 h 1173892"/>
              <a:gd name="connsiteX7" fmla="*/ 1977081 w 1977081"/>
              <a:gd name="connsiteY7" fmla="*/ 978239 h 1173892"/>
              <a:gd name="connsiteX8" fmla="*/ 1781428 w 1977081"/>
              <a:gd name="connsiteY8" fmla="*/ 1173892 h 1173892"/>
              <a:gd name="connsiteX9" fmla="*/ 1221121 w 1977081"/>
              <a:gd name="connsiteY9" fmla="*/ 1173892 h 1173892"/>
              <a:gd name="connsiteX10" fmla="*/ 676671 w 1977081"/>
              <a:gd name="connsiteY10" fmla="*/ 1173892 h 1173892"/>
              <a:gd name="connsiteX11" fmla="*/ 195653 w 1977081"/>
              <a:gd name="connsiteY11" fmla="*/ 1173892 h 1173892"/>
              <a:gd name="connsiteX12" fmla="*/ 0 w 1977081"/>
              <a:gd name="connsiteY12" fmla="*/ 978239 h 1173892"/>
              <a:gd name="connsiteX13" fmla="*/ 0 w 1977081"/>
              <a:gd name="connsiteY13" fmla="*/ 586946 h 1173892"/>
              <a:gd name="connsiteX14" fmla="*/ 0 w 1977081"/>
              <a:gd name="connsiteY14" fmla="*/ 195653 h 1173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77081" h="1173892" fill="none" extrusionOk="0">
                <a:moveTo>
                  <a:pt x="0" y="195653"/>
                </a:moveTo>
                <a:cubicBezTo>
                  <a:pt x="-2860" y="81767"/>
                  <a:pt x="89802" y="-29822"/>
                  <a:pt x="195653" y="0"/>
                </a:cubicBezTo>
                <a:cubicBezTo>
                  <a:pt x="447630" y="-48970"/>
                  <a:pt x="582641" y="59918"/>
                  <a:pt x="740102" y="0"/>
                </a:cubicBezTo>
                <a:cubicBezTo>
                  <a:pt x="897563" y="-59918"/>
                  <a:pt x="1047513" y="58955"/>
                  <a:pt x="1236979" y="0"/>
                </a:cubicBezTo>
                <a:cubicBezTo>
                  <a:pt x="1426445" y="-58955"/>
                  <a:pt x="1635448" y="59179"/>
                  <a:pt x="1781428" y="0"/>
                </a:cubicBezTo>
                <a:cubicBezTo>
                  <a:pt x="1896197" y="-1420"/>
                  <a:pt x="1977895" y="95324"/>
                  <a:pt x="1977081" y="195653"/>
                </a:cubicBezTo>
                <a:cubicBezTo>
                  <a:pt x="1991114" y="376423"/>
                  <a:pt x="1976879" y="474162"/>
                  <a:pt x="1977081" y="571294"/>
                </a:cubicBezTo>
                <a:cubicBezTo>
                  <a:pt x="1977283" y="668426"/>
                  <a:pt x="1950418" y="890710"/>
                  <a:pt x="1977081" y="978239"/>
                </a:cubicBezTo>
                <a:cubicBezTo>
                  <a:pt x="1979723" y="1078169"/>
                  <a:pt x="1906828" y="1192646"/>
                  <a:pt x="1781428" y="1173892"/>
                </a:cubicBezTo>
                <a:cubicBezTo>
                  <a:pt x="1505881" y="1226375"/>
                  <a:pt x="1431348" y="1146715"/>
                  <a:pt x="1221121" y="1173892"/>
                </a:cubicBezTo>
                <a:cubicBezTo>
                  <a:pt x="1010894" y="1201069"/>
                  <a:pt x="806116" y="1170167"/>
                  <a:pt x="676671" y="1173892"/>
                </a:cubicBezTo>
                <a:cubicBezTo>
                  <a:pt x="547226" y="1177617"/>
                  <a:pt x="412314" y="1133022"/>
                  <a:pt x="195653" y="1173892"/>
                </a:cubicBezTo>
                <a:cubicBezTo>
                  <a:pt x="82547" y="1189637"/>
                  <a:pt x="-4093" y="1073407"/>
                  <a:pt x="0" y="978239"/>
                </a:cubicBezTo>
                <a:cubicBezTo>
                  <a:pt x="-10426" y="866337"/>
                  <a:pt x="5702" y="691408"/>
                  <a:pt x="0" y="586946"/>
                </a:cubicBezTo>
                <a:cubicBezTo>
                  <a:pt x="-5702" y="482484"/>
                  <a:pt x="13822" y="294585"/>
                  <a:pt x="0" y="195653"/>
                </a:cubicBezTo>
                <a:close/>
              </a:path>
              <a:path w="1977081" h="1173892" stroke="0" extrusionOk="0">
                <a:moveTo>
                  <a:pt x="0" y="195653"/>
                </a:moveTo>
                <a:cubicBezTo>
                  <a:pt x="-6783" y="83413"/>
                  <a:pt x="64579" y="8639"/>
                  <a:pt x="195653" y="0"/>
                </a:cubicBezTo>
                <a:cubicBezTo>
                  <a:pt x="324394" y="-13462"/>
                  <a:pt x="547343" y="17026"/>
                  <a:pt x="755960" y="0"/>
                </a:cubicBezTo>
                <a:cubicBezTo>
                  <a:pt x="964577" y="-17026"/>
                  <a:pt x="1138864" y="54411"/>
                  <a:pt x="1268694" y="0"/>
                </a:cubicBezTo>
                <a:cubicBezTo>
                  <a:pt x="1398524" y="-54411"/>
                  <a:pt x="1601211" y="19038"/>
                  <a:pt x="1781428" y="0"/>
                </a:cubicBezTo>
                <a:cubicBezTo>
                  <a:pt x="1887386" y="-6759"/>
                  <a:pt x="1984746" y="59233"/>
                  <a:pt x="1977081" y="195653"/>
                </a:cubicBezTo>
                <a:cubicBezTo>
                  <a:pt x="2011688" y="341411"/>
                  <a:pt x="1954816" y="428519"/>
                  <a:pt x="1977081" y="571294"/>
                </a:cubicBezTo>
                <a:cubicBezTo>
                  <a:pt x="1999346" y="714069"/>
                  <a:pt x="1934133" y="817225"/>
                  <a:pt x="1977081" y="978239"/>
                </a:cubicBezTo>
                <a:cubicBezTo>
                  <a:pt x="1968979" y="1099697"/>
                  <a:pt x="1882415" y="1165693"/>
                  <a:pt x="1781428" y="1173892"/>
                </a:cubicBezTo>
                <a:cubicBezTo>
                  <a:pt x="1650533" y="1217758"/>
                  <a:pt x="1386113" y="1131509"/>
                  <a:pt x="1284552" y="1173892"/>
                </a:cubicBezTo>
                <a:cubicBezTo>
                  <a:pt x="1182991" y="1216275"/>
                  <a:pt x="927646" y="1165778"/>
                  <a:pt x="755960" y="1173892"/>
                </a:cubicBezTo>
                <a:cubicBezTo>
                  <a:pt x="584274" y="1182006"/>
                  <a:pt x="414403" y="1138341"/>
                  <a:pt x="195653" y="1173892"/>
                </a:cubicBezTo>
                <a:cubicBezTo>
                  <a:pt x="100437" y="1189620"/>
                  <a:pt x="19841" y="1068923"/>
                  <a:pt x="0" y="978239"/>
                </a:cubicBezTo>
                <a:cubicBezTo>
                  <a:pt x="-28938" y="899636"/>
                  <a:pt x="384" y="775271"/>
                  <a:pt x="0" y="586946"/>
                </a:cubicBezTo>
                <a:cubicBezTo>
                  <a:pt x="-384" y="398621"/>
                  <a:pt x="30371" y="302212"/>
                  <a:pt x="0" y="195653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Command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D7087E9-59F6-9F4F-B675-D20C482E68B7}"/>
              </a:ext>
            </a:extLst>
          </p:cNvPr>
          <p:cNvSpPr/>
          <p:nvPr/>
        </p:nvSpPr>
        <p:spPr>
          <a:xfrm>
            <a:off x="7749390" y="918697"/>
            <a:ext cx="210207" cy="735725"/>
          </a:xfrm>
          <a:custGeom>
            <a:avLst/>
            <a:gdLst>
              <a:gd name="connsiteX0" fmla="*/ 0 w 210207"/>
              <a:gd name="connsiteY0" fmla="*/ 35035 h 735725"/>
              <a:gd name="connsiteX1" fmla="*/ 35035 w 210207"/>
              <a:gd name="connsiteY1" fmla="*/ 0 h 735725"/>
              <a:gd name="connsiteX2" fmla="*/ 175172 w 210207"/>
              <a:gd name="connsiteY2" fmla="*/ 0 h 735725"/>
              <a:gd name="connsiteX3" fmla="*/ 210207 w 210207"/>
              <a:gd name="connsiteY3" fmla="*/ 35035 h 735725"/>
              <a:gd name="connsiteX4" fmla="*/ 210207 w 210207"/>
              <a:gd name="connsiteY4" fmla="*/ 700690 h 735725"/>
              <a:gd name="connsiteX5" fmla="*/ 175172 w 210207"/>
              <a:gd name="connsiteY5" fmla="*/ 735725 h 735725"/>
              <a:gd name="connsiteX6" fmla="*/ 35035 w 210207"/>
              <a:gd name="connsiteY6" fmla="*/ 735725 h 735725"/>
              <a:gd name="connsiteX7" fmla="*/ 0 w 210207"/>
              <a:gd name="connsiteY7" fmla="*/ 700690 h 735725"/>
              <a:gd name="connsiteX8" fmla="*/ 0 w 210207"/>
              <a:gd name="connsiteY8" fmla="*/ 35035 h 73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207" h="735725" fill="none" extrusionOk="0">
                <a:moveTo>
                  <a:pt x="0" y="35035"/>
                </a:moveTo>
                <a:cubicBezTo>
                  <a:pt x="-911" y="15539"/>
                  <a:pt x="17271" y="1297"/>
                  <a:pt x="35035" y="0"/>
                </a:cubicBezTo>
                <a:cubicBezTo>
                  <a:pt x="72959" y="-1911"/>
                  <a:pt x="114628" y="5965"/>
                  <a:pt x="175172" y="0"/>
                </a:cubicBezTo>
                <a:cubicBezTo>
                  <a:pt x="195481" y="1479"/>
                  <a:pt x="212062" y="17958"/>
                  <a:pt x="210207" y="35035"/>
                </a:cubicBezTo>
                <a:cubicBezTo>
                  <a:pt x="236565" y="129877"/>
                  <a:pt x="164995" y="368947"/>
                  <a:pt x="210207" y="700690"/>
                </a:cubicBezTo>
                <a:cubicBezTo>
                  <a:pt x="207663" y="720457"/>
                  <a:pt x="193273" y="734864"/>
                  <a:pt x="175172" y="735725"/>
                </a:cubicBezTo>
                <a:cubicBezTo>
                  <a:pt x="113044" y="734184"/>
                  <a:pt x="68379" y="745957"/>
                  <a:pt x="35035" y="735725"/>
                </a:cubicBezTo>
                <a:cubicBezTo>
                  <a:pt x="15863" y="733327"/>
                  <a:pt x="-2077" y="721252"/>
                  <a:pt x="0" y="700690"/>
                </a:cubicBezTo>
                <a:cubicBezTo>
                  <a:pt x="-28201" y="393245"/>
                  <a:pt x="-31862" y="345163"/>
                  <a:pt x="0" y="35035"/>
                </a:cubicBezTo>
                <a:close/>
              </a:path>
              <a:path w="210207" h="735725" stroke="0" extrusionOk="0">
                <a:moveTo>
                  <a:pt x="0" y="35035"/>
                </a:moveTo>
                <a:cubicBezTo>
                  <a:pt x="-2806" y="13955"/>
                  <a:pt x="14010" y="629"/>
                  <a:pt x="35035" y="0"/>
                </a:cubicBezTo>
                <a:cubicBezTo>
                  <a:pt x="67871" y="1825"/>
                  <a:pt x="126411" y="-4968"/>
                  <a:pt x="175172" y="0"/>
                </a:cubicBezTo>
                <a:cubicBezTo>
                  <a:pt x="191948" y="2513"/>
                  <a:pt x="209774" y="18080"/>
                  <a:pt x="210207" y="35035"/>
                </a:cubicBezTo>
                <a:cubicBezTo>
                  <a:pt x="244096" y="360769"/>
                  <a:pt x="220376" y="463187"/>
                  <a:pt x="210207" y="700690"/>
                </a:cubicBezTo>
                <a:cubicBezTo>
                  <a:pt x="211663" y="720212"/>
                  <a:pt x="195300" y="734121"/>
                  <a:pt x="175172" y="735725"/>
                </a:cubicBezTo>
                <a:cubicBezTo>
                  <a:pt x="153768" y="735230"/>
                  <a:pt x="86353" y="733344"/>
                  <a:pt x="35035" y="735725"/>
                </a:cubicBezTo>
                <a:cubicBezTo>
                  <a:pt x="15476" y="733726"/>
                  <a:pt x="-932" y="721335"/>
                  <a:pt x="0" y="700690"/>
                </a:cubicBezTo>
                <a:cubicBezTo>
                  <a:pt x="-40361" y="601108"/>
                  <a:pt x="-5672" y="299445"/>
                  <a:pt x="0" y="3503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API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74DF802-D312-DE42-92BF-1128F94C429C}"/>
              </a:ext>
            </a:extLst>
          </p:cNvPr>
          <p:cNvSpPr/>
          <p:nvPr/>
        </p:nvSpPr>
        <p:spPr>
          <a:xfrm>
            <a:off x="7757772" y="3583533"/>
            <a:ext cx="210207" cy="735725"/>
          </a:xfrm>
          <a:custGeom>
            <a:avLst/>
            <a:gdLst>
              <a:gd name="connsiteX0" fmla="*/ 0 w 210207"/>
              <a:gd name="connsiteY0" fmla="*/ 35035 h 735725"/>
              <a:gd name="connsiteX1" fmla="*/ 35035 w 210207"/>
              <a:gd name="connsiteY1" fmla="*/ 0 h 735725"/>
              <a:gd name="connsiteX2" fmla="*/ 175172 w 210207"/>
              <a:gd name="connsiteY2" fmla="*/ 0 h 735725"/>
              <a:gd name="connsiteX3" fmla="*/ 210207 w 210207"/>
              <a:gd name="connsiteY3" fmla="*/ 35035 h 735725"/>
              <a:gd name="connsiteX4" fmla="*/ 210207 w 210207"/>
              <a:gd name="connsiteY4" fmla="*/ 700690 h 735725"/>
              <a:gd name="connsiteX5" fmla="*/ 175172 w 210207"/>
              <a:gd name="connsiteY5" fmla="*/ 735725 h 735725"/>
              <a:gd name="connsiteX6" fmla="*/ 35035 w 210207"/>
              <a:gd name="connsiteY6" fmla="*/ 735725 h 735725"/>
              <a:gd name="connsiteX7" fmla="*/ 0 w 210207"/>
              <a:gd name="connsiteY7" fmla="*/ 700690 h 735725"/>
              <a:gd name="connsiteX8" fmla="*/ 0 w 210207"/>
              <a:gd name="connsiteY8" fmla="*/ 35035 h 73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207" h="735725" fill="none" extrusionOk="0">
                <a:moveTo>
                  <a:pt x="0" y="35035"/>
                </a:moveTo>
                <a:cubicBezTo>
                  <a:pt x="-911" y="15539"/>
                  <a:pt x="17271" y="1297"/>
                  <a:pt x="35035" y="0"/>
                </a:cubicBezTo>
                <a:cubicBezTo>
                  <a:pt x="72959" y="-1911"/>
                  <a:pt x="114628" y="5965"/>
                  <a:pt x="175172" y="0"/>
                </a:cubicBezTo>
                <a:cubicBezTo>
                  <a:pt x="195481" y="1479"/>
                  <a:pt x="212062" y="17958"/>
                  <a:pt x="210207" y="35035"/>
                </a:cubicBezTo>
                <a:cubicBezTo>
                  <a:pt x="236565" y="129877"/>
                  <a:pt x="164995" y="368947"/>
                  <a:pt x="210207" y="700690"/>
                </a:cubicBezTo>
                <a:cubicBezTo>
                  <a:pt x="207663" y="720457"/>
                  <a:pt x="193273" y="734864"/>
                  <a:pt x="175172" y="735725"/>
                </a:cubicBezTo>
                <a:cubicBezTo>
                  <a:pt x="113044" y="734184"/>
                  <a:pt x="68379" y="745957"/>
                  <a:pt x="35035" y="735725"/>
                </a:cubicBezTo>
                <a:cubicBezTo>
                  <a:pt x="15863" y="733327"/>
                  <a:pt x="-2077" y="721252"/>
                  <a:pt x="0" y="700690"/>
                </a:cubicBezTo>
                <a:cubicBezTo>
                  <a:pt x="-28201" y="393245"/>
                  <a:pt x="-31862" y="345163"/>
                  <a:pt x="0" y="35035"/>
                </a:cubicBezTo>
                <a:close/>
              </a:path>
              <a:path w="210207" h="735725" stroke="0" extrusionOk="0">
                <a:moveTo>
                  <a:pt x="0" y="35035"/>
                </a:moveTo>
                <a:cubicBezTo>
                  <a:pt x="-2806" y="13955"/>
                  <a:pt x="14010" y="629"/>
                  <a:pt x="35035" y="0"/>
                </a:cubicBezTo>
                <a:cubicBezTo>
                  <a:pt x="67871" y="1825"/>
                  <a:pt x="126411" y="-4968"/>
                  <a:pt x="175172" y="0"/>
                </a:cubicBezTo>
                <a:cubicBezTo>
                  <a:pt x="191948" y="2513"/>
                  <a:pt x="209774" y="18080"/>
                  <a:pt x="210207" y="35035"/>
                </a:cubicBezTo>
                <a:cubicBezTo>
                  <a:pt x="244096" y="360769"/>
                  <a:pt x="220376" y="463187"/>
                  <a:pt x="210207" y="700690"/>
                </a:cubicBezTo>
                <a:cubicBezTo>
                  <a:pt x="211663" y="720212"/>
                  <a:pt x="195300" y="734121"/>
                  <a:pt x="175172" y="735725"/>
                </a:cubicBezTo>
                <a:cubicBezTo>
                  <a:pt x="153768" y="735230"/>
                  <a:pt x="86353" y="733344"/>
                  <a:pt x="35035" y="735725"/>
                </a:cubicBezTo>
                <a:cubicBezTo>
                  <a:pt x="15476" y="733726"/>
                  <a:pt x="-932" y="721335"/>
                  <a:pt x="0" y="700690"/>
                </a:cubicBezTo>
                <a:cubicBezTo>
                  <a:pt x="-40361" y="601108"/>
                  <a:pt x="-5672" y="299445"/>
                  <a:pt x="0" y="3503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API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635A94C-5F53-864A-9169-657A7E335E69}"/>
              </a:ext>
            </a:extLst>
          </p:cNvPr>
          <p:cNvSpPr/>
          <p:nvPr/>
        </p:nvSpPr>
        <p:spPr>
          <a:xfrm>
            <a:off x="7757772" y="4925591"/>
            <a:ext cx="210207" cy="735725"/>
          </a:xfrm>
          <a:custGeom>
            <a:avLst/>
            <a:gdLst>
              <a:gd name="connsiteX0" fmla="*/ 0 w 210207"/>
              <a:gd name="connsiteY0" fmla="*/ 35035 h 735725"/>
              <a:gd name="connsiteX1" fmla="*/ 35035 w 210207"/>
              <a:gd name="connsiteY1" fmla="*/ 0 h 735725"/>
              <a:gd name="connsiteX2" fmla="*/ 175172 w 210207"/>
              <a:gd name="connsiteY2" fmla="*/ 0 h 735725"/>
              <a:gd name="connsiteX3" fmla="*/ 210207 w 210207"/>
              <a:gd name="connsiteY3" fmla="*/ 35035 h 735725"/>
              <a:gd name="connsiteX4" fmla="*/ 210207 w 210207"/>
              <a:gd name="connsiteY4" fmla="*/ 700690 h 735725"/>
              <a:gd name="connsiteX5" fmla="*/ 175172 w 210207"/>
              <a:gd name="connsiteY5" fmla="*/ 735725 h 735725"/>
              <a:gd name="connsiteX6" fmla="*/ 35035 w 210207"/>
              <a:gd name="connsiteY6" fmla="*/ 735725 h 735725"/>
              <a:gd name="connsiteX7" fmla="*/ 0 w 210207"/>
              <a:gd name="connsiteY7" fmla="*/ 700690 h 735725"/>
              <a:gd name="connsiteX8" fmla="*/ 0 w 210207"/>
              <a:gd name="connsiteY8" fmla="*/ 35035 h 73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207" h="735725" fill="none" extrusionOk="0">
                <a:moveTo>
                  <a:pt x="0" y="35035"/>
                </a:moveTo>
                <a:cubicBezTo>
                  <a:pt x="-911" y="15539"/>
                  <a:pt x="17271" y="1297"/>
                  <a:pt x="35035" y="0"/>
                </a:cubicBezTo>
                <a:cubicBezTo>
                  <a:pt x="72959" y="-1911"/>
                  <a:pt x="114628" y="5965"/>
                  <a:pt x="175172" y="0"/>
                </a:cubicBezTo>
                <a:cubicBezTo>
                  <a:pt x="195481" y="1479"/>
                  <a:pt x="212062" y="17958"/>
                  <a:pt x="210207" y="35035"/>
                </a:cubicBezTo>
                <a:cubicBezTo>
                  <a:pt x="236565" y="129877"/>
                  <a:pt x="164995" y="368947"/>
                  <a:pt x="210207" y="700690"/>
                </a:cubicBezTo>
                <a:cubicBezTo>
                  <a:pt x="207663" y="720457"/>
                  <a:pt x="193273" y="734864"/>
                  <a:pt x="175172" y="735725"/>
                </a:cubicBezTo>
                <a:cubicBezTo>
                  <a:pt x="113044" y="734184"/>
                  <a:pt x="68379" y="745957"/>
                  <a:pt x="35035" y="735725"/>
                </a:cubicBezTo>
                <a:cubicBezTo>
                  <a:pt x="15863" y="733327"/>
                  <a:pt x="-2077" y="721252"/>
                  <a:pt x="0" y="700690"/>
                </a:cubicBezTo>
                <a:cubicBezTo>
                  <a:pt x="-28201" y="393245"/>
                  <a:pt x="-31862" y="345163"/>
                  <a:pt x="0" y="35035"/>
                </a:cubicBezTo>
                <a:close/>
              </a:path>
              <a:path w="210207" h="735725" stroke="0" extrusionOk="0">
                <a:moveTo>
                  <a:pt x="0" y="35035"/>
                </a:moveTo>
                <a:cubicBezTo>
                  <a:pt x="-2806" y="13955"/>
                  <a:pt x="14010" y="629"/>
                  <a:pt x="35035" y="0"/>
                </a:cubicBezTo>
                <a:cubicBezTo>
                  <a:pt x="67871" y="1825"/>
                  <a:pt x="126411" y="-4968"/>
                  <a:pt x="175172" y="0"/>
                </a:cubicBezTo>
                <a:cubicBezTo>
                  <a:pt x="191948" y="2513"/>
                  <a:pt x="209774" y="18080"/>
                  <a:pt x="210207" y="35035"/>
                </a:cubicBezTo>
                <a:cubicBezTo>
                  <a:pt x="244096" y="360769"/>
                  <a:pt x="220376" y="463187"/>
                  <a:pt x="210207" y="700690"/>
                </a:cubicBezTo>
                <a:cubicBezTo>
                  <a:pt x="211663" y="720212"/>
                  <a:pt x="195300" y="734121"/>
                  <a:pt x="175172" y="735725"/>
                </a:cubicBezTo>
                <a:cubicBezTo>
                  <a:pt x="153768" y="735230"/>
                  <a:pt x="86353" y="733344"/>
                  <a:pt x="35035" y="735725"/>
                </a:cubicBezTo>
                <a:cubicBezTo>
                  <a:pt x="15476" y="733726"/>
                  <a:pt x="-932" y="721335"/>
                  <a:pt x="0" y="700690"/>
                </a:cubicBezTo>
                <a:cubicBezTo>
                  <a:pt x="-40361" y="601108"/>
                  <a:pt x="-5672" y="299445"/>
                  <a:pt x="0" y="3503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API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7FCD8C-D0CF-B841-AEA4-371E3892391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6264878" y="1286560"/>
            <a:ext cx="1484512" cy="192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0DCC08-9E5C-1C4E-9182-C52A7CC93A91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6264878" y="3215671"/>
            <a:ext cx="1492894" cy="73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477581-F677-C448-ABF4-A72310F57E5C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6264878" y="3215671"/>
            <a:ext cx="1492894" cy="207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7B9D33A-B863-A648-8ADD-449C5AECAA72}"/>
              </a:ext>
            </a:extLst>
          </p:cNvPr>
          <p:cNvSpPr/>
          <p:nvPr/>
        </p:nvSpPr>
        <p:spPr>
          <a:xfrm>
            <a:off x="7854495" y="2041779"/>
            <a:ext cx="1977081" cy="1173892"/>
          </a:xfrm>
          <a:custGeom>
            <a:avLst/>
            <a:gdLst>
              <a:gd name="connsiteX0" fmla="*/ 0 w 1977081"/>
              <a:gd name="connsiteY0" fmla="*/ 195653 h 1173892"/>
              <a:gd name="connsiteX1" fmla="*/ 195653 w 1977081"/>
              <a:gd name="connsiteY1" fmla="*/ 0 h 1173892"/>
              <a:gd name="connsiteX2" fmla="*/ 740102 w 1977081"/>
              <a:gd name="connsiteY2" fmla="*/ 0 h 1173892"/>
              <a:gd name="connsiteX3" fmla="*/ 1236979 w 1977081"/>
              <a:gd name="connsiteY3" fmla="*/ 0 h 1173892"/>
              <a:gd name="connsiteX4" fmla="*/ 1781428 w 1977081"/>
              <a:gd name="connsiteY4" fmla="*/ 0 h 1173892"/>
              <a:gd name="connsiteX5" fmla="*/ 1977081 w 1977081"/>
              <a:gd name="connsiteY5" fmla="*/ 195653 h 1173892"/>
              <a:gd name="connsiteX6" fmla="*/ 1977081 w 1977081"/>
              <a:gd name="connsiteY6" fmla="*/ 571294 h 1173892"/>
              <a:gd name="connsiteX7" fmla="*/ 1977081 w 1977081"/>
              <a:gd name="connsiteY7" fmla="*/ 978239 h 1173892"/>
              <a:gd name="connsiteX8" fmla="*/ 1781428 w 1977081"/>
              <a:gd name="connsiteY8" fmla="*/ 1173892 h 1173892"/>
              <a:gd name="connsiteX9" fmla="*/ 1221121 w 1977081"/>
              <a:gd name="connsiteY9" fmla="*/ 1173892 h 1173892"/>
              <a:gd name="connsiteX10" fmla="*/ 676671 w 1977081"/>
              <a:gd name="connsiteY10" fmla="*/ 1173892 h 1173892"/>
              <a:gd name="connsiteX11" fmla="*/ 195653 w 1977081"/>
              <a:gd name="connsiteY11" fmla="*/ 1173892 h 1173892"/>
              <a:gd name="connsiteX12" fmla="*/ 0 w 1977081"/>
              <a:gd name="connsiteY12" fmla="*/ 978239 h 1173892"/>
              <a:gd name="connsiteX13" fmla="*/ 0 w 1977081"/>
              <a:gd name="connsiteY13" fmla="*/ 586946 h 1173892"/>
              <a:gd name="connsiteX14" fmla="*/ 0 w 1977081"/>
              <a:gd name="connsiteY14" fmla="*/ 195653 h 1173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77081" h="1173892" fill="none" extrusionOk="0">
                <a:moveTo>
                  <a:pt x="0" y="195653"/>
                </a:moveTo>
                <a:cubicBezTo>
                  <a:pt x="-2860" y="81767"/>
                  <a:pt x="89802" y="-29822"/>
                  <a:pt x="195653" y="0"/>
                </a:cubicBezTo>
                <a:cubicBezTo>
                  <a:pt x="447630" y="-48970"/>
                  <a:pt x="582641" y="59918"/>
                  <a:pt x="740102" y="0"/>
                </a:cubicBezTo>
                <a:cubicBezTo>
                  <a:pt x="897563" y="-59918"/>
                  <a:pt x="1047513" y="58955"/>
                  <a:pt x="1236979" y="0"/>
                </a:cubicBezTo>
                <a:cubicBezTo>
                  <a:pt x="1426445" y="-58955"/>
                  <a:pt x="1635448" y="59179"/>
                  <a:pt x="1781428" y="0"/>
                </a:cubicBezTo>
                <a:cubicBezTo>
                  <a:pt x="1896197" y="-1420"/>
                  <a:pt x="1977895" y="95324"/>
                  <a:pt x="1977081" y="195653"/>
                </a:cubicBezTo>
                <a:cubicBezTo>
                  <a:pt x="1991114" y="376423"/>
                  <a:pt x="1976879" y="474162"/>
                  <a:pt x="1977081" y="571294"/>
                </a:cubicBezTo>
                <a:cubicBezTo>
                  <a:pt x="1977283" y="668426"/>
                  <a:pt x="1950418" y="890710"/>
                  <a:pt x="1977081" y="978239"/>
                </a:cubicBezTo>
                <a:cubicBezTo>
                  <a:pt x="1979723" y="1078169"/>
                  <a:pt x="1906828" y="1192646"/>
                  <a:pt x="1781428" y="1173892"/>
                </a:cubicBezTo>
                <a:cubicBezTo>
                  <a:pt x="1505881" y="1226375"/>
                  <a:pt x="1431348" y="1146715"/>
                  <a:pt x="1221121" y="1173892"/>
                </a:cubicBezTo>
                <a:cubicBezTo>
                  <a:pt x="1010894" y="1201069"/>
                  <a:pt x="806116" y="1170167"/>
                  <a:pt x="676671" y="1173892"/>
                </a:cubicBezTo>
                <a:cubicBezTo>
                  <a:pt x="547226" y="1177617"/>
                  <a:pt x="412314" y="1133022"/>
                  <a:pt x="195653" y="1173892"/>
                </a:cubicBezTo>
                <a:cubicBezTo>
                  <a:pt x="82547" y="1189637"/>
                  <a:pt x="-4093" y="1073407"/>
                  <a:pt x="0" y="978239"/>
                </a:cubicBezTo>
                <a:cubicBezTo>
                  <a:pt x="-10426" y="866337"/>
                  <a:pt x="5702" y="691408"/>
                  <a:pt x="0" y="586946"/>
                </a:cubicBezTo>
                <a:cubicBezTo>
                  <a:pt x="-5702" y="482484"/>
                  <a:pt x="13822" y="294585"/>
                  <a:pt x="0" y="195653"/>
                </a:cubicBezTo>
                <a:close/>
              </a:path>
              <a:path w="1977081" h="1173892" stroke="0" extrusionOk="0">
                <a:moveTo>
                  <a:pt x="0" y="195653"/>
                </a:moveTo>
                <a:cubicBezTo>
                  <a:pt x="-6783" y="83413"/>
                  <a:pt x="64579" y="8639"/>
                  <a:pt x="195653" y="0"/>
                </a:cubicBezTo>
                <a:cubicBezTo>
                  <a:pt x="324394" y="-13462"/>
                  <a:pt x="547343" y="17026"/>
                  <a:pt x="755960" y="0"/>
                </a:cubicBezTo>
                <a:cubicBezTo>
                  <a:pt x="964577" y="-17026"/>
                  <a:pt x="1138864" y="54411"/>
                  <a:pt x="1268694" y="0"/>
                </a:cubicBezTo>
                <a:cubicBezTo>
                  <a:pt x="1398524" y="-54411"/>
                  <a:pt x="1601211" y="19038"/>
                  <a:pt x="1781428" y="0"/>
                </a:cubicBezTo>
                <a:cubicBezTo>
                  <a:pt x="1887386" y="-6759"/>
                  <a:pt x="1984746" y="59233"/>
                  <a:pt x="1977081" y="195653"/>
                </a:cubicBezTo>
                <a:cubicBezTo>
                  <a:pt x="2011688" y="341411"/>
                  <a:pt x="1954816" y="428519"/>
                  <a:pt x="1977081" y="571294"/>
                </a:cubicBezTo>
                <a:cubicBezTo>
                  <a:pt x="1999346" y="714069"/>
                  <a:pt x="1934133" y="817225"/>
                  <a:pt x="1977081" y="978239"/>
                </a:cubicBezTo>
                <a:cubicBezTo>
                  <a:pt x="1968979" y="1099697"/>
                  <a:pt x="1882415" y="1165693"/>
                  <a:pt x="1781428" y="1173892"/>
                </a:cubicBezTo>
                <a:cubicBezTo>
                  <a:pt x="1650533" y="1217758"/>
                  <a:pt x="1386113" y="1131509"/>
                  <a:pt x="1284552" y="1173892"/>
                </a:cubicBezTo>
                <a:cubicBezTo>
                  <a:pt x="1182991" y="1216275"/>
                  <a:pt x="927646" y="1165778"/>
                  <a:pt x="755960" y="1173892"/>
                </a:cubicBezTo>
                <a:cubicBezTo>
                  <a:pt x="584274" y="1182006"/>
                  <a:pt x="414403" y="1138341"/>
                  <a:pt x="195653" y="1173892"/>
                </a:cubicBezTo>
                <a:cubicBezTo>
                  <a:pt x="100437" y="1189620"/>
                  <a:pt x="19841" y="1068923"/>
                  <a:pt x="0" y="978239"/>
                </a:cubicBezTo>
                <a:cubicBezTo>
                  <a:pt x="-28938" y="899636"/>
                  <a:pt x="384" y="775271"/>
                  <a:pt x="0" y="586946"/>
                </a:cubicBezTo>
                <a:cubicBezTo>
                  <a:pt x="-384" y="398621"/>
                  <a:pt x="30371" y="302212"/>
                  <a:pt x="0" y="195653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Query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0320747-C775-ED4F-ACBC-90C66B795ECB}"/>
              </a:ext>
            </a:extLst>
          </p:cNvPr>
          <p:cNvSpPr/>
          <p:nvPr/>
        </p:nvSpPr>
        <p:spPr>
          <a:xfrm>
            <a:off x="7749390" y="2260862"/>
            <a:ext cx="210207" cy="735725"/>
          </a:xfrm>
          <a:custGeom>
            <a:avLst/>
            <a:gdLst>
              <a:gd name="connsiteX0" fmla="*/ 0 w 210207"/>
              <a:gd name="connsiteY0" fmla="*/ 35035 h 735725"/>
              <a:gd name="connsiteX1" fmla="*/ 35035 w 210207"/>
              <a:gd name="connsiteY1" fmla="*/ 0 h 735725"/>
              <a:gd name="connsiteX2" fmla="*/ 175172 w 210207"/>
              <a:gd name="connsiteY2" fmla="*/ 0 h 735725"/>
              <a:gd name="connsiteX3" fmla="*/ 210207 w 210207"/>
              <a:gd name="connsiteY3" fmla="*/ 35035 h 735725"/>
              <a:gd name="connsiteX4" fmla="*/ 210207 w 210207"/>
              <a:gd name="connsiteY4" fmla="*/ 700690 h 735725"/>
              <a:gd name="connsiteX5" fmla="*/ 175172 w 210207"/>
              <a:gd name="connsiteY5" fmla="*/ 735725 h 735725"/>
              <a:gd name="connsiteX6" fmla="*/ 35035 w 210207"/>
              <a:gd name="connsiteY6" fmla="*/ 735725 h 735725"/>
              <a:gd name="connsiteX7" fmla="*/ 0 w 210207"/>
              <a:gd name="connsiteY7" fmla="*/ 700690 h 735725"/>
              <a:gd name="connsiteX8" fmla="*/ 0 w 210207"/>
              <a:gd name="connsiteY8" fmla="*/ 35035 h 73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207" h="735725" fill="none" extrusionOk="0">
                <a:moveTo>
                  <a:pt x="0" y="35035"/>
                </a:moveTo>
                <a:cubicBezTo>
                  <a:pt x="-911" y="15539"/>
                  <a:pt x="17271" y="1297"/>
                  <a:pt x="35035" y="0"/>
                </a:cubicBezTo>
                <a:cubicBezTo>
                  <a:pt x="72959" y="-1911"/>
                  <a:pt x="114628" y="5965"/>
                  <a:pt x="175172" y="0"/>
                </a:cubicBezTo>
                <a:cubicBezTo>
                  <a:pt x="195481" y="1479"/>
                  <a:pt x="212062" y="17958"/>
                  <a:pt x="210207" y="35035"/>
                </a:cubicBezTo>
                <a:cubicBezTo>
                  <a:pt x="236565" y="129877"/>
                  <a:pt x="164995" y="368947"/>
                  <a:pt x="210207" y="700690"/>
                </a:cubicBezTo>
                <a:cubicBezTo>
                  <a:pt x="207663" y="720457"/>
                  <a:pt x="193273" y="734864"/>
                  <a:pt x="175172" y="735725"/>
                </a:cubicBezTo>
                <a:cubicBezTo>
                  <a:pt x="113044" y="734184"/>
                  <a:pt x="68379" y="745957"/>
                  <a:pt x="35035" y="735725"/>
                </a:cubicBezTo>
                <a:cubicBezTo>
                  <a:pt x="15863" y="733327"/>
                  <a:pt x="-2077" y="721252"/>
                  <a:pt x="0" y="700690"/>
                </a:cubicBezTo>
                <a:cubicBezTo>
                  <a:pt x="-28201" y="393245"/>
                  <a:pt x="-31862" y="345163"/>
                  <a:pt x="0" y="35035"/>
                </a:cubicBezTo>
                <a:close/>
              </a:path>
              <a:path w="210207" h="735725" stroke="0" extrusionOk="0">
                <a:moveTo>
                  <a:pt x="0" y="35035"/>
                </a:moveTo>
                <a:cubicBezTo>
                  <a:pt x="-2806" y="13955"/>
                  <a:pt x="14010" y="629"/>
                  <a:pt x="35035" y="0"/>
                </a:cubicBezTo>
                <a:cubicBezTo>
                  <a:pt x="67871" y="1825"/>
                  <a:pt x="126411" y="-4968"/>
                  <a:pt x="175172" y="0"/>
                </a:cubicBezTo>
                <a:cubicBezTo>
                  <a:pt x="191948" y="2513"/>
                  <a:pt x="209774" y="18080"/>
                  <a:pt x="210207" y="35035"/>
                </a:cubicBezTo>
                <a:cubicBezTo>
                  <a:pt x="244096" y="360769"/>
                  <a:pt x="220376" y="463187"/>
                  <a:pt x="210207" y="700690"/>
                </a:cubicBezTo>
                <a:cubicBezTo>
                  <a:pt x="211663" y="720212"/>
                  <a:pt x="195300" y="734121"/>
                  <a:pt x="175172" y="735725"/>
                </a:cubicBezTo>
                <a:cubicBezTo>
                  <a:pt x="153768" y="735230"/>
                  <a:pt x="86353" y="733344"/>
                  <a:pt x="35035" y="735725"/>
                </a:cubicBezTo>
                <a:cubicBezTo>
                  <a:pt x="15476" y="733726"/>
                  <a:pt x="-932" y="721335"/>
                  <a:pt x="0" y="700690"/>
                </a:cubicBezTo>
                <a:cubicBezTo>
                  <a:pt x="-40361" y="601108"/>
                  <a:pt x="-5672" y="299445"/>
                  <a:pt x="0" y="3503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API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5DD1C7-76BC-1347-8238-D4E2833164DD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 flipV="1">
            <a:off x="6264878" y="2628725"/>
            <a:ext cx="1484512" cy="58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A picture containing mug&#10;&#10;Description automatically generated">
            <a:extLst>
              <a:ext uri="{FF2B5EF4-FFF2-40B4-BE49-F238E27FC236}">
                <a16:creationId xmlns:a16="http://schemas.microsoft.com/office/drawing/2014/main" id="{279CBE6B-E3E2-1E4A-874E-9E9F0A50F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14251" y="2466028"/>
            <a:ext cx="1028700" cy="15240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A8D45C-C7B4-D643-8D13-DA012ECF9DEB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>
          <a:xfrm flipV="1">
            <a:off x="3142951" y="3215671"/>
            <a:ext cx="1144846" cy="1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34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3325635-0EF2-4441-ACEC-6A31047236D0}"/>
              </a:ext>
            </a:extLst>
          </p:cNvPr>
          <p:cNvSpPr/>
          <p:nvPr/>
        </p:nvSpPr>
        <p:spPr>
          <a:xfrm>
            <a:off x="8036320" y="5059006"/>
            <a:ext cx="1342610" cy="899574"/>
          </a:xfrm>
          <a:custGeom>
            <a:avLst/>
            <a:gdLst>
              <a:gd name="connsiteX0" fmla="*/ 0 w 1342610"/>
              <a:gd name="connsiteY0" fmla="*/ 149932 h 899574"/>
              <a:gd name="connsiteX1" fmla="*/ 149932 w 1342610"/>
              <a:gd name="connsiteY1" fmla="*/ 0 h 899574"/>
              <a:gd name="connsiteX2" fmla="*/ 650450 w 1342610"/>
              <a:gd name="connsiteY2" fmla="*/ 0 h 899574"/>
              <a:gd name="connsiteX3" fmla="*/ 1192678 w 1342610"/>
              <a:gd name="connsiteY3" fmla="*/ 0 h 899574"/>
              <a:gd name="connsiteX4" fmla="*/ 1342610 w 1342610"/>
              <a:gd name="connsiteY4" fmla="*/ 149932 h 899574"/>
              <a:gd name="connsiteX5" fmla="*/ 1342610 w 1342610"/>
              <a:gd name="connsiteY5" fmla="*/ 749642 h 899574"/>
              <a:gd name="connsiteX6" fmla="*/ 1192678 w 1342610"/>
              <a:gd name="connsiteY6" fmla="*/ 899574 h 899574"/>
              <a:gd name="connsiteX7" fmla="*/ 681732 w 1342610"/>
              <a:gd name="connsiteY7" fmla="*/ 899574 h 899574"/>
              <a:gd name="connsiteX8" fmla="*/ 149932 w 1342610"/>
              <a:gd name="connsiteY8" fmla="*/ 899574 h 899574"/>
              <a:gd name="connsiteX9" fmla="*/ 0 w 1342610"/>
              <a:gd name="connsiteY9" fmla="*/ 749642 h 899574"/>
              <a:gd name="connsiteX10" fmla="*/ 0 w 1342610"/>
              <a:gd name="connsiteY10" fmla="*/ 149932 h 8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2610" h="899574" fill="none" extrusionOk="0">
                <a:moveTo>
                  <a:pt x="0" y="149932"/>
                </a:moveTo>
                <a:cubicBezTo>
                  <a:pt x="11344" y="72016"/>
                  <a:pt x="71518" y="-3139"/>
                  <a:pt x="149932" y="0"/>
                </a:cubicBezTo>
                <a:cubicBezTo>
                  <a:pt x="339020" y="-13397"/>
                  <a:pt x="458553" y="31634"/>
                  <a:pt x="650450" y="0"/>
                </a:cubicBezTo>
                <a:cubicBezTo>
                  <a:pt x="842347" y="-31634"/>
                  <a:pt x="986986" y="37207"/>
                  <a:pt x="1192678" y="0"/>
                </a:cubicBezTo>
                <a:cubicBezTo>
                  <a:pt x="1255267" y="-11050"/>
                  <a:pt x="1349866" y="73704"/>
                  <a:pt x="1342610" y="149932"/>
                </a:cubicBezTo>
                <a:cubicBezTo>
                  <a:pt x="1394555" y="348346"/>
                  <a:pt x="1287627" y="485992"/>
                  <a:pt x="1342610" y="749642"/>
                </a:cubicBezTo>
                <a:cubicBezTo>
                  <a:pt x="1360142" y="849776"/>
                  <a:pt x="1292029" y="899163"/>
                  <a:pt x="1192678" y="899574"/>
                </a:cubicBezTo>
                <a:cubicBezTo>
                  <a:pt x="1049703" y="954468"/>
                  <a:pt x="885087" y="853855"/>
                  <a:pt x="681732" y="899574"/>
                </a:cubicBezTo>
                <a:cubicBezTo>
                  <a:pt x="478377" y="945293"/>
                  <a:pt x="355055" y="897383"/>
                  <a:pt x="149932" y="899574"/>
                </a:cubicBezTo>
                <a:cubicBezTo>
                  <a:pt x="73584" y="913965"/>
                  <a:pt x="2323" y="832428"/>
                  <a:pt x="0" y="749642"/>
                </a:cubicBezTo>
                <a:cubicBezTo>
                  <a:pt x="-31038" y="451091"/>
                  <a:pt x="53252" y="301665"/>
                  <a:pt x="0" y="149932"/>
                </a:cubicBezTo>
                <a:close/>
              </a:path>
              <a:path w="1342610" h="899574" stroke="0" extrusionOk="0">
                <a:moveTo>
                  <a:pt x="0" y="149932"/>
                </a:moveTo>
                <a:cubicBezTo>
                  <a:pt x="-12621" y="88059"/>
                  <a:pt x="76009" y="-13734"/>
                  <a:pt x="149932" y="0"/>
                </a:cubicBezTo>
                <a:cubicBezTo>
                  <a:pt x="284684" y="-32040"/>
                  <a:pt x="499043" y="45825"/>
                  <a:pt x="671305" y="0"/>
                </a:cubicBezTo>
                <a:cubicBezTo>
                  <a:pt x="843567" y="-45825"/>
                  <a:pt x="999272" y="667"/>
                  <a:pt x="1192678" y="0"/>
                </a:cubicBezTo>
                <a:cubicBezTo>
                  <a:pt x="1297560" y="3669"/>
                  <a:pt x="1344947" y="82282"/>
                  <a:pt x="1342610" y="149932"/>
                </a:cubicBezTo>
                <a:cubicBezTo>
                  <a:pt x="1344125" y="274979"/>
                  <a:pt x="1327773" y="610338"/>
                  <a:pt x="1342610" y="749642"/>
                </a:cubicBezTo>
                <a:cubicBezTo>
                  <a:pt x="1335778" y="830831"/>
                  <a:pt x="1259669" y="892920"/>
                  <a:pt x="1192678" y="899574"/>
                </a:cubicBezTo>
                <a:cubicBezTo>
                  <a:pt x="1036200" y="952474"/>
                  <a:pt x="830501" y="877653"/>
                  <a:pt x="650450" y="899574"/>
                </a:cubicBezTo>
                <a:cubicBezTo>
                  <a:pt x="470399" y="921495"/>
                  <a:pt x="299338" y="876764"/>
                  <a:pt x="149932" y="899574"/>
                </a:cubicBezTo>
                <a:cubicBezTo>
                  <a:pt x="77056" y="917912"/>
                  <a:pt x="3255" y="840178"/>
                  <a:pt x="0" y="749642"/>
                </a:cubicBezTo>
                <a:cubicBezTo>
                  <a:pt x="-47085" y="586473"/>
                  <a:pt x="15707" y="436421"/>
                  <a:pt x="0" y="149932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0144169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Voyages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884F3D9-C75F-6A41-905D-03F6C09AE7B2}"/>
              </a:ext>
            </a:extLst>
          </p:cNvPr>
          <p:cNvSpPr/>
          <p:nvPr/>
        </p:nvSpPr>
        <p:spPr>
          <a:xfrm>
            <a:off x="5424695" y="5060199"/>
            <a:ext cx="1342610" cy="899574"/>
          </a:xfrm>
          <a:custGeom>
            <a:avLst/>
            <a:gdLst>
              <a:gd name="connsiteX0" fmla="*/ 0 w 1342610"/>
              <a:gd name="connsiteY0" fmla="*/ 149932 h 899574"/>
              <a:gd name="connsiteX1" fmla="*/ 149932 w 1342610"/>
              <a:gd name="connsiteY1" fmla="*/ 0 h 899574"/>
              <a:gd name="connsiteX2" fmla="*/ 650450 w 1342610"/>
              <a:gd name="connsiteY2" fmla="*/ 0 h 899574"/>
              <a:gd name="connsiteX3" fmla="*/ 1192678 w 1342610"/>
              <a:gd name="connsiteY3" fmla="*/ 0 h 899574"/>
              <a:gd name="connsiteX4" fmla="*/ 1342610 w 1342610"/>
              <a:gd name="connsiteY4" fmla="*/ 149932 h 899574"/>
              <a:gd name="connsiteX5" fmla="*/ 1342610 w 1342610"/>
              <a:gd name="connsiteY5" fmla="*/ 749642 h 899574"/>
              <a:gd name="connsiteX6" fmla="*/ 1192678 w 1342610"/>
              <a:gd name="connsiteY6" fmla="*/ 899574 h 899574"/>
              <a:gd name="connsiteX7" fmla="*/ 681732 w 1342610"/>
              <a:gd name="connsiteY7" fmla="*/ 899574 h 899574"/>
              <a:gd name="connsiteX8" fmla="*/ 149932 w 1342610"/>
              <a:gd name="connsiteY8" fmla="*/ 899574 h 899574"/>
              <a:gd name="connsiteX9" fmla="*/ 0 w 1342610"/>
              <a:gd name="connsiteY9" fmla="*/ 749642 h 899574"/>
              <a:gd name="connsiteX10" fmla="*/ 0 w 1342610"/>
              <a:gd name="connsiteY10" fmla="*/ 149932 h 8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2610" h="899574" fill="none" extrusionOk="0">
                <a:moveTo>
                  <a:pt x="0" y="149932"/>
                </a:moveTo>
                <a:cubicBezTo>
                  <a:pt x="-6477" y="67651"/>
                  <a:pt x="69405" y="13239"/>
                  <a:pt x="149932" y="0"/>
                </a:cubicBezTo>
                <a:cubicBezTo>
                  <a:pt x="270823" y="-54297"/>
                  <a:pt x="501697" y="6921"/>
                  <a:pt x="650450" y="0"/>
                </a:cubicBezTo>
                <a:cubicBezTo>
                  <a:pt x="799203" y="-6921"/>
                  <a:pt x="981795" y="58154"/>
                  <a:pt x="1192678" y="0"/>
                </a:cubicBezTo>
                <a:cubicBezTo>
                  <a:pt x="1289820" y="-6942"/>
                  <a:pt x="1325301" y="56118"/>
                  <a:pt x="1342610" y="149932"/>
                </a:cubicBezTo>
                <a:cubicBezTo>
                  <a:pt x="1403609" y="382019"/>
                  <a:pt x="1320380" y="596882"/>
                  <a:pt x="1342610" y="749642"/>
                </a:cubicBezTo>
                <a:cubicBezTo>
                  <a:pt x="1338078" y="844677"/>
                  <a:pt x="1265644" y="919434"/>
                  <a:pt x="1192678" y="899574"/>
                </a:cubicBezTo>
                <a:cubicBezTo>
                  <a:pt x="972177" y="946442"/>
                  <a:pt x="822808" y="853548"/>
                  <a:pt x="681732" y="899574"/>
                </a:cubicBezTo>
                <a:cubicBezTo>
                  <a:pt x="540656" y="945600"/>
                  <a:pt x="337202" y="894978"/>
                  <a:pt x="149932" y="899574"/>
                </a:cubicBezTo>
                <a:cubicBezTo>
                  <a:pt x="69528" y="893264"/>
                  <a:pt x="-4356" y="856130"/>
                  <a:pt x="0" y="749642"/>
                </a:cubicBezTo>
                <a:cubicBezTo>
                  <a:pt x="-63036" y="462835"/>
                  <a:pt x="26893" y="423396"/>
                  <a:pt x="0" y="149932"/>
                </a:cubicBezTo>
                <a:close/>
              </a:path>
              <a:path w="1342610" h="899574" stroke="0" extrusionOk="0">
                <a:moveTo>
                  <a:pt x="0" y="149932"/>
                </a:moveTo>
                <a:cubicBezTo>
                  <a:pt x="6148" y="85498"/>
                  <a:pt x="70425" y="-3968"/>
                  <a:pt x="149932" y="0"/>
                </a:cubicBezTo>
                <a:cubicBezTo>
                  <a:pt x="365256" y="-26939"/>
                  <a:pt x="550817" y="18992"/>
                  <a:pt x="692160" y="0"/>
                </a:cubicBezTo>
                <a:cubicBezTo>
                  <a:pt x="833503" y="-18992"/>
                  <a:pt x="971822" y="23330"/>
                  <a:pt x="1192678" y="0"/>
                </a:cubicBezTo>
                <a:cubicBezTo>
                  <a:pt x="1281940" y="11159"/>
                  <a:pt x="1332728" y="85388"/>
                  <a:pt x="1342610" y="149932"/>
                </a:cubicBezTo>
                <a:cubicBezTo>
                  <a:pt x="1395481" y="302676"/>
                  <a:pt x="1280376" y="540779"/>
                  <a:pt x="1342610" y="749642"/>
                </a:cubicBezTo>
                <a:cubicBezTo>
                  <a:pt x="1330100" y="818140"/>
                  <a:pt x="1288115" y="897272"/>
                  <a:pt x="1192678" y="899574"/>
                </a:cubicBezTo>
                <a:cubicBezTo>
                  <a:pt x="1064578" y="936295"/>
                  <a:pt x="887663" y="875922"/>
                  <a:pt x="650450" y="899574"/>
                </a:cubicBezTo>
                <a:cubicBezTo>
                  <a:pt x="413237" y="923226"/>
                  <a:pt x="348156" y="899515"/>
                  <a:pt x="149932" y="899574"/>
                </a:cubicBezTo>
                <a:cubicBezTo>
                  <a:pt x="64552" y="896437"/>
                  <a:pt x="17191" y="821274"/>
                  <a:pt x="0" y="749642"/>
                </a:cubicBezTo>
                <a:cubicBezTo>
                  <a:pt x="-2857" y="477149"/>
                  <a:pt x="65181" y="298452"/>
                  <a:pt x="0" y="149932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65901072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8E59BA4-BD5F-1445-A917-740076301DA6}"/>
              </a:ext>
            </a:extLst>
          </p:cNvPr>
          <p:cNvSpPr/>
          <p:nvPr/>
        </p:nvSpPr>
        <p:spPr>
          <a:xfrm>
            <a:off x="4800067" y="751828"/>
            <a:ext cx="1443484" cy="899574"/>
          </a:xfrm>
          <a:custGeom>
            <a:avLst/>
            <a:gdLst>
              <a:gd name="connsiteX0" fmla="*/ 0 w 1443484"/>
              <a:gd name="connsiteY0" fmla="*/ 149932 h 899574"/>
              <a:gd name="connsiteX1" fmla="*/ 149932 w 1443484"/>
              <a:gd name="connsiteY1" fmla="*/ 0 h 899574"/>
              <a:gd name="connsiteX2" fmla="*/ 721742 w 1443484"/>
              <a:gd name="connsiteY2" fmla="*/ 0 h 899574"/>
              <a:gd name="connsiteX3" fmla="*/ 1293552 w 1443484"/>
              <a:gd name="connsiteY3" fmla="*/ 0 h 899574"/>
              <a:gd name="connsiteX4" fmla="*/ 1443484 w 1443484"/>
              <a:gd name="connsiteY4" fmla="*/ 149932 h 899574"/>
              <a:gd name="connsiteX5" fmla="*/ 1443484 w 1443484"/>
              <a:gd name="connsiteY5" fmla="*/ 749642 h 899574"/>
              <a:gd name="connsiteX6" fmla="*/ 1293552 w 1443484"/>
              <a:gd name="connsiteY6" fmla="*/ 899574 h 899574"/>
              <a:gd name="connsiteX7" fmla="*/ 710306 w 1443484"/>
              <a:gd name="connsiteY7" fmla="*/ 899574 h 899574"/>
              <a:gd name="connsiteX8" fmla="*/ 149932 w 1443484"/>
              <a:gd name="connsiteY8" fmla="*/ 899574 h 899574"/>
              <a:gd name="connsiteX9" fmla="*/ 0 w 1443484"/>
              <a:gd name="connsiteY9" fmla="*/ 749642 h 899574"/>
              <a:gd name="connsiteX10" fmla="*/ 0 w 1443484"/>
              <a:gd name="connsiteY10" fmla="*/ 149932 h 8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3484" h="899574" fill="none" extrusionOk="0">
                <a:moveTo>
                  <a:pt x="0" y="149932"/>
                </a:moveTo>
                <a:cubicBezTo>
                  <a:pt x="7998" y="76924"/>
                  <a:pt x="79016" y="-10409"/>
                  <a:pt x="149932" y="0"/>
                </a:cubicBezTo>
                <a:cubicBezTo>
                  <a:pt x="401239" y="-19840"/>
                  <a:pt x="534490" y="59764"/>
                  <a:pt x="721742" y="0"/>
                </a:cubicBezTo>
                <a:cubicBezTo>
                  <a:pt x="908994" y="-59764"/>
                  <a:pt x="1172039" y="68062"/>
                  <a:pt x="1293552" y="0"/>
                </a:cubicBezTo>
                <a:cubicBezTo>
                  <a:pt x="1375572" y="-1600"/>
                  <a:pt x="1444905" y="47912"/>
                  <a:pt x="1443484" y="149932"/>
                </a:cubicBezTo>
                <a:cubicBezTo>
                  <a:pt x="1462895" y="447206"/>
                  <a:pt x="1438973" y="610715"/>
                  <a:pt x="1443484" y="749642"/>
                </a:cubicBezTo>
                <a:cubicBezTo>
                  <a:pt x="1432796" y="832887"/>
                  <a:pt x="1382889" y="887798"/>
                  <a:pt x="1293552" y="899574"/>
                </a:cubicBezTo>
                <a:cubicBezTo>
                  <a:pt x="1171886" y="916381"/>
                  <a:pt x="939138" y="869234"/>
                  <a:pt x="710306" y="899574"/>
                </a:cubicBezTo>
                <a:cubicBezTo>
                  <a:pt x="481474" y="929914"/>
                  <a:pt x="375857" y="866023"/>
                  <a:pt x="149932" y="899574"/>
                </a:cubicBezTo>
                <a:cubicBezTo>
                  <a:pt x="67038" y="897182"/>
                  <a:pt x="2824" y="833036"/>
                  <a:pt x="0" y="749642"/>
                </a:cubicBezTo>
                <a:cubicBezTo>
                  <a:pt x="-65922" y="549518"/>
                  <a:pt x="49685" y="425570"/>
                  <a:pt x="0" y="149932"/>
                </a:cubicBezTo>
                <a:close/>
              </a:path>
              <a:path w="1443484" h="899574" stroke="0" extrusionOk="0">
                <a:moveTo>
                  <a:pt x="0" y="149932"/>
                </a:moveTo>
                <a:cubicBezTo>
                  <a:pt x="-13758" y="58641"/>
                  <a:pt x="53748" y="5022"/>
                  <a:pt x="149932" y="0"/>
                </a:cubicBezTo>
                <a:cubicBezTo>
                  <a:pt x="289096" y="-428"/>
                  <a:pt x="463504" y="40575"/>
                  <a:pt x="744614" y="0"/>
                </a:cubicBezTo>
                <a:cubicBezTo>
                  <a:pt x="1025724" y="-40575"/>
                  <a:pt x="1051828" y="34531"/>
                  <a:pt x="1293552" y="0"/>
                </a:cubicBezTo>
                <a:cubicBezTo>
                  <a:pt x="1368819" y="-4124"/>
                  <a:pt x="1458941" y="74512"/>
                  <a:pt x="1443484" y="149932"/>
                </a:cubicBezTo>
                <a:cubicBezTo>
                  <a:pt x="1506352" y="314511"/>
                  <a:pt x="1415345" y="624284"/>
                  <a:pt x="1443484" y="749642"/>
                </a:cubicBezTo>
                <a:cubicBezTo>
                  <a:pt x="1454963" y="813766"/>
                  <a:pt x="1364606" y="909900"/>
                  <a:pt x="1293552" y="899574"/>
                </a:cubicBezTo>
                <a:cubicBezTo>
                  <a:pt x="1171119" y="951605"/>
                  <a:pt x="929090" y="863776"/>
                  <a:pt x="721742" y="899574"/>
                </a:cubicBezTo>
                <a:cubicBezTo>
                  <a:pt x="514394" y="935372"/>
                  <a:pt x="335976" y="840147"/>
                  <a:pt x="149932" y="899574"/>
                </a:cubicBezTo>
                <a:cubicBezTo>
                  <a:pt x="47181" y="898433"/>
                  <a:pt x="6884" y="813568"/>
                  <a:pt x="0" y="749642"/>
                </a:cubicBezTo>
                <a:cubicBezTo>
                  <a:pt x="-39945" y="556926"/>
                  <a:pt x="35799" y="368825"/>
                  <a:pt x="0" y="149932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Command</a:t>
            </a:r>
          </a:p>
        </p:txBody>
      </p:sp>
      <p:sp>
        <p:nvSpPr>
          <p:cNvPr id="26" name="AutoShape 4">
            <a:extLst>
              <a:ext uri="{FF2B5EF4-FFF2-40B4-BE49-F238E27FC236}">
                <a16:creationId xmlns:a16="http://schemas.microsoft.com/office/drawing/2014/main" id="{47418DFA-B821-C64E-A210-52E9A2E75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897" y="2827704"/>
            <a:ext cx="10441459" cy="899574"/>
          </a:xfrm>
          <a:custGeom>
            <a:avLst/>
            <a:gdLst>
              <a:gd name="connsiteX0" fmla="*/ 0 w 10441459"/>
              <a:gd name="connsiteY0" fmla="*/ 64023 h 899574"/>
              <a:gd name="connsiteX1" fmla="*/ 64023 w 10441459"/>
              <a:gd name="connsiteY1" fmla="*/ 0 h 899574"/>
              <a:gd name="connsiteX2" fmla="*/ 957852 w 10441459"/>
              <a:gd name="connsiteY2" fmla="*/ 0 h 899574"/>
              <a:gd name="connsiteX3" fmla="*/ 1748547 w 10441459"/>
              <a:gd name="connsiteY3" fmla="*/ 0 h 899574"/>
              <a:gd name="connsiteX4" fmla="*/ 2642376 w 10441459"/>
              <a:gd name="connsiteY4" fmla="*/ 0 h 899574"/>
              <a:gd name="connsiteX5" fmla="*/ 3020535 w 10441459"/>
              <a:gd name="connsiteY5" fmla="*/ 0 h 899574"/>
              <a:gd name="connsiteX6" fmla="*/ 3811230 w 10441459"/>
              <a:gd name="connsiteY6" fmla="*/ 0 h 899574"/>
              <a:gd name="connsiteX7" fmla="*/ 4189388 w 10441459"/>
              <a:gd name="connsiteY7" fmla="*/ 0 h 899574"/>
              <a:gd name="connsiteX8" fmla="*/ 4876949 w 10441459"/>
              <a:gd name="connsiteY8" fmla="*/ 0 h 899574"/>
              <a:gd name="connsiteX9" fmla="*/ 5461376 w 10441459"/>
              <a:gd name="connsiteY9" fmla="*/ 0 h 899574"/>
              <a:gd name="connsiteX10" fmla="*/ 6252071 w 10441459"/>
              <a:gd name="connsiteY10" fmla="*/ 0 h 899574"/>
              <a:gd name="connsiteX11" fmla="*/ 6939632 w 10441459"/>
              <a:gd name="connsiteY11" fmla="*/ 0 h 899574"/>
              <a:gd name="connsiteX12" fmla="*/ 7317790 w 10441459"/>
              <a:gd name="connsiteY12" fmla="*/ 0 h 899574"/>
              <a:gd name="connsiteX13" fmla="*/ 7902217 w 10441459"/>
              <a:gd name="connsiteY13" fmla="*/ 0 h 899574"/>
              <a:gd name="connsiteX14" fmla="*/ 8383509 w 10441459"/>
              <a:gd name="connsiteY14" fmla="*/ 0 h 899574"/>
              <a:gd name="connsiteX15" fmla="*/ 9174204 w 10441459"/>
              <a:gd name="connsiteY15" fmla="*/ 0 h 899574"/>
              <a:gd name="connsiteX16" fmla="*/ 10377436 w 10441459"/>
              <a:gd name="connsiteY16" fmla="*/ 0 h 899574"/>
              <a:gd name="connsiteX17" fmla="*/ 10441459 w 10441459"/>
              <a:gd name="connsiteY17" fmla="*/ 64023 h 899574"/>
              <a:gd name="connsiteX18" fmla="*/ 10441459 w 10441459"/>
              <a:gd name="connsiteY18" fmla="*/ 426641 h 899574"/>
              <a:gd name="connsiteX19" fmla="*/ 10441459 w 10441459"/>
              <a:gd name="connsiteY19" fmla="*/ 835551 h 899574"/>
              <a:gd name="connsiteX20" fmla="*/ 10377436 w 10441459"/>
              <a:gd name="connsiteY20" fmla="*/ 899574 h 899574"/>
              <a:gd name="connsiteX21" fmla="*/ 9689875 w 10441459"/>
              <a:gd name="connsiteY21" fmla="*/ 899574 h 899574"/>
              <a:gd name="connsiteX22" fmla="*/ 8796046 w 10441459"/>
              <a:gd name="connsiteY22" fmla="*/ 899574 h 899574"/>
              <a:gd name="connsiteX23" fmla="*/ 7902217 w 10441459"/>
              <a:gd name="connsiteY23" fmla="*/ 899574 h 899574"/>
              <a:gd name="connsiteX24" fmla="*/ 7111522 w 10441459"/>
              <a:gd name="connsiteY24" fmla="*/ 899574 h 899574"/>
              <a:gd name="connsiteX25" fmla="*/ 6217693 w 10441459"/>
              <a:gd name="connsiteY25" fmla="*/ 899574 h 899574"/>
              <a:gd name="connsiteX26" fmla="*/ 5323864 w 10441459"/>
              <a:gd name="connsiteY26" fmla="*/ 899574 h 899574"/>
              <a:gd name="connsiteX27" fmla="*/ 4636303 w 10441459"/>
              <a:gd name="connsiteY27" fmla="*/ 899574 h 899574"/>
              <a:gd name="connsiteX28" fmla="*/ 4051876 w 10441459"/>
              <a:gd name="connsiteY28" fmla="*/ 899574 h 899574"/>
              <a:gd name="connsiteX29" fmla="*/ 3158047 w 10441459"/>
              <a:gd name="connsiteY29" fmla="*/ 899574 h 899574"/>
              <a:gd name="connsiteX30" fmla="*/ 2367352 w 10441459"/>
              <a:gd name="connsiteY30" fmla="*/ 899574 h 899574"/>
              <a:gd name="connsiteX31" fmla="*/ 1989193 w 10441459"/>
              <a:gd name="connsiteY31" fmla="*/ 899574 h 899574"/>
              <a:gd name="connsiteX32" fmla="*/ 1198498 w 10441459"/>
              <a:gd name="connsiteY32" fmla="*/ 899574 h 899574"/>
              <a:gd name="connsiteX33" fmla="*/ 64023 w 10441459"/>
              <a:gd name="connsiteY33" fmla="*/ 899574 h 899574"/>
              <a:gd name="connsiteX34" fmla="*/ 0 w 10441459"/>
              <a:gd name="connsiteY34" fmla="*/ 835551 h 899574"/>
              <a:gd name="connsiteX35" fmla="*/ 0 w 10441459"/>
              <a:gd name="connsiteY35" fmla="*/ 465218 h 899574"/>
              <a:gd name="connsiteX36" fmla="*/ 0 w 10441459"/>
              <a:gd name="connsiteY36" fmla="*/ 64023 h 8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441459" h="899574" extrusionOk="0">
                <a:moveTo>
                  <a:pt x="0" y="64023"/>
                </a:moveTo>
                <a:cubicBezTo>
                  <a:pt x="-3697" y="26532"/>
                  <a:pt x="29819" y="-2668"/>
                  <a:pt x="64023" y="0"/>
                </a:cubicBezTo>
                <a:cubicBezTo>
                  <a:pt x="282995" y="30321"/>
                  <a:pt x="722393" y="42719"/>
                  <a:pt x="957852" y="0"/>
                </a:cubicBezTo>
                <a:cubicBezTo>
                  <a:pt x="1193311" y="-42719"/>
                  <a:pt x="1438430" y="-10741"/>
                  <a:pt x="1748547" y="0"/>
                </a:cubicBezTo>
                <a:cubicBezTo>
                  <a:pt x="2058665" y="10741"/>
                  <a:pt x="2242567" y="41482"/>
                  <a:pt x="2642376" y="0"/>
                </a:cubicBezTo>
                <a:cubicBezTo>
                  <a:pt x="3042185" y="-41482"/>
                  <a:pt x="2833848" y="-16600"/>
                  <a:pt x="3020535" y="0"/>
                </a:cubicBezTo>
                <a:cubicBezTo>
                  <a:pt x="3207222" y="16600"/>
                  <a:pt x="3423726" y="33403"/>
                  <a:pt x="3811230" y="0"/>
                </a:cubicBezTo>
                <a:cubicBezTo>
                  <a:pt x="4198734" y="-33403"/>
                  <a:pt x="4091312" y="11165"/>
                  <a:pt x="4189388" y="0"/>
                </a:cubicBezTo>
                <a:cubicBezTo>
                  <a:pt x="4287464" y="-11165"/>
                  <a:pt x="4728799" y="675"/>
                  <a:pt x="4876949" y="0"/>
                </a:cubicBezTo>
                <a:cubicBezTo>
                  <a:pt x="5025099" y="-675"/>
                  <a:pt x="5280492" y="10697"/>
                  <a:pt x="5461376" y="0"/>
                </a:cubicBezTo>
                <a:cubicBezTo>
                  <a:pt x="5642260" y="-10697"/>
                  <a:pt x="5967371" y="-39030"/>
                  <a:pt x="6252071" y="0"/>
                </a:cubicBezTo>
                <a:cubicBezTo>
                  <a:pt x="6536772" y="39030"/>
                  <a:pt x="6712233" y="-21103"/>
                  <a:pt x="6939632" y="0"/>
                </a:cubicBezTo>
                <a:cubicBezTo>
                  <a:pt x="7167031" y="21103"/>
                  <a:pt x="7223342" y="8717"/>
                  <a:pt x="7317790" y="0"/>
                </a:cubicBezTo>
                <a:cubicBezTo>
                  <a:pt x="7412238" y="-8717"/>
                  <a:pt x="7783723" y="-25627"/>
                  <a:pt x="7902217" y="0"/>
                </a:cubicBezTo>
                <a:cubicBezTo>
                  <a:pt x="8020711" y="25627"/>
                  <a:pt x="8181368" y="-20211"/>
                  <a:pt x="8383509" y="0"/>
                </a:cubicBezTo>
                <a:cubicBezTo>
                  <a:pt x="8585650" y="20211"/>
                  <a:pt x="8938154" y="29237"/>
                  <a:pt x="9174204" y="0"/>
                </a:cubicBezTo>
                <a:cubicBezTo>
                  <a:pt x="9410254" y="-29237"/>
                  <a:pt x="9903792" y="-14024"/>
                  <a:pt x="10377436" y="0"/>
                </a:cubicBezTo>
                <a:cubicBezTo>
                  <a:pt x="10407184" y="1346"/>
                  <a:pt x="10443966" y="27709"/>
                  <a:pt x="10441459" y="64023"/>
                </a:cubicBezTo>
                <a:cubicBezTo>
                  <a:pt x="10434497" y="216192"/>
                  <a:pt x="10441298" y="292693"/>
                  <a:pt x="10441459" y="426641"/>
                </a:cubicBezTo>
                <a:cubicBezTo>
                  <a:pt x="10441620" y="560589"/>
                  <a:pt x="10438526" y="680872"/>
                  <a:pt x="10441459" y="835551"/>
                </a:cubicBezTo>
                <a:cubicBezTo>
                  <a:pt x="10438774" y="864537"/>
                  <a:pt x="10413132" y="908240"/>
                  <a:pt x="10377436" y="899574"/>
                </a:cubicBezTo>
                <a:cubicBezTo>
                  <a:pt x="10222390" y="908018"/>
                  <a:pt x="9834707" y="897873"/>
                  <a:pt x="9689875" y="899574"/>
                </a:cubicBezTo>
                <a:cubicBezTo>
                  <a:pt x="9545043" y="901275"/>
                  <a:pt x="9196212" y="899433"/>
                  <a:pt x="8796046" y="899574"/>
                </a:cubicBezTo>
                <a:cubicBezTo>
                  <a:pt x="8395880" y="899715"/>
                  <a:pt x="8304863" y="903345"/>
                  <a:pt x="7902217" y="899574"/>
                </a:cubicBezTo>
                <a:cubicBezTo>
                  <a:pt x="7499571" y="895803"/>
                  <a:pt x="7391837" y="883084"/>
                  <a:pt x="7111522" y="899574"/>
                </a:cubicBezTo>
                <a:cubicBezTo>
                  <a:pt x="6831207" y="916064"/>
                  <a:pt x="6603790" y="863688"/>
                  <a:pt x="6217693" y="899574"/>
                </a:cubicBezTo>
                <a:cubicBezTo>
                  <a:pt x="5831596" y="935460"/>
                  <a:pt x="5636064" y="935420"/>
                  <a:pt x="5323864" y="899574"/>
                </a:cubicBezTo>
                <a:cubicBezTo>
                  <a:pt x="5011664" y="863728"/>
                  <a:pt x="4795866" y="921061"/>
                  <a:pt x="4636303" y="899574"/>
                </a:cubicBezTo>
                <a:cubicBezTo>
                  <a:pt x="4476740" y="878087"/>
                  <a:pt x="4195990" y="887001"/>
                  <a:pt x="4051876" y="899574"/>
                </a:cubicBezTo>
                <a:cubicBezTo>
                  <a:pt x="3907762" y="912147"/>
                  <a:pt x="3585658" y="926300"/>
                  <a:pt x="3158047" y="899574"/>
                </a:cubicBezTo>
                <a:cubicBezTo>
                  <a:pt x="2730436" y="872848"/>
                  <a:pt x="2702246" y="930287"/>
                  <a:pt x="2367352" y="899574"/>
                </a:cubicBezTo>
                <a:cubicBezTo>
                  <a:pt x="2032458" y="868861"/>
                  <a:pt x="2076989" y="881998"/>
                  <a:pt x="1989193" y="899574"/>
                </a:cubicBezTo>
                <a:cubicBezTo>
                  <a:pt x="1901397" y="917150"/>
                  <a:pt x="1449511" y="924532"/>
                  <a:pt x="1198498" y="899574"/>
                </a:cubicBezTo>
                <a:cubicBezTo>
                  <a:pt x="947485" y="874616"/>
                  <a:pt x="438304" y="890773"/>
                  <a:pt x="64023" y="899574"/>
                </a:cubicBezTo>
                <a:cubicBezTo>
                  <a:pt x="33703" y="899864"/>
                  <a:pt x="-1606" y="870663"/>
                  <a:pt x="0" y="835551"/>
                </a:cubicBezTo>
                <a:cubicBezTo>
                  <a:pt x="-2828" y="685506"/>
                  <a:pt x="6305" y="574830"/>
                  <a:pt x="0" y="465218"/>
                </a:cubicBezTo>
                <a:cubicBezTo>
                  <a:pt x="-6305" y="355606"/>
                  <a:pt x="-38" y="228313"/>
                  <a:pt x="0" y="64023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  <a:extLst>
              <a:ext uri="{C807C97D-BFC1-408E-A445-0C87EB9F89A2}">
                <ask:lineSketchStyleProps xmlns:ask="http://schemas.microsoft.com/office/drawing/2018/sketchyshapes" sd="2805954614">
                  <a:prstGeom prst="roundRect">
                    <a:avLst>
                      <a:gd name="adj" fmla="val 71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1DA05DC-437F-5F4C-A0B2-A9DC699055C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583" y="3025901"/>
            <a:ext cx="959343" cy="504271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4DAC389-E3EC-1B48-BFB8-DCFC6CB307AE}"/>
              </a:ext>
            </a:extLst>
          </p:cNvPr>
          <p:cNvGrpSpPr/>
          <p:nvPr/>
        </p:nvGrpSpPr>
        <p:grpSpPr>
          <a:xfrm>
            <a:off x="3361027" y="2942547"/>
            <a:ext cx="1083951" cy="636766"/>
            <a:chOff x="2649712" y="2855073"/>
            <a:chExt cx="1083951" cy="636766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12EC42E5-2CF4-2640-9D94-B428C08484D1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132C433C-7951-2241-87B4-28BD2EDCFABE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F3678BE-2D12-1A4B-8154-3CDC04B3B01C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A8C57D-0DC8-F241-B78E-242C0DA1DAEC}"/>
                </a:ext>
              </a:extLst>
            </p:cNvPr>
            <p:cNvSpPr txBox="1"/>
            <p:nvPr/>
          </p:nvSpPr>
          <p:spPr>
            <a:xfrm>
              <a:off x="2649712" y="2855073"/>
              <a:ext cx="10839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order-commands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E0B1EDF-AC8C-4244-8906-2E92F3E7AA89}"/>
              </a:ext>
            </a:extLst>
          </p:cNvPr>
          <p:cNvGrpSpPr/>
          <p:nvPr/>
        </p:nvGrpSpPr>
        <p:grpSpPr>
          <a:xfrm>
            <a:off x="7142951" y="2956478"/>
            <a:ext cx="551503" cy="622835"/>
            <a:chOff x="2943190" y="4416127"/>
            <a:chExt cx="551503" cy="622835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FE652EAF-4B9E-8D4A-852D-49C571842A51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B9DE1414-241E-8647-B27E-ADC34F31D3D8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9D217FC5-77DD-CB4A-B5BF-FA2399018E17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04F05F-CAB9-BE4C-9525-D11E596195A2}"/>
                </a:ext>
              </a:extLst>
            </p:cNvPr>
            <p:cNvSpPr txBox="1"/>
            <p:nvPr/>
          </p:nvSpPr>
          <p:spPr>
            <a:xfrm>
              <a:off x="2943190" y="4416127"/>
              <a:ext cx="551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F125C55B-BB33-0949-906F-76437619A77C}"/>
              </a:ext>
            </a:extLst>
          </p:cNvPr>
          <p:cNvCxnSpPr>
            <a:stCxn id="7" idx="1"/>
            <a:endCxn id="34" idx="0"/>
          </p:cNvCxnSpPr>
          <p:nvPr/>
        </p:nvCxnSpPr>
        <p:spPr>
          <a:xfrm rot="10800000" flipV="1">
            <a:off x="3903003" y="1201615"/>
            <a:ext cx="897064" cy="1740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BFF3CE7-6845-BD43-95E1-4E95BC9F630A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4088533" y="1728826"/>
            <a:ext cx="1342483" cy="16800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04B4C19-C753-4648-8831-BB5812BF64C1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>
            <a:off x="5690691" y="1687182"/>
            <a:ext cx="1473010" cy="17217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03D35A6-C104-AB42-8257-EE7A872F5FA8}"/>
              </a:ext>
            </a:extLst>
          </p:cNvPr>
          <p:cNvCxnSpPr>
            <a:cxnSpLocks/>
            <a:stCxn id="7" idx="3"/>
            <a:endCxn id="39" idx="0"/>
          </p:cNvCxnSpPr>
          <p:nvPr/>
        </p:nvCxnSpPr>
        <p:spPr>
          <a:xfrm>
            <a:off x="6243551" y="1201615"/>
            <a:ext cx="1175152" cy="17548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9211E8-9869-8B43-8BE5-A26E61EED6D9}"/>
              </a:ext>
            </a:extLst>
          </p:cNvPr>
          <p:cNvSpPr txBox="1"/>
          <p:nvPr/>
        </p:nvSpPr>
        <p:spPr>
          <a:xfrm>
            <a:off x="2675345" y="2156000"/>
            <a:ext cx="1227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Order Command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E15222-F3A7-B14F-A5D5-B98F593D2E72}"/>
              </a:ext>
            </a:extLst>
          </p:cNvPr>
          <p:cNvSpPr txBox="1"/>
          <p:nvPr/>
        </p:nvSpPr>
        <p:spPr>
          <a:xfrm>
            <a:off x="4189775" y="2156000"/>
            <a:ext cx="1227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Order Command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CB265D-AA4B-0742-8CF1-29C6A5EFA06C}"/>
              </a:ext>
            </a:extLst>
          </p:cNvPr>
          <p:cNvSpPr txBox="1"/>
          <p:nvPr/>
        </p:nvSpPr>
        <p:spPr>
          <a:xfrm>
            <a:off x="5713346" y="1780176"/>
            <a:ext cx="14889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Container Allocated</a:t>
            </a:r>
          </a:p>
          <a:p>
            <a:r>
              <a:rPr lang="en-IE" sz="1200" dirty="0"/>
              <a:t>Container Not Found</a:t>
            </a:r>
          </a:p>
          <a:p>
            <a:r>
              <a:rPr lang="en-IE" sz="1200" dirty="0"/>
              <a:t>Voyage Assigned</a:t>
            </a:r>
          </a:p>
          <a:p>
            <a:r>
              <a:rPr lang="en-IE" sz="1200" dirty="0"/>
              <a:t>Voyage Not Found</a:t>
            </a:r>
          </a:p>
          <a:p>
            <a:r>
              <a:rPr lang="en-IE" sz="1200" dirty="0"/>
              <a:t>Order Spoilt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A1909A-30F2-3243-AAA1-B860DBAA283B}"/>
              </a:ext>
            </a:extLst>
          </p:cNvPr>
          <p:cNvSpPr txBox="1"/>
          <p:nvPr/>
        </p:nvSpPr>
        <p:spPr>
          <a:xfrm>
            <a:off x="7432033" y="1919283"/>
            <a:ext cx="1175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Order Created</a:t>
            </a:r>
          </a:p>
          <a:p>
            <a:r>
              <a:rPr lang="en-IE" sz="1200" dirty="0"/>
              <a:t>Order Updated</a:t>
            </a:r>
          </a:p>
          <a:p>
            <a:r>
              <a:rPr lang="en-IE" sz="1200" dirty="0"/>
              <a:t>Order Reject</a:t>
            </a:r>
          </a:p>
          <a:p>
            <a:r>
              <a:rPr lang="en-IE" sz="1200" dirty="0"/>
              <a:t>Order Cancel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62862CE-DE19-9E4A-908E-0A18C7C7A4B3}"/>
              </a:ext>
            </a:extLst>
          </p:cNvPr>
          <p:cNvGrpSpPr/>
          <p:nvPr/>
        </p:nvGrpSpPr>
        <p:grpSpPr>
          <a:xfrm>
            <a:off x="9490507" y="2956478"/>
            <a:ext cx="551503" cy="622835"/>
            <a:chOff x="2943190" y="4416127"/>
            <a:chExt cx="551503" cy="622835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5C10C895-EC2B-E440-8626-D0FCC994650E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BC08A2A-5289-CC49-A319-8D8F3D046275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74F6765D-E0F0-F240-A2DB-2DC385B47A77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8E7C4A-FAAA-E141-AFC5-15361CAA0282}"/>
                </a:ext>
              </a:extLst>
            </p:cNvPr>
            <p:cNvSpPr txBox="1"/>
            <p:nvPr/>
          </p:nvSpPr>
          <p:spPr>
            <a:xfrm>
              <a:off x="2943190" y="4416127"/>
              <a:ext cx="551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errors</a:t>
              </a:r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21086D21-1704-3447-9EF6-DD555B096AE0}"/>
              </a:ext>
            </a:extLst>
          </p:cNvPr>
          <p:cNvCxnSpPr>
            <a:cxnSpLocks/>
            <a:stCxn id="54" idx="0"/>
          </p:cNvCxnSpPr>
          <p:nvPr/>
        </p:nvCxnSpPr>
        <p:spPr>
          <a:xfrm rot="16200000" flipV="1">
            <a:off x="7027707" y="217926"/>
            <a:ext cx="1954396" cy="3522708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6C2D383-3EE6-474C-84E4-E6DF6931E93A}"/>
              </a:ext>
            </a:extLst>
          </p:cNvPr>
          <p:cNvSpPr txBox="1"/>
          <p:nvPr/>
        </p:nvSpPr>
        <p:spPr>
          <a:xfrm>
            <a:off x="7318638" y="727263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Error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308AD25-CDD2-9A47-BF2C-94391560C4E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767305" y="3615092"/>
            <a:ext cx="498450" cy="18948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FE93719F-790E-5E41-B428-DEB671F65F0E}"/>
              </a:ext>
            </a:extLst>
          </p:cNvPr>
          <p:cNvCxnSpPr>
            <a:cxnSpLocks/>
            <a:stCxn id="5" idx="1"/>
            <a:endCxn id="38" idx="2"/>
          </p:cNvCxnSpPr>
          <p:nvPr/>
        </p:nvCxnSpPr>
        <p:spPr>
          <a:xfrm rot="10800000">
            <a:off x="7534360" y="3579313"/>
            <a:ext cx="501961" cy="19294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9B38294-0C9B-0C49-9686-8DD18DCBD1AA}"/>
              </a:ext>
            </a:extLst>
          </p:cNvPr>
          <p:cNvSpPr txBox="1"/>
          <p:nvPr/>
        </p:nvSpPr>
        <p:spPr>
          <a:xfrm>
            <a:off x="5768560" y="4225692"/>
            <a:ext cx="1488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200" dirty="0"/>
              <a:t>Container Allocated</a:t>
            </a:r>
          </a:p>
          <a:p>
            <a:pPr algn="r"/>
            <a:r>
              <a:rPr lang="en-IE" sz="1200" dirty="0"/>
              <a:t>Container Not Found</a:t>
            </a:r>
          </a:p>
          <a:p>
            <a:pPr algn="r"/>
            <a:r>
              <a:rPr lang="en-IE" sz="1200" dirty="0"/>
              <a:t>Order Spoilt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F2DB551-DB3A-034C-A9DD-8E0C03D38899}"/>
              </a:ext>
            </a:extLst>
          </p:cNvPr>
          <p:cNvSpPr txBox="1"/>
          <p:nvPr/>
        </p:nvSpPr>
        <p:spPr>
          <a:xfrm>
            <a:off x="7544969" y="4232454"/>
            <a:ext cx="1327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Voyage Assigned</a:t>
            </a:r>
          </a:p>
          <a:p>
            <a:r>
              <a:rPr lang="en-IE" sz="1200" dirty="0"/>
              <a:t>Voyage Not Found</a:t>
            </a:r>
          </a:p>
        </p:txBody>
      </p:sp>
    </p:spTree>
    <p:extLst>
      <p:ext uri="{BB962C8B-B14F-4D97-AF65-F5344CB8AC3E}">
        <p14:creationId xmlns:p14="http://schemas.microsoft.com/office/powerpoint/2010/main" val="270158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3325635-0EF2-4441-ACEC-6A31047236D0}"/>
              </a:ext>
            </a:extLst>
          </p:cNvPr>
          <p:cNvSpPr/>
          <p:nvPr/>
        </p:nvSpPr>
        <p:spPr>
          <a:xfrm>
            <a:off x="3201507" y="5490837"/>
            <a:ext cx="1342610" cy="899574"/>
          </a:xfrm>
          <a:custGeom>
            <a:avLst/>
            <a:gdLst>
              <a:gd name="connsiteX0" fmla="*/ 0 w 1342610"/>
              <a:gd name="connsiteY0" fmla="*/ 149932 h 899574"/>
              <a:gd name="connsiteX1" fmla="*/ 149932 w 1342610"/>
              <a:gd name="connsiteY1" fmla="*/ 0 h 899574"/>
              <a:gd name="connsiteX2" fmla="*/ 650450 w 1342610"/>
              <a:gd name="connsiteY2" fmla="*/ 0 h 899574"/>
              <a:gd name="connsiteX3" fmla="*/ 1192678 w 1342610"/>
              <a:gd name="connsiteY3" fmla="*/ 0 h 899574"/>
              <a:gd name="connsiteX4" fmla="*/ 1342610 w 1342610"/>
              <a:gd name="connsiteY4" fmla="*/ 149932 h 899574"/>
              <a:gd name="connsiteX5" fmla="*/ 1342610 w 1342610"/>
              <a:gd name="connsiteY5" fmla="*/ 749642 h 899574"/>
              <a:gd name="connsiteX6" fmla="*/ 1192678 w 1342610"/>
              <a:gd name="connsiteY6" fmla="*/ 899574 h 899574"/>
              <a:gd name="connsiteX7" fmla="*/ 681732 w 1342610"/>
              <a:gd name="connsiteY7" fmla="*/ 899574 h 899574"/>
              <a:gd name="connsiteX8" fmla="*/ 149932 w 1342610"/>
              <a:gd name="connsiteY8" fmla="*/ 899574 h 899574"/>
              <a:gd name="connsiteX9" fmla="*/ 0 w 1342610"/>
              <a:gd name="connsiteY9" fmla="*/ 749642 h 899574"/>
              <a:gd name="connsiteX10" fmla="*/ 0 w 1342610"/>
              <a:gd name="connsiteY10" fmla="*/ 149932 h 8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2610" h="899574" fill="none" extrusionOk="0">
                <a:moveTo>
                  <a:pt x="0" y="149932"/>
                </a:moveTo>
                <a:cubicBezTo>
                  <a:pt x="11344" y="72016"/>
                  <a:pt x="71518" y="-3139"/>
                  <a:pt x="149932" y="0"/>
                </a:cubicBezTo>
                <a:cubicBezTo>
                  <a:pt x="339020" y="-13397"/>
                  <a:pt x="458553" y="31634"/>
                  <a:pt x="650450" y="0"/>
                </a:cubicBezTo>
                <a:cubicBezTo>
                  <a:pt x="842347" y="-31634"/>
                  <a:pt x="986986" y="37207"/>
                  <a:pt x="1192678" y="0"/>
                </a:cubicBezTo>
                <a:cubicBezTo>
                  <a:pt x="1255267" y="-11050"/>
                  <a:pt x="1349866" y="73704"/>
                  <a:pt x="1342610" y="149932"/>
                </a:cubicBezTo>
                <a:cubicBezTo>
                  <a:pt x="1394555" y="348346"/>
                  <a:pt x="1287627" y="485992"/>
                  <a:pt x="1342610" y="749642"/>
                </a:cubicBezTo>
                <a:cubicBezTo>
                  <a:pt x="1360142" y="849776"/>
                  <a:pt x="1292029" y="899163"/>
                  <a:pt x="1192678" y="899574"/>
                </a:cubicBezTo>
                <a:cubicBezTo>
                  <a:pt x="1049703" y="954468"/>
                  <a:pt x="885087" y="853855"/>
                  <a:pt x="681732" y="899574"/>
                </a:cubicBezTo>
                <a:cubicBezTo>
                  <a:pt x="478377" y="945293"/>
                  <a:pt x="355055" y="897383"/>
                  <a:pt x="149932" y="899574"/>
                </a:cubicBezTo>
                <a:cubicBezTo>
                  <a:pt x="73584" y="913965"/>
                  <a:pt x="2323" y="832428"/>
                  <a:pt x="0" y="749642"/>
                </a:cubicBezTo>
                <a:cubicBezTo>
                  <a:pt x="-31038" y="451091"/>
                  <a:pt x="53252" y="301665"/>
                  <a:pt x="0" y="149932"/>
                </a:cubicBezTo>
                <a:close/>
              </a:path>
              <a:path w="1342610" h="899574" stroke="0" extrusionOk="0">
                <a:moveTo>
                  <a:pt x="0" y="149932"/>
                </a:moveTo>
                <a:cubicBezTo>
                  <a:pt x="-12621" y="88059"/>
                  <a:pt x="76009" y="-13734"/>
                  <a:pt x="149932" y="0"/>
                </a:cubicBezTo>
                <a:cubicBezTo>
                  <a:pt x="284684" y="-32040"/>
                  <a:pt x="499043" y="45825"/>
                  <a:pt x="671305" y="0"/>
                </a:cubicBezTo>
                <a:cubicBezTo>
                  <a:pt x="843567" y="-45825"/>
                  <a:pt x="999272" y="667"/>
                  <a:pt x="1192678" y="0"/>
                </a:cubicBezTo>
                <a:cubicBezTo>
                  <a:pt x="1297560" y="3669"/>
                  <a:pt x="1344947" y="82282"/>
                  <a:pt x="1342610" y="149932"/>
                </a:cubicBezTo>
                <a:cubicBezTo>
                  <a:pt x="1344125" y="274979"/>
                  <a:pt x="1327773" y="610338"/>
                  <a:pt x="1342610" y="749642"/>
                </a:cubicBezTo>
                <a:cubicBezTo>
                  <a:pt x="1335778" y="830831"/>
                  <a:pt x="1259669" y="892920"/>
                  <a:pt x="1192678" y="899574"/>
                </a:cubicBezTo>
                <a:cubicBezTo>
                  <a:pt x="1036200" y="952474"/>
                  <a:pt x="830501" y="877653"/>
                  <a:pt x="650450" y="899574"/>
                </a:cubicBezTo>
                <a:cubicBezTo>
                  <a:pt x="470399" y="921495"/>
                  <a:pt x="299338" y="876764"/>
                  <a:pt x="149932" y="899574"/>
                </a:cubicBezTo>
                <a:cubicBezTo>
                  <a:pt x="77056" y="917912"/>
                  <a:pt x="3255" y="840178"/>
                  <a:pt x="0" y="749642"/>
                </a:cubicBezTo>
                <a:cubicBezTo>
                  <a:pt x="-47085" y="586473"/>
                  <a:pt x="15707" y="436421"/>
                  <a:pt x="0" y="149932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0144169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Command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884F3D9-C75F-6A41-905D-03F6C09AE7B2}"/>
              </a:ext>
            </a:extLst>
          </p:cNvPr>
          <p:cNvSpPr/>
          <p:nvPr/>
        </p:nvSpPr>
        <p:spPr>
          <a:xfrm>
            <a:off x="6725029" y="4739277"/>
            <a:ext cx="1342610" cy="899574"/>
          </a:xfrm>
          <a:custGeom>
            <a:avLst/>
            <a:gdLst>
              <a:gd name="connsiteX0" fmla="*/ 0 w 1342610"/>
              <a:gd name="connsiteY0" fmla="*/ 149932 h 899574"/>
              <a:gd name="connsiteX1" fmla="*/ 149932 w 1342610"/>
              <a:gd name="connsiteY1" fmla="*/ 0 h 899574"/>
              <a:gd name="connsiteX2" fmla="*/ 650450 w 1342610"/>
              <a:gd name="connsiteY2" fmla="*/ 0 h 899574"/>
              <a:gd name="connsiteX3" fmla="*/ 1192678 w 1342610"/>
              <a:gd name="connsiteY3" fmla="*/ 0 h 899574"/>
              <a:gd name="connsiteX4" fmla="*/ 1342610 w 1342610"/>
              <a:gd name="connsiteY4" fmla="*/ 149932 h 899574"/>
              <a:gd name="connsiteX5" fmla="*/ 1342610 w 1342610"/>
              <a:gd name="connsiteY5" fmla="*/ 749642 h 899574"/>
              <a:gd name="connsiteX6" fmla="*/ 1192678 w 1342610"/>
              <a:gd name="connsiteY6" fmla="*/ 899574 h 899574"/>
              <a:gd name="connsiteX7" fmla="*/ 681732 w 1342610"/>
              <a:gd name="connsiteY7" fmla="*/ 899574 h 899574"/>
              <a:gd name="connsiteX8" fmla="*/ 149932 w 1342610"/>
              <a:gd name="connsiteY8" fmla="*/ 899574 h 899574"/>
              <a:gd name="connsiteX9" fmla="*/ 0 w 1342610"/>
              <a:gd name="connsiteY9" fmla="*/ 749642 h 899574"/>
              <a:gd name="connsiteX10" fmla="*/ 0 w 1342610"/>
              <a:gd name="connsiteY10" fmla="*/ 149932 h 8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2610" h="899574" fill="none" extrusionOk="0">
                <a:moveTo>
                  <a:pt x="0" y="149932"/>
                </a:moveTo>
                <a:cubicBezTo>
                  <a:pt x="-6477" y="67651"/>
                  <a:pt x="69405" y="13239"/>
                  <a:pt x="149932" y="0"/>
                </a:cubicBezTo>
                <a:cubicBezTo>
                  <a:pt x="270823" y="-54297"/>
                  <a:pt x="501697" y="6921"/>
                  <a:pt x="650450" y="0"/>
                </a:cubicBezTo>
                <a:cubicBezTo>
                  <a:pt x="799203" y="-6921"/>
                  <a:pt x="981795" y="58154"/>
                  <a:pt x="1192678" y="0"/>
                </a:cubicBezTo>
                <a:cubicBezTo>
                  <a:pt x="1289820" y="-6942"/>
                  <a:pt x="1325301" y="56118"/>
                  <a:pt x="1342610" y="149932"/>
                </a:cubicBezTo>
                <a:cubicBezTo>
                  <a:pt x="1403609" y="382019"/>
                  <a:pt x="1320380" y="596882"/>
                  <a:pt x="1342610" y="749642"/>
                </a:cubicBezTo>
                <a:cubicBezTo>
                  <a:pt x="1338078" y="844677"/>
                  <a:pt x="1265644" y="919434"/>
                  <a:pt x="1192678" y="899574"/>
                </a:cubicBezTo>
                <a:cubicBezTo>
                  <a:pt x="972177" y="946442"/>
                  <a:pt x="822808" y="853548"/>
                  <a:pt x="681732" y="899574"/>
                </a:cubicBezTo>
                <a:cubicBezTo>
                  <a:pt x="540656" y="945600"/>
                  <a:pt x="337202" y="894978"/>
                  <a:pt x="149932" y="899574"/>
                </a:cubicBezTo>
                <a:cubicBezTo>
                  <a:pt x="69528" y="893264"/>
                  <a:pt x="-4356" y="856130"/>
                  <a:pt x="0" y="749642"/>
                </a:cubicBezTo>
                <a:cubicBezTo>
                  <a:pt x="-63036" y="462835"/>
                  <a:pt x="26893" y="423396"/>
                  <a:pt x="0" y="149932"/>
                </a:cubicBezTo>
                <a:close/>
              </a:path>
              <a:path w="1342610" h="899574" stroke="0" extrusionOk="0">
                <a:moveTo>
                  <a:pt x="0" y="149932"/>
                </a:moveTo>
                <a:cubicBezTo>
                  <a:pt x="6148" y="85498"/>
                  <a:pt x="70425" y="-3968"/>
                  <a:pt x="149932" y="0"/>
                </a:cubicBezTo>
                <a:cubicBezTo>
                  <a:pt x="365256" y="-26939"/>
                  <a:pt x="550817" y="18992"/>
                  <a:pt x="692160" y="0"/>
                </a:cubicBezTo>
                <a:cubicBezTo>
                  <a:pt x="833503" y="-18992"/>
                  <a:pt x="971822" y="23330"/>
                  <a:pt x="1192678" y="0"/>
                </a:cubicBezTo>
                <a:cubicBezTo>
                  <a:pt x="1281940" y="11159"/>
                  <a:pt x="1332728" y="85388"/>
                  <a:pt x="1342610" y="149932"/>
                </a:cubicBezTo>
                <a:cubicBezTo>
                  <a:pt x="1395481" y="302676"/>
                  <a:pt x="1280376" y="540779"/>
                  <a:pt x="1342610" y="749642"/>
                </a:cubicBezTo>
                <a:cubicBezTo>
                  <a:pt x="1330100" y="818140"/>
                  <a:pt x="1288115" y="897272"/>
                  <a:pt x="1192678" y="899574"/>
                </a:cubicBezTo>
                <a:cubicBezTo>
                  <a:pt x="1064578" y="936295"/>
                  <a:pt x="887663" y="875922"/>
                  <a:pt x="650450" y="899574"/>
                </a:cubicBezTo>
                <a:cubicBezTo>
                  <a:pt x="413237" y="923226"/>
                  <a:pt x="348156" y="899515"/>
                  <a:pt x="149932" y="899574"/>
                </a:cubicBezTo>
                <a:cubicBezTo>
                  <a:pt x="64552" y="896437"/>
                  <a:pt x="17191" y="821274"/>
                  <a:pt x="0" y="749642"/>
                </a:cubicBezTo>
                <a:cubicBezTo>
                  <a:pt x="-2857" y="477149"/>
                  <a:pt x="65181" y="298452"/>
                  <a:pt x="0" y="149932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65901072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8E59BA4-BD5F-1445-A917-740076301DA6}"/>
              </a:ext>
            </a:extLst>
          </p:cNvPr>
          <p:cNvSpPr/>
          <p:nvPr/>
        </p:nvSpPr>
        <p:spPr>
          <a:xfrm>
            <a:off x="4800067" y="388574"/>
            <a:ext cx="1443484" cy="899574"/>
          </a:xfrm>
          <a:custGeom>
            <a:avLst/>
            <a:gdLst>
              <a:gd name="connsiteX0" fmla="*/ 0 w 1443484"/>
              <a:gd name="connsiteY0" fmla="*/ 149932 h 899574"/>
              <a:gd name="connsiteX1" fmla="*/ 149932 w 1443484"/>
              <a:gd name="connsiteY1" fmla="*/ 0 h 899574"/>
              <a:gd name="connsiteX2" fmla="*/ 721742 w 1443484"/>
              <a:gd name="connsiteY2" fmla="*/ 0 h 899574"/>
              <a:gd name="connsiteX3" fmla="*/ 1293552 w 1443484"/>
              <a:gd name="connsiteY3" fmla="*/ 0 h 899574"/>
              <a:gd name="connsiteX4" fmla="*/ 1443484 w 1443484"/>
              <a:gd name="connsiteY4" fmla="*/ 149932 h 899574"/>
              <a:gd name="connsiteX5" fmla="*/ 1443484 w 1443484"/>
              <a:gd name="connsiteY5" fmla="*/ 749642 h 899574"/>
              <a:gd name="connsiteX6" fmla="*/ 1293552 w 1443484"/>
              <a:gd name="connsiteY6" fmla="*/ 899574 h 899574"/>
              <a:gd name="connsiteX7" fmla="*/ 710306 w 1443484"/>
              <a:gd name="connsiteY7" fmla="*/ 899574 h 899574"/>
              <a:gd name="connsiteX8" fmla="*/ 149932 w 1443484"/>
              <a:gd name="connsiteY8" fmla="*/ 899574 h 899574"/>
              <a:gd name="connsiteX9" fmla="*/ 0 w 1443484"/>
              <a:gd name="connsiteY9" fmla="*/ 749642 h 899574"/>
              <a:gd name="connsiteX10" fmla="*/ 0 w 1443484"/>
              <a:gd name="connsiteY10" fmla="*/ 149932 h 8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3484" h="899574" fill="none" extrusionOk="0">
                <a:moveTo>
                  <a:pt x="0" y="149932"/>
                </a:moveTo>
                <a:cubicBezTo>
                  <a:pt x="7998" y="76924"/>
                  <a:pt x="79016" y="-10409"/>
                  <a:pt x="149932" y="0"/>
                </a:cubicBezTo>
                <a:cubicBezTo>
                  <a:pt x="401239" y="-19840"/>
                  <a:pt x="534490" y="59764"/>
                  <a:pt x="721742" y="0"/>
                </a:cubicBezTo>
                <a:cubicBezTo>
                  <a:pt x="908994" y="-59764"/>
                  <a:pt x="1172039" y="68062"/>
                  <a:pt x="1293552" y="0"/>
                </a:cubicBezTo>
                <a:cubicBezTo>
                  <a:pt x="1375572" y="-1600"/>
                  <a:pt x="1444905" y="47912"/>
                  <a:pt x="1443484" y="149932"/>
                </a:cubicBezTo>
                <a:cubicBezTo>
                  <a:pt x="1462895" y="447206"/>
                  <a:pt x="1438973" y="610715"/>
                  <a:pt x="1443484" y="749642"/>
                </a:cubicBezTo>
                <a:cubicBezTo>
                  <a:pt x="1432796" y="832887"/>
                  <a:pt x="1382889" y="887798"/>
                  <a:pt x="1293552" y="899574"/>
                </a:cubicBezTo>
                <a:cubicBezTo>
                  <a:pt x="1171886" y="916381"/>
                  <a:pt x="939138" y="869234"/>
                  <a:pt x="710306" y="899574"/>
                </a:cubicBezTo>
                <a:cubicBezTo>
                  <a:pt x="481474" y="929914"/>
                  <a:pt x="375857" y="866023"/>
                  <a:pt x="149932" y="899574"/>
                </a:cubicBezTo>
                <a:cubicBezTo>
                  <a:pt x="67038" y="897182"/>
                  <a:pt x="2824" y="833036"/>
                  <a:pt x="0" y="749642"/>
                </a:cubicBezTo>
                <a:cubicBezTo>
                  <a:pt x="-65922" y="549518"/>
                  <a:pt x="49685" y="425570"/>
                  <a:pt x="0" y="149932"/>
                </a:cubicBezTo>
                <a:close/>
              </a:path>
              <a:path w="1443484" h="899574" stroke="0" extrusionOk="0">
                <a:moveTo>
                  <a:pt x="0" y="149932"/>
                </a:moveTo>
                <a:cubicBezTo>
                  <a:pt x="-13758" y="58641"/>
                  <a:pt x="53748" y="5022"/>
                  <a:pt x="149932" y="0"/>
                </a:cubicBezTo>
                <a:cubicBezTo>
                  <a:pt x="289096" y="-428"/>
                  <a:pt x="463504" y="40575"/>
                  <a:pt x="744614" y="0"/>
                </a:cubicBezTo>
                <a:cubicBezTo>
                  <a:pt x="1025724" y="-40575"/>
                  <a:pt x="1051828" y="34531"/>
                  <a:pt x="1293552" y="0"/>
                </a:cubicBezTo>
                <a:cubicBezTo>
                  <a:pt x="1368819" y="-4124"/>
                  <a:pt x="1458941" y="74512"/>
                  <a:pt x="1443484" y="149932"/>
                </a:cubicBezTo>
                <a:cubicBezTo>
                  <a:pt x="1506352" y="314511"/>
                  <a:pt x="1415345" y="624284"/>
                  <a:pt x="1443484" y="749642"/>
                </a:cubicBezTo>
                <a:cubicBezTo>
                  <a:pt x="1454963" y="813766"/>
                  <a:pt x="1364606" y="909900"/>
                  <a:pt x="1293552" y="899574"/>
                </a:cubicBezTo>
                <a:cubicBezTo>
                  <a:pt x="1171119" y="951605"/>
                  <a:pt x="929090" y="863776"/>
                  <a:pt x="721742" y="899574"/>
                </a:cubicBezTo>
                <a:cubicBezTo>
                  <a:pt x="514394" y="935372"/>
                  <a:pt x="335976" y="840147"/>
                  <a:pt x="149932" y="899574"/>
                </a:cubicBezTo>
                <a:cubicBezTo>
                  <a:pt x="47181" y="898433"/>
                  <a:pt x="6884" y="813568"/>
                  <a:pt x="0" y="749642"/>
                </a:cubicBezTo>
                <a:cubicBezTo>
                  <a:pt x="-39945" y="556926"/>
                  <a:pt x="35799" y="368825"/>
                  <a:pt x="0" y="149932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Query</a:t>
            </a:r>
          </a:p>
        </p:txBody>
      </p:sp>
      <p:sp>
        <p:nvSpPr>
          <p:cNvPr id="26" name="AutoShape 4">
            <a:extLst>
              <a:ext uri="{FF2B5EF4-FFF2-40B4-BE49-F238E27FC236}">
                <a16:creationId xmlns:a16="http://schemas.microsoft.com/office/drawing/2014/main" id="{47418DFA-B821-C64E-A210-52E9A2E75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897" y="2827704"/>
            <a:ext cx="10441459" cy="899574"/>
          </a:xfrm>
          <a:custGeom>
            <a:avLst/>
            <a:gdLst>
              <a:gd name="connsiteX0" fmla="*/ 0 w 10441459"/>
              <a:gd name="connsiteY0" fmla="*/ 64023 h 899574"/>
              <a:gd name="connsiteX1" fmla="*/ 64023 w 10441459"/>
              <a:gd name="connsiteY1" fmla="*/ 0 h 899574"/>
              <a:gd name="connsiteX2" fmla="*/ 957852 w 10441459"/>
              <a:gd name="connsiteY2" fmla="*/ 0 h 899574"/>
              <a:gd name="connsiteX3" fmla="*/ 1748547 w 10441459"/>
              <a:gd name="connsiteY3" fmla="*/ 0 h 899574"/>
              <a:gd name="connsiteX4" fmla="*/ 2642376 w 10441459"/>
              <a:gd name="connsiteY4" fmla="*/ 0 h 899574"/>
              <a:gd name="connsiteX5" fmla="*/ 3020535 w 10441459"/>
              <a:gd name="connsiteY5" fmla="*/ 0 h 899574"/>
              <a:gd name="connsiteX6" fmla="*/ 3811230 w 10441459"/>
              <a:gd name="connsiteY6" fmla="*/ 0 h 899574"/>
              <a:gd name="connsiteX7" fmla="*/ 4189388 w 10441459"/>
              <a:gd name="connsiteY7" fmla="*/ 0 h 899574"/>
              <a:gd name="connsiteX8" fmla="*/ 4876949 w 10441459"/>
              <a:gd name="connsiteY8" fmla="*/ 0 h 899574"/>
              <a:gd name="connsiteX9" fmla="*/ 5461376 w 10441459"/>
              <a:gd name="connsiteY9" fmla="*/ 0 h 899574"/>
              <a:gd name="connsiteX10" fmla="*/ 6252071 w 10441459"/>
              <a:gd name="connsiteY10" fmla="*/ 0 h 899574"/>
              <a:gd name="connsiteX11" fmla="*/ 6939632 w 10441459"/>
              <a:gd name="connsiteY11" fmla="*/ 0 h 899574"/>
              <a:gd name="connsiteX12" fmla="*/ 7317790 w 10441459"/>
              <a:gd name="connsiteY12" fmla="*/ 0 h 899574"/>
              <a:gd name="connsiteX13" fmla="*/ 7902217 w 10441459"/>
              <a:gd name="connsiteY13" fmla="*/ 0 h 899574"/>
              <a:gd name="connsiteX14" fmla="*/ 8383509 w 10441459"/>
              <a:gd name="connsiteY14" fmla="*/ 0 h 899574"/>
              <a:gd name="connsiteX15" fmla="*/ 9174204 w 10441459"/>
              <a:gd name="connsiteY15" fmla="*/ 0 h 899574"/>
              <a:gd name="connsiteX16" fmla="*/ 10377436 w 10441459"/>
              <a:gd name="connsiteY16" fmla="*/ 0 h 899574"/>
              <a:gd name="connsiteX17" fmla="*/ 10441459 w 10441459"/>
              <a:gd name="connsiteY17" fmla="*/ 64023 h 899574"/>
              <a:gd name="connsiteX18" fmla="*/ 10441459 w 10441459"/>
              <a:gd name="connsiteY18" fmla="*/ 426641 h 899574"/>
              <a:gd name="connsiteX19" fmla="*/ 10441459 w 10441459"/>
              <a:gd name="connsiteY19" fmla="*/ 835551 h 899574"/>
              <a:gd name="connsiteX20" fmla="*/ 10377436 w 10441459"/>
              <a:gd name="connsiteY20" fmla="*/ 899574 h 899574"/>
              <a:gd name="connsiteX21" fmla="*/ 9689875 w 10441459"/>
              <a:gd name="connsiteY21" fmla="*/ 899574 h 899574"/>
              <a:gd name="connsiteX22" fmla="*/ 8796046 w 10441459"/>
              <a:gd name="connsiteY22" fmla="*/ 899574 h 899574"/>
              <a:gd name="connsiteX23" fmla="*/ 7902217 w 10441459"/>
              <a:gd name="connsiteY23" fmla="*/ 899574 h 899574"/>
              <a:gd name="connsiteX24" fmla="*/ 7111522 w 10441459"/>
              <a:gd name="connsiteY24" fmla="*/ 899574 h 899574"/>
              <a:gd name="connsiteX25" fmla="*/ 6217693 w 10441459"/>
              <a:gd name="connsiteY25" fmla="*/ 899574 h 899574"/>
              <a:gd name="connsiteX26" fmla="*/ 5323864 w 10441459"/>
              <a:gd name="connsiteY26" fmla="*/ 899574 h 899574"/>
              <a:gd name="connsiteX27" fmla="*/ 4636303 w 10441459"/>
              <a:gd name="connsiteY27" fmla="*/ 899574 h 899574"/>
              <a:gd name="connsiteX28" fmla="*/ 4051876 w 10441459"/>
              <a:gd name="connsiteY28" fmla="*/ 899574 h 899574"/>
              <a:gd name="connsiteX29" fmla="*/ 3158047 w 10441459"/>
              <a:gd name="connsiteY29" fmla="*/ 899574 h 899574"/>
              <a:gd name="connsiteX30" fmla="*/ 2367352 w 10441459"/>
              <a:gd name="connsiteY30" fmla="*/ 899574 h 899574"/>
              <a:gd name="connsiteX31" fmla="*/ 1989193 w 10441459"/>
              <a:gd name="connsiteY31" fmla="*/ 899574 h 899574"/>
              <a:gd name="connsiteX32" fmla="*/ 1198498 w 10441459"/>
              <a:gd name="connsiteY32" fmla="*/ 899574 h 899574"/>
              <a:gd name="connsiteX33" fmla="*/ 64023 w 10441459"/>
              <a:gd name="connsiteY33" fmla="*/ 899574 h 899574"/>
              <a:gd name="connsiteX34" fmla="*/ 0 w 10441459"/>
              <a:gd name="connsiteY34" fmla="*/ 835551 h 899574"/>
              <a:gd name="connsiteX35" fmla="*/ 0 w 10441459"/>
              <a:gd name="connsiteY35" fmla="*/ 465218 h 899574"/>
              <a:gd name="connsiteX36" fmla="*/ 0 w 10441459"/>
              <a:gd name="connsiteY36" fmla="*/ 64023 h 8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441459" h="899574" extrusionOk="0">
                <a:moveTo>
                  <a:pt x="0" y="64023"/>
                </a:moveTo>
                <a:cubicBezTo>
                  <a:pt x="-3697" y="26532"/>
                  <a:pt x="29819" y="-2668"/>
                  <a:pt x="64023" y="0"/>
                </a:cubicBezTo>
                <a:cubicBezTo>
                  <a:pt x="282995" y="30321"/>
                  <a:pt x="722393" y="42719"/>
                  <a:pt x="957852" y="0"/>
                </a:cubicBezTo>
                <a:cubicBezTo>
                  <a:pt x="1193311" y="-42719"/>
                  <a:pt x="1438430" y="-10741"/>
                  <a:pt x="1748547" y="0"/>
                </a:cubicBezTo>
                <a:cubicBezTo>
                  <a:pt x="2058665" y="10741"/>
                  <a:pt x="2242567" y="41482"/>
                  <a:pt x="2642376" y="0"/>
                </a:cubicBezTo>
                <a:cubicBezTo>
                  <a:pt x="3042185" y="-41482"/>
                  <a:pt x="2833848" y="-16600"/>
                  <a:pt x="3020535" y="0"/>
                </a:cubicBezTo>
                <a:cubicBezTo>
                  <a:pt x="3207222" y="16600"/>
                  <a:pt x="3423726" y="33403"/>
                  <a:pt x="3811230" y="0"/>
                </a:cubicBezTo>
                <a:cubicBezTo>
                  <a:pt x="4198734" y="-33403"/>
                  <a:pt x="4091312" y="11165"/>
                  <a:pt x="4189388" y="0"/>
                </a:cubicBezTo>
                <a:cubicBezTo>
                  <a:pt x="4287464" y="-11165"/>
                  <a:pt x="4728799" y="675"/>
                  <a:pt x="4876949" y="0"/>
                </a:cubicBezTo>
                <a:cubicBezTo>
                  <a:pt x="5025099" y="-675"/>
                  <a:pt x="5280492" y="10697"/>
                  <a:pt x="5461376" y="0"/>
                </a:cubicBezTo>
                <a:cubicBezTo>
                  <a:pt x="5642260" y="-10697"/>
                  <a:pt x="5967371" y="-39030"/>
                  <a:pt x="6252071" y="0"/>
                </a:cubicBezTo>
                <a:cubicBezTo>
                  <a:pt x="6536772" y="39030"/>
                  <a:pt x="6712233" y="-21103"/>
                  <a:pt x="6939632" y="0"/>
                </a:cubicBezTo>
                <a:cubicBezTo>
                  <a:pt x="7167031" y="21103"/>
                  <a:pt x="7223342" y="8717"/>
                  <a:pt x="7317790" y="0"/>
                </a:cubicBezTo>
                <a:cubicBezTo>
                  <a:pt x="7412238" y="-8717"/>
                  <a:pt x="7783723" y="-25627"/>
                  <a:pt x="7902217" y="0"/>
                </a:cubicBezTo>
                <a:cubicBezTo>
                  <a:pt x="8020711" y="25627"/>
                  <a:pt x="8181368" y="-20211"/>
                  <a:pt x="8383509" y="0"/>
                </a:cubicBezTo>
                <a:cubicBezTo>
                  <a:pt x="8585650" y="20211"/>
                  <a:pt x="8938154" y="29237"/>
                  <a:pt x="9174204" y="0"/>
                </a:cubicBezTo>
                <a:cubicBezTo>
                  <a:pt x="9410254" y="-29237"/>
                  <a:pt x="9903792" y="-14024"/>
                  <a:pt x="10377436" y="0"/>
                </a:cubicBezTo>
                <a:cubicBezTo>
                  <a:pt x="10407184" y="1346"/>
                  <a:pt x="10443966" y="27709"/>
                  <a:pt x="10441459" y="64023"/>
                </a:cubicBezTo>
                <a:cubicBezTo>
                  <a:pt x="10434497" y="216192"/>
                  <a:pt x="10441298" y="292693"/>
                  <a:pt x="10441459" y="426641"/>
                </a:cubicBezTo>
                <a:cubicBezTo>
                  <a:pt x="10441620" y="560589"/>
                  <a:pt x="10438526" y="680872"/>
                  <a:pt x="10441459" y="835551"/>
                </a:cubicBezTo>
                <a:cubicBezTo>
                  <a:pt x="10438774" y="864537"/>
                  <a:pt x="10413132" y="908240"/>
                  <a:pt x="10377436" y="899574"/>
                </a:cubicBezTo>
                <a:cubicBezTo>
                  <a:pt x="10222390" y="908018"/>
                  <a:pt x="9834707" y="897873"/>
                  <a:pt x="9689875" y="899574"/>
                </a:cubicBezTo>
                <a:cubicBezTo>
                  <a:pt x="9545043" y="901275"/>
                  <a:pt x="9196212" y="899433"/>
                  <a:pt x="8796046" y="899574"/>
                </a:cubicBezTo>
                <a:cubicBezTo>
                  <a:pt x="8395880" y="899715"/>
                  <a:pt x="8304863" y="903345"/>
                  <a:pt x="7902217" y="899574"/>
                </a:cubicBezTo>
                <a:cubicBezTo>
                  <a:pt x="7499571" y="895803"/>
                  <a:pt x="7391837" y="883084"/>
                  <a:pt x="7111522" y="899574"/>
                </a:cubicBezTo>
                <a:cubicBezTo>
                  <a:pt x="6831207" y="916064"/>
                  <a:pt x="6603790" y="863688"/>
                  <a:pt x="6217693" y="899574"/>
                </a:cubicBezTo>
                <a:cubicBezTo>
                  <a:pt x="5831596" y="935460"/>
                  <a:pt x="5636064" y="935420"/>
                  <a:pt x="5323864" y="899574"/>
                </a:cubicBezTo>
                <a:cubicBezTo>
                  <a:pt x="5011664" y="863728"/>
                  <a:pt x="4795866" y="921061"/>
                  <a:pt x="4636303" y="899574"/>
                </a:cubicBezTo>
                <a:cubicBezTo>
                  <a:pt x="4476740" y="878087"/>
                  <a:pt x="4195990" y="887001"/>
                  <a:pt x="4051876" y="899574"/>
                </a:cubicBezTo>
                <a:cubicBezTo>
                  <a:pt x="3907762" y="912147"/>
                  <a:pt x="3585658" y="926300"/>
                  <a:pt x="3158047" y="899574"/>
                </a:cubicBezTo>
                <a:cubicBezTo>
                  <a:pt x="2730436" y="872848"/>
                  <a:pt x="2702246" y="930287"/>
                  <a:pt x="2367352" y="899574"/>
                </a:cubicBezTo>
                <a:cubicBezTo>
                  <a:pt x="2032458" y="868861"/>
                  <a:pt x="2076989" y="881998"/>
                  <a:pt x="1989193" y="899574"/>
                </a:cubicBezTo>
                <a:cubicBezTo>
                  <a:pt x="1901397" y="917150"/>
                  <a:pt x="1449511" y="924532"/>
                  <a:pt x="1198498" y="899574"/>
                </a:cubicBezTo>
                <a:cubicBezTo>
                  <a:pt x="947485" y="874616"/>
                  <a:pt x="438304" y="890773"/>
                  <a:pt x="64023" y="899574"/>
                </a:cubicBezTo>
                <a:cubicBezTo>
                  <a:pt x="33703" y="899864"/>
                  <a:pt x="-1606" y="870663"/>
                  <a:pt x="0" y="835551"/>
                </a:cubicBezTo>
                <a:cubicBezTo>
                  <a:pt x="-2828" y="685506"/>
                  <a:pt x="6305" y="574830"/>
                  <a:pt x="0" y="465218"/>
                </a:cubicBezTo>
                <a:cubicBezTo>
                  <a:pt x="-6305" y="355606"/>
                  <a:pt x="-38" y="228313"/>
                  <a:pt x="0" y="64023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  <a:extLst>
              <a:ext uri="{C807C97D-BFC1-408E-A445-0C87EB9F89A2}">
                <ask:lineSketchStyleProps xmlns:ask="http://schemas.microsoft.com/office/drawing/2018/sketchyshapes" sd="2805954614">
                  <a:prstGeom prst="roundRect">
                    <a:avLst>
                      <a:gd name="adj" fmla="val 71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1DA05DC-437F-5F4C-A0B2-A9DC699055C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583" y="3025901"/>
            <a:ext cx="959343" cy="504271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4DAC389-E3EC-1B48-BFB8-DCFC6CB307AE}"/>
              </a:ext>
            </a:extLst>
          </p:cNvPr>
          <p:cNvGrpSpPr/>
          <p:nvPr/>
        </p:nvGrpSpPr>
        <p:grpSpPr>
          <a:xfrm>
            <a:off x="3617810" y="2942547"/>
            <a:ext cx="522900" cy="636766"/>
            <a:chOff x="2906495" y="2855073"/>
            <a:chExt cx="522900" cy="636766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12EC42E5-2CF4-2640-9D94-B428C08484D1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132C433C-7951-2241-87B4-28BD2EDCFABE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F3678BE-2D12-1A4B-8154-3CDC04B3B01C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A8C57D-0DC8-F241-B78E-242C0DA1DAEC}"/>
                </a:ext>
              </a:extLst>
            </p:cNvPr>
            <p:cNvSpPr txBox="1"/>
            <p:nvPr/>
          </p:nvSpPr>
          <p:spPr>
            <a:xfrm>
              <a:off x="2906495" y="2855073"/>
              <a:ext cx="5229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E0B1EDF-AC8C-4244-8906-2E92F3E7AA89}"/>
              </a:ext>
            </a:extLst>
          </p:cNvPr>
          <p:cNvGrpSpPr/>
          <p:nvPr/>
        </p:nvGrpSpPr>
        <p:grpSpPr>
          <a:xfrm>
            <a:off x="7036480" y="2956478"/>
            <a:ext cx="735920" cy="622835"/>
            <a:chOff x="2836719" y="4416127"/>
            <a:chExt cx="735920" cy="622835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FE652EAF-4B9E-8D4A-852D-49C571842A51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B9DE1414-241E-8647-B27E-ADC34F31D3D8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9D217FC5-77DD-CB4A-B5BF-FA2399018E17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04F05F-CAB9-BE4C-9525-D11E596195A2}"/>
                </a:ext>
              </a:extLst>
            </p:cNvPr>
            <p:cNvSpPr txBox="1"/>
            <p:nvPr/>
          </p:nvSpPr>
          <p:spPr>
            <a:xfrm>
              <a:off x="2836719" y="4416127"/>
              <a:ext cx="7359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BFF3CE7-6845-BD43-95E1-4E95BC9F630A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4088533" y="1365916"/>
            <a:ext cx="1285568" cy="20429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04B4C19-C753-4648-8831-BB5812BF64C1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>
            <a:off x="5690071" y="1365916"/>
            <a:ext cx="1473631" cy="20429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4A1909A-30F2-3243-AAA1-B860DBAA283B}"/>
              </a:ext>
            </a:extLst>
          </p:cNvPr>
          <p:cNvSpPr txBox="1"/>
          <p:nvPr/>
        </p:nvSpPr>
        <p:spPr>
          <a:xfrm>
            <a:off x="2701302" y="4015475"/>
            <a:ext cx="1175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1200" dirty="0"/>
              <a:t>Order Created</a:t>
            </a:r>
          </a:p>
          <a:p>
            <a:pPr algn="r"/>
            <a:r>
              <a:rPr lang="en-IE" sz="1200" dirty="0"/>
              <a:t>Order Updated</a:t>
            </a:r>
          </a:p>
          <a:p>
            <a:pPr algn="r"/>
            <a:r>
              <a:rPr lang="en-IE" sz="1200" dirty="0"/>
              <a:t>Order Reject</a:t>
            </a:r>
          </a:p>
          <a:p>
            <a:pPr algn="r"/>
            <a:r>
              <a:rPr lang="en-IE" sz="1200" dirty="0"/>
              <a:t>Order Cancel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9B38294-0C9B-0C49-9686-8DD18DCBD1AA}"/>
              </a:ext>
            </a:extLst>
          </p:cNvPr>
          <p:cNvSpPr txBox="1"/>
          <p:nvPr/>
        </p:nvSpPr>
        <p:spPr>
          <a:xfrm>
            <a:off x="4666023" y="4739277"/>
            <a:ext cx="1416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Container Allocated</a:t>
            </a:r>
          </a:p>
          <a:p>
            <a:pPr algn="ctr"/>
            <a:r>
              <a:rPr lang="en-IE" sz="1200" dirty="0"/>
              <a:t>Order Spoilt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ABBCD3-A820-5B42-9B00-025D35315360}"/>
              </a:ext>
            </a:extLst>
          </p:cNvPr>
          <p:cNvCxnSpPr>
            <a:stCxn id="5" idx="0"/>
            <a:endCxn id="30" idx="2"/>
          </p:cNvCxnSpPr>
          <p:nvPr/>
        </p:nvCxnSpPr>
        <p:spPr>
          <a:xfrm flipV="1">
            <a:off x="3872812" y="3579313"/>
            <a:ext cx="0" cy="191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01F3D4-CD29-0942-9651-BEC942294D3D}"/>
              </a:ext>
            </a:extLst>
          </p:cNvPr>
          <p:cNvCxnSpPr>
            <a:stCxn id="6" idx="0"/>
            <a:endCxn id="37" idx="2"/>
          </p:cNvCxnSpPr>
          <p:nvPr/>
        </p:nvCxnSpPr>
        <p:spPr>
          <a:xfrm flipH="1" flipV="1">
            <a:off x="7392931" y="3579313"/>
            <a:ext cx="3403" cy="115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05895A45-3405-3940-91FE-9CD250BC9C74}"/>
              </a:ext>
            </a:extLst>
          </p:cNvPr>
          <p:cNvSpPr/>
          <p:nvPr/>
        </p:nvSpPr>
        <p:spPr>
          <a:xfrm>
            <a:off x="1540588" y="5064953"/>
            <a:ext cx="1342610" cy="899574"/>
          </a:xfrm>
          <a:custGeom>
            <a:avLst/>
            <a:gdLst>
              <a:gd name="connsiteX0" fmla="*/ 0 w 1342610"/>
              <a:gd name="connsiteY0" fmla="*/ 149932 h 899574"/>
              <a:gd name="connsiteX1" fmla="*/ 149932 w 1342610"/>
              <a:gd name="connsiteY1" fmla="*/ 0 h 899574"/>
              <a:gd name="connsiteX2" fmla="*/ 650450 w 1342610"/>
              <a:gd name="connsiteY2" fmla="*/ 0 h 899574"/>
              <a:gd name="connsiteX3" fmla="*/ 1192678 w 1342610"/>
              <a:gd name="connsiteY3" fmla="*/ 0 h 899574"/>
              <a:gd name="connsiteX4" fmla="*/ 1342610 w 1342610"/>
              <a:gd name="connsiteY4" fmla="*/ 149932 h 899574"/>
              <a:gd name="connsiteX5" fmla="*/ 1342610 w 1342610"/>
              <a:gd name="connsiteY5" fmla="*/ 749642 h 899574"/>
              <a:gd name="connsiteX6" fmla="*/ 1192678 w 1342610"/>
              <a:gd name="connsiteY6" fmla="*/ 899574 h 899574"/>
              <a:gd name="connsiteX7" fmla="*/ 681732 w 1342610"/>
              <a:gd name="connsiteY7" fmla="*/ 899574 h 899574"/>
              <a:gd name="connsiteX8" fmla="*/ 149932 w 1342610"/>
              <a:gd name="connsiteY8" fmla="*/ 899574 h 899574"/>
              <a:gd name="connsiteX9" fmla="*/ 0 w 1342610"/>
              <a:gd name="connsiteY9" fmla="*/ 749642 h 899574"/>
              <a:gd name="connsiteX10" fmla="*/ 0 w 1342610"/>
              <a:gd name="connsiteY10" fmla="*/ 149932 h 8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2610" h="899574" fill="none" extrusionOk="0">
                <a:moveTo>
                  <a:pt x="0" y="149932"/>
                </a:moveTo>
                <a:cubicBezTo>
                  <a:pt x="-6477" y="67651"/>
                  <a:pt x="69405" y="13239"/>
                  <a:pt x="149932" y="0"/>
                </a:cubicBezTo>
                <a:cubicBezTo>
                  <a:pt x="270823" y="-54297"/>
                  <a:pt x="501697" y="6921"/>
                  <a:pt x="650450" y="0"/>
                </a:cubicBezTo>
                <a:cubicBezTo>
                  <a:pt x="799203" y="-6921"/>
                  <a:pt x="981795" y="58154"/>
                  <a:pt x="1192678" y="0"/>
                </a:cubicBezTo>
                <a:cubicBezTo>
                  <a:pt x="1289820" y="-6942"/>
                  <a:pt x="1325301" y="56118"/>
                  <a:pt x="1342610" y="149932"/>
                </a:cubicBezTo>
                <a:cubicBezTo>
                  <a:pt x="1403609" y="382019"/>
                  <a:pt x="1320380" y="596882"/>
                  <a:pt x="1342610" y="749642"/>
                </a:cubicBezTo>
                <a:cubicBezTo>
                  <a:pt x="1338078" y="844677"/>
                  <a:pt x="1265644" y="919434"/>
                  <a:pt x="1192678" y="899574"/>
                </a:cubicBezTo>
                <a:cubicBezTo>
                  <a:pt x="972177" y="946442"/>
                  <a:pt x="822808" y="853548"/>
                  <a:pt x="681732" y="899574"/>
                </a:cubicBezTo>
                <a:cubicBezTo>
                  <a:pt x="540656" y="945600"/>
                  <a:pt x="337202" y="894978"/>
                  <a:pt x="149932" y="899574"/>
                </a:cubicBezTo>
                <a:cubicBezTo>
                  <a:pt x="69528" y="893264"/>
                  <a:pt x="-4356" y="856130"/>
                  <a:pt x="0" y="749642"/>
                </a:cubicBezTo>
                <a:cubicBezTo>
                  <a:pt x="-63036" y="462835"/>
                  <a:pt x="26893" y="423396"/>
                  <a:pt x="0" y="149932"/>
                </a:cubicBezTo>
                <a:close/>
              </a:path>
              <a:path w="1342610" h="899574" stroke="0" extrusionOk="0">
                <a:moveTo>
                  <a:pt x="0" y="149932"/>
                </a:moveTo>
                <a:cubicBezTo>
                  <a:pt x="6148" y="85498"/>
                  <a:pt x="70425" y="-3968"/>
                  <a:pt x="149932" y="0"/>
                </a:cubicBezTo>
                <a:cubicBezTo>
                  <a:pt x="365256" y="-26939"/>
                  <a:pt x="550817" y="18992"/>
                  <a:pt x="692160" y="0"/>
                </a:cubicBezTo>
                <a:cubicBezTo>
                  <a:pt x="833503" y="-18992"/>
                  <a:pt x="971822" y="23330"/>
                  <a:pt x="1192678" y="0"/>
                </a:cubicBezTo>
                <a:cubicBezTo>
                  <a:pt x="1281940" y="11159"/>
                  <a:pt x="1332728" y="85388"/>
                  <a:pt x="1342610" y="149932"/>
                </a:cubicBezTo>
                <a:cubicBezTo>
                  <a:pt x="1395481" y="302676"/>
                  <a:pt x="1280376" y="540779"/>
                  <a:pt x="1342610" y="749642"/>
                </a:cubicBezTo>
                <a:cubicBezTo>
                  <a:pt x="1330100" y="818140"/>
                  <a:pt x="1288115" y="897272"/>
                  <a:pt x="1192678" y="899574"/>
                </a:cubicBezTo>
                <a:cubicBezTo>
                  <a:pt x="1064578" y="936295"/>
                  <a:pt x="887663" y="875922"/>
                  <a:pt x="650450" y="899574"/>
                </a:cubicBezTo>
                <a:cubicBezTo>
                  <a:pt x="413237" y="923226"/>
                  <a:pt x="348156" y="899515"/>
                  <a:pt x="149932" y="899574"/>
                </a:cubicBezTo>
                <a:cubicBezTo>
                  <a:pt x="64552" y="896437"/>
                  <a:pt x="17191" y="821274"/>
                  <a:pt x="0" y="749642"/>
                </a:cubicBezTo>
                <a:cubicBezTo>
                  <a:pt x="-2857" y="477149"/>
                  <a:pt x="65181" y="298452"/>
                  <a:pt x="0" y="149932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65901072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Voyages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4F999198-7106-C845-88BE-50D1F320E582}"/>
              </a:ext>
            </a:extLst>
          </p:cNvPr>
          <p:cNvCxnSpPr>
            <a:stCxn id="44" idx="0"/>
            <a:endCxn id="29" idx="1"/>
          </p:cNvCxnSpPr>
          <p:nvPr/>
        </p:nvCxnSpPr>
        <p:spPr>
          <a:xfrm rot="5400000" flipH="1" flipV="1">
            <a:off x="2099709" y="3521081"/>
            <a:ext cx="1656057" cy="14316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DB1649F-8608-FE45-ADBC-075FCBA4278F}"/>
              </a:ext>
            </a:extLst>
          </p:cNvPr>
          <p:cNvSpPr txBox="1"/>
          <p:nvPr/>
        </p:nvSpPr>
        <p:spPr>
          <a:xfrm>
            <a:off x="995206" y="4339487"/>
            <a:ext cx="122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200" dirty="0"/>
              <a:t>Voyage Assigned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AB8605E9-696A-024C-99CF-CA5E356FFAEC}"/>
              </a:ext>
            </a:extLst>
          </p:cNvPr>
          <p:cNvCxnSpPr>
            <a:stCxn id="6" idx="1"/>
            <a:endCxn id="30" idx="2"/>
          </p:cNvCxnSpPr>
          <p:nvPr/>
        </p:nvCxnSpPr>
        <p:spPr>
          <a:xfrm rot="10800000">
            <a:off x="3872813" y="3579314"/>
            <a:ext cx="2852217" cy="16097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5CE3A34-2EF0-8148-B6FF-FFCFDD4E7008}"/>
              </a:ext>
            </a:extLst>
          </p:cNvPr>
          <p:cNvSpPr txBox="1"/>
          <p:nvPr/>
        </p:nvSpPr>
        <p:spPr>
          <a:xfrm>
            <a:off x="7405457" y="3839703"/>
            <a:ext cx="1882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Container Added</a:t>
            </a:r>
            <a:br>
              <a:rPr lang="en-IE" sz="1200" dirty="0"/>
            </a:br>
            <a:r>
              <a:rPr lang="en-IE" sz="1200" dirty="0"/>
              <a:t>Container Assigned</a:t>
            </a:r>
          </a:p>
          <a:p>
            <a:r>
              <a:rPr lang="en-IE" sz="1200" dirty="0"/>
              <a:t>Container On Maintenance</a:t>
            </a:r>
          </a:p>
          <a:p>
            <a:r>
              <a:rPr lang="en-IE" sz="1200" dirty="0"/>
              <a:t>Container Off Maintenance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32277EF-4D8C-0D42-B28B-60309F85FDD3}"/>
              </a:ext>
            </a:extLst>
          </p:cNvPr>
          <p:cNvSpPr txBox="1"/>
          <p:nvPr/>
        </p:nvSpPr>
        <p:spPr>
          <a:xfrm>
            <a:off x="5713688" y="1664819"/>
            <a:ext cx="1882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Container Added</a:t>
            </a:r>
            <a:br>
              <a:rPr lang="en-IE" sz="1200" dirty="0"/>
            </a:br>
            <a:r>
              <a:rPr lang="en-IE" sz="1200" dirty="0"/>
              <a:t>Container Assigned</a:t>
            </a:r>
          </a:p>
          <a:p>
            <a:r>
              <a:rPr lang="en-IE" sz="1200" dirty="0"/>
              <a:t>Container On Maintenance</a:t>
            </a:r>
          </a:p>
          <a:p>
            <a:r>
              <a:rPr lang="en-IE" sz="1200" dirty="0"/>
              <a:t>Container Off Maintenance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B7B7EE-5B9D-AE44-875B-73CFC4E7E05D}"/>
              </a:ext>
            </a:extLst>
          </p:cNvPr>
          <p:cNvSpPr txBox="1"/>
          <p:nvPr/>
        </p:nvSpPr>
        <p:spPr>
          <a:xfrm>
            <a:off x="3888716" y="1430833"/>
            <a:ext cx="14665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1200" dirty="0"/>
              <a:t>Order Created</a:t>
            </a:r>
          </a:p>
          <a:p>
            <a:pPr algn="r"/>
            <a:r>
              <a:rPr lang="en-IE" sz="1200" dirty="0"/>
              <a:t>Order Updated</a:t>
            </a:r>
          </a:p>
          <a:p>
            <a:pPr algn="r"/>
            <a:r>
              <a:rPr lang="en-IE" sz="1200" dirty="0"/>
              <a:t>Order Reject</a:t>
            </a:r>
          </a:p>
          <a:p>
            <a:pPr algn="r"/>
            <a:r>
              <a:rPr lang="en-IE" sz="1200" dirty="0"/>
              <a:t>Order Cancel</a:t>
            </a:r>
          </a:p>
          <a:p>
            <a:pPr algn="r"/>
            <a:r>
              <a:rPr lang="en-IE" sz="1200" dirty="0"/>
              <a:t>Order Spoilt</a:t>
            </a:r>
          </a:p>
          <a:p>
            <a:pPr algn="r"/>
            <a:r>
              <a:rPr lang="en-IE" sz="1200" dirty="0"/>
              <a:t>Container Allocated</a:t>
            </a:r>
            <a:br>
              <a:rPr lang="en-IE" sz="1200" dirty="0"/>
            </a:br>
            <a:r>
              <a:rPr lang="en-IE" sz="1200" dirty="0"/>
              <a:t>Voyage Assigned</a:t>
            </a:r>
          </a:p>
        </p:txBody>
      </p:sp>
    </p:spTree>
    <p:extLst>
      <p:ext uri="{BB962C8B-B14F-4D97-AF65-F5344CB8AC3E}">
        <p14:creationId xmlns:p14="http://schemas.microsoft.com/office/powerpoint/2010/main" val="425319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3325635-0EF2-4441-ACEC-6A31047236D0}"/>
              </a:ext>
            </a:extLst>
          </p:cNvPr>
          <p:cNvSpPr/>
          <p:nvPr/>
        </p:nvSpPr>
        <p:spPr>
          <a:xfrm>
            <a:off x="3351508" y="4846472"/>
            <a:ext cx="1342610" cy="899574"/>
          </a:xfrm>
          <a:custGeom>
            <a:avLst/>
            <a:gdLst>
              <a:gd name="connsiteX0" fmla="*/ 0 w 1342610"/>
              <a:gd name="connsiteY0" fmla="*/ 149932 h 899574"/>
              <a:gd name="connsiteX1" fmla="*/ 149932 w 1342610"/>
              <a:gd name="connsiteY1" fmla="*/ 0 h 899574"/>
              <a:gd name="connsiteX2" fmla="*/ 650450 w 1342610"/>
              <a:gd name="connsiteY2" fmla="*/ 0 h 899574"/>
              <a:gd name="connsiteX3" fmla="*/ 1192678 w 1342610"/>
              <a:gd name="connsiteY3" fmla="*/ 0 h 899574"/>
              <a:gd name="connsiteX4" fmla="*/ 1342610 w 1342610"/>
              <a:gd name="connsiteY4" fmla="*/ 149932 h 899574"/>
              <a:gd name="connsiteX5" fmla="*/ 1342610 w 1342610"/>
              <a:gd name="connsiteY5" fmla="*/ 749642 h 899574"/>
              <a:gd name="connsiteX6" fmla="*/ 1192678 w 1342610"/>
              <a:gd name="connsiteY6" fmla="*/ 899574 h 899574"/>
              <a:gd name="connsiteX7" fmla="*/ 681732 w 1342610"/>
              <a:gd name="connsiteY7" fmla="*/ 899574 h 899574"/>
              <a:gd name="connsiteX8" fmla="*/ 149932 w 1342610"/>
              <a:gd name="connsiteY8" fmla="*/ 899574 h 899574"/>
              <a:gd name="connsiteX9" fmla="*/ 0 w 1342610"/>
              <a:gd name="connsiteY9" fmla="*/ 749642 h 899574"/>
              <a:gd name="connsiteX10" fmla="*/ 0 w 1342610"/>
              <a:gd name="connsiteY10" fmla="*/ 149932 h 8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2610" h="899574" fill="none" extrusionOk="0">
                <a:moveTo>
                  <a:pt x="0" y="149932"/>
                </a:moveTo>
                <a:cubicBezTo>
                  <a:pt x="11344" y="72016"/>
                  <a:pt x="71518" y="-3139"/>
                  <a:pt x="149932" y="0"/>
                </a:cubicBezTo>
                <a:cubicBezTo>
                  <a:pt x="339020" y="-13397"/>
                  <a:pt x="458553" y="31634"/>
                  <a:pt x="650450" y="0"/>
                </a:cubicBezTo>
                <a:cubicBezTo>
                  <a:pt x="842347" y="-31634"/>
                  <a:pt x="986986" y="37207"/>
                  <a:pt x="1192678" y="0"/>
                </a:cubicBezTo>
                <a:cubicBezTo>
                  <a:pt x="1255267" y="-11050"/>
                  <a:pt x="1349866" y="73704"/>
                  <a:pt x="1342610" y="149932"/>
                </a:cubicBezTo>
                <a:cubicBezTo>
                  <a:pt x="1394555" y="348346"/>
                  <a:pt x="1287627" y="485992"/>
                  <a:pt x="1342610" y="749642"/>
                </a:cubicBezTo>
                <a:cubicBezTo>
                  <a:pt x="1360142" y="849776"/>
                  <a:pt x="1292029" y="899163"/>
                  <a:pt x="1192678" y="899574"/>
                </a:cubicBezTo>
                <a:cubicBezTo>
                  <a:pt x="1049703" y="954468"/>
                  <a:pt x="885087" y="853855"/>
                  <a:pt x="681732" y="899574"/>
                </a:cubicBezTo>
                <a:cubicBezTo>
                  <a:pt x="478377" y="945293"/>
                  <a:pt x="355055" y="897383"/>
                  <a:pt x="149932" y="899574"/>
                </a:cubicBezTo>
                <a:cubicBezTo>
                  <a:pt x="73584" y="913965"/>
                  <a:pt x="2323" y="832428"/>
                  <a:pt x="0" y="749642"/>
                </a:cubicBezTo>
                <a:cubicBezTo>
                  <a:pt x="-31038" y="451091"/>
                  <a:pt x="53252" y="301665"/>
                  <a:pt x="0" y="149932"/>
                </a:cubicBezTo>
                <a:close/>
              </a:path>
              <a:path w="1342610" h="899574" stroke="0" extrusionOk="0">
                <a:moveTo>
                  <a:pt x="0" y="149932"/>
                </a:moveTo>
                <a:cubicBezTo>
                  <a:pt x="-12621" y="88059"/>
                  <a:pt x="76009" y="-13734"/>
                  <a:pt x="149932" y="0"/>
                </a:cubicBezTo>
                <a:cubicBezTo>
                  <a:pt x="284684" y="-32040"/>
                  <a:pt x="499043" y="45825"/>
                  <a:pt x="671305" y="0"/>
                </a:cubicBezTo>
                <a:cubicBezTo>
                  <a:pt x="843567" y="-45825"/>
                  <a:pt x="999272" y="667"/>
                  <a:pt x="1192678" y="0"/>
                </a:cubicBezTo>
                <a:cubicBezTo>
                  <a:pt x="1297560" y="3669"/>
                  <a:pt x="1344947" y="82282"/>
                  <a:pt x="1342610" y="149932"/>
                </a:cubicBezTo>
                <a:cubicBezTo>
                  <a:pt x="1344125" y="274979"/>
                  <a:pt x="1327773" y="610338"/>
                  <a:pt x="1342610" y="749642"/>
                </a:cubicBezTo>
                <a:cubicBezTo>
                  <a:pt x="1335778" y="830831"/>
                  <a:pt x="1259669" y="892920"/>
                  <a:pt x="1192678" y="899574"/>
                </a:cubicBezTo>
                <a:cubicBezTo>
                  <a:pt x="1036200" y="952474"/>
                  <a:pt x="830501" y="877653"/>
                  <a:pt x="650450" y="899574"/>
                </a:cubicBezTo>
                <a:cubicBezTo>
                  <a:pt x="470399" y="921495"/>
                  <a:pt x="299338" y="876764"/>
                  <a:pt x="149932" y="899574"/>
                </a:cubicBezTo>
                <a:cubicBezTo>
                  <a:pt x="77056" y="917912"/>
                  <a:pt x="3255" y="840178"/>
                  <a:pt x="0" y="749642"/>
                </a:cubicBezTo>
                <a:cubicBezTo>
                  <a:pt x="-47085" y="586473"/>
                  <a:pt x="15707" y="436421"/>
                  <a:pt x="0" y="149932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0144169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Command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884F3D9-C75F-6A41-905D-03F6C09AE7B2}"/>
              </a:ext>
            </a:extLst>
          </p:cNvPr>
          <p:cNvSpPr/>
          <p:nvPr/>
        </p:nvSpPr>
        <p:spPr>
          <a:xfrm>
            <a:off x="4941473" y="4846472"/>
            <a:ext cx="1342610" cy="899574"/>
          </a:xfrm>
          <a:custGeom>
            <a:avLst/>
            <a:gdLst>
              <a:gd name="connsiteX0" fmla="*/ 0 w 1342610"/>
              <a:gd name="connsiteY0" fmla="*/ 149932 h 899574"/>
              <a:gd name="connsiteX1" fmla="*/ 149932 w 1342610"/>
              <a:gd name="connsiteY1" fmla="*/ 0 h 899574"/>
              <a:gd name="connsiteX2" fmla="*/ 650450 w 1342610"/>
              <a:gd name="connsiteY2" fmla="*/ 0 h 899574"/>
              <a:gd name="connsiteX3" fmla="*/ 1192678 w 1342610"/>
              <a:gd name="connsiteY3" fmla="*/ 0 h 899574"/>
              <a:gd name="connsiteX4" fmla="*/ 1342610 w 1342610"/>
              <a:gd name="connsiteY4" fmla="*/ 149932 h 899574"/>
              <a:gd name="connsiteX5" fmla="*/ 1342610 w 1342610"/>
              <a:gd name="connsiteY5" fmla="*/ 749642 h 899574"/>
              <a:gd name="connsiteX6" fmla="*/ 1192678 w 1342610"/>
              <a:gd name="connsiteY6" fmla="*/ 899574 h 899574"/>
              <a:gd name="connsiteX7" fmla="*/ 681732 w 1342610"/>
              <a:gd name="connsiteY7" fmla="*/ 899574 h 899574"/>
              <a:gd name="connsiteX8" fmla="*/ 149932 w 1342610"/>
              <a:gd name="connsiteY8" fmla="*/ 899574 h 899574"/>
              <a:gd name="connsiteX9" fmla="*/ 0 w 1342610"/>
              <a:gd name="connsiteY9" fmla="*/ 749642 h 899574"/>
              <a:gd name="connsiteX10" fmla="*/ 0 w 1342610"/>
              <a:gd name="connsiteY10" fmla="*/ 149932 h 8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2610" h="899574" fill="none" extrusionOk="0">
                <a:moveTo>
                  <a:pt x="0" y="149932"/>
                </a:moveTo>
                <a:cubicBezTo>
                  <a:pt x="-6477" y="67651"/>
                  <a:pt x="69405" y="13239"/>
                  <a:pt x="149932" y="0"/>
                </a:cubicBezTo>
                <a:cubicBezTo>
                  <a:pt x="270823" y="-54297"/>
                  <a:pt x="501697" y="6921"/>
                  <a:pt x="650450" y="0"/>
                </a:cubicBezTo>
                <a:cubicBezTo>
                  <a:pt x="799203" y="-6921"/>
                  <a:pt x="981795" y="58154"/>
                  <a:pt x="1192678" y="0"/>
                </a:cubicBezTo>
                <a:cubicBezTo>
                  <a:pt x="1289820" y="-6942"/>
                  <a:pt x="1325301" y="56118"/>
                  <a:pt x="1342610" y="149932"/>
                </a:cubicBezTo>
                <a:cubicBezTo>
                  <a:pt x="1403609" y="382019"/>
                  <a:pt x="1320380" y="596882"/>
                  <a:pt x="1342610" y="749642"/>
                </a:cubicBezTo>
                <a:cubicBezTo>
                  <a:pt x="1338078" y="844677"/>
                  <a:pt x="1265644" y="919434"/>
                  <a:pt x="1192678" y="899574"/>
                </a:cubicBezTo>
                <a:cubicBezTo>
                  <a:pt x="972177" y="946442"/>
                  <a:pt x="822808" y="853548"/>
                  <a:pt x="681732" y="899574"/>
                </a:cubicBezTo>
                <a:cubicBezTo>
                  <a:pt x="540656" y="945600"/>
                  <a:pt x="337202" y="894978"/>
                  <a:pt x="149932" y="899574"/>
                </a:cubicBezTo>
                <a:cubicBezTo>
                  <a:pt x="69528" y="893264"/>
                  <a:pt x="-4356" y="856130"/>
                  <a:pt x="0" y="749642"/>
                </a:cubicBezTo>
                <a:cubicBezTo>
                  <a:pt x="-63036" y="462835"/>
                  <a:pt x="26893" y="423396"/>
                  <a:pt x="0" y="149932"/>
                </a:cubicBezTo>
                <a:close/>
              </a:path>
              <a:path w="1342610" h="899574" stroke="0" extrusionOk="0">
                <a:moveTo>
                  <a:pt x="0" y="149932"/>
                </a:moveTo>
                <a:cubicBezTo>
                  <a:pt x="6148" y="85498"/>
                  <a:pt x="70425" y="-3968"/>
                  <a:pt x="149932" y="0"/>
                </a:cubicBezTo>
                <a:cubicBezTo>
                  <a:pt x="365256" y="-26939"/>
                  <a:pt x="550817" y="18992"/>
                  <a:pt x="692160" y="0"/>
                </a:cubicBezTo>
                <a:cubicBezTo>
                  <a:pt x="833503" y="-18992"/>
                  <a:pt x="971822" y="23330"/>
                  <a:pt x="1192678" y="0"/>
                </a:cubicBezTo>
                <a:cubicBezTo>
                  <a:pt x="1281940" y="11159"/>
                  <a:pt x="1332728" y="85388"/>
                  <a:pt x="1342610" y="149932"/>
                </a:cubicBezTo>
                <a:cubicBezTo>
                  <a:pt x="1395481" y="302676"/>
                  <a:pt x="1280376" y="540779"/>
                  <a:pt x="1342610" y="749642"/>
                </a:cubicBezTo>
                <a:cubicBezTo>
                  <a:pt x="1330100" y="818140"/>
                  <a:pt x="1288115" y="897272"/>
                  <a:pt x="1192678" y="899574"/>
                </a:cubicBezTo>
                <a:cubicBezTo>
                  <a:pt x="1064578" y="936295"/>
                  <a:pt x="887663" y="875922"/>
                  <a:pt x="650450" y="899574"/>
                </a:cubicBezTo>
                <a:cubicBezTo>
                  <a:pt x="413237" y="923226"/>
                  <a:pt x="348156" y="899515"/>
                  <a:pt x="149932" y="899574"/>
                </a:cubicBezTo>
                <a:cubicBezTo>
                  <a:pt x="64552" y="896437"/>
                  <a:pt x="17191" y="821274"/>
                  <a:pt x="0" y="749642"/>
                </a:cubicBezTo>
                <a:cubicBezTo>
                  <a:pt x="-2857" y="477149"/>
                  <a:pt x="65181" y="298452"/>
                  <a:pt x="0" y="149932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65901072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8E59BA4-BD5F-1445-A917-740076301DA6}"/>
              </a:ext>
            </a:extLst>
          </p:cNvPr>
          <p:cNvSpPr/>
          <p:nvPr/>
        </p:nvSpPr>
        <p:spPr>
          <a:xfrm>
            <a:off x="4887749" y="388574"/>
            <a:ext cx="1443484" cy="899574"/>
          </a:xfrm>
          <a:custGeom>
            <a:avLst/>
            <a:gdLst>
              <a:gd name="connsiteX0" fmla="*/ 0 w 1443484"/>
              <a:gd name="connsiteY0" fmla="*/ 149932 h 899574"/>
              <a:gd name="connsiteX1" fmla="*/ 149932 w 1443484"/>
              <a:gd name="connsiteY1" fmla="*/ 0 h 899574"/>
              <a:gd name="connsiteX2" fmla="*/ 721742 w 1443484"/>
              <a:gd name="connsiteY2" fmla="*/ 0 h 899574"/>
              <a:gd name="connsiteX3" fmla="*/ 1293552 w 1443484"/>
              <a:gd name="connsiteY3" fmla="*/ 0 h 899574"/>
              <a:gd name="connsiteX4" fmla="*/ 1443484 w 1443484"/>
              <a:gd name="connsiteY4" fmla="*/ 149932 h 899574"/>
              <a:gd name="connsiteX5" fmla="*/ 1443484 w 1443484"/>
              <a:gd name="connsiteY5" fmla="*/ 749642 h 899574"/>
              <a:gd name="connsiteX6" fmla="*/ 1293552 w 1443484"/>
              <a:gd name="connsiteY6" fmla="*/ 899574 h 899574"/>
              <a:gd name="connsiteX7" fmla="*/ 710306 w 1443484"/>
              <a:gd name="connsiteY7" fmla="*/ 899574 h 899574"/>
              <a:gd name="connsiteX8" fmla="*/ 149932 w 1443484"/>
              <a:gd name="connsiteY8" fmla="*/ 899574 h 899574"/>
              <a:gd name="connsiteX9" fmla="*/ 0 w 1443484"/>
              <a:gd name="connsiteY9" fmla="*/ 749642 h 899574"/>
              <a:gd name="connsiteX10" fmla="*/ 0 w 1443484"/>
              <a:gd name="connsiteY10" fmla="*/ 149932 h 8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3484" h="899574" fill="none" extrusionOk="0">
                <a:moveTo>
                  <a:pt x="0" y="149932"/>
                </a:moveTo>
                <a:cubicBezTo>
                  <a:pt x="7998" y="76924"/>
                  <a:pt x="79016" y="-10409"/>
                  <a:pt x="149932" y="0"/>
                </a:cubicBezTo>
                <a:cubicBezTo>
                  <a:pt x="401239" y="-19840"/>
                  <a:pt x="534490" y="59764"/>
                  <a:pt x="721742" y="0"/>
                </a:cubicBezTo>
                <a:cubicBezTo>
                  <a:pt x="908994" y="-59764"/>
                  <a:pt x="1172039" y="68062"/>
                  <a:pt x="1293552" y="0"/>
                </a:cubicBezTo>
                <a:cubicBezTo>
                  <a:pt x="1375572" y="-1600"/>
                  <a:pt x="1444905" y="47912"/>
                  <a:pt x="1443484" y="149932"/>
                </a:cubicBezTo>
                <a:cubicBezTo>
                  <a:pt x="1462895" y="447206"/>
                  <a:pt x="1438973" y="610715"/>
                  <a:pt x="1443484" y="749642"/>
                </a:cubicBezTo>
                <a:cubicBezTo>
                  <a:pt x="1432796" y="832887"/>
                  <a:pt x="1382889" y="887798"/>
                  <a:pt x="1293552" y="899574"/>
                </a:cubicBezTo>
                <a:cubicBezTo>
                  <a:pt x="1171886" y="916381"/>
                  <a:pt x="939138" y="869234"/>
                  <a:pt x="710306" y="899574"/>
                </a:cubicBezTo>
                <a:cubicBezTo>
                  <a:pt x="481474" y="929914"/>
                  <a:pt x="375857" y="866023"/>
                  <a:pt x="149932" y="899574"/>
                </a:cubicBezTo>
                <a:cubicBezTo>
                  <a:pt x="67038" y="897182"/>
                  <a:pt x="2824" y="833036"/>
                  <a:pt x="0" y="749642"/>
                </a:cubicBezTo>
                <a:cubicBezTo>
                  <a:pt x="-65922" y="549518"/>
                  <a:pt x="49685" y="425570"/>
                  <a:pt x="0" y="149932"/>
                </a:cubicBezTo>
                <a:close/>
              </a:path>
              <a:path w="1443484" h="899574" stroke="0" extrusionOk="0">
                <a:moveTo>
                  <a:pt x="0" y="149932"/>
                </a:moveTo>
                <a:cubicBezTo>
                  <a:pt x="-13758" y="58641"/>
                  <a:pt x="53748" y="5022"/>
                  <a:pt x="149932" y="0"/>
                </a:cubicBezTo>
                <a:cubicBezTo>
                  <a:pt x="289096" y="-428"/>
                  <a:pt x="463504" y="40575"/>
                  <a:pt x="744614" y="0"/>
                </a:cubicBezTo>
                <a:cubicBezTo>
                  <a:pt x="1025724" y="-40575"/>
                  <a:pt x="1051828" y="34531"/>
                  <a:pt x="1293552" y="0"/>
                </a:cubicBezTo>
                <a:cubicBezTo>
                  <a:pt x="1368819" y="-4124"/>
                  <a:pt x="1458941" y="74512"/>
                  <a:pt x="1443484" y="149932"/>
                </a:cubicBezTo>
                <a:cubicBezTo>
                  <a:pt x="1506352" y="314511"/>
                  <a:pt x="1415345" y="624284"/>
                  <a:pt x="1443484" y="749642"/>
                </a:cubicBezTo>
                <a:cubicBezTo>
                  <a:pt x="1454963" y="813766"/>
                  <a:pt x="1364606" y="909900"/>
                  <a:pt x="1293552" y="899574"/>
                </a:cubicBezTo>
                <a:cubicBezTo>
                  <a:pt x="1171119" y="951605"/>
                  <a:pt x="929090" y="863776"/>
                  <a:pt x="721742" y="899574"/>
                </a:cubicBezTo>
                <a:cubicBezTo>
                  <a:pt x="514394" y="935372"/>
                  <a:pt x="335976" y="840147"/>
                  <a:pt x="149932" y="899574"/>
                </a:cubicBezTo>
                <a:cubicBezTo>
                  <a:pt x="47181" y="898433"/>
                  <a:pt x="6884" y="813568"/>
                  <a:pt x="0" y="749642"/>
                </a:cubicBezTo>
                <a:cubicBezTo>
                  <a:pt x="-39945" y="556926"/>
                  <a:pt x="35799" y="368825"/>
                  <a:pt x="0" y="149932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Voyages</a:t>
            </a:r>
          </a:p>
        </p:txBody>
      </p:sp>
      <p:sp>
        <p:nvSpPr>
          <p:cNvPr id="26" name="AutoShape 4">
            <a:extLst>
              <a:ext uri="{FF2B5EF4-FFF2-40B4-BE49-F238E27FC236}">
                <a16:creationId xmlns:a16="http://schemas.microsoft.com/office/drawing/2014/main" id="{47418DFA-B821-C64E-A210-52E9A2E75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897" y="2827704"/>
            <a:ext cx="10441459" cy="899574"/>
          </a:xfrm>
          <a:custGeom>
            <a:avLst/>
            <a:gdLst>
              <a:gd name="connsiteX0" fmla="*/ 0 w 10441459"/>
              <a:gd name="connsiteY0" fmla="*/ 64023 h 899574"/>
              <a:gd name="connsiteX1" fmla="*/ 64023 w 10441459"/>
              <a:gd name="connsiteY1" fmla="*/ 0 h 899574"/>
              <a:gd name="connsiteX2" fmla="*/ 957852 w 10441459"/>
              <a:gd name="connsiteY2" fmla="*/ 0 h 899574"/>
              <a:gd name="connsiteX3" fmla="*/ 1748547 w 10441459"/>
              <a:gd name="connsiteY3" fmla="*/ 0 h 899574"/>
              <a:gd name="connsiteX4" fmla="*/ 2642376 w 10441459"/>
              <a:gd name="connsiteY4" fmla="*/ 0 h 899574"/>
              <a:gd name="connsiteX5" fmla="*/ 3020535 w 10441459"/>
              <a:gd name="connsiteY5" fmla="*/ 0 h 899574"/>
              <a:gd name="connsiteX6" fmla="*/ 3811230 w 10441459"/>
              <a:gd name="connsiteY6" fmla="*/ 0 h 899574"/>
              <a:gd name="connsiteX7" fmla="*/ 4189388 w 10441459"/>
              <a:gd name="connsiteY7" fmla="*/ 0 h 899574"/>
              <a:gd name="connsiteX8" fmla="*/ 4876949 w 10441459"/>
              <a:gd name="connsiteY8" fmla="*/ 0 h 899574"/>
              <a:gd name="connsiteX9" fmla="*/ 5461376 w 10441459"/>
              <a:gd name="connsiteY9" fmla="*/ 0 h 899574"/>
              <a:gd name="connsiteX10" fmla="*/ 6252071 w 10441459"/>
              <a:gd name="connsiteY10" fmla="*/ 0 h 899574"/>
              <a:gd name="connsiteX11" fmla="*/ 6939632 w 10441459"/>
              <a:gd name="connsiteY11" fmla="*/ 0 h 899574"/>
              <a:gd name="connsiteX12" fmla="*/ 7317790 w 10441459"/>
              <a:gd name="connsiteY12" fmla="*/ 0 h 899574"/>
              <a:gd name="connsiteX13" fmla="*/ 7902217 w 10441459"/>
              <a:gd name="connsiteY13" fmla="*/ 0 h 899574"/>
              <a:gd name="connsiteX14" fmla="*/ 8383509 w 10441459"/>
              <a:gd name="connsiteY14" fmla="*/ 0 h 899574"/>
              <a:gd name="connsiteX15" fmla="*/ 9174204 w 10441459"/>
              <a:gd name="connsiteY15" fmla="*/ 0 h 899574"/>
              <a:gd name="connsiteX16" fmla="*/ 10377436 w 10441459"/>
              <a:gd name="connsiteY16" fmla="*/ 0 h 899574"/>
              <a:gd name="connsiteX17" fmla="*/ 10441459 w 10441459"/>
              <a:gd name="connsiteY17" fmla="*/ 64023 h 899574"/>
              <a:gd name="connsiteX18" fmla="*/ 10441459 w 10441459"/>
              <a:gd name="connsiteY18" fmla="*/ 426641 h 899574"/>
              <a:gd name="connsiteX19" fmla="*/ 10441459 w 10441459"/>
              <a:gd name="connsiteY19" fmla="*/ 835551 h 899574"/>
              <a:gd name="connsiteX20" fmla="*/ 10377436 w 10441459"/>
              <a:gd name="connsiteY20" fmla="*/ 899574 h 899574"/>
              <a:gd name="connsiteX21" fmla="*/ 9689875 w 10441459"/>
              <a:gd name="connsiteY21" fmla="*/ 899574 h 899574"/>
              <a:gd name="connsiteX22" fmla="*/ 8796046 w 10441459"/>
              <a:gd name="connsiteY22" fmla="*/ 899574 h 899574"/>
              <a:gd name="connsiteX23" fmla="*/ 7902217 w 10441459"/>
              <a:gd name="connsiteY23" fmla="*/ 899574 h 899574"/>
              <a:gd name="connsiteX24" fmla="*/ 7111522 w 10441459"/>
              <a:gd name="connsiteY24" fmla="*/ 899574 h 899574"/>
              <a:gd name="connsiteX25" fmla="*/ 6217693 w 10441459"/>
              <a:gd name="connsiteY25" fmla="*/ 899574 h 899574"/>
              <a:gd name="connsiteX26" fmla="*/ 5323864 w 10441459"/>
              <a:gd name="connsiteY26" fmla="*/ 899574 h 899574"/>
              <a:gd name="connsiteX27" fmla="*/ 4636303 w 10441459"/>
              <a:gd name="connsiteY27" fmla="*/ 899574 h 899574"/>
              <a:gd name="connsiteX28" fmla="*/ 4051876 w 10441459"/>
              <a:gd name="connsiteY28" fmla="*/ 899574 h 899574"/>
              <a:gd name="connsiteX29" fmla="*/ 3158047 w 10441459"/>
              <a:gd name="connsiteY29" fmla="*/ 899574 h 899574"/>
              <a:gd name="connsiteX30" fmla="*/ 2367352 w 10441459"/>
              <a:gd name="connsiteY30" fmla="*/ 899574 h 899574"/>
              <a:gd name="connsiteX31" fmla="*/ 1989193 w 10441459"/>
              <a:gd name="connsiteY31" fmla="*/ 899574 h 899574"/>
              <a:gd name="connsiteX32" fmla="*/ 1198498 w 10441459"/>
              <a:gd name="connsiteY32" fmla="*/ 899574 h 899574"/>
              <a:gd name="connsiteX33" fmla="*/ 64023 w 10441459"/>
              <a:gd name="connsiteY33" fmla="*/ 899574 h 899574"/>
              <a:gd name="connsiteX34" fmla="*/ 0 w 10441459"/>
              <a:gd name="connsiteY34" fmla="*/ 835551 h 899574"/>
              <a:gd name="connsiteX35" fmla="*/ 0 w 10441459"/>
              <a:gd name="connsiteY35" fmla="*/ 465218 h 899574"/>
              <a:gd name="connsiteX36" fmla="*/ 0 w 10441459"/>
              <a:gd name="connsiteY36" fmla="*/ 64023 h 8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441459" h="899574" extrusionOk="0">
                <a:moveTo>
                  <a:pt x="0" y="64023"/>
                </a:moveTo>
                <a:cubicBezTo>
                  <a:pt x="-3697" y="26532"/>
                  <a:pt x="29819" y="-2668"/>
                  <a:pt x="64023" y="0"/>
                </a:cubicBezTo>
                <a:cubicBezTo>
                  <a:pt x="282995" y="30321"/>
                  <a:pt x="722393" y="42719"/>
                  <a:pt x="957852" y="0"/>
                </a:cubicBezTo>
                <a:cubicBezTo>
                  <a:pt x="1193311" y="-42719"/>
                  <a:pt x="1438430" y="-10741"/>
                  <a:pt x="1748547" y="0"/>
                </a:cubicBezTo>
                <a:cubicBezTo>
                  <a:pt x="2058665" y="10741"/>
                  <a:pt x="2242567" y="41482"/>
                  <a:pt x="2642376" y="0"/>
                </a:cubicBezTo>
                <a:cubicBezTo>
                  <a:pt x="3042185" y="-41482"/>
                  <a:pt x="2833848" y="-16600"/>
                  <a:pt x="3020535" y="0"/>
                </a:cubicBezTo>
                <a:cubicBezTo>
                  <a:pt x="3207222" y="16600"/>
                  <a:pt x="3423726" y="33403"/>
                  <a:pt x="3811230" y="0"/>
                </a:cubicBezTo>
                <a:cubicBezTo>
                  <a:pt x="4198734" y="-33403"/>
                  <a:pt x="4091312" y="11165"/>
                  <a:pt x="4189388" y="0"/>
                </a:cubicBezTo>
                <a:cubicBezTo>
                  <a:pt x="4287464" y="-11165"/>
                  <a:pt x="4728799" y="675"/>
                  <a:pt x="4876949" y="0"/>
                </a:cubicBezTo>
                <a:cubicBezTo>
                  <a:pt x="5025099" y="-675"/>
                  <a:pt x="5280492" y="10697"/>
                  <a:pt x="5461376" y="0"/>
                </a:cubicBezTo>
                <a:cubicBezTo>
                  <a:pt x="5642260" y="-10697"/>
                  <a:pt x="5967371" y="-39030"/>
                  <a:pt x="6252071" y="0"/>
                </a:cubicBezTo>
                <a:cubicBezTo>
                  <a:pt x="6536772" y="39030"/>
                  <a:pt x="6712233" y="-21103"/>
                  <a:pt x="6939632" y="0"/>
                </a:cubicBezTo>
                <a:cubicBezTo>
                  <a:pt x="7167031" y="21103"/>
                  <a:pt x="7223342" y="8717"/>
                  <a:pt x="7317790" y="0"/>
                </a:cubicBezTo>
                <a:cubicBezTo>
                  <a:pt x="7412238" y="-8717"/>
                  <a:pt x="7783723" y="-25627"/>
                  <a:pt x="7902217" y="0"/>
                </a:cubicBezTo>
                <a:cubicBezTo>
                  <a:pt x="8020711" y="25627"/>
                  <a:pt x="8181368" y="-20211"/>
                  <a:pt x="8383509" y="0"/>
                </a:cubicBezTo>
                <a:cubicBezTo>
                  <a:pt x="8585650" y="20211"/>
                  <a:pt x="8938154" y="29237"/>
                  <a:pt x="9174204" y="0"/>
                </a:cubicBezTo>
                <a:cubicBezTo>
                  <a:pt x="9410254" y="-29237"/>
                  <a:pt x="9903792" y="-14024"/>
                  <a:pt x="10377436" y="0"/>
                </a:cubicBezTo>
                <a:cubicBezTo>
                  <a:pt x="10407184" y="1346"/>
                  <a:pt x="10443966" y="27709"/>
                  <a:pt x="10441459" y="64023"/>
                </a:cubicBezTo>
                <a:cubicBezTo>
                  <a:pt x="10434497" y="216192"/>
                  <a:pt x="10441298" y="292693"/>
                  <a:pt x="10441459" y="426641"/>
                </a:cubicBezTo>
                <a:cubicBezTo>
                  <a:pt x="10441620" y="560589"/>
                  <a:pt x="10438526" y="680872"/>
                  <a:pt x="10441459" y="835551"/>
                </a:cubicBezTo>
                <a:cubicBezTo>
                  <a:pt x="10438774" y="864537"/>
                  <a:pt x="10413132" y="908240"/>
                  <a:pt x="10377436" y="899574"/>
                </a:cubicBezTo>
                <a:cubicBezTo>
                  <a:pt x="10222390" y="908018"/>
                  <a:pt x="9834707" y="897873"/>
                  <a:pt x="9689875" y="899574"/>
                </a:cubicBezTo>
                <a:cubicBezTo>
                  <a:pt x="9545043" y="901275"/>
                  <a:pt x="9196212" y="899433"/>
                  <a:pt x="8796046" y="899574"/>
                </a:cubicBezTo>
                <a:cubicBezTo>
                  <a:pt x="8395880" y="899715"/>
                  <a:pt x="8304863" y="903345"/>
                  <a:pt x="7902217" y="899574"/>
                </a:cubicBezTo>
                <a:cubicBezTo>
                  <a:pt x="7499571" y="895803"/>
                  <a:pt x="7391837" y="883084"/>
                  <a:pt x="7111522" y="899574"/>
                </a:cubicBezTo>
                <a:cubicBezTo>
                  <a:pt x="6831207" y="916064"/>
                  <a:pt x="6603790" y="863688"/>
                  <a:pt x="6217693" y="899574"/>
                </a:cubicBezTo>
                <a:cubicBezTo>
                  <a:pt x="5831596" y="935460"/>
                  <a:pt x="5636064" y="935420"/>
                  <a:pt x="5323864" y="899574"/>
                </a:cubicBezTo>
                <a:cubicBezTo>
                  <a:pt x="5011664" y="863728"/>
                  <a:pt x="4795866" y="921061"/>
                  <a:pt x="4636303" y="899574"/>
                </a:cubicBezTo>
                <a:cubicBezTo>
                  <a:pt x="4476740" y="878087"/>
                  <a:pt x="4195990" y="887001"/>
                  <a:pt x="4051876" y="899574"/>
                </a:cubicBezTo>
                <a:cubicBezTo>
                  <a:pt x="3907762" y="912147"/>
                  <a:pt x="3585658" y="926300"/>
                  <a:pt x="3158047" y="899574"/>
                </a:cubicBezTo>
                <a:cubicBezTo>
                  <a:pt x="2730436" y="872848"/>
                  <a:pt x="2702246" y="930287"/>
                  <a:pt x="2367352" y="899574"/>
                </a:cubicBezTo>
                <a:cubicBezTo>
                  <a:pt x="2032458" y="868861"/>
                  <a:pt x="2076989" y="881998"/>
                  <a:pt x="1989193" y="899574"/>
                </a:cubicBezTo>
                <a:cubicBezTo>
                  <a:pt x="1901397" y="917150"/>
                  <a:pt x="1449511" y="924532"/>
                  <a:pt x="1198498" y="899574"/>
                </a:cubicBezTo>
                <a:cubicBezTo>
                  <a:pt x="947485" y="874616"/>
                  <a:pt x="438304" y="890773"/>
                  <a:pt x="64023" y="899574"/>
                </a:cubicBezTo>
                <a:cubicBezTo>
                  <a:pt x="33703" y="899864"/>
                  <a:pt x="-1606" y="870663"/>
                  <a:pt x="0" y="835551"/>
                </a:cubicBezTo>
                <a:cubicBezTo>
                  <a:pt x="-2828" y="685506"/>
                  <a:pt x="6305" y="574830"/>
                  <a:pt x="0" y="465218"/>
                </a:cubicBezTo>
                <a:cubicBezTo>
                  <a:pt x="-6305" y="355606"/>
                  <a:pt x="-38" y="228313"/>
                  <a:pt x="0" y="64023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  <a:extLst>
              <a:ext uri="{C807C97D-BFC1-408E-A445-0C87EB9F89A2}">
                <ask:lineSketchStyleProps xmlns:ask="http://schemas.microsoft.com/office/drawing/2018/sketchyshapes" sd="2805954614">
                  <a:prstGeom prst="roundRect">
                    <a:avLst>
                      <a:gd name="adj" fmla="val 71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1DA05DC-437F-5F4C-A0B2-A9DC699055C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583" y="3025901"/>
            <a:ext cx="959343" cy="504271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4DAC389-E3EC-1B48-BFB8-DCFC6CB307AE}"/>
              </a:ext>
            </a:extLst>
          </p:cNvPr>
          <p:cNvGrpSpPr/>
          <p:nvPr/>
        </p:nvGrpSpPr>
        <p:grpSpPr>
          <a:xfrm>
            <a:off x="5358924" y="2942547"/>
            <a:ext cx="522900" cy="636766"/>
            <a:chOff x="2906495" y="2855073"/>
            <a:chExt cx="522900" cy="636766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12EC42E5-2CF4-2640-9D94-B428C08484D1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132C433C-7951-2241-87B4-28BD2EDCFABE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F3678BE-2D12-1A4B-8154-3CDC04B3B01C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A8C57D-0DC8-F241-B78E-242C0DA1DAEC}"/>
                </a:ext>
              </a:extLst>
            </p:cNvPr>
            <p:cNvSpPr txBox="1"/>
            <p:nvPr/>
          </p:nvSpPr>
          <p:spPr>
            <a:xfrm>
              <a:off x="2906495" y="2855073"/>
              <a:ext cx="5229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4A1909A-30F2-3243-AAA1-B860DBAA283B}"/>
              </a:ext>
            </a:extLst>
          </p:cNvPr>
          <p:cNvSpPr txBox="1"/>
          <p:nvPr/>
        </p:nvSpPr>
        <p:spPr>
          <a:xfrm>
            <a:off x="2763932" y="4015475"/>
            <a:ext cx="1175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1200" dirty="0"/>
              <a:t>Order Created</a:t>
            </a:r>
          </a:p>
          <a:p>
            <a:pPr algn="r"/>
            <a:r>
              <a:rPr lang="en-IE" sz="1200" dirty="0"/>
              <a:t>Order Reject</a:t>
            </a:r>
          </a:p>
          <a:p>
            <a:pPr algn="r"/>
            <a:r>
              <a:rPr lang="en-IE" sz="1200" dirty="0"/>
              <a:t>Order Cancel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5CE3A34-2EF0-8148-B6FF-FFCFDD4E7008}"/>
              </a:ext>
            </a:extLst>
          </p:cNvPr>
          <p:cNvSpPr txBox="1"/>
          <p:nvPr/>
        </p:nvSpPr>
        <p:spPr>
          <a:xfrm>
            <a:off x="5681061" y="4066425"/>
            <a:ext cx="1488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Container Allocated</a:t>
            </a:r>
            <a:br>
              <a:rPr lang="en-IE" sz="1200" dirty="0"/>
            </a:br>
            <a:r>
              <a:rPr lang="en-IE" sz="1200" dirty="0"/>
              <a:t>Container Not Found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B7B7EE-5B9D-AE44-875B-73CFC4E7E05D}"/>
              </a:ext>
            </a:extLst>
          </p:cNvPr>
          <p:cNvSpPr txBox="1"/>
          <p:nvPr/>
        </p:nvSpPr>
        <p:spPr>
          <a:xfrm>
            <a:off x="4055146" y="1518515"/>
            <a:ext cx="1550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1200" dirty="0"/>
              <a:t>Order Created</a:t>
            </a:r>
          </a:p>
          <a:p>
            <a:pPr algn="r"/>
            <a:r>
              <a:rPr lang="en-IE" sz="1200" dirty="0"/>
              <a:t>Order Reject</a:t>
            </a:r>
          </a:p>
          <a:p>
            <a:pPr algn="r"/>
            <a:r>
              <a:rPr lang="en-IE" sz="1200" dirty="0"/>
              <a:t>Order Cancel</a:t>
            </a:r>
          </a:p>
          <a:p>
            <a:pPr algn="r"/>
            <a:r>
              <a:rPr lang="en-IE" sz="1200" dirty="0"/>
              <a:t>Container Allocated</a:t>
            </a:r>
            <a:br>
              <a:rPr lang="en-IE" sz="1200" dirty="0"/>
            </a:br>
            <a:r>
              <a:rPr lang="en-IE" sz="1200" dirty="0"/>
              <a:t>Container Not Found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273548E6-2747-3345-8C44-9516EEDD2393}"/>
              </a:ext>
            </a:extLst>
          </p:cNvPr>
          <p:cNvCxnSpPr>
            <a:stCxn id="7" idx="3"/>
            <a:endCxn id="33" idx="3"/>
          </p:cNvCxnSpPr>
          <p:nvPr/>
        </p:nvCxnSpPr>
        <p:spPr>
          <a:xfrm flipH="1">
            <a:off x="5829647" y="838361"/>
            <a:ext cx="501586" cy="2570535"/>
          </a:xfrm>
          <a:prstGeom prst="bentConnector3">
            <a:avLst>
              <a:gd name="adj1" fmla="val -455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8C18A1C9-C66E-E34A-AC12-BE2B13BC3510}"/>
              </a:ext>
            </a:extLst>
          </p:cNvPr>
          <p:cNvCxnSpPr>
            <a:stCxn id="5" idx="0"/>
            <a:endCxn id="29" idx="1"/>
          </p:cNvCxnSpPr>
          <p:nvPr/>
        </p:nvCxnSpPr>
        <p:spPr>
          <a:xfrm rot="5400000" flipH="1" flipV="1">
            <a:off x="3984966" y="3446743"/>
            <a:ext cx="1437576" cy="13618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23828F-F039-2F44-A5A3-7E05E3E50D97}"/>
              </a:ext>
            </a:extLst>
          </p:cNvPr>
          <p:cNvCxnSpPr>
            <a:stCxn id="6" idx="0"/>
            <a:endCxn id="30" idx="2"/>
          </p:cNvCxnSpPr>
          <p:nvPr/>
        </p:nvCxnSpPr>
        <p:spPr>
          <a:xfrm flipV="1">
            <a:off x="5612778" y="3579313"/>
            <a:ext cx="1148" cy="126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E12FE8-DC65-454C-862F-7B18EB2E683D}"/>
              </a:ext>
            </a:extLst>
          </p:cNvPr>
          <p:cNvCxnSpPr>
            <a:stCxn id="34" idx="0"/>
            <a:endCxn id="7" idx="2"/>
          </p:cNvCxnSpPr>
          <p:nvPr/>
        </p:nvCxnSpPr>
        <p:spPr>
          <a:xfrm flipH="1" flipV="1">
            <a:off x="5609491" y="1288148"/>
            <a:ext cx="10883" cy="165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6515DB-315D-A047-A4C0-43FC5D7473E6}"/>
              </a:ext>
            </a:extLst>
          </p:cNvPr>
          <p:cNvSpPr txBox="1"/>
          <p:nvPr/>
        </p:nvSpPr>
        <p:spPr>
          <a:xfrm>
            <a:off x="6562272" y="1731115"/>
            <a:ext cx="1327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Voyage Assigned</a:t>
            </a:r>
            <a:br>
              <a:rPr lang="en-IE" sz="1200" dirty="0"/>
            </a:br>
            <a:r>
              <a:rPr lang="en-IE" sz="1200" dirty="0"/>
              <a:t>Voyage Not Found</a:t>
            </a:r>
          </a:p>
        </p:txBody>
      </p:sp>
    </p:spTree>
    <p:extLst>
      <p:ext uri="{BB962C8B-B14F-4D97-AF65-F5344CB8AC3E}">
        <p14:creationId xmlns:p14="http://schemas.microsoft.com/office/powerpoint/2010/main" val="209447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3325635-0EF2-4441-ACEC-6A31047236D0}"/>
              </a:ext>
            </a:extLst>
          </p:cNvPr>
          <p:cNvSpPr/>
          <p:nvPr/>
        </p:nvSpPr>
        <p:spPr>
          <a:xfrm>
            <a:off x="2675415" y="4817047"/>
            <a:ext cx="1342610" cy="899574"/>
          </a:xfrm>
          <a:custGeom>
            <a:avLst/>
            <a:gdLst>
              <a:gd name="connsiteX0" fmla="*/ 0 w 1342610"/>
              <a:gd name="connsiteY0" fmla="*/ 149932 h 899574"/>
              <a:gd name="connsiteX1" fmla="*/ 149932 w 1342610"/>
              <a:gd name="connsiteY1" fmla="*/ 0 h 899574"/>
              <a:gd name="connsiteX2" fmla="*/ 650450 w 1342610"/>
              <a:gd name="connsiteY2" fmla="*/ 0 h 899574"/>
              <a:gd name="connsiteX3" fmla="*/ 1192678 w 1342610"/>
              <a:gd name="connsiteY3" fmla="*/ 0 h 899574"/>
              <a:gd name="connsiteX4" fmla="*/ 1342610 w 1342610"/>
              <a:gd name="connsiteY4" fmla="*/ 149932 h 899574"/>
              <a:gd name="connsiteX5" fmla="*/ 1342610 w 1342610"/>
              <a:gd name="connsiteY5" fmla="*/ 749642 h 899574"/>
              <a:gd name="connsiteX6" fmla="*/ 1192678 w 1342610"/>
              <a:gd name="connsiteY6" fmla="*/ 899574 h 899574"/>
              <a:gd name="connsiteX7" fmla="*/ 681732 w 1342610"/>
              <a:gd name="connsiteY7" fmla="*/ 899574 h 899574"/>
              <a:gd name="connsiteX8" fmla="*/ 149932 w 1342610"/>
              <a:gd name="connsiteY8" fmla="*/ 899574 h 899574"/>
              <a:gd name="connsiteX9" fmla="*/ 0 w 1342610"/>
              <a:gd name="connsiteY9" fmla="*/ 749642 h 899574"/>
              <a:gd name="connsiteX10" fmla="*/ 0 w 1342610"/>
              <a:gd name="connsiteY10" fmla="*/ 149932 h 8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2610" h="899574" fill="none" extrusionOk="0">
                <a:moveTo>
                  <a:pt x="0" y="149932"/>
                </a:moveTo>
                <a:cubicBezTo>
                  <a:pt x="11344" y="72016"/>
                  <a:pt x="71518" y="-3139"/>
                  <a:pt x="149932" y="0"/>
                </a:cubicBezTo>
                <a:cubicBezTo>
                  <a:pt x="339020" y="-13397"/>
                  <a:pt x="458553" y="31634"/>
                  <a:pt x="650450" y="0"/>
                </a:cubicBezTo>
                <a:cubicBezTo>
                  <a:pt x="842347" y="-31634"/>
                  <a:pt x="986986" y="37207"/>
                  <a:pt x="1192678" y="0"/>
                </a:cubicBezTo>
                <a:cubicBezTo>
                  <a:pt x="1255267" y="-11050"/>
                  <a:pt x="1349866" y="73704"/>
                  <a:pt x="1342610" y="149932"/>
                </a:cubicBezTo>
                <a:cubicBezTo>
                  <a:pt x="1394555" y="348346"/>
                  <a:pt x="1287627" y="485992"/>
                  <a:pt x="1342610" y="749642"/>
                </a:cubicBezTo>
                <a:cubicBezTo>
                  <a:pt x="1360142" y="849776"/>
                  <a:pt x="1292029" y="899163"/>
                  <a:pt x="1192678" y="899574"/>
                </a:cubicBezTo>
                <a:cubicBezTo>
                  <a:pt x="1049703" y="954468"/>
                  <a:pt x="885087" y="853855"/>
                  <a:pt x="681732" y="899574"/>
                </a:cubicBezTo>
                <a:cubicBezTo>
                  <a:pt x="478377" y="945293"/>
                  <a:pt x="355055" y="897383"/>
                  <a:pt x="149932" y="899574"/>
                </a:cubicBezTo>
                <a:cubicBezTo>
                  <a:pt x="73584" y="913965"/>
                  <a:pt x="2323" y="832428"/>
                  <a:pt x="0" y="749642"/>
                </a:cubicBezTo>
                <a:cubicBezTo>
                  <a:pt x="-31038" y="451091"/>
                  <a:pt x="53252" y="301665"/>
                  <a:pt x="0" y="149932"/>
                </a:cubicBezTo>
                <a:close/>
              </a:path>
              <a:path w="1342610" h="899574" stroke="0" extrusionOk="0">
                <a:moveTo>
                  <a:pt x="0" y="149932"/>
                </a:moveTo>
                <a:cubicBezTo>
                  <a:pt x="-12621" y="88059"/>
                  <a:pt x="76009" y="-13734"/>
                  <a:pt x="149932" y="0"/>
                </a:cubicBezTo>
                <a:cubicBezTo>
                  <a:pt x="284684" y="-32040"/>
                  <a:pt x="499043" y="45825"/>
                  <a:pt x="671305" y="0"/>
                </a:cubicBezTo>
                <a:cubicBezTo>
                  <a:pt x="843567" y="-45825"/>
                  <a:pt x="999272" y="667"/>
                  <a:pt x="1192678" y="0"/>
                </a:cubicBezTo>
                <a:cubicBezTo>
                  <a:pt x="1297560" y="3669"/>
                  <a:pt x="1344947" y="82282"/>
                  <a:pt x="1342610" y="149932"/>
                </a:cubicBezTo>
                <a:cubicBezTo>
                  <a:pt x="1344125" y="274979"/>
                  <a:pt x="1327773" y="610338"/>
                  <a:pt x="1342610" y="749642"/>
                </a:cubicBezTo>
                <a:cubicBezTo>
                  <a:pt x="1335778" y="830831"/>
                  <a:pt x="1259669" y="892920"/>
                  <a:pt x="1192678" y="899574"/>
                </a:cubicBezTo>
                <a:cubicBezTo>
                  <a:pt x="1036200" y="952474"/>
                  <a:pt x="830501" y="877653"/>
                  <a:pt x="650450" y="899574"/>
                </a:cubicBezTo>
                <a:cubicBezTo>
                  <a:pt x="470399" y="921495"/>
                  <a:pt x="299338" y="876764"/>
                  <a:pt x="149932" y="899574"/>
                </a:cubicBezTo>
                <a:cubicBezTo>
                  <a:pt x="77056" y="917912"/>
                  <a:pt x="3255" y="840178"/>
                  <a:pt x="0" y="749642"/>
                </a:cubicBezTo>
                <a:cubicBezTo>
                  <a:pt x="-47085" y="586473"/>
                  <a:pt x="15707" y="436421"/>
                  <a:pt x="0" y="149932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0144169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Command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8E59BA4-BD5F-1445-A917-740076301DA6}"/>
              </a:ext>
            </a:extLst>
          </p:cNvPr>
          <p:cNvSpPr/>
          <p:nvPr/>
        </p:nvSpPr>
        <p:spPr>
          <a:xfrm>
            <a:off x="3960825" y="388574"/>
            <a:ext cx="1443484" cy="899574"/>
          </a:xfrm>
          <a:custGeom>
            <a:avLst/>
            <a:gdLst>
              <a:gd name="connsiteX0" fmla="*/ 0 w 1443484"/>
              <a:gd name="connsiteY0" fmla="*/ 149932 h 899574"/>
              <a:gd name="connsiteX1" fmla="*/ 149932 w 1443484"/>
              <a:gd name="connsiteY1" fmla="*/ 0 h 899574"/>
              <a:gd name="connsiteX2" fmla="*/ 721742 w 1443484"/>
              <a:gd name="connsiteY2" fmla="*/ 0 h 899574"/>
              <a:gd name="connsiteX3" fmla="*/ 1293552 w 1443484"/>
              <a:gd name="connsiteY3" fmla="*/ 0 h 899574"/>
              <a:gd name="connsiteX4" fmla="*/ 1443484 w 1443484"/>
              <a:gd name="connsiteY4" fmla="*/ 149932 h 899574"/>
              <a:gd name="connsiteX5" fmla="*/ 1443484 w 1443484"/>
              <a:gd name="connsiteY5" fmla="*/ 749642 h 899574"/>
              <a:gd name="connsiteX6" fmla="*/ 1293552 w 1443484"/>
              <a:gd name="connsiteY6" fmla="*/ 899574 h 899574"/>
              <a:gd name="connsiteX7" fmla="*/ 710306 w 1443484"/>
              <a:gd name="connsiteY7" fmla="*/ 899574 h 899574"/>
              <a:gd name="connsiteX8" fmla="*/ 149932 w 1443484"/>
              <a:gd name="connsiteY8" fmla="*/ 899574 h 899574"/>
              <a:gd name="connsiteX9" fmla="*/ 0 w 1443484"/>
              <a:gd name="connsiteY9" fmla="*/ 749642 h 899574"/>
              <a:gd name="connsiteX10" fmla="*/ 0 w 1443484"/>
              <a:gd name="connsiteY10" fmla="*/ 149932 h 8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3484" h="899574" fill="none" extrusionOk="0">
                <a:moveTo>
                  <a:pt x="0" y="149932"/>
                </a:moveTo>
                <a:cubicBezTo>
                  <a:pt x="7998" y="76924"/>
                  <a:pt x="79016" y="-10409"/>
                  <a:pt x="149932" y="0"/>
                </a:cubicBezTo>
                <a:cubicBezTo>
                  <a:pt x="401239" y="-19840"/>
                  <a:pt x="534490" y="59764"/>
                  <a:pt x="721742" y="0"/>
                </a:cubicBezTo>
                <a:cubicBezTo>
                  <a:pt x="908994" y="-59764"/>
                  <a:pt x="1172039" y="68062"/>
                  <a:pt x="1293552" y="0"/>
                </a:cubicBezTo>
                <a:cubicBezTo>
                  <a:pt x="1375572" y="-1600"/>
                  <a:pt x="1444905" y="47912"/>
                  <a:pt x="1443484" y="149932"/>
                </a:cubicBezTo>
                <a:cubicBezTo>
                  <a:pt x="1462895" y="447206"/>
                  <a:pt x="1438973" y="610715"/>
                  <a:pt x="1443484" y="749642"/>
                </a:cubicBezTo>
                <a:cubicBezTo>
                  <a:pt x="1432796" y="832887"/>
                  <a:pt x="1382889" y="887798"/>
                  <a:pt x="1293552" y="899574"/>
                </a:cubicBezTo>
                <a:cubicBezTo>
                  <a:pt x="1171886" y="916381"/>
                  <a:pt x="939138" y="869234"/>
                  <a:pt x="710306" y="899574"/>
                </a:cubicBezTo>
                <a:cubicBezTo>
                  <a:pt x="481474" y="929914"/>
                  <a:pt x="375857" y="866023"/>
                  <a:pt x="149932" y="899574"/>
                </a:cubicBezTo>
                <a:cubicBezTo>
                  <a:pt x="67038" y="897182"/>
                  <a:pt x="2824" y="833036"/>
                  <a:pt x="0" y="749642"/>
                </a:cubicBezTo>
                <a:cubicBezTo>
                  <a:pt x="-65922" y="549518"/>
                  <a:pt x="49685" y="425570"/>
                  <a:pt x="0" y="149932"/>
                </a:cubicBezTo>
                <a:close/>
              </a:path>
              <a:path w="1443484" h="899574" stroke="0" extrusionOk="0">
                <a:moveTo>
                  <a:pt x="0" y="149932"/>
                </a:moveTo>
                <a:cubicBezTo>
                  <a:pt x="-13758" y="58641"/>
                  <a:pt x="53748" y="5022"/>
                  <a:pt x="149932" y="0"/>
                </a:cubicBezTo>
                <a:cubicBezTo>
                  <a:pt x="289096" y="-428"/>
                  <a:pt x="463504" y="40575"/>
                  <a:pt x="744614" y="0"/>
                </a:cubicBezTo>
                <a:cubicBezTo>
                  <a:pt x="1025724" y="-40575"/>
                  <a:pt x="1051828" y="34531"/>
                  <a:pt x="1293552" y="0"/>
                </a:cubicBezTo>
                <a:cubicBezTo>
                  <a:pt x="1368819" y="-4124"/>
                  <a:pt x="1458941" y="74512"/>
                  <a:pt x="1443484" y="149932"/>
                </a:cubicBezTo>
                <a:cubicBezTo>
                  <a:pt x="1506352" y="314511"/>
                  <a:pt x="1415345" y="624284"/>
                  <a:pt x="1443484" y="749642"/>
                </a:cubicBezTo>
                <a:cubicBezTo>
                  <a:pt x="1454963" y="813766"/>
                  <a:pt x="1364606" y="909900"/>
                  <a:pt x="1293552" y="899574"/>
                </a:cubicBezTo>
                <a:cubicBezTo>
                  <a:pt x="1171119" y="951605"/>
                  <a:pt x="929090" y="863776"/>
                  <a:pt x="721742" y="899574"/>
                </a:cubicBezTo>
                <a:cubicBezTo>
                  <a:pt x="514394" y="935372"/>
                  <a:pt x="335976" y="840147"/>
                  <a:pt x="149932" y="899574"/>
                </a:cubicBezTo>
                <a:cubicBezTo>
                  <a:pt x="47181" y="898433"/>
                  <a:pt x="6884" y="813568"/>
                  <a:pt x="0" y="749642"/>
                </a:cubicBezTo>
                <a:cubicBezTo>
                  <a:pt x="-39945" y="556926"/>
                  <a:pt x="35799" y="368825"/>
                  <a:pt x="0" y="149932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26" name="AutoShape 4">
            <a:extLst>
              <a:ext uri="{FF2B5EF4-FFF2-40B4-BE49-F238E27FC236}">
                <a16:creationId xmlns:a16="http://schemas.microsoft.com/office/drawing/2014/main" id="{47418DFA-B821-C64E-A210-52E9A2E75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897" y="2827704"/>
            <a:ext cx="10441459" cy="899574"/>
          </a:xfrm>
          <a:custGeom>
            <a:avLst/>
            <a:gdLst>
              <a:gd name="connsiteX0" fmla="*/ 0 w 10441459"/>
              <a:gd name="connsiteY0" fmla="*/ 64023 h 899574"/>
              <a:gd name="connsiteX1" fmla="*/ 64023 w 10441459"/>
              <a:gd name="connsiteY1" fmla="*/ 0 h 899574"/>
              <a:gd name="connsiteX2" fmla="*/ 957852 w 10441459"/>
              <a:gd name="connsiteY2" fmla="*/ 0 h 899574"/>
              <a:gd name="connsiteX3" fmla="*/ 1748547 w 10441459"/>
              <a:gd name="connsiteY3" fmla="*/ 0 h 899574"/>
              <a:gd name="connsiteX4" fmla="*/ 2642376 w 10441459"/>
              <a:gd name="connsiteY4" fmla="*/ 0 h 899574"/>
              <a:gd name="connsiteX5" fmla="*/ 3020535 w 10441459"/>
              <a:gd name="connsiteY5" fmla="*/ 0 h 899574"/>
              <a:gd name="connsiteX6" fmla="*/ 3811230 w 10441459"/>
              <a:gd name="connsiteY6" fmla="*/ 0 h 899574"/>
              <a:gd name="connsiteX7" fmla="*/ 4189388 w 10441459"/>
              <a:gd name="connsiteY7" fmla="*/ 0 h 899574"/>
              <a:gd name="connsiteX8" fmla="*/ 4876949 w 10441459"/>
              <a:gd name="connsiteY8" fmla="*/ 0 h 899574"/>
              <a:gd name="connsiteX9" fmla="*/ 5461376 w 10441459"/>
              <a:gd name="connsiteY9" fmla="*/ 0 h 899574"/>
              <a:gd name="connsiteX10" fmla="*/ 6252071 w 10441459"/>
              <a:gd name="connsiteY10" fmla="*/ 0 h 899574"/>
              <a:gd name="connsiteX11" fmla="*/ 6939632 w 10441459"/>
              <a:gd name="connsiteY11" fmla="*/ 0 h 899574"/>
              <a:gd name="connsiteX12" fmla="*/ 7317790 w 10441459"/>
              <a:gd name="connsiteY12" fmla="*/ 0 h 899574"/>
              <a:gd name="connsiteX13" fmla="*/ 7902217 w 10441459"/>
              <a:gd name="connsiteY13" fmla="*/ 0 h 899574"/>
              <a:gd name="connsiteX14" fmla="*/ 8383509 w 10441459"/>
              <a:gd name="connsiteY14" fmla="*/ 0 h 899574"/>
              <a:gd name="connsiteX15" fmla="*/ 9174204 w 10441459"/>
              <a:gd name="connsiteY15" fmla="*/ 0 h 899574"/>
              <a:gd name="connsiteX16" fmla="*/ 10377436 w 10441459"/>
              <a:gd name="connsiteY16" fmla="*/ 0 h 899574"/>
              <a:gd name="connsiteX17" fmla="*/ 10441459 w 10441459"/>
              <a:gd name="connsiteY17" fmla="*/ 64023 h 899574"/>
              <a:gd name="connsiteX18" fmla="*/ 10441459 w 10441459"/>
              <a:gd name="connsiteY18" fmla="*/ 426641 h 899574"/>
              <a:gd name="connsiteX19" fmla="*/ 10441459 w 10441459"/>
              <a:gd name="connsiteY19" fmla="*/ 835551 h 899574"/>
              <a:gd name="connsiteX20" fmla="*/ 10377436 w 10441459"/>
              <a:gd name="connsiteY20" fmla="*/ 899574 h 899574"/>
              <a:gd name="connsiteX21" fmla="*/ 9689875 w 10441459"/>
              <a:gd name="connsiteY21" fmla="*/ 899574 h 899574"/>
              <a:gd name="connsiteX22" fmla="*/ 8796046 w 10441459"/>
              <a:gd name="connsiteY22" fmla="*/ 899574 h 899574"/>
              <a:gd name="connsiteX23" fmla="*/ 7902217 w 10441459"/>
              <a:gd name="connsiteY23" fmla="*/ 899574 h 899574"/>
              <a:gd name="connsiteX24" fmla="*/ 7111522 w 10441459"/>
              <a:gd name="connsiteY24" fmla="*/ 899574 h 899574"/>
              <a:gd name="connsiteX25" fmla="*/ 6217693 w 10441459"/>
              <a:gd name="connsiteY25" fmla="*/ 899574 h 899574"/>
              <a:gd name="connsiteX26" fmla="*/ 5323864 w 10441459"/>
              <a:gd name="connsiteY26" fmla="*/ 899574 h 899574"/>
              <a:gd name="connsiteX27" fmla="*/ 4636303 w 10441459"/>
              <a:gd name="connsiteY27" fmla="*/ 899574 h 899574"/>
              <a:gd name="connsiteX28" fmla="*/ 4051876 w 10441459"/>
              <a:gd name="connsiteY28" fmla="*/ 899574 h 899574"/>
              <a:gd name="connsiteX29" fmla="*/ 3158047 w 10441459"/>
              <a:gd name="connsiteY29" fmla="*/ 899574 h 899574"/>
              <a:gd name="connsiteX30" fmla="*/ 2367352 w 10441459"/>
              <a:gd name="connsiteY30" fmla="*/ 899574 h 899574"/>
              <a:gd name="connsiteX31" fmla="*/ 1989193 w 10441459"/>
              <a:gd name="connsiteY31" fmla="*/ 899574 h 899574"/>
              <a:gd name="connsiteX32" fmla="*/ 1198498 w 10441459"/>
              <a:gd name="connsiteY32" fmla="*/ 899574 h 899574"/>
              <a:gd name="connsiteX33" fmla="*/ 64023 w 10441459"/>
              <a:gd name="connsiteY33" fmla="*/ 899574 h 899574"/>
              <a:gd name="connsiteX34" fmla="*/ 0 w 10441459"/>
              <a:gd name="connsiteY34" fmla="*/ 835551 h 899574"/>
              <a:gd name="connsiteX35" fmla="*/ 0 w 10441459"/>
              <a:gd name="connsiteY35" fmla="*/ 465218 h 899574"/>
              <a:gd name="connsiteX36" fmla="*/ 0 w 10441459"/>
              <a:gd name="connsiteY36" fmla="*/ 64023 h 8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441459" h="899574" extrusionOk="0">
                <a:moveTo>
                  <a:pt x="0" y="64023"/>
                </a:moveTo>
                <a:cubicBezTo>
                  <a:pt x="-3697" y="26532"/>
                  <a:pt x="29819" y="-2668"/>
                  <a:pt x="64023" y="0"/>
                </a:cubicBezTo>
                <a:cubicBezTo>
                  <a:pt x="282995" y="30321"/>
                  <a:pt x="722393" y="42719"/>
                  <a:pt x="957852" y="0"/>
                </a:cubicBezTo>
                <a:cubicBezTo>
                  <a:pt x="1193311" y="-42719"/>
                  <a:pt x="1438430" y="-10741"/>
                  <a:pt x="1748547" y="0"/>
                </a:cubicBezTo>
                <a:cubicBezTo>
                  <a:pt x="2058665" y="10741"/>
                  <a:pt x="2242567" y="41482"/>
                  <a:pt x="2642376" y="0"/>
                </a:cubicBezTo>
                <a:cubicBezTo>
                  <a:pt x="3042185" y="-41482"/>
                  <a:pt x="2833848" y="-16600"/>
                  <a:pt x="3020535" y="0"/>
                </a:cubicBezTo>
                <a:cubicBezTo>
                  <a:pt x="3207222" y="16600"/>
                  <a:pt x="3423726" y="33403"/>
                  <a:pt x="3811230" y="0"/>
                </a:cubicBezTo>
                <a:cubicBezTo>
                  <a:pt x="4198734" y="-33403"/>
                  <a:pt x="4091312" y="11165"/>
                  <a:pt x="4189388" y="0"/>
                </a:cubicBezTo>
                <a:cubicBezTo>
                  <a:pt x="4287464" y="-11165"/>
                  <a:pt x="4728799" y="675"/>
                  <a:pt x="4876949" y="0"/>
                </a:cubicBezTo>
                <a:cubicBezTo>
                  <a:pt x="5025099" y="-675"/>
                  <a:pt x="5280492" y="10697"/>
                  <a:pt x="5461376" y="0"/>
                </a:cubicBezTo>
                <a:cubicBezTo>
                  <a:pt x="5642260" y="-10697"/>
                  <a:pt x="5967371" y="-39030"/>
                  <a:pt x="6252071" y="0"/>
                </a:cubicBezTo>
                <a:cubicBezTo>
                  <a:pt x="6536772" y="39030"/>
                  <a:pt x="6712233" y="-21103"/>
                  <a:pt x="6939632" y="0"/>
                </a:cubicBezTo>
                <a:cubicBezTo>
                  <a:pt x="7167031" y="21103"/>
                  <a:pt x="7223342" y="8717"/>
                  <a:pt x="7317790" y="0"/>
                </a:cubicBezTo>
                <a:cubicBezTo>
                  <a:pt x="7412238" y="-8717"/>
                  <a:pt x="7783723" y="-25627"/>
                  <a:pt x="7902217" y="0"/>
                </a:cubicBezTo>
                <a:cubicBezTo>
                  <a:pt x="8020711" y="25627"/>
                  <a:pt x="8181368" y="-20211"/>
                  <a:pt x="8383509" y="0"/>
                </a:cubicBezTo>
                <a:cubicBezTo>
                  <a:pt x="8585650" y="20211"/>
                  <a:pt x="8938154" y="29237"/>
                  <a:pt x="9174204" y="0"/>
                </a:cubicBezTo>
                <a:cubicBezTo>
                  <a:pt x="9410254" y="-29237"/>
                  <a:pt x="9903792" y="-14024"/>
                  <a:pt x="10377436" y="0"/>
                </a:cubicBezTo>
                <a:cubicBezTo>
                  <a:pt x="10407184" y="1346"/>
                  <a:pt x="10443966" y="27709"/>
                  <a:pt x="10441459" y="64023"/>
                </a:cubicBezTo>
                <a:cubicBezTo>
                  <a:pt x="10434497" y="216192"/>
                  <a:pt x="10441298" y="292693"/>
                  <a:pt x="10441459" y="426641"/>
                </a:cubicBezTo>
                <a:cubicBezTo>
                  <a:pt x="10441620" y="560589"/>
                  <a:pt x="10438526" y="680872"/>
                  <a:pt x="10441459" y="835551"/>
                </a:cubicBezTo>
                <a:cubicBezTo>
                  <a:pt x="10438774" y="864537"/>
                  <a:pt x="10413132" y="908240"/>
                  <a:pt x="10377436" y="899574"/>
                </a:cubicBezTo>
                <a:cubicBezTo>
                  <a:pt x="10222390" y="908018"/>
                  <a:pt x="9834707" y="897873"/>
                  <a:pt x="9689875" y="899574"/>
                </a:cubicBezTo>
                <a:cubicBezTo>
                  <a:pt x="9545043" y="901275"/>
                  <a:pt x="9196212" y="899433"/>
                  <a:pt x="8796046" y="899574"/>
                </a:cubicBezTo>
                <a:cubicBezTo>
                  <a:pt x="8395880" y="899715"/>
                  <a:pt x="8304863" y="903345"/>
                  <a:pt x="7902217" y="899574"/>
                </a:cubicBezTo>
                <a:cubicBezTo>
                  <a:pt x="7499571" y="895803"/>
                  <a:pt x="7391837" y="883084"/>
                  <a:pt x="7111522" y="899574"/>
                </a:cubicBezTo>
                <a:cubicBezTo>
                  <a:pt x="6831207" y="916064"/>
                  <a:pt x="6603790" y="863688"/>
                  <a:pt x="6217693" y="899574"/>
                </a:cubicBezTo>
                <a:cubicBezTo>
                  <a:pt x="5831596" y="935460"/>
                  <a:pt x="5636064" y="935420"/>
                  <a:pt x="5323864" y="899574"/>
                </a:cubicBezTo>
                <a:cubicBezTo>
                  <a:pt x="5011664" y="863728"/>
                  <a:pt x="4795866" y="921061"/>
                  <a:pt x="4636303" y="899574"/>
                </a:cubicBezTo>
                <a:cubicBezTo>
                  <a:pt x="4476740" y="878087"/>
                  <a:pt x="4195990" y="887001"/>
                  <a:pt x="4051876" y="899574"/>
                </a:cubicBezTo>
                <a:cubicBezTo>
                  <a:pt x="3907762" y="912147"/>
                  <a:pt x="3585658" y="926300"/>
                  <a:pt x="3158047" y="899574"/>
                </a:cubicBezTo>
                <a:cubicBezTo>
                  <a:pt x="2730436" y="872848"/>
                  <a:pt x="2702246" y="930287"/>
                  <a:pt x="2367352" y="899574"/>
                </a:cubicBezTo>
                <a:cubicBezTo>
                  <a:pt x="2032458" y="868861"/>
                  <a:pt x="2076989" y="881998"/>
                  <a:pt x="1989193" y="899574"/>
                </a:cubicBezTo>
                <a:cubicBezTo>
                  <a:pt x="1901397" y="917150"/>
                  <a:pt x="1449511" y="924532"/>
                  <a:pt x="1198498" y="899574"/>
                </a:cubicBezTo>
                <a:cubicBezTo>
                  <a:pt x="947485" y="874616"/>
                  <a:pt x="438304" y="890773"/>
                  <a:pt x="64023" y="899574"/>
                </a:cubicBezTo>
                <a:cubicBezTo>
                  <a:pt x="33703" y="899864"/>
                  <a:pt x="-1606" y="870663"/>
                  <a:pt x="0" y="835551"/>
                </a:cubicBezTo>
                <a:cubicBezTo>
                  <a:pt x="-2828" y="685506"/>
                  <a:pt x="6305" y="574830"/>
                  <a:pt x="0" y="465218"/>
                </a:cubicBezTo>
                <a:cubicBezTo>
                  <a:pt x="-6305" y="355606"/>
                  <a:pt x="-38" y="228313"/>
                  <a:pt x="0" y="64023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  <a:extLst>
              <a:ext uri="{C807C97D-BFC1-408E-A445-0C87EB9F89A2}">
                <ask:lineSketchStyleProps xmlns:ask="http://schemas.microsoft.com/office/drawing/2018/sketchyshapes" sd="2805954614">
                  <a:prstGeom prst="roundRect">
                    <a:avLst>
                      <a:gd name="adj" fmla="val 71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1DA05DC-437F-5F4C-A0B2-A9DC699055C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583" y="3025901"/>
            <a:ext cx="959343" cy="504271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4DAC389-E3EC-1B48-BFB8-DCFC6CB307AE}"/>
              </a:ext>
            </a:extLst>
          </p:cNvPr>
          <p:cNvGrpSpPr/>
          <p:nvPr/>
        </p:nvGrpSpPr>
        <p:grpSpPr>
          <a:xfrm>
            <a:off x="3091718" y="2942547"/>
            <a:ext cx="522900" cy="636766"/>
            <a:chOff x="2906495" y="2855073"/>
            <a:chExt cx="522900" cy="636766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12EC42E5-2CF4-2640-9D94-B428C08484D1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132C433C-7951-2241-87B4-28BD2EDCFABE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F3678BE-2D12-1A4B-8154-3CDC04B3B01C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A8C57D-0DC8-F241-B78E-242C0DA1DAEC}"/>
                </a:ext>
              </a:extLst>
            </p:cNvPr>
            <p:cNvSpPr txBox="1"/>
            <p:nvPr/>
          </p:nvSpPr>
          <p:spPr>
            <a:xfrm>
              <a:off x="2906495" y="2855073"/>
              <a:ext cx="5229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4A1909A-30F2-3243-AAA1-B860DBAA283B}"/>
              </a:ext>
            </a:extLst>
          </p:cNvPr>
          <p:cNvSpPr txBox="1"/>
          <p:nvPr/>
        </p:nvSpPr>
        <p:spPr>
          <a:xfrm>
            <a:off x="2171568" y="3999050"/>
            <a:ext cx="1175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1200" dirty="0"/>
              <a:t>Order Created</a:t>
            </a:r>
          </a:p>
          <a:p>
            <a:pPr algn="r"/>
            <a:r>
              <a:rPr lang="en-IE" sz="1200" dirty="0"/>
              <a:t>Order Reject</a:t>
            </a:r>
          </a:p>
          <a:p>
            <a:pPr algn="r"/>
            <a:r>
              <a:rPr lang="en-IE" sz="1200" dirty="0"/>
              <a:t>Order Cancel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B7B7EE-5B9D-AE44-875B-73CFC4E7E05D}"/>
              </a:ext>
            </a:extLst>
          </p:cNvPr>
          <p:cNvSpPr txBox="1"/>
          <p:nvPr/>
        </p:nvSpPr>
        <p:spPr>
          <a:xfrm>
            <a:off x="1327279" y="1465353"/>
            <a:ext cx="1550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1200" dirty="0"/>
              <a:t>Order Created</a:t>
            </a:r>
          </a:p>
          <a:p>
            <a:pPr algn="r"/>
            <a:r>
              <a:rPr lang="en-IE" sz="1200" dirty="0"/>
              <a:t>Order Reject</a:t>
            </a:r>
          </a:p>
          <a:p>
            <a:pPr algn="r"/>
            <a:r>
              <a:rPr lang="en-IE" sz="1200" dirty="0"/>
              <a:t>Order Cancel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273548E6-2747-3345-8C44-9516EEDD2393}"/>
              </a:ext>
            </a:extLst>
          </p:cNvPr>
          <p:cNvCxnSpPr>
            <a:cxnSpLocks/>
            <a:endCxn id="33" idx="3"/>
          </p:cNvCxnSpPr>
          <p:nvPr/>
        </p:nvCxnSpPr>
        <p:spPr>
          <a:xfrm rot="5400000">
            <a:off x="3050543" y="1938504"/>
            <a:ext cx="1982290" cy="958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6515DB-315D-A047-A4C0-43FC5D7473E6}"/>
              </a:ext>
            </a:extLst>
          </p:cNvPr>
          <p:cNvSpPr txBox="1"/>
          <p:nvPr/>
        </p:nvSpPr>
        <p:spPr>
          <a:xfrm>
            <a:off x="3021818" y="1719807"/>
            <a:ext cx="1488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200" dirty="0"/>
              <a:t>Order Spoilt</a:t>
            </a:r>
            <a:br>
              <a:rPr lang="en-IE" sz="1200" dirty="0"/>
            </a:br>
            <a:r>
              <a:rPr lang="en-IE" sz="1200" dirty="0"/>
              <a:t>Container Allocated</a:t>
            </a:r>
            <a:br>
              <a:rPr lang="en-IE" sz="1200" dirty="0"/>
            </a:br>
            <a:r>
              <a:rPr lang="en-IE" sz="1200" dirty="0"/>
              <a:t>Container Not Found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0B08A6E-5912-FF4D-BD2E-2F7CABA76419}"/>
              </a:ext>
            </a:extLst>
          </p:cNvPr>
          <p:cNvGrpSpPr/>
          <p:nvPr/>
        </p:nvGrpSpPr>
        <p:grpSpPr>
          <a:xfrm>
            <a:off x="5637873" y="2957786"/>
            <a:ext cx="732893" cy="623615"/>
            <a:chOff x="2795050" y="2868224"/>
            <a:chExt cx="732893" cy="623615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53C42ECB-BE19-B042-BB52-B1B607D35625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8D8C89C6-D0B1-9B44-B611-25B4FBA5B1C5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BFC7EAF6-95A3-D84E-90B8-16886977A61F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9DDD80-31E2-2C4C-8EFD-B22C23188E17}"/>
                </a:ext>
              </a:extLst>
            </p:cNvPr>
            <p:cNvSpPr txBox="1"/>
            <p:nvPr/>
          </p:nvSpPr>
          <p:spPr>
            <a:xfrm>
              <a:off x="2795050" y="2868224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72E5779-F0C6-824A-833A-8968764B5D37}"/>
              </a:ext>
            </a:extLst>
          </p:cNvPr>
          <p:cNvGrpSpPr/>
          <p:nvPr/>
        </p:nvGrpSpPr>
        <p:grpSpPr>
          <a:xfrm>
            <a:off x="8319898" y="2948578"/>
            <a:ext cx="1460656" cy="609859"/>
            <a:chOff x="2431169" y="2881980"/>
            <a:chExt cx="1460656" cy="609859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A8B7E9A0-2088-4944-88FA-2FE51274D3AC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3F041883-1ED2-4B43-826B-C191E31F59B7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AFC7437E-8622-724C-B67D-F608E4750E7C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EE396C-4C88-F840-BCE2-EE3D34CBE257}"/>
                </a:ext>
              </a:extLst>
            </p:cNvPr>
            <p:cNvSpPr txBox="1"/>
            <p:nvPr/>
          </p:nvSpPr>
          <p:spPr>
            <a:xfrm>
              <a:off x="2431169" y="2881980"/>
              <a:ext cx="14606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container-anomaly-retry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1E54EC-A47D-9446-A6DE-646314642249}"/>
              </a:ext>
            </a:extLst>
          </p:cNvPr>
          <p:cNvGrpSpPr/>
          <p:nvPr/>
        </p:nvGrpSpPr>
        <p:grpSpPr>
          <a:xfrm>
            <a:off x="9824782" y="2942547"/>
            <a:ext cx="1465466" cy="603364"/>
            <a:chOff x="2495563" y="2888475"/>
            <a:chExt cx="1465466" cy="603364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79FFDF4-448B-CA4A-A5AB-40A9E2B87F76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034A2CA0-AF1E-B24E-ACE9-575E98730A8F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6248E116-F65C-6A44-8A09-57DC3AC1439B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9E363EA-C67D-3F40-B9E6-37ED8F78E1CE}"/>
                </a:ext>
              </a:extLst>
            </p:cNvPr>
            <p:cNvSpPr txBox="1"/>
            <p:nvPr/>
          </p:nvSpPr>
          <p:spPr>
            <a:xfrm>
              <a:off x="2495563" y="2888475"/>
              <a:ext cx="14654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container-anomaly-dead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8F5759-65C9-7D42-B4CB-A5D800B15DE7}"/>
              </a:ext>
            </a:extLst>
          </p:cNvPr>
          <p:cNvCxnSpPr>
            <a:stCxn id="5" idx="0"/>
            <a:endCxn id="30" idx="2"/>
          </p:cNvCxnSpPr>
          <p:nvPr/>
        </p:nvCxnSpPr>
        <p:spPr>
          <a:xfrm flipV="1">
            <a:off x="3346720" y="3579313"/>
            <a:ext cx="0" cy="123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28E3751-B2ED-1340-B393-1C63A00EBAAE}"/>
              </a:ext>
            </a:extLst>
          </p:cNvPr>
          <p:cNvCxnSpPr>
            <a:stCxn id="29" idx="1"/>
            <a:endCxn id="7" idx="1"/>
          </p:cNvCxnSpPr>
          <p:nvPr/>
        </p:nvCxnSpPr>
        <p:spPr>
          <a:xfrm rot="10800000" flipH="1">
            <a:off x="3117489" y="838362"/>
            <a:ext cx="843335" cy="2570535"/>
          </a:xfrm>
          <a:prstGeom prst="bentConnector3">
            <a:avLst>
              <a:gd name="adj1" fmla="val -271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DF02C047-3807-3A48-B65E-C1ABF755B0D3}"/>
              </a:ext>
            </a:extLst>
          </p:cNvPr>
          <p:cNvCxnSpPr>
            <a:cxnSpLocks/>
            <a:endCxn id="23" idx="3"/>
          </p:cNvCxnSpPr>
          <p:nvPr/>
        </p:nvCxnSpPr>
        <p:spPr>
          <a:xfrm rot="16200000" flipH="1">
            <a:off x="4652538" y="1843481"/>
            <a:ext cx="2305444" cy="829562"/>
          </a:xfrm>
          <a:prstGeom prst="bentConnector4">
            <a:avLst>
              <a:gd name="adj1" fmla="val 665"/>
              <a:gd name="adj2" fmla="val 1713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5EA1097-D503-7B47-BBE5-8349A17EEF1D}"/>
              </a:ext>
            </a:extLst>
          </p:cNvPr>
          <p:cNvCxnSpPr>
            <a:stCxn id="21" idx="1"/>
          </p:cNvCxnSpPr>
          <p:nvPr/>
        </p:nvCxnSpPr>
        <p:spPr>
          <a:xfrm rot="10800000">
            <a:off x="4904722" y="1324708"/>
            <a:ext cx="870368" cy="2086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72AC708-9E4A-FD4C-B7AD-C777B3D183FC}"/>
              </a:ext>
            </a:extLst>
          </p:cNvPr>
          <p:cNvSpPr txBox="1"/>
          <p:nvPr/>
        </p:nvSpPr>
        <p:spPr>
          <a:xfrm>
            <a:off x="4921703" y="1709950"/>
            <a:ext cx="1882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Container Added</a:t>
            </a:r>
            <a:br>
              <a:rPr lang="en-IE" sz="1200" dirty="0"/>
            </a:br>
            <a:r>
              <a:rPr lang="en-IE" sz="1200" dirty="0"/>
              <a:t>Container On Maintenance</a:t>
            </a:r>
            <a:br>
              <a:rPr lang="en-IE" sz="1200" dirty="0"/>
            </a:br>
            <a:r>
              <a:rPr lang="en-IE" sz="1200" dirty="0"/>
              <a:t>Container Off Maintenance</a:t>
            </a:r>
            <a:br>
              <a:rPr lang="en-IE" sz="1200" dirty="0"/>
            </a:br>
            <a:r>
              <a:rPr lang="en-IE" sz="1200" dirty="0"/>
              <a:t>Container Anomaly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96CDF0-25CC-DC40-9B18-8AE175413E87}"/>
              </a:ext>
            </a:extLst>
          </p:cNvPr>
          <p:cNvSpPr txBox="1"/>
          <p:nvPr/>
        </p:nvSpPr>
        <p:spPr>
          <a:xfrm>
            <a:off x="6827562" y="1684864"/>
            <a:ext cx="1882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Container Added</a:t>
            </a:r>
            <a:br>
              <a:rPr lang="en-IE" sz="1200" dirty="0"/>
            </a:br>
            <a:r>
              <a:rPr lang="en-IE" sz="1200" dirty="0"/>
              <a:t>Container On Maintenance</a:t>
            </a:r>
            <a:br>
              <a:rPr lang="en-IE" sz="1200" dirty="0"/>
            </a:br>
            <a:r>
              <a:rPr lang="en-IE" sz="1200" dirty="0"/>
              <a:t>Container Off Maintenance</a:t>
            </a:r>
            <a:br>
              <a:rPr lang="en-IE" sz="1200" dirty="0"/>
            </a:br>
            <a:r>
              <a:rPr lang="en-IE" sz="1200" dirty="0"/>
              <a:t>Container Assigned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4CA8C470-EE92-A245-AE8F-E052A2BB2484}"/>
              </a:ext>
            </a:extLst>
          </p:cNvPr>
          <p:cNvCxnSpPr>
            <a:stCxn id="32" idx="2"/>
            <a:endCxn id="7" idx="2"/>
          </p:cNvCxnSpPr>
          <p:nvPr/>
        </p:nvCxnSpPr>
        <p:spPr>
          <a:xfrm rot="5400000" flipH="1">
            <a:off x="5731252" y="239464"/>
            <a:ext cx="2270289" cy="4367659"/>
          </a:xfrm>
          <a:prstGeom prst="bentConnector3">
            <a:avLst>
              <a:gd name="adj1" fmla="val -15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8E45E9F-42A4-2A44-BA8E-B2545FB675D3}"/>
              </a:ext>
            </a:extLst>
          </p:cNvPr>
          <p:cNvSpPr txBox="1"/>
          <p:nvPr/>
        </p:nvSpPr>
        <p:spPr>
          <a:xfrm>
            <a:off x="7020332" y="3936420"/>
            <a:ext cx="1749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Container Anomaly Retry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FB34B45D-E5DE-8B46-BEA7-823A5274A987}"/>
              </a:ext>
            </a:extLst>
          </p:cNvPr>
          <p:cNvCxnSpPr>
            <a:stCxn id="7" idx="3"/>
            <a:endCxn id="36" idx="0"/>
          </p:cNvCxnSpPr>
          <p:nvPr/>
        </p:nvCxnSpPr>
        <p:spPr>
          <a:xfrm>
            <a:off x="5404309" y="838361"/>
            <a:ext cx="3645917" cy="21102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09DA355-AD33-6844-A662-728B8132812A}"/>
              </a:ext>
            </a:extLst>
          </p:cNvPr>
          <p:cNvSpPr txBox="1"/>
          <p:nvPr/>
        </p:nvSpPr>
        <p:spPr>
          <a:xfrm>
            <a:off x="7296853" y="868135"/>
            <a:ext cx="1749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Container Anomaly Retry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2EF0B8ED-7AD5-E74A-80E9-DF56B011A449}"/>
              </a:ext>
            </a:extLst>
          </p:cNvPr>
          <p:cNvCxnSpPr>
            <a:endCxn id="42" idx="0"/>
          </p:cNvCxnSpPr>
          <p:nvPr/>
        </p:nvCxnSpPr>
        <p:spPr>
          <a:xfrm>
            <a:off x="5404309" y="501041"/>
            <a:ext cx="5153206" cy="24415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AD1FA29-C41B-5645-8716-9AE79C636DF9}"/>
              </a:ext>
            </a:extLst>
          </p:cNvPr>
          <p:cNvSpPr txBox="1"/>
          <p:nvPr/>
        </p:nvSpPr>
        <p:spPr>
          <a:xfrm>
            <a:off x="8802061" y="532021"/>
            <a:ext cx="1744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Container Anomaly Dead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639B2DA-372A-4B42-B1CB-4DC05418E3B4}"/>
              </a:ext>
            </a:extLst>
          </p:cNvPr>
          <p:cNvSpPr/>
          <p:nvPr/>
        </p:nvSpPr>
        <p:spPr>
          <a:xfrm>
            <a:off x="5324964" y="4812082"/>
            <a:ext cx="1342610" cy="899574"/>
          </a:xfrm>
          <a:custGeom>
            <a:avLst/>
            <a:gdLst>
              <a:gd name="connsiteX0" fmla="*/ 0 w 1342610"/>
              <a:gd name="connsiteY0" fmla="*/ 149932 h 899574"/>
              <a:gd name="connsiteX1" fmla="*/ 149932 w 1342610"/>
              <a:gd name="connsiteY1" fmla="*/ 0 h 899574"/>
              <a:gd name="connsiteX2" fmla="*/ 650450 w 1342610"/>
              <a:gd name="connsiteY2" fmla="*/ 0 h 899574"/>
              <a:gd name="connsiteX3" fmla="*/ 1192678 w 1342610"/>
              <a:gd name="connsiteY3" fmla="*/ 0 h 899574"/>
              <a:gd name="connsiteX4" fmla="*/ 1342610 w 1342610"/>
              <a:gd name="connsiteY4" fmla="*/ 149932 h 899574"/>
              <a:gd name="connsiteX5" fmla="*/ 1342610 w 1342610"/>
              <a:gd name="connsiteY5" fmla="*/ 749642 h 899574"/>
              <a:gd name="connsiteX6" fmla="*/ 1192678 w 1342610"/>
              <a:gd name="connsiteY6" fmla="*/ 899574 h 899574"/>
              <a:gd name="connsiteX7" fmla="*/ 681732 w 1342610"/>
              <a:gd name="connsiteY7" fmla="*/ 899574 h 899574"/>
              <a:gd name="connsiteX8" fmla="*/ 149932 w 1342610"/>
              <a:gd name="connsiteY8" fmla="*/ 899574 h 899574"/>
              <a:gd name="connsiteX9" fmla="*/ 0 w 1342610"/>
              <a:gd name="connsiteY9" fmla="*/ 749642 h 899574"/>
              <a:gd name="connsiteX10" fmla="*/ 0 w 1342610"/>
              <a:gd name="connsiteY10" fmla="*/ 149932 h 8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2610" h="899574" fill="none" extrusionOk="0">
                <a:moveTo>
                  <a:pt x="0" y="149932"/>
                </a:moveTo>
                <a:cubicBezTo>
                  <a:pt x="11344" y="72016"/>
                  <a:pt x="71518" y="-3139"/>
                  <a:pt x="149932" y="0"/>
                </a:cubicBezTo>
                <a:cubicBezTo>
                  <a:pt x="339020" y="-13397"/>
                  <a:pt x="458553" y="31634"/>
                  <a:pt x="650450" y="0"/>
                </a:cubicBezTo>
                <a:cubicBezTo>
                  <a:pt x="842347" y="-31634"/>
                  <a:pt x="986986" y="37207"/>
                  <a:pt x="1192678" y="0"/>
                </a:cubicBezTo>
                <a:cubicBezTo>
                  <a:pt x="1255267" y="-11050"/>
                  <a:pt x="1349866" y="73704"/>
                  <a:pt x="1342610" y="149932"/>
                </a:cubicBezTo>
                <a:cubicBezTo>
                  <a:pt x="1394555" y="348346"/>
                  <a:pt x="1287627" y="485992"/>
                  <a:pt x="1342610" y="749642"/>
                </a:cubicBezTo>
                <a:cubicBezTo>
                  <a:pt x="1360142" y="849776"/>
                  <a:pt x="1292029" y="899163"/>
                  <a:pt x="1192678" y="899574"/>
                </a:cubicBezTo>
                <a:cubicBezTo>
                  <a:pt x="1049703" y="954468"/>
                  <a:pt x="885087" y="853855"/>
                  <a:pt x="681732" y="899574"/>
                </a:cubicBezTo>
                <a:cubicBezTo>
                  <a:pt x="478377" y="945293"/>
                  <a:pt x="355055" y="897383"/>
                  <a:pt x="149932" y="899574"/>
                </a:cubicBezTo>
                <a:cubicBezTo>
                  <a:pt x="73584" y="913965"/>
                  <a:pt x="2323" y="832428"/>
                  <a:pt x="0" y="749642"/>
                </a:cubicBezTo>
                <a:cubicBezTo>
                  <a:pt x="-31038" y="451091"/>
                  <a:pt x="53252" y="301665"/>
                  <a:pt x="0" y="149932"/>
                </a:cubicBezTo>
                <a:close/>
              </a:path>
              <a:path w="1342610" h="899574" stroke="0" extrusionOk="0">
                <a:moveTo>
                  <a:pt x="0" y="149932"/>
                </a:moveTo>
                <a:cubicBezTo>
                  <a:pt x="-12621" y="88059"/>
                  <a:pt x="76009" y="-13734"/>
                  <a:pt x="149932" y="0"/>
                </a:cubicBezTo>
                <a:cubicBezTo>
                  <a:pt x="284684" y="-32040"/>
                  <a:pt x="499043" y="45825"/>
                  <a:pt x="671305" y="0"/>
                </a:cubicBezTo>
                <a:cubicBezTo>
                  <a:pt x="843567" y="-45825"/>
                  <a:pt x="999272" y="667"/>
                  <a:pt x="1192678" y="0"/>
                </a:cubicBezTo>
                <a:cubicBezTo>
                  <a:pt x="1297560" y="3669"/>
                  <a:pt x="1344947" y="82282"/>
                  <a:pt x="1342610" y="149932"/>
                </a:cubicBezTo>
                <a:cubicBezTo>
                  <a:pt x="1344125" y="274979"/>
                  <a:pt x="1327773" y="610338"/>
                  <a:pt x="1342610" y="749642"/>
                </a:cubicBezTo>
                <a:cubicBezTo>
                  <a:pt x="1335778" y="830831"/>
                  <a:pt x="1259669" y="892920"/>
                  <a:pt x="1192678" y="899574"/>
                </a:cubicBezTo>
                <a:cubicBezTo>
                  <a:pt x="1036200" y="952474"/>
                  <a:pt x="830501" y="877653"/>
                  <a:pt x="650450" y="899574"/>
                </a:cubicBezTo>
                <a:cubicBezTo>
                  <a:pt x="470399" y="921495"/>
                  <a:pt x="299338" y="876764"/>
                  <a:pt x="149932" y="899574"/>
                </a:cubicBezTo>
                <a:cubicBezTo>
                  <a:pt x="77056" y="917912"/>
                  <a:pt x="3255" y="840178"/>
                  <a:pt x="0" y="749642"/>
                </a:cubicBezTo>
                <a:cubicBezTo>
                  <a:pt x="-47085" y="586473"/>
                  <a:pt x="15707" y="436421"/>
                  <a:pt x="0" y="149932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0144169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Telemetry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E4895F4-5C90-594F-B44D-87489BB6826C}"/>
              </a:ext>
            </a:extLst>
          </p:cNvPr>
          <p:cNvCxnSpPr>
            <a:stCxn id="68" idx="0"/>
            <a:endCxn id="22" idx="2"/>
          </p:cNvCxnSpPr>
          <p:nvPr/>
        </p:nvCxnSpPr>
        <p:spPr>
          <a:xfrm flipV="1">
            <a:off x="5996269" y="3581401"/>
            <a:ext cx="8051" cy="1230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5A76530-7F53-5B4F-9C22-63120BFEA2B1}"/>
              </a:ext>
            </a:extLst>
          </p:cNvPr>
          <p:cNvSpPr txBox="1"/>
          <p:nvPr/>
        </p:nvSpPr>
        <p:spPr>
          <a:xfrm>
            <a:off x="4577354" y="4210332"/>
            <a:ext cx="1418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200" dirty="0"/>
              <a:t>Container Anomaly</a:t>
            </a:r>
          </a:p>
        </p:txBody>
      </p:sp>
    </p:spTree>
    <p:extLst>
      <p:ext uri="{BB962C8B-B14F-4D97-AF65-F5344CB8AC3E}">
        <p14:creationId xmlns:p14="http://schemas.microsoft.com/office/powerpoint/2010/main" val="372850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884F3D9-C75F-6A41-905D-03F6C09AE7B2}"/>
              </a:ext>
            </a:extLst>
          </p:cNvPr>
          <p:cNvSpPr/>
          <p:nvPr/>
        </p:nvSpPr>
        <p:spPr>
          <a:xfrm>
            <a:off x="3551087" y="4846472"/>
            <a:ext cx="1342610" cy="899574"/>
          </a:xfrm>
          <a:custGeom>
            <a:avLst/>
            <a:gdLst>
              <a:gd name="connsiteX0" fmla="*/ 0 w 1342610"/>
              <a:gd name="connsiteY0" fmla="*/ 149932 h 899574"/>
              <a:gd name="connsiteX1" fmla="*/ 149932 w 1342610"/>
              <a:gd name="connsiteY1" fmla="*/ 0 h 899574"/>
              <a:gd name="connsiteX2" fmla="*/ 650450 w 1342610"/>
              <a:gd name="connsiteY2" fmla="*/ 0 h 899574"/>
              <a:gd name="connsiteX3" fmla="*/ 1192678 w 1342610"/>
              <a:gd name="connsiteY3" fmla="*/ 0 h 899574"/>
              <a:gd name="connsiteX4" fmla="*/ 1342610 w 1342610"/>
              <a:gd name="connsiteY4" fmla="*/ 149932 h 899574"/>
              <a:gd name="connsiteX5" fmla="*/ 1342610 w 1342610"/>
              <a:gd name="connsiteY5" fmla="*/ 749642 h 899574"/>
              <a:gd name="connsiteX6" fmla="*/ 1192678 w 1342610"/>
              <a:gd name="connsiteY6" fmla="*/ 899574 h 899574"/>
              <a:gd name="connsiteX7" fmla="*/ 681732 w 1342610"/>
              <a:gd name="connsiteY7" fmla="*/ 899574 h 899574"/>
              <a:gd name="connsiteX8" fmla="*/ 149932 w 1342610"/>
              <a:gd name="connsiteY8" fmla="*/ 899574 h 899574"/>
              <a:gd name="connsiteX9" fmla="*/ 0 w 1342610"/>
              <a:gd name="connsiteY9" fmla="*/ 749642 h 899574"/>
              <a:gd name="connsiteX10" fmla="*/ 0 w 1342610"/>
              <a:gd name="connsiteY10" fmla="*/ 149932 h 8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2610" h="899574" fill="none" extrusionOk="0">
                <a:moveTo>
                  <a:pt x="0" y="149932"/>
                </a:moveTo>
                <a:cubicBezTo>
                  <a:pt x="-6477" y="67651"/>
                  <a:pt x="69405" y="13239"/>
                  <a:pt x="149932" y="0"/>
                </a:cubicBezTo>
                <a:cubicBezTo>
                  <a:pt x="270823" y="-54297"/>
                  <a:pt x="501697" y="6921"/>
                  <a:pt x="650450" y="0"/>
                </a:cubicBezTo>
                <a:cubicBezTo>
                  <a:pt x="799203" y="-6921"/>
                  <a:pt x="981795" y="58154"/>
                  <a:pt x="1192678" y="0"/>
                </a:cubicBezTo>
                <a:cubicBezTo>
                  <a:pt x="1289820" y="-6942"/>
                  <a:pt x="1325301" y="56118"/>
                  <a:pt x="1342610" y="149932"/>
                </a:cubicBezTo>
                <a:cubicBezTo>
                  <a:pt x="1403609" y="382019"/>
                  <a:pt x="1320380" y="596882"/>
                  <a:pt x="1342610" y="749642"/>
                </a:cubicBezTo>
                <a:cubicBezTo>
                  <a:pt x="1338078" y="844677"/>
                  <a:pt x="1265644" y="919434"/>
                  <a:pt x="1192678" y="899574"/>
                </a:cubicBezTo>
                <a:cubicBezTo>
                  <a:pt x="972177" y="946442"/>
                  <a:pt x="822808" y="853548"/>
                  <a:pt x="681732" y="899574"/>
                </a:cubicBezTo>
                <a:cubicBezTo>
                  <a:pt x="540656" y="945600"/>
                  <a:pt x="337202" y="894978"/>
                  <a:pt x="149932" y="899574"/>
                </a:cubicBezTo>
                <a:cubicBezTo>
                  <a:pt x="69528" y="893264"/>
                  <a:pt x="-4356" y="856130"/>
                  <a:pt x="0" y="749642"/>
                </a:cubicBezTo>
                <a:cubicBezTo>
                  <a:pt x="-63036" y="462835"/>
                  <a:pt x="26893" y="423396"/>
                  <a:pt x="0" y="149932"/>
                </a:cubicBezTo>
                <a:close/>
              </a:path>
              <a:path w="1342610" h="899574" stroke="0" extrusionOk="0">
                <a:moveTo>
                  <a:pt x="0" y="149932"/>
                </a:moveTo>
                <a:cubicBezTo>
                  <a:pt x="6148" y="85498"/>
                  <a:pt x="70425" y="-3968"/>
                  <a:pt x="149932" y="0"/>
                </a:cubicBezTo>
                <a:cubicBezTo>
                  <a:pt x="365256" y="-26939"/>
                  <a:pt x="550817" y="18992"/>
                  <a:pt x="692160" y="0"/>
                </a:cubicBezTo>
                <a:cubicBezTo>
                  <a:pt x="833503" y="-18992"/>
                  <a:pt x="971822" y="23330"/>
                  <a:pt x="1192678" y="0"/>
                </a:cubicBezTo>
                <a:cubicBezTo>
                  <a:pt x="1281940" y="11159"/>
                  <a:pt x="1332728" y="85388"/>
                  <a:pt x="1342610" y="149932"/>
                </a:cubicBezTo>
                <a:cubicBezTo>
                  <a:pt x="1395481" y="302676"/>
                  <a:pt x="1280376" y="540779"/>
                  <a:pt x="1342610" y="749642"/>
                </a:cubicBezTo>
                <a:cubicBezTo>
                  <a:pt x="1330100" y="818140"/>
                  <a:pt x="1288115" y="897272"/>
                  <a:pt x="1192678" y="899574"/>
                </a:cubicBezTo>
                <a:cubicBezTo>
                  <a:pt x="1064578" y="936295"/>
                  <a:pt x="887663" y="875922"/>
                  <a:pt x="650450" y="899574"/>
                </a:cubicBezTo>
                <a:cubicBezTo>
                  <a:pt x="413237" y="923226"/>
                  <a:pt x="348156" y="899515"/>
                  <a:pt x="149932" y="899574"/>
                </a:cubicBezTo>
                <a:cubicBezTo>
                  <a:pt x="64552" y="896437"/>
                  <a:pt x="17191" y="821274"/>
                  <a:pt x="0" y="749642"/>
                </a:cubicBezTo>
                <a:cubicBezTo>
                  <a:pt x="-2857" y="477149"/>
                  <a:pt x="65181" y="298452"/>
                  <a:pt x="0" y="149932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65901072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Simulator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8E59BA4-BD5F-1445-A917-740076301DA6}"/>
              </a:ext>
            </a:extLst>
          </p:cNvPr>
          <p:cNvSpPr/>
          <p:nvPr/>
        </p:nvSpPr>
        <p:spPr>
          <a:xfrm>
            <a:off x="5213425" y="388574"/>
            <a:ext cx="1443484" cy="899574"/>
          </a:xfrm>
          <a:custGeom>
            <a:avLst/>
            <a:gdLst>
              <a:gd name="connsiteX0" fmla="*/ 0 w 1443484"/>
              <a:gd name="connsiteY0" fmla="*/ 149932 h 899574"/>
              <a:gd name="connsiteX1" fmla="*/ 149932 w 1443484"/>
              <a:gd name="connsiteY1" fmla="*/ 0 h 899574"/>
              <a:gd name="connsiteX2" fmla="*/ 721742 w 1443484"/>
              <a:gd name="connsiteY2" fmla="*/ 0 h 899574"/>
              <a:gd name="connsiteX3" fmla="*/ 1293552 w 1443484"/>
              <a:gd name="connsiteY3" fmla="*/ 0 h 899574"/>
              <a:gd name="connsiteX4" fmla="*/ 1443484 w 1443484"/>
              <a:gd name="connsiteY4" fmla="*/ 149932 h 899574"/>
              <a:gd name="connsiteX5" fmla="*/ 1443484 w 1443484"/>
              <a:gd name="connsiteY5" fmla="*/ 749642 h 899574"/>
              <a:gd name="connsiteX6" fmla="*/ 1293552 w 1443484"/>
              <a:gd name="connsiteY6" fmla="*/ 899574 h 899574"/>
              <a:gd name="connsiteX7" fmla="*/ 710306 w 1443484"/>
              <a:gd name="connsiteY7" fmla="*/ 899574 h 899574"/>
              <a:gd name="connsiteX8" fmla="*/ 149932 w 1443484"/>
              <a:gd name="connsiteY8" fmla="*/ 899574 h 899574"/>
              <a:gd name="connsiteX9" fmla="*/ 0 w 1443484"/>
              <a:gd name="connsiteY9" fmla="*/ 749642 h 899574"/>
              <a:gd name="connsiteX10" fmla="*/ 0 w 1443484"/>
              <a:gd name="connsiteY10" fmla="*/ 149932 h 8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3484" h="899574" fill="none" extrusionOk="0">
                <a:moveTo>
                  <a:pt x="0" y="149932"/>
                </a:moveTo>
                <a:cubicBezTo>
                  <a:pt x="7998" y="76924"/>
                  <a:pt x="79016" y="-10409"/>
                  <a:pt x="149932" y="0"/>
                </a:cubicBezTo>
                <a:cubicBezTo>
                  <a:pt x="401239" y="-19840"/>
                  <a:pt x="534490" y="59764"/>
                  <a:pt x="721742" y="0"/>
                </a:cubicBezTo>
                <a:cubicBezTo>
                  <a:pt x="908994" y="-59764"/>
                  <a:pt x="1172039" y="68062"/>
                  <a:pt x="1293552" y="0"/>
                </a:cubicBezTo>
                <a:cubicBezTo>
                  <a:pt x="1375572" y="-1600"/>
                  <a:pt x="1444905" y="47912"/>
                  <a:pt x="1443484" y="149932"/>
                </a:cubicBezTo>
                <a:cubicBezTo>
                  <a:pt x="1462895" y="447206"/>
                  <a:pt x="1438973" y="610715"/>
                  <a:pt x="1443484" y="749642"/>
                </a:cubicBezTo>
                <a:cubicBezTo>
                  <a:pt x="1432796" y="832887"/>
                  <a:pt x="1382889" y="887798"/>
                  <a:pt x="1293552" y="899574"/>
                </a:cubicBezTo>
                <a:cubicBezTo>
                  <a:pt x="1171886" y="916381"/>
                  <a:pt x="939138" y="869234"/>
                  <a:pt x="710306" y="899574"/>
                </a:cubicBezTo>
                <a:cubicBezTo>
                  <a:pt x="481474" y="929914"/>
                  <a:pt x="375857" y="866023"/>
                  <a:pt x="149932" y="899574"/>
                </a:cubicBezTo>
                <a:cubicBezTo>
                  <a:pt x="67038" y="897182"/>
                  <a:pt x="2824" y="833036"/>
                  <a:pt x="0" y="749642"/>
                </a:cubicBezTo>
                <a:cubicBezTo>
                  <a:pt x="-65922" y="549518"/>
                  <a:pt x="49685" y="425570"/>
                  <a:pt x="0" y="149932"/>
                </a:cubicBezTo>
                <a:close/>
              </a:path>
              <a:path w="1443484" h="899574" stroke="0" extrusionOk="0">
                <a:moveTo>
                  <a:pt x="0" y="149932"/>
                </a:moveTo>
                <a:cubicBezTo>
                  <a:pt x="-13758" y="58641"/>
                  <a:pt x="53748" y="5022"/>
                  <a:pt x="149932" y="0"/>
                </a:cubicBezTo>
                <a:cubicBezTo>
                  <a:pt x="289096" y="-428"/>
                  <a:pt x="463504" y="40575"/>
                  <a:pt x="744614" y="0"/>
                </a:cubicBezTo>
                <a:cubicBezTo>
                  <a:pt x="1025724" y="-40575"/>
                  <a:pt x="1051828" y="34531"/>
                  <a:pt x="1293552" y="0"/>
                </a:cubicBezTo>
                <a:cubicBezTo>
                  <a:pt x="1368819" y="-4124"/>
                  <a:pt x="1458941" y="74512"/>
                  <a:pt x="1443484" y="149932"/>
                </a:cubicBezTo>
                <a:cubicBezTo>
                  <a:pt x="1506352" y="314511"/>
                  <a:pt x="1415345" y="624284"/>
                  <a:pt x="1443484" y="749642"/>
                </a:cubicBezTo>
                <a:cubicBezTo>
                  <a:pt x="1454963" y="813766"/>
                  <a:pt x="1364606" y="909900"/>
                  <a:pt x="1293552" y="899574"/>
                </a:cubicBezTo>
                <a:cubicBezTo>
                  <a:pt x="1171119" y="951605"/>
                  <a:pt x="929090" y="863776"/>
                  <a:pt x="721742" y="899574"/>
                </a:cubicBezTo>
                <a:cubicBezTo>
                  <a:pt x="514394" y="935372"/>
                  <a:pt x="335976" y="840147"/>
                  <a:pt x="149932" y="899574"/>
                </a:cubicBezTo>
                <a:cubicBezTo>
                  <a:pt x="47181" y="898433"/>
                  <a:pt x="6884" y="813568"/>
                  <a:pt x="0" y="749642"/>
                </a:cubicBezTo>
                <a:cubicBezTo>
                  <a:pt x="-39945" y="556926"/>
                  <a:pt x="35799" y="368825"/>
                  <a:pt x="0" y="149932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Telemetry</a:t>
            </a:r>
          </a:p>
        </p:txBody>
      </p:sp>
      <p:sp>
        <p:nvSpPr>
          <p:cNvPr id="26" name="AutoShape 4">
            <a:extLst>
              <a:ext uri="{FF2B5EF4-FFF2-40B4-BE49-F238E27FC236}">
                <a16:creationId xmlns:a16="http://schemas.microsoft.com/office/drawing/2014/main" id="{47418DFA-B821-C64E-A210-52E9A2E75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897" y="2827704"/>
            <a:ext cx="10441459" cy="899574"/>
          </a:xfrm>
          <a:custGeom>
            <a:avLst/>
            <a:gdLst>
              <a:gd name="connsiteX0" fmla="*/ 0 w 10441459"/>
              <a:gd name="connsiteY0" fmla="*/ 64023 h 899574"/>
              <a:gd name="connsiteX1" fmla="*/ 64023 w 10441459"/>
              <a:gd name="connsiteY1" fmla="*/ 0 h 899574"/>
              <a:gd name="connsiteX2" fmla="*/ 957852 w 10441459"/>
              <a:gd name="connsiteY2" fmla="*/ 0 h 899574"/>
              <a:gd name="connsiteX3" fmla="*/ 1748547 w 10441459"/>
              <a:gd name="connsiteY3" fmla="*/ 0 h 899574"/>
              <a:gd name="connsiteX4" fmla="*/ 2642376 w 10441459"/>
              <a:gd name="connsiteY4" fmla="*/ 0 h 899574"/>
              <a:gd name="connsiteX5" fmla="*/ 3020535 w 10441459"/>
              <a:gd name="connsiteY5" fmla="*/ 0 h 899574"/>
              <a:gd name="connsiteX6" fmla="*/ 3811230 w 10441459"/>
              <a:gd name="connsiteY6" fmla="*/ 0 h 899574"/>
              <a:gd name="connsiteX7" fmla="*/ 4189388 w 10441459"/>
              <a:gd name="connsiteY7" fmla="*/ 0 h 899574"/>
              <a:gd name="connsiteX8" fmla="*/ 4876949 w 10441459"/>
              <a:gd name="connsiteY8" fmla="*/ 0 h 899574"/>
              <a:gd name="connsiteX9" fmla="*/ 5461376 w 10441459"/>
              <a:gd name="connsiteY9" fmla="*/ 0 h 899574"/>
              <a:gd name="connsiteX10" fmla="*/ 6252071 w 10441459"/>
              <a:gd name="connsiteY10" fmla="*/ 0 h 899574"/>
              <a:gd name="connsiteX11" fmla="*/ 6939632 w 10441459"/>
              <a:gd name="connsiteY11" fmla="*/ 0 h 899574"/>
              <a:gd name="connsiteX12" fmla="*/ 7317790 w 10441459"/>
              <a:gd name="connsiteY12" fmla="*/ 0 h 899574"/>
              <a:gd name="connsiteX13" fmla="*/ 7902217 w 10441459"/>
              <a:gd name="connsiteY13" fmla="*/ 0 h 899574"/>
              <a:gd name="connsiteX14" fmla="*/ 8383509 w 10441459"/>
              <a:gd name="connsiteY14" fmla="*/ 0 h 899574"/>
              <a:gd name="connsiteX15" fmla="*/ 9174204 w 10441459"/>
              <a:gd name="connsiteY15" fmla="*/ 0 h 899574"/>
              <a:gd name="connsiteX16" fmla="*/ 10377436 w 10441459"/>
              <a:gd name="connsiteY16" fmla="*/ 0 h 899574"/>
              <a:gd name="connsiteX17" fmla="*/ 10441459 w 10441459"/>
              <a:gd name="connsiteY17" fmla="*/ 64023 h 899574"/>
              <a:gd name="connsiteX18" fmla="*/ 10441459 w 10441459"/>
              <a:gd name="connsiteY18" fmla="*/ 426641 h 899574"/>
              <a:gd name="connsiteX19" fmla="*/ 10441459 w 10441459"/>
              <a:gd name="connsiteY19" fmla="*/ 835551 h 899574"/>
              <a:gd name="connsiteX20" fmla="*/ 10377436 w 10441459"/>
              <a:gd name="connsiteY20" fmla="*/ 899574 h 899574"/>
              <a:gd name="connsiteX21" fmla="*/ 9689875 w 10441459"/>
              <a:gd name="connsiteY21" fmla="*/ 899574 h 899574"/>
              <a:gd name="connsiteX22" fmla="*/ 8796046 w 10441459"/>
              <a:gd name="connsiteY22" fmla="*/ 899574 h 899574"/>
              <a:gd name="connsiteX23" fmla="*/ 7902217 w 10441459"/>
              <a:gd name="connsiteY23" fmla="*/ 899574 h 899574"/>
              <a:gd name="connsiteX24" fmla="*/ 7111522 w 10441459"/>
              <a:gd name="connsiteY24" fmla="*/ 899574 h 899574"/>
              <a:gd name="connsiteX25" fmla="*/ 6217693 w 10441459"/>
              <a:gd name="connsiteY25" fmla="*/ 899574 h 899574"/>
              <a:gd name="connsiteX26" fmla="*/ 5323864 w 10441459"/>
              <a:gd name="connsiteY26" fmla="*/ 899574 h 899574"/>
              <a:gd name="connsiteX27" fmla="*/ 4636303 w 10441459"/>
              <a:gd name="connsiteY27" fmla="*/ 899574 h 899574"/>
              <a:gd name="connsiteX28" fmla="*/ 4051876 w 10441459"/>
              <a:gd name="connsiteY28" fmla="*/ 899574 h 899574"/>
              <a:gd name="connsiteX29" fmla="*/ 3158047 w 10441459"/>
              <a:gd name="connsiteY29" fmla="*/ 899574 h 899574"/>
              <a:gd name="connsiteX30" fmla="*/ 2367352 w 10441459"/>
              <a:gd name="connsiteY30" fmla="*/ 899574 h 899574"/>
              <a:gd name="connsiteX31" fmla="*/ 1989193 w 10441459"/>
              <a:gd name="connsiteY31" fmla="*/ 899574 h 899574"/>
              <a:gd name="connsiteX32" fmla="*/ 1198498 w 10441459"/>
              <a:gd name="connsiteY32" fmla="*/ 899574 h 899574"/>
              <a:gd name="connsiteX33" fmla="*/ 64023 w 10441459"/>
              <a:gd name="connsiteY33" fmla="*/ 899574 h 899574"/>
              <a:gd name="connsiteX34" fmla="*/ 0 w 10441459"/>
              <a:gd name="connsiteY34" fmla="*/ 835551 h 899574"/>
              <a:gd name="connsiteX35" fmla="*/ 0 w 10441459"/>
              <a:gd name="connsiteY35" fmla="*/ 465218 h 899574"/>
              <a:gd name="connsiteX36" fmla="*/ 0 w 10441459"/>
              <a:gd name="connsiteY36" fmla="*/ 64023 h 8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441459" h="899574" extrusionOk="0">
                <a:moveTo>
                  <a:pt x="0" y="64023"/>
                </a:moveTo>
                <a:cubicBezTo>
                  <a:pt x="-3697" y="26532"/>
                  <a:pt x="29819" y="-2668"/>
                  <a:pt x="64023" y="0"/>
                </a:cubicBezTo>
                <a:cubicBezTo>
                  <a:pt x="282995" y="30321"/>
                  <a:pt x="722393" y="42719"/>
                  <a:pt x="957852" y="0"/>
                </a:cubicBezTo>
                <a:cubicBezTo>
                  <a:pt x="1193311" y="-42719"/>
                  <a:pt x="1438430" y="-10741"/>
                  <a:pt x="1748547" y="0"/>
                </a:cubicBezTo>
                <a:cubicBezTo>
                  <a:pt x="2058665" y="10741"/>
                  <a:pt x="2242567" y="41482"/>
                  <a:pt x="2642376" y="0"/>
                </a:cubicBezTo>
                <a:cubicBezTo>
                  <a:pt x="3042185" y="-41482"/>
                  <a:pt x="2833848" y="-16600"/>
                  <a:pt x="3020535" y="0"/>
                </a:cubicBezTo>
                <a:cubicBezTo>
                  <a:pt x="3207222" y="16600"/>
                  <a:pt x="3423726" y="33403"/>
                  <a:pt x="3811230" y="0"/>
                </a:cubicBezTo>
                <a:cubicBezTo>
                  <a:pt x="4198734" y="-33403"/>
                  <a:pt x="4091312" y="11165"/>
                  <a:pt x="4189388" y="0"/>
                </a:cubicBezTo>
                <a:cubicBezTo>
                  <a:pt x="4287464" y="-11165"/>
                  <a:pt x="4728799" y="675"/>
                  <a:pt x="4876949" y="0"/>
                </a:cubicBezTo>
                <a:cubicBezTo>
                  <a:pt x="5025099" y="-675"/>
                  <a:pt x="5280492" y="10697"/>
                  <a:pt x="5461376" y="0"/>
                </a:cubicBezTo>
                <a:cubicBezTo>
                  <a:pt x="5642260" y="-10697"/>
                  <a:pt x="5967371" y="-39030"/>
                  <a:pt x="6252071" y="0"/>
                </a:cubicBezTo>
                <a:cubicBezTo>
                  <a:pt x="6536772" y="39030"/>
                  <a:pt x="6712233" y="-21103"/>
                  <a:pt x="6939632" y="0"/>
                </a:cubicBezTo>
                <a:cubicBezTo>
                  <a:pt x="7167031" y="21103"/>
                  <a:pt x="7223342" y="8717"/>
                  <a:pt x="7317790" y="0"/>
                </a:cubicBezTo>
                <a:cubicBezTo>
                  <a:pt x="7412238" y="-8717"/>
                  <a:pt x="7783723" y="-25627"/>
                  <a:pt x="7902217" y="0"/>
                </a:cubicBezTo>
                <a:cubicBezTo>
                  <a:pt x="8020711" y="25627"/>
                  <a:pt x="8181368" y="-20211"/>
                  <a:pt x="8383509" y="0"/>
                </a:cubicBezTo>
                <a:cubicBezTo>
                  <a:pt x="8585650" y="20211"/>
                  <a:pt x="8938154" y="29237"/>
                  <a:pt x="9174204" y="0"/>
                </a:cubicBezTo>
                <a:cubicBezTo>
                  <a:pt x="9410254" y="-29237"/>
                  <a:pt x="9903792" y="-14024"/>
                  <a:pt x="10377436" y="0"/>
                </a:cubicBezTo>
                <a:cubicBezTo>
                  <a:pt x="10407184" y="1346"/>
                  <a:pt x="10443966" y="27709"/>
                  <a:pt x="10441459" y="64023"/>
                </a:cubicBezTo>
                <a:cubicBezTo>
                  <a:pt x="10434497" y="216192"/>
                  <a:pt x="10441298" y="292693"/>
                  <a:pt x="10441459" y="426641"/>
                </a:cubicBezTo>
                <a:cubicBezTo>
                  <a:pt x="10441620" y="560589"/>
                  <a:pt x="10438526" y="680872"/>
                  <a:pt x="10441459" y="835551"/>
                </a:cubicBezTo>
                <a:cubicBezTo>
                  <a:pt x="10438774" y="864537"/>
                  <a:pt x="10413132" y="908240"/>
                  <a:pt x="10377436" y="899574"/>
                </a:cubicBezTo>
                <a:cubicBezTo>
                  <a:pt x="10222390" y="908018"/>
                  <a:pt x="9834707" y="897873"/>
                  <a:pt x="9689875" y="899574"/>
                </a:cubicBezTo>
                <a:cubicBezTo>
                  <a:pt x="9545043" y="901275"/>
                  <a:pt x="9196212" y="899433"/>
                  <a:pt x="8796046" y="899574"/>
                </a:cubicBezTo>
                <a:cubicBezTo>
                  <a:pt x="8395880" y="899715"/>
                  <a:pt x="8304863" y="903345"/>
                  <a:pt x="7902217" y="899574"/>
                </a:cubicBezTo>
                <a:cubicBezTo>
                  <a:pt x="7499571" y="895803"/>
                  <a:pt x="7391837" y="883084"/>
                  <a:pt x="7111522" y="899574"/>
                </a:cubicBezTo>
                <a:cubicBezTo>
                  <a:pt x="6831207" y="916064"/>
                  <a:pt x="6603790" y="863688"/>
                  <a:pt x="6217693" y="899574"/>
                </a:cubicBezTo>
                <a:cubicBezTo>
                  <a:pt x="5831596" y="935460"/>
                  <a:pt x="5636064" y="935420"/>
                  <a:pt x="5323864" y="899574"/>
                </a:cubicBezTo>
                <a:cubicBezTo>
                  <a:pt x="5011664" y="863728"/>
                  <a:pt x="4795866" y="921061"/>
                  <a:pt x="4636303" y="899574"/>
                </a:cubicBezTo>
                <a:cubicBezTo>
                  <a:pt x="4476740" y="878087"/>
                  <a:pt x="4195990" y="887001"/>
                  <a:pt x="4051876" y="899574"/>
                </a:cubicBezTo>
                <a:cubicBezTo>
                  <a:pt x="3907762" y="912147"/>
                  <a:pt x="3585658" y="926300"/>
                  <a:pt x="3158047" y="899574"/>
                </a:cubicBezTo>
                <a:cubicBezTo>
                  <a:pt x="2730436" y="872848"/>
                  <a:pt x="2702246" y="930287"/>
                  <a:pt x="2367352" y="899574"/>
                </a:cubicBezTo>
                <a:cubicBezTo>
                  <a:pt x="2032458" y="868861"/>
                  <a:pt x="2076989" y="881998"/>
                  <a:pt x="1989193" y="899574"/>
                </a:cubicBezTo>
                <a:cubicBezTo>
                  <a:pt x="1901397" y="917150"/>
                  <a:pt x="1449511" y="924532"/>
                  <a:pt x="1198498" y="899574"/>
                </a:cubicBezTo>
                <a:cubicBezTo>
                  <a:pt x="947485" y="874616"/>
                  <a:pt x="438304" y="890773"/>
                  <a:pt x="64023" y="899574"/>
                </a:cubicBezTo>
                <a:cubicBezTo>
                  <a:pt x="33703" y="899864"/>
                  <a:pt x="-1606" y="870663"/>
                  <a:pt x="0" y="835551"/>
                </a:cubicBezTo>
                <a:cubicBezTo>
                  <a:pt x="-2828" y="685506"/>
                  <a:pt x="6305" y="574830"/>
                  <a:pt x="0" y="465218"/>
                </a:cubicBezTo>
                <a:cubicBezTo>
                  <a:pt x="-6305" y="355606"/>
                  <a:pt x="-38" y="228313"/>
                  <a:pt x="0" y="64023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  <a:extLst>
              <a:ext uri="{C807C97D-BFC1-408E-A445-0C87EB9F89A2}">
                <ask:lineSketchStyleProps xmlns:ask="http://schemas.microsoft.com/office/drawing/2018/sketchyshapes" sd="2805954614">
                  <a:prstGeom prst="roundRect">
                    <a:avLst>
                      <a:gd name="adj" fmla="val 71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1DA05DC-437F-5F4C-A0B2-A9DC699055C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583" y="3025901"/>
            <a:ext cx="959343" cy="504271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4DAC389-E3EC-1B48-BFB8-DCFC6CB307AE}"/>
              </a:ext>
            </a:extLst>
          </p:cNvPr>
          <p:cNvGrpSpPr/>
          <p:nvPr/>
        </p:nvGrpSpPr>
        <p:grpSpPr>
          <a:xfrm>
            <a:off x="3703281" y="3004595"/>
            <a:ext cx="1056700" cy="574718"/>
            <a:chOff x="2628712" y="2917121"/>
            <a:chExt cx="1056700" cy="574718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12EC42E5-2CF4-2640-9D94-B428C08484D1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132C433C-7951-2241-87B4-28BD2EDCFABE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F3678BE-2D12-1A4B-8154-3CDC04B3B01C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A8C57D-0DC8-F241-B78E-242C0DA1DAEC}"/>
                </a:ext>
              </a:extLst>
            </p:cNvPr>
            <p:cNvSpPr txBox="1"/>
            <p:nvPr/>
          </p:nvSpPr>
          <p:spPr>
            <a:xfrm>
              <a:off x="2628712" y="2917121"/>
              <a:ext cx="1056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reefer-telemetry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5CE3A34-2EF0-8148-B6FF-FFCFDD4E7008}"/>
              </a:ext>
            </a:extLst>
          </p:cNvPr>
          <p:cNvSpPr txBox="1"/>
          <p:nvPr/>
        </p:nvSpPr>
        <p:spPr>
          <a:xfrm>
            <a:off x="4236066" y="4180035"/>
            <a:ext cx="145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Container Telemetry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B7B7EE-5B9D-AE44-875B-73CFC4E7E05D}"/>
              </a:ext>
            </a:extLst>
          </p:cNvPr>
          <p:cNvSpPr txBox="1"/>
          <p:nvPr/>
        </p:nvSpPr>
        <p:spPr>
          <a:xfrm>
            <a:off x="2673957" y="1694533"/>
            <a:ext cx="1550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1200" dirty="0"/>
              <a:t>Container Telemetry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23828F-F039-2F44-A5A3-7E05E3E50D97}"/>
              </a:ext>
            </a:extLst>
          </p:cNvPr>
          <p:cNvCxnSpPr>
            <a:stCxn id="6" idx="0"/>
            <a:endCxn id="30" idx="2"/>
          </p:cNvCxnSpPr>
          <p:nvPr/>
        </p:nvCxnSpPr>
        <p:spPr>
          <a:xfrm flipV="1">
            <a:off x="4222392" y="3579313"/>
            <a:ext cx="13674" cy="126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CFA6035-BB7B-2F4D-A9F4-5F968BA70D0A}"/>
              </a:ext>
            </a:extLst>
          </p:cNvPr>
          <p:cNvSpPr txBox="1"/>
          <p:nvPr/>
        </p:nvSpPr>
        <p:spPr>
          <a:xfrm>
            <a:off x="7833059" y="1708510"/>
            <a:ext cx="1550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Container Anomaly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940EFF8-0E64-7D4C-9639-6B2D7672B6CC}"/>
              </a:ext>
            </a:extLst>
          </p:cNvPr>
          <p:cNvGrpSpPr/>
          <p:nvPr/>
        </p:nvGrpSpPr>
        <p:grpSpPr>
          <a:xfrm>
            <a:off x="7274613" y="2979817"/>
            <a:ext cx="732893" cy="595348"/>
            <a:chOff x="2793902" y="2896491"/>
            <a:chExt cx="732893" cy="595348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19E2B6A-D6FA-4548-9DF0-18F85D8E0036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9A642010-C72D-D54F-8EC7-D1ABEDFAC96A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971027AC-97C5-CE48-A714-8E29FFD9EB16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3CC2EDC-9809-B946-ADA2-9E30AC34E3B7}"/>
                </a:ext>
              </a:extLst>
            </p:cNvPr>
            <p:cNvSpPr txBox="1"/>
            <p:nvPr/>
          </p:nvSpPr>
          <p:spPr>
            <a:xfrm>
              <a:off x="2793902" y="2896491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3896BEC-A59C-F44F-A233-B0A0643D708C}"/>
              </a:ext>
            </a:extLst>
          </p:cNvPr>
          <p:cNvCxnSpPr>
            <a:stCxn id="7" idx="3"/>
            <a:endCxn id="35" idx="0"/>
          </p:cNvCxnSpPr>
          <p:nvPr/>
        </p:nvCxnSpPr>
        <p:spPr>
          <a:xfrm>
            <a:off x="6656909" y="838361"/>
            <a:ext cx="984151" cy="21414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9850B816-2BF6-1942-991E-12253E245348}"/>
              </a:ext>
            </a:extLst>
          </p:cNvPr>
          <p:cNvCxnSpPr>
            <a:stCxn id="34" idx="0"/>
            <a:endCxn id="7" idx="1"/>
          </p:cNvCxnSpPr>
          <p:nvPr/>
        </p:nvCxnSpPr>
        <p:spPr>
          <a:xfrm rot="5400000" flipH="1" flipV="1">
            <a:off x="3639411" y="1430581"/>
            <a:ext cx="2166234" cy="981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73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8E59BA4-BD5F-1445-A917-740076301DA6}"/>
              </a:ext>
            </a:extLst>
          </p:cNvPr>
          <p:cNvSpPr/>
          <p:nvPr/>
        </p:nvSpPr>
        <p:spPr>
          <a:xfrm>
            <a:off x="5213425" y="388574"/>
            <a:ext cx="1443484" cy="899574"/>
          </a:xfrm>
          <a:custGeom>
            <a:avLst/>
            <a:gdLst>
              <a:gd name="connsiteX0" fmla="*/ 0 w 1443484"/>
              <a:gd name="connsiteY0" fmla="*/ 149932 h 899574"/>
              <a:gd name="connsiteX1" fmla="*/ 149932 w 1443484"/>
              <a:gd name="connsiteY1" fmla="*/ 0 h 899574"/>
              <a:gd name="connsiteX2" fmla="*/ 721742 w 1443484"/>
              <a:gd name="connsiteY2" fmla="*/ 0 h 899574"/>
              <a:gd name="connsiteX3" fmla="*/ 1293552 w 1443484"/>
              <a:gd name="connsiteY3" fmla="*/ 0 h 899574"/>
              <a:gd name="connsiteX4" fmla="*/ 1443484 w 1443484"/>
              <a:gd name="connsiteY4" fmla="*/ 149932 h 899574"/>
              <a:gd name="connsiteX5" fmla="*/ 1443484 w 1443484"/>
              <a:gd name="connsiteY5" fmla="*/ 749642 h 899574"/>
              <a:gd name="connsiteX6" fmla="*/ 1293552 w 1443484"/>
              <a:gd name="connsiteY6" fmla="*/ 899574 h 899574"/>
              <a:gd name="connsiteX7" fmla="*/ 710306 w 1443484"/>
              <a:gd name="connsiteY7" fmla="*/ 899574 h 899574"/>
              <a:gd name="connsiteX8" fmla="*/ 149932 w 1443484"/>
              <a:gd name="connsiteY8" fmla="*/ 899574 h 899574"/>
              <a:gd name="connsiteX9" fmla="*/ 0 w 1443484"/>
              <a:gd name="connsiteY9" fmla="*/ 749642 h 899574"/>
              <a:gd name="connsiteX10" fmla="*/ 0 w 1443484"/>
              <a:gd name="connsiteY10" fmla="*/ 149932 h 8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3484" h="899574" fill="none" extrusionOk="0">
                <a:moveTo>
                  <a:pt x="0" y="149932"/>
                </a:moveTo>
                <a:cubicBezTo>
                  <a:pt x="7998" y="76924"/>
                  <a:pt x="79016" y="-10409"/>
                  <a:pt x="149932" y="0"/>
                </a:cubicBezTo>
                <a:cubicBezTo>
                  <a:pt x="401239" y="-19840"/>
                  <a:pt x="534490" y="59764"/>
                  <a:pt x="721742" y="0"/>
                </a:cubicBezTo>
                <a:cubicBezTo>
                  <a:pt x="908994" y="-59764"/>
                  <a:pt x="1172039" y="68062"/>
                  <a:pt x="1293552" y="0"/>
                </a:cubicBezTo>
                <a:cubicBezTo>
                  <a:pt x="1375572" y="-1600"/>
                  <a:pt x="1444905" y="47912"/>
                  <a:pt x="1443484" y="149932"/>
                </a:cubicBezTo>
                <a:cubicBezTo>
                  <a:pt x="1462895" y="447206"/>
                  <a:pt x="1438973" y="610715"/>
                  <a:pt x="1443484" y="749642"/>
                </a:cubicBezTo>
                <a:cubicBezTo>
                  <a:pt x="1432796" y="832887"/>
                  <a:pt x="1382889" y="887798"/>
                  <a:pt x="1293552" y="899574"/>
                </a:cubicBezTo>
                <a:cubicBezTo>
                  <a:pt x="1171886" y="916381"/>
                  <a:pt x="939138" y="869234"/>
                  <a:pt x="710306" y="899574"/>
                </a:cubicBezTo>
                <a:cubicBezTo>
                  <a:pt x="481474" y="929914"/>
                  <a:pt x="375857" y="866023"/>
                  <a:pt x="149932" y="899574"/>
                </a:cubicBezTo>
                <a:cubicBezTo>
                  <a:pt x="67038" y="897182"/>
                  <a:pt x="2824" y="833036"/>
                  <a:pt x="0" y="749642"/>
                </a:cubicBezTo>
                <a:cubicBezTo>
                  <a:pt x="-65922" y="549518"/>
                  <a:pt x="49685" y="425570"/>
                  <a:pt x="0" y="149932"/>
                </a:cubicBezTo>
                <a:close/>
              </a:path>
              <a:path w="1443484" h="899574" stroke="0" extrusionOk="0">
                <a:moveTo>
                  <a:pt x="0" y="149932"/>
                </a:moveTo>
                <a:cubicBezTo>
                  <a:pt x="-13758" y="58641"/>
                  <a:pt x="53748" y="5022"/>
                  <a:pt x="149932" y="0"/>
                </a:cubicBezTo>
                <a:cubicBezTo>
                  <a:pt x="289096" y="-428"/>
                  <a:pt x="463504" y="40575"/>
                  <a:pt x="744614" y="0"/>
                </a:cubicBezTo>
                <a:cubicBezTo>
                  <a:pt x="1025724" y="-40575"/>
                  <a:pt x="1051828" y="34531"/>
                  <a:pt x="1293552" y="0"/>
                </a:cubicBezTo>
                <a:cubicBezTo>
                  <a:pt x="1368819" y="-4124"/>
                  <a:pt x="1458941" y="74512"/>
                  <a:pt x="1443484" y="149932"/>
                </a:cubicBezTo>
                <a:cubicBezTo>
                  <a:pt x="1506352" y="314511"/>
                  <a:pt x="1415345" y="624284"/>
                  <a:pt x="1443484" y="749642"/>
                </a:cubicBezTo>
                <a:cubicBezTo>
                  <a:pt x="1454963" y="813766"/>
                  <a:pt x="1364606" y="909900"/>
                  <a:pt x="1293552" y="899574"/>
                </a:cubicBezTo>
                <a:cubicBezTo>
                  <a:pt x="1171119" y="951605"/>
                  <a:pt x="929090" y="863776"/>
                  <a:pt x="721742" y="899574"/>
                </a:cubicBezTo>
                <a:cubicBezTo>
                  <a:pt x="514394" y="935372"/>
                  <a:pt x="335976" y="840147"/>
                  <a:pt x="149932" y="899574"/>
                </a:cubicBezTo>
                <a:cubicBezTo>
                  <a:pt x="47181" y="898433"/>
                  <a:pt x="6884" y="813568"/>
                  <a:pt x="0" y="749642"/>
                </a:cubicBezTo>
                <a:cubicBezTo>
                  <a:pt x="-39945" y="556926"/>
                  <a:pt x="35799" y="368825"/>
                  <a:pt x="0" y="149932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Simulator</a:t>
            </a:r>
          </a:p>
        </p:txBody>
      </p:sp>
      <p:sp>
        <p:nvSpPr>
          <p:cNvPr id="26" name="AutoShape 4">
            <a:extLst>
              <a:ext uri="{FF2B5EF4-FFF2-40B4-BE49-F238E27FC236}">
                <a16:creationId xmlns:a16="http://schemas.microsoft.com/office/drawing/2014/main" id="{47418DFA-B821-C64E-A210-52E9A2E75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897" y="2827704"/>
            <a:ext cx="10441459" cy="899574"/>
          </a:xfrm>
          <a:custGeom>
            <a:avLst/>
            <a:gdLst>
              <a:gd name="connsiteX0" fmla="*/ 0 w 10441459"/>
              <a:gd name="connsiteY0" fmla="*/ 64023 h 899574"/>
              <a:gd name="connsiteX1" fmla="*/ 64023 w 10441459"/>
              <a:gd name="connsiteY1" fmla="*/ 0 h 899574"/>
              <a:gd name="connsiteX2" fmla="*/ 957852 w 10441459"/>
              <a:gd name="connsiteY2" fmla="*/ 0 h 899574"/>
              <a:gd name="connsiteX3" fmla="*/ 1748547 w 10441459"/>
              <a:gd name="connsiteY3" fmla="*/ 0 h 899574"/>
              <a:gd name="connsiteX4" fmla="*/ 2642376 w 10441459"/>
              <a:gd name="connsiteY4" fmla="*/ 0 h 899574"/>
              <a:gd name="connsiteX5" fmla="*/ 3020535 w 10441459"/>
              <a:gd name="connsiteY5" fmla="*/ 0 h 899574"/>
              <a:gd name="connsiteX6" fmla="*/ 3811230 w 10441459"/>
              <a:gd name="connsiteY6" fmla="*/ 0 h 899574"/>
              <a:gd name="connsiteX7" fmla="*/ 4189388 w 10441459"/>
              <a:gd name="connsiteY7" fmla="*/ 0 h 899574"/>
              <a:gd name="connsiteX8" fmla="*/ 4876949 w 10441459"/>
              <a:gd name="connsiteY8" fmla="*/ 0 h 899574"/>
              <a:gd name="connsiteX9" fmla="*/ 5461376 w 10441459"/>
              <a:gd name="connsiteY9" fmla="*/ 0 h 899574"/>
              <a:gd name="connsiteX10" fmla="*/ 6252071 w 10441459"/>
              <a:gd name="connsiteY10" fmla="*/ 0 h 899574"/>
              <a:gd name="connsiteX11" fmla="*/ 6939632 w 10441459"/>
              <a:gd name="connsiteY11" fmla="*/ 0 h 899574"/>
              <a:gd name="connsiteX12" fmla="*/ 7317790 w 10441459"/>
              <a:gd name="connsiteY12" fmla="*/ 0 h 899574"/>
              <a:gd name="connsiteX13" fmla="*/ 7902217 w 10441459"/>
              <a:gd name="connsiteY13" fmla="*/ 0 h 899574"/>
              <a:gd name="connsiteX14" fmla="*/ 8383509 w 10441459"/>
              <a:gd name="connsiteY14" fmla="*/ 0 h 899574"/>
              <a:gd name="connsiteX15" fmla="*/ 9174204 w 10441459"/>
              <a:gd name="connsiteY15" fmla="*/ 0 h 899574"/>
              <a:gd name="connsiteX16" fmla="*/ 10377436 w 10441459"/>
              <a:gd name="connsiteY16" fmla="*/ 0 h 899574"/>
              <a:gd name="connsiteX17" fmla="*/ 10441459 w 10441459"/>
              <a:gd name="connsiteY17" fmla="*/ 64023 h 899574"/>
              <a:gd name="connsiteX18" fmla="*/ 10441459 w 10441459"/>
              <a:gd name="connsiteY18" fmla="*/ 426641 h 899574"/>
              <a:gd name="connsiteX19" fmla="*/ 10441459 w 10441459"/>
              <a:gd name="connsiteY19" fmla="*/ 835551 h 899574"/>
              <a:gd name="connsiteX20" fmla="*/ 10377436 w 10441459"/>
              <a:gd name="connsiteY20" fmla="*/ 899574 h 899574"/>
              <a:gd name="connsiteX21" fmla="*/ 9689875 w 10441459"/>
              <a:gd name="connsiteY21" fmla="*/ 899574 h 899574"/>
              <a:gd name="connsiteX22" fmla="*/ 8796046 w 10441459"/>
              <a:gd name="connsiteY22" fmla="*/ 899574 h 899574"/>
              <a:gd name="connsiteX23" fmla="*/ 7902217 w 10441459"/>
              <a:gd name="connsiteY23" fmla="*/ 899574 h 899574"/>
              <a:gd name="connsiteX24" fmla="*/ 7111522 w 10441459"/>
              <a:gd name="connsiteY24" fmla="*/ 899574 h 899574"/>
              <a:gd name="connsiteX25" fmla="*/ 6217693 w 10441459"/>
              <a:gd name="connsiteY25" fmla="*/ 899574 h 899574"/>
              <a:gd name="connsiteX26" fmla="*/ 5323864 w 10441459"/>
              <a:gd name="connsiteY26" fmla="*/ 899574 h 899574"/>
              <a:gd name="connsiteX27" fmla="*/ 4636303 w 10441459"/>
              <a:gd name="connsiteY27" fmla="*/ 899574 h 899574"/>
              <a:gd name="connsiteX28" fmla="*/ 4051876 w 10441459"/>
              <a:gd name="connsiteY28" fmla="*/ 899574 h 899574"/>
              <a:gd name="connsiteX29" fmla="*/ 3158047 w 10441459"/>
              <a:gd name="connsiteY29" fmla="*/ 899574 h 899574"/>
              <a:gd name="connsiteX30" fmla="*/ 2367352 w 10441459"/>
              <a:gd name="connsiteY30" fmla="*/ 899574 h 899574"/>
              <a:gd name="connsiteX31" fmla="*/ 1989193 w 10441459"/>
              <a:gd name="connsiteY31" fmla="*/ 899574 h 899574"/>
              <a:gd name="connsiteX32" fmla="*/ 1198498 w 10441459"/>
              <a:gd name="connsiteY32" fmla="*/ 899574 h 899574"/>
              <a:gd name="connsiteX33" fmla="*/ 64023 w 10441459"/>
              <a:gd name="connsiteY33" fmla="*/ 899574 h 899574"/>
              <a:gd name="connsiteX34" fmla="*/ 0 w 10441459"/>
              <a:gd name="connsiteY34" fmla="*/ 835551 h 899574"/>
              <a:gd name="connsiteX35" fmla="*/ 0 w 10441459"/>
              <a:gd name="connsiteY35" fmla="*/ 465218 h 899574"/>
              <a:gd name="connsiteX36" fmla="*/ 0 w 10441459"/>
              <a:gd name="connsiteY36" fmla="*/ 64023 h 8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441459" h="899574" extrusionOk="0">
                <a:moveTo>
                  <a:pt x="0" y="64023"/>
                </a:moveTo>
                <a:cubicBezTo>
                  <a:pt x="-3697" y="26532"/>
                  <a:pt x="29819" y="-2668"/>
                  <a:pt x="64023" y="0"/>
                </a:cubicBezTo>
                <a:cubicBezTo>
                  <a:pt x="282995" y="30321"/>
                  <a:pt x="722393" y="42719"/>
                  <a:pt x="957852" y="0"/>
                </a:cubicBezTo>
                <a:cubicBezTo>
                  <a:pt x="1193311" y="-42719"/>
                  <a:pt x="1438430" y="-10741"/>
                  <a:pt x="1748547" y="0"/>
                </a:cubicBezTo>
                <a:cubicBezTo>
                  <a:pt x="2058665" y="10741"/>
                  <a:pt x="2242567" y="41482"/>
                  <a:pt x="2642376" y="0"/>
                </a:cubicBezTo>
                <a:cubicBezTo>
                  <a:pt x="3042185" y="-41482"/>
                  <a:pt x="2833848" y="-16600"/>
                  <a:pt x="3020535" y="0"/>
                </a:cubicBezTo>
                <a:cubicBezTo>
                  <a:pt x="3207222" y="16600"/>
                  <a:pt x="3423726" y="33403"/>
                  <a:pt x="3811230" y="0"/>
                </a:cubicBezTo>
                <a:cubicBezTo>
                  <a:pt x="4198734" y="-33403"/>
                  <a:pt x="4091312" y="11165"/>
                  <a:pt x="4189388" y="0"/>
                </a:cubicBezTo>
                <a:cubicBezTo>
                  <a:pt x="4287464" y="-11165"/>
                  <a:pt x="4728799" y="675"/>
                  <a:pt x="4876949" y="0"/>
                </a:cubicBezTo>
                <a:cubicBezTo>
                  <a:pt x="5025099" y="-675"/>
                  <a:pt x="5280492" y="10697"/>
                  <a:pt x="5461376" y="0"/>
                </a:cubicBezTo>
                <a:cubicBezTo>
                  <a:pt x="5642260" y="-10697"/>
                  <a:pt x="5967371" y="-39030"/>
                  <a:pt x="6252071" y="0"/>
                </a:cubicBezTo>
                <a:cubicBezTo>
                  <a:pt x="6536772" y="39030"/>
                  <a:pt x="6712233" y="-21103"/>
                  <a:pt x="6939632" y="0"/>
                </a:cubicBezTo>
                <a:cubicBezTo>
                  <a:pt x="7167031" y="21103"/>
                  <a:pt x="7223342" y="8717"/>
                  <a:pt x="7317790" y="0"/>
                </a:cubicBezTo>
                <a:cubicBezTo>
                  <a:pt x="7412238" y="-8717"/>
                  <a:pt x="7783723" y="-25627"/>
                  <a:pt x="7902217" y="0"/>
                </a:cubicBezTo>
                <a:cubicBezTo>
                  <a:pt x="8020711" y="25627"/>
                  <a:pt x="8181368" y="-20211"/>
                  <a:pt x="8383509" y="0"/>
                </a:cubicBezTo>
                <a:cubicBezTo>
                  <a:pt x="8585650" y="20211"/>
                  <a:pt x="8938154" y="29237"/>
                  <a:pt x="9174204" y="0"/>
                </a:cubicBezTo>
                <a:cubicBezTo>
                  <a:pt x="9410254" y="-29237"/>
                  <a:pt x="9903792" y="-14024"/>
                  <a:pt x="10377436" y="0"/>
                </a:cubicBezTo>
                <a:cubicBezTo>
                  <a:pt x="10407184" y="1346"/>
                  <a:pt x="10443966" y="27709"/>
                  <a:pt x="10441459" y="64023"/>
                </a:cubicBezTo>
                <a:cubicBezTo>
                  <a:pt x="10434497" y="216192"/>
                  <a:pt x="10441298" y="292693"/>
                  <a:pt x="10441459" y="426641"/>
                </a:cubicBezTo>
                <a:cubicBezTo>
                  <a:pt x="10441620" y="560589"/>
                  <a:pt x="10438526" y="680872"/>
                  <a:pt x="10441459" y="835551"/>
                </a:cubicBezTo>
                <a:cubicBezTo>
                  <a:pt x="10438774" y="864537"/>
                  <a:pt x="10413132" y="908240"/>
                  <a:pt x="10377436" y="899574"/>
                </a:cubicBezTo>
                <a:cubicBezTo>
                  <a:pt x="10222390" y="908018"/>
                  <a:pt x="9834707" y="897873"/>
                  <a:pt x="9689875" y="899574"/>
                </a:cubicBezTo>
                <a:cubicBezTo>
                  <a:pt x="9545043" y="901275"/>
                  <a:pt x="9196212" y="899433"/>
                  <a:pt x="8796046" y="899574"/>
                </a:cubicBezTo>
                <a:cubicBezTo>
                  <a:pt x="8395880" y="899715"/>
                  <a:pt x="8304863" y="903345"/>
                  <a:pt x="7902217" y="899574"/>
                </a:cubicBezTo>
                <a:cubicBezTo>
                  <a:pt x="7499571" y="895803"/>
                  <a:pt x="7391837" y="883084"/>
                  <a:pt x="7111522" y="899574"/>
                </a:cubicBezTo>
                <a:cubicBezTo>
                  <a:pt x="6831207" y="916064"/>
                  <a:pt x="6603790" y="863688"/>
                  <a:pt x="6217693" y="899574"/>
                </a:cubicBezTo>
                <a:cubicBezTo>
                  <a:pt x="5831596" y="935460"/>
                  <a:pt x="5636064" y="935420"/>
                  <a:pt x="5323864" y="899574"/>
                </a:cubicBezTo>
                <a:cubicBezTo>
                  <a:pt x="5011664" y="863728"/>
                  <a:pt x="4795866" y="921061"/>
                  <a:pt x="4636303" y="899574"/>
                </a:cubicBezTo>
                <a:cubicBezTo>
                  <a:pt x="4476740" y="878087"/>
                  <a:pt x="4195990" y="887001"/>
                  <a:pt x="4051876" y="899574"/>
                </a:cubicBezTo>
                <a:cubicBezTo>
                  <a:pt x="3907762" y="912147"/>
                  <a:pt x="3585658" y="926300"/>
                  <a:pt x="3158047" y="899574"/>
                </a:cubicBezTo>
                <a:cubicBezTo>
                  <a:pt x="2730436" y="872848"/>
                  <a:pt x="2702246" y="930287"/>
                  <a:pt x="2367352" y="899574"/>
                </a:cubicBezTo>
                <a:cubicBezTo>
                  <a:pt x="2032458" y="868861"/>
                  <a:pt x="2076989" y="881998"/>
                  <a:pt x="1989193" y="899574"/>
                </a:cubicBezTo>
                <a:cubicBezTo>
                  <a:pt x="1901397" y="917150"/>
                  <a:pt x="1449511" y="924532"/>
                  <a:pt x="1198498" y="899574"/>
                </a:cubicBezTo>
                <a:cubicBezTo>
                  <a:pt x="947485" y="874616"/>
                  <a:pt x="438304" y="890773"/>
                  <a:pt x="64023" y="899574"/>
                </a:cubicBezTo>
                <a:cubicBezTo>
                  <a:pt x="33703" y="899864"/>
                  <a:pt x="-1606" y="870663"/>
                  <a:pt x="0" y="835551"/>
                </a:cubicBezTo>
                <a:cubicBezTo>
                  <a:pt x="-2828" y="685506"/>
                  <a:pt x="6305" y="574830"/>
                  <a:pt x="0" y="465218"/>
                </a:cubicBezTo>
                <a:cubicBezTo>
                  <a:pt x="-6305" y="355606"/>
                  <a:pt x="-38" y="228313"/>
                  <a:pt x="0" y="64023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  <a:extLst>
              <a:ext uri="{C807C97D-BFC1-408E-A445-0C87EB9F89A2}">
                <ask:lineSketchStyleProps xmlns:ask="http://schemas.microsoft.com/office/drawing/2018/sketchyshapes" sd="2805954614">
                  <a:prstGeom prst="roundRect">
                    <a:avLst>
                      <a:gd name="adj" fmla="val 71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1DA05DC-437F-5F4C-A0B2-A9DC699055C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583" y="3025901"/>
            <a:ext cx="959343" cy="504271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4DAC389-E3EC-1B48-BFB8-DCFC6CB307AE}"/>
              </a:ext>
            </a:extLst>
          </p:cNvPr>
          <p:cNvGrpSpPr/>
          <p:nvPr/>
        </p:nvGrpSpPr>
        <p:grpSpPr>
          <a:xfrm>
            <a:off x="5406817" y="3025901"/>
            <a:ext cx="1056700" cy="574718"/>
            <a:chOff x="2628712" y="2917121"/>
            <a:chExt cx="1056700" cy="574718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12EC42E5-2CF4-2640-9D94-B428C08484D1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132C433C-7951-2241-87B4-28BD2EDCFABE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F3678BE-2D12-1A4B-8154-3CDC04B3B01C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A8C57D-0DC8-F241-B78E-242C0DA1DAEC}"/>
                </a:ext>
              </a:extLst>
            </p:cNvPr>
            <p:cNvSpPr txBox="1"/>
            <p:nvPr/>
          </p:nvSpPr>
          <p:spPr>
            <a:xfrm>
              <a:off x="2628712" y="2917121"/>
              <a:ext cx="1056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reefer-telemetry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5B7B7EE-5B9D-AE44-875B-73CFC4E7E05D}"/>
              </a:ext>
            </a:extLst>
          </p:cNvPr>
          <p:cNvSpPr txBox="1"/>
          <p:nvPr/>
        </p:nvSpPr>
        <p:spPr>
          <a:xfrm>
            <a:off x="4384505" y="1919426"/>
            <a:ext cx="1550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1200" dirty="0"/>
              <a:t>Container Telemetry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937AFC3-8EE9-A944-937D-395607DCD5BE}"/>
              </a:ext>
            </a:extLst>
          </p:cNvPr>
          <p:cNvCxnSpPr>
            <a:stCxn id="7" idx="2"/>
            <a:endCxn id="34" idx="0"/>
          </p:cNvCxnSpPr>
          <p:nvPr/>
        </p:nvCxnSpPr>
        <p:spPr>
          <a:xfrm>
            <a:off x="5935167" y="1288148"/>
            <a:ext cx="0" cy="1737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778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269</Words>
  <Application>Microsoft Macintosh PowerPoint</Application>
  <PresentationFormat>Widescreen</PresentationFormat>
  <Paragraphs>139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2020-04-29T11:25:22Z</dcterms:created>
  <dcterms:modified xsi:type="dcterms:W3CDTF">2020-04-29T13:49:10Z</dcterms:modified>
</cp:coreProperties>
</file>