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0" r:id="rId2"/>
    <p:sldId id="1411684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881699"/>
            <a:ext cx="6640946" cy="681516"/>
          </a:xfrm>
          <a:custGeom>
            <a:avLst/>
            <a:gdLst>
              <a:gd name="connsiteX0" fmla="*/ 0 w 6640946"/>
              <a:gd name="connsiteY0" fmla="*/ 113588 h 681516"/>
              <a:gd name="connsiteX1" fmla="*/ 113588 w 6640946"/>
              <a:gd name="connsiteY1" fmla="*/ 0 h 681516"/>
              <a:gd name="connsiteX2" fmla="*/ 754965 w 6640946"/>
              <a:gd name="connsiteY2" fmla="*/ 0 h 681516"/>
              <a:gd name="connsiteX3" fmla="*/ 1268067 w 6640946"/>
              <a:gd name="connsiteY3" fmla="*/ 0 h 681516"/>
              <a:gd name="connsiteX4" fmla="*/ 1845306 w 6640946"/>
              <a:gd name="connsiteY4" fmla="*/ 0 h 681516"/>
              <a:gd name="connsiteX5" fmla="*/ 2422545 w 6640946"/>
              <a:gd name="connsiteY5" fmla="*/ 0 h 681516"/>
              <a:gd name="connsiteX6" fmla="*/ 2935647 w 6640946"/>
              <a:gd name="connsiteY6" fmla="*/ 0 h 681516"/>
              <a:gd name="connsiteX7" fmla="*/ 3577024 w 6640946"/>
              <a:gd name="connsiteY7" fmla="*/ 0 h 681516"/>
              <a:gd name="connsiteX8" fmla="*/ 4090125 w 6640946"/>
              <a:gd name="connsiteY8" fmla="*/ 0 h 681516"/>
              <a:gd name="connsiteX9" fmla="*/ 4539089 w 6640946"/>
              <a:gd name="connsiteY9" fmla="*/ 0 h 681516"/>
              <a:gd name="connsiteX10" fmla="*/ 4988053 w 6640946"/>
              <a:gd name="connsiteY10" fmla="*/ 0 h 681516"/>
              <a:gd name="connsiteX11" fmla="*/ 5693568 w 6640946"/>
              <a:gd name="connsiteY11" fmla="*/ 0 h 681516"/>
              <a:gd name="connsiteX12" fmla="*/ 6527358 w 6640946"/>
              <a:gd name="connsiteY12" fmla="*/ 0 h 681516"/>
              <a:gd name="connsiteX13" fmla="*/ 6640946 w 6640946"/>
              <a:gd name="connsiteY13" fmla="*/ 113588 h 681516"/>
              <a:gd name="connsiteX14" fmla="*/ 6640946 w 6640946"/>
              <a:gd name="connsiteY14" fmla="*/ 567928 h 681516"/>
              <a:gd name="connsiteX15" fmla="*/ 6527358 w 6640946"/>
              <a:gd name="connsiteY15" fmla="*/ 681516 h 681516"/>
              <a:gd name="connsiteX16" fmla="*/ 6014256 w 6640946"/>
              <a:gd name="connsiteY16" fmla="*/ 681516 h 681516"/>
              <a:gd name="connsiteX17" fmla="*/ 5372879 w 6640946"/>
              <a:gd name="connsiteY17" fmla="*/ 681516 h 681516"/>
              <a:gd name="connsiteX18" fmla="*/ 4923916 w 6640946"/>
              <a:gd name="connsiteY18" fmla="*/ 681516 h 681516"/>
              <a:gd name="connsiteX19" fmla="*/ 4218401 w 6640946"/>
              <a:gd name="connsiteY19" fmla="*/ 681516 h 681516"/>
              <a:gd name="connsiteX20" fmla="*/ 3769437 w 6640946"/>
              <a:gd name="connsiteY20" fmla="*/ 681516 h 681516"/>
              <a:gd name="connsiteX21" fmla="*/ 3063922 w 6640946"/>
              <a:gd name="connsiteY21" fmla="*/ 681516 h 681516"/>
              <a:gd name="connsiteX22" fmla="*/ 2358408 w 6640946"/>
              <a:gd name="connsiteY22" fmla="*/ 681516 h 681516"/>
              <a:gd name="connsiteX23" fmla="*/ 1652893 w 6640946"/>
              <a:gd name="connsiteY23" fmla="*/ 681516 h 681516"/>
              <a:gd name="connsiteX24" fmla="*/ 1075654 w 6640946"/>
              <a:gd name="connsiteY24" fmla="*/ 681516 h 681516"/>
              <a:gd name="connsiteX25" fmla="*/ 113588 w 6640946"/>
              <a:gd name="connsiteY25" fmla="*/ 681516 h 681516"/>
              <a:gd name="connsiteX26" fmla="*/ 0 w 6640946"/>
              <a:gd name="connsiteY26" fmla="*/ 567928 h 681516"/>
              <a:gd name="connsiteX27" fmla="*/ 0 w 6640946"/>
              <a:gd name="connsiteY27" fmla="*/ 113588 h 68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0946" h="681516" fill="none" extrusionOk="0">
                <a:moveTo>
                  <a:pt x="0" y="113588"/>
                </a:moveTo>
                <a:cubicBezTo>
                  <a:pt x="-7178" y="52309"/>
                  <a:pt x="42244" y="12584"/>
                  <a:pt x="113588" y="0"/>
                </a:cubicBezTo>
                <a:cubicBezTo>
                  <a:pt x="267186" y="-8231"/>
                  <a:pt x="548624" y="20744"/>
                  <a:pt x="754965" y="0"/>
                </a:cubicBezTo>
                <a:cubicBezTo>
                  <a:pt x="961306" y="-20744"/>
                  <a:pt x="1046520" y="5980"/>
                  <a:pt x="1268067" y="0"/>
                </a:cubicBezTo>
                <a:cubicBezTo>
                  <a:pt x="1489614" y="-5980"/>
                  <a:pt x="1652872" y="8891"/>
                  <a:pt x="1845306" y="0"/>
                </a:cubicBezTo>
                <a:cubicBezTo>
                  <a:pt x="2037740" y="-8891"/>
                  <a:pt x="2234315" y="-19794"/>
                  <a:pt x="2422545" y="0"/>
                </a:cubicBezTo>
                <a:cubicBezTo>
                  <a:pt x="2610775" y="19794"/>
                  <a:pt x="2687076" y="-9243"/>
                  <a:pt x="2935647" y="0"/>
                </a:cubicBezTo>
                <a:cubicBezTo>
                  <a:pt x="3184218" y="9243"/>
                  <a:pt x="3291827" y="14629"/>
                  <a:pt x="3577024" y="0"/>
                </a:cubicBezTo>
                <a:cubicBezTo>
                  <a:pt x="3862221" y="-14629"/>
                  <a:pt x="3967255" y="21675"/>
                  <a:pt x="4090125" y="0"/>
                </a:cubicBezTo>
                <a:cubicBezTo>
                  <a:pt x="4212995" y="-21675"/>
                  <a:pt x="4338896" y="91"/>
                  <a:pt x="4539089" y="0"/>
                </a:cubicBezTo>
                <a:cubicBezTo>
                  <a:pt x="4739282" y="-91"/>
                  <a:pt x="4821548" y="8336"/>
                  <a:pt x="4988053" y="0"/>
                </a:cubicBezTo>
                <a:cubicBezTo>
                  <a:pt x="5154558" y="-8336"/>
                  <a:pt x="5392645" y="-8592"/>
                  <a:pt x="5693568" y="0"/>
                </a:cubicBezTo>
                <a:cubicBezTo>
                  <a:pt x="5994492" y="8592"/>
                  <a:pt x="6203175" y="15173"/>
                  <a:pt x="6527358" y="0"/>
                </a:cubicBezTo>
                <a:cubicBezTo>
                  <a:pt x="6592896" y="5283"/>
                  <a:pt x="6649301" y="58025"/>
                  <a:pt x="6640946" y="113588"/>
                </a:cubicBezTo>
                <a:cubicBezTo>
                  <a:pt x="6649570" y="223189"/>
                  <a:pt x="6662492" y="420546"/>
                  <a:pt x="6640946" y="567928"/>
                </a:cubicBezTo>
                <a:cubicBezTo>
                  <a:pt x="6630984" y="633534"/>
                  <a:pt x="6589224" y="694245"/>
                  <a:pt x="6527358" y="681516"/>
                </a:cubicBezTo>
                <a:cubicBezTo>
                  <a:pt x="6408813" y="691313"/>
                  <a:pt x="6206360" y="703135"/>
                  <a:pt x="6014256" y="681516"/>
                </a:cubicBezTo>
                <a:cubicBezTo>
                  <a:pt x="5822152" y="659897"/>
                  <a:pt x="5648402" y="665483"/>
                  <a:pt x="5372879" y="681516"/>
                </a:cubicBezTo>
                <a:cubicBezTo>
                  <a:pt x="5097356" y="697549"/>
                  <a:pt x="5134048" y="702765"/>
                  <a:pt x="4923916" y="681516"/>
                </a:cubicBezTo>
                <a:cubicBezTo>
                  <a:pt x="4713784" y="660267"/>
                  <a:pt x="4549844" y="689578"/>
                  <a:pt x="4218401" y="681516"/>
                </a:cubicBezTo>
                <a:cubicBezTo>
                  <a:pt x="3886959" y="673454"/>
                  <a:pt x="3904893" y="699242"/>
                  <a:pt x="3769437" y="681516"/>
                </a:cubicBezTo>
                <a:cubicBezTo>
                  <a:pt x="3633981" y="663790"/>
                  <a:pt x="3269477" y="653484"/>
                  <a:pt x="3063922" y="681516"/>
                </a:cubicBezTo>
                <a:cubicBezTo>
                  <a:pt x="2858368" y="709548"/>
                  <a:pt x="2510129" y="682848"/>
                  <a:pt x="2358408" y="681516"/>
                </a:cubicBezTo>
                <a:cubicBezTo>
                  <a:pt x="2206687" y="680184"/>
                  <a:pt x="1903314" y="662758"/>
                  <a:pt x="1652893" y="681516"/>
                </a:cubicBezTo>
                <a:cubicBezTo>
                  <a:pt x="1402473" y="700274"/>
                  <a:pt x="1222327" y="701966"/>
                  <a:pt x="1075654" y="681516"/>
                </a:cubicBezTo>
                <a:cubicBezTo>
                  <a:pt x="928981" y="661066"/>
                  <a:pt x="386509" y="676054"/>
                  <a:pt x="113588" y="681516"/>
                </a:cubicBezTo>
                <a:cubicBezTo>
                  <a:pt x="61211" y="685443"/>
                  <a:pt x="10919" y="627297"/>
                  <a:pt x="0" y="567928"/>
                </a:cubicBezTo>
                <a:cubicBezTo>
                  <a:pt x="-20030" y="400837"/>
                  <a:pt x="2140" y="235361"/>
                  <a:pt x="0" y="113588"/>
                </a:cubicBezTo>
                <a:close/>
              </a:path>
              <a:path w="6640946" h="681516" stroke="0" extrusionOk="0">
                <a:moveTo>
                  <a:pt x="0" y="113588"/>
                </a:moveTo>
                <a:cubicBezTo>
                  <a:pt x="-5905" y="41082"/>
                  <a:pt x="49092" y="-9577"/>
                  <a:pt x="113588" y="0"/>
                </a:cubicBezTo>
                <a:cubicBezTo>
                  <a:pt x="290019" y="7301"/>
                  <a:pt x="443441" y="-18446"/>
                  <a:pt x="562552" y="0"/>
                </a:cubicBezTo>
                <a:cubicBezTo>
                  <a:pt x="681663" y="18446"/>
                  <a:pt x="1012668" y="-9425"/>
                  <a:pt x="1203929" y="0"/>
                </a:cubicBezTo>
                <a:cubicBezTo>
                  <a:pt x="1395190" y="9425"/>
                  <a:pt x="1646217" y="-30170"/>
                  <a:pt x="1973581" y="0"/>
                </a:cubicBezTo>
                <a:cubicBezTo>
                  <a:pt x="2300945" y="30170"/>
                  <a:pt x="2551529" y="8010"/>
                  <a:pt x="2743234" y="0"/>
                </a:cubicBezTo>
                <a:cubicBezTo>
                  <a:pt x="2934939" y="-8010"/>
                  <a:pt x="3201149" y="-16825"/>
                  <a:pt x="3320473" y="0"/>
                </a:cubicBezTo>
                <a:cubicBezTo>
                  <a:pt x="3439797" y="16825"/>
                  <a:pt x="3696202" y="31992"/>
                  <a:pt x="3961850" y="0"/>
                </a:cubicBezTo>
                <a:cubicBezTo>
                  <a:pt x="4227498" y="-31992"/>
                  <a:pt x="4393706" y="-4611"/>
                  <a:pt x="4539089" y="0"/>
                </a:cubicBezTo>
                <a:cubicBezTo>
                  <a:pt x="4684472" y="4611"/>
                  <a:pt x="5088321" y="-18657"/>
                  <a:pt x="5244604" y="0"/>
                </a:cubicBezTo>
                <a:cubicBezTo>
                  <a:pt x="5400887" y="18657"/>
                  <a:pt x="5632048" y="14184"/>
                  <a:pt x="5757706" y="0"/>
                </a:cubicBezTo>
                <a:cubicBezTo>
                  <a:pt x="5883364" y="-14184"/>
                  <a:pt x="6328399" y="18664"/>
                  <a:pt x="6527358" y="0"/>
                </a:cubicBezTo>
                <a:cubicBezTo>
                  <a:pt x="6588255" y="-948"/>
                  <a:pt x="6649055" y="38693"/>
                  <a:pt x="6640946" y="113588"/>
                </a:cubicBezTo>
                <a:cubicBezTo>
                  <a:pt x="6629957" y="312332"/>
                  <a:pt x="6659583" y="463524"/>
                  <a:pt x="6640946" y="567928"/>
                </a:cubicBezTo>
                <a:cubicBezTo>
                  <a:pt x="6647111" y="642433"/>
                  <a:pt x="6600656" y="671508"/>
                  <a:pt x="6527358" y="681516"/>
                </a:cubicBezTo>
                <a:cubicBezTo>
                  <a:pt x="6279004" y="698102"/>
                  <a:pt x="6205610" y="686594"/>
                  <a:pt x="6014256" y="681516"/>
                </a:cubicBezTo>
                <a:cubicBezTo>
                  <a:pt x="5822902" y="676438"/>
                  <a:pt x="5593037" y="673697"/>
                  <a:pt x="5437017" y="681516"/>
                </a:cubicBezTo>
                <a:cubicBezTo>
                  <a:pt x="5280997" y="689335"/>
                  <a:pt x="5075640" y="701526"/>
                  <a:pt x="4731502" y="681516"/>
                </a:cubicBezTo>
                <a:cubicBezTo>
                  <a:pt x="4387364" y="661506"/>
                  <a:pt x="4343303" y="712656"/>
                  <a:pt x="4025988" y="681516"/>
                </a:cubicBezTo>
                <a:cubicBezTo>
                  <a:pt x="3708673" y="650376"/>
                  <a:pt x="3711381" y="698470"/>
                  <a:pt x="3512886" y="681516"/>
                </a:cubicBezTo>
                <a:cubicBezTo>
                  <a:pt x="3314391" y="664562"/>
                  <a:pt x="3216427" y="656811"/>
                  <a:pt x="2999784" y="681516"/>
                </a:cubicBezTo>
                <a:cubicBezTo>
                  <a:pt x="2783141" y="706221"/>
                  <a:pt x="2713245" y="668146"/>
                  <a:pt x="2486683" y="681516"/>
                </a:cubicBezTo>
                <a:cubicBezTo>
                  <a:pt x="2260121" y="694886"/>
                  <a:pt x="2168975" y="671377"/>
                  <a:pt x="1909444" y="681516"/>
                </a:cubicBezTo>
                <a:cubicBezTo>
                  <a:pt x="1649913" y="691655"/>
                  <a:pt x="1530311" y="685207"/>
                  <a:pt x="1396342" y="681516"/>
                </a:cubicBezTo>
                <a:cubicBezTo>
                  <a:pt x="1262373" y="677825"/>
                  <a:pt x="1046139" y="672504"/>
                  <a:pt x="947378" y="681516"/>
                </a:cubicBezTo>
                <a:cubicBezTo>
                  <a:pt x="848617" y="690528"/>
                  <a:pt x="414777" y="702976"/>
                  <a:pt x="113588" y="681516"/>
                </a:cubicBezTo>
                <a:cubicBezTo>
                  <a:pt x="50388" y="683759"/>
                  <a:pt x="7638" y="625359"/>
                  <a:pt x="0" y="567928"/>
                </a:cubicBezTo>
                <a:cubicBezTo>
                  <a:pt x="12554" y="416797"/>
                  <a:pt x="-17065" y="306985"/>
                  <a:pt x="0" y="1135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Order Cancellation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custGeom>
            <a:avLst/>
            <a:gdLst>
              <a:gd name="connsiteX0" fmla="*/ 0 w 999779"/>
              <a:gd name="connsiteY0" fmla="*/ 114730 h 688365"/>
              <a:gd name="connsiteX1" fmla="*/ 114730 w 999779"/>
              <a:gd name="connsiteY1" fmla="*/ 0 h 688365"/>
              <a:gd name="connsiteX2" fmla="*/ 507593 w 999779"/>
              <a:gd name="connsiteY2" fmla="*/ 0 h 688365"/>
              <a:gd name="connsiteX3" fmla="*/ 885049 w 999779"/>
              <a:gd name="connsiteY3" fmla="*/ 0 h 688365"/>
              <a:gd name="connsiteX4" fmla="*/ 999779 w 999779"/>
              <a:gd name="connsiteY4" fmla="*/ 114730 h 688365"/>
              <a:gd name="connsiteX5" fmla="*/ 999779 w 999779"/>
              <a:gd name="connsiteY5" fmla="*/ 573635 h 688365"/>
              <a:gd name="connsiteX6" fmla="*/ 885049 w 999779"/>
              <a:gd name="connsiteY6" fmla="*/ 688365 h 688365"/>
              <a:gd name="connsiteX7" fmla="*/ 499890 w 999779"/>
              <a:gd name="connsiteY7" fmla="*/ 688365 h 688365"/>
              <a:gd name="connsiteX8" fmla="*/ 114730 w 999779"/>
              <a:gd name="connsiteY8" fmla="*/ 688365 h 688365"/>
              <a:gd name="connsiteX9" fmla="*/ 0 w 999779"/>
              <a:gd name="connsiteY9" fmla="*/ 573635 h 688365"/>
              <a:gd name="connsiteX10" fmla="*/ 0 w 999779"/>
              <a:gd name="connsiteY10" fmla="*/ 114730 h 6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779" h="688365" fill="none" extrusionOk="0">
                <a:moveTo>
                  <a:pt x="0" y="114730"/>
                </a:moveTo>
                <a:cubicBezTo>
                  <a:pt x="2948" y="46043"/>
                  <a:pt x="42354" y="-11707"/>
                  <a:pt x="114730" y="0"/>
                </a:cubicBezTo>
                <a:cubicBezTo>
                  <a:pt x="283310" y="-6545"/>
                  <a:pt x="323568" y="8803"/>
                  <a:pt x="507593" y="0"/>
                </a:cubicBezTo>
                <a:cubicBezTo>
                  <a:pt x="691618" y="-8803"/>
                  <a:pt x="797142" y="-17677"/>
                  <a:pt x="885049" y="0"/>
                </a:cubicBezTo>
                <a:cubicBezTo>
                  <a:pt x="939193" y="-1223"/>
                  <a:pt x="987438" y="54953"/>
                  <a:pt x="999779" y="114730"/>
                </a:cubicBezTo>
                <a:cubicBezTo>
                  <a:pt x="1004217" y="223780"/>
                  <a:pt x="985689" y="356811"/>
                  <a:pt x="999779" y="573635"/>
                </a:cubicBezTo>
                <a:cubicBezTo>
                  <a:pt x="1002320" y="633263"/>
                  <a:pt x="950004" y="690794"/>
                  <a:pt x="885049" y="688365"/>
                </a:cubicBezTo>
                <a:cubicBezTo>
                  <a:pt x="765653" y="696726"/>
                  <a:pt x="624551" y="689613"/>
                  <a:pt x="499890" y="688365"/>
                </a:cubicBezTo>
                <a:cubicBezTo>
                  <a:pt x="375229" y="687117"/>
                  <a:pt x="256844" y="681405"/>
                  <a:pt x="114730" y="688365"/>
                </a:cubicBezTo>
                <a:cubicBezTo>
                  <a:pt x="40518" y="693605"/>
                  <a:pt x="465" y="641858"/>
                  <a:pt x="0" y="573635"/>
                </a:cubicBezTo>
                <a:cubicBezTo>
                  <a:pt x="12735" y="460752"/>
                  <a:pt x="7776" y="301002"/>
                  <a:pt x="0" y="114730"/>
                </a:cubicBezTo>
                <a:close/>
              </a:path>
              <a:path w="999779" h="688365" stroke="0" extrusionOk="0">
                <a:moveTo>
                  <a:pt x="0" y="114730"/>
                </a:moveTo>
                <a:cubicBezTo>
                  <a:pt x="10388" y="54614"/>
                  <a:pt x="45605" y="-12631"/>
                  <a:pt x="114730" y="0"/>
                </a:cubicBezTo>
                <a:cubicBezTo>
                  <a:pt x="262256" y="11984"/>
                  <a:pt x="355712" y="-15536"/>
                  <a:pt x="476780" y="0"/>
                </a:cubicBezTo>
                <a:cubicBezTo>
                  <a:pt x="597848" y="15536"/>
                  <a:pt x="748164" y="8915"/>
                  <a:pt x="885049" y="0"/>
                </a:cubicBezTo>
                <a:cubicBezTo>
                  <a:pt x="962136" y="-209"/>
                  <a:pt x="999112" y="57114"/>
                  <a:pt x="999779" y="114730"/>
                </a:cubicBezTo>
                <a:cubicBezTo>
                  <a:pt x="994863" y="252900"/>
                  <a:pt x="1014609" y="417596"/>
                  <a:pt x="999779" y="573635"/>
                </a:cubicBezTo>
                <a:cubicBezTo>
                  <a:pt x="1012934" y="636961"/>
                  <a:pt x="945473" y="685205"/>
                  <a:pt x="885049" y="688365"/>
                </a:cubicBezTo>
                <a:cubicBezTo>
                  <a:pt x="800798" y="692829"/>
                  <a:pt x="633369" y="669549"/>
                  <a:pt x="492186" y="688365"/>
                </a:cubicBezTo>
                <a:cubicBezTo>
                  <a:pt x="351003" y="707181"/>
                  <a:pt x="256377" y="690451"/>
                  <a:pt x="114730" y="688365"/>
                </a:cubicBezTo>
                <a:cubicBezTo>
                  <a:pt x="50347" y="685580"/>
                  <a:pt x="413" y="640023"/>
                  <a:pt x="0" y="573635"/>
                </a:cubicBezTo>
                <a:cubicBezTo>
                  <a:pt x="-3733" y="356911"/>
                  <a:pt x="22553" y="221014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335353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06237" y="3169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129410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159" y="11347"/>
                  <a:pt x="13010" y="-3114"/>
                  <a:pt x="28854" y="0"/>
                </a:cubicBezTo>
                <a:cubicBezTo>
                  <a:pt x="58860" y="1898"/>
                  <a:pt x="93992" y="-4608"/>
                  <a:pt x="144266" y="0"/>
                </a:cubicBezTo>
                <a:cubicBezTo>
                  <a:pt x="158404" y="-435"/>
                  <a:pt x="172322" y="14208"/>
                  <a:pt x="173120" y="28854"/>
                </a:cubicBezTo>
                <a:cubicBezTo>
                  <a:pt x="171878" y="184059"/>
                  <a:pt x="166582" y="267719"/>
                  <a:pt x="173120" y="389437"/>
                </a:cubicBezTo>
                <a:cubicBezTo>
                  <a:pt x="173338" y="401422"/>
                  <a:pt x="157901" y="416619"/>
                  <a:pt x="144266" y="418291"/>
                </a:cubicBezTo>
                <a:cubicBezTo>
                  <a:pt x="114895" y="416739"/>
                  <a:pt x="80013" y="417288"/>
                  <a:pt x="28854" y="418291"/>
                </a:cubicBezTo>
                <a:cubicBezTo>
                  <a:pt x="11496" y="416201"/>
                  <a:pt x="2297" y="404168"/>
                  <a:pt x="0" y="389437"/>
                </a:cubicBezTo>
                <a:cubicBezTo>
                  <a:pt x="7207" y="307974"/>
                  <a:pt x="-3557" y="13757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391" y="12980"/>
                  <a:pt x="12145" y="-2508"/>
                  <a:pt x="28854" y="0"/>
                </a:cubicBezTo>
                <a:cubicBezTo>
                  <a:pt x="57515" y="-3696"/>
                  <a:pt x="110749" y="1865"/>
                  <a:pt x="144266" y="0"/>
                </a:cubicBezTo>
                <a:cubicBezTo>
                  <a:pt x="161131" y="-1053"/>
                  <a:pt x="173790" y="10988"/>
                  <a:pt x="173120" y="28854"/>
                </a:cubicBezTo>
                <a:cubicBezTo>
                  <a:pt x="175920" y="205711"/>
                  <a:pt x="180330" y="312669"/>
                  <a:pt x="173120" y="389437"/>
                </a:cubicBezTo>
                <a:cubicBezTo>
                  <a:pt x="172524" y="407224"/>
                  <a:pt x="162818" y="419338"/>
                  <a:pt x="144266" y="418291"/>
                </a:cubicBezTo>
                <a:cubicBezTo>
                  <a:pt x="101285" y="417440"/>
                  <a:pt x="74941" y="423021"/>
                  <a:pt x="28854" y="418291"/>
                </a:cubicBezTo>
                <a:cubicBezTo>
                  <a:pt x="10695" y="415803"/>
                  <a:pt x="-860" y="406009"/>
                  <a:pt x="0" y="389437"/>
                </a:cubicBezTo>
                <a:cubicBezTo>
                  <a:pt x="1029" y="315369"/>
                  <a:pt x="-11552" y="129569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978540" y="2182284"/>
            <a:ext cx="252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86027" y="359311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544925" y="2037811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15824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27826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38769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27826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85342" y="-16131"/>
                    <a:pt x="416194" y="-14941"/>
                    <a:pt x="588511" y="0"/>
                  </a:cubicBezTo>
                  <a:cubicBezTo>
                    <a:pt x="760828" y="14941"/>
                    <a:pt x="999151" y="3079"/>
                    <a:pt x="1158240" y="0"/>
                  </a:cubicBezTo>
                  <a:cubicBezTo>
                    <a:pt x="1317329" y="-3079"/>
                    <a:pt x="1668440" y="27954"/>
                    <a:pt x="1878227" y="0"/>
                  </a:cubicBezTo>
                  <a:cubicBezTo>
                    <a:pt x="1875595" y="164667"/>
                    <a:pt x="1878867" y="391997"/>
                    <a:pt x="1878227" y="527826"/>
                  </a:cubicBezTo>
                  <a:cubicBezTo>
                    <a:pt x="1877587" y="663655"/>
                    <a:pt x="1863877" y="821070"/>
                    <a:pt x="1878227" y="1099637"/>
                  </a:cubicBezTo>
                  <a:cubicBezTo>
                    <a:pt x="1707724" y="1074523"/>
                    <a:pt x="1498152" y="1112449"/>
                    <a:pt x="1308498" y="1099637"/>
                  </a:cubicBezTo>
                  <a:cubicBezTo>
                    <a:pt x="1118844" y="1086825"/>
                    <a:pt x="956229" y="1078937"/>
                    <a:pt x="738769" y="1099637"/>
                  </a:cubicBezTo>
                  <a:cubicBezTo>
                    <a:pt x="521309" y="1120337"/>
                    <a:pt x="211437" y="1082495"/>
                    <a:pt x="0" y="1099637"/>
                  </a:cubicBezTo>
                  <a:cubicBezTo>
                    <a:pt x="24018" y="819009"/>
                    <a:pt x="-26541" y="804978"/>
                    <a:pt x="0" y="527826"/>
                  </a:cubicBezTo>
                  <a:cubicBezTo>
                    <a:pt x="26541" y="250674"/>
                    <a:pt x="2002" y="18800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54714" y="11137"/>
                    <a:pt x="422934" y="-25387"/>
                    <a:pt x="644858" y="0"/>
                  </a:cubicBezTo>
                  <a:cubicBezTo>
                    <a:pt x="866782" y="25387"/>
                    <a:pt x="973377" y="-827"/>
                    <a:pt x="1233369" y="0"/>
                  </a:cubicBezTo>
                  <a:cubicBezTo>
                    <a:pt x="1493361" y="827"/>
                    <a:pt x="1628390" y="-20827"/>
                    <a:pt x="1878227" y="0"/>
                  </a:cubicBezTo>
                  <a:cubicBezTo>
                    <a:pt x="1873451" y="198473"/>
                    <a:pt x="1856477" y="288387"/>
                    <a:pt x="1878227" y="549819"/>
                  </a:cubicBezTo>
                  <a:cubicBezTo>
                    <a:pt x="1899977" y="811251"/>
                    <a:pt x="1900530" y="928303"/>
                    <a:pt x="1878227" y="1099637"/>
                  </a:cubicBezTo>
                  <a:cubicBezTo>
                    <a:pt x="1694370" y="1122834"/>
                    <a:pt x="1372112" y="1091064"/>
                    <a:pt x="1214587" y="1099637"/>
                  </a:cubicBezTo>
                  <a:cubicBezTo>
                    <a:pt x="1057062" y="1108210"/>
                    <a:pt x="767275" y="1093050"/>
                    <a:pt x="626076" y="1099637"/>
                  </a:cubicBezTo>
                  <a:cubicBezTo>
                    <a:pt x="484877" y="1106224"/>
                    <a:pt x="249308" y="1109382"/>
                    <a:pt x="0" y="1099637"/>
                  </a:cubicBezTo>
                  <a:cubicBezTo>
                    <a:pt x="1810" y="961085"/>
                    <a:pt x="19253" y="705645"/>
                    <a:pt x="0" y="560815"/>
                  </a:cubicBezTo>
                  <a:cubicBezTo>
                    <a:pt x="-19253" y="415985"/>
                    <a:pt x="12916" y="13683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440014008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44094 w 1876003"/>
                <a:gd name="connsiteY1" fmla="*/ 0 h 673922"/>
                <a:gd name="connsiteX2" fmla="*/ 130694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12791" y="15918"/>
                    <a:pt x="425702" y="30971"/>
                    <a:pt x="644094" y="0"/>
                  </a:cubicBezTo>
                  <a:cubicBezTo>
                    <a:pt x="862486" y="-30971"/>
                    <a:pt x="1083339" y="-17321"/>
                    <a:pt x="1306949" y="0"/>
                  </a:cubicBezTo>
                  <a:cubicBezTo>
                    <a:pt x="1530560" y="17321"/>
                    <a:pt x="1615314" y="1334"/>
                    <a:pt x="1876003" y="0"/>
                  </a:cubicBezTo>
                  <a:cubicBezTo>
                    <a:pt x="1682314" y="136989"/>
                    <a:pt x="1653416" y="179948"/>
                    <a:pt x="1435142" y="316743"/>
                  </a:cubicBezTo>
                  <a:cubicBezTo>
                    <a:pt x="1216868" y="453538"/>
                    <a:pt x="1143737" y="502252"/>
                    <a:pt x="938001" y="673922"/>
                  </a:cubicBezTo>
                  <a:cubicBezTo>
                    <a:pt x="814214" y="556428"/>
                    <a:pt x="580981" y="424096"/>
                    <a:pt x="469001" y="336961"/>
                  </a:cubicBezTo>
                  <a:cubicBezTo>
                    <a:pt x="357020" y="249826"/>
                    <a:pt x="147305" y="137312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41113" y="-8408"/>
                    <a:pt x="472649" y="-22166"/>
                    <a:pt x="662854" y="0"/>
                  </a:cubicBezTo>
                  <a:cubicBezTo>
                    <a:pt x="853059" y="22166"/>
                    <a:pt x="1066526" y="16836"/>
                    <a:pt x="1269429" y="0"/>
                  </a:cubicBezTo>
                  <a:cubicBezTo>
                    <a:pt x="1472332" y="-16836"/>
                    <a:pt x="1691511" y="10392"/>
                    <a:pt x="1876003" y="0"/>
                  </a:cubicBezTo>
                  <a:cubicBezTo>
                    <a:pt x="1674373" y="176547"/>
                    <a:pt x="1607437" y="195238"/>
                    <a:pt x="1388242" y="350439"/>
                  </a:cubicBezTo>
                  <a:cubicBezTo>
                    <a:pt x="1169047" y="505640"/>
                    <a:pt x="1123572" y="557414"/>
                    <a:pt x="938001" y="673922"/>
                  </a:cubicBezTo>
                  <a:cubicBezTo>
                    <a:pt x="724439" y="511833"/>
                    <a:pt x="668757" y="495591"/>
                    <a:pt x="497141" y="357179"/>
                  </a:cubicBezTo>
                  <a:cubicBezTo>
                    <a:pt x="325525" y="218767"/>
                    <a:pt x="123320" y="5459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4155195210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7709451" y="26404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758579" y="2802888"/>
            <a:ext cx="252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7282481" y="2658415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26076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44858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99144" y="-27196"/>
                    <a:pt x="343565" y="6190"/>
                    <a:pt x="626076" y="0"/>
                  </a:cubicBezTo>
                  <a:cubicBezTo>
                    <a:pt x="908587" y="-6190"/>
                    <a:pt x="1110524" y="10655"/>
                    <a:pt x="1252151" y="0"/>
                  </a:cubicBezTo>
                  <a:cubicBezTo>
                    <a:pt x="1393778" y="-10655"/>
                    <a:pt x="1642479" y="-23181"/>
                    <a:pt x="1878227" y="0"/>
                  </a:cubicBezTo>
                  <a:cubicBezTo>
                    <a:pt x="1898054" y="171848"/>
                    <a:pt x="1887841" y="329722"/>
                    <a:pt x="1878227" y="549819"/>
                  </a:cubicBezTo>
                  <a:cubicBezTo>
                    <a:pt x="1868613" y="769916"/>
                    <a:pt x="1900685" y="891119"/>
                    <a:pt x="1878227" y="1099637"/>
                  </a:cubicBezTo>
                  <a:cubicBezTo>
                    <a:pt x="1593223" y="1080856"/>
                    <a:pt x="1408569" y="1126173"/>
                    <a:pt x="1233369" y="1099637"/>
                  </a:cubicBezTo>
                  <a:cubicBezTo>
                    <a:pt x="1058169" y="1073101"/>
                    <a:pt x="788035" y="1100818"/>
                    <a:pt x="644858" y="1099637"/>
                  </a:cubicBezTo>
                  <a:cubicBezTo>
                    <a:pt x="501681" y="1098456"/>
                    <a:pt x="236315" y="1126903"/>
                    <a:pt x="0" y="1099637"/>
                  </a:cubicBezTo>
                  <a:cubicBezTo>
                    <a:pt x="-7316" y="951812"/>
                    <a:pt x="-455" y="804939"/>
                    <a:pt x="0" y="560815"/>
                  </a:cubicBezTo>
                  <a:cubicBezTo>
                    <a:pt x="455" y="316691"/>
                    <a:pt x="-8581" y="25948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26499" y="734"/>
                    <a:pt x="390285" y="-22694"/>
                    <a:pt x="626076" y="0"/>
                  </a:cubicBezTo>
                  <a:cubicBezTo>
                    <a:pt x="861867" y="22694"/>
                    <a:pt x="1090543" y="31856"/>
                    <a:pt x="1270934" y="0"/>
                  </a:cubicBezTo>
                  <a:cubicBezTo>
                    <a:pt x="1451325" y="-31856"/>
                    <a:pt x="1742317" y="-23212"/>
                    <a:pt x="1878227" y="0"/>
                  </a:cubicBezTo>
                  <a:cubicBezTo>
                    <a:pt x="1876860" y="216346"/>
                    <a:pt x="1875864" y="319994"/>
                    <a:pt x="1878227" y="560815"/>
                  </a:cubicBezTo>
                  <a:cubicBezTo>
                    <a:pt x="1880590" y="801636"/>
                    <a:pt x="1897474" y="972626"/>
                    <a:pt x="1878227" y="1099637"/>
                  </a:cubicBezTo>
                  <a:cubicBezTo>
                    <a:pt x="1588138" y="1104286"/>
                    <a:pt x="1514451" y="1107517"/>
                    <a:pt x="1252151" y="1099637"/>
                  </a:cubicBezTo>
                  <a:cubicBezTo>
                    <a:pt x="989851" y="1091757"/>
                    <a:pt x="859784" y="1108820"/>
                    <a:pt x="682422" y="1099637"/>
                  </a:cubicBezTo>
                  <a:cubicBezTo>
                    <a:pt x="505060" y="1090454"/>
                    <a:pt x="252554" y="1117317"/>
                    <a:pt x="0" y="1099637"/>
                  </a:cubicBezTo>
                  <a:cubicBezTo>
                    <a:pt x="26234" y="946850"/>
                    <a:pt x="27813" y="691699"/>
                    <a:pt x="0" y="527826"/>
                  </a:cubicBezTo>
                  <a:cubicBezTo>
                    <a:pt x="-27813" y="363953"/>
                    <a:pt x="13218" y="10679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8634128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569054 w 1876003"/>
                <a:gd name="connsiteY1" fmla="*/ 0 h 673922"/>
                <a:gd name="connsiteX2" fmla="*/ 1138108 w 1876003"/>
                <a:gd name="connsiteY2" fmla="*/ 0 h 673922"/>
                <a:gd name="connsiteX3" fmla="*/ 1876003 w 1876003"/>
                <a:gd name="connsiteY3" fmla="*/ 0 h 673922"/>
                <a:gd name="connsiteX4" fmla="*/ 1425762 w 1876003"/>
                <a:gd name="connsiteY4" fmla="*/ 323483 h 673922"/>
                <a:gd name="connsiteX5" fmla="*/ 938001 w 1876003"/>
                <a:gd name="connsiteY5" fmla="*/ 673922 h 673922"/>
                <a:gd name="connsiteX6" fmla="*/ 478381 w 1876003"/>
                <a:gd name="connsiteY6" fmla="*/ 343700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66922" y="-1383"/>
                    <a:pt x="366399" y="25297"/>
                    <a:pt x="569054" y="0"/>
                  </a:cubicBezTo>
                  <a:cubicBezTo>
                    <a:pt x="771709" y="-25297"/>
                    <a:pt x="1018264" y="19253"/>
                    <a:pt x="1138108" y="0"/>
                  </a:cubicBezTo>
                  <a:cubicBezTo>
                    <a:pt x="1257952" y="-19253"/>
                    <a:pt x="1507176" y="15020"/>
                    <a:pt x="1876003" y="0"/>
                  </a:cubicBezTo>
                  <a:cubicBezTo>
                    <a:pt x="1707000" y="136161"/>
                    <a:pt x="1636888" y="148375"/>
                    <a:pt x="1425762" y="323483"/>
                  </a:cubicBezTo>
                  <a:cubicBezTo>
                    <a:pt x="1214636" y="498591"/>
                    <a:pt x="1116877" y="567889"/>
                    <a:pt x="938001" y="673922"/>
                  </a:cubicBezTo>
                  <a:cubicBezTo>
                    <a:pt x="760593" y="544594"/>
                    <a:pt x="689485" y="502527"/>
                    <a:pt x="478381" y="343700"/>
                  </a:cubicBezTo>
                  <a:cubicBezTo>
                    <a:pt x="267277" y="184874"/>
                    <a:pt x="200744" y="145817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82417" y="-9519"/>
                    <a:pt x="376757" y="-15948"/>
                    <a:pt x="587814" y="0"/>
                  </a:cubicBezTo>
                  <a:cubicBezTo>
                    <a:pt x="798871" y="15948"/>
                    <a:pt x="973814" y="-4943"/>
                    <a:pt x="1175629" y="0"/>
                  </a:cubicBezTo>
                  <a:cubicBezTo>
                    <a:pt x="1377444" y="4943"/>
                    <a:pt x="1634148" y="-9719"/>
                    <a:pt x="1876003" y="0"/>
                  </a:cubicBezTo>
                  <a:cubicBezTo>
                    <a:pt x="1685695" y="109433"/>
                    <a:pt x="1656548" y="192226"/>
                    <a:pt x="1407002" y="336961"/>
                  </a:cubicBezTo>
                  <a:cubicBezTo>
                    <a:pt x="1157456" y="481696"/>
                    <a:pt x="1104750" y="560431"/>
                    <a:pt x="938001" y="673922"/>
                  </a:cubicBezTo>
                  <a:cubicBezTo>
                    <a:pt x="733532" y="518135"/>
                    <a:pt x="678295" y="519437"/>
                    <a:pt x="497141" y="357179"/>
                  </a:cubicBezTo>
                  <a:cubicBezTo>
                    <a:pt x="315987" y="194921"/>
                    <a:pt x="91465" y="8548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384038908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994329" y="3673124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3116641" y="200551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54445" y="360305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stCxn id="44" idx="1"/>
            <a:endCxn id="100" idx="3"/>
          </p:cNvCxnSpPr>
          <p:nvPr/>
        </p:nvCxnSpPr>
        <p:spPr>
          <a:xfrm flipH="1" flipV="1">
            <a:off x="3044633" y="3338194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88960" y="3764776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87547" y="3857696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28864" y="4092039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4061593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142814" y="460404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5990477" y="4707539"/>
            <a:ext cx="4048394" cy="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5556862" y="4651122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68CF48E-7DED-8E4D-AF09-B01B4E932B00}"/>
              </a:ext>
            </a:extLst>
          </p:cNvPr>
          <p:cNvCxnSpPr>
            <a:cxnSpLocks/>
          </p:cNvCxnSpPr>
          <p:nvPr/>
        </p:nvCxnSpPr>
        <p:spPr>
          <a:xfrm flipV="1">
            <a:off x="5990477" y="4835441"/>
            <a:ext cx="5291511" cy="139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97798" y="508885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22152" y="5058406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484" y="13558"/>
                  <a:pt x="11741" y="484"/>
                  <a:pt x="28854" y="0"/>
                </a:cubicBezTo>
                <a:cubicBezTo>
                  <a:pt x="61012" y="3097"/>
                  <a:pt x="95806" y="-5006"/>
                  <a:pt x="144266" y="0"/>
                </a:cubicBezTo>
                <a:cubicBezTo>
                  <a:pt x="158290" y="-2696"/>
                  <a:pt x="170779" y="12648"/>
                  <a:pt x="173120" y="28854"/>
                </a:cubicBezTo>
                <a:cubicBezTo>
                  <a:pt x="184908" y="178721"/>
                  <a:pt x="188617" y="256635"/>
                  <a:pt x="173120" y="389437"/>
                </a:cubicBezTo>
                <a:cubicBezTo>
                  <a:pt x="172650" y="404684"/>
                  <a:pt x="161319" y="417857"/>
                  <a:pt x="144266" y="418291"/>
                </a:cubicBezTo>
                <a:cubicBezTo>
                  <a:pt x="96197" y="421508"/>
                  <a:pt x="62726" y="419839"/>
                  <a:pt x="28854" y="418291"/>
                </a:cubicBezTo>
                <a:cubicBezTo>
                  <a:pt x="16481" y="418674"/>
                  <a:pt x="-517" y="405906"/>
                  <a:pt x="0" y="389437"/>
                </a:cubicBezTo>
                <a:cubicBezTo>
                  <a:pt x="11294" y="272139"/>
                  <a:pt x="-16350" y="1141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90817" y="135161"/>
                  <a:pt x="180895" y="224357"/>
                  <a:pt x="173120" y="389437"/>
                </a:cubicBezTo>
                <a:cubicBezTo>
                  <a:pt x="176301" y="406530"/>
                  <a:pt x="163028" y="419183"/>
                  <a:pt x="144266" y="418291"/>
                </a:cubicBezTo>
                <a:cubicBezTo>
                  <a:pt x="100521" y="417353"/>
                  <a:pt x="55911" y="422882"/>
                  <a:pt x="28854" y="418291"/>
                </a:cubicBezTo>
                <a:cubicBezTo>
                  <a:pt x="13196" y="417994"/>
                  <a:pt x="3146" y="405710"/>
                  <a:pt x="0" y="389437"/>
                </a:cubicBezTo>
                <a:cubicBezTo>
                  <a:pt x="-15305" y="306987"/>
                  <a:pt x="271" y="194399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EFCA1A-F478-FF43-82CE-413FB0B843C9}"/>
              </a:ext>
            </a:extLst>
          </p:cNvPr>
          <p:cNvSpPr/>
          <p:nvPr/>
        </p:nvSpPr>
        <p:spPr>
          <a:xfrm>
            <a:off x="11311016" y="4016434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Save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(in memory)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BE928E66-0016-9947-AD17-B291F56AA782}"/>
              </a:ext>
            </a:extLst>
          </p:cNvPr>
          <p:cNvSpPr/>
          <p:nvPr/>
        </p:nvSpPr>
        <p:spPr>
          <a:xfrm>
            <a:off x="11208301" y="4065500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4349169" y="549783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 flipV="1">
            <a:off x="5990663" y="5581747"/>
            <a:ext cx="5304198" cy="184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5557048" y="5509477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985203" y="5730059"/>
            <a:ext cx="153197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47" y="61621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6131714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1547" y="13580"/>
                  <a:pt x="15942" y="1026"/>
                  <a:pt x="28854" y="0"/>
                </a:cubicBezTo>
                <a:cubicBezTo>
                  <a:pt x="81627" y="-2475"/>
                  <a:pt x="88258" y="740"/>
                  <a:pt x="144266" y="0"/>
                </a:cubicBezTo>
                <a:cubicBezTo>
                  <a:pt x="160265" y="-1653"/>
                  <a:pt x="174912" y="14215"/>
                  <a:pt x="173120" y="28854"/>
                </a:cubicBezTo>
                <a:cubicBezTo>
                  <a:pt x="177224" y="128553"/>
                  <a:pt x="189715" y="264996"/>
                  <a:pt x="173120" y="389437"/>
                </a:cubicBezTo>
                <a:cubicBezTo>
                  <a:pt x="176741" y="405610"/>
                  <a:pt x="159399" y="416734"/>
                  <a:pt x="144266" y="418291"/>
                </a:cubicBezTo>
                <a:cubicBezTo>
                  <a:pt x="103142" y="422679"/>
                  <a:pt x="75909" y="419829"/>
                  <a:pt x="28854" y="418291"/>
                </a:cubicBezTo>
                <a:cubicBezTo>
                  <a:pt x="13619" y="418813"/>
                  <a:pt x="-2465" y="405092"/>
                  <a:pt x="0" y="389437"/>
                </a:cubicBezTo>
                <a:cubicBezTo>
                  <a:pt x="10485" y="224390"/>
                  <a:pt x="6862" y="180491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2608" y="12767"/>
                  <a:pt x="13468" y="-47"/>
                  <a:pt x="28854" y="0"/>
                </a:cubicBezTo>
                <a:cubicBezTo>
                  <a:pt x="77477" y="2703"/>
                  <a:pt x="101925" y="4438"/>
                  <a:pt x="144266" y="0"/>
                </a:cubicBezTo>
                <a:cubicBezTo>
                  <a:pt x="160824" y="621"/>
                  <a:pt x="172224" y="13445"/>
                  <a:pt x="173120" y="28854"/>
                </a:cubicBezTo>
                <a:cubicBezTo>
                  <a:pt x="184095" y="177684"/>
                  <a:pt x="191100" y="276484"/>
                  <a:pt x="173120" y="389437"/>
                </a:cubicBezTo>
                <a:cubicBezTo>
                  <a:pt x="174671" y="404346"/>
                  <a:pt x="161432" y="418100"/>
                  <a:pt x="144266" y="418291"/>
                </a:cubicBezTo>
                <a:cubicBezTo>
                  <a:pt x="88243" y="421796"/>
                  <a:pt x="85184" y="421816"/>
                  <a:pt x="28854" y="418291"/>
                </a:cubicBezTo>
                <a:cubicBezTo>
                  <a:pt x="11865" y="414545"/>
                  <a:pt x="533" y="405517"/>
                  <a:pt x="0" y="389437"/>
                </a:cubicBezTo>
                <a:cubicBezTo>
                  <a:pt x="6737" y="299520"/>
                  <a:pt x="14866" y="178880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51488" y="6046645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58493" y="6349520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2591131" y="3641069"/>
            <a:ext cx="13860" cy="24055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366B84D-60FA-7C43-B458-4060662AC1A6}"/>
              </a:ext>
            </a:extLst>
          </p:cNvPr>
          <p:cNvSpPr/>
          <p:nvPr/>
        </p:nvSpPr>
        <p:spPr>
          <a:xfrm>
            <a:off x="11324272" y="5729277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Delete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(in memory)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2D8728F-4314-FA43-AF5D-AD999050761B}"/>
              </a:ext>
            </a:extLst>
          </p:cNvPr>
          <p:cNvSpPr/>
          <p:nvPr/>
        </p:nvSpPr>
        <p:spPr>
          <a:xfrm>
            <a:off x="11221555" y="5768404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C2FF3A2-6508-0141-8DBF-5A3041F2F155}"/>
              </a:ext>
            </a:extLst>
          </p:cNvPr>
          <p:cNvSpPr/>
          <p:nvPr/>
        </p:nvSpPr>
        <p:spPr>
          <a:xfrm>
            <a:off x="8523327" y="4343979"/>
            <a:ext cx="3199023" cy="1260415"/>
          </a:xfrm>
          <a:custGeom>
            <a:avLst/>
            <a:gdLst>
              <a:gd name="connsiteX0" fmla="*/ 0 w 3199023"/>
              <a:gd name="connsiteY0" fmla="*/ 210073 h 1260415"/>
              <a:gd name="connsiteX1" fmla="*/ 210073 w 3199023"/>
              <a:gd name="connsiteY1" fmla="*/ 0 h 1260415"/>
              <a:gd name="connsiteX2" fmla="*/ 849215 w 3199023"/>
              <a:gd name="connsiteY2" fmla="*/ 0 h 1260415"/>
              <a:gd name="connsiteX3" fmla="*/ 1543934 w 3199023"/>
              <a:gd name="connsiteY3" fmla="*/ 0 h 1260415"/>
              <a:gd name="connsiteX4" fmla="*/ 2183076 w 3199023"/>
              <a:gd name="connsiteY4" fmla="*/ 0 h 1260415"/>
              <a:gd name="connsiteX5" fmla="*/ 2988950 w 3199023"/>
              <a:gd name="connsiteY5" fmla="*/ 0 h 1260415"/>
              <a:gd name="connsiteX6" fmla="*/ 3199023 w 3199023"/>
              <a:gd name="connsiteY6" fmla="*/ 210073 h 1260415"/>
              <a:gd name="connsiteX7" fmla="*/ 3199023 w 3199023"/>
              <a:gd name="connsiteY7" fmla="*/ 630208 h 1260415"/>
              <a:gd name="connsiteX8" fmla="*/ 3199023 w 3199023"/>
              <a:gd name="connsiteY8" fmla="*/ 1050342 h 1260415"/>
              <a:gd name="connsiteX9" fmla="*/ 2988950 w 3199023"/>
              <a:gd name="connsiteY9" fmla="*/ 1260415 h 1260415"/>
              <a:gd name="connsiteX10" fmla="*/ 2322020 w 3199023"/>
              <a:gd name="connsiteY10" fmla="*/ 1260415 h 1260415"/>
              <a:gd name="connsiteX11" fmla="*/ 1710667 w 3199023"/>
              <a:gd name="connsiteY11" fmla="*/ 1260415 h 1260415"/>
              <a:gd name="connsiteX12" fmla="*/ 988159 w 3199023"/>
              <a:gd name="connsiteY12" fmla="*/ 1260415 h 1260415"/>
              <a:gd name="connsiteX13" fmla="*/ 210073 w 3199023"/>
              <a:gd name="connsiteY13" fmla="*/ 1260415 h 1260415"/>
              <a:gd name="connsiteX14" fmla="*/ 0 w 3199023"/>
              <a:gd name="connsiteY14" fmla="*/ 1050342 h 1260415"/>
              <a:gd name="connsiteX15" fmla="*/ 0 w 3199023"/>
              <a:gd name="connsiteY15" fmla="*/ 613402 h 1260415"/>
              <a:gd name="connsiteX16" fmla="*/ 0 w 3199023"/>
              <a:gd name="connsiteY16" fmla="*/ 210073 h 126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9023" h="1260415" fill="none" extrusionOk="0">
                <a:moveTo>
                  <a:pt x="0" y="210073"/>
                </a:moveTo>
                <a:cubicBezTo>
                  <a:pt x="-8896" y="109959"/>
                  <a:pt x="108189" y="10504"/>
                  <a:pt x="210073" y="0"/>
                </a:cubicBezTo>
                <a:cubicBezTo>
                  <a:pt x="371906" y="17457"/>
                  <a:pt x="672418" y="-16398"/>
                  <a:pt x="849215" y="0"/>
                </a:cubicBezTo>
                <a:cubicBezTo>
                  <a:pt x="1026012" y="16398"/>
                  <a:pt x="1264576" y="4704"/>
                  <a:pt x="1543934" y="0"/>
                </a:cubicBezTo>
                <a:cubicBezTo>
                  <a:pt x="1823292" y="-4704"/>
                  <a:pt x="2004435" y="30645"/>
                  <a:pt x="2183076" y="0"/>
                </a:cubicBezTo>
                <a:cubicBezTo>
                  <a:pt x="2361717" y="-30645"/>
                  <a:pt x="2776945" y="28506"/>
                  <a:pt x="2988950" y="0"/>
                </a:cubicBezTo>
                <a:cubicBezTo>
                  <a:pt x="3078599" y="-1492"/>
                  <a:pt x="3205101" y="99285"/>
                  <a:pt x="3199023" y="210073"/>
                </a:cubicBezTo>
                <a:cubicBezTo>
                  <a:pt x="3185875" y="304673"/>
                  <a:pt x="3216607" y="435872"/>
                  <a:pt x="3199023" y="630208"/>
                </a:cubicBezTo>
                <a:cubicBezTo>
                  <a:pt x="3181439" y="824544"/>
                  <a:pt x="3218947" y="859426"/>
                  <a:pt x="3199023" y="1050342"/>
                </a:cubicBezTo>
                <a:cubicBezTo>
                  <a:pt x="3198098" y="1147157"/>
                  <a:pt x="3129489" y="1275862"/>
                  <a:pt x="2988950" y="1260415"/>
                </a:cubicBezTo>
                <a:cubicBezTo>
                  <a:pt x="2692636" y="1290725"/>
                  <a:pt x="2517942" y="1293339"/>
                  <a:pt x="2322020" y="1260415"/>
                </a:cubicBezTo>
                <a:cubicBezTo>
                  <a:pt x="2126098" y="1227492"/>
                  <a:pt x="1889424" y="1234045"/>
                  <a:pt x="1710667" y="1260415"/>
                </a:cubicBezTo>
                <a:cubicBezTo>
                  <a:pt x="1531910" y="1286785"/>
                  <a:pt x="1260135" y="1263176"/>
                  <a:pt x="988159" y="1260415"/>
                </a:cubicBezTo>
                <a:cubicBezTo>
                  <a:pt x="716183" y="1257654"/>
                  <a:pt x="489531" y="1238376"/>
                  <a:pt x="210073" y="1260415"/>
                </a:cubicBezTo>
                <a:cubicBezTo>
                  <a:pt x="74973" y="1271113"/>
                  <a:pt x="2496" y="1173125"/>
                  <a:pt x="0" y="1050342"/>
                </a:cubicBezTo>
                <a:cubicBezTo>
                  <a:pt x="-7279" y="869685"/>
                  <a:pt x="9126" y="789934"/>
                  <a:pt x="0" y="613402"/>
                </a:cubicBezTo>
                <a:cubicBezTo>
                  <a:pt x="-9126" y="436870"/>
                  <a:pt x="16312" y="313028"/>
                  <a:pt x="0" y="210073"/>
                </a:cubicBezTo>
                <a:close/>
              </a:path>
              <a:path w="3199023" h="1260415" stroke="0" extrusionOk="0">
                <a:moveTo>
                  <a:pt x="0" y="210073"/>
                </a:moveTo>
                <a:cubicBezTo>
                  <a:pt x="-23745" y="79406"/>
                  <a:pt x="81545" y="4695"/>
                  <a:pt x="210073" y="0"/>
                </a:cubicBezTo>
                <a:cubicBezTo>
                  <a:pt x="389387" y="-16004"/>
                  <a:pt x="737079" y="7397"/>
                  <a:pt x="960370" y="0"/>
                </a:cubicBezTo>
                <a:cubicBezTo>
                  <a:pt x="1183661" y="-7397"/>
                  <a:pt x="1296816" y="-4131"/>
                  <a:pt x="1627300" y="0"/>
                </a:cubicBezTo>
                <a:cubicBezTo>
                  <a:pt x="1957784" y="4131"/>
                  <a:pt x="2090786" y="16744"/>
                  <a:pt x="2266442" y="0"/>
                </a:cubicBezTo>
                <a:cubicBezTo>
                  <a:pt x="2442098" y="-16744"/>
                  <a:pt x="2817621" y="33950"/>
                  <a:pt x="2988950" y="0"/>
                </a:cubicBezTo>
                <a:cubicBezTo>
                  <a:pt x="3108187" y="-6620"/>
                  <a:pt x="3184685" y="91857"/>
                  <a:pt x="3199023" y="210073"/>
                </a:cubicBezTo>
                <a:cubicBezTo>
                  <a:pt x="3201211" y="334227"/>
                  <a:pt x="3179520" y="516129"/>
                  <a:pt x="3199023" y="630208"/>
                </a:cubicBezTo>
                <a:cubicBezTo>
                  <a:pt x="3218526" y="744287"/>
                  <a:pt x="3179268" y="857370"/>
                  <a:pt x="3199023" y="1050342"/>
                </a:cubicBezTo>
                <a:cubicBezTo>
                  <a:pt x="3224353" y="1172452"/>
                  <a:pt x="3089592" y="1257928"/>
                  <a:pt x="2988950" y="1260415"/>
                </a:cubicBezTo>
                <a:cubicBezTo>
                  <a:pt x="2832475" y="1267666"/>
                  <a:pt x="2519393" y="1240293"/>
                  <a:pt x="2294231" y="1260415"/>
                </a:cubicBezTo>
                <a:cubicBezTo>
                  <a:pt x="2069069" y="1280537"/>
                  <a:pt x="1828572" y="1278989"/>
                  <a:pt x="1627300" y="1260415"/>
                </a:cubicBezTo>
                <a:cubicBezTo>
                  <a:pt x="1426028" y="1241841"/>
                  <a:pt x="1100737" y="1257464"/>
                  <a:pt x="877003" y="1260415"/>
                </a:cubicBezTo>
                <a:cubicBezTo>
                  <a:pt x="653269" y="1263366"/>
                  <a:pt x="416599" y="1271890"/>
                  <a:pt x="210073" y="1260415"/>
                </a:cubicBezTo>
                <a:cubicBezTo>
                  <a:pt x="86124" y="1261717"/>
                  <a:pt x="-11646" y="1158327"/>
                  <a:pt x="0" y="1050342"/>
                </a:cubicBezTo>
                <a:cubicBezTo>
                  <a:pt x="-6385" y="955775"/>
                  <a:pt x="4637" y="826492"/>
                  <a:pt x="0" y="621805"/>
                </a:cubicBezTo>
                <a:cubicBezTo>
                  <a:pt x="-4637" y="417118"/>
                  <a:pt x="-12415" y="308734"/>
                  <a:pt x="0" y="210073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Order Cancellation - </a:t>
            </a:r>
            <a:r>
              <a:rPr lang="en-US" sz="2400" dirty="0"/>
              <a:t>Sequence Diagram </a:t>
            </a:r>
            <a:r>
              <a:rPr lang="en-US" sz="2000" dirty="0"/>
              <a:t>– Cancel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09236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3397" y="50352"/>
                  <a:pt x="47525" y="-1168"/>
                  <a:pt x="103171" y="0"/>
                </a:cubicBezTo>
                <a:cubicBezTo>
                  <a:pt x="284047" y="24501"/>
                  <a:pt x="404181" y="6291"/>
                  <a:pt x="619564" y="0"/>
                </a:cubicBezTo>
                <a:cubicBezTo>
                  <a:pt x="834947" y="-6291"/>
                  <a:pt x="999601" y="-12594"/>
                  <a:pt x="1135956" y="0"/>
                </a:cubicBezTo>
                <a:cubicBezTo>
                  <a:pt x="1187719" y="-10635"/>
                  <a:pt x="1240111" y="32880"/>
                  <a:pt x="1239127" y="103171"/>
                </a:cubicBezTo>
                <a:cubicBezTo>
                  <a:pt x="1232167" y="212594"/>
                  <a:pt x="1251969" y="341329"/>
                  <a:pt x="1239127" y="515842"/>
                </a:cubicBezTo>
                <a:cubicBezTo>
                  <a:pt x="1230181" y="573190"/>
                  <a:pt x="1196168" y="613187"/>
                  <a:pt x="1135956" y="619013"/>
                </a:cubicBezTo>
                <a:cubicBezTo>
                  <a:pt x="907733" y="627290"/>
                  <a:pt x="739054" y="595722"/>
                  <a:pt x="609236" y="619013"/>
                </a:cubicBezTo>
                <a:cubicBezTo>
                  <a:pt x="479418" y="642304"/>
                  <a:pt x="214545" y="606662"/>
                  <a:pt x="103171" y="619013"/>
                </a:cubicBezTo>
                <a:cubicBezTo>
                  <a:pt x="45785" y="608070"/>
                  <a:pt x="12677" y="575465"/>
                  <a:pt x="0" y="515842"/>
                </a:cubicBezTo>
                <a:cubicBezTo>
                  <a:pt x="16508" y="361078"/>
                  <a:pt x="-16721" y="226933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-3182" y="44228"/>
                  <a:pt x="41345" y="1819"/>
                  <a:pt x="103171" y="0"/>
                </a:cubicBezTo>
                <a:cubicBezTo>
                  <a:pt x="276947" y="-23094"/>
                  <a:pt x="398274" y="-7681"/>
                  <a:pt x="640219" y="0"/>
                </a:cubicBezTo>
                <a:cubicBezTo>
                  <a:pt x="882164" y="7681"/>
                  <a:pt x="969132" y="-15001"/>
                  <a:pt x="1135956" y="0"/>
                </a:cubicBezTo>
                <a:cubicBezTo>
                  <a:pt x="1191526" y="-772"/>
                  <a:pt x="1247868" y="50367"/>
                  <a:pt x="1239127" y="103171"/>
                </a:cubicBezTo>
                <a:cubicBezTo>
                  <a:pt x="1237838" y="289201"/>
                  <a:pt x="1234498" y="311709"/>
                  <a:pt x="1239127" y="515842"/>
                </a:cubicBezTo>
                <a:cubicBezTo>
                  <a:pt x="1241245" y="569375"/>
                  <a:pt x="1186581" y="624598"/>
                  <a:pt x="1135956" y="619013"/>
                </a:cubicBezTo>
                <a:cubicBezTo>
                  <a:pt x="909803" y="607908"/>
                  <a:pt x="796987" y="596958"/>
                  <a:pt x="619564" y="619013"/>
                </a:cubicBezTo>
                <a:cubicBezTo>
                  <a:pt x="442141" y="641068"/>
                  <a:pt x="215396" y="593858"/>
                  <a:pt x="103171" y="619013"/>
                </a:cubicBezTo>
                <a:cubicBezTo>
                  <a:pt x="38171" y="618554"/>
                  <a:pt x="480" y="571506"/>
                  <a:pt x="0" y="515842"/>
                </a:cubicBezTo>
                <a:cubicBezTo>
                  <a:pt x="10919" y="410723"/>
                  <a:pt x="-10453" y="247600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-1378" y="55286"/>
                  <a:pt x="50150" y="11411"/>
                  <a:pt x="116001" y="0"/>
                </a:cubicBezTo>
                <a:cubicBezTo>
                  <a:pt x="245737" y="7171"/>
                  <a:pt x="405454" y="-2255"/>
                  <a:pt x="558659" y="0"/>
                </a:cubicBezTo>
                <a:cubicBezTo>
                  <a:pt x="711864" y="2255"/>
                  <a:pt x="874085" y="5850"/>
                  <a:pt x="1019384" y="0"/>
                </a:cubicBezTo>
                <a:cubicBezTo>
                  <a:pt x="1086588" y="4985"/>
                  <a:pt x="1120712" y="57860"/>
                  <a:pt x="1135385" y="116001"/>
                </a:cubicBezTo>
                <a:cubicBezTo>
                  <a:pt x="1125845" y="253148"/>
                  <a:pt x="1150114" y="348913"/>
                  <a:pt x="1135385" y="579992"/>
                </a:cubicBezTo>
                <a:cubicBezTo>
                  <a:pt x="1121067" y="645363"/>
                  <a:pt x="1081816" y="695087"/>
                  <a:pt x="1019384" y="695993"/>
                </a:cubicBezTo>
                <a:cubicBezTo>
                  <a:pt x="919623" y="716753"/>
                  <a:pt x="795429" y="685542"/>
                  <a:pt x="594794" y="695993"/>
                </a:cubicBezTo>
                <a:cubicBezTo>
                  <a:pt x="394159" y="706445"/>
                  <a:pt x="301346" y="698190"/>
                  <a:pt x="116001" y="695993"/>
                </a:cubicBezTo>
                <a:cubicBezTo>
                  <a:pt x="49786" y="697760"/>
                  <a:pt x="4413" y="652669"/>
                  <a:pt x="0" y="579992"/>
                </a:cubicBezTo>
                <a:cubicBezTo>
                  <a:pt x="-11940" y="384441"/>
                  <a:pt x="-12231" y="228097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-527" y="48545"/>
                  <a:pt x="61736" y="1963"/>
                  <a:pt x="116001" y="0"/>
                </a:cubicBezTo>
                <a:cubicBezTo>
                  <a:pt x="224829" y="-19119"/>
                  <a:pt x="340602" y="8901"/>
                  <a:pt x="558659" y="0"/>
                </a:cubicBezTo>
                <a:cubicBezTo>
                  <a:pt x="776716" y="-8901"/>
                  <a:pt x="813417" y="-18570"/>
                  <a:pt x="1019384" y="0"/>
                </a:cubicBezTo>
                <a:cubicBezTo>
                  <a:pt x="1073708" y="459"/>
                  <a:pt x="1141129" y="45864"/>
                  <a:pt x="1135385" y="116001"/>
                </a:cubicBezTo>
                <a:cubicBezTo>
                  <a:pt x="1155024" y="259580"/>
                  <a:pt x="1123698" y="423820"/>
                  <a:pt x="1135385" y="579992"/>
                </a:cubicBezTo>
                <a:cubicBezTo>
                  <a:pt x="1130387" y="648227"/>
                  <a:pt x="1082582" y="692237"/>
                  <a:pt x="1019384" y="695993"/>
                </a:cubicBezTo>
                <a:cubicBezTo>
                  <a:pt x="834154" y="716172"/>
                  <a:pt x="723576" y="696603"/>
                  <a:pt x="558659" y="695993"/>
                </a:cubicBezTo>
                <a:cubicBezTo>
                  <a:pt x="393742" y="695383"/>
                  <a:pt x="220021" y="691719"/>
                  <a:pt x="116001" y="695993"/>
                </a:cubicBezTo>
                <a:cubicBezTo>
                  <a:pt x="43644" y="698488"/>
                  <a:pt x="4770" y="656306"/>
                  <a:pt x="0" y="579992"/>
                </a:cubicBezTo>
                <a:cubicBezTo>
                  <a:pt x="10987" y="389373"/>
                  <a:pt x="-18417" y="252311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06079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custGeom>
            <a:avLst/>
            <a:gdLst>
              <a:gd name="connsiteX0" fmla="*/ 0 w 999779"/>
              <a:gd name="connsiteY0" fmla="*/ 114730 h 688365"/>
              <a:gd name="connsiteX1" fmla="*/ 114730 w 999779"/>
              <a:gd name="connsiteY1" fmla="*/ 0 h 688365"/>
              <a:gd name="connsiteX2" fmla="*/ 492186 w 999779"/>
              <a:gd name="connsiteY2" fmla="*/ 0 h 688365"/>
              <a:gd name="connsiteX3" fmla="*/ 885049 w 999779"/>
              <a:gd name="connsiteY3" fmla="*/ 0 h 688365"/>
              <a:gd name="connsiteX4" fmla="*/ 999779 w 999779"/>
              <a:gd name="connsiteY4" fmla="*/ 114730 h 688365"/>
              <a:gd name="connsiteX5" fmla="*/ 999779 w 999779"/>
              <a:gd name="connsiteY5" fmla="*/ 573635 h 688365"/>
              <a:gd name="connsiteX6" fmla="*/ 885049 w 999779"/>
              <a:gd name="connsiteY6" fmla="*/ 688365 h 688365"/>
              <a:gd name="connsiteX7" fmla="*/ 515296 w 999779"/>
              <a:gd name="connsiteY7" fmla="*/ 688365 h 688365"/>
              <a:gd name="connsiteX8" fmla="*/ 114730 w 999779"/>
              <a:gd name="connsiteY8" fmla="*/ 688365 h 688365"/>
              <a:gd name="connsiteX9" fmla="*/ 0 w 999779"/>
              <a:gd name="connsiteY9" fmla="*/ 573635 h 688365"/>
              <a:gd name="connsiteX10" fmla="*/ 0 w 999779"/>
              <a:gd name="connsiteY10" fmla="*/ 114730 h 6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779" h="688365" fill="none" extrusionOk="0">
                <a:moveTo>
                  <a:pt x="0" y="114730"/>
                </a:moveTo>
                <a:cubicBezTo>
                  <a:pt x="-8927" y="54572"/>
                  <a:pt x="48702" y="14740"/>
                  <a:pt x="114730" y="0"/>
                </a:cubicBezTo>
                <a:cubicBezTo>
                  <a:pt x="291289" y="4889"/>
                  <a:pt x="342211" y="-14238"/>
                  <a:pt x="492186" y="0"/>
                </a:cubicBezTo>
                <a:cubicBezTo>
                  <a:pt x="642161" y="14238"/>
                  <a:pt x="765643" y="8033"/>
                  <a:pt x="885049" y="0"/>
                </a:cubicBezTo>
                <a:cubicBezTo>
                  <a:pt x="959907" y="-632"/>
                  <a:pt x="994587" y="42104"/>
                  <a:pt x="999779" y="114730"/>
                </a:cubicBezTo>
                <a:cubicBezTo>
                  <a:pt x="1013227" y="238131"/>
                  <a:pt x="978758" y="423683"/>
                  <a:pt x="999779" y="573635"/>
                </a:cubicBezTo>
                <a:cubicBezTo>
                  <a:pt x="994940" y="642519"/>
                  <a:pt x="938424" y="697753"/>
                  <a:pt x="885049" y="688365"/>
                </a:cubicBezTo>
                <a:cubicBezTo>
                  <a:pt x="802384" y="684871"/>
                  <a:pt x="633286" y="700325"/>
                  <a:pt x="515296" y="688365"/>
                </a:cubicBezTo>
                <a:cubicBezTo>
                  <a:pt x="397306" y="676405"/>
                  <a:pt x="249891" y="668650"/>
                  <a:pt x="114730" y="688365"/>
                </a:cubicBezTo>
                <a:cubicBezTo>
                  <a:pt x="49037" y="691378"/>
                  <a:pt x="3639" y="628084"/>
                  <a:pt x="0" y="573635"/>
                </a:cubicBezTo>
                <a:cubicBezTo>
                  <a:pt x="-15980" y="383715"/>
                  <a:pt x="-15127" y="312891"/>
                  <a:pt x="0" y="114730"/>
                </a:cubicBezTo>
                <a:close/>
              </a:path>
              <a:path w="999779" h="688365" stroke="0" extrusionOk="0">
                <a:moveTo>
                  <a:pt x="0" y="114730"/>
                </a:moveTo>
                <a:cubicBezTo>
                  <a:pt x="10372" y="59390"/>
                  <a:pt x="55567" y="3807"/>
                  <a:pt x="114730" y="0"/>
                </a:cubicBezTo>
                <a:cubicBezTo>
                  <a:pt x="232866" y="-16608"/>
                  <a:pt x="354836" y="15422"/>
                  <a:pt x="476780" y="0"/>
                </a:cubicBezTo>
                <a:cubicBezTo>
                  <a:pt x="598724" y="-15422"/>
                  <a:pt x="755492" y="17942"/>
                  <a:pt x="885049" y="0"/>
                </a:cubicBezTo>
                <a:cubicBezTo>
                  <a:pt x="941542" y="1514"/>
                  <a:pt x="990010" y="52174"/>
                  <a:pt x="999779" y="114730"/>
                </a:cubicBezTo>
                <a:cubicBezTo>
                  <a:pt x="978181" y="332729"/>
                  <a:pt x="1009438" y="410677"/>
                  <a:pt x="999779" y="573635"/>
                </a:cubicBezTo>
                <a:cubicBezTo>
                  <a:pt x="1001476" y="633943"/>
                  <a:pt x="940266" y="688707"/>
                  <a:pt x="885049" y="688365"/>
                </a:cubicBezTo>
                <a:cubicBezTo>
                  <a:pt x="725093" y="700840"/>
                  <a:pt x="678466" y="704920"/>
                  <a:pt x="499890" y="688365"/>
                </a:cubicBezTo>
                <a:cubicBezTo>
                  <a:pt x="321314" y="671810"/>
                  <a:pt x="280431" y="671081"/>
                  <a:pt x="114730" y="688365"/>
                </a:cubicBezTo>
                <a:cubicBezTo>
                  <a:pt x="42224" y="695449"/>
                  <a:pt x="-6517" y="623084"/>
                  <a:pt x="0" y="573635"/>
                </a:cubicBezTo>
                <a:cubicBezTo>
                  <a:pt x="-12853" y="435411"/>
                  <a:pt x="21528" y="297384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0936512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628630 w 4377775"/>
              <a:gd name="connsiteY2" fmla="*/ 0 h 899574"/>
              <a:gd name="connsiteX3" fmla="*/ 1320729 w 4377775"/>
              <a:gd name="connsiteY3" fmla="*/ 0 h 899574"/>
              <a:gd name="connsiteX4" fmla="*/ 1970330 w 4377775"/>
              <a:gd name="connsiteY4" fmla="*/ 0 h 899574"/>
              <a:gd name="connsiteX5" fmla="*/ 2534937 w 4377775"/>
              <a:gd name="connsiteY5" fmla="*/ 0 h 899574"/>
              <a:gd name="connsiteX6" fmla="*/ 3014549 w 4377775"/>
              <a:gd name="connsiteY6" fmla="*/ 0 h 899574"/>
              <a:gd name="connsiteX7" fmla="*/ 3664151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706648 w 4377775"/>
              <a:gd name="connsiteY13" fmla="*/ 899574 h 899574"/>
              <a:gd name="connsiteX14" fmla="*/ 3014549 w 4377775"/>
              <a:gd name="connsiteY14" fmla="*/ 899574 h 899574"/>
              <a:gd name="connsiteX15" fmla="*/ 2407445 w 4377775"/>
              <a:gd name="connsiteY15" fmla="*/ 899574 h 899574"/>
              <a:gd name="connsiteX16" fmla="*/ 1800341 w 4377775"/>
              <a:gd name="connsiteY16" fmla="*/ 899574 h 899574"/>
              <a:gd name="connsiteX17" fmla="*/ 1108242 w 4377775"/>
              <a:gd name="connsiteY17" fmla="*/ 899574 h 899574"/>
              <a:gd name="connsiteX18" fmla="*/ 64023 w 4377775"/>
              <a:gd name="connsiteY18" fmla="*/ 899574 h 899574"/>
              <a:gd name="connsiteX19" fmla="*/ 0 w 4377775"/>
              <a:gd name="connsiteY19" fmla="*/ 835551 h 899574"/>
              <a:gd name="connsiteX20" fmla="*/ 0 w 4377775"/>
              <a:gd name="connsiteY20" fmla="*/ 457502 h 899574"/>
              <a:gd name="connsiteX21" fmla="*/ 0 w 4377775"/>
              <a:gd name="connsiteY21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806" y="25174"/>
                  <a:pt x="30925" y="-4420"/>
                  <a:pt x="64023" y="0"/>
                </a:cubicBezTo>
                <a:cubicBezTo>
                  <a:pt x="184483" y="-13085"/>
                  <a:pt x="497433" y="10375"/>
                  <a:pt x="628630" y="0"/>
                </a:cubicBezTo>
                <a:cubicBezTo>
                  <a:pt x="759827" y="-10375"/>
                  <a:pt x="1104928" y="-30296"/>
                  <a:pt x="1320729" y="0"/>
                </a:cubicBezTo>
                <a:cubicBezTo>
                  <a:pt x="1536530" y="30296"/>
                  <a:pt x="1783653" y="19621"/>
                  <a:pt x="1970330" y="0"/>
                </a:cubicBezTo>
                <a:cubicBezTo>
                  <a:pt x="2157007" y="-19621"/>
                  <a:pt x="2304234" y="-18378"/>
                  <a:pt x="2534937" y="0"/>
                </a:cubicBezTo>
                <a:cubicBezTo>
                  <a:pt x="2765640" y="18378"/>
                  <a:pt x="2800648" y="5138"/>
                  <a:pt x="3014549" y="0"/>
                </a:cubicBezTo>
                <a:cubicBezTo>
                  <a:pt x="3228450" y="-5138"/>
                  <a:pt x="3494366" y="15322"/>
                  <a:pt x="3664151" y="0"/>
                </a:cubicBezTo>
                <a:cubicBezTo>
                  <a:pt x="3833936" y="-15322"/>
                  <a:pt x="4156549" y="-2246"/>
                  <a:pt x="4313752" y="0"/>
                </a:cubicBezTo>
                <a:cubicBezTo>
                  <a:pt x="4348148" y="726"/>
                  <a:pt x="4371534" y="22921"/>
                  <a:pt x="4377775" y="64023"/>
                </a:cubicBezTo>
                <a:cubicBezTo>
                  <a:pt x="4360500" y="255036"/>
                  <a:pt x="4393623" y="319939"/>
                  <a:pt x="4377775" y="465218"/>
                </a:cubicBezTo>
                <a:cubicBezTo>
                  <a:pt x="4361927" y="610498"/>
                  <a:pt x="4381186" y="740168"/>
                  <a:pt x="4377775" y="835551"/>
                </a:cubicBezTo>
                <a:cubicBezTo>
                  <a:pt x="4380061" y="870147"/>
                  <a:pt x="4346380" y="896088"/>
                  <a:pt x="4313752" y="899574"/>
                </a:cubicBezTo>
                <a:cubicBezTo>
                  <a:pt x="4072080" y="886694"/>
                  <a:pt x="3995425" y="915678"/>
                  <a:pt x="3706648" y="899574"/>
                </a:cubicBezTo>
                <a:cubicBezTo>
                  <a:pt x="3417871" y="883470"/>
                  <a:pt x="3315086" y="931215"/>
                  <a:pt x="3014549" y="899574"/>
                </a:cubicBezTo>
                <a:cubicBezTo>
                  <a:pt x="2714012" y="867933"/>
                  <a:pt x="2599051" y="879573"/>
                  <a:pt x="2407445" y="899574"/>
                </a:cubicBezTo>
                <a:cubicBezTo>
                  <a:pt x="2215839" y="919575"/>
                  <a:pt x="2038656" y="929289"/>
                  <a:pt x="1800341" y="899574"/>
                </a:cubicBezTo>
                <a:cubicBezTo>
                  <a:pt x="1562026" y="869859"/>
                  <a:pt x="1403722" y="932973"/>
                  <a:pt x="1108242" y="899574"/>
                </a:cubicBezTo>
                <a:cubicBezTo>
                  <a:pt x="812762" y="866175"/>
                  <a:pt x="359504" y="857954"/>
                  <a:pt x="64023" y="899574"/>
                </a:cubicBezTo>
                <a:cubicBezTo>
                  <a:pt x="29672" y="901113"/>
                  <a:pt x="45" y="869977"/>
                  <a:pt x="0" y="835551"/>
                </a:cubicBezTo>
                <a:cubicBezTo>
                  <a:pt x="-9238" y="753356"/>
                  <a:pt x="-9943" y="534196"/>
                  <a:pt x="0" y="457502"/>
                </a:cubicBezTo>
                <a:cubicBezTo>
                  <a:pt x="9943" y="380808"/>
                  <a:pt x="-5449" y="195017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3755431623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79953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4934" y="61206"/>
                  <a:pt x="52978" y="-849"/>
                  <a:pt x="114730" y="0"/>
                </a:cubicBezTo>
                <a:cubicBezTo>
                  <a:pt x="209438" y="10037"/>
                  <a:pt x="374507" y="14013"/>
                  <a:pt x="579953" y="0"/>
                </a:cubicBezTo>
                <a:cubicBezTo>
                  <a:pt x="785399" y="-14013"/>
                  <a:pt x="836479" y="12076"/>
                  <a:pt x="1045176" y="0"/>
                </a:cubicBezTo>
                <a:cubicBezTo>
                  <a:pt x="1104830" y="-972"/>
                  <a:pt x="1159934" y="41965"/>
                  <a:pt x="1159906" y="114730"/>
                </a:cubicBezTo>
                <a:cubicBezTo>
                  <a:pt x="1166229" y="326799"/>
                  <a:pt x="1168988" y="431999"/>
                  <a:pt x="1159906" y="573636"/>
                </a:cubicBezTo>
                <a:cubicBezTo>
                  <a:pt x="1167010" y="645092"/>
                  <a:pt x="1099506" y="691612"/>
                  <a:pt x="1045176" y="688366"/>
                </a:cubicBezTo>
                <a:cubicBezTo>
                  <a:pt x="818569" y="694360"/>
                  <a:pt x="751769" y="668296"/>
                  <a:pt x="589257" y="688366"/>
                </a:cubicBezTo>
                <a:cubicBezTo>
                  <a:pt x="426745" y="708436"/>
                  <a:pt x="234328" y="666667"/>
                  <a:pt x="114730" y="688366"/>
                </a:cubicBezTo>
                <a:cubicBezTo>
                  <a:pt x="47580" y="674083"/>
                  <a:pt x="9320" y="635661"/>
                  <a:pt x="0" y="573636"/>
                </a:cubicBezTo>
                <a:cubicBezTo>
                  <a:pt x="-308" y="443382"/>
                  <a:pt x="-9527" y="337572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6891" y="48549"/>
                  <a:pt x="53889" y="-4139"/>
                  <a:pt x="114730" y="0"/>
                </a:cubicBezTo>
                <a:cubicBezTo>
                  <a:pt x="260306" y="1031"/>
                  <a:pt x="439674" y="15069"/>
                  <a:pt x="598562" y="0"/>
                </a:cubicBezTo>
                <a:cubicBezTo>
                  <a:pt x="757450" y="-15069"/>
                  <a:pt x="861841" y="17840"/>
                  <a:pt x="1045176" y="0"/>
                </a:cubicBezTo>
                <a:cubicBezTo>
                  <a:pt x="1116505" y="11617"/>
                  <a:pt x="1149310" y="49210"/>
                  <a:pt x="1159906" y="114730"/>
                </a:cubicBezTo>
                <a:cubicBezTo>
                  <a:pt x="1151205" y="292413"/>
                  <a:pt x="1168377" y="449918"/>
                  <a:pt x="1159906" y="573636"/>
                </a:cubicBezTo>
                <a:cubicBezTo>
                  <a:pt x="1174390" y="639582"/>
                  <a:pt x="1110042" y="684635"/>
                  <a:pt x="1045176" y="688366"/>
                </a:cubicBezTo>
                <a:cubicBezTo>
                  <a:pt x="836493" y="702332"/>
                  <a:pt x="792693" y="701201"/>
                  <a:pt x="579953" y="688366"/>
                </a:cubicBezTo>
                <a:cubicBezTo>
                  <a:pt x="367213" y="675531"/>
                  <a:pt x="227885" y="695816"/>
                  <a:pt x="114730" y="688366"/>
                </a:cubicBezTo>
                <a:cubicBezTo>
                  <a:pt x="41847" y="679381"/>
                  <a:pt x="6419" y="644094"/>
                  <a:pt x="0" y="573636"/>
                </a:cubicBezTo>
                <a:cubicBezTo>
                  <a:pt x="4295" y="422204"/>
                  <a:pt x="4932" y="330828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926225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07265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22671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6475" y="45276"/>
                  <a:pt x="45248" y="-5422"/>
                  <a:pt x="114416" y="0"/>
                </a:cubicBezTo>
                <a:cubicBezTo>
                  <a:pt x="199466" y="-19292"/>
                  <a:pt x="353968" y="13055"/>
                  <a:pt x="507265" y="0"/>
                </a:cubicBezTo>
                <a:cubicBezTo>
                  <a:pt x="660562" y="-13055"/>
                  <a:pt x="789020" y="14491"/>
                  <a:pt x="884709" y="0"/>
                </a:cubicBezTo>
                <a:cubicBezTo>
                  <a:pt x="962193" y="-4689"/>
                  <a:pt x="991582" y="63189"/>
                  <a:pt x="999125" y="114416"/>
                </a:cubicBezTo>
                <a:cubicBezTo>
                  <a:pt x="994352" y="319266"/>
                  <a:pt x="1010464" y="450955"/>
                  <a:pt x="999125" y="572066"/>
                </a:cubicBezTo>
                <a:cubicBezTo>
                  <a:pt x="994704" y="639306"/>
                  <a:pt x="948455" y="683048"/>
                  <a:pt x="884709" y="686482"/>
                </a:cubicBezTo>
                <a:cubicBezTo>
                  <a:pt x="747536" y="693116"/>
                  <a:pt x="630931" y="688474"/>
                  <a:pt x="522671" y="686482"/>
                </a:cubicBezTo>
                <a:cubicBezTo>
                  <a:pt x="414411" y="684490"/>
                  <a:pt x="311418" y="700343"/>
                  <a:pt x="114416" y="686482"/>
                </a:cubicBezTo>
                <a:cubicBezTo>
                  <a:pt x="51678" y="675761"/>
                  <a:pt x="9508" y="636976"/>
                  <a:pt x="0" y="572066"/>
                </a:cubicBezTo>
                <a:cubicBezTo>
                  <a:pt x="-4123" y="412987"/>
                  <a:pt x="-8945" y="285010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7123" y="45110"/>
                  <a:pt x="48877" y="2068"/>
                  <a:pt x="114416" y="0"/>
                </a:cubicBezTo>
                <a:cubicBezTo>
                  <a:pt x="201498" y="-10588"/>
                  <a:pt x="345715" y="13059"/>
                  <a:pt x="499563" y="0"/>
                </a:cubicBezTo>
                <a:cubicBezTo>
                  <a:pt x="653411" y="-13059"/>
                  <a:pt x="694902" y="-14481"/>
                  <a:pt x="884709" y="0"/>
                </a:cubicBezTo>
                <a:cubicBezTo>
                  <a:pt x="947255" y="6230"/>
                  <a:pt x="1007870" y="61226"/>
                  <a:pt x="999125" y="114416"/>
                </a:cubicBezTo>
                <a:cubicBezTo>
                  <a:pt x="985766" y="252478"/>
                  <a:pt x="1010879" y="429851"/>
                  <a:pt x="999125" y="572066"/>
                </a:cubicBezTo>
                <a:cubicBezTo>
                  <a:pt x="1003560" y="633226"/>
                  <a:pt x="945006" y="677791"/>
                  <a:pt x="884709" y="686482"/>
                </a:cubicBezTo>
                <a:cubicBezTo>
                  <a:pt x="763343" y="703392"/>
                  <a:pt x="636451" y="685715"/>
                  <a:pt x="499563" y="686482"/>
                </a:cubicBezTo>
                <a:cubicBezTo>
                  <a:pt x="362675" y="687249"/>
                  <a:pt x="204815" y="694892"/>
                  <a:pt x="114416" y="686482"/>
                </a:cubicBezTo>
                <a:cubicBezTo>
                  <a:pt x="50034" y="690394"/>
                  <a:pt x="-13532" y="641900"/>
                  <a:pt x="0" y="572066"/>
                </a:cubicBezTo>
                <a:cubicBezTo>
                  <a:pt x="303" y="382222"/>
                  <a:pt x="10826" y="336826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1668046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2558968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Cancel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2790521"/>
            <a:ext cx="6246010" cy="6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589050" y="1703474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46452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53503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5636" y="52834"/>
                  <a:pt x="43054" y="3822"/>
                  <a:pt x="100960" y="0"/>
                </a:cubicBezTo>
                <a:cubicBezTo>
                  <a:pt x="267728" y="10662"/>
                  <a:pt x="342725" y="13955"/>
                  <a:pt x="446452" y="0"/>
                </a:cubicBezTo>
                <a:cubicBezTo>
                  <a:pt x="550179" y="-13955"/>
                  <a:pt x="723503" y="-7342"/>
                  <a:pt x="806045" y="0"/>
                </a:cubicBezTo>
                <a:cubicBezTo>
                  <a:pt x="864298" y="3739"/>
                  <a:pt x="912612" y="36449"/>
                  <a:pt x="907005" y="100960"/>
                </a:cubicBezTo>
                <a:cubicBezTo>
                  <a:pt x="926175" y="295429"/>
                  <a:pt x="888128" y="369671"/>
                  <a:pt x="907005" y="504790"/>
                </a:cubicBezTo>
                <a:cubicBezTo>
                  <a:pt x="909121" y="558860"/>
                  <a:pt x="870323" y="600037"/>
                  <a:pt x="806045" y="605750"/>
                </a:cubicBezTo>
                <a:cubicBezTo>
                  <a:pt x="678080" y="597967"/>
                  <a:pt x="587585" y="600805"/>
                  <a:pt x="453503" y="605750"/>
                </a:cubicBezTo>
                <a:cubicBezTo>
                  <a:pt x="319421" y="610695"/>
                  <a:pt x="271382" y="607686"/>
                  <a:pt x="100960" y="605750"/>
                </a:cubicBezTo>
                <a:cubicBezTo>
                  <a:pt x="58670" y="603401"/>
                  <a:pt x="-2731" y="559437"/>
                  <a:pt x="0" y="504790"/>
                </a:cubicBezTo>
                <a:cubicBezTo>
                  <a:pt x="-10819" y="400041"/>
                  <a:pt x="4182" y="289693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3497" y="44262"/>
                  <a:pt x="40132" y="-7533"/>
                  <a:pt x="100960" y="0"/>
                </a:cubicBezTo>
                <a:cubicBezTo>
                  <a:pt x="210749" y="-17635"/>
                  <a:pt x="301526" y="-8528"/>
                  <a:pt x="467604" y="0"/>
                </a:cubicBezTo>
                <a:cubicBezTo>
                  <a:pt x="633682" y="8528"/>
                  <a:pt x="644161" y="-691"/>
                  <a:pt x="806045" y="0"/>
                </a:cubicBezTo>
                <a:cubicBezTo>
                  <a:pt x="870169" y="-882"/>
                  <a:pt x="904291" y="47876"/>
                  <a:pt x="907005" y="100960"/>
                </a:cubicBezTo>
                <a:cubicBezTo>
                  <a:pt x="904798" y="233808"/>
                  <a:pt x="906137" y="373603"/>
                  <a:pt x="907005" y="504790"/>
                </a:cubicBezTo>
                <a:cubicBezTo>
                  <a:pt x="907778" y="563077"/>
                  <a:pt x="865614" y="612473"/>
                  <a:pt x="806045" y="605750"/>
                </a:cubicBezTo>
                <a:cubicBezTo>
                  <a:pt x="729579" y="603510"/>
                  <a:pt x="596027" y="612085"/>
                  <a:pt x="453503" y="605750"/>
                </a:cubicBezTo>
                <a:cubicBezTo>
                  <a:pt x="310979" y="599415"/>
                  <a:pt x="215133" y="605082"/>
                  <a:pt x="100960" y="605750"/>
                </a:cubicBezTo>
                <a:cubicBezTo>
                  <a:pt x="49215" y="603160"/>
                  <a:pt x="5843" y="554144"/>
                  <a:pt x="0" y="504790"/>
                </a:cubicBezTo>
                <a:cubicBezTo>
                  <a:pt x="13276" y="349476"/>
                  <a:pt x="13604" y="284999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78062104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9075827" y="4693925"/>
            <a:ext cx="87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Deallocate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4663479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2727" y="12261"/>
                  <a:pt x="14559" y="178"/>
                  <a:pt x="28854" y="0"/>
                </a:cubicBezTo>
                <a:cubicBezTo>
                  <a:pt x="53394" y="5676"/>
                  <a:pt x="117778" y="165"/>
                  <a:pt x="144266" y="0"/>
                </a:cubicBezTo>
                <a:cubicBezTo>
                  <a:pt x="161469" y="-1801"/>
                  <a:pt x="172927" y="12391"/>
                  <a:pt x="173120" y="28854"/>
                </a:cubicBezTo>
                <a:cubicBezTo>
                  <a:pt x="169937" y="189086"/>
                  <a:pt x="183157" y="282540"/>
                  <a:pt x="173120" y="389437"/>
                </a:cubicBezTo>
                <a:cubicBezTo>
                  <a:pt x="172697" y="405553"/>
                  <a:pt x="160436" y="419072"/>
                  <a:pt x="144266" y="418291"/>
                </a:cubicBezTo>
                <a:cubicBezTo>
                  <a:pt x="114442" y="423285"/>
                  <a:pt x="73486" y="422367"/>
                  <a:pt x="28854" y="418291"/>
                </a:cubicBezTo>
                <a:cubicBezTo>
                  <a:pt x="12763" y="418632"/>
                  <a:pt x="-3126" y="405362"/>
                  <a:pt x="0" y="389437"/>
                </a:cubicBezTo>
                <a:cubicBezTo>
                  <a:pt x="7028" y="266899"/>
                  <a:pt x="-9283" y="11459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521" y="10788"/>
                  <a:pt x="12934" y="408"/>
                  <a:pt x="28854" y="0"/>
                </a:cubicBezTo>
                <a:cubicBezTo>
                  <a:pt x="60107" y="584"/>
                  <a:pt x="94925" y="-3178"/>
                  <a:pt x="144266" y="0"/>
                </a:cubicBezTo>
                <a:cubicBezTo>
                  <a:pt x="160247" y="-3676"/>
                  <a:pt x="173799" y="12159"/>
                  <a:pt x="173120" y="28854"/>
                </a:cubicBezTo>
                <a:cubicBezTo>
                  <a:pt x="188749" y="116895"/>
                  <a:pt x="155672" y="291865"/>
                  <a:pt x="173120" y="389437"/>
                </a:cubicBezTo>
                <a:cubicBezTo>
                  <a:pt x="174194" y="406734"/>
                  <a:pt x="162108" y="419970"/>
                  <a:pt x="144266" y="418291"/>
                </a:cubicBezTo>
                <a:cubicBezTo>
                  <a:pt x="113239" y="420550"/>
                  <a:pt x="75813" y="418561"/>
                  <a:pt x="28854" y="418291"/>
                </a:cubicBezTo>
                <a:cubicBezTo>
                  <a:pt x="9964" y="417013"/>
                  <a:pt x="2477" y="407668"/>
                  <a:pt x="0" y="389437"/>
                </a:cubicBezTo>
                <a:cubicBezTo>
                  <a:pt x="10363" y="299338"/>
                  <a:pt x="-4580" y="203213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6890735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0461033" y="4650483"/>
            <a:ext cx="80502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Free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Capacity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22152" y="4689486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575" y="15164"/>
                  <a:pt x="11222" y="369"/>
                  <a:pt x="28854" y="0"/>
                </a:cubicBezTo>
                <a:cubicBezTo>
                  <a:pt x="71915" y="635"/>
                  <a:pt x="112902" y="-46"/>
                  <a:pt x="144266" y="0"/>
                </a:cubicBezTo>
                <a:cubicBezTo>
                  <a:pt x="160552" y="-921"/>
                  <a:pt x="172607" y="14763"/>
                  <a:pt x="173120" y="28854"/>
                </a:cubicBezTo>
                <a:cubicBezTo>
                  <a:pt x="184024" y="191410"/>
                  <a:pt x="166607" y="302054"/>
                  <a:pt x="173120" y="389437"/>
                </a:cubicBezTo>
                <a:cubicBezTo>
                  <a:pt x="171464" y="404094"/>
                  <a:pt x="163622" y="417848"/>
                  <a:pt x="144266" y="418291"/>
                </a:cubicBezTo>
                <a:cubicBezTo>
                  <a:pt x="88753" y="418335"/>
                  <a:pt x="61151" y="413711"/>
                  <a:pt x="28854" y="418291"/>
                </a:cubicBezTo>
                <a:cubicBezTo>
                  <a:pt x="12869" y="417711"/>
                  <a:pt x="1297" y="403552"/>
                  <a:pt x="0" y="389437"/>
                </a:cubicBezTo>
                <a:cubicBezTo>
                  <a:pt x="11559" y="249224"/>
                  <a:pt x="23" y="167317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435" y="12558"/>
                  <a:pt x="15473" y="1676"/>
                  <a:pt x="28854" y="0"/>
                </a:cubicBezTo>
                <a:cubicBezTo>
                  <a:pt x="61992" y="-1374"/>
                  <a:pt x="90585" y="1506"/>
                  <a:pt x="144266" y="0"/>
                </a:cubicBezTo>
                <a:cubicBezTo>
                  <a:pt x="161053" y="459"/>
                  <a:pt x="173923" y="9976"/>
                  <a:pt x="173120" y="28854"/>
                </a:cubicBezTo>
                <a:cubicBezTo>
                  <a:pt x="181807" y="125408"/>
                  <a:pt x="190656" y="253410"/>
                  <a:pt x="173120" y="389437"/>
                </a:cubicBezTo>
                <a:cubicBezTo>
                  <a:pt x="172047" y="403401"/>
                  <a:pt x="159089" y="420338"/>
                  <a:pt x="144266" y="418291"/>
                </a:cubicBezTo>
                <a:cubicBezTo>
                  <a:pt x="97314" y="420548"/>
                  <a:pt x="77798" y="413916"/>
                  <a:pt x="28854" y="418291"/>
                </a:cubicBezTo>
                <a:cubicBezTo>
                  <a:pt x="11584" y="417074"/>
                  <a:pt x="603" y="405475"/>
                  <a:pt x="0" y="389437"/>
                </a:cubicBezTo>
                <a:cubicBezTo>
                  <a:pt x="14204" y="250441"/>
                  <a:pt x="-3189" y="191250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8552353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51" y="32585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Cancel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3228054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209" y="11140"/>
                  <a:pt x="10938" y="1070"/>
                  <a:pt x="28854" y="0"/>
                </a:cubicBezTo>
                <a:cubicBezTo>
                  <a:pt x="64913" y="-5229"/>
                  <a:pt x="93552" y="1036"/>
                  <a:pt x="144266" y="0"/>
                </a:cubicBezTo>
                <a:cubicBezTo>
                  <a:pt x="162780" y="-2323"/>
                  <a:pt x="173727" y="12918"/>
                  <a:pt x="173120" y="28854"/>
                </a:cubicBezTo>
                <a:cubicBezTo>
                  <a:pt x="173424" y="169703"/>
                  <a:pt x="166124" y="307930"/>
                  <a:pt x="173120" y="389437"/>
                </a:cubicBezTo>
                <a:cubicBezTo>
                  <a:pt x="173769" y="405110"/>
                  <a:pt x="160310" y="418669"/>
                  <a:pt x="144266" y="418291"/>
                </a:cubicBezTo>
                <a:cubicBezTo>
                  <a:pt x="106780" y="421298"/>
                  <a:pt x="76874" y="414553"/>
                  <a:pt x="28854" y="418291"/>
                </a:cubicBezTo>
                <a:cubicBezTo>
                  <a:pt x="13340" y="422009"/>
                  <a:pt x="-307" y="407398"/>
                  <a:pt x="0" y="389437"/>
                </a:cubicBezTo>
                <a:cubicBezTo>
                  <a:pt x="11585" y="250483"/>
                  <a:pt x="13860" y="117292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358" y="13434"/>
                  <a:pt x="13452" y="-121"/>
                  <a:pt x="28854" y="0"/>
                </a:cubicBezTo>
                <a:cubicBezTo>
                  <a:pt x="76872" y="1189"/>
                  <a:pt x="93127" y="4809"/>
                  <a:pt x="144266" y="0"/>
                </a:cubicBezTo>
                <a:cubicBezTo>
                  <a:pt x="159481" y="820"/>
                  <a:pt x="173661" y="15334"/>
                  <a:pt x="173120" y="28854"/>
                </a:cubicBezTo>
                <a:cubicBezTo>
                  <a:pt x="184786" y="202027"/>
                  <a:pt x="165101" y="285918"/>
                  <a:pt x="173120" y="389437"/>
                </a:cubicBezTo>
                <a:cubicBezTo>
                  <a:pt x="170217" y="404322"/>
                  <a:pt x="160771" y="418003"/>
                  <a:pt x="144266" y="418291"/>
                </a:cubicBezTo>
                <a:cubicBezTo>
                  <a:pt x="108170" y="422923"/>
                  <a:pt x="56929" y="415775"/>
                  <a:pt x="28854" y="418291"/>
                </a:cubicBezTo>
                <a:cubicBezTo>
                  <a:pt x="14245" y="415993"/>
                  <a:pt x="-3710" y="406452"/>
                  <a:pt x="0" y="389437"/>
                </a:cubicBezTo>
                <a:cubicBezTo>
                  <a:pt x="5380" y="255194"/>
                  <a:pt x="-2595" y="138875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080670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542143" y="3142985"/>
            <a:ext cx="1025647" cy="605750"/>
          </a:xfrm>
          <a:custGeom>
            <a:avLst/>
            <a:gdLst>
              <a:gd name="connsiteX0" fmla="*/ 0 w 1025647"/>
              <a:gd name="connsiteY0" fmla="*/ 100960 h 605750"/>
              <a:gd name="connsiteX1" fmla="*/ 100960 w 1025647"/>
              <a:gd name="connsiteY1" fmla="*/ 0 h 605750"/>
              <a:gd name="connsiteX2" fmla="*/ 924687 w 1025647"/>
              <a:gd name="connsiteY2" fmla="*/ 0 h 605750"/>
              <a:gd name="connsiteX3" fmla="*/ 1025647 w 1025647"/>
              <a:gd name="connsiteY3" fmla="*/ 100960 h 605750"/>
              <a:gd name="connsiteX4" fmla="*/ 1025647 w 1025647"/>
              <a:gd name="connsiteY4" fmla="*/ 504790 h 605750"/>
              <a:gd name="connsiteX5" fmla="*/ 924687 w 1025647"/>
              <a:gd name="connsiteY5" fmla="*/ 605750 h 605750"/>
              <a:gd name="connsiteX6" fmla="*/ 100960 w 1025647"/>
              <a:gd name="connsiteY6" fmla="*/ 605750 h 605750"/>
              <a:gd name="connsiteX7" fmla="*/ 0 w 1025647"/>
              <a:gd name="connsiteY7" fmla="*/ 504790 h 605750"/>
              <a:gd name="connsiteX8" fmla="*/ 0 w 1025647"/>
              <a:gd name="connsiteY8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647" h="605750" fill="none" extrusionOk="0">
                <a:moveTo>
                  <a:pt x="0" y="100960"/>
                </a:moveTo>
                <a:cubicBezTo>
                  <a:pt x="-1946" y="43597"/>
                  <a:pt x="50280" y="630"/>
                  <a:pt x="100960" y="0"/>
                </a:cubicBezTo>
                <a:cubicBezTo>
                  <a:pt x="390206" y="42250"/>
                  <a:pt x="533089" y="-2668"/>
                  <a:pt x="924687" y="0"/>
                </a:cubicBezTo>
                <a:cubicBezTo>
                  <a:pt x="981969" y="-147"/>
                  <a:pt x="1028353" y="40749"/>
                  <a:pt x="1025647" y="100960"/>
                </a:cubicBezTo>
                <a:cubicBezTo>
                  <a:pt x="1014690" y="251382"/>
                  <a:pt x="1034005" y="415260"/>
                  <a:pt x="1025647" y="504790"/>
                </a:cubicBezTo>
                <a:cubicBezTo>
                  <a:pt x="1021746" y="566457"/>
                  <a:pt x="974474" y="603020"/>
                  <a:pt x="924687" y="605750"/>
                </a:cubicBezTo>
                <a:cubicBezTo>
                  <a:pt x="552536" y="580350"/>
                  <a:pt x="411181" y="554925"/>
                  <a:pt x="100960" y="605750"/>
                </a:cubicBezTo>
                <a:cubicBezTo>
                  <a:pt x="46452" y="602503"/>
                  <a:pt x="-425" y="557120"/>
                  <a:pt x="0" y="504790"/>
                </a:cubicBezTo>
                <a:cubicBezTo>
                  <a:pt x="28949" y="381150"/>
                  <a:pt x="-15974" y="192202"/>
                  <a:pt x="0" y="100960"/>
                </a:cubicBezTo>
                <a:close/>
              </a:path>
              <a:path w="1025647" h="605750" stroke="0" extrusionOk="0">
                <a:moveTo>
                  <a:pt x="0" y="100960"/>
                </a:moveTo>
                <a:cubicBezTo>
                  <a:pt x="-399" y="50194"/>
                  <a:pt x="54425" y="4364"/>
                  <a:pt x="100960" y="0"/>
                </a:cubicBezTo>
                <a:cubicBezTo>
                  <a:pt x="492813" y="-13737"/>
                  <a:pt x="797174" y="64018"/>
                  <a:pt x="924687" y="0"/>
                </a:cubicBezTo>
                <a:cubicBezTo>
                  <a:pt x="978158" y="3679"/>
                  <a:pt x="1019463" y="53876"/>
                  <a:pt x="1025647" y="100960"/>
                </a:cubicBezTo>
                <a:cubicBezTo>
                  <a:pt x="1040141" y="187772"/>
                  <a:pt x="1034562" y="409156"/>
                  <a:pt x="1025647" y="504790"/>
                </a:cubicBezTo>
                <a:cubicBezTo>
                  <a:pt x="1035202" y="558907"/>
                  <a:pt x="982530" y="604812"/>
                  <a:pt x="924687" y="605750"/>
                </a:cubicBezTo>
                <a:cubicBezTo>
                  <a:pt x="622991" y="558472"/>
                  <a:pt x="486701" y="601914"/>
                  <a:pt x="100960" y="605750"/>
                </a:cubicBezTo>
                <a:cubicBezTo>
                  <a:pt x="39787" y="600832"/>
                  <a:pt x="-1289" y="561588"/>
                  <a:pt x="0" y="504790"/>
                </a:cubicBezTo>
                <a:cubicBezTo>
                  <a:pt x="-35538" y="400184"/>
                  <a:pt x="-12337" y="240558"/>
                  <a:pt x="0" y="10096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436336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(Cancelled)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cxnSpLocks/>
            <a:stCxn id="159" idx="1"/>
            <a:endCxn id="160" idx="3"/>
          </p:cNvCxnSpPr>
          <p:nvPr/>
        </p:nvCxnSpPr>
        <p:spPr>
          <a:xfrm flipH="1">
            <a:off x="3567790" y="3437200"/>
            <a:ext cx="3862829" cy="8660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3042553" y="2309224"/>
            <a:ext cx="12414" cy="83376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D0C4B83-F3B2-9C40-B015-EDE8C91E8AF6}"/>
              </a:ext>
            </a:extLst>
          </p:cNvPr>
          <p:cNvSpPr/>
          <p:nvPr/>
        </p:nvSpPr>
        <p:spPr>
          <a:xfrm>
            <a:off x="4452606" y="392981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OrderCancelled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0BAF24-118E-BD44-AB3B-B82C7690B10F}"/>
              </a:ext>
            </a:extLst>
          </p:cNvPr>
          <p:cNvCxnSpPr>
            <a:cxnSpLocks/>
          </p:cNvCxnSpPr>
          <p:nvPr/>
        </p:nvCxnSpPr>
        <p:spPr>
          <a:xfrm flipH="1">
            <a:off x="5999279" y="4044550"/>
            <a:ext cx="15130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rocess 82">
            <a:extLst>
              <a:ext uri="{FF2B5EF4-FFF2-40B4-BE49-F238E27FC236}">
                <a16:creationId xmlns:a16="http://schemas.microsoft.com/office/drawing/2014/main" id="{12A1D5FF-A3ED-4448-ADAF-0B2A744D7424}"/>
              </a:ext>
            </a:extLst>
          </p:cNvPr>
          <p:cNvSpPr/>
          <p:nvPr/>
        </p:nvSpPr>
        <p:spPr>
          <a:xfrm>
            <a:off x="5550424" y="3971112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Merge 83">
            <a:extLst>
              <a:ext uri="{FF2B5EF4-FFF2-40B4-BE49-F238E27FC236}">
                <a16:creationId xmlns:a16="http://schemas.microsoft.com/office/drawing/2014/main" id="{278D2A2F-1DB7-0947-A571-C9C64266C2B9}"/>
              </a:ext>
            </a:extLst>
          </p:cNvPr>
          <p:cNvSpPr/>
          <p:nvPr/>
        </p:nvSpPr>
        <p:spPr>
          <a:xfrm>
            <a:off x="5550424" y="3970836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E55E93-8339-2B47-8E7E-459E04327EBA}"/>
              </a:ext>
            </a:extLst>
          </p:cNvPr>
          <p:cNvCxnSpPr>
            <a:cxnSpLocks/>
          </p:cNvCxnSpPr>
          <p:nvPr/>
        </p:nvCxnSpPr>
        <p:spPr>
          <a:xfrm flipV="1">
            <a:off x="5990886" y="4137085"/>
            <a:ext cx="4029528" cy="696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F1417F-FD80-AA47-A5E4-9B3A72A9F761}"/>
              </a:ext>
            </a:extLst>
          </p:cNvPr>
          <p:cNvCxnSpPr>
            <a:cxnSpLocks/>
          </p:cNvCxnSpPr>
          <p:nvPr/>
        </p:nvCxnSpPr>
        <p:spPr>
          <a:xfrm flipV="1">
            <a:off x="6003977" y="4230068"/>
            <a:ext cx="5291511" cy="1394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8D2EACC-0014-954C-BA91-D45F0F3278C5}"/>
              </a:ext>
            </a:extLst>
          </p:cNvPr>
          <p:cNvSpPr/>
          <p:nvPr/>
        </p:nvSpPr>
        <p:spPr>
          <a:xfrm>
            <a:off x="8704638" y="5454866"/>
            <a:ext cx="1156101" cy="235784"/>
          </a:xfrm>
          <a:custGeom>
            <a:avLst/>
            <a:gdLst>
              <a:gd name="connsiteX0" fmla="*/ 0 w 1156101"/>
              <a:gd name="connsiteY0" fmla="*/ 39298 h 235784"/>
              <a:gd name="connsiteX1" fmla="*/ 39298 w 1156101"/>
              <a:gd name="connsiteY1" fmla="*/ 0 h 235784"/>
              <a:gd name="connsiteX2" fmla="*/ 545725 w 1156101"/>
              <a:gd name="connsiteY2" fmla="*/ 0 h 235784"/>
              <a:gd name="connsiteX3" fmla="*/ 1116803 w 1156101"/>
              <a:gd name="connsiteY3" fmla="*/ 0 h 235784"/>
              <a:gd name="connsiteX4" fmla="*/ 1156101 w 1156101"/>
              <a:gd name="connsiteY4" fmla="*/ 39298 h 235784"/>
              <a:gd name="connsiteX5" fmla="*/ 1156101 w 1156101"/>
              <a:gd name="connsiteY5" fmla="*/ 196486 h 235784"/>
              <a:gd name="connsiteX6" fmla="*/ 1116803 w 1156101"/>
              <a:gd name="connsiteY6" fmla="*/ 235784 h 235784"/>
              <a:gd name="connsiteX7" fmla="*/ 578051 w 1156101"/>
              <a:gd name="connsiteY7" fmla="*/ 235784 h 235784"/>
              <a:gd name="connsiteX8" fmla="*/ 39298 w 1156101"/>
              <a:gd name="connsiteY8" fmla="*/ 235784 h 235784"/>
              <a:gd name="connsiteX9" fmla="*/ 0 w 1156101"/>
              <a:gd name="connsiteY9" fmla="*/ 196486 h 235784"/>
              <a:gd name="connsiteX10" fmla="*/ 0 w 1156101"/>
              <a:gd name="connsiteY10" fmla="*/ 39298 h 23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6101" h="235784" fill="none" extrusionOk="0">
                <a:moveTo>
                  <a:pt x="0" y="39298"/>
                </a:moveTo>
                <a:cubicBezTo>
                  <a:pt x="1417" y="20271"/>
                  <a:pt x="18190" y="381"/>
                  <a:pt x="39298" y="0"/>
                </a:cubicBezTo>
                <a:cubicBezTo>
                  <a:pt x="260060" y="20964"/>
                  <a:pt x="414694" y="13881"/>
                  <a:pt x="545725" y="0"/>
                </a:cubicBezTo>
                <a:cubicBezTo>
                  <a:pt x="676756" y="-13881"/>
                  <a:pt x="967828" y="16490"/>
                  <a:pt x="1116803" y="0"/>
                </a:cubicBezTo>
                <a:cubicBezTo>
                  <a:pt x="1134231" y="-2772"/>
                  <a:pt x="1158630" y="16236"/>
                  <a:pt x="1156101" y="39298"/>
                </a:cubicBezTo>
                <a:cubicBezTo>
                  <a:pt x="1155235" y="84050"/>
                  <a:pt x="1162441" y="149124"/>
                  <a:pt x="1156101" y="196486"/>
                </a:cubicBezTo>
                <a:cubicBezTo>
                  <a:pt x="1151911" y="220855"/>
                  <a:pt x="1135284" y="235203"/>
                  <a:pt x="1116803" y="235784"/>
                </a:cubicBezTo>
                <a:cubicBezTo>
                  <a:pt x="886907" y="253534"/>
                  <a:pt x="842931" y="253239"/>
                  <a:pt x="578051" y="235784"/>
                </a:cubicBezTo>
                <a:cubicBezTo>
                  <a:pt x="313171" y="218329"/>
                  <a:pt x="151572" y="236046"/>
                  <a:pt x="39298" y="235784"/>
                </a:cubicBezTo>
                <a:cubicBezTo>
                  <a:pt x="18314" y="234984"/>
                  <a:pt x="522" y="218083"/>
                  <a:pt x="0" y="196486"/>
                </a:cubicBezTo>
                <a:cubicBezTo>
                  <a:pt x="-6589" y="129665"/>
                  <a:pt x="5336" y="86254"/>
                  <a:pt x="0" y="39298"/>
                </a:cubicBezTo>
                <a:close/>
              </a:path>
              <a:path w="1156101" h="235784" stroke="0" extrusionOk="0">
                <a:moveTo>
                  <a:pt x="0" y="39298"/>
                </a:moveTo>
                <a:cubicBezTo>
                  <a:pt x="3331" y="19330"/>
                  <a:pt x="22874" y="1187"/>
                  <a:pt x="39298" y="0"/>
                </a:cubicBezTo>
                <a:cubicBezTo>
                  <a:pt x="282163" y="-20978"/>
                  <a:pt x="416646" y="-22510"/>
                  <a:pt x="567275" y="0"/>
                </a:cubicBezTo>
                <a:cubicBezTo>
                  <a:pt x="717904" y="22510"/>
                  <a:pt x="894467" y="-1707"/>
                  <a:pt x="1116803" y="0"/>
                </a:cubicBezTo>
                <a:cubicBezTo>
                  <a:pt x="1141321" y="1443"/>
                  <a:pt x="1156748" y="20940"/>
                  <a:pt x="1156101" y="39298"/>
                </a:cubicBezTo>
                <a:cubicBezTo>
                  <a:pt x="1151262" y="97397"/>
                  <a:pt x="1153845" y="143109"/>
                  <a:pt x="1156101" y="196486"/>
                </a:cubicBezTo>
                <a:cubicBezTo>
                  <a:pt x="1153102" y="215057"/>
                  <a:pt x="1137981" y="231363"/>
                  <a:pt x="1116803" y="235784"/>
                </a:cubicBezTo>
                <a:cubicBezTo>
                  <a:pt x="933191" y="218425"/>
                  <a:pt x="839693" y="253425"/>
                  <a:pt x="578051" y="235784"/>
                </a:cubicBezTo>
                <a:cubicBezTo>
                  <a:pt x="316409" y="218143"/>
                  <a:pt x="287062" y="214452"/>
                  <a:pt x="39298" y="235784"/>
                </a:cubicBezTo>
                <a:cubicBezTo>
                  <a:pt x="17244" y="235227"/>
                  <a:pt x="-2763" y="214447"/>
                  <a:pt x="0" y="196486"/>
                </a:cubicBezTo>
                <a:cubicBezTo>
                  <a:pt x="1090" y="139568"/>
                  <a:pt x="1621" y="73539"/>
                  <a:pt x="0" y="39298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</p:spTree>
    <p:extLst>
      <p:ext uri="{BB962C8B-B14F-4D97-AF65-F5344CB8AC3E}">
        <p14:creationId xmlns:p14="http://schemas.microsoft.com/office/powerpoint/2010/main" val="42625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146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Order Cancellation - Sequence Diagram – Create Order</vt:lpstr>
      <vt:lpstr>Order Cancellation - Sequence Diagram – Cancel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66</cp:revision>
  <dcterms:created xsi:type="dcterms:W3CDTF">2019-11-14T09:40:24Z</dcterms:created>
  <dcterms:modified xsi:type="dcterms:W3CDTF">2020-04-06T17:06:29Z</dcterms:modified>
</cp:coreProperties>
</file>