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1168491" r:id="rId2"/>
    <p:sldId id="141168487" r:id="rId3"/>
    <p:sldId id="141168488" r:id="rId4"/>
    <p:sldId id="141168489" r:id="rId5"/>
    <p:sldId id="1411684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13"/>
    <p:restoredTop sz="96327"/>
  </p:normalViewPr>
  <p:slideViewPr>
    <p:cSldViewPr snapToGrid="0" snapToObjects="1">
      <p:cViewPr varScale="1">
        <p:scale>
          <a:sx n="145" d="100"/>
          <a:sy n="145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1610-608B-C44E-BFA9-6B08F69E6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8411F-5855-F842-8639-452BBBFF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9AD3-83CE-AD4C-86C3-9D9F3555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C7B4-70B7-A743-A5AF-49EEF1BA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9AFC-95B7-9D40-9CC5-4991202D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9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A36-A8F5-7A4D-9681-B3D76CDC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166580-2828-B841-9C69-1D7658CAA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5B30-AEB8-B440-B871-7B9CB2C4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373AC-5A3E-EA4A-B0E9-9173C4A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2305-7BAC-024E-9C12-A2B9B928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2E2B4-BC47-6F4F-9097-97C6E56A0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73BE2-0132-2948-A28D-B1D35250F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4EDC5-EE79-5B4B-9EAF-FD0F4AB3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D4C2-A2B0-6E42-9436-6F9737B9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2687-3865-7540-A5B6-B337015E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4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F82D-5B3F-0044-A13D-8BF192FB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9AE1-D6BD-794E-A813-B445F157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F68-7F62-6C4F-9410-03AA90B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3519-2E9D-3347-BE15-8FCEBCD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2467-D401-9640-9561-AFE0C45A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936-0AA2-E844-8B33-5DBB35BE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6C076-10FB-EE49-BB2E-C89526F6B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8545D-D1F2-C641-A1FD-25E43624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CE85-B0FC-5E44-9265-D394D798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050-7684-7A4C-B127-26CF1D7C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4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CF40-0276-FD4F-9CA9-51FEE00C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20858-DD71-5B4E-990C-23806D9B7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5D67B-E137-DE40-8FB4-70DC9755E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BACD3-0D1C-9042-AE24-59448379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7BCE-0709-434B-8D6C-87787686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4BC0A-4FB2-E540-AAC9-AA5FCAAB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0660-7394-1A41-B6A3-468D3169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A924B-97BD-7449-87BE-0CE76F71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65465-1A0B-3641-964E-3E94F971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6903-B7F0-3F42-B65F-45025263F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8AB3-19F9-2A41-A1D4-097F3F37F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1B08E-A4EA-A643-96BB-70F0844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48AB5-D3CA-E146-A882-34EE987D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3B661-0CE0-084A-BD8F-E2CD87B9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5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4A80-1B3C-5441-B18C-13EAF4FD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FC865-3127-2A46-9FF1-8DE0487B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C56A3-5FDB-C645-83A7-20DC5AC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48680-26AB-9146-9C5A-0473077F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5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AA2E-3715-894B-B431-7B219F64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8651C-8D8B-114C-A80E-3CCAC536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1E44-C3F2-9B4E-B9B0-DD1D3D27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0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4D82-C0A1-4A4E-B3CB-2F31104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B320-291F-1C40-ACA0-970F92B6D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0771A-B839-DA4F-A19E-B9D95AC2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FA1F5-5D21-A74D-8636-F20AD281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6F88-DD48-1040-BA0B-E08E1EBC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97CC-0E79-2045-94CE-EB98A8EF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05DA-6DFA-C544-AA1D-5DF7DBCD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81EC4-5B57-904C-85D4-1EB434DBC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001ED-A83F-B842-829D-D9F4347D4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5ECA-7C0E-D94D-B1BF-96932DFB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8884-FF73-CB4A-9A1D-63535B08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8E9CB-1333-9A40-9EB1-7B2C0806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A2DCF-B8D0-0647-85B9-D5CF0FCC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80710-6262-F842-899C-C7CDA120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A026E-5FCD-7B4D-9AD6-8187B2A35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DD1AB-C11E-1747-BCCA-3C8476DF21EF}" type="datetimeFigureOut">
              <a:rPr lang="en-US" smtClean="0"/>
              <a:t>12/17/19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1FF24-34B0-E145-8CCE-BA4FA45F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8B825-3855-A447-93EF-72D7DEC8E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12547-A63D-5E46-BB16-491095DC28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A8C13E-B171-2B49-B995-40F434F3C57D}"/>
              </a:ext>
            </a:extLst>
          </p:cNvPr>
          <p:cNvSpPr/>
          <p:nvPr/>
        </p:nvSpPr>
        <p:spPr>
          <a:xfrm>
            <a:off x="2500765" y="776939"/>
            <a:ext cx="1669774" cy="9044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2C906B-6A71-CB4B-A834-0A3E62670705}"/>
              </a:ext>
            </a:extLst>
          </p:cNvPr>
          <p:cNvSpPr/>
          <p:nvPr/>
        </p:nvSpPr>
        <p:spPr>
          <a:xfrm>
            <a:off x="2500765" y="2436341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Command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10C1596-C9CC-0547-8CD2-20A1F1A9808F}"/>
              </a:ext>
            </a:extLst>
          </p:cNvPr>
          <p:cNvSpPr/>
          <p:nvPr/>
        </p:nvSpPr>
        <p:spPr>
          <a:xfrm>
            <a:off x="5218445" y="2469334"/>
            <a:ext cx="1669774" cy="904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6FCDF84-2B15-2041-8983-FE2AC3D3AC0D}"/>
              </a:ext>
            </a:extLst>
          </p:cNvPr>
          <p:cNvSpPr/>
          <p:nvPr/>
        </p:nvSpPr>
        <p:spPr>
          <a:xfrm>
            <a:off x="5229877" y="4497777"/>
            <a:ext cx="1669774" cy="9044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Not Found</a:t>
            </a: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9B436A4E-0637-3E4F-A898-B68375B63195}"/>
              </a:ext>
            </a:extLst>
          </p:cNvPr>
          <p:cNvSpPr/>
          <p:nvPr/>
        </p:nvSpPr>
        <p:spPr>
          <a:xfrm>
            <a:off x="7913743" y="2288458"/>
            <a:ext cx="1272746" cy="1200225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Pending</a:t>
            </a:r>
          </a:p>
        </p:txBody>
      </p:sp>
      <p:sp>
        <p:nvSpPr>
          <p:cNvPr id="21" name="Folded Corner 20">
            <a:extLst>
              <a:ext uri="{FF2B5EF4-FFF2-40B4-BE49-F238E27FC236}">
                <a16:creationId xmlns:a16="http://schemas.microsoft.com/office/drawing/2014/main" id="{A9149014-1035-F043-B8EB-7FAFACCA67DD}"/>
              </a:ext>
            </a:extLst>
          </p:cNvPr>
          <p:cNvSpPr/>
          <p:nvPr/>
        </p:nvSpPr>
        <p:spPr>
          <a:xfrm>
            <a:off x="7913743" y="4349894"/>
            <a:ext cx="1272746" cy="1200225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Order:</a:t>
            </a:r>
          </a:p>
          <a:p>
            <a:pPr algn="ctr"/>
            <a:r>
              <a:rPr lang="en-US" i="1" dirty="0">
                <a:solidFill>
                  <a:schemeClr val="tx1"/>
                </a:solidFill>
              </a:rPr>
              <a:t>Rejected</a:t>
            </a:r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857A9ADD-C067-EF4D-89D1-88CFA60697C1}"/>
              </a:ext>
            </a:extLst>
          </p:cNvPr>
          <p:cNvSpPr/>
          <p:nvPr/>
        </p:nvSpPr>
        <p:spPr>
          <a:xfrm rot="5400000">
            <a:off x="3055599" y="1846626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triped Right Arrow 26">
            <a:extLst>
              <a:ext uri="{FF2B5EF4-FFF2-40B4-BE49-F238E27FC236}">
                <a16:creationId xmlns:a16="http://schemas.microsoft.com/office/drawing/2014/main" id="{F63D63ED-440D-744C-872A-B100DA036AC5}"/>
              </a:ext>
            </a:extLst>
          </p:cNvPr>
          <p:cNvSpPr/>
          <p:nvPr/>
        </p:nvSpPr>
        <p:spPr>
          <a:xfrm rot="5400000">
            <a:off x="5773279" y="3732760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1E07E671-999F-0E4F-93CD-A832238D9A84}"/>
              </a:ext>
            </a:extLst>
          </p:cNvPr>
          <p:cNvSpPr/>
          <p:nvPr/>
        </p:nvSpPr>
        <p:spPr>
          <a:xfrm>
            <a:off x="7020907" y="2695449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299FAED-0CE5-C643-967A-F9D9BF399F21}"/>
              </a:ext>
            </a:extLst>
          </p:cNvPr>
          <p:cNvSpPr/>
          <p:nvPr/>
        </p:nvSpPr>
        <p:spPr>
          <a:xfrm>
            <a:off x="4414439" y="2662456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Striped Right Arrow 29">
            <a:extLst>
              <a:ext uri="{FF2B5EF4-FFF2-40B4-BE49-F238E27FC236}">
                <a16:creationId xmlns:a16="http://schemas.microsoft.com/office/drawing/2014/main" id="{220F5FF6-6A57-FB47-80AC-AAB399172EF9}"/>
              </a:ext>
            </a:extLst>
          </p:cNvPr>
          <p:cNvSpPr/>
          <p:nvPr/>
        </p:nvSpPr>
        <p:spPr>
          <a:xfrm>
            <a:off x="7020907" y="4723892"/>
            <a:ext cx="560105" cy="452230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9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Create Order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SAGA no container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231B339-2EDF-674F-A1AF-01761FEFE12D}"/>
              </a:ext>
            </a:extLst>
          </p:cNvPr>
          <p:cNvSpPr/>
          <p:nvPr/>
        </p:nvSpPr>
        <p:spPr>
          <a:xfrm>
            <a:off x="1860051" y="2632991"/>
            <a:ext cx="7360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Id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E2BA8D-89F2-EB4F-85A8-00E9DC226DEE}"/>
              </a:ext>
            </a:extLst>
          </p:cNvPr>
          <p:cNvSpPr/>
          <p:nvPr/>
        </p:nvSpPr>
        <p:spPr>
          <a:xfrm>
            <a:off x="7578745" y="3689832"/>
            <a:ext cx="1011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 Order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0FB38C-5058-F34D-96D6-902329AEC448}"/>
              </a:ext>
            </a:extLst>
          </p:cNvPr>
          <p:cNvSpPr/>
          <p:nvPr/>
        </p:nvSpPr>
        <p:spPr>
          <a:xfrm>
            <a:off x="1359657" y="3532003"/>
            <a:ext cx="142539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CreateOrderCommand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299982" y="4330196"/>
            <a:ext cx="27350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CreateOrderCommand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CreateOrderCommand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4DE4-1686-F643-BC1D-E589E0FAA372}"/>
              </a:ext>
            </a:extLst>
          </p:cNvPr>
          <p:cNvSpPr/>
          <p:nvPr/>
        </p:nvSpPr>
        <p:spPr>
          <a:xfrm>
            <a:off x="1436601" y="2192288"/>
            <a:ext cx="142539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reate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Order (API)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2E98DE-D6C7-4E4D-A417-F51E37B94235}"/>
              </a:ext>
            </a:extLst>
          </p:cNvPr>
          <p:cNvCxnSpPr>
            <a:cxnSpLocks/>
          </p:cNvCxnSpPr>
          <p:nvPr/>
        </p:nvCxnSpPr>
        <p:spPr>
          <a:xfrm flipV="1">
            <a:off x="1287629" y="2423841"/>
            <a:ext cx="6246010" cy="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B81783-31A8-6941-83AA-0757DD050731}"/>
              </a:ext>
            </a:extLst>
          </p:cNvPr>
          <p:cNvCxnSpPr>
            <a:cxnSpLocks/>
          </p:cNvCxnSpPr>
          <p:nvPr/>
        </p:nvCxnSpPr>
        <p:spPr>
          <a:xfrm flipH="1">
            <a:off x="1279505" y="2608629"/>
            <a:ext cx="6227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579D064-EA38-1346-B63B-D89F06401ACA}"/>
              </a:ext>
            </a:extLst>
          </p:cNvPr>
          <p:cNvSpPr/>
          <p:nvPr/>
        </p:nvSpPr>
        <p:spPr>
          <a:xfrm>
            <a:off x="7415930" y="3502373"/>
            <a:ext cx="173522" cy="6057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2784748" y="1757033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607747" y="1713934"/>
            <a:ext cx="8739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Order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76440" y="1927387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324819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61188A53-46C6-EB41-8B58-EAC38AA16F95}"/>
              </a:ext>
            </a:extLst>
          </p:cNvPr>
          <p:cNvSpPr/>
          <p:nvPr/>
        </p:nvSpPr>
        <p:spPr>
          <a:xfrm>
            <a:off x="1197773" y="602541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C7ED83-665D-FE4F-A63A-0A697667B805}"/>
              </a:ext>
            </a:extLst>
          </p:cNvPr>
          <p:cNvSpPr/>
          <p:nvPr/>
        </p:nvSpPr>
        <p:spPr>
          <a:xfrm>
            <a:off x="1346808" y="6107372"/>
            <a:ext cx="23214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expected OrderCreated event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OrderCreated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D871F1-E3A4-6046-8618-D4C4BD55C99F}"/>
              </a:ext>
            </a:extLst>
          </p:cNvPr>
          <p:cNvCxnSpPr/>
          <p:nvPr/>
        </p:nvCxnSpPr>
        <p:spPr>
          <a:xfrm flipH="1">
            <a:off x="4754651" y="2809377"/>
            <a:ext cx="2753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079723-7454-0C4C-B0B5-2EB0D5C5081F}"/>
              </a:ext>
            </a:extLst>
          </p:cNvPr>
          <p:cNvSpPr/>
          <p:nvPr/>
        </p:nvSpPr>
        <p:spPr>
          <a:xfrm>
            <a:off x="6434197" y="4432368"/>
            <a:ext cx="10118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Produce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63D626-02FD-AB4F-A10E-89C9DA9E98A6}"/>
              </a:ext>
            </a:extLst>
          </p:cNvPr>
          <p:cNvGrpSpPr/>
          <p:nvPr/>
        </p:nvGrpSpPr>
        <p:grpSpPr>
          <a:xfrm>
            <a:off x="4984197" y="2665042"/>
            <a:ext cx="433615" cy="288669"/>
            <a:chOff x="7970108" y="5423680"/>
            <a:chExt cx="1878227" cy="1100688"/>
          </a:xfrm>
        </p:grpSpPr>
        <p:sp>
          <p:nvSpPr>
            <p:cNvPr id="15" name="Process 14">
              <a:extLst>
                <a:ext uri="{FF2B5EF4-FFF2-40B4-BE49-F238E27FC236}">
                  <a16:creationId xmlns:a16="http://schemas.microsoft.com/office/drawing/2014/main" id="{C80F1F0F-F101-0C4C-91FE-B518205876F8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Merge 15">
              <a:extLst>
                <a:ext uri="{FF2B5EF4-FFF2-40B4-BE49-F238E27FC236}">
                  <a16:creationId xmlns:a16="http://schemas.microsoft.com/office/drawing/2014/main" id="{B432A8A8-BD6B-B648-8B8A-AEA157B3DDF1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7DC82C7-B338-B245-A1FF-AE33B0B24D79}"/>
              </a:ext>
            </a:extLst>
          </p:cNvPr>
          <p:cNvSpPr/>
          <p:nvPr/>
        </p:nvSpPr>
        <p:spPr>
          <a:xfrm>
            <a:off x="7315438" y="2532530"/>
            <a:ext cx="370011" cy="35800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48CB9-AAC8-D14B-81AF-BFE65340C1BE}"/>
              </a:ext>
            </a:extLst>
          </p:cNvPr>
          <p:cNvSpPr/>
          <p:nvPr/>
        </p:nvSpPr>
        <p:spPr>
          <a:xfrm>
            <a:off x="7680758" y="2596117"/>
            <a:ext cx="94288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Transaction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6" y="3248541"/>
            <a:ext cx="3497439" cy="1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74965" y="326957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3104343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9606881-DCAF-C640-9D2E-65F0690D5C3B}"/>
              </a:ext>
            </a:extLst>
          </p:cNvPr>
          <p:cNvSpPr/>
          <p:nvPr/>
        </p:nvSpPr>
        <p:spPr>
          <a:xfrm>
            <a:off x="4811925" y="327178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4482E9-00D2-664C-9199-6A3D7575061B}"/>
              </a:ext>
            </a:extLst>
          </p:cNvPr>
          <p:cNvCxnSpPr>
            <a:cxnSpLocks/>
          </p:cNvCxnSpPr>
          <p:nvPr/>
        </p:nvCxnSpPr>
        <p:spPr>
          <a:xfrm flipV="1">
            <a:off x="4762303" y="3236163"/>
            <a:ext cx="2741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3EBCF5D-1144-8649-8163-E9B6ED7B0BCF}"/>
              </a:ext>
            </a:extLst>
          </p:cNvPr>
          <p:cNvGrpSpPr/>
          <p:nvPr/>
        </p:nvGrpSpPr>
        <p:grpSpPr>
          <a:xfrm>
            <a:off x="6870096" y="3083006"/>
            <a:ext cx="433615" cy="288669"/>
            <a:chOff x="7970108" y="5423680"/>
            <a:chExt cx="1878227" cy="1100688"/>
          </a:xfrm>
        </p:grpSpPr>
        <p:sp>
          <p:nvSpPr>
            <p:cNvPr id="87" name="Process 86">
              <a:extLst>
                <a:ext uri="{FF2B5EF4-FFF2-40B4-BE49-F238E27FC236}">
                  <a16:creationId xmlns:a16="http://schemas.microsoft.com/office/drawing/2014/main" id="{1F868BB7-3C42-F948-91C0-352E53E694BC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Merge 87">
              <a:extLst>
                <a:ext uri="{FF2B5EF4-FFF2-40B4-BE49-F238E27FC236}">
                  <a16:creationId xmlns:a16="http://schemas.microsoft.com/office/drawing/2014/main" id="{9C150E4F-6B40-3247-8D30-8E183AF5C424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Folded Corner 91">
            <a:extLst>
              <a:ext uri="{FF2B5EF4-FFF2-40B4-BE49-F238E27FC236}">
                <a16:creationId xmlns:a16="http://schemas.microsoft.com/office/drawing/2014/main" id="{A960BFCF-DFD7-DC43-834E-3BACBCE15076}"/>
              </a:ext>
            </a:extLst>
          </p:cNvPr>
          <p:cNvSpPr/>
          <p:nvPr/>
        </p:nvSpPr>
        <p:spPr>
          <a:xfrm>
            <a:off x="2784748" y="3861879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43779C-588C-0B46-9626-6F0FF8340347}"/>
              </a:ext>
            </a:extLst>
          </p:cNvPr>
          <p:cNvCxnSpPr>
            <a:cxnSpLocks/>
          </p:cNvCxnSpPr>
          <p:nvPr/>
        </p:nvCxnSpPr>
        <p:spPr>
          <a:xfrm>
            <a:off x="1268907" y="4035729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B250A6E-BF76-5A4F-8966-A495EDABDBF2}"/>
              </a:ext>
            </a:extLst>
          </p:cNvPr>
          <p:cNvCxnSpPr>
            <a:cxnSpLocks/>
          </p:cNvCxnSpPr>
          <p:nvPr/>
        </p:nvCxnSpPr>
        <p:spPr>
          <a:xfrm flipH="1">
            <a:off x="5765975" y="4419834"/>
            <a:ext cx="1749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A1A05EA-596A-FE4C-959A-6B9DFAED91DD}"/>
              </a:ext>
            </a:extLst>
          </p:cNvPr>
          <p:cNvSpPr/>
          <p:nvPr/>
        </p:nvSpPr>
        <p:spPr>
          <a:xfrm>
            <a:off x="5412828" y="2821114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Produce CreateOrderCommand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5C860B4-05D4-2F42-8B02-EE442D36985B}"/>
              </a:ext>
            </a:extLst>
          </p:cNvPr>
          <p:cNvGrpSpPr/>
          <p:nvPr/>
        </p:nvGrpSpPr>
        <p:grpSpPr>
          <a:xfrm>
            <a:off x="5948895" y="4291697"/>
            <a:ext cx="433615" cy="288669"/>
            <a:chOff x="7970108" y="5423680"/>
            <a:chExt cx="1878227" cy="1100688"/>
          </a:xfrm>
        </p:grpSpPr>
        <p:sp>
          <p:nvSpPr>
            <p:cNvPr id="101" name="Process 100">
              <a:extLst>
                <a:ext uri="{FF2B5EF4-FFF2-40B4-BE49-F238E27FC236}">
                  <a16:creationId xmlns:a16="http://schemas.microsoft.com/office/drawing/2014/main" id="{1E650483-559C-5C48-9ECF-D8973562BD14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Merge 102">
              <a:extLst>
                <a:ext uri="{FF2B5EF4-FFF2-40B4-BE49-F238E27FC236}">
                  <a16:creationId xmlns:a16="http://schemas.microsoft.com/office/drawing/2014/main" id="{0626B0EE-E080-ED4E-8D72-860614A7CB22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29BA76E-71A9-044A-93D6-9C80478A070B}"/>
              </a:ext>
            </a:extLst>
          </p:cNvPr>
          <p:cNvCxnSpPr>
            <a:cxnSpLocks/>
          </p:cNvCxnSpPr>
          <p:nvPr/>
        </p:nvCxnSpPr>
        <p:spPr>
          <a:xfrm flipH="1">
            <a:off x="1290019" y="5167638"/>
            <a:ext cx="4475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2FBBC81-2213-D044-9A9F-C40932C99A3B}"/>
              </a:ext>
            </a:extLst>
          </p:cNvPr>
          <p:cNvSpPr/>
          <p:nvPr/>
        </p:nvSpPr>
        <p:spPr>
          <a:xfrm>
            <a:off x="1934065" y="5176623"/>
            <a:ext cx="1976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 OrderCreated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2BDA472-7A09-E44E-A014-C9628BB4826B}"/>
              </a:ext>
            </a:extLst>
          </p:cNvPr>
          <p:cNvGrpSpPr/>
          <p:nvPr/>
        </p:nvGrpSpPr>
        <p:grpSpPr>
          <a:xfrm>
            <a:off x="1536198" y="5011392"/>
            <a:ext cx="433615" cy="288669"/>
            <a:chOff x="7970108" y="5423680"/>
            <a:chExt cx="1878227" cy="1100688"/>
          </a:xfrm>
        </p:grpSpPr>
        <p:sp>
          <p:nvSpPr>
            <p:cNvPr id="113" name="Process 112">
              <a:extLst>
                <a:ext uri="{FF2B5EF4-FFF2-40B4-BE49-F238E27FC236}">
                  <a16:creationId xmlns:a16="http://schemas.microsoft.com/office/drawing/2014/main" id="{A9FCCC2C-68B4-0543-B350-D0CEB717DABE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Merge 113">
              <a:extLst>
                <a:ext uri="{FF2B5EF4-FFF2-40B4-BE49-F238E27FC236}">
                  <a16:creationId xmlns:a16="http://schemas.microsoft.com/office/drawing/2014/main" id="{6CDB02B6-1975-4145-80CA-0703FCBC7AD8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5" name="Folded Corner 114">
            <a:extLst>
              <a:ext uri="{FF2B5EF4-FFF2-40B4-BE49-F238E27FC236}">
                <a16:creationId xmlns:a16="http://schemas.microsoft.com/office/drawing/2014/main" id="{3C8D061E-1032-0340-9C0F-45EC9193A6C1}"/>
              </a:ext>
            </a:extLst>
          </p:cNvPr>
          <p:cNvSpPr/>
          <p:nvPr/>
        </p:nvSpPr>
        <p:spPr>
          <a:xfrm>
            <a:off x="2774787" y="570561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0E4E51C-793E-C544-8F89-BB8EACBFE15F}"/>
              </a:ext>
            </a:extLst>
          </p:cNvPr>
          <p:cNvSpPr/>
          <p:nvPr/>
        </p:nvSpPr>
        <p:spPr>
          <a:xfrm>
            <a:off x="1510387" y="5373320"/>
            <a:ext cx="108074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Load expected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OderCreated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2D4A6D3-5591-454B-9A0F-B6BEF434A7CA}"/>
              </a:ext>
            </a:extLst>
          </p:cNvPr>
          <p:cNvCxnSpPr>
            <a:cxnSpLocks/>
          </p:cNvCxnSpPr>
          <p:nvPr/>
        </p:nvCxnSpPr>
        <p:spPr>
          <a:xfrm>
            <a:off x="1284385" y="5877046"/>
            <a:ext cx="150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1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Container Not Found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SAGA no container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82573" y="4368690"/>
            <a:ext cx="239039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ContainerNotFound event 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ContainerNotFound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1905317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537464" y="1553293"/>
            <a:ext cx="13564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ContainerNotFound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075671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334750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8" y="3217601"/>
            <a:ext cx="450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26805" y="3226586"/>
            <a:ext cx="135646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ContainerNotFound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3061355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629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Order Rejected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SAGA no container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349404" y="4378842"/>
            <a:ext cx="24593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OrderRejected event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consumed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VoyageAssigned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33780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468536" y="2121705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OrderRejected event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508156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4312450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8" y="3371792"/>
            <a:ext cx="450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155260" y="3380777"/>
            <a:ext cx="1494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Consume</a:t>
            </a:r>
            <a:b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</a:b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OrderRejected event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22FD6BE-3A3E-7544-A518-49ED7CC28D92}"/>
              </a:ext>
            </a:extLst>
          </p:cNvPr>
          <p:cNvGrpSpPr/>
          <p:nvPr/>
        </p:nvGrpSpPr>
        <p:grpSpPr>
          <a:xfrm>
            <a:off x="1518747" y="3215546"/>
            <a:ext cx="433615" cy="288669"/>
            <a:chOff x="7970108" y="5423680"/>
            <a:chExt cx="1878227" cy="1100688"/>
          </a:xfrm>
        </p:grpSpPr>
        <p:sp>
          <p:nvSpPr>
            <p:cNvPr id="76" name="Process 75">
              <a:extLst>
                <a:ext uri="{FF2B5EF4-FFF2-40B4-BE49-F238E27FC236}">
                  <a16:creationId xmlns:a16="http://schemas.microsoft.com/office/drawing/2014/main" id="{4B7B1538-6A39-6942-BE96-6BCEC9E506F7}"/>
                </a:ext>
              </a:extLst>
            </p:cNvPr>
            <p:cNvSpPr/>
            <p:nvPr/>
          </p:nvSpPr>
          <p:spPr>
            <a:xfrm>
              <a:off x="7970108" y="5424731"/>
              <a:ext cx="1878227" cy="1099637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Merge 82">
              <a:extLst>
                <a:ext uri="{FF2B5EF4-FFF2-40B4-BE49-F238E27FC236}">
                  <a16:creationId xmlns:a16="http://schemas.microsoft.com/office/drawing/2014/main" id="{123C9F99-0849-AE49-92E7-03761EC3F91A}"/>
                </a:ext>
              </a:extLst>
            </p:cNvPr>
            <p:cNvSpPr/>
            <p:nvPr/>
          </p:nvSpPr>
          <p:spPr>
            <a:xfrm>
              <a:off x="7970108" y="5423680"/>
              <a:ext cx="1876003" cy="673922"/>
            </a:xfrm>
            <a:prstGeom prst="flowChartMer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9775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63B-64E3-534F-883E-DA4B2E433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88" y="60120"/>
            <a:ext cx="10886813" cy="479167"/>
          </a:xfrm>
        </p:spPr>
        <p:txBody>
          <a:bodyPr anchor="ctr">
            <a:noAutofit/>
          </a:bodyPr>
          <a:lstStyle/>
          <a:p>
            <a:r>
              <a:rPr lang="en-US" sz="3600" dirty="0"/>
              <a:t>Sequence Diagram </a:t>
            </a:r>
            <a:r>
              <a:rPr lang="en-US" sz="2000" dirty="0"/>
              <a:t>– [Test] : Order Rejected REST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76851D-EB30-EC40-9684-727591A0F50B}"/>
              </a:ext>
            </a:extLst>
          </p:cNvPr>
          <p:cNvSpPr/>
          <p:nvPr/>
        </p:nvSpPr>
        <p:spPr>
          <a:xfrm>
            <a:off x="675598" y="685132"/>
            <a:ext cx="1239127" cy="61901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SAGA no container Integration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80FF3B-BB08-FB48-9A87-5E412FDDE3D2}"/>
              </a:ext>
            </a:extLst>
          </p:cNvPr>
          <p:cNvSpPr/>
          <p:nvPr/>
        </p:nvSpPr>
        <p:spPr>
          <a:xfrm>
            <a:off x="10679640" y="656721"/>
            <a:ext cx="1135385" cy="695993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Voyages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6EB9B0-9301-CA48-9375-B174FEC3D319}"/>
              </a:ext>
            </a:extLst>
          </p:cNvPr>
          <p:cNvSpPr/>
          <p:nvPr/>
        </p:nvSpPr>
        <p:spPr>
          <a:xfrm>
            <a:off x="8297249" y="656201"/>
            <a:ext cx="999779" cy="688365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Query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101728-0F3D-5E48-BB92-85CCCC7E13AB}"/>
              </a:ext>
            </a:extLst>
          </p:cNvPr>
          <p:cNvCxnSpPr>
            <a:cxnSpLocks/>
          </p:cNvCxnSpPr>
          <p:nvPr/>
        </p:nvCxnSpPr>
        <p:spPr>
          <a:xfrm>
            <a:off x="8797139" y="1344566"/>
            <a:ext cx="46173" cy="498372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2A56-9158-F348-ABC2-85CD52367453}"/>
              </a:ext>
            </a:extLst>
          </p:cNvPr>
          <p:cNvCxnSpPr>
            <a:cxnSpLocks/>
          </p:cNvCxnSpPr>
          <p:nvPr/>
        </p:nvCxnSpPr>
        <p:spPr>
          <a:xfrm>
            <a:off x="1280097" y="1297580"/>
            <a:ext cx="0" cy="4800022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678EE10-3436-A74C-B1D7-1748C2828578}"/>
              </a:ext>
            </a:extLst>
          </p:cNvPr>
          <p:cNvGrpSpPr/>
          <p:nvPr/>
        </p:nvGrpSpPr>
        <p:grpSpPr>
          <a:xfrm>
            <a:off x="3519061" y="734840"/>
            <a:ext cx="732893" cy="651507"/>
            <a:chOff x="2818985" y="1424735"/>
            <a:chExt cx="732893" cy="647549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C0FBF09-2F78-3445-AACC-A4B17348D220}"/>
                </a:ext>
              </a:extLst>
            </p:cNvPr>
            <p:cNvSpPr/>
            <p:nvPr/>
          </p:nvSpPr>
          <p:spPr bwMode="auto">
            <a:xfrm>
              <a:off x="2940343" y="1731449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E64C7C1-2730-EF4C-B593-863E261A2DAC}"/>
                </a:ext>
              </a:extLst>
            </p:cNvPr>
            <p:cNvSpPr/>
            <p:nvPr/>
          </p:nvSpPr>
          <p:spPr bwMode="auto">
            <a:xfrm>
              <a:off x="3095280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4D4C2F0-EAAD-3D44-A79B-E17107A7A12B}"/>
                </a:ext>
              </a:extLst>
            </p:cNvPr>
            <p:cNvSpPr/>
            <p:nvPr/>
          </p:nvSpPr>
          <p:spPr bwMode="auto">
            <a:xfrm>
              <a:off x="3236708" y="1731449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69FB6-E5B1-6C4C-A619-64ED4A003362}"/>
                </a:ext>
              </a:extLst>
            </p:cNvPr>
            <p:cNvSpPr txBox="1"/>
            <p:nvPr/>
          </p:nvSpPr>
          <p:spPr>
            <a:xfrm>
              <a:off x="2818985" y="1424735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containers</a:t>
              </a:r>
            </a:p>
          </p:txBody>
        </p:sp>
      </p:grpSp>
      <p:sp>
        <p:nvSpPr>
          <p:cNvPr id="27" name="AutoShape 4">
            <a:extLst>
              <a:ext uri="{FF2B5EF4-FFF2-40B4-BE49-F238E27FC236}">
                <a16:creationId xmlns:a16="http://schemas.microsoft.com/office/drawing/2014/main" id="{6AF712C3-5319-A14C-871E-ED55D5BC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82" y="628690"/>
            <a:ext cx="4377775" cy="899574"/>
          </a:xfrm>
          <a:prstGeom prst="roundRect">
            <a:avLst>
              <a:gd name="adj" fmla="val 7117"/>
            </a:avLst>
          </a:prstGeom>
          <a:noFill/>
          <a:ln w="12700">
            <a:solidFill>
              <a:srgbClr val="5596E6">
                <a:lumMod val="50000"/>
              </a:srgbClr>
            </a:solidFill>
            <a:prstDash val="dash"/>
            <a:round/>
            <a:headEnd/>
            <a:tailEnd/>
          </a:ln>
        </p:spPr>
        <p:txBody>
          <a:bodyPr lIns="0" tIns="0" rIns="0" bIns="0" anchor="b" anchorCtr="1"/>
          <a:lstStyle/>
          <a:p>
            <a:pPr algn="ctr"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33" kern="0" dirty="0">
              <a:solidFill>
                <a:srgbClr val="6D7777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AF52D8-AD34-D041-AD87-90558DC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68" y="826887"/>
            <a:ext cx="959343" cy="504271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23FB07B-7599-2D42-B589-69A302AEBE37}"/>
              </a:ext>
            </a:extLst>
          </p:cNvPr>
          <p:cNvSpPr/>
          <p:nvPr/>
        </p:nvSpPr>
        <p:spPr>
          <a:xfrm>
            <a:off x="6927378" y="656200"/>
            <a:ext cx="1159906" cy="688366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Order Command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107328-FE14-7247-BC64-DD094759DAC9}"/>
              </a:ext>
            </a:extLst>
          </p:cNvPr>
          <p:cNvCxnSpPr>
            <a:cxnSpLocks/>
          </p:cNvCxnSpPr>
          <p:nvPr/>
        </p:nvCxnSpPr>
        <p:spPr>
          <a:xfrm>
            <a:off x="7507331" y="1344566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A319E2-968D-9D44-98D1-D9F7D2A109F1}"/>
              </a:ext>
            </a:extLst>
          </p:cNvPr>
          <p:cNvSpPr/>
          <p:nvPr/>
        </p:nvSpPr>
        <p:spPr>
          <a:xfrm>
            <a:off x="9506993" y="656200"/>
            <a:ext cx="999125" cy="686482"/>
          </a:xfrm>
          <a:prstGeom prst="roundRect">
            <a:avLst/>
          </a:prstGeom>
          <a:solidFill>
            <a:srgbClr val="CD8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Spring Containers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FA8B23-EDB8-A345-A190-D56010318D2D}"/>
              </a:ext>
            </a:extLst>
          </p:cNvPr>
          <p:cNvCxnSpPr>
            <a:cxnSpLocks/>
          </p:cNvCxnSpPr>
          <p:nvPr/>
        </p:nvCxnSpPr>
        <p:spPr>
          <a:xfrm>
            <a:off x="10006556" y="1342682"/>
            <a:ext cx="33090" cy="484146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03E6DB-0E57-AB47-8F57-BD657E3A8980}"/>
              </a:ext>
            </a:extLst>
          </p:cNvPr>
          <p:cNvGrpSpPr/>
          <p:nvPr/>
        </p:nvGrpSpPr>
        <p:grpSpPr>
          <a:xfrm>
            <a:off x="4250518" y="720007"/>
            <a:ext cx="1059906" cy="636766"/>
            <a:chOff x="2649712" y="2855073"/>
            <a:chExt cx="1059906" cy="636766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86C5F4-C329-7840-B977-3DF7C1B7A90E}"/>
                </a:ext>
              </a:extLst>
            </p:cNvPr>
            <p:cNvSpPr/>
            <p:nvPr/>
          </p:nvSpPr>
          <p:spPr bwMode="auto">
            <a:xfrm>
              <a:off x="2932267" y="3151004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0486D77C-9BB1-0144-AFBD-B1CB441F90AD}"/>
                </a:ext>
              </a:extLst>
            </p:cNvPr>
            <p:cNvSpPr/>
            <p:nvPr/>
          </p:nvSpPr>
          <p:spPr bwMode="auto">
            <a:xfrm>
              <a:off x="3087204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0F8C2AC-E7E9-D345-BBFC-553A27989074}"/>
                </a:ext>
              </a:extLst>
            </p:cNvPr>
            <p:cNvSpPr/>
            <p:nvPr/>
          </p:nvSpPr>
          <p:spPr bwMode="auto">
            <a:xfrm>
              <a:off x="3228632" y="3151004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3AFDF0-27AD-8741-A3E8-C24F93A06D9B}"/>
                </a:ext>
              </a:extLst>
            </p:cNvPr>
            <p:cNvSpPr txBox="1"/>
            <p:nvPr/>
          </p:nvSpPr>
          <p:spPr>
            <a:xfrm>
              <a:off x="2649712" y="2855073"/>
              <a:ext cx="1059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orderCommands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6995D9-55DF-684B-ABF4-DC2720901674}"/>
              </a:ext>
            </a:extLst>
          </p:cNvPr>
          <p:cNvGrpSpPr/>
          <p:nvPr/>
        </p:nvGrpSpPr>
        <p:grpSpPr>
          <a:xfrm>
            <a:off x="5527747" y="733240"/>
            <a:ext cx="732893" cy="647549"/>
            <a:chOff x="2943190" y="4391413"/>
            <a:chExt cx="732893" cy="647549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59F526B-9C97-634D-8B54-64EB7125E129}"/>
                </a:ext>
              </a:extLst>
            </p:cNvPr>
            <p:cNvSpPr/>
            <p:nvPr/>
          </p:nvSpPr>
          <p:spPr bwMode="auto">
            <a:xfrm>
              <a:off x="2963940" y="4698127"/>
              <a:ext cx="146861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0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82A6D44-ECD0-DD47-B9DD-C4D4CB3AD8EA}"/>
                </a:ext>
              </a:extLst>
            </p:cNvPr>
            <p:cNvSpPr/>
            <p:nvPr/>
          </p:nvSpPr>
          <p:spPr bwMode="auto">
            <a:xfrm>
              <a:off x="3118877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1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AB9DB6C5-800F-0448-A1E5-36E45D11DCFB}"/>
                </a:ext>
              </a:extLst>
            </p:cNvPr>
            <p:cNvSpPr/>
            <p:nvPr/>
          </p:nvSpPr>
          <p:spPr bwMode="auto">
            <a:xfrm>
              <a:off x="3260305" y="4698127"/>
              <a:ext cx="148586" cy="340835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121917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2</a:t>
              </a:r>
              <a:endParaRPr lang="en-US" sz="667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DB57912-4311-494B-B18F-140683CDF173}"/>
                </a:ext>
              </a:extLst>
            </p:cNvPr>
            <p:cNvSpPr txBox="1"/>
            <p:nvPr/>
          </p:nvSpPr>
          <p:spPr>
            <a:xfrm>
              <a:off x="2943190" y="4391413"/>
              <a:ext cx="7328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>
                      <a:lumMod val="25000"/>
                    </a:schemeClr>
                  </a:solidFill>
                </a:rPr>
                <a:t>orders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E532F80-2994-BB45-8C88-0174ADC98339}"/>
              </a:ext>
            </a:extLst>
          </p:cNvPr>
          <p:cNvCxnSpPr>
            <a:cxnSpLocks/>
          </p:cNvCxnSpPr>
          <p:nvPr/>
        </p:nvCxnSpPr>
        <p:spPr>
          <a:xfrm>
            <a:off x="11247333" y="1352714"/>
            <a:ext cx="61379" cy="4917534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13245F-93D0-DC4C-84F6-F481396B3356}"/>
              </a:ext>
            </a:extLst>
          </p:cNvPr>
          <p:cNvCxnSpPr>
            <a:cxnSpLocks/>
          </p:cNvCxnSpPr>
          <p:nvPr/>
        </p:nvCxnSpPr>
        <p:spPr>
          <a:xfrm>
            <a:off x="3867056" y="1450362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ED7CC8-E713-A44D-80C6-DACE470ADE31}"/>
              </a:ext>
            </a:extLst>
          </p:cNvPr>
          <p:cNvCxnSpPr>
            <a:cxnSpLocks/>
          </p:cNvCxnSpPr>
          <p:nvPr/>
        </p:nvCxnSpPr>
        <p:spPr>
          <a:xfrm>
            <a:off x="4758579" y="1434551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697C94-E47B-CC4A-92F4-03CBA7E083C1}"/>
              </a:ext>
            </a:extLst>
          </p:cNvPr>
          <p:cNvCxnSpPr>
            <a:cxnSpLocks/>
          </p:cNvCxnSpPr>
          <p:nvPr/>
        </p:nvCxnSpPr>
        <p:spPr>
          <a:xfrm>
            <a:off x="5774048" y="1442165"/>
            <a:ext cx="67" cy="4839580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540F819-FF1C-3D47-88BA-C95774EFF9BB}"/>
              </a:ext>
            </a:extLst>
          </p:cNvPr>
          <p:cNvSpPr/>
          <p:nvPr/>
        </p:nvSpPr>
        <p:spPr>
          <a:xfrm>
            <a:off x="1489131" y="3079950"/>
            <a:ext cx="2183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</a:t>
            </a: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9" name="Folded Corner 88">
            <a:extLst>
              <a:ext uri="{FF2B5EF4-FFF2-40B4-BE49-F238E27FC236}">
                <a16:creationId xmlns:a16="http://schemas.microsoft.com/office/drawing/2014/main" id="{A5B340B7-A800-0D44-BE97-54AB4AD9393B}"/>
              </a:ext>
            </a:extLst>
          </p:cNvPr>
          <p:cNvSpPr/>
          <p:nvPr/>
        </p:nvSpPr>
        <p:spPr>
          <a:xfrm>
            <a:off x="3106029" y="2024585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ED11A4-B225-4C4B-AF38-F248234EE8F2}"/>
              </a:ext>
            </a:extLst>
          </p:cNvPr>
          <p:cNvSpPr/>
          <p:nvPr/>
        </p:nvSpPr>
        <p:spPr>
          <a:xfrm>
            <a:off x="1399608" y="1672561"/>
            <a:ext cx="163217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Order Command MS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1C6312-F6B7-5340-9ABC-F8AFE8C86570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1299982" y="2194939"/>
            <a:ext cx="1806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28F5020-F4EE-B842-87C2-726EA7AAE143}"/>
              </a:ext>
            </a:extLst>
          </p:cNvPr>
          <p:cNvSpPr/>
          <p:nvPr/>
        </p:nvSpPr>
        <p:spPr>
          <a:xfrm>
            <a:off x="1192744" y="2948906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BE6C65-09D5-0C48-B096-880B6C260A84}"/>
              </a:ext>
            </a:extLst>
          </p:cNvPr>
          <p:cNvCxnSpPr>
            <a:cxnSpLocks/>
          </p:cNvCxnSpPr>
          <p:nvPr/>
        </p:nvCxnSpPr>
        <p:spPr>
          <a:xfrm flipH="1">
            <a:off x="1272568" y="2638444"/>
            <a:ext cx="6234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B09F283-D9DE-1040-B904-C855CF6027CA}"/>
              </a:ext>
            </a:extLst>
          </p:cNvPr>
          <p:cNvSpPr/>
          <p:nvPr/>
        </p:nvSpPr>
        <p:spPr>
          <a:xfrm>
            <a:off x="2295736" y="2647429"/>
            <a:ext cx="12186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 (API)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E145B2F-20A5-A84F-BEE3-F7C94981A2F3}"/>
              </a:ext>
            </a:extLst>
          </p:cNvPr>
          <p:cNvSpPr/>
          <p:nvPr/>
        </p:nvSpPr>
        <p:spPr>
          <a:xfrm>
            <a:off x="1520637" y="5183976"/>
            <a:ext cx="2252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Compare expected Order object </a:t>
            </a:r>
          </a:p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a</a:t>
            </a:r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nd returned object</a:t>
            </a:r>
          </a:p>
        </p:txBody>
      </p:sp>
      <p:sp>
        <p:nvSpPr>
          <p:cNvPr id="84" name="Folded Corner 83">
            <a:extLst>
              <a:ext uri="{FF2B5EF4-FFF2-40B4-BE49-F238E27FC236}">
                <a16:creationId xmlns:a16="http://schemas.microsoft.com/office/drawing/2014/main" id="{C134E693-5375-324E-9032-A491E1C71E05}"/>
              </a:ext>
            </a:extLst>
          </p:cNvPr>
          <p:cNvSpPr/>
          <p:nvPr/>
        </p:nvSpPr>
        <p:spPr>
          <a:xfrm>
            <a:off x="3122504" y="4217202"/>
            <a:ext cx="312782" cy="340707"/>
          </a:xfrm>
          <a:prstGeom prst="foldedCorne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A79768-C54C-7345-B42C-65D5014A1E77}"/>
              </a:ext>
            </a:extLst>
          </p:cNvPr>
          <p:cNvSpPr/>
          <p:nvPr/>
        </p:nvSpPr>
        <p:spPr>
          <a:xfrm>
            <a:off x="1447942" y="3865179"/>
            <a:ext cx="14943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Load expected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Order object</a:t>
            </a:r>
            <a:b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</a:br>
            <a:r>
              <a:rPr lang="en-US" sz="900" dirty="0">
                <a:solidFill>
                  <a:schemeClr val="tx1">
                    <a:lumMod val="50000"/>
                  </a:schemeClr>
                </a:solidFill>
                <a:latin typeface="Menlo" panose="020B0609030804020204" pitchFamily="49" charset="0"/>
              </a:rPr>
              <a:t>from Order Query MS</a:t>
            </a:r>
            <a:endParaRPr lang="en-US" sz="900" b="0" dirty="0">
              <a:solidFill>
                <a:schemeClr val="tx1">
                  <a:lumMod val="50000"/>
                </a:schemeClr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F49632-F93E-A348-94A0-6BEE4C5F24CC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272567" y="4387556"/>
            <a:ext cx="18499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4FCF047C-0D41-184A-A924-3A59A710DC3F}"/>
              </a:ext>
            </a:extLst>
          </p:cNvPr>
          <p:cNvSpPr/>
          <p:nvPr/>
        </p:nvSpPr>
        <p:spPr>
          <a:xfrm>
            <a:off x="1209219" y="5030311"/>
            <a:ext cx="173522" cy="605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B5C86B-8627-A74F-A812-87502C306DCF}"/>
              </a:ext>
            </a:extLst>
          </p:cNvPr>
          <p:cNvCxnSpPr>
            <a:cxnSpLocks/>
          </p:cNvCxnSpPr>
          <p:nvPr/>
        </p:nvCxnSpPr>
        <p:spPr>
          <a:xfrm flipH="1" flipV="1">
            <a:off x="1289044" y="4769277"/>
            <a:ext cx="7554268" cy="8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3138AC2-325F-2F49-BAD0-B929AE230BD2}"/>
              </a:ext>
            </a:extLst>
          </p:cNvPr>
          <p:cNvSpPr/>
          <p:nvPr/>
        </p:nvSpPr>
        <p:spPr>
          <a:xfrm>
            <a:off x="2435785" y="4778262"/>
            <a:ext cx="121860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b="0" dirty="0">
                <a:solidFill>
                  <a:schemeClr val="tx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Get Order (API)</a:t>
            </a:r>
          </a:p>
        </p:txBody>
      </p:sp>
    </p:spTree>
    <p:extLst>
      <p:ext uri="{BB962C8B-B14F-4D97-AF65-F5344CB8AC3E}">
        <p14:creationId xmlns:p14="http://schemas.microsoft.com/office/powerpoint/2010/main" val="311087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300</Words>
  <Application>Microsoft Macintosh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Sequence Diagram – [Test] : Create Order</vt:lpstr>
      <vt:lpstr>Sequence Diagram – [Test] : Container Not Found</vt:lpstr>
      <vt:lpstr>Sequence Diagram – [Test] : Order Rejected</vt:lpstr>
      <vt:lpstr>Sequence Diagram – [Test] : Order Rejected 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</dc:title>
  <dc:creator>Microsoft Office User</dc:creator>
  <cp:lastModifiedBy>Microsoft Office User</cp:lastModifiedBy>
  <cp:revision>37</cp:revision>
  <dcterms:created xsi:type="dcterms:W3CDTF">2019-11-14T09:40:24Z</dcterms:created>
  <dcterms:modified xsi:type="dcterms:W3CDTF">2019-12-17T10:37:23Z</dcterms:modified>
</cp:coreProperties>
</file>