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1" r:id="rId2"/>
    <p:sldId id="14116849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8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610-608B-C44E-BFA9-6B08F69E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411F-5855-F842-8639-452BBBFF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AD3-83CE-AD4C-86C3-9D9F355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7B4-70B7-A743-A5AF-49EEF1B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AFC-95B7-9D40-9CC5-4991202D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A36-A8F5-7A4D-9681-B3D76C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6580-2828-B841-9C69-1D7658C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5B30-AEB8-B440-B871-7B9CB2C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3AC-5A3E-EA4A-B0E9-9173C4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305-7BAC-024E-9C12-A2B9B92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E2B4-BC47-6F4F-9097-97C6E56A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3BE2-0132-2948-A28D-B1D35250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EDC5-EE79-5B4B-9EAF-FD0F4AB3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4C2-A2B0-6E42-9436-6F9737B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687-3865-7540-A5B6-B337015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82D-5B3F-0044-A13D-8BF192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9AE1-D6BD-794E-A813-B445F1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F68-7F62-6C4F-9410-03AA90B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3519-2E9D-3347-BE15-8FCEBCD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2467-D401-9640-9561-AFE0C45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936-0AA2-E844-8B33-5DBB35B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C076-10FB-EE49-BB2E-C89526F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45D-D1F2-C641-A1FD-25E4362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E85-B0FC-5E44-9265-D394D79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050-7684-7A4C-B127-26CF1D7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F40-0276-FD4F-9CA9-51FEE00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0858-DD71-5B4E-990C-23806D9B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D67B-E137-DE40-8FB4-70DC9755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ACD3-0D1C-9042-AE24-59448379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7BCE-0709-434B-8D6C-8778768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BC0A-4FB2-E540-AAC9-AA5FCA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660-7394-1A41-B6A3-468D316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24B-97BD-7449-87BE-0CE76F71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5465-1A0B-3641-964E-3E94F97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6903-B7F0-3F42-B65F-45025263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8AB3-19F9-2A41-A1D4-097F3F37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B08E-A4EA-A643-96BB-70F0844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8AB5-D3CA-E146-A882-34EE987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B661-0CE0-084A-BD8F-E2CD87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A80-1B3C-5441-B18C-13EAF4F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865-3127-2A46-9FF1-8DE0487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56A3-5FDB-C645-83A7-20DC5AC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8680-26AB-9146-9C5A-0473077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AA2E-3715-894B-B431-7B219F6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8651C-8D8B-114C-A80E-3CCAC53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1E44-C3F2-9B4E-B9B0-DD1D3D2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D82-C0A1-4A4E-B3CB-2F31104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B320-291F-1C40-ACA0-970F92B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771A-B839-DA4F-A19E-B9D95AC2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A1F5-5D21-A74D-8636-F20AD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6F88-DD48-1040-BA0B-E08E1EB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97CC-0E79-2045-94CE-EB98A8E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5DA-6DFA-C544-AA1D-5DF7DBC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81EC4-5B57-904C-85D4-1EB434DB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01ED-A83F-B842-829D-D9F4347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5ECA-7C0E-D94D-B1BF-96932DFB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8884-FF73-CB4A-9A1D-63535B0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E9CB-1333-9A40-9EB1-7B2C080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2DCF-B8D0-0647-85B9-D5CF0FC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0710-6262-F842-899C-C7CDA12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26E-5FCD-7B4D-9AD6-8187B2A3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AB-C11E-1747-BCCA-3C8476DF21EF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24-34B0-E145-8CCE-BA4FA45F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825-3855-A447-93EF-72D7DEC8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97FFC37C-EA6A-144E-B851-03250D4A05FD}"/>
              </a:ext>
            </a:extLst>
          </p:cNvPr>
          <p:cNvSpPr/>
          <p:nvPr/>
        </p:nvSpPr>
        <p:spPr>
          <a:xfrm>
            <a:off x="2607006" y="2834733"/>
            <a:ext cx="8909804" cy="3504750"/>
          </a:xfrm>
          <a:custGeom>
            <a:avLst/>
            <a:gdLst>
              <a:gd name="connsiteX0" fmla="*/ 0 w 8909804"/>
              <a:gd name="connsiteY0" fmla="*/ 584137 h 3504750"/>
              <a:gd name="connsiteX1" fmla="*/ 584137 w 8909804"/>
              <a:gd name="connsiteY1" fmla="*/ 0 h 3504750"/>
              <a:gd name="connsiteX2" fmla="*/ 997019 w 8909804"/>
              <a:gd name="connsiteY2" fmla="*/ 0 h 3504750"/>
              <a:gd name="connsiteX3" fmla="*/ 1642146 w 8909804"/>
              <a:gd name="connsiteY3" fmla="*/ 0 h 3504750"/>
              <a:gd name="connsiteX4" fmla="*/ 2442104 w 8909804"/>
              <a:gd name="connsiteY4" fmla="*/ 0 h 3504750"/>
              <a:gd name="connsiteX5" fmla="*/ 2854986 w 8909804"/>
              <a:gd name="connsiteY5" fmla="*/ 0 h 3504750"/>
              <a:gd name="connsiteX6" fmla="*/ 3267867 w 8909804"/>
              <a:gd name="connsiteY6" fmla="*/ 0 h 3504750"/>
              <a:gd name="connsiteX7" fmla="*/ 3835580 w 8909804"/>
              <a:gd name="connsiteY7" fmla="*/ 0 h 3504750"/>
              <a:gd name="connsiteX8" fmla="*/ 4480707 w 8909804"/>
              <a:gd name="connsiteY8" fmla="*/ 0 h 3504750"/>
              <a:gd name="connsiteX9" fmla="*/ 4893589 w 8909804"/>
              <a:gd name="connsiteY9" fmla="*/ 0 h 3504750"/>
              <a:gd name="connsiteX10" fmla="*/ 5616132 w 8909804"/>
              <a:gd name="connsiteY10" fmla="*/ 0 h 3504750"/>
              <a:gd name="connsiteX11" fmla="*/ 6029013 w 8909804"/>
              <a:gd name="connsiteY11" fmla="*/ 0 h 3504750"/>
              <a:gd name="connsiteX12" fmla="*/ 6751556 w 8909804"/>
              <a:gd name="connsiteY12" fmla="*/ 0 h 3504750"/>
              <a:gd name="connsiteX13" fmla="*/ 7474099 w 8909804"/>
              <a:gd name="connsiteY13" fmla="*/ 0 h 3504750"/>
              <a:gd name="connsiteX14" fmla="*/ 8325667 w 8909804"/>
              <a:gd name="connsiteY14" fmla="*/ 0 h 3504750"/>
              <a:gd name="connsiteX15" fmla="*/ 8909804 w 8909804"/>
              <a:gd name="connsiteY15" fmla="*/ 584137 h 3504750"/>
              <a:gd name="connsiteX16" fmla="*/ 8909804 w 8909804"/>
              <a:gd name="connsiteY16" fmla="*/ 1168256 h 3504750"/>
              <a:gd name="connsiteX17" fmla="*/ 8909804 w 8909804"/>
              <a:gd name="connsiteY17" fmla="*/ 1775740 h 3504750"/>
              <a:gd name="connsiteX18" fmla="*/ 8909804 w 8909804"/>
              <a:gd name="connsiteY18" fmla="*/ 2313129 h 3504750"/>
              <a:gd name="connsiteX19" fmla="*/ 8909804 w 8909804"/>
              <a:gd name="connsiteY19" fmla="*/ 2920613 h 3504750"/>
              <a:gd name="connsiteX20" fmla="*/ 8325667 w 8909804"/>
              <a:gd name="connsiteY20" fmla="*/ 3504750 h 3504750"/>
              <a:gd name="connsiteX21" fmla="*/ 7525709 w 8909804"/>
              <a:gd name="connsiteY21" fmla="*/ 3504750 h 3504750"/>
              <a:gd name="connsiteX22" fmla="*/ 7112827 w 8909804"/>
              <a:gd name="connsiteY22" fmla="*/ 3504750 h 3504750"/>
              <a:gd name="connsiteX23" fmla="*/ 6390285 w 8909804"/>
              <a:gd name="connsiteY23" fmla="*/ 3504750 h 3504750"/>
              <a:gd name="connsiteX24" fmla="*/ 5822572 w 8909804"/>
              <a:gd name="connsiteY24" fmla="*/ 3504750 h 3504750"/>
              <a:gd name="connsiteX25" fmla="*/ 5022614 w 8909804"/>
              <a:gd name="connsiteY25" fmla="*/ 3504750 h 3504750"/>
              <a:gd name="connsiteX26" fmla="*/ 4300071 w 8909804"/>
              <a:gd name="connsiteY26" fmla="*/ 3504750 h 3504750"/>
              <a:gd name="connsiteX27" fmla="*/ 3654944 w 8909804"/>
              <a:gd name="connsiteY27" fmla="*/ 3504750 h 3504750"/>
              <a:gd name="connsiteX28" fmla="*/ 2932401 w 8909804"/>
              <a:gd name="connsiteY28" fmla="*/ 3504750 h 3504750"/>
              <a:gd name="connsiteX29" fmla="*/ 2364689 w 8909804"/>
              <a:gd name="connsiteY29" fmla="*/ 3504750 h 3504750"/>
              <a:gd name="connsiteX30" fmla="*/ 1796977 w 8909804"/>
              <a:gd name="connsiteY30" fmla="*/ 3504750 h 3504750"/>
              <a:gd name="connsiteX31" fmla="*/ 1229264 w 8909804"/>
              <a:gd name="connsiteY31" fmla="*/ 3504750 h 3504750"/>
              <a:gd name="connsiteX32" fmla="*/ 584137 w 8909804"/>
              <a:gd name="connsiteY32" fmla="*/ 3504750 h 3504750"/>
              <a:gd name="connsiteX33" fmla="*/ 0 w 8909804"/>
              <a:gd name="connsiteY33" fmla="*/ 2920613 h 3504750"/>
              <a:gd name="connsiteX34" fmla="*/ 0 w 8909804"/>
              <a:gd name="connsiteY34" fmla="*/ 2383224 h 3504750"/>
              <a:gd name="connsiteX35" fmla="*/ 0 w 8909804"/>
              <a:gd name="connsiteY35" fmla="*/ 1752375 h 3504750"/>
              <a:gd name="connsiteX36" fmla="*/ 0 w 8909804"/>
              <a:gd name="connsiteY36" fmla="*/ 1238350 h 3504750"/>
              <a:gd name="connsiteX37" fmla="*/ 0 w 8909804"/>
              <a:gd name="connsiteY37" fmla="*/ 584137 h 350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909804" h="3504750" fill="none" extrusionOk="0">
                <a:moveTo>
                  <a:pt x="0" y="584137"/>
                </a:moveTo>
                <a:cubicBezTo>
                  <a:pt x="-35271" y="330540"/>
                  <a:pt x="237634" y="38425"/>
                  <a:pt x="584137" y="0"/>
                </a:cubicBezTo>
                <a:cubicBezTo>
                  <a:pt x="666982" y="2622"/>
                  <a:pt x="818011" y="-13179"/>
                  <a:pt x="997019" y="0"/>
                </a:cubicBezTo>
                <a:cubicBezTo>
                  <a:pt x="1176027" y="13179"/>
                  <a:pt x="1376925" y="11128"/>
                  <a:pt x="1642146" y="0"/>
                </a:cubicBezTo>
                <a:cubicBezTo>
                  <a:pt x="1907367" y="-11128"/>
                  <a:pt x="2068874" y="-24193"/>
                  <a:pt x="2442104" y="0"/>
                </a:cubicBezTo>
                <a:cubicBezTo>
                  <a:pt x="2815334" y="24193"/>
                  <a:pt x="2717344" y="19149"/>
                  <a:pt x="2854986" y="0"/>
                </a:cubicBezTo>
                <a:cubicBezTo>
                  <a:pt x="2992628" y="-19149"/>
                  <a:pt x="3177928" y="16975"/>
                  <a:pt x="3267867" y="0"/>
                </a:cubicBezTo>
                <a:cubicBezTo>
                  <a:pt x="3357806" y="-16975"/>
                  <a:pt x="3605382" y="-27582"/>
                  <a:pt x="3835580" y="0"/>
                </a:cubicBezTo>
                <a:cubicBezTo>
                  <a:pt x="4065778" y="27582"/>
                  <a:pt x="4314380" y="3889"/>
                  <a:pt x="4480707" y="0"/>
                </a:cubicBezTo>
                <a:cubicBezTo>
                  <a:pt x="4647034" y="-3889"/>
                  <a:pt x="4767241" y="-3469"/>
                  <a:pt x="4893589" y="0"/>
                </a:cubicBezTo>
                <a:cubicBezTo>
                  <a:pt x="5019937" y="3469"/>
                  <a:pt x="5395194" y="-10499"/>
                  <a:pt x="5616132" y="0"/>
                </a:cubicBezTo>
                <a:cubicBezTo>
                  <a:pt x="5837070" y="10499"/>
                  <a:pt x="5885471" y="-5192"/>
                  <a:pt x="6029013" y="0"/>
                </a:cubicBezTo>
                <a:cubicBezTo>
                  <a:pt x="6172555" y="5192"/>
                  <a:pt x="6502034" y="-33129"/>
                  <a:pt x="6751556" y="0"/>
                </a:cubicBezTo>
                <a:cubicBezTo>
                  <a:pt x="7001078" y="33129"/>
                  <a:pt x="7255011" y="666"/>
                  <a:pt x="7474099" y="0"/>
                </a:cubicBezTo>
                <a:cubicBezTo>
                  <a:pt x="7693187" y="-666"/>
                  <a:pt x="8153026" y="885"/>
                  <a:pt x="8325667" y="0"/>
                </a:cubicBezTo>
                <a:cubicBezTo>
                  <a:pt x="8660499" y="49474"/>
                  <a:pt x="8899076" y="273724"/>
                  <a:pt x="8909804" y="584137"/>
                </a:cubicBezTo>
                <a:cubicBezTo>
                  <a:pt x="8891332" y="859788"/>
                  <a:pt x="8932623" y="1032141"/>
                  <a:pt x="8909804" y="1168256"/>
                </a:cubicBezTo>
                <a:cubicBezTo>
                  <a:pt x="8886985" y="1304371"/>
                  <a:pt x="8937781" y="1520403"/>
                  <a:pt x="8909804" y="1775740"/>
                </a:cubicBezTo>
                <a:cubicBezTo>
                  <a:pt x="8881827" y="2031077"/>
                  <a:pt x="8898588" y="2127883"/>
                  <a:pt x="8909804" y="2313129"/>
                </a:cubicBezTo>
                <a:cubicBezTo>
                  <a:pt x="8921020" y="2498375"/>
                  <a:pt x="8919514" y="2753590"/>
                  <a:pt x="8909804" y="2920613"/>
                </a:cubicBezTo>
                <a:cubicBezTo>
                  <a:pt x="8847972" y="3236169"/>
                  <a:pt x="8609605" y="3550399"/>
                  <a:pt x="8325667" y="3504750"/>
                </a:cubicBezTo>
                <a:cubicBezTo>
                  <a:pt x="8039239" y="3499894"/>
                  <a:pt x="7859802" y="3532101"/>
                  <a:pt x="7525709" y="3504750"/>
                </a:cubicBezTo>
                <a:cubicBezTo>
                  <a:pt x="7191616" y="3477399"/>
                  <a:pt x="7202809" y="3504787"/>
                  <a:pt x="7112827" y="3504750"/>
                </a:cubicBezTo>
                <a:cubicBezTo>
                  <a:pt x="7022845" y="3504713"/>
                  <a:pt x="6560064" y="3540734"/>
                  <a:pt x="6390285" y="3504750"/>
                </a:cubicBezTo>
                <a:cubicBezTo>
                  <a:pt x="6220506" y="3468766"/>
                  <a:pt x="5938358" y="3513059"/>
                  <a:pt x="5822572" y="3504750"/>
                </a:cubicBezTo>
                <a:cubicBezTo>
                  <a:pt x="5706786" y="3496441"/>
                  <a:pt x="5322461" y="3498612"/>
                  <a:pt x="5022614" y="3504750"/>
                </a:cubicBezTo>
                <a:cubicBezTo>
                  <a:pt x="4722767" y="3510888"/>
                  <a:pt x="4585482" y="3536834"/>
                  <a:pt x="4300071" y="3504750"/>
                </a:cubicBezTo>
                <a:cubicBezTo>
                  <a:pt x="4014660" y="3472666"/>
                  <a:pt x="3974229" y="3476993"/>
                  <a:pt x="3654944" y="3504750"/>
                </a:cubicBezTo>
                <a:cubicBezTo>
                  <a:pt x="3335659" y="3532507"/>
                  <a:pt x="3278770" y="3476468"/>
                  <a:pt x="2932401" y="3504750"/>
                </a:cubicBezTo>
                <a:cubicBezTo>
                  <a:pt x="2586032" y="3533032"/>
                  <a:pt x="2581508" y="3523199"/>
                  <a:pt x="2364689" y="3504750"/>
                </a:cubicBezTo>
                <a:cubicBezTo>
                  <a:pt x="2147870" y="3486301"/>
                  <a:pt x="2031566" y="3508564"/>
                  <a:pt x="1796977" y="3504750"/>
                </a:cubicBezTo>
                <a:cubicBezTo>
                  <a:pt x="1562388" y="3500936"/>
                  <a:pt x="1394924" y="3480090"/>
                  <a:pt x="1229264" y="3504750"/>
                </a:cubicBezTo>
                <a:cubicBezTo>
                  <a:pt x="1063604" y="3529410"/>
                  <a:pt x="795612" y="3489836"/>
                  <a:pt x="584137" y="3504750"/>
                </a:cubicBezTo>
                <a:cubicBezTo>
                  <a:pt x="282485" y="3510384"/>
                  <a:pt x="-11653" y="3207791"/>
                  <a:pt x="0" y="2920613"/>
                </a:cubicBezTo>
                <a:cubicBezTo>
                  <a:pt x="5502" y="2804266"/>
                  <a:pt x="-16305" y="2554852"/>
                  <a:pt x="0" y="2383224"/>
                </a:cubicBezTo>
                <a:cubicBezTo>
                  <a:pt x="16305" y="2211596"/>
                  <a:pt x="16500" y="1915276"/>
                  <a:pt x="0" y="1752375"/>
                </a:cubicBezTo>
                <a:cubicBezTo>
                  <a:pt x="-16500" y="1589474"/>
                  <a:pt x="16859" y="1456940"/>
                  <a:pt x="0" y="1238350"/>
                </a:cubicBezTo>
                <a:cubicBezTo>
                  <a:pt x="-16859" y="1019761"/>
                  <a:pt x="3482" y="760920"/>
                  <a:pt x="0" y="584137"/>
                </a:cubicBezTo>
                <a:close/>
              </a:path>
              <a:path w="8909804" h="3504750" stroke="0" extrusionOk="0">
                <a:moveTo>
                  <a:pt x="0" y="584137"/>
                </a:moveTo>
                <a:cubicBezTo>
                  <a:pt x="-22916" y="223602"/>
                  <a:pt x="247955" y="-73717"/>
                  <a:pt x="584137" y="0"/>
                </a:cubicBezTo>
                <a:cubicBezTo>
                  <a:pt x="745587" y="-12732"/>
                  <a:pt x="827151" y="-20055"/>
                  <a:pt x="997019" y="0"/>
                </a:cubicBezTo>
                <a:cubicBezTo>
                  <a:pt x="1166887" y="20055"/>
                  <a:pt x="1358489" y="4879"/>
                  <a:pt x="1642146" y="0"/>
                </a:cubicBezTo>
                <a:cubicBezTo>
                  <a:pt x="1925803" y="-4879"/>
                  <a:pt x="2239530" y="-29756"/>
                  <a:pt x="2442104" y="0"/>
                </a:cubicBezTo>
                <a:cubicBezTo>
                  <a:pt x="2644678" y="29756"/>
                  <a:pt x="2947104" y="-26833"/>
                  <a:pt x="3242062" y="0"/>
                </a:cubicBezTo>
                <a:cubicBezTo>
                  <a:pt x="3537020" y="26833"/>
                  <a:pt x="3602994" y="14426"/>
                  <a:pt x="3809775" y="0"/>
                </a:cubicBezTo>
                <a:cubicBezTo>
                  <a:pt x="4016556" y="-14426"/>
                  <a:pt x="4223922" y="1198"/>
                  <a:pt x="4454902" y="0"/>
                </a:cubicBezTo>
                <a:cubicBezTo>
                  <a:pt x="4685882" y="-1198"/>
                  <a:pt x="4878390" y="14603"/>
                  <a:pt x="5022614" y="0"/>
                </a:cubicBezTo>
                <a:cubicBezTo>
                  <a:pt x="5166838" y="-14603"/>
                  <a:pt x="5422153" y="-462"/>
                  <a:pt x="5745157" y="0"/>
                </a:cubicBezTo>
                <a:cubicBezTo>
                  <a:pt x="6068161" y="462"/>
                  <a:pt x="6005646" y="13940"/>
                  <a:pt x="6235454" y="0"/>
                </a:cubicBezTo>
                <a:cubicBezTo>
                  <a:pt x="6465262" y="-13940"/>
                  <a:pt x="6727486" y="15400"/>
                  <a:pt x="7035412" y="0"/>
                </a:cubicBezTo>
                <a:cubicBezTo>
                  <a:pt x="7343338" y="-15400"/>
                  <a:pt x="7369012" y="15020"/>
                  <a:pt x="7525709" y="0"/>
                </a:cubicBezTo>
                <a:cubicBezTo>
                  <a:pt x="7682406" y="-15020"/>
                  <a:pt x="8003591" y="23147"/>
                  <a:pt x="8325667" y="0"/>
                </a:cubicBezTo>
                <a:cubicBezTo>
                  <a:pt x="8675878" y="-27655"/>
                  <a:pt x="8941930" y="221340"/>
                  <a:pt x="8909804" y="584137"/>
                </a:cubicBezTo>
                <a:cubicBezTo>
                  <a:pt x="8900038" y="719676"/>
                  <a:pt x="8915773" y="917476"/>
                  <a:pt x="8909804" y="1191621"/>
                </a:cubicBezTo>
                <a:cubicBezTo>
                  <a:pt x="8903835" y="1465766"/>
                  <a:pt x="8889927" y="1484277"/>
                  <a:pt x="8909804" y="1705645"/>
                </a:cubicBezTo>
                <a:cubicBezTo>
                  <a:pt x="8929681" y="1927013"/>
                  <a:pt x="8918220" y="2043109"/>
                  <a:pt x="8909804" y="2266400"/>
                </a:cubicBezTo>
                <a:cubicBezTo>
                  <a:pt x="8901388" y="2489692"/>
                  <a:pt x="8936800" y="2760542"/>
                  <a:pt x="8909804" y="2920613"/>
                </a:cubicBezTo>
                <a:cubicBezTo>
                  <a:pt x="8925326" y="3262539"/>
                  <a:pt x="8643512" y="3471851"/>
                  <a:pt x="8325667" y="3504750"/>
                </a:cubicBezTo>
                <a:cubicBezTo>
                  <a:pt x="8076263" y="3487547"/>
                  <a:pt x="7787350" y="3468756"/>
                  <a:pt x="7603124" y="3504750"/>
                </a:cubicBezTo>
                <a:cubicBezTo>
                  <a:pt x="7418898" y="3540744"/>
                  <a:pt x="7332726" y="3500867"/>
                  <a:pt x="7112827" y="3504750"/>
                </a:cubicBezTo>
                <a:cubicBezTo>
                  <a:pt x="6892928" y="3508633"/>
                  <a:pt x="6828593" y="3482068"/>
                  <a:pt x="6545115" y="3504750"/>
                </a:cubicBezTo>
                <a:cubicBezTo>
                  <a:pt x="6261637" y="3527432"/>
                  <a:pt x="6265249" y="3524613"/>
                  <a:pt x="6054818" y="3504750"/>
                </a:cubicBezTo>
                <a:cubicBezTo>
                  <a:pt x="5844387" y="3484887"/>
                  <a:pt x="5826231" y="3525189"/>
                  <a:pt x="5641937" y="3504750"/>
                </a:cubicBezTo>
                <a:cubicBezTo>
                  <a:pt x="5457643" y="3484311"/>
                  <a:pt x="5315187" y="3510208"/>
                  <a:pt x="5229055" y="3504750"/>
                </a:cubicBezTo>
                <a:cubicBezTo>
                  <a:pt x="5142923" y="3499292"/>
                  <a:pt x="4950416" y="3484209"/>
                  <a:pt x="4738758" y="3504750"/>
                </a:cubicBezTo>
                <a:cubicBezTo>
                  <a:pt x="4527100" y="3525291"/>
                  <a:pt x="4222887" y="3492869"/>
                  <a:pt x="4016215" y="3504750"/>
                </a:cubicBezTo>
                <a:cubicBezTo>
                  <a:pt x="3809543" y="3516631"/>
                  <a:pt x="3739061" y="3520434"/>
                  <a:pt x="3525918" y="3504750"/>
                </a:cubicBezTo>
                <a:cubicBezTo>
                  <a:pt x="3312775" y="3489066"/>
                  <a:pt x="3120132" y="3491962"/>
                  <a:pt x="2958206" y="3504750"/>
                </a:cubicBezTo>
                <a:cubicBezTo>
                  <a:pt x="2796280" y="3517538"/>
                  <a:pt x="2670031" y="3503832"/>
                  <a:pt x="2545325" y="3504750"/>
                </a:cubicBezTo>
                <a:cubicBezTo>
                  <a:pt x="2420619" y="3505668"/>
                  <a:pt x="2249992" y="3486385"/>
                  <a:pt x="2132443" y="3504750"/>
                </a:cubicBezTo>
                <a:cubicBezTo>
                  <a:pt x="2014894" y="3523115"/>
                  <a:pt x="1841889" y="3483746"/>
                  <a:pt x="1642146" y="3504750"/>
                </a:cubicBezTo>
                <a:cubicBezTo>
                  <a:pt x="1442403" y="3525754"/>
                  <a:pt x="1031915" y="3452212"/>
                  <a:pt x="584137" y="3504750"/>
                </a:cubicBezTo>
                <a:cubicBezTo>
                  <a:pt x="223318" y="3493864"/>
                  <a:pt x="809" y="3250543"/>
                  <a:pt x="0" y="2920613"/>
                </a:cubicBezTo>
                <a:cubicBezTo>
                  <a:pt x="-4277" y="2738585"/>
                  <a:pt x="26224" y="2492478"/>
                  <a:pt x="0" y="2359859"/>
                </a:cubicBezTo>
                <a:cubicBezTo>
                  <a:pt x="-26224" y="2227240"/>
                  <a:pt x="6721" y="2017695"/>
                  <a:pt x="0" y="1822469"/>
                </a:cubicBezTo>
                <a:cubicBezTo>
                  <a:pt x="-6721" y="1627243"/>
                  <a:pt x="18009" y="1521713"/>
                  <a:pt x="0" y="1308445"/>
                </a:cubicBezTo>
                <a:cubicBezTo>
                  <a:pt x="-18009" y="1095177"/>
                  <a:pt x="29692" y="892858"/>
                  <a:pt x="0" y="58413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42564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C16024FC-028D-7144-8ED6-88E5489A1F15}"/>
              </a:ext>
            </a:extLst>
          </p:cNvPr>
          <p:cNvSpPr/>
          <p:nvPr/>
        </p:nvSpPr>
        <p:spPr>
          <a:xfrm>
            <a:off x="3264457" y="3606481"/>
            <a:ext cx="7471511" cy="1390254"/>
          </a:xfrm>
          <a:custGeom>
            <a:avLst/>
            <a:gdLst>
              <a:gd name="connsiteX0" fmla="*/ 0 w 7471511"/>
              <a:gd name="connsiteY0" fmla="*/ 231714 h 1390254"/>
              <a:gd name="connsiteX1" fmla="*/ 231714 w 7471511"/>
              <a:gd name="connsiteY1" fmla="*/ 0 h 1390254"/>
              <a:gd name="connsiteX2" fmla="*/ 798732 w 7471511"/>
              <a:gd name="connsiteY2" fmla="*/ 0 h 1390254"/>
              <a:gd name="connsiteX3" fmla="*/ 1295668 w 7471511"/>
              <a:gd name="connsiteY3" fmla="*/ 0 h 1390254"/>
              <a:gd name="connsiteX4" fmla="*/ 1722524 w 7471511"/>
              <a:gd name="connsiteY4" fmla="*/ 0 h 1390254"/>
              <a:gd name="connsiteX5" fmla="*/ 2149380 w 7471511"/>
              <a:gd name="connsiteY5" fmla="*/ 0 h 1390254"/>
              <a:gd name="connsiteX6" fmla="*/ 2856560 w 7471511"/>
              <a:gd name="connsiteY6" fmla="*/ 0 h 1390254"/>
              <a:gd name="connsiteX7" fmla="*/ 3353496 w 7471511"/>
              <a:gd name="connsiteY7" fmla="*/ 0 h 1390254"/>
              <a:gd name="connsiteX8" fmla="*/ 4130757 w 7471511"/>
              <a:gd name="connsiteY8" fmla="*/ 0 h 1390254"/>
              <a:gd name="connsiteX9" fmla="*/ 4767855 w 7471511"/>
              <a:gd name="connsiteY9" fmla="*/ 0 h 1390254"/>
              <a:gd name="connsiteX10" fmla="*/ 5545115 w 7471511"/>
              <a:gd name="connsiteY10" fmla="*/ 0 h 1390254"/>
              <a:gd name="connsiteX11" fmla="*/ 5971971 w 7471511"/>
              <a:gd name="connsiteY11" fmla="*/ 0 h 1390254"/>
              <a:gd name="connsiteX12" fmla="*/ 6398827 w 7471511"/>
              <a:gd name="connsiteY12" fmla="*/ 0 h 1390254"/>
              <a:gd name="connsiteX13" fmla="*/ 7239797 w 7471511"/>
              <a:gd name="connsiteY13" fmla="*/ 0 h 1390254"/>
              <a:gd name="connsiteX14" fmla="*/ 7471511 w 7471511"/>
              <a:gd name="connsiteY14" fmla="*/ 231714 h 1390254"/>
              <a:gd name="connsiteX15" fmla="*/ 7471511 w 7471511"/>
              <a:gd name="connsiteY15" fmla="*/ 695127 h 1390254"/>
              <a:gd name="connsiteX16" fmla="*/ 7471511 w 7471511"/>
              <a:gd name="connsiteY16" fmla="*/ 1158540 h 1390254"/>
              <a:gd name="connsiteX17" fmla="*/ 7239797 w 7471511"/>
              <a:gd name="connsiteY17" fmla="*/ 1390254 h 1390254"/>
              <a:gd name="connsiteX18" fmla="*/ 6672779 w 7471511"/>
              <a:gd name="connsiteY18" fmla="*/ 1390254 h 1390254"/>
              <a:gd name="connsiteX19" fmla="*/ 6105762 w 7471511"/>
              <a:gd name="connsiteY19" fmla="*/ 1390254 h 1390254"/>
              <a:gd name="connsiteX20" fmla="*/ 5398582 w 7471511"/>
              <a:gd name="connsiteY20" fmla="*/ 1390254 h 1390254"/>
              <a:gd name="connsiteX21" fmla="*/ 4691403 w 7471511"/>
              <a:gd name="connsiteY21" fmla="*/ 1390254 h 1390254"/>
              <a:gd name="connsiteX22" fmla="*/ 3984224 w 7471511"/>
              <a:gd name="connsiteY22" fmla="*/ 1390254 h 1390254"/>
              <a:gd name="connsiteX23" fmla="*/ 3487287 w 7471511"/>
              <a:gd name="connsiteY23" fmla="*/ 1390254 h 1390254"/>
              <a:gd name="connsiteX24" fmla="*/ 3060431 w 7471511"/>
              <a:gd name="connsiteY24" fmla="*/ 1390254 h 1390254"/>
              <a:gd name="connsiteX25" fmla="*/ 2633575 w 7471511"/>
              <a:gd name="connsiteY25" fmla="*/ 1390254 h 1390254"/>
              <a:gd name="connsiteX26" fmla="*/ 1996477 w 7471511"/>
              <a:gd name="connsiteY26" fmla="*/ 1390254 h 1390254"/>
              <a:gd name="connsiteX27" fmla="*/ 1359378 w 7471511"/>
              <a:gd name="connsiteY27" fmla="*/ 1390254 h 1390254"/>
              <a:gd name="connsiteX28" fmla="*/ 932522 w 7471511"/>
              <a:gd name="connsiteY28" fmla="*/ 1390254 h 1390254"/>
              <a:gd name="connsiteX29" fmla="*/ 231714 w 7471511"/>
              <a:gd name="connsiteY29" fmla="*/ 1390254 h 1390254"/>
              <a:gd name="connsiteX30" fmla="*/ 0 w 7471511"/>
              <a:gd name="connsiteY30" fmla="*/ 1158540 h 1390254"/>
              <a:gd name="connsiteX31" fmla="*/ 0 w 7471511"/>
              <a:gd name="connsiteY31" fmla="*/ 676590 h 1390254"/>
              <a:gd name="connsiteX32" fmla="*/ 0 w 7471511"/>
              <a:gd name="connsiteY32" fmla="*/ 231714 h 139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471511" h="1390254" fill="none" extrusionOk="0">
                <a:moveTo>
                  <a:pt x="0" y="231714"/>
                </a:moveTo>
                <a:cubicBezTo>
                  <a:pt x="-9973" y="100901"/>
                  <a:pt x="105089" y="12197"/>
                  <a:pt x="231714" y="0"/>
                </a:cubicBezTo>
                <a:cubicBezTo>
                  <a:pt x="432647" y="-21576"/>
                  <a:pt x="681274" y="763"/>
                  <a:pt x="798732" y="0"/>
                </a:cubicBezTo>
                <a:cubicBezTo>
                  <a:pt x="916190" y="-763"/>
                  <a:pt x="1101768" y="11006"/>
                  <a:pt x="1295668" y="0"/>
                </a:cubicBezTo>
                <a:cubicBezTo>
                  <a:pt x="1489568" y="-11006"/>
                  <a:pt x="1533606" y="5032"/>
                  <a:pt x="1722524" y="0"/>
                </a:cubicBezTo>
                <a:cubicBezTo>
                  <a:pt x="1911442" y="-5032"/>
                  <a:pt x="2028264" y="12604"/>
                  <a:pt x="2149380" y="0"/>
                </a:cubicBezTo>
                <a:cubicBezTo>
                  <a:pt x="2270496" y="-12604"/>
                  <a:pt x="2607079" y="-12336"/>
                  <a:pt x="2856560" y="0"/>
                </a:cubicBezTo>
                <a:cubicBezTo>
                  <a:pt x="3106041" y="12336"/>
                  <a:pt x="3174585" y="-20121"/>
                  <a:pt x="3353496" y="0"/>
                </a:cubicBezTo>
                <a:cubicBezTo>
                  <a:pt x="3532407" y="20121"/>
                  <a:pt x="3897871" y="-17565"/>
                  <a:pt x="4130757" y="0"/>
                </a:cubicBezTo>
                <a:cubicBezTo>
                  <a:pt x="4363643" y="17565"/>
                  <a:pt x="4569507" y="12466"/>
                  <a:pt x="4767855" y="0"/>
                </a:cubicBezTo>
                <a:cubicBezTo>
                  <a:pt x="4966203" y="-12466"/>
                  <a:pt x="5225133" y="5424"/>
                  <a:pt x="5545115" y="0"/>
                </a:cubicBezTo>
                <a:cubicBezTo>
                  <a:pt x="5865097" y="-5424"/>
                  <a:pt x="5854514" y="-6347"/>
                  <a:pt x="5971971" y="0"/>
                </a:cubicBezTo>
                <a:cubicBezTo>
                  <a:pt x="6089428" y="6347"/>
                  <a:pt x="6295714" y="-5993"/>
                  <a:pt x="6398827" y="0"/>
                </a:cubicBezTo>
                <a:cubicBezTo>
                  <a:pt x="6501940" y="5993"/>
                  <a:pt x="6972832" y="-9891"/>
                  <a:pt x="7239797" y="0"/>
                </a:cubicBezTo>
                <a:cubicBezTo>
                  <a:pt x="7357717" y="1597"/>
                  <a:pt x="7478483" y="111495"/>
                  <a:pt x="7471511" y="231714"/>
                </a:cubicBezTo>
                <a:cubicBezTo>
                  <a:pt x="7490476" y="335319"/>
                  <a:pt x="7490950" y="465587"/>
                  <a:pt x="7471511" y="695127"/>
                </a:cubicBezTo>
                <a:cubicBezTo>
                  <a:pt x="7452072" y="924667"/>
                  <a:pt x="7464079" y="929028"/>
                  <a:pt x="7471511" y="1158540"/>
                </a:cubicBezTo>
                <a:cubicBezTo>
                  <a:pt x="7461607" y="1290269"/>
                  <a:pt x="7353275" y="1385856"/>
                  <a:pt x="7239797" y="1390254"/>
                </a:cubicBezTo>
                <a:cubicBezTo>
                  <a:pt x="7097147" y="1367000"/>
                  <a:pt x="6955148" y="1403192"/>
                  <a:pt x="6672779" y="1390254"/>
                </a:cubicBezTo>
                <a:cubicBezTo>
                  <a:pt x="6390410" y="1377316"/>
                  <a:pt x="6388207" y="1399511"/>
                  <a:pt x="6105762" y="1390254"/>
                </a:cubicBezTo>
                <a:cubicBezTo>
                  <a:pt x="5823317" y="1380997"/>
                  <a:pt x="5660154" y="1377650"/>
                  <a:pt x="5398582" y="1390254"/>
                </a:cubicBezTo>
                <a:cubicBezTo>
                  <a:pt x="5137010" y="1402858"/>
                  <a:pt x="4897206" y="1411361"/>
                  <a:pt x="4691403" y="1390254"/>
                </a:cubicBezTo>
                <a:cubicBezTo>
                  <a:pt x="4485600" y="1369147"/>
                  <a:pt x="4191829" y="1404416"/>
                  <a:pt x="3984224" y="1390254"/>
                </a:cubicBezTo>
                <a:cubicBezTo>
                  <a:pt x="3776619" y="1376092"/>
                  <a:pt x="3733834" y="1390865"/>
                  <a:pt x="3487287" y="1390254"/>
                </a:cubicBezTo>
                <a:cubicBezTo>
                  <a:pt x="3240740" y="1389643"/>
                  <a:pt x="3181059" y="1399602"/>
                  <a:pt x="3060431" y="1390254"/>
                </a:cubicBezTo>
                <a:cubicBezTo>
                  <a:pt x="2939803" y="1380906"/>
                  <a:pt x="2831269" y="1386550"/>
                  <a:pt x="2633575" y="1390254"/>
                </a:cubicBezTo>
                <a:cubicBezTo>
                  <a:pt x="2435881" y="1393958"/>
                  <a:pt x="2190961" y="1374623"/>
                  <a:pt x="1996477" y="1390254"/>
                </a:cubicBezTo>
                <a:cubicBezTo>
                  <a:pt x="1801993" y="1405885"/>
                  <a:pt x="1512206" y="1392164"/>
                  <a:pt x="1359378" y="1390254"/>
                </a:cubicBezTo>
                <a:cubicBezTo>
                  <a:pt x="1206550" y="1388344"/>
                  <a:pt x="1123416" y="1405250"/>
                  <a:pt x="932522" y="1390254"/>
                </a:cubicBezTo>
                <a:cubicBezTo>
                  <a:pt x="741628" y="1375258"/>
                  <a:pt x="478065" y="1375666"/>
                  <a:pt x="231714" y="1390254"/>
                </a:cubicBezTo>
                <a:cubicBezTo>
                  <a:pt x="90518" y="1405127"/>
                  <a:pt x="-11694" y="1294846"/>
                  <a:pt x="0" y="1158540"/>
                </a:cubicBezTo>
                <a:cubicBezTo>
                  <a:pt x="-2884" y="1045580"/>
                  <a:pt x="22214" y="776057"/>
                  <a:pt x="0" y="676590"/>
                </a:cubicBezTo>
                <a:cubicBezTo>
                  <a:pt x="-22214" y="577123"/>
                  <a:pt x="-2998" y="439820"/>
                  <a:pt x="0" y="231714"/>
                </a:cubicBezTo>
                <a:close/>
              </a:path>
              <a:path w="7471511" h="1390254" stroke="0" extrusionOk="0">
                <a:moveTo>
                  <a:pt x="0" y="231714"/>
                </a:moveTo>
                <a:cubicBezTo>
                  <a:pt x="-10887" y="85725"/>
                  <a:pt x="100565" y="-17254"/>
                  <a:pt x="231714" y="0"/>
                </a:cubicBezTo>
                <a:cubicBezTo>
                  <a:pt x="432756" y="6103"/>
                  <a:pt x="503615" y="-9303"/>
                  <a:pt x="658570" y="0"/>
                </a:cubicBezTo>
                <a:cubicBezTo>
                  <a:pt x="813525" y="9303"/>
                  <a:pt x="1085146" y="-28710"/>
                  <a:pt x="1295668" y="0"/>
                </a:cubicBezTo>
                <a:cubicBezTo>
                  <a:pt x="1506190" y="28710"/>
                  <a:pt x="1792503" y="-18053"/>
                  <a:pt x="2072929" y="0"/>
                </a:cubicBezTo>
                <a:cubicBezTo>
                  <a:pt x="2353355" y="18053"/>
                  <a:pt x="2640754" y="-14201"/>
                  <a:pt x="2850189" y="0"/>
                </a:cubicBezTo>
                <a:cubicBezTo>
                  <a:pt x="3059624" y="14201"/>
                  <a:pt x="3261686" y="-23588"/>
                  <a:pt x="3417206" y="0"/>
                </a:cubicBezTo>
                <a:cubicBezTo>
                  <a:pt x="3572726" y="23588"/>
                  <a:pt x="3752465" y="-7536"/>
                  <a:pt x="4054305" y="0"/>
                </a:cubicBezTo>
                <a:cubicBezTo>
                  <a:pt x="4356145" y="7536"/>
                  <a:pt x="4404025" y="11387"/>
                  <a:pt x="4621322" y="0"/>
                </a:cubicBezTo>
                <a:cubicBezTo>
                  <a:pt x="4838619" y="-11387"/>
                  <a:pt x="5038286" y="-27625"/>
                  <a:pt x="5328502" y="0"/>
                </a:cubicBezTo>
                <a:cubicBezTo>
                  <a:pt x="5618718" y="27625"/>
                  <a:pt x="5595121" y="-21005"/>
                  <a:pt x="5825438" y="0"/>
                </a:cubicBezTo>
                <a:cubicBezTo>
                  <a:pt x="6055755" y="21005"/>
                  <a:pt x="6361658" y="-33644"/>
                  <a:pt x="6602699" y="0"/>
                </a:cubicBezTo>
                <a:cubicBezTo>
                  <a:pt x="6843740" y="33644"/>
                  <a:pt x="7081878" y="-30989"/>
                  <a:pt x="7239797" y="0"/>
                </a:cubicBezTo>
                <a:cubicBezTo>
                  <a:pt x="7398542" y="-4919"/>
                  <a:pt x="7486713" y="96153"/>
                  <a:pt x="7471511" y="231714"/>
                </a:cubicBezTo>
                <a:cubicBezTo>
                  <a:pt x="7490062" y="354935"/>
                  <a:pt x="7488547" y="515194"/>
                  <a:pt x="7471511" y="685859"/>
                </a:cubicBezTo>
                <a:cubicBezTo>
                  <a:pt x="7454475" y="856524"/>
                  <a:pt x="7462658" y="1004541"/>
                  <a:pt x="7471511" y="1158540"/>
                </a:cubicBezTo>
                <a:cubicBezTo>
                  <a:pt x="7477079" y="1278115"/>
                  <a:pt x="7382203" y="1393850"/>
                  <a:pt x="7239797" y="1390254"/>
                </a:cubicBezTo>
                <a:cubicBezTo>
                  <a:pt x="7125735" y="1394593"/>
                  <a:pt x="6898089" y="1408221"/>
                  <a:pt x="6672779" y="1390254"/>
                </a:cubicBezTo>
                <a:cubicBezTo>
                  <a:pt x="6447469" y="1372287"/>
                  <a:pt x="6282243" y="1404911"/>
                  <a:pt x="5965600" y="1390254"/>
                </a:cubicBezTo>
                <a:cubicBezTo>
                  <a:pt x="5648957" y="1375597"/>
                  <a:pt x="5697670" y="1381716"/>
                  <a:pt x="5468663" y="1390254"/>
                </a:cubicBezTo>
                <a:cubicBezTo>
                  <a:pt x="5239656" y="1398792"/>
                  <a:pt x="5139081" y="1410893"/>
                  <a:pt x="4971727" y="1390254"/>
                </a:cubicBezTo>
                <a:cubicBezTo>
                  <a:pt x="4804373" y="1369615"/>
                  <a:pt x="4594392" y="1386534"/>
                  <a:pt x="4474790" y="1390254"/>
                </a:cubicBezTo>
                <a:cubicBezTo>
                  <a:pt x="4355188" y="1393974"/>
                  <a:pt x="4069849" y="1383019"/>
                  <a:pt x="3907772" y="1390254"/>
                </a:cubicBezTo>
                <a:cubicBezTo>
                  <a:pt x="3745695" y="1397489"/>
                  <a:pt x="3646375" y="1402669"/>
                  <a:pt x="3410835" y="1390254"/>
                </a:cubicBezTo>
                <a:cubicBezTo>
                  <a:pt x="3175295" y="1377839"/>
                  <a:pt x="3116548" y="1387715"/>
                  <a:pt x="2983979" y="1390254"/>
                </a:cubicBezTo>
                <a:cubicBezTo>
                  <a:pt x="2851410" y="1392793"/>
                  <a:pt x="2724578" y="1377736"/>
                  <a:pt x="2557123" y="1390254"/>
                </a:cubicBezTo>
                <a:cubicBezTo>
                  <a:pt x="2389668" y="1402772"/>
                  <a:pt x="2307811" y="1399251"/>
                  <a:pt x="2060187" y="1390254"/>
                </a:cubicBezTo>
                <a:cubicBezTo>
                  <a:pt x="1812563" y="1381257"/>
                  <a:pt x="1660403" y="1398518"/>
                  <a:pt x="1353007" y="1390254"/>
                </a:cubicBezTo>
                <a:cubicBezTo>
                  <a:pt x="1045611" y="1381990"/>
                  <a:pt x="1028711" y="1380344"/>
                  <a:pt x="856070" y="1390254"/>
                </a:cubicBezTo>
                <a:cubicBezTo>
                  <a:pt x="683429" y="1400164"/>
                  <a:pt x="531926" y="1363338"/>
                  <a:pt x="231714" y="1390254"/>
                </a:cubicBezTo>
                <a:cubicBezTo>
                  <a:pt x="108899" y="1378931"/>
                  <a:pt x="-2645" y="1297331"/>
                  <a:pt x="0" y="1158540"/>
                </a:cubicBezTo>
                <a:cubicBezTo>
                  <a:pt x="18036" y="958477"/>
                  <a:pt x="-15701" y="891092"/>
                  <a:pt x="0" y="695127"/>
                </a:cubicBezTo>
                <a:cubicBezTo>
                  <a:pt x="15701" y="499162"/>
                  <a:pt x="19405" y="438667"/>
                  <a:pt x="0" y="23171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42564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2D390EE-15E8-654E-9F1C-6DDCF74073B5}"/>
              </a:ext>
            </a:extLst>
          </p:cNvPr>
          <p:cNvCxnSpPr>
            <a:cxnSpLocks/>
          </p:cNvCxnSpPr>
          <p:nvPr/>
        </p:nvCxnSpPr>
        <p:spPr>
          <a:xfrm>
            <a:off x="6785807" y="1452288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8B80B9-809E-0C4A-8EE6-7309A4BBB153}"/>
              </a:ext>
            </a:extLst>
          </p:cNvPr>
          <p:cNvSpPr/>
          <p:nvPr/>
        </p:nvSpPr>
        <p:spPr>
          <a:xfrm>
            <a:off x="1126837" y="1646825"/>
            <a:ext cx="7341286" cy="974261"/>
          </a:xfrm>
          <a:custGeom>
            <a:avLst/>
            <a:gdLst>
              <a:gd name="connsiteX0" fmla="*/ 0 w 7341286"/>
              <a:gd name="connsiteY0" fmla="*/ 162380 h 974261"/>
              <a:gd name="connsiteX1" fmla="*/ 162380 w 7341286"/>
              <a:gd name="connsiteY1" fmla="*/ 0 h 974261"/>
              <a:gd name="connsiteX2" fmla="*/ 589750 w 7341286"/>
              <a:gd name="connsiteY2" fmla="*/ 0 h 974261"/>
              <a:gd name="connsiteX3" fmla="*/ 1157451 w 7341286"/>
              <a:gd name="connsiteY3" fmla="*/ 0 h 974261"/>
              <a:gd name="connsiteX4" fmla="*/ 1654986 w 7341286"/>
              <a:gd name="connsiteY4" fmla="*/ 0 h 974261"/>
              <a:gd name="connsiteX5" fmla="*/ 2292852 w 7341286"/>
              <a:gd name="connsiteY5" fmla="*/ 0 h 974261"/>
              <a:gd name="connsiteX6" fmla="*/ 2790388 w 7341286"/>
              <a:gd name="connsiteY6" fmla="*/ 0 h 974261"/>
              <a:gd name="connsiteX7" fmla="*/ 3217758 w 7341286"/>
              <a:gd name="connsiteY7" fmla="*/ 0 h 974261"/>
              <a:gd name="connsiteX8" fmla="*/ 3645128 w 7341286"/>
              <a:gd name="connsiteY8" fmla="*/ 0 h 974261"/>
              <a:gd name="connsiteX9" fmla="*/ 4353160 w 7341286"/>
              <a:gd name="connsiteY9" fmla="*/ 0 h 974261"/>
              <a:gd name="connsiteX10" fmla="*/ 4850695 w 7341286"/>
              <a:gd name="connsiteY10" fmla="*/ 0 h 974261"/>
              <a:gd name="connsiteX11" fmla="*/ 5628892 w 7341286"/>
              <a:gd name="connsiteY11" fmla="*/ 0 h 974261"/>
              <a:gd name="connsiteX12" fmla="*/ 6266758 w 7341286"/>
              <a:gd name="connsiteY12" fmla="*/ 0 h 974261"/>
              <a:gd name="connsiteX13" fmla="*/ 7178906 w 7341286"/>
              <a:gd name="connsiteY13" fmla="*/ 0 h 974261"/>
              <a:gd name="connsiteX14" fmla="*/ 7341286 w 7341286"/>
              <a:gd name="connsiteY14" fmla="*/ 162380 h 974261"/>
              <a:gd name="connsiteX15" fmla="*/ 7341286 w 7341286"/>
              <a:gd name="connsiteY15" fmla="*/ 811881 h 974261"/>
              <a:gd name="connsiteX16" fmla="*/ 7178906 w 7341286"/>
              <a:gd name="connsiteY16" fmla="*/ 974261 h 974261"/>
              <a:gd name="connsiteX17" fmla="*/ 6541040 w 7341286"/>
              <a:gd name="connsiteY17" fmla="*/ 974261 h 974261"/>
              <a:gd name="connsiteX18" fmla="*/ 6113670 w 7341286"/>
              <a:gd name="connsiteY18" fmla="*/ 974261 h 974261"/>
              <a:gd name="connsiteX19" fmla="*/ 5405639 w 7341286"/>
              <a:gd name="connsiteY19" fmla="*/ 974261 h 974261"/>
              <a:gd name="connsiteX20" fmla="*/ 4697607 w 7341286"/>
              <a:gd name="connsiteY20" fmla="*/ 974261 h 974261"/>
              <a:gd name="connsiteX21" fmla="*/ 3989576 w 7341286"/>
              <a:gd name="connsiteY21" fmla="*/ 974261 h 974261"/>
              <a:gd name="connsiteX22" fmla="*/ 3421875 w 7341286"/>
              <a:gd name="connsiteY22" fmla="*/ 974261 h 974261"/>
              <a:gd name="connsiteX23" fmla="*/ 2713844 w 7341286"/>
              <a:gd name="connsiteY23" fmla="*/ 974261 h 974261"/>
              <a:gd name="connsiteX24" fmla="*/ 2005813 w 7341286"/>
              <a:gd name="connsiteY24" fmla="*/ 974261 h 974261"/>
              <a:gd name="connsiteX25" fmla="*/ 1297781 w 7341286"/>
              <a:gd name="connsiteY25" fmla="*/ 974261 h 974261"/>
              <a:gd name="connsiteX26" fmla="*/ 800246 w 7341286"/>
              <a:gd name="connsiteY26" fmla="*/ 974261 h 974261"/>
              <a:gd name="connsiteX27" fmla="*/ 162380 w 7341286"/>
              <a:gd name="connsiteY27" fmla="*/ 974261 h 974261"/>
              <a:gd name="connsiteX28" fmla="*/ 0 w 7341286"/>
              <a:gd name="connsiteY28" fmla="*/ 811881 h 974261"/>
              <a:gd name="connsiteX29" fmla="*/ 0 w 7341286"/>
              <a:gd name="connsiteY29" fmla="*/ 162380 h 97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341286" h="974261" fill="none" extrusionOk="0">
                <a:moveTo>
                  <a:pt x="0" y="162380"/>
                </a:moveTo>
                <a:cubicBezTo>
                  <a:pt x="-5750" y="77242"/>
                  <a:pt x="68712" y="-3558"/>
                  <a:pt x="162380" y="0"/>
                </a:cubicBezTo>
                <a:cubicBezTo>
                  <a:pt x="259011" y="-6390"/>
                  <a:pt x="494224" y="13321"/>
                  <a:pt x="589750" y="0"/>
                </a:cubicBezTo>
                <a:cubicBezTo>
                  <a:pt x="685276" y="-13321"/>
                  <a:pt x="908835" y="2821"/>
                  <a:pt x="1157451" y="0"/>
                </a:cubicBezTo>
                <a:cubicBezTo>
                  <a:pt x="1406067" y="-2821"/>
                  <a:pt x="1475358" y="-17701"/>
                  <a:pt x="1654986" y="0"/>
                </a:cubicBezTo>
                <a:cubicBezTo>
                  <a:pt x="1834615" y="17701"/>
                  <a:pt x="2114333" y="-756"/>
                  <a:pt x="2292852" y="0"/>
                </a:cubicBezTo>
                <a:cubicBezTo>
                  <a:pt x="2471371" y="756"/>
                  <a:pt x="2566948" y="3064"/>
                  <a:pt x="2790388" y="0"/>
                </a:cubicBezTo>
                <a:cubicBezTo>
                  <a:pt x="3013828" y="-3064"/>
                  <a:pt x="3049605" y="3552"/>
                  <a:pt x="3217758" y="0"/>
                </a:cubicBezTo>
                <a:cubicBezTo>
                  <a:pt x="3385911" y="-3552"/>
                  <a:pt x="3451656" y="-21100"/>
                  <a:pt x="3645128" y="0"/>
                </a:cubicBezTo>
                <a:cubicBezTo>
                  <a:pt x="3838600" y="21100"/>
                  <a:pt x="4154257" y="-3685"/>
                  <a:pt x="4353160" y="0"/>
                </a:cubicBezTo>
                <a:cubicBezTo>
                  <a:pt x="4552063" y="3685"/>
                  <a:pt x="4745091" y="-21658"/>
                  <a:pt x="4850695" y="0"/>
                </a:cubicBezTo>
                <a:cubicBezTo>
                  <a:pt x="4956300" y="21658"/>
                  <a:pt x="5369469" y="-30531"/>
                  <a:pt x="5628892" y="0"/>
                </a:cubicBezTo>
                <a:cubicBezTo>
                  <a:pt x="5888315" y="30531"/>
                  <a:pt x="6081478" y="29407"/>
                  <a:pt x="6266758" y="0"/>
                </a:cubicBezTo>
                <a:cubicBezTo>
                  <a:pt x="6452038" y="-29407"/>
                  <a:pt x="6899272" y="-9032"/>
                  <a:pt x="7178906" y="0"/>
                </a:cubicBezTo>
                <a:cubicBezTo>
                  <a:pt x="7258628" y="2872"/>
                  <a:pt x="7339791" y="94652"/>
                  <a:pt x="7341286" y="162380"/>
                </a:cubicBezTo>
                <a:cubicBezTo>
                  <a:pt x="7334112" y="311509"/>
                  <a:pt x="7339238" y="570883"/>
                  <a:pt x="7341286" y="811881"/>
                </a:cubicBezTo>
                <a:cubicBezTo>
                  <a:pt x="7336376" y="902341"/>
                  <a:pt x="7280108" y="987073"/>
                  <a:pt x="7178906" y="974261"/>
                </a:cubicBezTo>
                <a:cubicBezTo>
                  <a:pt x="6865070" y="967431"/>
                  <a:pt x="6827876" y="1000252"/>
                  <a:pt x="6541040" y="974261"/>
                </a:cubicBezTo>
                <a:cubicBezTo>
                  <a:pt x="6254204" y="948270"/>
                  <a:pt x="6321969" y="971780"/>
                  <a:pt x="6113670" y="974261"/>
                </a:cubicBezTo>
                <a:cubicBezTo>
                  <a:pt x="5905371" y="976743"/>
                  <a:pt x="5750233" y="970160"/>
                  <a:pt x="5405639" y="974261"/>
                </a:cubicBezTo>
                <a:cubicBezTo>
                  <a:pt x="5061045" y="978362"/>
                  <a:pt x="4939152" y="1002830"/>
                  <a:pt x="4697607" y="974261"/>
                </a:cubicBezTo>
                <a:cubicBezTo>
                  <a:pt x="4456062" y="945692"/>
                  <a:pt x="4293420" y="957702"/>
                  <a:pt x="3989576" y="974261"/>
                </a:cubicBezTo>
                <a:cubicBezTo>
                  <a:pt x="3685732" y="990820"/>
                  <a:pt x="3628141" y="955731"/>
                  <a:pt x="3421875" y="974261"/>
                </a:cubicBezTo>
                <a:cubicBezTo>
                  <a:pt x="3215609" y="992791"/>
                  <a:pt x="3021027" y="975233"/>
                  <a:pt x="2713844" y="974261"/>
                </a:cubicBezTo>
                <a:cubicBezTo>
                  <a:pt x="2406661" y="973289"/>
                  <a:pt x="2334642" y="1004322"/>
                  <a:pt x="2005813" y="974261"/>
                </a:cubicBezTo>
                <a:cubicBezTo>
                  <a:pt x="1676984" y="944200"/>
                  <a:pt x="1593382" y="987359"/>
                  <a:pt x="1297781" y="974261"/>
                </a:cubicBezTo>
                <a:cubicBezTo>
                  <a:pt x="1002180" y="961163"/>
                  <a:pt x="922228" y="992550"/>
                  <a:pt x="800246" y="974261"/>
                </a:cubicBezTo>
                <a:cubicBezTo>
                  <a:pt x="678264" y="955972"/>
                  <a:pt x="382655" y="954067"/>
                  <a:pt x="162380" y="974261"/>
                </a:cubicBezTo>
                <a:cubicBezTo>
                  <a:pt x="55194" y="972264"/>
                  <a:pt x="-13911" y="917981"/>
                  <a:pt x="0" y="811881"/>
                </a:cubicBezTo>
                <a:cubicBezTo>
                  <a:pt x="-23998" y="587853"/>
                  <a:pt x="17353" y="398748"/>
                  <a:pt x="0" y="162380"/>
                </a:cubicBezTo>
                <a:close/>
              </a:path>
              <a:path w="7341286" h="974261" stroke="0" extrusionOk="0">
                <a:moveTo>
                  <a:pt x="0" y="162380"/>
                </a:moveTo>
                <a:cubicBezTo>
                  <a:pt x="-2410" y="68711"/>
                  <a:pt x="70791" y="-10369"/>
                  <a:pt x="162380" y="0"/>
                </a:cubicBezTo>
                <a:cubicBezTo>
                  <a:pt x="320532" y="20330"/>
                  <a:pt x="446819" y="-10708"/>
                  <a:pt x="589750" y="0"/>
                </a:cubicBezTo>
                <a:cubicBezTo>
                  <a:pt x="732681" y="10708"/>
                  <a:pt x="955513" y="-23355"/>
                  <a:pt x="1227616" y="0"/>
                </a:cubicBezTo>
                <a:cubicBezTo>
                  <a:pt x="1499719" y="23355"/>
                  <a:pt x="1796287" y="25472"/>
                  <a:pt x="2005813" y="0"/>
                </a:cubicBezTo>
                <a:cubicBezTo>
                  <a:pt x="2215339" y="-25472"/>
                  <a:pt x="2626720" y="-903"/>
                  <a:pt x="2784009" y="0"/>
                </a:cubicBezTo>
                <a:cubicBezTo>
                  <a:pt x="2941298" y="903"/>
                  <a:pt x="3227933" y="-17582"/>
                  <a:pt x="3351710" y="0"/>
                </a:cubicBezTo>
                <a:cubicBezTo>
                  <a:pt x="3475487" y="17582"/>
                  <a:pt x="3720793" y="24434"/>
                  <a:pt x="3989576" y="0"/>
                </a:cubicBezTo>
                <a:cubicBezTo>
                  <a:pt x="4258359" y="-24434"/>
                  <a:pt x="4428051" y="19705"/>
                  <a:pt x="4557277" y="0"/>
                </a:cubicBezTo>
                <a:cubicBezTo>
                  <a:pt x="4686503" y="-19705"/>
                  <a:pt x="4920049" y="5689"/>
                  <a:pt x="5265308" y="0"/>
                </a:cubicBezTo>
                <a:cubicBezTo>
                  <a:pt x="5610567" y="-5689"/>
                  <a:pt x="5631627" y="-12288"/>
                  <a:pt x="5762843" y="0"/>
                </a:cubicBezTo>
                <a:cubicBezTo>
                  <a:pt x="5894059" y="12288"/>
                  <a:pt x="6332234" y="7496"/>
                  <a:pt x="6541040" y="0"/>
                </a:cubicBezTo>
                <a:cubicBezTo>
                  <a:pt x="6749846" y="-7496"/>
                  <a:pt x="6902997" y="29512"/>
                  <a:pt x="7178906" y="0"/>
                </a:cubicBezTo>
                <a:cubicBezTo>
                  <a:pt x="7275352" y="-1081"/>
                  <a:pt x="7351603" y="67550"/>
                  <a:pt x="7341286" y="162380"/>
                </a:cubicBezTo>
                <a:cubicBezTo>
                  <a:pt x="7335763" y="375610"/>
                  <a:pt x="7365485" y="667612"/>
                  <a:pt x="7341286" y="811881"/>
                </a:cubicBezTo>
                <a:cubicBezTo>
                  <a:pt x="7356708" y="915872"/>
                  <a:pt x="7264465" y="982829"/>
                  <a:pt x="7178906" y="974261"/>
                </a:cubicBezTo>
                <a:cubicBezTo>
                  <a:pt x="7046353" y="990015"/>
                  <a:pt x="6848643" y="948708"/>
                  <a:pt x="6541040" y="974261"/>
                </a:cubicBezTo>
                <a:cubicBezTo>
                  <a:pt x="6233437" y="999814"/>
                  <a:pt x="6028619" y="944835"/>
                  <a:pt x="5833009" y="974261"/>
                </a:cubicBezTo>
                <a:cubicBezTo>
                  <a:pt x="5637399" y="1003687"/>
                  <a:pt x="5368494" y="942852"/>
                  <a:pt x="5124977" y="974261"/>
                </a:cubicBezTo>
                <a:cubicBezTo>
                  <a:pt x="4881460" y="1005670"/>
                  <a:pt x="4844350" y="997508"/>
                  <a:pt x="4627442" y="974261"/>
                </a:cubicBezTo>
                <a:cubicBezTo>
                  <a:pt x="4410534" y="951014"/>
                  <a:pt x="4236729" y="988353"/>
                  <a:pt x="4129907" y="974261"/>
                </a:cubicBezTo>
                <a:cubicBezTo>
                  <a:pt x="4023086" y="960169"/>
                  <a:pt x="3819681" y="984162"/>
                  <a:pt x="3632371" y="974261"/>
                </a:cubicBezTo>
                <a:cubicBezTo>
                  <a:pt x="3445061" y="964360"/>
                  <a:pt x="3300388" y="1000656"/>
                  <a:pt x="3064670" y="974261"/>
                </a:cubicBezTo>
                <a:cubicBezTo>
                  <a:pt x="2828952" y="947866"/>
                  <a:pt x="2702321" y="968594"/>
                  <a:pt x="2567135" y="974261"/>
                </a:cubicBezTo>
                <a:cubicBezTo>
                  <a:pt x="2431949" y="979928"/>
                  <a:pt x="2340074" y="979772"/>
                  <a:pt x="2139765" y="974261"/>
                </a:cubicBezTo>
                <a:cubicBezTo>
                  <a:pt x="1939456" y="968751"/>
                  <a:pt x="1901427" y="981313"/>
                  <a:pt x="1712394" y="974261"/>
                </a:cubicBezTo>
                <a:cubicBezTo>
                  <a:pt x="1523361" y="967209"/>
                  <a:pt x="1403733" y="996327"/>
                  <a:pt x="1214859" y="974261"/>
                </a:cubicBezTo>
                <a:cubicBezTo>
                  <a:pt x="1025985" y="952195"/>
                  <a:pt x="449148" y="941459"/>
                  <a:pt x="162380" y="974261"/>
                </a:cubicBezTo>
                <a:cubicBezTo>
                  <a:pt x="84866" y="956107"/>
                  <a:pt x="3512" y="897655"/>
                  <a:pt x="0" y="811881"/>
                </a:cubicBezTo>
                <a:cubicBezTo>
                  <a:pt x="-22636" y="624588"/>
                  <a:pt x="-24022" y="296098"/>
                  <a:pt x="0" y="16238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42564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Dead Letter Queue (DLQ) - </a:t>
            </a:r>
            <a:r>
              <a:rPr lang="en-US" sz="2400" dirty="0"/>
              <a:t>Sequence Diagram </a:t>
            </a:r>
            <a:r>
              <a:rPr lang="en-US" sz="2000" dirty="0"/>
              <a:t>– BPM unavailable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29891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301278" y="-14775"/>
                  <a:pt x="379035" y="-24866"/>
                  <a:pt x="619564" y="0"/>
                </a:cubicBezTo>
                <a:cubicBezTo>
                  <a:pt x="860093" y="24866"/>
                  <a:pt x="913571" y="-16996"/>
                  <a:pt x="1135956" y="0"/>
                </a:cubicBezTo>
                <a:cubicBezTo>
                  <a:pt x="1198358" y="-486"/>
                  <a:pt x="1227045" y="43466"/>
                  <a:pt x="1239127" y="103171"/>
                </a:cubicBezTo>
                <a:cubicBezTo>
                  <a:pt x="1225883" y="228207"/>
                  <a:pt x="1256978" y="403834"/>
                  <a:pt x="1239127" y="515842"/>
                </a:cubicBezTo>
                <a:cubicBezTo>
                  <a:pt x="1229173" y="568953"/>
                  <a:pt x="1185845" y="613150"/>
                  <a:pt x="1135956" y="619013"/>
                </a:cubicBezTo>
                <a:cubicBezTo>
                  <a:pt x="1008193" y="632931"/>
                  <a:pt x="849913" y="635011"/>
                  <a:pt x="629891" y="619013"/>
                </a:cubicBezTo>
                <a:cubicBezTo>
                  <a:pt x="409869" y="603015"/>
                  <a:pt x="335213" y="637627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94044" y="-20405"/>
                  <a:pt x="476447" y="-667"/>
                  <a:pt x="588580" y="0"/>
                </a:cubicBezTo>
                <a:cubicBezTo>
                  <a:pt x="700713" y="667"/>
                  <a:pt x="988965" y="16419"/>
                  <a:pt x="1135956" y="0"/>
                </a:cubicBezTo>
                <a:cubicBezTo>
                  <a:pt x="1183826" y="6749"/>
                  <a:pt x="1241430" y="49230"/>
                  <a:pt x="1239127" y="103171"/>
                </a:cubicBezTo>
                <a:cubicBezTo>
                  <a:pt x="1244750" y="228564"/>
                  <a:pt x="1245504" y="425420"/>
                  <a:pt x="1239127" y="515842"/>
                </a:cubicBezTo>
                <a:cubicBezTo>
                  <a:pt x="1233474" y="577397"/>
                  <a:pt x="1190876" y="618104"/>
                  <a:pt x="1135956" y="619013"/>
                </a:cubicBezTo>
                <a:cubicBezTo>
                  <a:pt x="946083" y="636733"/>
                  <a:pt x="751162" y="603804"/>
                  <a:pt x="650547" y="619013"/>
                </a:cubicBezTo>
                <a:cubicBezTo>
                  <a:pt x="549932" y="634222"/>
                  <a:pt x="340416" y="596691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Reefer Container</a:t>
            </a:r>
            <a:br>
              <a:rPr lang="en-US" sz="1200" dirty="0"/>
            </a:br>
            <a:r>
              <a:rPr lang="en-US" sz="1200" dirty="0"/>
              <a:t>IoT Sensor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9151777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9241" y="60581"/>
                  <a:pt x="61600" y="1753"/>
                  <a:pt x="116001" y="0"/>
                </a:cubicBezTo>
                <a:cubicBezTo>
                  <a:pt x="333286" y="-1060"/>
                  <a:pt x="426631" y="1383"/>
                  <a:pt x="558659" y="0"/>
                </a:cubicBezTo>
                <a:cubicBezTo>
                  <a:pt x="690687" y="-1383"/>
                  <a:pt x="838337" y="20497"/>
                  <a:pt x="1019384" y="0"/>
                </a:cubicBezTo>
                <a:cubicBezTo>
                  <a:pt x="1090963" y="2080"/>
                  <a:pt x="1134359" y="50902"/>
                  <a:pt x="1135385" y="116001"/>
                </a:cubicBezTo>
                <a:cubicBezTo>
                  <a:pt x="1158313" y="282074"/>
                  <a:pt x="1152103" y="387127"/>
                  <a:pt x="1135385" y="579992"/>
                </a:cubicBezTo>
                <a:cubicBezTo>
                  <a:pt x="1134552" y="659810"/>
                  <a:pt x="1073588" y="702961"/>
                  <a:pt x="1019384" y="695993"/>
                </a:cubicBezTo>
                <a:cubicBezTo>
                  <a:pt x="897713" y="694403"/>
                  <a:pt x="685433" y="702996"/>
                  <a:pt x="594794" y="695993"/>
                </a:cubicBezTo>
                <a:cubicBezTo>
                  <a:pt x="504155" y="688991"/>
                  <a:pt x="287160" y="688507"/>
                  <a:pt x="116001" y="695993"/>
                </a:cubicBezTo>
                <a:cubicBezTo>
                  <a:pt x="53000" y="688972"/>
                  <a:pt x="-10947" y="633094"/>
                  <a:pt x="0" y="579992"/>
                </a:cubicBezTo>
                <a:cubicBezTo>
                  <a:pt x="2899" y="354067"/>
                  <a:pt x="9514" y="250874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6087" y="56351"/>
                  <a:pt x="46550" y="-6240"/>
                  <a:pt x="116001" y="0"/>
                </a:cubicBezTo>
                <a:cubicBezTo>
                  <a:pt x="217302" y="-13079"/>
                  <a:pt x="436032" y="12653"/>
                  <a:pt x="540591" y="0"/>
                </a:cubicBezTo>
                <a:cubicBezTo>
                  <a:pt x="645150" y="-12653"/>
                  <a:pt x="813098" y="21687"/>
                  <a:pt x="1019384" y="0"/>
                </a:cubicBezTo>
                <a:cubicBezTo>
                  <a:pt x="1099082" y="464"/>
                  <a:pt x="1135660" y="42642"/>
                  <a:pt x="1135385" y="116001"/>
                </a:cubicBezTo>
                <a:cubicBezTo>
                  <a:pt x="1152158" y="241439"/>
                  <a:pt x="1157128" y="368731"/>
                  <a:pt x="1135385" y="579992"/>
                </a:cubicBezTo>
                <a:cubicBezTo>
                  <a:pt x="1124562" y="641727"/>
                  <a:pt x="1085743" y="708994"/>
                  <a:pt x="1019384" y="695993"/>
                </a:cubicBezTo>
                <a:cubicBezTo>
                  <a:pt x="894758" y="706397"/>
                  <a:pt x="795547" y="707605"/>
                  <a:pt x="576726" y="695993"/>
                </a:cubicBezTo>
                <a:cubicBezTo>
                  <a:pt x="357905" y="684381"/>
                  <a:pt x="208930" y="686499"/>
                  <a:pt x="116001" y="695993"/>
                </a:cubicBezTo>
                <a:cubicBezTo>
                  <a:pt x="48315" y="693816"/>
                  <a:pt x="-12481" y="648946"/>
                  <a:pt x="0" y="579992"/>
                </a:cubicBezTo>
                <a:cubicBezTo>
                  <a:pt x="13660" y="454214"/>
                  <a:pt x="-22131" y="300494"/>
                  <a:pt x="0" y="11600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42468116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BPM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611661" y="734840"/>
            <a:ext cx="522900" cy="651507"/>
            <a:chOff x="2911585" y="1424735"/>
            <a:chExt cx="522900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911585" y="1424735"/>
              <a:ext cx="522900" cy="24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5183408" cy="899574"/>
          </a:xfrm>
          <a:custGeom>
            <a:avLst/>
            <a:gdLst>
              <a:gd name="connsiteX0" fmla="*/ 0 w 5183408"/>
              <a:gd name="connsiteY0" fmla="*/ 64023 h 899574"/>
              <a:gd name="connsiteX1" fmla="*/ 64023 w 5183408"/>
              <a:gd name="connsiteY1" fmla="*/ 0 h 899574"/>
              <a:gd name="connsiteX2" fmla="*/ 797050 w 5183408"/>
              <a:gd name="connsiteY2" fmla="*/ 0 h 899574"/>
              <a:gd name="connsiteX3" fmla="*/ 1479524 w 5183408"/>
              <a:gd name="connsiteY3" fmla="*/ 0 h 899574"/>
              <a:gd name="connsiteX4" fmla="*/ 2212552 w 5183408"/>
              <a:gd name="connsiteY4" fmla="*/ 0 h 899574"/>
              <a:gd name="connsiteX5" fmla="*/ 2692811 w 5183408"/>
              <a:gd name="connsiteY5" fmla="*/ 0 h 899574"/>
              <a:gd name="connsiteX6" fmla="*/ 3375285 w 5183408"/>
              <a:gd name="connsiteY6" fmla="*/ 0 h 899574"/>
              <a:gd name="connsiteX7" fmla="*/ 3855545 w 5183408"/>
              <a:gd name="connsiteY7" fmla="*/ 0 h 899574"/>
              <a:gd name="connsiteX8" fmla="*/ 4487465 w 5183408"/>
              <a:gd name="connsiteY8" fmla="*/ 0 h 899574"/>
              <a:gd name="connsiteX9" fmla="*/ 5119385 w 5183408"/>
              <a:gd name="connsiteY9" fmla="*/ 0 h 899574"/>
              <a:gd name="connsiteX10" fmla="*/ 5183408 w 5183408"/>
              <a:gd name="connsiteY10" fmla="*/ 64023 h 899574"/>
              <a:gd name="connsiteX11" fmla="*/ 5183408 w 5183408"/>
              <a:gd name="connsiteY11" fmla="*/ 434356 h 899574"/>
              <a:gd name="connsiteX12" fmla="*/ 5183408 w 5183408"/>
              <a:gd name="connsiteY12" fmla="*/ 835551 h 899574"/>
              <a:gd name="connsiteX13" fmla="*/ 5119385 w 5183408"/>
              <a:gd name="connsiteY13" fmla="*/ 899574 h 899574"/>
              <a:gd name="connsiteX14" fmla="*/ 4436911 w 5183408"/>
              <a:gd name="connsiteY14" fmla="*/ 899574 h 899574"/>
              <a:gd name="connsiteX15" fmla="*/ 3956652 w 5183408"/>
              <a:gd name="connsiteY15" fmla="*/ 899574 h 899574"/>
              <a:gd name="connsiteX16" fmla="*/ 3425839 w 5183408"/>
              <a:gd name="connsiteY16" fmla="*/ 899574 h 899574"/>
              <a:gd name="connsiteX17" fmla="*/ 2844472 w 5183408"/>
              <a:gd name="connsiteY17" fmla="*/ 899574 h 899574"/>
              <a:gd name="connsiteX18" fmla="*/ 2212552 w 5183408"/>
              <a:gd name="connsiteY18" fmla="*/ 899574 h 899574"/>
              <a:gd name="connsiteX19" fmla="*/ 1479524 w 5183408"/>
              <a:gd name="connsiteY19" fmla="*/ 899574 h 899574"/>
              <a:gd name="connsiteX20" fmla="*/ 797050 w 5183408"/>
              <a:gd name="connsiteY20" fmla="*/ 899574 h 899574"/>
              <a:gd name="connsiteX21" fmla="*/ 64023 w 5183408"/>
              <a:gd name="connsiteY21" fmla="*/ 899574 h 899574"/>
              <a:gd name="connsiteX22" fmla="*/ 0 w 5183408"/>
              <a:gd name="connsiteY22" fmla="*/ 835551 h 899574"/>
              <a:gd name="connsiteX23" fmla="*/ 0 w 5183408"/>
              <a:gd name="connsiteY23" fmla="*/ 472933 h 899574"/>
              <a:gd name="connsiteX24" fmla="*/ 0 w 5183408"/>
              <a:gd name="connsiteY24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83408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406803" y="-18080"/>
                  <a:pt x="502373" y="-5921"/>
                  <a:pt x="797050" y="0"/>
                </a:cubicBezTo>
                <a:cubicBezTo>
                  <a:pt x="1091727" y="5921"/>
                  <a:pt x="1330680" y="23601"/>
                  <a:pt x="1479524" y="0"/>
                </a:cubicBezTo>
                <a:cubicBezTo>
                  <a:pt x="1628368" y="-23601"/>
                  <a:pt x="1862106" y="24380"/>
                  <a:pt x="2212552" y="0"/>
                </a:cubicBezTo>
                <a:cubicBezTo>
                  <a:pt x="2562998" y="-24380"/>
                  <a:pt x="2469378" y="-17100"/>
                  <a:pt x="2692811" y="0"/>
                </a:cubicBezTo>
                <a:cubicBezTo>
                  <a:pt x="2916244" y="17100"/>
                  <a:pt x="3136160" y="7566"/>
                  <a:pt x="3375285" y="0"/>
                </a:cubicBezTo>
                <a:cubicBezTo>
                  <a:pt x="3614410" y="-7566"/>
                  <a:pt x="3665671" y="-7870"/>
                  <a:pt x="3855545" y="0"/>
                </a:cubicBezTo>
                <a:cubicBezTo>
                  <a:pt x="4045419" y="7870"/>
                  <a:pt x="4313443" y="-3679"/>
                  <a:pt x="4487465" y="0"/>
                </a:cubicBezTo>
                <a:cubicBezTo>
                  <a:pt x="4661487" y="3679"/>
                  <a:pt x="4902496" y="-17344"/>
                  <a:pt x="5119385" y="0"/>
                </a:cubicBezTo>
                <a:cubicBezTo>
                  <a:pt x="5150492" y="4392"/>
                  <a:pt x="5186837" y="35762"/>
                  <a:pt x="5183408" y="64023"/>
                </a:cubicBezTo>
                <a:cubicBezTo>
                  <a:pt x="5165611" y="203434"/>
                  <a:pt x="5194790" y="286318"/>
                  <a:pt x="5183408" y="434356"/>
                </a:cubicBezTo>
                <a:cubicBezTo>
                  <a:pt x="5172026" y="582394"/>
                  <a:pt x="5189290" y="645931"/>
                  <a:pt x="5183408" y="835551"/>
                </a:cubicBezTo>
                <a:cubicBezTo>
                  <a:pt x="5183057" y="873952"/>
                  <a:pt x="5151471" y="903067"/>
                  <a:pt x="5119385" y="899574"/>
                </a:cubicBezTo>
                <a:cubicBezTo>
                  <a:pt x="4907777" y="888703"/>
                  <a:pt x="4737547" y="924801"/>
                  <a:pt x="4436911" y="899574"/>
                </a:cubicBezTo>
                <a:cubicBezTo>
                  <a:pt x="4136275" y="874347"/>
                  <a:pt x="4118283" y="917547"/>
                  <a:pt x="3956652" y="899574"/>
                </a:cubicBezTo>
                <a:cubicBezTo>
                  <a:pt x="3795021" y="881601"/>
                  <a:pt x="3547422" y="896741"/>
                  <a:pt x="3425839" y="899574"/>
                </a:cubicBezTo>
                <a:cubicBezTo>
                  <a:pt x="3304256" y="902407"/>
                  <a:pt x="3047943" y="926584"/>
                  <a:pt x="2844472" y="899574"/>
                </a:cubicBezTo>
                <a:cubicBezTo>
                  <a:pt x="2641001" y="872564"/>
                  <a:pt x="2426946" y="915304"/>
                  <a:pt x="2212552" y="899574"/>
                </a:cubicBezTo>
                <a:cubicBezTo>
                  <a:pt x="1998158" y="883844"/>
                  <a:pt x="1673820" y="894649"/>
                  <a:pt x="1479524" y="899574"/>
                </a:cubicBezTo>
                <a:cubicBezTo>
                  <a:pt x="1285228" y="904499"/>
                  <a:pt x="1009592" y="874677"/>
                  <a:pt x="797050" y="899574"/>
                </a:cubicBezTo>
                <a:cubicBezTo>
                  <a:pt x="584508" y="924471"/>
                  <a:pt x="213827" y="889718"/>
                  <a:pt x="64023" y="899574"/>
                </a:cubicBezTo>
                <a:cubicBezTo>
                  <a:pt x="29531" y="898614"/>
                  <a:pt x="8321" y="873735"/>
                  <a:pt x="0" y="835551"/>
                </a:cubicBezTo>
                <a:cubicBezTo>
                  <a:pt x="17984" y="689108"/>
                  <a:pt x="17950" y="632667"/>
                  <a:pt x="0" y="472933"/>
                </a:cubicBezTo>
                <a:cubicBezTo>
                  <a:pt x="-17950" y="313199"/>
                  <a:pt x="5002" y="248892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7679743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-3175" y="51379"/>
                  <a:pt x="49221" y="-106"/>
                  <a:pt x="114730" y="0"/>
                </a:cubicBezTo>
                <a:cubicBezTo>
                  <a:pt x="335718" y="-11690"/>
                  <a:pt x="382761" y="-3544"/>
                  <a:pt x="598562" y="0"/>
                </a:cubicBezTo>
                <a:cubicBezTo>
                  <a:pt x="814363" y="3544"/>
                  <a:pt x="886450" y="-2224"/>
                  <a:pt x="1045176" y="0"/>
                </a:cubicBezTo>
                <a:cubicBezTo>
                  <a:pt x="1103076" y="2466"/>
                  <a:pt x="1171569" y="49721"/>
                  <a:pt x="1159906" y="114730"/>
                </a:cubicBezTo>
                <a:cubicBezTo>
                  <a:pt x="1164633" y="344121"/>
                  <a:pt x="1144289" y="471160"/>
                  <a:pt x="1159906" y="573636"/>
                </a:cubicBezTo>
                <a:cubicBezTo>
                  <a:pt x="1150055" y="638415"/>
                  <a:pt x="1103544" y="690533"/>
                  <a:pt x="1045176" y="688366"/>
                </a:cubicBezTo>
                <a:cubicBezTo>
                  <a:pt x="926467" y="671156"/>
                  <a:pt x="715230" y="680586"/>
                  <a:pt x="589257" y="688366"/>
                </a:cubicBezTo>
                <a:cubicBezTo>
                  <a:pt x="463284" y="696146"/>
                  <a:pt x="277741" y="674666"/>
                  <a:pt x="114730" y="688366"/>
                </a:cubicBezTo>
                <a:cubicBezTo>
                  <a:pt x="41738" y="679045"/>
                  <a:pt x="6821" y="636472"/>
                  <a:pt x="0" y="573636"/>
                </a:cubicBezTo>
                <a:cubicBezTo>
                  <a:pt x="-13845" y="450929"/>
                  <a:pt x="14963" y="308610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317" y="62665"/>
                  <a:pt x="63774" y="-2431"/>
                  <a:pt x="114730" y="0"/>
                </a:cubicBezTo>
                <a:cubicBezTo>
                  <a:pt x="236470" y="17785"/>
                  <a:pt x="448623" y="-624"/>
                  <a:pt x="598562" y="0"/>
                </a:cubicBezTo>
                <a:cubicBezTo>
                  <a:pt x="748501" y="624"/>
                  <a:pt x="917439" y="-21743"/>
                  <a:pt x="1045176" y="0"/>
                </a:cubicBezTo>
                <a:cubicBezTo>
                  <a:pt x="1113949" y="-13579"/>
                  <a:pt x="1162383" y="52173"/>
                  <a:pt x="1159906" y="114730"/>
                </a:cubicBezTo>
                <a:cubicBezTo>
                  <a:pt x="1155155" y="245035"/>
                  <a:pt x="1139973" y="403108"/>
                  <a:pt x="1159906" y="573636"/>
                </a:cubicBezTo>
                <a:cubicBezTo>
                  <a:pt x="1148800" y="635060"/>
                  <a:pt x="1114345" y="676673"/>
                  <a:pt x="1045176" y="688366"/>
                </a:cubicBezTo>
                <a:cubicBezTo>
                  <a:pt x="843855" y="690615"/>
                  <a:pt x="717620" y="692497"/>
                  <a:pt x="598562" y="688366"/>
                </a:cubicBezTo>
                <a:cubicBezTo>
                  <a:pt x="479504" y="684235"/>
                  <a:pt x="263997" y="690233"/>
                  <a:pt x="114730" y="688366"/>
                </a:cubicBezTo>
                <a:cubicBezTo>
                  <a:pt x="51143" y="691998"/>
                  <a:pt x="-2213" y="636697"/>
                  <a:pt x="0" y="573636"/>
                </a:cubicBezTo>
                <a:cubicBezTo>
                  <a:pt x="1734" y="426348"/>
                  <a:pt x="-11450" y="215293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3044378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</a:t>
            </a:r>
            <a:br>
              <a:rPr lang="en-US" sz="1200" dirty="0"/>
            </a:br>
            <a:r>
              <a:rPr lang="en-US" sz="1200" dirty="0"/>
              <a:t>Containers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8259696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B6B7F-D656-3A4A-A0F8-D3F4B841635E}"/>
              </a:ext>
            </a:extLst>
          </p:cNvPr>
          <p:cNvGrpSpPr/>
          <p:nvPr/>
        </p:nvGrpSpPr>
        <p:grpSpPr>
          <a:xfrm>
            <a:off x="4240579" y="630556"/>
            <a:ext cx="1103707" cy="726217"/>
            <a:chOff x="4240579" y="630556"/>
            <a:chExt cx="1103707" cy="726217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4533073" y="1015938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4688010" y="1015938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4829438" y="1015938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4240579" y="630556"/>
              <a:ext cx="1103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container-anomaly-retry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48497" y="1039954"/>
            <a:ext cx="444951" cy="340835"/>
            <a:chOff x="2963940" y="4698127"/>
            <a:chExt cx="444951" cy="340835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9719470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8456358" y="2919733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Get BPM Token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279695" y="2206981"/>
            <a:ext cx="5287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1470441" y="2516876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 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50D1D8-A959-CA48-B98E-645237516354}"/>
              </a:ext>
            </a:extLst>
          </p:cNvPr>
          <p:cNvSpPr txBox="1"/>
          <p:nvPr/>
        </p:nvSpPr>
        <p:spPr>
          <a:xfrm>
            <a:off x="5181317" y="634267"/>
            <a:ext cx="1103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25000"/>
                  </a:schemeClr>
                </a:solidFill>
              </a:rPr>
              <a:t>container-anomaly-dead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96DCB17-DE15-AD4D-8812-A0ED5D0AA399}"/>
              </a:ext>
            </a:extLst>
          </p:cNvPr>
          <p:cNvGrpSpPr/>
          <p:nvPr/>
        </p:nvGrpSpPr>
        <p:grpSpPr>
          <a:xfrm>
            <a:off x="6567069" y="2062508"/>
            <a:ext cx="433615" cy="288669"/>
            <a:chOff x="7970108" y="5423680"/>
            <a:chExt cx="1878227" cy="1100688"/>
          </a:xfrm>
        </p:grpSpPr>
        <p:sp>
          <p:nvSpPr>
            <p:cNvPr id="92" name="Process 91">
              <a:extLst>
                <a:ext uri="{FF2B5EF4-FFF2-40B4-BE49-F238E27FC236}">
                  <a16:creationId xmlns:a16="http://schemas.microsoft.com/office/drawing/2014/main" id="{A2747353-BC5B-F64B-BEC8-F9C72A9BEC3B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26076 w 1878227"/>
                <a:gd name="connsiteY1" fmla="*/ 0 h 1099637"/>
                <a:gd name="connsiteX2" fmla="*/ 1252151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233369 w 1878227"/>
                <a:gd name="connsiteY6" fmla="*/ 1099637 h 1099637"/>
                <a:gd name="connsiteX7" fmla="*/ 644858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199144" y="-27196"/>
                    <a:pt x="343565" y="6190"/>
                    <a:pt x="626076" y="0"/>
                  </a:cubicBezTo>
                  <a:cubicBezTo>
                    <a:pt x="908587" y="-6190"/>
                    <a:pt x="1110524" y="10655"/>
                    <a:pt x="1252151" y="0"/>
                  </a:cubicBezTo>
                  <a:cubicBezTo>
                    <a:pt x="1393778" y="-10655"/>
                    <a:pt x="1642479" y="-23181"/>
                    <a:pt x="1878227" y="0"/>
                  </a:cubicBezTo>
                  <a:cubicBezTo>
                    <a:pt x="1898054" y="171848"/>
                    <a:pt x="1887841" y="329722"/>
                    <a:pt x="1878227" y="549819"/>
                  </a:cubicBezTo>
                  <a:cubicBezTo>
                    <a:pt x="1868613" y="769916"/>
                    <a:pt x="1900685" y="891119"/>
                    <a:pt x="1878227" y="1099637"/>
                  </a:cubicBezTo>
                  <a:cubicBezTo>
                    <a:pt x="1593223" y="1080856"/>
                    <a:pt x="1408569" y="1126173"/>
                    <a:pt x="1233369" y="1099637"/>
                  </a:cubicBezTo>
                  <a:cubicBezTo>
                    <a:pt x="1058169" y="1073101"/>
                    <a:pt x="788035" y="1100818"/>
                    <a:pt x="644858" y="1099637"/>
                  </a:cubicBezTo>
                  <a:cubicBezTo>
                    <a:pt x="501681" y="1098456"/>
                    <a:pt x="236315" y="1126903"/>
                    <a:pt x="0" y="1099637"/>
                  </a:cubicBezTo>
                  <a:cubicBezTo>
                    <a:pt x="-7316" y="951812"/>
                    <a:pt x="-455" y="804939"/>
                    <a:pt x="0" y="560815"/>
                  </a:cubicBezTo>
                  <a:cubicBezTo>
                    <a:pt x="455" y="316691"/>
                    <a:pt x="-8581" y="25948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26499" y="734"/>
                    <a:pt x="390285" y="-22694"/>
                    <a:pt x="626076" y="0"/>
                  </a:cubicBezTo>
                  <a:cubicBezTo>
                    <a:pt x="861867" y="22694"/>
                    <a:pt x="1090543" y="31856"/>
                    <a:pt x="1270934" y="0"/>
                  </a:cubicBezTo>
                  <a:cubicBezTo>
                    <a:pt x="1451325" y="-31856"/>
                    <a:pt x="1742317" y="-23212"/>
                    <a:pt x="1878227" y="0"/>
                  </a:cubicBezTo>
                  <a:cubicBezTo>
                    <a:pt x="1876860" y="216346"/>
                    <a:pt x="1875864" y="319994"/>
                    <a:pt x="1878227" y="560815"/>
                  </a:cubicBezTo>
                  <a:cubicBezTo>
                    <a:pt x="1880590" y="801636"/>
                    <a:pt x="1897474" y="972626"/>
                    <a:pt x="1878227" y="1099637"/>
                  </a:cubicBezTo>
                  <a:cubicBezTo>
                    <a:pt x="1588138" y="1104286"/>
                    <a:pt x="1514451" y="1107517"/>
                    <a:pt x="1252151" y="1099637"/>
                  </a:cubicBezTo>
                  <a:cubicBezTo>
                    <a:pt x="989851" y="1091757"/>
                    <a:pt x="859784" y="1108820"/>
                    <a:pt x="682422" y="1099637"/>
                  </a:cubicBezTo>
                  <a:cubicBezTo>
                    <a:pt x="505060" y="1090454"/>
                    <a:pt x="252554" y="1117317"/>
                    <a:pt x="0" y="1099637"/>
                  </a:cubicBezTo>
                  <a:cubicBezTo>
                    <a:pt x="26234" y="946850"/>
                    <a:pt x="27813" y="691699"/>
                    <a:pt x="0" y="527826"/>
                  </a:cubicBezTo>
                  <a:cubicBezTo>
                    <a:pt x="-27813" y="363953"/>
                    <a:pt x="13218" y="10679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8634128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Merge 92">
              <a:extLst>
                <a:ext uri="{FF2B5EF4-FFF2-40B4-BE49-F238E27FC236}">
                  <a16:creationId xmlns:a16="http://schemas.microsoft.com/office/drawing/2014/main" id="{0B53DF4B-3A0A-3A4F-80F9-4279A134A52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569054 w 1876003"/>
                <a:gd name="connsiteY1" fmla="*/ 0 h 673922"/>
                <a:gd name="connsiteX2" fmla="*/ 1138108 w 1876003"/>
                <a:gd name="connsiteY2" fmla="*/ 0 h 673922"/>
                <a:gd name="connsiteX3" fmla="*/ 1876003 w 1876003"/>
                <a:gd name="connsiteY3" fmla="*/ 0 h 673922"/>
                <a:gd name="connsiteX4" fmla="*/ 1425762 w 1876003"/>
                <a:gd name="connsiteY4" fmla="*/ 323483 h 673922"/>
                <a:gd name="connsiteX5" fmla="*/ 938001 w 1876003"/>
                <a:gd name="connsiteY5" fmla="*/ 673922 h 673922"/>
                <a:gd name="connsiteX6" fmla="*/ 478381 w 1876003"/>
                <a:gd name="connsiteY6" fmla="*/ 343700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66922" y="-1383"/>
                    <a:pt x="366399" y="25297"/>
                    <a:pt x="569054" y="0"/>
                  </a:cubicBezTo>
                  <a:cubicBezTo>
                    <a:pt x="771709" y="-25297"/>
                    <a:pt x="1018264" y="19253"/>
                    <a:pt x="1138108" y="0"/>
                  </a:cubicBezTo>
                  <a:cubicBezTo>
                    <a:pt x="1257952" y="-19253"/>
                    <a:pt x="1507176" y="15020"/>
                    <a:pt x="1876003" y="0"/>
                  </a:cubicBezTo>
                  <a:cubicBezTo>
                    <a:pt x="1707000" y="136161"/>
                    <a:pt x="1636888" y="148375"/>
                    <a:pt x="1425762" y="323483"/>
                  </a:cubicBezTo>
                  <a:cubicBezTo>
                    <a:pt x="1214636" y="498591"/>
                    <a:pt x="1116877" y="567889"/>
                    <a:pt x="938001" y="673922"/>
                  </a:cubicBezTo>
                  <a:cubicBezTo>
                    <a:pt x="760593" y="544594"/>
                    <a:pt x="689485" y="502527"/>
                    <a:pt x="478381" y="343700"/>
                  </a:cubicBezTo>
                  <a:cubicBezTo>
                    <a:pt x="267277" y="184874"/>
                    <a:pt x="200744" y="145817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182417" y="-9519"/>
                    <a:pt x="376757" y="-15948"/>
                    <a:pt x="587814" y="0"/>
                  </a:cubicBezTo>
                  <a:cubicBezTo>
                    <a:pt x="798871" y="15948"/>
                    <a:pt x="973814" y="-4943"/>
                    <a:pt x="1175629" y="0"/>
                  </a:cubicBezTo>
                  <a:cubicBezTo>
                    <a:pt x="1377444" y="4943"/>
                    <a:pt x="1634148" y="-9719"/>
                    <a:pt x="1876003" y="0"/>
                  </a:cubicBezTo>
                  <a:cubicBezTo>
                    <a:pt x="1685695" y="109433"/>
                    <a:pt x="1656548" y="192226"/>
                    <a:pt x="1407002" y="336961"/>
                  </a:cubicBezTo>
                  <a:cubicBezTo>
                    <a:pt x="1157456" y="481696"/>
                    <a:pt x="1104750" y="560431"/>
                    <a:pt x="938001" y="673922"/>
                  </a:cubicBezTo>
                  <a:cubicBezTo>
                    <a:pt x="733532" y="518135"/>
                    <a:pt x="678295" y="519437"/>
                    <a:pt x="497141" y="357179"/>
                  </a:cubicBezTo>
                  <a:cubicBezTo>
                    <a:pt x="315987" y="194921"/>
                    <a:pt x="91465" y="8548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384038908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4FEDFCEF-FDE0-F847-AFBD-C73250446F62}"/>
              </a:ext>
            </a:extLst>
          </p:cNvPr>
          <p:cNvSpPr/>
          <p:nvPr/>
        </p:nvSpPr>
        <p:spPr>
          <a:xfrm>
            <a:off x="6155388" y="168122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ContainerAnomaly</a:t>
            </a:r>
          </a:p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70D827-FFAF-3049-93E6-8E2DCEE087DF}"/>
              </a:ext>
            </a:extLst>
          </p:cNvPr>
          <p:cNvCxnSpPr>
            <a:cxnSpLocks/>
          </p:cNvCxnSpPr>
          <p:nvPr/>
        </p:nvCxnSpPr>
        <p:spPr>
          <a:xfrm>
            <a:off x="8262263" y="3160217"/>
            <a:ext cx="146878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6CD2DC9-3453-3B43-A299-522C69086ECF}"/>
              </a:ext>
            </a:extLst>
          </p:cNvPr>
          <p:cNvCxnSpPr>
            <a:cxnSpLocks/>
          </p:cNvCxnSpPr>
          <p:nvPr/>
        </p:nvCxnSpPr>
        <p:spPr>
          <a:xfrm>
            <a:off x="5984040" y="5727631"/>
            <a:ext cx="229172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8D7D674-41DD-D444-9070-D58D951AECFE}"/>
              </a:ext>
            </a:extLst>
          </p:cNvPr>
          <p:cNvGrpSpPr/>
          <p:nvPr/>
        </p:nvGrpSpPr>
        <p:grpSpPr>
          <a:xfrm>
            <a:off x="6437812" y="736766"/>
            <a:ext cx="732893" cy="651507"/>
            <a:chOff x="2818985" y="1424735"/>
            <a:chExt cx="732893" cy="647549"/>
          </a:xfrm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011FB4CC-22C7-BB4A-8045-ADCD9D73EBB5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83977162-3965-824D-B4AA-9281CE0EEE08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0A71DF82-BCB7-7B44-94CD-FC8ACC7DFFD6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34721-55EC-A44C-8236-91DB09A41DBA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1048EFA-C630-524D-8783-0EA51906B2F4}"/>
              </a:ext>
            </a:extLst>
          </p:cNvPr>
          <p:cNvSpPr/>
          <p:nvPr/>
        </p:nvSpPr>
        <p:spPr>
          <a:xfrm>
            <a:off x="5024047" y="5190292"/>
            <a:ext cx="156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ContainerAnomalyDead</a:t>
            </a:r>
          </a:p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B920D4BD-DA79-6146-A894-A1332FEB6FE8}"/>
              </a:ext>
            </a:extLst>
          </p:cNvPr>
          <p:cNvSpPr/>
          <p:nvPr/>
        </p:nvSpPr>
        <p:spPr>
          <a:xfrm>
            <a:off x="10689149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79953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4934" y="61206"/>
                  <a:pt x="52978" y="-849"/>
                  <a:pt x="114730" y="0"/>
                </a:cubicBezTo>
                <a:cubicBezTo>
                  <a:pt x="209438" y="10037"/>
                  <a:pt x="374507" y="14013"/>
                  <a:pt x="579953" y="0"/>
                </a:cubicBezTo>
                <a:cubicBezTo>
                  <a:pt x="785399" y="-14013"/>
                  <a:pt x="836479" y="12076"/>
                  <a:pt x="1045176" y="0"/>
                </a:cubicBezTo>
                <a:cubicBezTo>
                  <a:pt x="1104830" y="-972"/>
                  <a:pt x="1159934" y="41965"/>
                  <a:pt x="1159906" y="114730"/>
                </a:cubicBezTo>
                <a:cubicBezTo>
                  <a:pt x="1166229" y="326799"/>
                  <a:pt x="1168988" y="431999"/>
                  <a:pt x="1159906" y="573636"/>
                </a:cubicBezTo>
                <a:cubicBezTo>
                  <a:pt x="1167010" y="645092"/>
                  <a:pt x="1099506" y="691612"/>
                  <a:pt x="1045176" y="688366"/>
                </a:cubicBezTo>
                <a:cubicBezTo>
                  <a:pt x="818569" y="694360"/>
                  <a:pt x="751769" y="668296"/>
                  <a:pt x="589257" y="688366"/>
                </a:cubicBezTo>
                <a:cubicBezTo>
                  <a:pt x="426745" y="708436"/>
                  <a:pt x="234328" y="666667"/>
                  <a:pt x="114730" y="688366"/>
                </a:cubicBezTo>
                <a:cubicBezTo>
                  <a:pt x="47580" y="674083"/>
                  <a:pt x="9320" y="635661"/>
                  <a:pt x="0" y="573636"/>
                </a:cubicBezTo>
                <a:cubicBezTo>
                  <a:pt x="-308" y="443382"/>
                  <a:pt x="-9527" y="337572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6891" y="48549"/>
                  <a:pt x="53889" y="-4139"/>
                  <a:pt x="114730" y="0"/>
                </a:cubicBezTo>
                <a:cubicBezTo>
                  <a:pt x="260306" y="1031"/>
                  <a:pt x="439674" y="15069"/>
                  <a:pt x="598562" y="0"/>
                </a:cubicBezTo>
                <a:cubicBezTo>
                  <a:pt x="757450" y="-15069"/>
                  <a:pt x="861841" y="17840"/>
                  <a:pt x="1045176" y="0"/>
                </a:cubicBezTo>
                <a:cubicBezTo>
                  <a:pt x="1116505" y="11617"/>
                  <a:pt x="1149310" y="49210"/>
                  <a:pt x="1159906" y="114730"/>
                </a:cubicBezTo>
                <a:cubicBezTo>
                  <a:pt x="1151205" y="292413"/>
                  <a:pt x="1168377" y="449918"/>
                  <a:pt x="1159906" y="573636"/>
                </a:cubicBezTo>
                <a:cubicBezTo>
                  <a:pt x="1174390" y="639582"/>
                  <a:pt x="1110042" y="684635"/>
                  <a:pt x="1045176" y="688366"/>
                </a:cubicBezTo>
                <a:cubicBezTo>
                  <a:pt x="836493" y="702332"/>
                  <a:pt x="792693" y="701201"/>
                  <a:pt x="579953" y="688366"/>
                </a:cubicBezTo>
                <a:cubicBezTo>
                  <a:pt x="367213" y="675531"/>
                  <a:pt x="227885" y="695816"/>
                  <a:pt x="114730" y="688366"/>
                </a:cubicBezTo>
                <a:cubicBezTo>
                  <a:pt x="41847" y="679381"/>
                  <a:pt x="6419" y="644094"/>
                  <a:pt x="0" y="573636"/>
                </a:cubicBezTo>
                <a:cubicBezTo>
                  <a:pt x="4295" y="422204"/>
                  <a:pt x="4932" y="330828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926225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7469B02-CC19-A54B-A095-44437FCCBCE0}"/>
              </a:ext>
            </a:extLst>
          </p:cNvPr>
          <p:cNvCxnSpPr>
            <a:cxnSpLocks/>
          </p:cNvCxnSpPr>
          <p:nvPr/>
        </p:nvCxnSpPr>
        <p:spPr>
          <a:xfrm>
            <a:off x="11282611" y="1346493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7F3601A-F331-4D4F-9218-C1E1FB77C429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7000684" y="2206981"/>
            <a:ext cx="1259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8DB425FF-EB39-9745-BA23-2184EF2BA028}"/>
              </a:ext>
            </a:extLst>
          </p:cNvPr>
          <p:cNvSpPr/>
          <p:nvPr/>
        </p:nvSpPr>
        <p:spPr>
          <a:xfrm>
            <a:off x="2870261" y="2769279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Call BPM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1E1812D-C2C6-224C-AAE7-2877F1A4B977}"/>
              </a:ext>
            </a:extLst>
          </p:cNvPr>
          <p:cNvCxnSpPr>
            <a:cxnSpLocks/>
          </p:cNvCxnSpPr>
          <p:nvPr/>
        </p:nvCxnSpPr>
        <p:spPr>
          <a:xfrm>
            <a:off x="8275767" y="3324192"/>
            <a:ext cx="146878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5B5FEEE-0875-844C-A8B4-ED1AC857CF0D}"/>
              </a:ext>
            </a:extLst>
          </p:cNvPr>
          <p:cNvSpPr/>
          <p:nvPr/>
        </p:nvSpPr>
        <p:spPr>
          <a:xfrm>
            <a:off x="8550884" y="3349921"/>
            <a:ext cx="8050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BPM Token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3293C8-A733-5343-B0C2-C6CB0EB03D0B}"/>
              </a:ext>
            </a:extLst>
          </p:cNvPr>
          <p:cNvSpPr/>
          <p:nvPr/>
        </p:nvSpPr>
        <p:spPr>
          <a:xfrm>
            <a:off x="8493011" y="3639291"/>
            <a:ext cx="9428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BPM Process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B4D42C7-16C2-0749-BE44-BC0C3AA3ED86}"/>
              </a:ext>
            </a:extLst>
          </p:cNvPr>
          <p:cNvCxnSpPr>
            <a:cxnSpLocks/>
          </p:cNvCxnSpPr>
          <p:nvPr/>
        </p:nvCxnSpPr>
        <p:spPr>
          <a:xfrm>
            <a:off x="8264191" y="3879775"/>
            <a:ext cx="146878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B9BD94E-686A-694C-AA0B-C1655095B78F}"/>
              </a:ext>
            </a:extLst>
          </p:cNvPr>
          <p:cNvSpPr/>
          <p:nvPr/>
        </p:nvSpPr>
        <p:spPr>
          <a:xfrm>
            <a:off x="9650569" y="4086194"/>
            <a:ext cx="203245" cy="235988"/>
          </a:xfrm>
          <a:custGeom>
            <a:avLst/>
            <a:gdLst>
              <a:gd name="connsiteX0" fmla="*/ 0 w 203245"/>
              <a:gd name="connsiteY0" fmla="*/ 33875 h 235988"/>
              <a:gd name="connsiteX1" fmla="*/ 33875 w 203245"/>
              <a:gd name="connsiteY1" fmla="*/ 0 h 235988"/>
              <a:gd name="connsiteX2" fmla="*/ 169370 w 203245"/>
              <a:gd name="connsiteY2" fmla="*/ 0 h 235988"/>
              <a:gd name="connsiteX3" fmla="*/ 203245 w 203245"/>
              <a:gd name="connsiteY3" fmla="*/ 33875 h 235988"/>
              <a:gd name="connsiteX4" fmla="*/ 203245 w 203245"/>
              <a:gd name="connsiteY4" fmla="*/ 202113 h 235988"/>
              <a:gd name="connsiteX5" fmla="*/ 169370 w 203245"/>
              <a:gd name="connsiteY5" fmla="*/ 235988 h 235988"/>
              <a:gd name="connsiteX6" fmla="*/ 33875 w 203245"/>
              <a:gd name="connsiteY6" fmla="*/ 235988 h 235988"/>
              <a:gd name="connsiteX7" fmla="*/ 0 w 203245"/>
              <a:gd name="connsiteY7" fmla="*/ 202113 h 235988"/>
              <a:gd name="connsiteX8" fmla="*/ 0 w 203245"/>
              <a:gd name="connsiteY8" fmla="*/ 33875 h 23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245" h="235988" fill="none" extrusionOk="0">
                <a:moveTo>
                  <a:pt x="0" y="33875"/>
                </a:moveTo>
                <a:cubicBezTo>
                  <a:pt x="529" y="10656"/>
                  <a:pt x="14622" y="294"/>
                  <a:pt x="33875" y="0"/>
                </a:cubicBezTo>
                <a:cubicBezTo>
                  <a:pt x="70497" y="-743"/>
                  <a:pt x="122545" y="6329"/>
                  <a:pt x="169370" y="0"/>
                </a:cubicBezTo>
                <a:cubicBezTo>
                  <a:pt x="190854" y="-2500"/>
                  <a:pt x="206598" y="15167"/>
                  <a:pt x="203245" y="33875"/>
                </a:cubicBezTo>
                <a:cubicBezTo>
                  <a:pt x="207618" y="90670"/>
                  <a:pt x="200322" y="145944"/>
                  <a:pt x="203245" y="202113"/>
                </a:cubicBezTo>
                <a:cubicBezTo>
                  <a:pt x="204504" y="220312"/>
                  <a:pt x="188266" y="236646"/>
                  <a:pt x="169370" y="235988"/>
                </a:cubicBezTo>
                <a:cubicBezTo>
                  <a:pt x="137016" y="233564"/>
                  <a:pt x="93008" y="230872"/>
                  <a:pt x="33875" y="235988"/>
                </a:cubicBezTo>
                <a:cubicBezTo>
                  <a:pt x="15554" y="239406"/>
                  <a:pt x="-79" y="221347"/>
                  <a:pt x="0" y="202113"/>
                </a:cubicBezTo>
                <a:cubicBezTo>
                  <a:pt x="-219" y="120197"/>
                  <a:pt x="-8402" y="99082"/>
                  <a:pt x="0" y="33875"/>
                </a:cubicBezTo>
                <a:close/>
              </a:path>
              <a:path w="203245" h="235988" stroke="0" extrusionOk="0">
                <a:moveTo>
                  <a:pt x="0" y="33875"/>
                </a:moveTo>
                <a:cubicBezTo>
                  <a:pt x="-2190" y="18315"/>
                  <a:pt x="18635" y="-787"/>
                  <a:pt x="33875" y="0"/>
                </a:cubicBezTo>
                <a:cubicBezTo>
                  <a:pt x="82494" y="-4694"/>
                  <a:pt x="136344" y="680"/>
                  <a:pt x="169370" y="0"/>
                </a:cubicBezTo>
                <a:cubicBezTo>
                  <a:pt x="187051" y="1170"/>
                  <a:pt x="203347" y="15621"/>
                  <a:pt x="203245" y="33875"/>
                </a:cubicBezTo>
                <a:cubicBezTo>
                  <a:pt x="196095" y="93817"/>
                  <a:pt x="196959" y="134384"/>
                  <a:pt x="203245" y="202113"/>
                </a:cubicBezTo>
                <a:cubicBezTo>
                  <a:pt x="201684" y="220257"/>
                  <a:pt x="188635" y="235707"/>
                  <a:pt x="169370" y="235988"/>
                </a:cubicBezTo>
                <a:cubicBezTo>
                  <a:pt x="133559" y="235576"/>
                  <a:pt x="88308" y="239570"/>
                  <a:pt x="33875" y="235988"/>
                </a:cubicBezTo>
                <a:cubicBezTo>
                  <a:pt x="17285" y="232319"/>
                  <a:pt x="-1784" y="221341"/>
                  <a:pt x="0" y="202113"/>
                </a:cubicBezTo>
                <a:cubicBezTo>
                  <a:pt x="2021" y="124865"/>
                  <a:pt x="-5398" y="80489"/>
                  <a:pt x="0" y="33875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9080670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4DB590D-1488-C24A-99EB-932FCC21A328}"/>
              </a:ext>
            </a:extLst>
          </p:cNvPr>
          <p:cNvSpPr/>
          <p:nvPr/>
        </p:nvSpPr>
        <p:spPr>
          <a:xfrm>
            <a:off x="9794335" y="4082980"/>
            <a:ext cx="9428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unavailable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514371E-438B-294C-B8E4-55AAB221727B}"/>
              </a:ext>
            </a:extLst>
          </p:cNvPr>
          <p:cNvGrpSpPr/>
          <p:nvPr/>
        </p:nvGrpSpPr>
        <p:grpSpPr>
          <a:xfrm>
            <a:off x="4545351" y="4392890"/>
            <a:ext cx="433615" cy="288669"/>
            <a:chOff x="7970108" y="5423680"/>
            <a:chExt cx="1878227" cy="1100688"/>
          </a:xfrm>
        </p:grpSpPr>
        <p:sp>
          <p:nvSpPr>
            <p:cNvPr id="90" name="Process 89">
              <a:extLst>
                <a:ext uri="{FF2B5EF4-FFF2-40B4-BE49-F238E27FC236}">
                  <a16:creationId xmlns:a16="http://schemas.microsoft.com/office/drawing/2014/main" id="{79506EE5-DDCC-D14E-849C-44B13A155950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26076 w 1878227"/>
                <a:gd name="connsiteY1" fmla="*/ 0 h 1099637"/>
                <a:gd name="connsiteX2" fmla="*/ 1252151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233369 w 1878227"/>
                <a:gd name="connsiteY6" fmla="*/ 1099637 h 1099637"/>
                <a:gd name="connsiteX7" fmla="*/ 644858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199144" y="-27196"/>
                    <a:pt x="343565" y="6190"/>
                    <a:pt x="626076" y="0"/>
                  </a:cubicBezTo>
                  <a:cubicBezTo>
                    <a:pt x="908587" y="-6190"/>
                    <a:pt x="1110524" y="10655"/>
                    <a:pt x="1252151" y="0"/>
                  </a:cubicBezTo>
                  <a:cubicBezTo>
                    <a:pt x="1393778" y="-10655"/>
                    <a:pt x="1642479" y="-23181"/>
                    <a:pt x="1878227" y="0"/>
                  </a:cubicBezTo>
                  <a:cubicBezTo>
                    <a:pt x="1898054" y="171848"/>
                    <a:pt x="1887841" y="329722"/>
                    <a:pt x="1878227" y="549819"/>
                  </a:cubicBezTo>
                  <a:cubicBezTo>
                    <a:pt x="1868613" y="769916"/>
                    <a:pt x="1900685" y="891119"/>
                    <a:pt x="1878227" y="1099637"/>
                  </a:cubicBezTo>
                  <a:cubicBezTo>
                    <a:pt x="1593223" y="1080856"/>
                    <a:pt x="1408569" y="1126173"/>
                    <a:pt x="1233369" y="1099637"/>
                  </a:cubicBezTo>
                  <a:cubicBezTo>
                    <a:pt x="1058169" y="1073101"/>
                    <a:pt x="788035" y="1100818"/>
                    <a:pt x="644858" y="1099637"/>
                  </a:cubicBezTo>
                  <a:cubicBezTo>
                    <a:pt x="501681" y="1098456"/>
                    <a:pt x="236315" y="1126903"/>
                    <a:pt x="0" y="1099637"/>
                  </a:cubicBezTo>
                  <a:cubicBezTo>
                    <a:pt x="-7316" y="951812"/>
                    <a:pt x="-455" y="804939"/>
                    <a:pt x="0" y="560815"/>
                  </a:cubicBezTo>
                  <a:cubicBezTo>
                    <a:pt x="455" y="316691"/>
                    <a:pt x="-8581" y="25948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26499" y="734"/>
                    <a:pt x="390285" y="-22694"/>
                    <a:pt x="626076" y="0"/>
                  </a:cubicBezTo>
                  <a:cubicBezTo>
                    <a:pt x="861867" y="22694"/>
                    <a:pt x="1090543" y="31856"/>
                    <a:pt x="1270934" y="0"/>
                  </a:cubicBezTo>
                  <a:cubicBezTo>
                    <a:pt x="1451325" y="-31856"/>
                    <a:pt x="1742317" y="-23212"/>
                    <a:pt x="1878227" y="0"/>
                  </a:cubicBezTo>
                  <a:cubicBezTo>
                    <a:pt x="1876860" y="216346"/>
                    <a:pt x="1875864" y="319994"/>
                    <a:pt x="1878227" y="560815"/>
                  </a:cubicBezTo>
                  <a:cubicBezTo>
                    <a:pt x="1880590" y="801636"/>
                    <a:pt x="1897474" y="972626"/>
                    <a:pt x="1878227" y="1099637"/>
                  </a:cubicBezTo>
                  <a:cubicBezTo>
                    <a:pt x="1588138" y="1104286"/>
                    <a:pt x="1514451" y="1107517"/>
                    <a:pt x="1252151" y="1099637"/>
                  </a:cubicBezTo>
                  <a:cubicBezTo>
                    <a:pt x="989851" y="1091757"/>
                    <a:pt x="859784" y="1108820"/>
                    <a:pt x="682422" y="1099637"/>
                  </a:cubicBezTo>
                  <a:cubicBezTo>
                    <a:pt x="505060" y="1090454"/>
                    <a:pt x="252554" y="1117317"/>
                    <a:pt x="0" y="1099637"/>
                  </a:cubicBezTo>
                  <a:cubicBezTo>
                    <a:pt x="26234" y="946850"/>
                    <a:pt x="27813" y="691699"/>
                    <a:pt x="0" y="527826"/>
                  </a:cubicBezTo>
                  <a:cubicBezTo>
                    <a:pt x="-27813" y="363953"/>
                    <a:pt x="13218" y="10679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8634128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Merge 94">
              <a:extLst>
                <a:ext uri="{FF2B5EF4-FFF2-40B4-BE49-F238E27FC236}">
                  <a16:creationId xmlns:a16="http://schemas.microsoft.com/office/drawing/2014/main" id="{6E2813A9-C285-BA42-A7E8-84AB0654BBBE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569054 w 1876003"/>
                <a:gd name="connsiteY1" fmla="*/ 0 h 673922"/>
                <a:gd name="connsiteX2" fmla="*/ 1138108 w 1876003"/>
                <a:gd name="connsiteY2" fmla="*/ 0 h 673922"/>
                <a:gd name="connsiteX3" fmla="*/ 1876003 w 1876003"/>
                <a:gd name="connsiteY3" fmla="*/ 0 h 673922"/>
                <a:gd name="connsiteX4" fmla="*/ 1425762 w 1876003"/>
                <a:gd name="connsiteY4" fmla="*/ 323483 h 673922"/>
                <a:gd name="connsiteX5" fmla="*/ 938001 w 1876003"/>
                <a:gd name="connsiteY5" fmla="*/ 673922 h 673922"/>
                <a:gd name="connsiteX6" fmla="*/ 478381 w 1876003"/>
                <a:gd name="connsiteY6" fmla="*/ 343700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66922" y="-1383"/>
                    <a:pt x="366399" y="25297"/>
                    <a:pt x="569054" y="0"/>
                  </a:cubicBezTo>
                  <a:cubicBezTo>
                    <a:pt x="771709" y="-25297"/>
                    <a:pt x="1018264" y="19253"/>
                    <a:pt x="1138108" y="0"/>
                  </a:cubicBezTo>
                  <a:cubicBezTo>
                    <a:pt x="1257952" y="-19253"/>
                    <a:pt x="1507176" y="15020"/>
                    <a:pt x="1876003" y="0"/>
                  </a:cubicBezTo>
                  <a:cubicBezTo>
                    <a:pt x="1707000" y="136161"/>
                    <a:pt x="1636888" y="148375"/>
                    <a:pt x="1425762" y="323483"/>
                  </a:cubicBezTo>
                  <a:cubicBezTo>
                    <a:pt x="1214636" y="498591"/>
                    <a:pt x="1116877" y="567889"/>
                    <a:pt x="938001" y="673922"/>
                  </a:cubicBezTo>
                  <a:cubicBezTo>
                    <a:pt x="760593" y="544594"/>
                    <a:pt x="689485" y="502527"/>
                    <a:pt x="478381" y="343700"/>
                  </a:cubicBezTo>
                  <a:cubicBezTo>
                    <a:pt x="267277" y="184874"/>
                    <a:pt x="200744" y="145817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182417" y="-9519"/>
                    <a:pt x="376757" y="-15948"/>
                    <a:pt x="587814" y="0"/>
                  </a:cubicBezTo>
                  <a:cubicBezTo>
                    <a:pt x="798871" y="15948"/>
                    <a:pt x="973814" y="-4943"/>
                    <a:pt x="1175629" y="0"/>
                  </a:cubicBezTo>
                  <a:cubicBezTo>
                    <a:pt x="1377444" y="4943"/>
                    <a:pt x="1634148" y="-9719"/>
                    <a:pt x="1876003" y="0"/>
                  </a:cubicBezTo>
                  <a:cubicBezTo>
                    <a:pt x="1685695" y="109433"/>
                    <a:pt x="1656548" y="192226"/>
                    <a:pt x="1407002" y="336961"/>
                  </a:cubicBezTo>
                  <a:cubicBezTo>
                    <a:pt x="1157456" y="481696"/>
                    <a:pt x="1104750" y="560431"/>
                    <a:pt x="938001" y="673922"/>
                  </a:cubicBezTo>
                  <a:cubicBezTo>
                    <a:pt x="733532" y="518135"/>
                    <a:pt x="678295" y="519437"/>
                    <a:pt x="497141" y="357179"/>
                  </a:cubicBezTo>
                  <a:cubicBezTo>
                    <a:pt x="315987" y="194921"/>
                    <a:pt x="91465" y="8548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384038908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CECA075-AC8C-A542-9916-68650D60CD45}"/>
              </a:ext>
            </a:extLst>
          </p:cNvPr>
          <p:cNvCxnSpPr>
            <a:cxnSpLocks/>
          </p:cNvCxnSpPr>
          <p:nvPr/>
        </p:nvCxnSpPr>
        <p:spPr>
          <a:xfrm>
            <a:off x="4978966" y="4467913"/>
            <a:ext cx="329680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6EF9ABA-6485-EC43-83AE-13F3510012C6}"/>
              </a:ext>
            </a:extLst>
          </p:cNvPr>
          <p:cNvSpPr/>
          <p:nvPr/>
        </p:nvSpPr>
        <p:spPr>
          <a:xfrm>
            <a:off x="3984510" y="3953724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ContainerAnomaly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Retry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0FFF498-DBD6-964A-9D12-B3EA2DBB320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978024" y="4608085"/>
            <a:ext cx="950492" cy="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E56545-36B7-854F-B060-23F868C3B9BA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241038" y="4204188"/>
            <a:ext cx="140953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688AF4F8-29F0-9447-B3B3-4F7186F23F84}"/>
              </a:ext>
            </a:extLst>
          </p:cNvPr>
          <p:cNvSpPr/>
          <p:nvPr/>
        </p:nvSpPr>
        <p:spPr>
          <a:xfrm>
            <a:off x="5928516" y="4528423"/>
            <a:ext cx="732893" cy="1593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Delay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AB17341-E8C9-2B42-8EE6-E1E9344DFD70}"/>
              </a:ext>
            </a:extLst>
          </p:cNvPr>
          <p:cNvCxnSpPr>
            <a:cxnSpLocks/>
          </p:cNvCxnSpPr>
          <p:nvPr/>
        </p:nvCxnSpPr>
        <p:spPr>
          <a:xfrm>
            <a:off x="6661409" y="4610666"/>
            <a:ext cx="161435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630905B5-EDD1-5445-B332-BE955C85F79D}"/>
              </a:ext>
            </a:extLst>
          </p:cNvPr>
          <p:cNvSpPr/>
          <p:nvPr/>
        </p:nvSpPr>
        <p:spPr>
          <a:xfrm>
            <a:off x="10117944" y="4854652"/>
            <a:ext cx="562424" cy="261795"/>
          </a:xfrm>
          <a:custGeom>
            <a:avLst/>
            <a:gdLst>
              <a:gd name="connsiteX0" fmla="*/ 0 w 562424"/>
              <a:gd name="connsiteY0" fmla="*/ 43633 h 261795"/>
              <a:gd name="connsiteX1" fmla="*/ 43633 w 562424"/>
              <a:gd name="connsiteY1" fmla="*/ 0 h 261795"/>
              <a:gd name="connsiteX2" fmla="*/ 518791 w 562424"/>
              <a:gd name="connsiteY2" fmla="*/ 0 h 261795"/>
              <a:gd name="connsiteX3" fmla="*/ 562424 w 562424"/>
              <a:gd name="connsiteY3" fmla="*/ 43633 h 261795"/>
              <a:gd name="connsiteX4" fmla="*/ 562424 w 562424"/>
              <a:gd name="connsiteY4" fmla="*/ 218162 h 261795"/>
              <a:gd name="connsiteX5" fmla="*/ 518791 w 562424"/>
              <a:gd name="connsiteY5" fmla="*/ 261795 h 261795"/>
              <a:gd name="connsiteX6" fmla="*/ 43633 w 562424"/>
              <a:gd name="connsiteY6" fmla="*/ 261795 h 261795"/>
              <a:gd name="connsiteX7" fmla="*/ 0 w 562424"/>
              <a:gd name="connsiteY7" fmla="*/ 218162 h 261795"/>
              <a:gd name="connsiteX8" fmla="*/ 0 w 562424"/>
              <a:gd name="connsiteY8" fmla="*/ 43633 h 26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424" h="261795" fill="none" extrusionOk="0">
                <a:moveTo>
                  <a:pt x="0" y="43633"/>
                </a:moveTo>
                <a:cubicBezTo>
                  <a:pt x="-9" y="23583"/>
                  <a:pt x="23375" y="67"/>
                  <a:pt x="43633" y="0"/>
                </a:cubicBezTo>
                <a:cubicBezTo>
                  <a:pt x="244484" y="-2120"/>
                  <a:pt x="405502" y="-5959"/>
                  <a:pt x="518791" y="0"/>
                </a:cubicBezTo>
                <a:cubicBezTo>
                  <a:pt x="544052" y="4552"/>
                  <a:pt x="564795" y="19732"/>
                  <a:pt x="562424" y="43633"/>
                </a:cubicBezTo>
                <a:cubicBezTo>
                  <a:pt x="554684" y="120770"/>
                  <a:pt x="571047" y="182919"/>
                  <a:pt x="562424" y="218162"/>
                </a:cubicBezTo>
                <a:cubicBezTo>
                  <a:pt x="558425" y="243484"/>
                  <a:pt x="540791" y="259735"/>
                  <a:pt x="518791" y="261795"/>
                </a:cubicBezTo>
                <a:cubicBezTo>
                  <a:pt x="419875" y="249051"/>
                  <a:pt x="185399" y="284643"/>
                  <a:pt x="43633" y="261795"/>
                </a:cubicBezTo>
                <a:cubicBezTo>
                  <a:pt x="22702" y="258560"/>
                  <a:pt x="725" y="242223"/>
                  <a:pt x="0" y="218162"/>
                </a:cubicBezTo>
                <a:cubicBezTo>
                  <a:pt x="3614" y="166351"/>
                  <a:pt x="3320" y="108472"/>
                  <a:pt x="0" y="43633"/>
                </a:cubicBezTo>
                <a:close/>
              </a:path>
              <a:path w="562424" h="261795" stroke="0" extrusionOk="0">
                <a:moveTo>
                  <a:pt x="0" y="43633"/>
                </a:moveTo>
                <a:cubicBezTo>
                  <a:pt x="517" y="19145"/>
                  <a:pt x="18395" y="-4843"/>
                  <a:pt x="43633" y="0"/>
                </a:cubicBezTo>
                <a:cubicBezTo>
                  <a:pt x="149194" y="1513"/>
                  <a:pt x="328558" y="-16281"/>
                  <a:pt x="518791" y="0"/>
                </a:cubicBezTo>
                <a:cubicBezTo>
                  <a:pt x="540204" y="1742"/>
                  <a:pt x="564293" y="16180"/>
                  <a:pt x="562424" y="43633"/>
                </a:cubicBezTo>
                <a:cubicBezTo>
                  <a:pt x="562595" y="122166"/>
                  <a:pt x="559918" y="172877"/>
                  <a:pt x="562424" y="218162"/>
                </a:cubicBezTo>
                <a:cubicBezTo>
                  <a:pt x="562283" y="243115"/>
                  <a:pt x="542957" y="260675"/>
                  <a:pt x="518791" y="261795"/>
                </a:cubicBezTo>
                <a:cubicBezTo>
                  <a:pt x="403819" y="265306"/>
                  <a:pt x="258867" y="271122"/>
                  <a:pt x="43633" y="261795"/>
                </a:cubicBezTo>
                <a:cubicBezTo>
                  <a:pt x="20728" y="267344"/>
                  <a:pt x="-761" y="243180"/>
                  <a:pt x="0" y="218162"/>
                </a:cubicBezTo>
                <a:cubicBezTo>
                  <a:pt x="7927" y="176660"/>
                  <a:pt x="-2690" y="99110"/>
                  <a:pt x="0" y="4363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 3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E38197F-C47C-2349-9439-356C7496F643}"/>
              </a:ext>
            </a:extLst>
          </p:cNvPr>
          <p:cNvGrpSpPr/>
          <p:nvPr/>
        </p:nvGrpSpPr>
        <p:grpSpPr>
          <a:xfrm>
            <a:off x="5550423" y="5591302"/>
            <a:ext cx="433615" cy="288669"/>
            <a:chOff x="5550424" y="5672321"/>
            <a:chExt cx="433615" cy="288669"/>
          </a:xfrm>
        </p:grpSpPr>
        <p:sp>
          <p:nvSpPr>
            <p:cNvPr id="125" name="Process 124">
              <a:extLst>
                <a:ext uri="{FF2B5EF4-FFF2-40B4-BE49-F238E27FC236}">
                  <a16:creationId xmlns:a16="http://schemas.microsoft.com/office/drawing/2014/main" id="{E3DECAE1-9AAB-CF42-AFDD-4A60E5E66D13}"/>
                </a:ext>
              </a:extLst>
            </p:cNvPr>
            <p:cNvSpPr/>
            <p:nvPr/>
          </p:nvSpPr>
          <p:spPr>
            <a:xfrm>
              <a:off x="5550424" y="5672597"/>
              <a:ext cx="433615" cy="288393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Merge 125">
              <a:extLst>
                <a:ext uri="{FF2B5EF4-FFF2-40B4-BE49-F238E27FC236}">
                  <a16:creationId xmlns:a16="http://schemas.microsoft.com/office/drawing/2014/main" id="{1B0A3F21-4BED-9540-B779-A7F56EFA056B}"/>
                </a:ext>
              </a:extLst>
            </p:cNvPr>
            <p:cNvSpPr/>
            <p:nvPr/>
          </p:nvSpPr>
          <p:spPr>
            <a:xfrm>
              <a:off x="5550424" y="5672321"/>
              <a:ext cx="433102" cy="176744"/>
            </a:xfrm>
            <a:custGeom>
              <a:avLst/>
              <a:gdLst>
                <a:gd name="connsiteX0" fmla="*/ 0 w 433102"/>
                <a:gd name="connsiteY0" fmla="*/ 0 h 176744"/>
                <a:gd name="connsiteX1" fmla="*/ 433102 w 433102"/>
                <a:gd name="connsiteY1" fmla="*/ 0 h 176744"/>
                <a:gd name="connsiteX2" fmla="*/ 216551 w 433102"/>
                <a:gd name="connsiteY2" fmla="*/ 176744 h 176744"/>
                <a:gd name="connsiteX3" fmla="*/ 0 w 433102"/>
                <a:gd name="connsiteY3" fmla="*/ 0 h 17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102" h="176744" fill="none" extrusionOk="0">
                  <a:moveTo>
                    <a:pt x="0" y="0"/>
                  </a:moveTo>
                  <a:cubicBezTo>
                    <a:pt x="143857" y="21589"/>
                    <a:pt x="270855" y="-8077"/>
                    <a:pt x="433102" y="0"/>
                  </a:cubicBezTo>
                  <a:cubicBezTo>
                    <a:pt x="393451" y="46962"/>
                    <a:pt x="313025" y="95727"/>
                    <a:pt x="216551" y="176744"/>
                  </a:cubicBezTo>
                  <a:cubicBezTo>
                    <a:pt x="120181" y="91670"/>
                    <a:pt x="84212" y="57565"/>
                    <a:pt x="0" y="0"/>
                  </a:cubicBezTo>
                  <a:close/>
                </a:path>
                <a:path w="433102" h="176744" stroke="0" extrusionOk="0">
                  <a:moveTo>
                    <a:pt x="0" y="0"/>
                  </a:moveTo>
                  <a:cubicBezTo>
                    <a:pt x="131471" y="-16934"/>
                    <a:pt x="262648" y="-5967"/>
                    <a:pt x="433102" y="0"/>
                  </a:cubicBezTo>
                  <a:cubicBezTo>
                    <a:pt x="386412" y="36265"/>
                    <a:pt x="314403" y="100464"/>
                    <a:pt x="216551" y="176744"/>
                  </a:cubicBezTo>
                  <a:cubicBezTo>
                    <a:pt x="177501" y="129226"/>
                    <a:pt x="89856" y="75681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427151669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923555B4-965C-8E46-9E58-9D053C7668D5}"/>
              </a:ext>
            </a:extLst>
          </p:cNvPr>
          <p:cNvSpPr/>
          <p:nvPr/>
        </p:nvSpPr>
        <p:spPr>
          <a:xfrm>
            <a:off x="527971" y="685132"/>
            <a:ext cx="1515961" cy="619013"/>
          </a:xfrm>
          <a:custGeom>
            <a:avLst/>
            <a:gdLst>
              <a:gd name="connsiteX0" fmla="*/ 0 w 1515961"/>
              <a:gd name="connsiteY0" fmla="*/ 103171 h 619013"/>
              <a:gd name="connsiteX1" fmla="*/ 103171 w 1515961"/>
              <a:gd name="connsiteY1" fmla="*/ 0 h 619013"/>
              <a:gd name="connsiteX2" fmla="*/ 757981 w 1515961"/>
              <a:gd name="connsiteY2" fmla="*/ 0 h 619013"/>
              <a:gd name="connsiteX3" fmla="*/ 1412790 w 1515961"/>
              <a:gd name="connsiteY3" fmla="*/ 0 h 619013"/>
              <a:gd name="connsiteX4" fmla="*/ 1515961 w 1515961"/>
              <a:gd name="connsiteY4" fmla="*/ 103171 h 619013"/>
              <a:gd name="connsiteX5" fmla="*/ 1515961 w 1515961"/>
              <a:gd name="connsiteY5" fmla="*/ 515842 h 619013"/>
              <a:gd name="connsiteX6" fmla="*/ 1412790 w 1515961"/>
              <a:gd name="connsiteY6" fmla="*/ 619013 h 619013"/>
              <a:gd name="connsiteX7" fmla="*/ 771077 w 1515961"/>
              <a:gd name="connsiteY7" fmla="*/ 619013 h 619013"/>
              <a:gd name="connsiteX8" fmla="*/ 103171 w 1515961"/>
              <a:gd name="connsiteY8" fmla="*/ 619013 h 619013"/>
              <a:gd name="connsiteX9" fmla="*/ 0 w 1515961"/>
              <a:gd name="connsiteY9" fmla="*/ 515842 h 619013"/>
              <a:gd name="connsiteX10" fmla="*/ 0 w 1515961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5961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259274" y="-2213"/>
                  <a:pt x="468695" y="21920"/>
                  <a:pt x="757981" y="0"/>
                </a:cubicBezTo>
                <a:cubicBezTo>
                  <a:pt x="1047267" y="-21920"/>
                  <a:pt x="1227360" y="-12213"/>
                  <a:pt x="1412790" y="0"/>
                </a:cubicBezTo>
                <a:cubicBezTo>
                  <a:pt x="1475192" y="-486"/>
                  <a:pt x="1503879" y="43466"/>
                  <a:pt x="1515961" y="103171"/>
                </a:cubicBezTo>
                <a:cubicBezTo>
                  <a:pt x="1502717" y="228207"/>
                  <a:pt x="1533812" y="403834"/>
                  <a:pt x="1515961" y="515842"/>
                </a:cubicBezTo>
                <a:cubicBezTo>
                  <a:pt x="1506007" y="568953"/>
                  <a:pt x="1462679" y="613150"/>
                  <a:pt x="1412790" y="619013"/>
                </a:cubicBezTo>
                <a:cubicBezTo>
                  <a:pt x="1158013" y="590153"/>
                  <a:pt x="983921" y="623579"/>
                  <a:pt x="771077" y="619013"/>
                </a:cubicBezTo>
                <a:cubicBezTo>
                  <a:pt x="558233" y="614447"/>
                  <a:pt x="326693" y="614291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515961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85890" y="17299"/>
                  <a:pt x="504273" y="14449"/>
                  <a:pt x="718692" y="0"/>
                </a:cubicBezTo>
                <a:cubicBezTo>
                  <a:pt x="933111" y="-14449"/>
                  <a:pt x="1192799" y="7890"/>
                  <a:pt x="1412790" y="0"/>
                </a:cubicBezTo>
                <a:cubicBezTo>
                  <a:pt x="1460660" y="6749"/>
                  <a:pt x="1518264" y="49230"/>
                  <a:pt x="1515961" y="103171"/>
                </a:cubicBezTo>
                <a:cubicBezTo>
                  <a:pt x="1521584" y="228564"/>
                  <a:pt x="1522338" y="425420"/>
                  <a:pt x="1515961" y="515842"/>
                </a:cubicBezTo>
                <a:cubicBezTo>
                  <a:pt x="1510308" y="577397"/>
                  <a:pt x="1467710" y="618104"/>
                  <a:pt x="1412790" y="619013"/>
                </a:cubicBezTo>
                <a:cubicBezTo>
                  <a:pt x="1184666" y="599281"/>
                  <a:pt x="1069122" y="642841"/>
                  <a:pt x="797269" y="619013"/>
                </a:cubicBezTo>
                <a:cubicBezTo>
                  <a:pt x="525416" y="595185"/>
                  <a:pt x="432517" y="639746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Reefer</a:t>
            </a:r>
            <a:br>
              <a:rPr lang="en-US" sz="1200" dirty="0"/>
            </a:br>
            <a:r>
              <a:rPr lang="en-US" sz="1200" dirty="0"/>
              <a:t>Container Anomaly</a:t>
            </a:r>
            <a:br>
              <a:rPr lang="en-US" sz="1200" dirty="0"/>
            </a:br>
            <a:r>
              <a:rPr lang="en-US" sz="1200" dirty="0"/>
              <a:t>Scoring Agent</a:t>
            </a:r>
          </a:p>
        </p:txBody>
      </p:sp>
    </p:spTree>
    <p:extLst>
      <p:ext uri="{BB962C8B-B14F-4D97-AF65-F5344CB8AC3E}">
        <p14:creationId xmlns:p14="http://schemas.microsoft.com/office/powerpoint/2010/main" val="373976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97FFC37C-EA6A-144E-B851-03250D4A05FD}"/>
              </a:ext>
            </a:extLst>
          </p:cNvPr>
          <p:cNvSpPr/>
          <p:nvPr/>
        </p:nvSpPr>
        <p:spPr>
          <a:xfrm>
            <a:off x="2607006" y="2834733"/>
            <a:ext cx="8909804" cy="2376442"/>
          </a:xfrm>
          <a:custGeom>
            <a:avLst/>
            <a:gdLst>
              <a:gd name="connsiteX0" fmla="*/ 0 w 8909804"/>
              <a:gd name="connsiteY0" fmla="*/ 396082 h 2376442"/>
              <a:gd name="connsiteX1" fmla="*/ 396082 w 8909804"/>
              <a:gd name="connsiteY1" fmla="*/ 0 h 2376442"/>
              <a:gd name="connsiteX2" fmla="*/ 991376 w 8909804"/>
              <a:gd name="connsiteY2" fmla="*/ 0 h 2376442"/>
              <a:gd name="connsiteX3" fmla="*/ 1830198 w 8909804"/>
              <a:gd name="connsiteY3" fmla="*/ 0 h 2376442"/>
              <a:gd name="connsiteX4" fmla="*/ 2506668 w 8909804"/>
              <a:gd name="connsiteY4" fmla="*/ 0 h 2376442"/>
              <a:gd name="connsiteX5" fmla="*/ 3345491 w 8909804"/>
              <a:gd name="connsiteY5" fmla="*/ 0 h 2376442"/>
              <a:gd name="connsiteX6" fmla="*/ 3778432 w 8909804"/>
              <a:gd name="connsiteY6" fmla="*/ 0 h 2376442"/>
              <a:gd name="connsiteX7" fmla="*/ 4211373 w 8909804"/>
              <a:gd name="connsiteY7" fmla="*/ 0 h 2376442"/>
              <a:gd name="connsiteX8" fmla="*/ 4806666 w 8909804"/>
              <a:gd name="connsiteY8" fmla="*/ 0 h 2376442"/>
              <a:gd name="connsiteX9" fmla="*/ 5483136 w 8909804"/>
              <a:gd name="connsiteY9" fmla="*/ 0 h 2376442"/>
              <a:gd name="connsiteX10" fmla="*/ 5916077 w 8909804"/>
              <a:gd name="connsiteY10" fmla="*/ 0 h 2376442"/>
              <a:gd name="connsiteX11" fmla="*/ 6673724 w 8909804"/>
              <a:gd name="connsiteY11" fmla="*/ 0 h 2376442"/>
              <a:gd name="connsiteX12" fmla="*/ 7106664 w 8909804"/>
              <a:gd name="connsiteY12" fmla="*/ 0 h 2376442"/>
              <a:gd name="connsiteX13" fmla="*/ 7864311 w 8909804"/>
              <a:gd name="connsiteY13" fmla="*/ 0 h 2376442"/>
              <a:gd name="connsiteX14" fmla="*/ 8513722 w 8909804"/>
              <a:gd name="connsiteY14" fmla="*/ 0 h 2376442"/>
              <a:gd name="connsiteX15" fmla="*/ 8909804 w 8909804"/>
              <a:gd name="connsiteY15" fmla="*/ 396082 h 2376442"/>
              <a:gd name="connsiteX16" fmla="*/ 8909804 w 8909804"/>
              <a:gd name="connsiteY16" fmla="*/ 908332 h 2376442"/>
              <a:gd name="connsiteX17" fmla="*/ 8909804 w 8909804"/>
              <a:gd name="connsiteY17" fmla="*/ 1452267 h 2376442"/>
              <a:gd name="connsiteX18" fmla="*/ 8909804 w 8909804"/>
              <a:gd name="connsiteY18" fmla="*/ 1980360 h 2376442"/>
              <a:gd name="connsiteX19" fmla="*/ 8513722 w 8909804"/>
              <a:gd name="connsiteY19" fmla="*/ 2376442 h 2376442"/>
              <a:gd name="connsiteX20" fmla="*/ 7918428 w 8909804"/>
              <a:gd name="connsiteY20" fmla="*/ 2376442 h 2376442"/>
              <a:gd name="connsiteX21" fmla="*/ 7241958 w 8909804"/>
              <a:gd name="connsiteY21" fmla="*/ 2376442 h 2376442"/>
              <a:gd name="connsiteX22" fmla="*/ 6565488 w 8909804"/>
              <a:gd name="connsiteY22" fmla="*/ 2376442 h 2376442"/>
              <a:gd name="connsiteX23" fmla="*/ 6132548 w 8909804"/>
              <a:gd name="connsiteY23" fmla="*/ 2376442 h 2376442"/>
              <a:gd name="connsiteX24" fmla="*/ 5374901 w 8909804"/>
              <a:gd name="connsiteY24" fmla="*/ 2376442 h 2376442"/>
              <a:gd name="connsiteX25" fmla="*/ 4779608 w 8909804"/>
              <a:gd name="connsiteY25" fmla="*/ 2376442 h 2376442"/>
              <a:gd name="connsiteX26" fmla="*/ 3940785 w 8909804"/>
              <a:gd name="connsiteY26" fmla="*/ 2376442 h 2376442"/>
              <a:gd name="connsiteX27" fmla="*/ 3183138 w 8909804"/>
              <a:gd name="connsiteY27" fmla="*/ 2376442 h 2376442"/>
              <a:gd name="connsiteX28" fmla="*/ 2506668 w 8909804"/>
              <a:gd name="connsiteY28" fmla="*/ 2376442 h 2376442"/>
              <a:gd name="connsiteX29" fmla="*/ 1749022 w 8909804"/>
              <a:gd name="connsiteY29" fmla="*/ 2376442 h 2376442"/>
              <a:gd name="connsiteX30" fmla="*/ 1153728 w 8909804"/>
              <a:gd name="connsiteY30" fmla="*/ 2376442 h 2376442"/>
              <a:gd name="connsiteX31" fmla="*/ 396082 w 8909804"/>
              <a:gd name="connsiteY31" fmla="*/ 2376442 h 2376442"/>
              <a:gd name="connsiteX32" fmla="*/ 0 w 8909804"/>
              <a:gd name="connsiteY32" fmla="*/ 1980360 h 2376442"/>
              <a:gd name="connsiteX33" fmla="*/ 0 w 8909804"/>
              <a:gd name="connsiteY33" fmla="*/ 1420582 h 2376442"/>
              <a:gd name="connsiteX34" fmla="*/ 0 w 8909804"/>
              <a:gd name="connsiteY34" fmla="*/ 876646 h 2376442"/>
              <a:gd name="connsiteX35" fmla="*/ 0 w 8909804"/>
              <a:gd name="connsiteY35" fmla="*/ 396082 h 23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909804" h="2376442" fill="none" extrusionOk="0">
                <a:moveTo>
                  <a:pt x="0" y="396082"/>
                </a:moveTo>
                <a:cubicBezTo>
                  <a:pt x="-152" y="223895"/>
                  <a:pt x="211612" y="-37592"/>
                  <a:pt x="396082" y="0"/>
                </a:cubicBezTo>
                <a:cubicBezTo>
                  <a:pt x="657728" y="-26466"/>
                  <a:pt x="806370" y="-896"/>
                  <a:pt x="991376" y="0"/>
                </a:cubicBezTo>
                <a:cubicBezTo>
                  <a:pt x="1176382" y="896"/>
                  <a:pt x="1549898" y="-23780"/>
                  <a:pt x="1830198" y="0"/>
                </a:cubicBezTo>
                <a:cubicBezTo>
                  <a:pt x="2110498" y="23780"/>
                  <a:pt x="2348918" y="10903"/>
                  <a:pt x="2506668" y="0"/>
                </a:cubicBezTo>
                <a:cubicBezTo>
                  <a:pt x="2664418" y="-10903"/>
                  <a:pt x="3008354" y="29790"/>
                  <a:pt x="3345491" y="0"/>
                </a:cubicBezTo>
                <a:cubicBezTo>
                  <a:pt x="3682628" y="-29790"/>
                  <a:pt x="3687100" y="11028"/>
                  <a:pt x="3778432" y="0"/>
                </a:cubicBezTo>
                <a:cubicBezTo>
                  <a:pt x="3869764" y="-11028"/>
                  <a:pt x="4120898" y="7731"/>
                  <a:pt x="4211373" y="0"/>
                </a:cubicBezTo>
                <a:cubicBezTo>
                  <a:pt x="4301848" y="-7731"/>
                  <a:pt x="4681254" y="-13366"/>
                  <a:pt x="4806666" y="0"/>
                </a:cubicBezTo>
                <a:cubicBezTo>
                  <a:pt x="4932078" y="13366"/>
                  <a:pt x="5333412" y="3197"/>
                  <a:pt x="5483136" y="0"/>
                </a:cubicBezTo>
                <a:cubicBezTo>
                  <a:pt x="5632860" y="-3197"/>
                  <a:pt x="5733302" y="11087"/>
                  <a:pt x="5916077" y="0"/>
                </a:cubicBezTo>
                <a:cubicBezTo>
                  <a:pt x="6098852" y="-11087"/>
                  <a:pt x="6453676" y="-35110"/>
                  <a:pt x="6673724" y="0"/>
                </a:cubicBezTo>
                <a:cubicBezTo>
                  <a:pt x="6893772" y="35110"/>
                  <a:pt x="6953549" y="3464"/>
                  <a:pt x="7106664" y="0"/>
                </a:cubicBezTo>
                <a:cubicBezTo>
                  <a:pt x="7259779" y="-3464"/>
                  <a:pt x="7530084" y="-18305"/>
                  <a:pt x="7864311" y="0"/>
                </a:cubicBezTo>
                <a:cubicBezTo>
                  <a:pt x="8198538" y="18305"/>
                  <a:pt x="8253006" y="2651"/>
                  <a:pt x="8513722" y="0"/>
                </a:cubicBezTo>
                <a:cubicBezTo>
                  <a:pt x="8745787" y="24142"/>
                  <a:pt x="8857009" y="172889"/>
                  <a:pt x="8909804" y="396082"/>
                </a:cubicBezTo>
                <a:cubicBezTo>
                  <a:pt x="8888034" y="587947"/>
                  <a:pt x="8915194" y="709336"/>
                  <a:pt x="8909804" y="908332"/>
                </a:cubicBezTo>
                <a:cubicBezTo>
                  <a:pt x="8904415" y="1107328"/>
                  <a:pt x="8932313" y="1196962"/>
                  <a:pt x="8909804" y="1452267"/>
                </a:cubicBezTo>
                <a:cubicBezTo>
                  <a:pt x="8887295" y="1707573"/>
                  <a:pt x="8915158" y="1753461"/>
                  <a:pt x="8909804" y="1980360"/>
                </a:cubicBezTo>
                <a:cubicBezTo>
                  <a:pt x="8890696" y="2214640"/>
                  <a:pt x="8752039" y="2424751"/>
                  <a:pt x="8513722" y="2376442"/>
                </a:cubicBezTo>
                <a:cubicBezTo>
                  <a:pt x="8266704" y="2384700"/>
                  <a:pt x="8077559" y="2388761"/>
                  <a:pt x="7918428" y="2376442"/>
                </a:cubicBezTo>
                <a:cubicBezTo>
                  <a:pt x="7759297" y="2364123"/>
                  <a:pt x="7509008" y="2392143"/>
                  <a:pt x="7241958" y="2376442"/>
                </a:cubicBezTo>
                <a:cubicBezTo>
                  <a:pt x="6974908" y="2360742"/>
                  <a:pt x="6810408" y="2397349"/>
                  <a:pt x="6565488" y="2376442"/>
                </a:cubicBezTo>
                <a:cubicBezTo>
                  <a:pt x="6320568" y="2355536"/>
                  <a:pt x="6250728" y="2373254"/>
                  <a:pt x="6132548" y="2376442"/>
                </a:cubicBezTo>
                <a:cubicBezTo>
                  <a:pt x="6014368" y="2379630"/>
                  <a:pt x="5671148" y="2400912"/>
                  <a:pt x="5374901" y="2376442"/>
                </a:cubicBezTo>
                <a:cubicBezTo>
                  <a:pt x="5078654" y="2351972"/>
                  <a:pt x="4941458" y="2397890"/>
                  <a:pt x="4779608" y="2376442"/>
                </a:cubicBezTo>
                <a:cubicBezTo>
                  <a:pt x="4617758" y="2354994"/>
                  <a:pt x="4161262" y="2377367"/>
                  <a:pt x="3940785" y="2376442"/>
                </a:cubicBezTo>
                <a:cubicBezTo>
                  <a:pt x="3720308" y="2375517"/>
                  <a:pt x="3481133" y="2356636"/>
                  <a:pt x="3183138" y="2376442"/>
                </a:cubicBezTo>
                <a:cubicBezTo>
                  <a:pt x="2885143" y="2396248"/>
                  <a:pt x="2797302" y="2344903"/>
                  <a:pt x="2506668" y="2376442"/>
                </a:cubicBezTo>
                <a:cubicBezTo>
                  <a:pt x="2216034" y="2407982"/>
                  <a:pt x="1933849" y="2385857"/>
                  <a:pt x="1749022" y="2376442"/>
                </a:cubicBezTo>
                <a:cubicBezTo>
                  <a:pt x="1564195" y="2367027"/>
                  <a:pt x="1429437" y="2391890"/>
                  <a:pt x="1153728" y="2376442"/>
                </a:cubicBezTo>
                <a:cubicBezTo>
                  <a:pt x="878019" y="2360994"/>
                  <a:pt x="694125" y="2380869"/>
                  <a:pt x="396082" y="2376442"/>
                </a:cubicBezTo>
                <a:cubicBezTo>
                  <a:pt x="186351" y="2383422"/>
                  <a:pt x="7175" y="2202317"/>
                  <a:pt x="0" y="1980360"/>
                </a:cubicBezTo>
                <a:cubicBezTo>
                  <a:pt x="8479" y="1851462"/>
                  <a:pt x="-874" y="1546626"/>
                  <a:pt x="0" y="1420582"/>
                </a:cubicBezTo>
                <a:cubicBezTo>
                  <a:pt x="874" y="1294538"/>
                  <a:pt x="1386" y="1019489"/>
                  <a:pt x="0" y="876646"/>
                </a:cubicBezTo>
                <a:cubicBezTo>
                  <a:pt x="-1386" y="733803"/>
                  <a:pt x="-2302" y="593115"/>
                  <a:pt x="0" y="396082"/>
                </a:cubicBezTo>
                <a:close/>
              </a:path>
              <a:path w="8909804" h="2376442" stroke="0" extrusionOk="0">
                <a:moveTo>
                  <a:pt x="0" y="396082"/>
                </a:moveTo>
                <a:cubicBezTo>
                  <a:pt x="-21629" y="141537"/>
                  <a:pt x="170840" y="-35261"/>
                  <a:pt x="396082" y="0"/>
                </a:cubicBezTo>
                <a:cubicBezTo>
                  <a:pt x="586089" y="9151"/>
                  <a:pt x="666438" y="-13964"/>
                  <a:pt x="829023" y="0"/>
                </a:cubicBezTo>
                <a:cubicBezTo>
                  <a:pt x="991608" y="13964"/>
                  <a:pt x="1364509" y="18478"/>
                  <a:pt x="1505493" y="0"/>
                </a:cubicBezTo>
                <a:cubicBezTo>
                  <a:pt x="1646477" y="-18478"/>
                  <a:pt x="2130390" y="12509"/>
                  <a:pt x="2344316" y="0"/>
                </a:cubicBezTo>
                <a:cubicBezTo>
                  <a:pt x="2558242" y="-12509"/>
                  <a:pt x="2799950" y="11812"/>
                  <a:pt x="3183138" y="0"/>
                </a:cubicBezTo>
                <a:cubicBezTo>
                  <a:pt x="3566326" y="-11812"/>
                  <a:pt x="3527140" y="9760"/>
                  <a:pt x="3778432" y="0"/>
                </a:cubicBezTo>
                <a:cubicBezTo>
                  <a:pt x="4029724" y="-9760"/>
                  <a:pt x="4256743" y="-22801"/>
                  <a:pt x="4454902" y="0"/>
                </a:cubicBezTo>
                <a:cubicBezTo>
                  <a:pt x="4653061" y="22801"/>
                  <a:pt x="4804405" y="6365"/>
                  <a:pt x="5050196" y="0"/>
                </a:cubicBezTo>
                <a:cubicBezTo>
                  <a:pt x="5295987" y="-6365"/>
                  <a:pt x="5652455" y="-13023"/>
                  <a:pt x="5807842" y="0"/>
                </a:cubicBezTo>
                <a:cubicBezTo>
                  <a:pt x="5963229" y="13023"/>
                  <a:pt x="6068913" y="1414"/>
                  <a:pt x="6321959" y="0"/>
                </a:cubicBezTo>
                <a:cubicBezTo>
                  <a:pt x="6575005" y="-1414"/>
                  <a:pt x="6748241" y="24204"/>
                  <a:pt x="7160782" y="0"/>
                </a:cubicBezTo>
                <a:cubicBezTo>
                  <a:pt x="7573323" y="-24204"/>
                  <a:pt x="7543938" y="-22412"/>
                  <a:pt x="7674899" y="0"/>
                </a:cubicBezTo>
                <a:cubicBezTo>
                  <a:pt x="7805860" y="22412"/>
                  <a:pt x="8308370" y="6864"/>
                  <a:pt x="8513722" y="0"/>
                </a:cubicBezTo>
                <a:cubicBezTo>
                  <a:pt x="8768248" y="-35847"/>
                  <a:pt x="8924387" y="159089"/>
                  <a:pt x="8909804" y="396082"/>
                </a:cubicBezTo>
                <a:cubicBezTo>
                  <a:pt x="8915552" y="637784"/>
                  <a:pt x="8927677" y="716915"/>
                  <a:pt x="8909804" y="940017"/>
                </a:cubicBezTo>
                <a:cubicBezTo>
                  <a:pt x="8891931" y="1163120"/>
                  <a:pt x="8929423" y="1219046"/>
                  <a:pt x="8909804" y="1420582"/>
                </a:cubicBezTo>
                <a:cubicBezTo>
                  <a:pt x="8890185" y="1622119"/>
                  <a:pt x="8897271" y="1734304"/>
                  <a:pt x="8909804" y="1980360"/>
                </a:cubicBezTo>
                <a:cubicBezTo>
                  <a:pt x="8911373" y="2176028"/>
                  <a:pt x="8733581" y="2366628"/>
                  <a:pt x="8513722" y="2376442"/>
                </a:cubicBezTo>
                <a:cubicBezTo>
                  <a:pt x="8367248" y="2379623"/>
                  <a:pt x="8236631" y="2395943"/>
                  <a:pt x="8080781" y="2376442"/>
                </a:cubicBezTo>
                <a:cubicBezTo>
                  <a:pt x="7924931" y="2356941"/>
                  <a:pt x="7774455" y="2358981"/>
                  <a:pt x="7566664" y="2376442"/>
                </a:cubicBezTo>
                <a:cubicBezTo>
                  <a:pt x="7358873" y="2393903"/>
                  <a:pt x="7252147" y="2372256"/>
                  <a:pt x="7052547" y="2376442"/>
                </a:cubicBezTo>
                <a:cubicBezTo>
                  <a:pt x="6852947" y="2380628"/>
                  <a:pt x="6662905" y="2371613"/>
                  <a:pt x="6457253" y="2376442"/>
                </a:cubicBezTo>
                <a:cubicBezTo>
                  <a:pt x="6251601" y="2381271"/>
                  <a:pt x="6108071" y="2373435"/>
                  <a:pt x="5943136" y="2376442"/>
                </a:cubicBezTo>
                <a:cubicBezTo>
                  <a:pt x="5778201" y="2379449"/>
                  <a:pt x="5619191" y="2395289"/>
                  <a:pt x="5510195" y="2376442"/>
                </a:cubicBezTo>
                <a:cubicBezTo>
                  <a:pt x="5401199" y="2357595"/>
                  <a:pt x="5182717" y="2379357"/>
                  <a:pt x="5077254" y="2376442"/>
                </a:cubicBezTo>
                <a:cubicBezTo>
                  <a:pt x="4971791" y="2373527"/>
                  <a:pt x="4738595" y="2375675"/>
                  <a:pt x="4563137" y="2376442"/>
                </a:cubicBezTo>
                <a:cubicBezTo>
                  <a:pt x="4387679" y="2377209"/>
                  <a:pt x="3963907" y="2345012"/>
                  <a:pt x="3805491" y="2376442"/>
                </a:cubicBezTo>
                <a:cubicBezTo>
                  <a:pt x="3647075" y="2407872"/>
                  <a:pt x="3504592" y="2355811"/>
                  <a:pt x="3291374" y="2376442"/>
                </a:cubicBezTo>
                <a:cubicBezTo>
                  <a:pt x="3078156" y="2397073"/>
                  <a:pt x="2943954" y="2376402"/>
                  <a:pt x="2696080" y="2376442"/>
                </a:cubicBezTo>
                <a:cubicBezTo>
                  <a:pt x="2448206" y="2376482"/>
                  <a:pt x="2458140" y="2367517"/>
                  <a:pt x="2263139" y="2376442"/>
                </a:cubicBezTo>
                <a:cubicBezTo>
                  <a:pt x="2068138" y="2385367"/>
                  <a:pt x="1973028" y="2355998"/>
                  <a:pt x="1830198" y="2376442"/>
                </a:cubicBezTo>
                <a:cubicBezTo>
                  <a:pt x="1687368" y="2396886"/>
                  <a:pt x="1501423" y="2381573"/>
                  <a:pt x="1316081" y="2376442"/>
                </a:cubicBezTo>
                <a:cubicBezTo>
                  <a:pt x="1130739" y="2371311"/>
                  <a:pt x="799102" y="2383287"/>
                  <a:pt x="396082" y="2376442"/>
                </a:cubicBezTo>
                <a:cubicBezTo>
                  <a:pt x="148700" y="2368285"/>
                  <a:pt x="1937" y="2216644"/>
                  <a:pt x="0" y="1980360"/>
                </a:cubicBezTo>
                <a:cubicBezTo>
                  <a:pt x="19673" y="1734380"/>
                  <a:pt x="-2048" y="1721384"/>
                  <a:pt x="0" y="1468110"/>
                </a:cubicBezTo>
                <a:cubicBezTo>
                  <a:pt x="2048" y="1214836"/>
                  <a:pt x="-10864" y="1181199"/>
                  <a:pt x="0" y="971703"/>
                </a:cubicBezTo>
                <a:cubicBezTo>
                  <a:pt x="10864" y="762207"/>
                  <a:pt x="22316" y="519810"/>
                  <a:pt x="0" y="39608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42564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2D390EE-15E8-654E-9F1C-6DDCF74073B5}"/>
              </a:ext>
            </a:extLst>
          </p:cNvPr>
          <p:cNvCxnSpPr>
            <a:cxnSpLocks/>
          </p:cNvCxnSpPr>
          <p:nvPr/>
        </p:nvCxnSpPr>
        <p:spPr>
          <a:xfrm>
            <a:off x="6785807" y="1452288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8B80B9-809E-0C4A-8EE6-7309A4BBB153}"/>
              </a:ext>
            </a:extLst>
          </p:cNvPr>
          <p:cNvSpPr/>
          <p:nvPr/>
        </p:nvSpPr>
        <p:spPr>
          <a:xfrm>
            <a:off x="1126837" y="1646825"/>
            <a:ext cx="7341286" cy="974261"/>
          </a:xfrm>
          <a:custGeom>
            <a:avLst/>
            <a:gdLst>
              <a:gd name="connsiteX0" fmla="*/ 0 w 7341286"/>
              <a:gd name="connsiteY0" fmla="*/ 162380 h 974261"/>
              <a:gd name="connsiteX1" fmla="*/ 162380 w 7341286"/>
              <a:gd name="connsiteY1" fmla="*/ 0 h 974261"/>
              <a:gd name="connsiteX2" fmla="*/ 589750 w 7341286"/>
              <a:gd name="connsiteY2" fmla="*/ 0 h 974261"/>
              <a:gd name="connsiteX3" fmla="*/ 1157451 w 7341286"/>
              <a:gd name="connsiteY3" fmla="*/ 0 h 974261"/>
              <a:gd name="connsiteX4" fmla="*/ 1654986 w 7341286"/>
              <a:gd name="connsiteY4" fmla="*/ 0 h 974261"/>
              <a:gd name="connsiteX5" fmla="*/ 2292852 w 7341286"/>
              <a:gd name="connsiteY5" fmla="*/ 0 h 974261"/>
              <a:gd name="connsiteX6" fmla="*/ 2790388 w 7341286"/>
              <a:gd name="connsiteY6" fmla="*/ 0 h 974261"/>
              <a:gd name="connsiteX7" fmla="*/ 3217758 w 7341286"/>
              <a:gd name="connsiteY7" fmla="*/ 0 h 974261"/>
              <a:gd name="connsiteX8" fmla="*/ 3645128 w 7341286"/>
              <a:gd name="connsiteY8" fmla="*/ 0 h 974261"/>
              <a:gd name="connsiteX9" fmla="*/ 4353160 w 7341286"/>
              <a:gd name="connsiteY9" fmla="*/ 0 h 974261"/>
              <a:gd name="connsiteX10" fmla="*/ 4850695 w 7341286"/>
              <a:gd name="connsiteY10" fmla="*/ 0 h 974261"/>
              <a:gd name="connsiteX11" fmla="*/ 5628892 w 7341286"/>
              <a:gd name="connsiteY11" fmla="*/ 0 h 974261"/>
              <a:gd name="connsiteX12" fmla="*/ 6266758 w 7341286"/>
              <a:gd name="connsiteY12" fmla="*/ 0 h 974261"/>
              <a:gd name="connsiteX13" fmla="*/ 7178906 w 7341286"/>
              <a:gd name="connsiteY13" fmla="*/ 0 h 974261"/>
              <a:gd name="connsiteX14" fmla="*/ 7341286 w 7341286"/>
              <a:gd name="connsiteY14" fmla="*/ 162380 h 974261"/>
              <a:gd name="connsiteX15" fmla="*/ 7341286 w 7341286"/>
              <a:gd name="connsiteY15" fmla="*/ 811881 h 974261"/>
              <a:gd name="connsiteX16" fmla="*/ 7178906 w 7341286"/>
              <a:gd name="connsiteY16" fmla="*/ 974261 h 974261"/>
              <a:gd name="connsiteX17" fmla="*/ 6541040 w 7341286"/>
              <a:gd name="connsiteY17" fmla="*/ 974261 h 974261"/>
              <a:gd name="connsiteX18" fmla="*/ 6113670 w 7341286"/>
              <a:gd name="connsiteY18" fmla="*/ 974261 h 974261"/>
              <a:gd name="connsiteX19" fmla="*/ 5405639 w 7341286"/>
              <a:gd name="connsiteY19" fmla="*/ 974261 h 974261"/>
              <a:gd name="connsiteX20" fmla="*/ 4697607 w 7341286"/>
              <a:gd name="connsiteY20" fmla="*/ 974261 h 974261"/>
              <a:gd name="connsiteX21" fmla="*/ 3989576 w 7341286"/>
              <a:gd name="connsiteY21" fmla="*/ 974261 h 974261"/>
              <a:gd name="connsiteX22" fmla="*/ 3421875 w 7341286"/>
              <a:gd name="connsiteY22" fmla="*/ 974261 h 974261"/>
              <a:gd name="connsiteX23" fmla="*/ 2713844 w 7341286"/>
              <a:gd name="connsiteY23" fmla="*/ 974261 h 974261"/>
              <a:gd name="connsiteX24" fmla="*/ 2005813 w 7341286"/>
              <a:gd name="connsiteY24" fmla="*/ 974261 h 974261"/>
              <a:gd name="connsiteX25" fmla="*/ 1297781 w 7341286"/>
              <a:gd name="connsiteY25" fmla="*/ 974261 h 974261"/>
              <a:gd name="connsiteX26" fmla="*/ 800246 w 7341286"/>
              <a:gd name="connsiteY26" fmla="*/ 974261 h 974261"/>
              <a:gd name="connsiteX27" fmla="*/ 162380 w 7341286"/>
              <a:gd name="connsiteY27" fmla="*/ 974261 h 974261"/>
              <a:gd name="connsiteX28" fmla="*/ 0 w 7341286"/>
              <a:gd name="connsiteY28" fmla="*/ 811881 h 974261"/>
              <a:gd name="connsiteX29" fmla="*/ 0 w 7341286"/>
              <a:gd name="connsiteY29" fmla="*/ 162380 h 97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341286" h="974261" fill="none" extrusionOk="0">
                <a:moveTo>
                  <a:pt x="0" y="162380"/>
                </a:moveTo>
                <a:cubicBezTo>
                  <a:pt x="-5750" y="77242"/>
                  <a:pt x="68712" y="-3558"/>
                  <a:pt x="162380" y="0"/>
                </a:cubicBezTo>
                <a:cubicBezTo>
                  <a:pt x="259011" y="-6390"/>
                  <a:pt x="494224" y="13321"/>
                  <a:pt x="589750" y="0"/>
                </a:cubicBezTo>
                <a:cubicBezTo>
                  <a:pt x="685276" y="-13321"/>
                  <a:pt x="908835" y="2821"/>
                  <a:pt x="1157451" y="0"/>
                </a:cubicBezTo>
                <a:cubicBezTo>
                  <a:pt x="1406067" y="-2821"/>
                  <a:pt x="1475358" y="-17701"/>
                  <a:pt x="1654986" y="0"/>
                </a:cubicBezTo>
                <a:cubicBezTo>
                  <a:pt x="1834615" y="17701"/>
                  <a:pt x="2114333" y="-756"/>
                  <a:pt x="2292852" y="0"/>
                </a:cubicBezTo>
                <a:cubicBezTo>
                  <a:pt x="2471371" y="756"/>
                  <a:pt x="2566948" y="3064"/>
                  <a:pt x="2790388" y="0"/>
                </a:cubicBezTo>
                <a:cubicBezTo>
                  <a:pt x="3013828" y="-3064"/>
                  <a:pt x="3049605" y="3552"/>
                  <a:pt x="3217758" y="0"/>
                </a:cubicBezTo>
                <a:cubicBezTo>
                  <a:pt x="3385911" y="-3552"/>
                  <a:pt x="3451656" y="-21100"/>
                  <a:pt x="3645128" y="0"/>
                </a:cubicBezTo>
                <a:cubicBezTo>
                  <a:pt x="3838600" y="21100"/>
                  <a:pt x="4154257" y="-3685"/>
                  <a:pt x="4353160" y="0"/>
                </a:cubicBezTo>
                <a:cubicBezTo>
                  <a:pt x="4552063" y="3685"/>
                  <a:pt x="4745091" y="-21658"/>
                  <a:pt x="4850695" y="0"/>
                </a:cubicBezTo>
                <a:cubicBezTo>
                  <a:pt x="4956300" y="21658"/>
                  <a:pt x="5369469" y="-30531"/>
                  <a:pt x="5628892" y="0"/>
                </a:cubicBezTo>
                <a:cubicBezTo>
                  <a:pt x="5888315" y="30531"/>
                  <a:pt x="6081478" y="29407"/>
                  <a:pt x="6266758" y="0"/>
                </a:cubicBezTo>
                <a:cubicBezTo>
                  <a:pt x="6452038" y="-29407"/>
                  <a:pt x="6899272" y="-9032"/>
                  <a:pt x="7178906" y="0"/>
                </a:cubicBezTo>
                <a:cubicBezTo>
                  <a:pt x="7258628" y="2872"/>
                  <a:pt x="7339791" y="94652"/>
                  <a:pt x="7341286" y="162380"/>
                </a:cubicBezTo>
                <a:cubicBezTo>
                  <a:pt x="7334112" y="311509"/>
                  <a:pt x="7339238" y="570883"/>
                  <a:pt x="7341286" y="811881"/>
                </a:cubicBezTo>
                <a:cubicBezTo>
                  <a:pt x="7336376" y="902341"/>
                  <a:pt x="7280108" y="987073"/>
                  <a:pt x="7178906" y="974261"/>
                </a:cubicBezTo>
                <a:cubicBezTo>
                  <a:pt x="6865070" y="967431"/>
                  <a:pt x="6827876" y="1000252"/>
                  <a:pt x="6541040" y="974261"/>
                </a:cubicBezTo>
                <a:cubicBezTo>
                  <a:pt x="6254204" y="948270"/>
                  <a:pt x="6321969" y="971780"/>
                  <a:pt x="6113670" y="974261"/>
                </a:cubicBezTo>
                <a:cubicBezTo>
                  <a:pt x="5905371" y="976743"/>
                  <a:pt x="5750233" y="970160"/>
                  <a:pt x="5405639" y="974261"/>
                </a:cubicBezTo>
                <a:cubicBezTo>
                  <a:pt x="5061045" y="978362"/>
                  <a:pt x="4939152" y="1002830"/>
                  <a:pt x="4697607" y="974261"/>
                </a:cubicBezTo>
                <a:cubicBezTo>
                  <a:pt x="4456062" y="945692"/>
                  <a:pt x="4293420" y="957702"/>
                  <a:pt x="3989576" y="974261"/>
                </a:cubicBezTo>
                <a:cubicBezTo>
                  <a:pt x="3685732" y="990820"/>
                  <a:pt x="3628141" y="955731"/>
                  <a:pt x="3421875" y="974261"/>
                </a:cubicBezTo>
                <a:cubicBezTo>
                  <a:pt x="3215609" y="992791"/>
                  <a:pt x="3021027" y="975233"/>
                  <a:pt x="2713844" y="974261"/>
                </a:cubicBezTo>
                <a:cubicBezTo>
                  <a:pt x="2406661" y="973289"/>
                  <a:pt x="2334642" y="1004322"/>
                  <a:pt x="2005813" y="974261"/>
                </a:cubicBezTo>
                <a:cubicBezTo>
                  <a:pt x="1676984" y="944200"/>
                  <a:pt x="1593382" y="987359"/>
                  <a:pt x="1297781" y="974261"/>
                </a:cubicBezTo>
                <a:cubicBezTo>
                  <a:pt x="1002180" y="961163"/>
                  <a:pt x="922228" y="992550"/>
                  <a:pt x="800246" y="974261"/>
                </a:cubicBezTo>
                <a:cubicBezTo>
                  <a:pt x="678264" y="955972"/>
                  <a:pt x="382655" y="954067"/>
                  <a:pt x="162380" y="974261"/>
                </a:cubicBezTo>
                <a:cubicBezTo>
                  <a:pt x="55194" y="972264"/>
                  <a:pt x="-13911" y="917981"/>
                  <a:pt x="0" y="811881"/>
                </a:cubicBezTo>
                <a:cubicBezTo>
                  <a:pt x="-23998" y="587853"/>
                  <a:pt x="17353" y="398748"/>
                  <a:pt x="0" y="162380"/>
                </a:cubicBezTo>
                <a:close/>
              </a:path>
              <a:path w="7341286" h="974261" stroke="0" extrusionOk="0">
                <a:moveTo>
                  <a:pt x="0" y="162380"/>
                </a:moveTo>
                <a:cubicBezTo>
                  <a:pt x="-2410" y="68711"/>
                  <a:pt x="70791" y="-10369"/>
                  <a:pt x="162380" y="0"/>
                </a:cubicBezTo>
                <a:cubicBezTo>
                  <a:pt x="320532" y="20330"/>
                  <a:pt x="446819" y="-10708"/>
                  <a:pt x="589750" y="0"/>
                </a:cubicBezTo>
                <a:cubicBezTo>
                  <a:pt x="732681" y="10708"/>
                  <a:pt x="955513" y="-23355"/>
                  <a:pt x="1227616" y="0"/>
                </a:cubicBezTo>
                <a:cubicBezTo>
                  <a:pt x="1499719" y="23355"/>
                  <a:pt x="1796287" y="25472"/>
                  <a:pt x="2005813" y="0"/>
                </a:cubicBezTo>
                <a:cubicBezTo>
                  <a:pt x="2215339" y="-25472"/>
                  <a:pt x="2626720" y="-903"/>
                  <a:pt x="2784009" y="0"/>
                </a:cubicBezTo>
                <a:cubicBezTo>
                  <a:pt x="2941298" y="903"/>
                  <a:pt x="3227933" y="-17582"/>
                  <a:pt x="3351710" y="0"/>
                </a:cubicBezTo>
                <a:cubicBezTo>
                  <a:pt x="3475487" y="17582"/>
                  <a:pt x="3720793" y="24434"/>
                  <a:pt x="3989576" y="0"/>
                </a:cubicBezTo>
                <a:cubicBezTo>
                  <a:pt x="4258359" y="-24434"/>
                  <a:pt x="4428051" y="19705"/>
                  <a:pt x="4557277" y="0"/>
                </a:cubicBezTo>
                <a:cubicBezTo>
                  <a:pt x="4686503" y="-19705"/>
                  <a:pt x="4920049" y="5689"/>
                  <a:pt x="5265308" y="0"/>
                </a:cubicBezTo>
                <a:cubicBezTo>
                  <a:pt x="5610567" y="-5689"/>
                  <a:pt x="5631627" y="-12288"/>
                  <a:pt x="5762843" y="0"/>
                </a:cubicBezTo>
                <a:cubicBezTo>
                  <a:pt x="5894059" y="12288"/>
                  <a:pt x="6332234" y="7496"/>
                  <a:pt x="6541040" y="0"/>
                </a:cubicBezTo>
                <a:cubicBezTo>
                  <a:pt x="6749846" y="-7496"/>
                  <a:pt x="6902997" y="29512"/>
                  <a:pt x="7178906" y="0"/>
                </a:cubicBezTo>
                <a:cubicBezTo>
                  <a:pt x="7275352" y="-1081"/>
                  <a:pt x="7351603" y="67550"/>
                  <a:pt x="7341286" y="162380"/>
                </a:cubicBezTo>
                <a:cubicBezTo>
                  <a:pt x="7335763" y="375610"/>
                  <a:pt x="7365485" y="667612"/>
                  <a:pt x="7341286" y="811881"/>
                </a:cubicBezTo>
                <a:cubicBezTo>
                  <a:pt x="7356708" y="915872"/>
                  <a:pt x="7264465" y="982829"/>
                  <a:pt x="7178906" y="974261"/>
                </a:cubicBezTo>
                <a:cubicBezTo>
                  <a:pt x="7046353" y="990015"/>
                  <a:pt x="6848643" y="948708"/>
                  <a:pt x="6541040" y="974261"/>
                </a:cubicBezTo>
                <a:cubicBezTo>
                  <a:pt x="6233437" y="999814"/>
                  <a:pt x="6028619" y="944835"/>
                  <a:pt x="5833009" y="974261"/>
                </a:cubicBezTo>
                <a:cubicBezTo>
                  <a:pt x="5637399" y="1003687"/>
                  <a:pt x="5368494" y="942852"/>
                  <a:pt x="5124977" y="974261"/>
                </a:cubicBezTo>
                <a:cubicBezTo>
                  <a:pt x="4881460" y="1005670"/>
                  <a:pt x="4844350" y="997508"/>
                  <a:pt x="4627442" y="974261"/>
                </a:cubicBezTo>
                <a:cubicBezTo>
                  <a:pt x="4410534" y="951014"/>
                  <a:pt x="4236729" y="988353"/>
                  <a:pt x="4129907" y="974261"/>
                </a:cubicBezTo>
                <a:cubicBezTo>
                  <a:pt x="4023086" y="960169"/>
                  <a:pt x="3819681" y="984162"/>
                  <a:pt x="3632371" y="974261"/>
                </a:cubicBezTo>
                <a:cubicBezTo>
                  <a:pt x="3445061" y="964360"/>
                  <a:pt x="3300388" y="1000656"/>
                  <a:pt x="3064670" y="974261"/>
                </a:cubicBezTo>
                <a:cubicBezTo>
                  <a:pt x="2828952" y="947866"/>
                  <a:pt x="2702321" y="968594"/>
                  <a:pt x="2567135" y="974261"/>
                </a:cubicBezTo>
                <a:cubicBezTo>
                  <a:pt x="2431949" y="979928"/>
                  <a:pt x="2340074" y="979772"/>
                  <a:pt x="2139765" y="974261"/>
                </a:cubicBezTo>
                <a:cubicBezTo>
                  <a:pt x="1939456" y="968751"/>
                  <a:pt x="1901427" y="981313"/>
                  <a:pt x="1712394" y="974261"/>
                </a:cubicBezTo>
                <a:cubicBezTo>
                  <a:pt x="1523361" y="967209"/>
                  <a:pt x="1403733" y="996327"/>
                  <a:pt x="1214859" y="974261"/>
                </a:cubicBezTo>
                <a:cubicBezTo>
                  <a:pt x="1025985" y="952195"/>
                  <a:pt x="449148" y="941459"/>
                  <a:pt x="162380" y="974261"/>
                </a:cubicBezTo>
                <a:cubicBezTo>
                  <a:pt x="84866" y="956107"/>
                  <a:pt x="3512" y="897655"/>
                  <a:pt x="0" y="811881"/>
                </a:cubicBezTo>
                <a:cubicBezTo>
                  <a:pt x="-22636" y="624588"/>
                  <a:pt x="-24022" y="296098"/>
                  <a:pt x="0" y="16238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42564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Dead Letter Queue (DLQ) - </a:t>
            </a:r>
            <a:r>
              <a:rPr lang="en-US" sz="2400" dirty="0"/>
              <a:t>Sequence Diagram </a:t>
            </a:r>
            <a:r>
              <a:rPr lang="en-US" sz="2000" dirty="0"/>
              <a:t>– BPM authentication failure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29891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301278" y="-14775"/>
                  <a:pt x="379035" y="-24866"/>
                  <a:pt x="619564" y="0"/>
                </a:cubicBezTo>
                <a:cubicBezTo>
                  <a:pt x="860093" y="24866"/>
                  <a:pt x="913571" y="-16996"/>
                  <a:pt x="1135956" y="0"/>
                </a:cubicBezTo>
                <a:cubicBezTo>
                  <a:pt x="1198358" y="-486"/>
                  <a:pt x="1227045" y="43466"/>
                  <a:pt x="1239127" y="103171"/>
                </a:cubicBezTo>
                <a:cubicBezTo>
                  <a:pt x="1225883" y="228207"/>
                  <a:pt x="1256978" y="403834"/>
                  <a:pt x="1239127" y="515842"/>
                </a:cubicBezTo>
                <a:cubicBezTo>
                  <a:pt x="1229173" y="568953"/>
                  <a:pt x="1185845" y="613150"/>
                  <a:pt x="1135956" y="619013"/>
                </a:cubicBezTo>
                <a:cubicBezTo>
                  <a:pt x="1008193" y="632931"/>
                  <a:pt x="849913" y="635011"/>
                  <a:pt x="629891" y="619013"/>
                </a:cubicBezTo>
                <a:cubicBezTo>
                  <a:pt x="409869" y="603015"/>
                  <a:pt x="335213" y="637627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94044" y="-20405"/>
                  <a:pt x="476447" y="-667"/>
                  <a:pt x="588580" y="0"/>
                </a:cubicBezTo>
                <a:cubicBezTo>
                  <a:pt x="700713" y="667"/>
                  <a:pt x="988965" y="16419"/>
                  <a:pt x="1135956" y="0"/>
                </a:cubicBezTo>
                <a:cubicBezTo>
                  <a:pt x="1183826" y="6749"/>
                  <a:pt x="1241430" y="49230"/>
                  <a:pt x="1239127" y="103171"/>
                </a:cubicBezTo>
                <a:cubicBezTo>
                  <a:pt x="1244750" y="228564"/>
                  <a:pt x="1245504" y="425420"/>
                  <a:pt x="1239127" y="515842"/>
                </a:cubicBezTo>
                <a:cubicBezTo>
                  <a:pt x="1233474" y="577397"/>
                  <a:pt x="1190876" y="618104"/>
                  <a:pt x="1135956" y="619013"/>
                </a:cubicBezTo>
                <a:cubicBezTo>
                  <a:pt x="946083" y="636733"/>
                  <a:pt x="751162" y="603804"/>
                  <a:pt x="650547" y="619013"/>
                </a:cubicBezTo>
                <a:cubicBezTo>
                  <a:pt x="549932" y="634222"/>
                  <a:pt x="340416" y="596691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Reefer Container</a:t>
            </a:r>
            <a:br>
              <a:rPr lang="en-US" sz="1200" dirty="0"/>
            </a:br>
            <a:r>
              <a:rPr lang="en-US" sz="1200" dirty="0"/>
              <a:t>IoT Sensor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9151777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9241" y="60581"/>
                  <a:pt x="61600" y="1753"/>
                  <a:pt x="116001" y="0"/>
                </a:cubicBezTo>
                <a:cubicBezTo>
                  <a:pt x="333286" y="-1060"/>
                  <a:pt x="426631" y="1383"/>
                  <a:pt x="558659" y="0"/>
                </a:cubicBezTo>
                <a:cubicBezTo>
                  <a:pt x="690687" y="-1383"/>
                  <a:pt x="838337" y="20497"/>
                  <a:pt x="1019384" y="0"/>
                </a:cubicBezTo>
                <a:cubicBezTo>
                  <a:pt x="1090963" y="2080"/>
                  <a:pt x="1134359" y="50902"/>
                  <a:pt x="1135385" y="116001"/>
                </a:cubicBezTo>
                <a:cubicBezTo>
                  <a:pt x="1158313" y="282074"/>
                  <a:pt x="1152103" y="387127"/>
                  <a:pt x="1135385" y="579992"/>
                </a:cubicBezTo>
                <a:cubicBezTo>
                  <a:pt x="1134552" y="659810"/>
                  <a:pt x="1073588" y="702961"/>
                  <a:pt x="1019384" y="695993"/>
                </a:cubicBezTo>
                <a:cubicBezTo>
                  <a:pt x="897713" y="694403"/>
                  <a:pt x="685433" y="702996"/>
                  <a:pt x="594794" y="695993"/>
                </a:cubicBezTo>
                <a:cubicBezTo>
                  <a:pt x="504155" y="688991"/>
                  <a:pt x="287160" y="688507"/>
                  <a:pt x="116001" y="695993"/>
                </a:cubicBezTo>
                <a:cubicBezTo>
                  <a:pt x="53000" y="688972"/>
                  <a:pt x="-10947" y="633094"/>
                  <a:pt x="0" y="579992"/>
                </a:cubicBezTo>
                <a:cubicBezTo>
                  <a:pt x="2899" y="354067"/>
                  <a:pt x="9514" y="250874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6087" y="56351"/>
                  <a:pt x="46550" y="-6240"/>
                  <a:pt x="116001" y="0"/>
                </a:cubicBezTo>
                <a:cubicBezTo>
                  <a:pt x="217302" y="-13079"/>
                  <a:pt x="436032" y="12653"/>
                  <a:pt x="540591" y="0"/>
                </a:cubicBezTo>
                <a:cubicBezTo>
                  <a:pt x="645150" y="-12653"/>
                  <a:pt x="813098" y="21687"/>
                  <a:pt x="1019384" y="0"/>
                </a:cubicBezTo>
                <a:cubicBezTo>
                  <a:pt x="1099082" y="464"/>
                  <a:pt x="1135660" y="42642"/>
                  <a:pt x="1135385" y="116001"/>
                </a:cubicBezTo>
                <a:cubicBezTo>
                  <a:pt x="1152158" y="241439"/>
                  <a:pt x="1157128" y="368731"/>
                  <a:pt x="1135385" y="579992"/>
                </a:cubicBezTo>
                <a:cubicBezTo>
                  <a:pt x="1124562" y="641727"/>
                  <a:pt x="1085743" y="708994"/>
                  <a:pt x="1019384" y="695993"/>
                </a:cubicBezTo>
                <a:cubicBezTo>
                  <a:pt x="894758" y="706397"/>
                  <a:pt x="795547" y="707605"/>
                  <a:pt x="576726" y="695993"/>
                </a:cubicBezTo>
                <a:cubicBezTo>
                  <a:pt x="357905" y="684381"/>
                  <a:pt x="208930" y="686499"/>
                  <a:pt x="116001" y="695993"/>
                </a:cubicBezTo>
                <a:cubicBezTo>
                  <a:pt x="48315" y="693816"/>
                  <a:pt x="-12481" y="648946"/>
                  <a:pt x="0" y="579992"/>
                </a:cubicBezTo>
                <a:cubicBezTo>
                  <a:pt x="13660" y="454214"/>
                  <a:pt x="-22131" y="300494"/>
                  <a:pt x="0" y="11600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42468116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BPM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611661" y="734840"/>
            <a:ext cx="522900" cy="651507"/>
            <a:chOff x="2911585" y="1424735"/>
            <a:chExt cx="522900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911585" y="1424735"/>
              <a:ext cx="522900" cy="24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5183408" cy="899574"/>
          </a:xfrm>
          <a:custGeom>
            <a:avLst/>
            <a:gdLst>
              <a:gd name="connsiteX0" fmla="*/ 0 w 5183408"/>
              <a:gd name="connsiteY0" fmla="*/ 64023 h 899574"/>
              <a:gd name="connsiteX1" fmla="*/ 64023 w 5183408"/>
              <a:gd name="connsiteY1" fmla="*/ 0 h 899574"/>
              <a:gd name="connsiteX2" fmla="*/ 797050 w 5183408"/>
              <a:gd name="connsiteY2" fmla="*/ 0 h 899574"/>
              <a:gd name="connsiteX3" fmla="*/ 1479524 w 5183408"/>
              <a:gd name="connsiteY3" fmla="*/ 0 h 899574"/>
              <a:gd name="connsiteX4" fmla="*/ 2212552 w 5183408"/>
              <a:gd name="connsiteY4" fmla="*/ 0 h 899574"/>
              <a:gd name="connsiteX5" fmla="*/ 2692811 w 5183408"/>
              <a:gd name="connsiteY5" fmla="*/ 0 h 899574"/>
              <a:gd name="connsiteX6" fmla="*/ 3375285 w 5183408"/>
              <a:gd name="connsiteY6" fmla="*/ 0 h 899574"/>
              <a:gd name="connsiteX7" fmla="*/ 3855545 w 5183408"/>
              <a:gd name="connsiteY7" fmla="*/ 0 h 899574"/>
              <a:gd name="connsiteX8" fmla="*/ 4487465 w 5183408"/>
              <a:gd name="connsiteY8" fmla="*/ 0 h 899574"/>
              <a:gd name="connsiteX9" fmla="*/ 5119385 w 5183408"/>
              <a:gd name="connsiteY9" fmla="*/ 0 h 899574"/>
              <a:gd name="connsiteX10" fmla="*/ 5183408 w 5183408"/>
              <a:gd name="connsiteY10" fmla="*/ 64023 h 899574"/>
              <a:gd name="connsiteX11" fmla="*/ 5183408 w 5183408"/>
              <a:gd name="connsiteY11" fmla="*/ 434356 h 899574"/>
              <a:gd name="connsiteX12" fmla="*/ 5183408 w 5183408"/>
              <a:gd name="connsiteY12" fmla="*/ 835551 h 899574"/>
              <a:gd name="connsiteX13" fmla="*/ 5119385 w 5183408"/>
              <a:gd name="connsiteY13" fmla="*/ 899574 h 899574"/>
              <a:gd name="connsiteX14" fmla="*/ 4436911 w 5183408"/>
              <a:gd name="connsiteY14" fmla="*/ 899574 h 899574"/>
              <a:gd name="connsiteX15" fmla="*/ 3956652 w 5183408"/>
              <a:gd name="connsiteY15" fmla="*/ 899574 h 899574"/>
              <a:gd name="connsiteX16" fmla="*/ 3425839 w 5183408"/>
              <a:gd name="connsiteY16" fmla="*/ 899574 h 899574"/>
              <a:gd name="connsiteX17" fmla="*/ 2844472 w 5183408"/>
              <a:gd name="connsiteY17" fmla="*/ 899574 h 899574"/>
              <a:gd name="connsiteX18" fmla="*/ 2212552 w 5183408"/>
              <a:gd name="connsiteY18" fmla="*/ 899574 h 899574"/>
              <a:gd name="connsiteX19" fmla="*/ 1479524 w 5183408"/>
              <a:gd name="connsiteY19" fmla="*/ 899574 h 899574"/>
              <a:gd name="connsiteX20" fmla="*/ 797050 w 5183408"/>
              <a:gd name="connsiteY20" fmla="*/ 899574 h 899574"/>
              <a:gd name="connsiteX21" fmla="*/ 64023 w 5183408"/>
              <a:gd name="connsiteY21" fmla="*/ 899574 h 899574"/>
              <a:gd name="connsiteX22" fmla="*/ 0 w 5183408"/>
              <a:gd name="connsiteY22" fmla="*/ 835551 h 899574"/>
              <a:gd name="connsiteX23" fmla="*/ 0 w 5183408"/>
              <a:gd name="connsiteY23" fmla="*/ 472933 h 899574"/>
              <a:gd name="connsiteX24" fmla="*/ 0 w 5183408"/>
              <a:gd name="connsiteY24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83408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406803" y="-18080"/>
                  <a:pt x="502373" y="-5921"/>
                  <a:pt x="797050" y="0"/>
                </a:cubicBezTo>
                <a:cubicBezTo>
                  <a:pt x="1091727" y="5921"/>
                  <a:pt x="1330680" y="23601"/>
                  <a:pt x="1479524" y="0"/>
                </a:cubicBezTo>
                <a:cubicBezTo>
                  <a:pt x="1628368" y="-23601"/>
                  <a:pt x="1862106" y="24380"/>
                  <a:pt x="2212552" y="0"/>
                </a:cubicBezTo>
                <a:cubicBezTo>
                  <a:pt x="2562998" y="-24380"/>
                  <a:pt x="2469378" y="-17100"/>
                  <a:pt x="2692811" y="0"/>
                </a:cubicBezTo>
                <a:cubicBezTo>
                  <a:pt x="2916244" y="17100"/>
                  <a:pt x="3136160" y="7566"/>
                  <a:pt x="3375285" y="0"/>
                </a:cubicBezTo>
                <a:cubicBezTo>
                  <a:pt x="3614410" y="-7566"/>
                  <a:pt x="3665671" y="-7870"/>
                  <a:pt x="3855545" y="0"/>
                </a:cubicBezTo>
                <a:cubicBezTo>
                  <a:pt x="4045419" y="7870"/>
                  <a:pt x="4313443" y="-3679"/>
                  <a:pt x="4487465" y="0"/>
                </a:cubicBezTo>
                <a:cubicBezTo>
                  <a:pt x="4661487" y="3679"/>
                  <a:pt x="4902496" y="-17344"/>
                  <a:pt x="5119385" y="0"/>
                </a:cubicBezTo>
                <a:cubicBezTo>
                  <a:pt x="5150492" y="4392"/>
                  <a:pt x="5186837" y="35762"/>
                  <a:pt x="5183408" y="64023"/>
                </a:cubicBezTo>
                <a:cubicBezTo>
                  <a:pt x="5165611" y="203434"/>
                  <a:pt x="5194790" y="286318"/>
                  <a:pt x="5183408" y="434356"/>
                </a:cubicBezTo>
                <a:cubicBezTo>
                  <a:pt x="5172026" y="582394"/>
                  <a:pt x="5189290" y="645931"/>
                  <a:pt x="5183408" y="835551"/>
                </a:cubicBezTo>
                <a:cubicBezTo>
                  <a:pt x="5183057" y="873952"/>
                  <a:pt x="5151471" y="903067"/>
                  <a:pt x="5119385" y="899574"/>
                </a:cubicBezTo>
                <a:cubicBezTo>
                  <a:pt x="4907777" y="888703"/>
                  <a:pt x="4737547" y="924801"/>
                  <a:pt x="4436911" y="899574"/>
                </a:cubicBezTo>
                <a:cubicBezTo>
                  <a:pt x="4136275" y="874347"/>
                  <a:pt x="4118283" y="917547"/>
                  <a:pt x="3956652" y="899574"/>
                </a:cubicBezTo>
                <a:cubicBezTo>
                  <a:pt x="3795021" y="881601"/>
                  <a:pt x="3547422" y="896741"/>
                  <a:pt x="3425839" y="899574"/>
                </a:cubicBezTo>
                <a:cubicBezTo>
                  <a:pt x="3304256" y="902407"/>
                  <a:pt x="3047943" y="926584"/>
                  <a:pt x="2844472" y="899574"/>
                </a:cubicBezTo>
                <a:cubicBezTo>
                  <a:pt x="2641001" y="872564"/>
                  <a:pt x="2426946" y="915304"/>
                  <a:pt x="2212552" y="899574"/>
                </a:cubicBezTo>
                <a:cubicBezTo>
                  <a:pt x="1998158" y="883844"/>
                  <a:pt x="1673820" y="894649"/>
                  <a:pt x="1479524" y="899574"/>
                </a:cubicBezTo>
                <a:cubicBezTo>
                  <a:pt x="1285228" y="904499"/>
                  <a:pt x="1009592" y="874677"/>
                  <a:pt x="797050" y="899574"/>
                </a:cubicBezTo>
                <a:cubicBezTo>
                  <a:pt x="584508" y="924471"/>
                  <a:pt x="213827" y="889718"/>
                  <a:pt x="64023" y="899574"/>
                </a:cubicBezTo>
                <a:cubicBezTo>
                  <a:pt x="29531" y="898614"/>
                  <a:pt x="8321" y="873735"/>
                  <a:pt x="0" y="835551"/>
                </a:cubicBezTo>
                <a:cubicBezTo>
                  <a:pt x="17984" y="689108"/>
                  <a:pt x="17950" y="632667"/>
                  <a:pt x="0" y="472933"/>
                </a:cubicBezTo>
                <a:cubicBezTo>
                  <a:pt x="-17950" y="313199"/>
                  <a:pt x="5002" y="248892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7679743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-3175" y="51379"/>
                  <a:pt x="49221" y="-106"/>
                  <a:pt x="114730" y="0"/>
                </a:cubicBezTo>
                <a:cubicBezTo>
                  <a:pt x="335718" y="-11690"/>
                  <a:pt x="382761" y="-3544"/>
                  <a:pt x="598562" y="0"/>
                </a:cubicBezTo>
                <a:cubicBezTo>
                  <a:pt x="814363" y="3544"/>
                  <a:pt x="886450" y="-2224"/>
                  <a:pt x="1045176" y="0"/>
                </a:cubicBezTo>
                <a:cubicBezTo>
                  <a:pt x="1103076" y="2466"/>
                  <a:pt x="1171569" y="49721"/>
                  <a:pt x="1159906" y="114730"/>
                </a:cubicBezTo>
                <a:cubicBezTo>
                  <a:pt x="1164633" y="344121"/>
                  <a:pt x="1144289" y="471160"/>
                  <a:pt x="1159906" y="573636"/>
                </a:cubicBezTo>
                <a:cubicBezTo>
                  <a:pt x="1150055" y="638415"/>
                  <a:pt x="1103544" y="690533"/>
                  <a:pt x="1045176" y="688366"/>
                </a:cubicBezTo>
                <a:cubicBezTo>
                  <a:pt x="926467" y="671156"/>
                  <a:pt x="715230" y="680586"/>
                  <a:pt x="589257" y="688366"/>
                </a:cubicBezTo>
                <a:cubicBezTo>
                  <a:pt x="463284" y="696146"/>
                  <a:pt x="277741" y="674666"/>
                  <a:pt x="114730" y="688366"/>
                </a:cubicBezTo>
                <a:cubicBezTo>
                  <a:pt x="41738" y="679045"/>
                  <a:pt x="6821" y="636472"/>
                  <a:pt x="0" y="573636"/>
                </a:cubicBezTo>
                <a:cubicBezTo>
                  <a:pt x="-13845" y="450929"/>
                  <a:pt x="14963" y="308610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317" y="62665"/>
                  <a:pt x="63774" y="-2431"/>
                  <a:pt x="114730" y="0"/>
                </a:cubicBezTo>
                <a:cubicBezTo>
                  <a:pt x="236470" y="17785"/>
                  <a:pt x="448623" y="-624"/>
                  <a:pt x="598562" y="0"/>
                </a:cubicBezTo>
                <a:cubicBezTo>
                  <a:pt x="748501" y="624"/>
                  <a:pt x="917439" y="-21743"/>
                  <a:pt x="1045176" y="0"/>
                </a:cubicBezTo>
                <a:cubicBezTo>
                  <a:pt x="1113949" y="-13579"/>
                  <a:pt x="1162383" y="52173"/>
                  <a:pt x="1159906" y="114730"/>
                </a:cubicBezTo>
                <a:cubicBezTo>
                  <a:pt x="1155155" y="245035"/>
                  <a:pt x="1139973" y="403108"/>
                  <a:pt x="1159906" y="573636"/>
                </a:cubicBezTo>
                <a:cubicBezTo>
                  <a:pt x="1148800" y="635060"/>
                  <a:pt x="1114345" y="676673"/>
                  <a:pt x="1045176" y="688366"/>
                </a:cubicBezTo>
                <a:cubicBezTo>
                  <a:pt x="843855" y="690615"/>
                  <a:pt x="717620" y="692497"/>
                  <a:pt x="598562" y="688366"/>
                </a:cubicBezTo>
                <a:cubicBezTo>
                  <a:pt x="479504" y="684235"/>
                  <a:pt x="263997" y="690233"/>
                  <a:pt x="114730" y="688366"/>
                </a:cubicBezTo>
                <a:cubicBezTo>
                  <a:pt x="51143" y="691998"/>
                  <a:pt x="-2213" y="636697"/>
                  <a:pt x="0" y="573636"/>
                </a:cubicBezTo>
                <a:cubicBezTo>
                  <a:pt x="1734" y="426348"/>
                  <a:pt x="-11450" y="215293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3044378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</a:t>
            </a:r>
            <a:br>
              <a:rPr lang="en-US" sz="1200" dirty="0"/>
            </a:br>
            <a:r>
              <a:rPr lang="en-US" sz="1200" dirty="0"/>
              <a:t>Containers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8259696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B6B7F-D656-3A4A-A0F8-D3F4B841635E}"/>
              </a:ext>
            </a:extLst>
          </p:cNvPr>
          <p:cNvGrpSpPr/>
          <p:nvPr/>
        </p:nvGrpSpPr>
        <p:grpSpPr>
          <a:xfrm>
            <a:off x="4240579" y="630556"/>
            <a:ext cx="1103707" cy="726217"/>
            <a:chOff x="4240579" y="630556"/>
            <a:chExt cx="1103707" cy="726217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4533073" y="1015938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4688010" y="1015938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4829438" y="1015938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4240579" y="630556"/>
              <a:ext cx="1103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container-anomaly-retry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48497" y="1039954"/>
            <a:ext cx="444951" cy="340835"/>
            <a:chOff x="2963940" y="4698127"/>
            <a:chExt cx="444951" cy="340835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9719470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8456358" y="2919733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Get BPM Token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279695" y="2206981"/>
            <a:ext cx="5287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1470441" y="2516876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 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50D1D8-A959-CA48-B98E-645237516354}"/>
              </a:ext>
            </a:extLst>
          </p:cNvPr>
          <p:cNvSpPr txBox="1"/>
          <p:nvPr/>
        </p:nvSpPr>
        <p:spPr>
          <a:xfrm>
            <a:off x="5181317" y="634267"/>
            <a:ext cx="1103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25000"/>
                  </a:schemeClr>
                </a:solidFill>
              </a:rPr>
              <a:t>container-anomaly-dead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96DCB17-DE15-AD4D-8812-A0ED5D0AA399}"/>
              </a:ext>
            </a:extLst>
          </p:cNvPr>
          <p:cNvGrpSpPr/>
          <p:nvPr/>
        </p:nvGrpSpPr>
        <p:grpSpPr>
          <a:xfrm>
            <a:off x="6567069" y="2062508"/>
            <a:ext cx="433615" cy="288669"/>
            <a:chOff x="7970108" y="5423680"/>
            <a:chExt cx="1878227" cy="1100688"/>
          </a:xfrm>
        </p:grpSpPr>
        <p:sp>
          <p:nvSpPr>
            <p:cNvPr id="92" name="Process 91">
              <a:extLst>
                <a:ext uri="{FF2B5EF4-FFF2-40B4-BE49-F238E27FC236}">
                  <a16:creationId xmlns:a16="http://schemas.microsoft.com/office/drawing/2014/main" id="{A2747353-BC5B-F64B-BEC8-F9C72A9BEC3B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26076 w 1878227"/>
                <a:gd name="connsiteY1" fmla="*/ 0 h 1099637"/>
                <a:gd name="connsiteX2" fmla="*/ 1252151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233369 w 1878227"/>
                <a:gd name="connsiteY6" fmla="*/ 1099637 h 1099637"/>
                <a:gd name="connsiteX7" fmla="*/ 644858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199144" y="-27196"/>
                    <a:pt x="343565" y="6190"/>
                    <a:pt x="626076" y="0"/>
                  </a:cubicBezTo>
                  <a:cubicBezTo>
                    <a:pt x="908587" y="-6190"/>
                    <a:pt x="1110524" y="10655"/>
                    <a:pt x="1252151" y="0"/>
                  </a:cubicBezTo>
                  <a:cubicBezTo>
                    <a:pt x="1393778" y="-10655"/>
                    <a:pt x="1642479" y="-23181"/>
                    <a:pt x="1878227" y="0"/>
                  </a:cubicBezTo>
                  <a:cubicBezTo>
                    <a:pt x="1898054" y="171848"/>
                    <a:pt x="1887841" y="329722"/>
                    <a:pt x="1878227" y="549819"/>
                  </a:cubicBezTo>
                  <a:cubicBezTo>
                    <a:pt x="1868613" y="769916"/>
                    <a:pt x="1900685" y="891119"/>
                    <a:pt x="1878227" y="1099637"/>
                  </a:cubicBezTo>
                  <a:cubicBezTo>
                    <a:pt x="1593223" y="1080856"/>
                    <a:pt x="1408569" y="1126173"/>
                    <a:pt x="1233369" y="1099637"/>
                  </a:cubicBezTo>
                  <a:cubicBezTo>
                    <a:pt x="1058169" y="1073101"/>
                    <a:pt x="788035" y="1100818"/>
                    <a:pt x="644858" y="1099637"/>
                  </a:cubicBezTo>
                  <a:cubicBezTo>
                    <a:pt x="501681" y="1098456"/>
                    <a:pt x="236315" y="1126903"/>
                    <a:pt x="0" y="1099637"/>
                  </a:cubicBezTo>
                  <a:cubicBezTo>
                    <a:pt x="-7316" y="951812"/>
                    <a:pt x="-455" y="804939"/>
                    <a:pt x="0" y="560815"/>
                  </a:cubicBezTo>
                  <a:cubicBezTo>
                    <a:pt x="455" y="316691"/>
                    <a:pt x="-8581" y="25948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26499" y="734"/>
                    <a:pt x="390285" y="-22694"/>
                    <a:pt x="626076" y="0"/>
                  </a:cubicBezTo>
                  <a:cubicBezTo>
                    <a:pt x="861867" y="22694"/>
                    <a:pt x="1090543" y="31856"/>
                    <a:pt x="1270934" y="0"/>
                  </a:cubicBezTo>
                  <a:cubicBezTo>
                    <a:pt x="1451325" y="-31856"/>
                    <a:pt x="1742317" y="-23212"/>
                    <a:pt x="1878227" y="0"/>
                  </a:cubicBezTo>
                  <a:cubicBezTo>
                    <a:pt x="1876860" y="216346"/>
                    <a:pt x="1875864" y="319994"/>
                    <a:pt x="1878227" y="560815"/>
                  </a:cubicBezTo>
                  <a:cubicBezTo>
                    <a:pt x="1880590" y="801636"/>
                    <a:pt x="1897474" y="972626"/>
                    <a:pt x="1878227" y="1099637"/>
                  </a:cubicBezTo>
                  <a:cubicBezTo>
                    <a:pt x="1588138" y="1104286"/>
                    <a:pt x="1514451" y="1107517"/>
                    <a:pt x="1252151" y="1099637"/>
                  </a:cubicBezTo>
                  <a:cubicBezTo>
                    <a:pt x="989851" y="1091757"/>
                    <a:pt x="859784" y="1108820"/>
                    <a:pt x="682422" y="1099637"/>
                  </a:cubicBezTo>
                  <a:cubicBezTo>
                    <a:pt x="505060" y="1090454"/>
                    <a:pt x="252554" y="1117317"/>
                    <a:pt x="0" y="1099637"/>
                  </a:cubicBezTo>
                  <a:cubicBezTo>
                    <a:pt x="26234" y="946850"/>
                    <a:pt x="27813" y="691699"/>
                    <a:pt x="0" y="527826"/>
                  </a:cubicBezTo>
                  <a:cubicBezTo>
                    <a:pt x="-27813" y="363953"/>
                    <a:pt x="13218" y="10679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8634128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Merge 92">
              <a:extLst>
                <a:ext uri="{FF2B5EF4-FFF2-40B4-BE49-F238E27FC236}">
                  <a16:creationId xmlns:a16="http://schemas.microsoft.com/office/drawing/2014/main" id="{0B53DF4B-3A0A-3A4F-80F9-4279A134A52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569054 w 1876003"/>
                <a:gd name="connsiteY1" fmla="*/ 0 h 673922"/>
                <a:gd name="connsiteX2" fmla="*/ 1138108 w 1876003"/>
                <a:gd name="connsiteY2" fmla="*/ 0 h 673922"/>
                <a:gd name="connsiteX3" fmla="*/ 1876003 w 1876003"/>
                <a:gd name="connsiteY3" fmla="*/ 0 h 673922"/>
                <a:gd name="connsiteX4" fmla="*/ 1425762 w 1876003"/>
                <a:gd name="connsiteY4" fmla="*/ 323483 h 673922"/>
                <a:gd name="connsiteX5" fmla="*/ 938001 w 1876003"/>
                <a:gd name="connsiteY5" fmla="*/ 673922 h 673922"/>
                <a:gd name="connsiteX6" fmla="*/ 478381 w 1876003"/>
                <a:gd name="connsiteY6" fmla="*/ 343700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66922" y="-1383"/>
                    <a:pt x="366399" y="25297"/>
                    <a:pt x="569054" y="0"/>
                  </a:cubicBezTo>
                  <a:cubicBezTo>
                    <a:pt x="771709" y="-25297"/>
                    <a:pt x="1018264" y="19253"/>
                    <a:pt x="1138108" y="0"/>
                  </a:cubicBezTo>
                  <a:cubicBezTo>
                    <a:pt x="1257952" y="-19253"/>
                    <a:pt x="1507176" y="15020"/>
                    <a:pt x="1876003" y="0"/>
                  </a:cubicBezTo>
                  <a:cubicBezTo>
                    <a:pt x="1707000" y="136161"/>
                    <a:pt x="1636888" y="148375"/>
                    <a:pt x="1425762" y="323483"/>
                  </a:cubicBezTo>
                  <a:cubicBezTo>
                    <a:pt x="1214636" y="498591"/>
                    <a:pt x="1116877" y="567889"/>
                    <a:pt x="938001" y="673922"/>
                  </a:cubicBezTo>
                  <a:cubicBezTo>
                    <a:pt x="760593" y="544594"/>
                    <a:pt x="689485" y="502527"/>
                    <a:pt x="478381" y="343700"/>
                  </a:cubicBezTo>
                  <a:cubicBezTo>
                    <a:pt x="267277" y="184874"/>
                    <a:pt x="200744" y="145817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182417" y="-9519"/>
                    <a:pt x="376757" y="-15948"/>
                    <a:pt x="587814" y="0"/>
                  </a:cubicBezTo>
                  <a:cubicBezTo>
                    <a:pt x="798871" y="15948"/>
                    <a:pt x="973814" y="-4943"/>
                    <a:pt x="1175629" y="0"/>
                  </a:cubicBezTo>
                  <a:cubicBezTo>
                    <a:pt x="1377444" y="4943"/>
                    <a:pt x="1634148" y="-9719"/>
                    <a:pt x="1876003" y="0"/>
                  </a:cubicBezTo>
                  <a:cubicBezTo>
                    <a:pt x="1685695" y="109433"/>
                    <a:pt x="1656548" y="192226"/>
                    <a:pt x="1407002" y="336961"/>
                  </a:cubicBezTo>
                  <a:cubicBezTo>
                    <a:pt x="1157456" y="481696"/>
                    <a:pt x="1104750" y="560431"/>
                    <a:pt x="938001" y="673922"/>
                  </a:cubicBezTo>
                  <a:cubicBezTo>
                    <a:pt x="733532" y="518135"/>
                    <a:pt x="678295" y="519437"/>
                    <a:pt x="497141" y="357179"/>
                  </a:cubicBezTo>
                  <a:cubicBezTo>
                    <a:pt x="315987" y="194921"/>
                    <a:pt x="91465" y="8548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384038908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4FEDFCEF-FDE0-F847-AFBD-C73250446F62}"/>
              </a:ext>
            </a:extLst>
          </p:cNvPr>
          <p:cNvSpPr/>
          <p:nvPr/>
        </p:nvSpPr>
        <p:spPr>
          <a:xfrm>
            <a:off x="6155388" y="168122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ContainerAnomaly</a:t>
            </a:r>
          </a:p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70D827-FFAF-3049-93E6-8E2DCEE087DF}"/>
              </a:ext>
            </a:extLst>
          </p:cNvPr>
          <p:cNvCxnSpPr>
            <a:cxnSpLocks/>
          </p:cNvCxnSpPr>
          <p:nvPr/>
        </p:nvCxnSpPr>
        <p:spPr>
          <a:xfrm>
            <a:off x="8262263" y="3160217"/>
            <a:ext cx="146878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6CD2DC9-3453-3B43-A299-522C69086ECF}"/>
              </a:ext>
            </a:extLst>
          </p:cNvPr>
          <p:cNvCxnSpPr>
            <a:cxnSpLocks/>
          </p:cNvCxnSpPr>
          <p:nvPr/>
        </p:nvCxnSpPr>
        <p:spPr>
          <a:xfrm>
            <a:off x="5984040" y="4234495"/>
            <a:ext cx="229172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8D7D674-41DD-D444-9070-D58D951AECFE}"/>
              </a:ext>
            </a:extLst>
          </p:cNvPr>
          <p:cNvGrpSpPr/>
          <p:nvPr/>
        </p:nvGrpSpPr>
        <p:grpSpPr>
          <a:xfrm>
            <a:off x="6437812" y="736766"/>
            <a:ext cx="732893" cy="651507"/>
            <a:chOff x="2818985" y="1424735"/>
            <a:chExt cx="732893" cy="647549"/>
          </a:xfrm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011FB4CC-22C7-BB4A-8045-ADCD9D73EBB5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83977162-3965-824D-B4AA-9281CE0EEE08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0A71DF82-BCB7-7B44-94CD-FC8ACC7DFFD6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34721-55EC-A44C-8236-91DB09A41DBA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1048EFA-C630-524D-8783-0EA51906B2F4}"/>
              </a:ext>
            </a:extLst>
          </p:cNvPr>
          <p:cNvSpPr/>
          <p:nvPr/>
        </p:nvSpPr>
        <p:spPr>
          <a:xfrm>
            <a:off x="5024047" y="3697156"/>
            <a:ext cx="156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ContainerAnomalyDead</a:t>
            </a:r>
          </a:p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B920D4BD-DA79-6146-A894-A1332FEB6FE8}"/>
              </a:ext>
            </a:extLst>
          </p:cNvPr>
          <p:cNvSpPr/>
          <p:nvPr/>
        </p:nvSpPr>
        <p:spPr>
          <a:xfrm>
            <a:off x="10689149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79953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4934" y="61206"/>
                  <a:pt x="52978" y="-849"/>
                  <a:pt x="114730" y="0"/>
                </a:cubicBezTo>
                <a:cubicBezTo>
                  <a:pt x="209438" y="10037"/>
                  <a:pt x="374507" y="14013"/>
                  <a:pt x="579953" y="0"/>
                </a:cubicBezTo>
                <a:cubicBezTo>
                  <a:pt x="785399" y="-14013"/>
                  <a:pt x="836479" y="12076"/>
                  <a:pt x="1045176" y="0"/>
                </a:cubicBezTo>
                <a:cubicBezTo>
                  <a:pt x="1104830" y="-972"/>
                  <a:pt x="1159934" y="41965"/>
                  <a:pt x="1159906" y="114730"/>
                </a:cubicBezTo>
                <a:cubicBezTo>
                  <a:pt x="1166229" y="326799"/>
                  <a:pt x="1168988" y="431999"/>
                  <a:pt x="1159906" y="573636"/>
                </a:cubicBezTo>
                <a:cubicBezTo>
                  <a:pt x="1167010" y="645092"/>
                  <a:pt x="1099506" y="691612"/>
                  <a:pt x="1045176" y="688366"/>
                </a:cubicBezTo>
                <a:cubicBezTo>
                  <a:pt x="818569" y="694360"/>
                  <a:pt x="751769" y="668296"/>
                  <a:pt x="589257" y="688366"/>
                </a:cubicBezTo>
                <a:cubicBezTo>
                  <a:pt x="426745" y="708436"/>
                  <a:pt x="234328" y="666667"/>
                  <a:pt x="114730" y="688366"/>
                </a:cubicBezTo>
                <a:cubicBezTo>
                  <a:pt x="47580" y="674083"/>
                  <a:pt x="9320" y="635661"/>
                  <a:pt x="0" y="573636"/>
                </a:cubicBezTo>
                <a:cubicBezTo>
                  <a:pt x="-308" y="443382"/>
                  <a:pt x="-9527" y="337572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6891" y="48549"/>
                  <a:pt x="53889" y="-4139"/>
                  <a:pt x="114730" y="0"/>
                </a:cubicBezTo>
                <a:cubicBezTo>
                  <a:pt x="260306" y="1031"/>
                  <a:pt x="439674" y="15069"/>
                  <a:pt x="598562" y="0"/>
                </a:cubicBezTo>
                <a:cubicBezTo>
                  <a:pt x="757450" y="-15069"/>
                  <a:pt x="861841" y="17840"/>
                  <a:pt x="1045176" y="0"/>
                </a:cubicBezTo>
                <a:cubicBezTo>
                  <a:pt x="1116505" y="11617"/>
                  <a:pt x="1149310" y="49210"/>
                  <a:pt x="1159906" y="114730"/>
                </a:cubicBezTo>
                <a:cubicBezTo>
                  <a:pt x="1151205" y="292413"/>
                  <a:pt x="1168377" y="449918"/>
                  <a:pt x="1159906" y="573636"/>
                </a:cubicBezTo>
                <a:cubicBezTo>
                  <a:pt x="1174390" y="639582"/>
                  <a:pt x="1110042" y="684635"/>
                  <a:pt x="1045176" y="688366"/>
                </a:cubicBezTo>
                <a:cubicBezTo>
                  <a:pt x="836493" y="702332"/>
                  <a:pt x="792693" y="701201"/>
                  <a:pt x="579953" y="688366"/>
                </a:cubicBezTo>
                <a:cubicBezTo>
                  <a:pt x="367213" y="675531"/>
                  <a:pt x="227885" y="695816"/>
                  <a:pt x="114730" y="688366"/>
                </a:cubicBezTo>
                <a:cubicBezTo>
                  <a:pt x="41847" y="679381"/>
                  <a:pt x="6419" y="644094"/>
                  <a:pt x="0" y="573636"/>
                </a:cubicBezTo>
                <a:cubicBezTo>
                  <a:pt x="4295" y="422204"/>
                  <a:pt x="4932" y="330828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926225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7469B02-CC19-A54B-A095-44437FCCBCE0}"/>
              </a:ext>
            </a:extLst>
          </p:cNvPr>
          <p:cNvCxnSpPr>
            <a:cxnSpLocks/>
          </p:cNvCxnSpPr>
          <p:nvPr/>
        </p:nvCxnSpPr>
        <p:spPr>
          <a:xfrm>
            <a:off x="11282611" y="1346493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7F3601A-F331-4D4F-9218-C1E1FB77C429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7000684" y="2206981"/>
            <a:ext cx="1259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8DB425FF-EB39-9745-BA23-2184EF2BA028}"/>
              </a:ext>
            </a:extLst>
          </p:cNvPr>
          <p:cNvSpPr/>
          <p:nvPr/>
        </p:nvSpPr>
        <p:spPr>
          <a:xfrm>
            <a:off x="2870261" y="2769279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Call BPM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B9BD94E-686A-694C-AA0B-C1655095B78F}"/>
              </a:ext>
            </a:extLst>
          </p:cNvPr>
          <p:cNvSpPr/>
          <p:nvPr/>
        </p:nvSpPr>
        <p:spPr>
          <a:xfrm>
            <a:off x="9704558" y="3368562"/>
            <a:ext cx="149256" cy="450757"/>
          </a:xfrm>
          <a:custGeom>
            <a:avLst/>
            <a:gdLst>
              <a:gd name="connsiteX0" fmla="*/ 0 w 149256"/>
              <a:gd name="connsiteY0" fmla="*/ 24876 h 450757"/>
              <a:gd name="connsiteX1" fmla="*/ 24876 w 149256"/>
              <a:gd name="connsiteY1" fmla="*/ 0 h 450757"/>
              <a:gd name="connsiteX2" fmla="*/ 124380 w 149256"/>
              <a:gd name="connsiteY2" fmla="*/ 0 h 450757"/>
              <a:gd name="connsiteX3" fmla="*/ 149256 w 149256"/>
              <a:gd name="connsiteY3" fmla="*/ 24876 h 450757"/>
              <a:gd name="connsiteX4" fmla="*/ 149256 w 149256"/>
              <a:gd name="connsiteY4" fmla="*/ 425881 h 450757"/>
              <a:gd name="connsiteX5" fmla="*/ 124380 w 149256"/>
              <a:gd name="connsiteY5" fmla="*/ 450757 h 450757"/>
              <a:gd name="connsiteX6" fmla="*/ 24876 w 149256"/>
              <a:gd name="connsiteY6" fmla="*/ 450757 h 450757"/>
              <a:gd name="connsiteX7" fmla="*/ 0 w 149256"/>
              <a:gd name="connsiteY7" fmla="*/ 425881 h 450757"/>
              <a:gd name="connsiteX8" fmla="*/ 0 w 149256"/>
              <a:gd name="connsiteY8" fmla="*/ 24876 h 45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256" h="450757" fill="none" extrusionOk="0">
                <a:moveTo>
                  <a:pt x="0" y="24876"/>
                </a:moveTo>
                <a:cubicBezTo>
                  <a:pt x="364" y="8034"/>
                  <a:pt x="9821" y="711"/>
                  <a:pt x="24876" y="0"/>
                </a:cubicBezTo>
                <a:cubicBezTo>
                  <a:pt x="55072" y="-1805"/>
                  <a:pt x="100672" y="-2005"/>
                  <a:pt x="124380" y="0"/>
                </a:cubicBezTo>
                <a:cubicBezTo>
                  <a:pt x="140330" y="-1992"/>
                  <a:pt x="152567" y="11138"/>
                  <a:pt x="149256" y="24876"/>
                </a:cubicBezTo>
                <a:cubicBezTo>
                  <a:pt x="166478" y="139867"/>
                  <a:pt x="165067" y="254570"/>
                  <a:pt x="149256" y="425881"/>
                </a:cubicBezTo>
                <a:cubicBezTo>
                  <a:pt x="152285" y="438394"/>
                  <a:pt x="139002" y="453858"/>
                  <a:pt x="124380" y="450757"/>
                </a:cubicBezTo>
                <a:cubicBezTo>
                  <a:pt x="98600" y="449750"/>
                  <a:pt x="67345" y="452232"/>
                  <a:pt x="24876" y="450757"/>
                </a:cubicBezTo>
                <a:cubicBezTo>
                  <a:pt x="11192" y="451242"/>
                  <a:pt x="-357" y="441975"/>
                  <a:pt x="0" y="425881"/>
                </a:cubicBezTo>
                <a:cubicBezTo>
                  <a:pt x="19080" y="289815"/>
                  <a:pt x="594" y="202130"/>
                  <a:pt x="0" y="24876"/>
                </a:cubicBezTo>
                <a:close/>
              </a:path>
              <a:path w="149256" h="450757" stroke="0" extrusionOk="0">
                <a:moveTo>
                  <a:pt x="0" y="24876"/>
                </a:moveTo>
                <a:cubicBezTo>
                  <a:pt x="-1182" y="12837"/>
                  <a:pt x="12974" y="-417"/>
                  <a:pt x="24876" y="0"/>
                </a:cubicBezTo>
                <a:cubicBezTo>
                  <a:pt x="54949" y="2090"/>
                  <a:pt x="76194" y="2024"/>
                  <a:pt x="124380" y="0"/>
                </a:cubicBezTo>
                <a:cubicBezTo>
                  <a:pt x="137546" y="652"/>
                  <a:pt x="149488" y="12172"/>
                  <a:pt x="149256" y="24876"/>
                </a:cubicBezTo>
                <a:cubicBezTo>
                  <a:pt x="154098" y="222483"/>
                  <a:pt x="154896" y="254682"/>
                  <a:pt x="149256" y="425881"/>
                </a:cubicBezTo>
                <a:cubicBezTo>
                  <a:pt x="148904" y="439493"/>
                  <a:pt x="140254" y="449676"/>
                  <a:pt x="124380" y="450757"/>
                </a:cubicBezTo>
                <a:cubicBezTo>
                  <a:pt x="98238" y="447868"/>
                  <a:pt x="57923" y="451074"/>
                  <a:pt x="24876" y="450757"/>
                </a:cubicBezTo>
                <a:cubicBezTo>
                  <a:pt x="12104" y="449083"/>
                  <a:pt x="-2494" y="440345"/>
                  <a:pt x="0" y="425881"/>
                </a:cubicBezTo>
                <a:cubicBezTo>
                  <a:pt x="11718" y="235041"/>
                  <a:pt x="19888" y="155249"/>
                  <a:pt x="0" y="24876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9080670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4DB590D-1488-C24A-99EB-932FCC21A328}"/>
              </a:ext>
            </a:extLst>
          </p:cNvPr>
          <p:cNvSpPr/>
          <p:nvPr/>
        </p:nvSpPr>
        <p:spPr>
          <a:xfrm>
            <a:off x="9796419" y="3423221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Exception thrown or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wrong credentials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E56545-36B7-854F-B060-23F868C3B9BA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272066" y="3593940"/>
            <a:ext cx="1432492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E38197F-C47C-2349-9439-356C7496F643}"/>
              </a:ext>
            </a:extLst>
          </p:cNvPr>
          <p:cNvGrpSpPr/>
          <p:nvPr/>
        </p:nvGrpSpPr>
        <p:grpSpPr>
          <a:xfrm>
            <a:off x="5550423" y="4098166"/>
            <a:ext cx="433615" cy="288669"/>
            <a:chOff x="5550424" y="5672321"/>
            <a:chExt cx="433615" cy="288669"/>
          </a:xfrm>
        </p:grpSpPr>
        <p:sp>
          <p:nvSpPr>
            <p:cNvPr id="125" name="Process 124">
              <a:extLst>
                <a:ext uri="{FF2B5EF4-FFF2-40B4-BE49-F238E27FC236}">
                  <a16:creationId xmlns:a16="http://schemas.microsoft.com/office/drawing/2014/main" id="{E3DECAE1-9AAB-CF42-AFDD-4A60E5E66D13}"/>
                </a:ext>
              </a:extLst>
            </p:cNvPr>
            <p:cNvSpPr/>
            <p:nvPr/>
          </p:nvSpPr>
          <p:spPr>
            <a:xfrm>
              <a:off x="5550424" y="5672597"/>
              <a:ext cx="433615" cy="288393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Merge 125">
              <a:extLst>
                <a:ext uri="{FF2B5EF4-FFF2-40B4-BE49-F238E27FC236}">
                  <a16:creationId xmlns:a16="http://schemas.microsoft.com/office/drawing/2014/main" id="{1B0A3F21-4BED-9540-B779-A7F56EFA056B}"/>
                </a:ext>
              </a:extLst>
            </p:cNvPr>
            <p:cNvSpPr/>
            <p:nvPr/>
          </p:nvSpPr>
          <p:spPr>
            <a:xfrm>
              <a:off x="5550424" y="5672321"/>
              <a:ext cx="433102" cy="176744"/>
            </a:xfrm>
            <a:custGeom>
              <a:avLst/>
              <a:gdLst>
                <a:gd name="connsiteX0" fmla="*/ 0 w 433102"/>
                <a:gd name="connsiteY0" fmla="*/ 0 h 176744"/>
                <a:gd name="connsiteX1" fmla="*/ 433102 w 433102"/>
                <a:gd name="connsiteY1" fmla="*/ 0 h 176744"/>
                <a:gd name="connsiteX2" fmla="*/ 216551 w 433102"/>
                <a:gd name="connsiteY2" fmla="*/ 176744 h 176744"/>
                <a:gd name="connsiteX3" fmla="*/ 0 w 433102"/>
                <a:gd name="connsiteY3" fmla="*/ 0 h 17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102" h="176744" fill="none" extrusionOk="0">
                  <a:moveTo>
                    <a:pt x="0" y="0"/>
                  </a:moveTo>
                  <a:cubicBezTo>
                    <a:pt x="143857" y="21589"/>
                    <a:pt x="270855" y="-8077"/>
                    <a:pt x="433102" y="0"/>
                  </a:cubicBezTo>
                  <a:cubicBezTo>
                    <a:pt x="393451" y="46962"/>
                    <a:pt x="313025" y="95727"/>
                    <a:pt x="216551" y="176744"/>
                  </a:cubicBezTo>
                  <a:cubicBezTo>
                    <a:pt x="120181" y="91670"/>
                    <a:pt x="84212" y="57565"/>
                    <a:pt x="0" y="0"/>
                  </a:cubicBezTo>
                  <a:close/>
                </a:path>
                <a:path w="433102" h="176744" stroke="0" extrusionOk="0">
                  <a:moveTo>
                    <a:pt x="0" y="0"/>
                  </a:moveTo>
                  <a:cubicBezTo>
                    <a:pt x="131471" y="-16934"/>
                    <a:pt x="262648" y="-5967"/>
                    <a:pt x="433102" y="0"/>
                  </a:cubicBezTo>
                  <a:cubicBezTo>
                    <a:pt x="386412" y="36265"/>
                    <a:pt x="314403" y="100464"/>
                    <a:pt x="216551" y="176744"/>
                  </a:cubicBezTo>
                  <a:cubicBezTo>
                    <a:pt x="177501" y="129226"/>
                    <a:pt x="89856" y="75681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427151669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34B8DBB-A60B-284D-9931-98EAECF35DC7}"/>
              </a:ext>
            </a:extLst>
          </p:cNvPr>
          <p:cNvSpPr/>
          <p:nvPr/>
        </p:nvSpPr>
        <p:spPr>
          <a:xfrm>
            <a:off x="527971" y="685132"/>
            <a:ext cx="1515961" cy="619013"/>
          </a:xfrm>
          <a:custGeom>
            <a:avLst/>
            <a:gdLst>
              <a:gd name="connsiteX0" fmla="*/ 0 w 1515961"/>
              <a:gd name="connsiteY0" fmla="*/ 103171 h 619013"/>
              <a:gd name="connsiteX1" fmla="*/ 103171 w 1515961"/>
              <a:gd name="connsiteY1" fmla="*/ 0 h 619013"/>
              <a:gd name="connsiteX2" fmla="*/ 757981 w 1515961"/>
              <a:gd name="connsiteY2" fmla="*/ 0 h 619013"/>
              <a:gd name="connsiteX3" fmla="*/ 1412790 w 1515961"/>
              <a:gd name="connsiteY3" fmla="*/ 0 h 619013"/>
              <a:gd name="connsiteX4" fmla="*/ 1515961 w 1515961"/>
              <a:gd name="connsiteY4" fmla="*/ 103171 h 619013"/>
              <a:gd name="connsiteX5" fmla="*/ 1515961 w 1515961"/>
              <a:gd name="connsiteY5" fmla="*/ 515842 h 619013"/>
              <a:gd name="connsiteX6" fmla="*/ 1412790 w 1515961"/>
              <a:gd name="connsiteY6" fmla="*/ 619013 h 619013"/>
              <a:gd name="connsiteX7" fmla="*/ 771077 w 1515961"/>
              <a:gd name="connsiteY7" fmla="*/ 619013 h 619013"/>
              <a:gd name="connsiteX8" fmla="*/ 103171 w 1515961"/>
              <a:gd name="connsiteY8" fmla="*/ 619013 h 619013"/>
              <a:gd name="connsiteX9" fmla="*/ 0 w 1515961"/>
              <a:gd name="connsiteY9" fmla="*/ 515842 h 619013"/>
              <a:gd name="connsiteX10" fmla="*/ 0 w 1515961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5961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259274" y="-2213"/>
                  <a:pt x="468695" y="21920"/>
                  <a:pt x="757981" y="0"/>
                </a:cubicBezTo>
                <a:cubicBezTo>
                  <a:pt x="1047267" y="-21920"/>
                  <a:pt x="1227360" y="-12213"/>
                  <a:pt x="1412790" y="0"/>
                </a:cubicBezTo>
                <a:cubicBezTo>
                  <a:pt x="1475192" y="-486"/>
                  <a:pt x="1503879" y="43466"/>
                  <a:pt x="1515961" y="103171"/>
                </a:cubicBezTo>
                <a:cubicBezTo>
                  <a:pt x="1502717" y="228207"/>
                  <a:pt x="1533812" y="403834"/>
                  <a:pt x="1515961" y="515842"/>
                </a:cubicBezTo>
                <a:cubicBezTo>
                  <a:pt x="1506007" y="568953"/>
                  <a:pt x="1462679" y="613150"/>
                  <a:pt x="1412790" y="619013"/>
                </a:cubicBezTo>
                <a:cubicBezTo>
                  <a:pt x="1158013" y="590153"/>
                  <a:pt x="983921" y="623579"/>
                  <a:pt x="771077" y="619013"/>
                </a:cubicBezTo>
                <a:cubicBezTo>
                  <a:pt x="558233" y="614447"/>
                  <a:pt x="326693" y="614291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515961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85890" y="17299"/>
                  <a:pt x="504273" y="14449"/>
                  <a:pt x="718692" y="0"/>
                </a:cubicBezTo>
                <a:cubicBezTo>
                  <a:pt x="933111" y="-14449"/>
                  <a:pt x="1192799" y="7890"/>
                  <a:pt x="1412790" y="0"/>
                </a:cubicBezTo>
                <a:cubicBezTo>
                  <a:pt x="1460660" y="6749"/>
                  <a:pt x="1518264" y="49230"/>
                  <a:pt x="1515961" y="103171"/>
                </a:cubicBezTo>
                <a:cubicBezTo>
                  <a:pt x="1521584" y="228564"/>
                  <a:pt x="1522338" y="425420"/>
                  <a:pt x="1515961" y="515842"/>
                </a:cubicBezTo>
                <a:cubicBezTo>
                  <a:pt x="1510308" y="577397"/>
                  <a:pt x="1467710" y="618104"/>
                  <a:pt x="1412790" y="619013"/>
                </a:cubicBezTo>
                <a:cubicBezTo>
                  <a:pt x="1184666" y="599281"/>
                  <a:pt x="1069122" y="642841"/>
                  <a:pt x="797269" y="619013"/>
                </a:cubicBezTo>
                <a:cubicBezTo>
                  <a:pt x="525416" y="595185"/>
                  <a:pt x="432517" y="639746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Reefer</a:t>
            </a:r>
            <a:br>
              <a:rPr lang="en-US" sz="1200" dirty="0"/>
            </a:br>
            <a:r>
              <a:rPr lang="en-US" sz="1200" dirty="0"/>
              <a:t>Container Anomaly</a:t>
            </a:r>
            <a:br>
              <a:rPr lang="en-US" sz="1200" dirty="0"/>
            </a:br>
            <a:r>
              <a:rPr lang="en-US" sz="1200" dirty="0"/>
              <a:t>Scoring Agent</a:t>
            </a:r>
          </a:p>
        </p:txBody>
      </p:sp>
    </p:spTree>
    <p:extLst>
      <p:ext uri="{BB962C8B-B14F-4D97-AF65-F5344CB8AC3E}">
        <p14:creationId xmlns:p14="http://schemas.microsoft.com/office/powerpoint/2010/main" val="94898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131</Words>
  <Application>Microsoft Macintosh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Dead Letter Queue (DLQ) - Sequence Diagram – BPM unavailable</vt:lpstr>
      <vt:lpstr>Dead Letter Queue (DLQ) - Sequence Diagram – BPM authentication failure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Microsoft Office User</dc:creator>
  <cp:lastModifiedBy>Microsoft Office User</cp:lastModifiedBy>
  <cp:revision>90</cp:revision>
  <dcterms:created xsi:type="dcterms:W3CDTF">2019-11-14T09:40:24Z</dcterms:created>
  <dcterms:modified xsi:type="dcterms:W3CDTF">2020-03-09T16:46:26Z</dcterms:modified>
</cp:coreProperties>
</file>