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1168491" r:id="rId2"/>
    <p:sldId id="141168485" r:id="rId3"/>
    <p:sldId id="141168495" r:id="rId4"/>
    <p:sldId id="141168486" r:id="rId5"/>
    <p:sldId id="141168487" r:id="rId6"/>
    <p:sldId id="141168488" r:id="rId7"/>
    <p:sldId id="141168492" r:id="rId8"/>
    <p:sldId id="141168493" r:id="rId9"/>
    <p:sldId id="141168494" r:id="rId10"/>
    <p:sldId id="1411684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/>
    <p:restoredTop sz="96327"/>
  </p:normalViewPr>
  <p:slideViewPr>
    <p:cSldViewPr snapToGrid="0" snapToObjects="1">
      <p:cViewPr varScale="1">
        <p:scale>
          <a:sx n="137" d="100"/>
          <a:sy n="137" d="100"/>
        </p:scale>
        <p:origin x="22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1610-608B-C44E-BFA9-6B08F69E6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411F-5855-F842-8639-452BBBFF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9AD3-83CE-AD4C-86C3-9D9F3555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C7B4-70B7-A743-A5AF-49EEF1B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9AFC-95B7-9D40-9CC5-4991202D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A36-A8F5-7A4D-9681-B3D76CDC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66580-2828-B841-9C69-1D7658CA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5B30-AEB8-B440-B871-7B9CB2C4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3AC-5A3E-EA4A-B0E9-9173C4A8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2305-7BAC-024E-9C12-A2B9B928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2E2B4-BC47-6F4F-9097-97C6E56A0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73BE2-0132-2948-A28D-B1D35250F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EDC5-EE79-5B4B-9EAF-FD0F4AB3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D4C2-A2B0-6E42-9436-6F9737B9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2687-3865-7540-A5B6-B337015E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4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F82D-5B3F-0044-A13D-8BF192FB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9AE1-D6BD-794E-A813-B445F157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4F68-7F62-6C4F-9410-03AA90BF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3519-2E9D-3347-BE15-8FCEBCDF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2467-D401-9640-9561-AFE0C45A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3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C936-0AA2-E844-8B33-5DBB35BE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6C076-10FB-EE49-BB2E-C89526F6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545D-D1F2-C641-A1FD-25E43624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CE85-B0FC-5E44-9265-D394D798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6050-7684-7A4C-B127-26CF1D7C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F40-0276-FD4F-9CA9-51FEE00C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0858-DD71-5B4E-990C-23806D9B7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5D67B-E137-DE40-8FB4-70DC9755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BACD3-0D1C-9042-AE24-59448379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7BCE-0709-434B-8D6C-87787686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BC0A-4FB2-E540-AAC9-AA5FCAAB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0660-7394-1A41-B6A3-468D3169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A924B-97BD-7449-87BE-0CE76F71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65465-1A0B-3641-964E-3E94F971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86903-B7F0-3F42-B65F-45025263F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88AB3-19F9-2A41-A1D4-097F3F37F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1B08E-A4EA-A643-96BB-70F0844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48AB5-D3CA-E146-A882-34EE987D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3B661-0CE0-084A-BD8F-E2CD87B9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5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4A80-1B3C-5441-B18C-13EAF4FD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FC865-3127-2A46-9FF1-8DE0487B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C56A3-5FDB-C645-83A7-20DC5AC8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48680-26AB-9146-9C5A-0473077F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5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9AA2E-3715-894B-B431-7B219F64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8651C-8D8B-114C-A80E-3CCAC536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01E44-C3F2-9B4E-B9B0-DD1D3D27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4D82-C0A1-4A4E-B3CB-2F311041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B320-291F-1C40-ACA0-970F92B6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771A-B839-DA4F-A19E-B9D95AC2C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A1F5-5D21-A74D-8636-F20AD281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F6F88-DD48-1040-BA0B-E08E1EBC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F97CC-0E79-2045-94CE-EB98A8EF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0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5DA-6DFA-C544-AA1D-5DF7DBCD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81EC4-5B57-904C-85D4-1EB434DBC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001ED-A83F-B842-829D-D9F4347D4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05ECA-7C0E-D94D-B1BF-96932DFB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68884-FF73-CB4A-9A1D-63535B08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8E9CB-1333-9A40-9EB1-7B2C0806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2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A2DCF-B8D0-0647-85B9-D5CF0FC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0710-6262-F842-899C-C7CDA120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026E-5FCD-7B4D-9AD6-8187B2A3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D1AB-C11E-1747-BCCA-3C8476DF21EF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FF24-34B0-E145-8CCE-BA4FA45F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B825-3855-A447-93EF-72D7DEC8E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2547-A63D-5E46-BB16-491095DC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7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853A5-74E7-FA4C-83D5-1190FA37F3D4}"/>
              </a:ext>
            </a:extLst>
          </p:cNvPr>
          <p:cNvSpPr/>
          <p:nvPr/>
        </p:nvSpPr>
        <p:spPr>
          <a:xfrm>
            <a:off x="3606605" y="540818"/>
            <a:ext cx="1669774" cy="904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Container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Anomaly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E2C906B-6A71-CB4B-A834-0A3E62670705}"/>
              </a:ext>
            </a:extLst>
          </p:cNvPr>
          <p:cNvSpPr/>
          <p:nvPr/>
        </p:nvSpPr>
        <p:spPr>
          <a:xfrm>
            <a:off x="2655100" y="2310271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Spring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10C1596-C9CC-0547-8CD2-20A1F1A9808F}"/>
              </a:ext>
            </a:extLst>
          </p:cNvPr>
          <p:cNvSpPr/>
          <p:nvPr/>
        </p:nvSpPr>
        <p:spPr>
          <a:xfrm>
            <a:off x="5133330" y="2318306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BPM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30A13-4DA1-2241-B591-DB06B184EF87}"/>
              </a:ext>
            </a:extLst>
          </p:cNvPr>
          <p:cNvSpPr/>
          <p:nvPr/>
        </p:nvSpPr>
        <p:spPr>
          <a:xfrm>
            <a:off x="7654518" y="2310271"/>
            <a:ext cx="1669774" cy="904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toMaintenance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C08E7954-1F6E-DA4B-9323-B6092467B32B}"/>
              </a:ext>
            </a:extLst>
          </p:cNvPr>
          <p:cNvSpPr/>
          <p:nvPr/>
        </p:nvSpPr>
        <p:spPr>
          <a:xfrm>
            <a:off x="2165095" y="245053"/>
            <a:ext cx="1272746" cy="120022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Container: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Loaded</a:t>
            </a:r>
          </a:p>
        </p:txBody>
      </p: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315E8DDF-95E9-2145-A3E6-3E892D3D7AEE}"/>
              </a:ext>
            </a:extLst>
          </p:cNvPr>
          <p:cNvSpPr/>
          <p:nvPr/>
        </p:nvSpPr>
        <p:spPr>
          <a:xfrm>
            <a:off x="467615" y="2117222"/>
            <a:ext cx="1272746" cy="1200225"/>
          </a:xfrm>
          <a:prstGeom prst="foldedCorne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Container:</a:t>
            </a:r>
          </a:p>
          <a:p>
            <a:pPr algn="ctr"/>
            <a:r>
              <a:rPr lang="en-US" sz="1000" i="1" dirty="0" err="1">
                <a:solidFill>
                  <a:schemeClr val="tx1"/>
                </a:solidFill>
              </a:rPr>
              <a:t>MaintenanceNeeded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21" name="Folded Corner 20">
            <a:extLst>
              <a:ext uri="{FF2B5EF4-FFF2-40B4-BE49-F238E27FC236}">
                <a16:creationId xmlns:a16="http://schemas.microsoft.com/office/drawing/2014/main" id="{A9149014-1035-F043-B8EB-7FAFACCA67DD}"/>
              </a:ext>
            </a:extLst>
          </p:cNvPr>
          <p:cNvSpPr/>
          <p:nvPr/>
        </p:nvSpPr>
        <p:spPr>
          <a:xfrm>
            <a:off x="7853032" y="4118680"/>
            <a:ext cx="1272746" cy="1200225"/>
          </a:xfrm>
          <a:prstGeom prst="foldedCorne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Container:</a:t>
            </a:r>
          </a:p>
          <a:p>
            <a:pPr algn="ctr"/>
            <a:r>
              <a:rPr lang="en-US" sz="1400" i="1" dirty="0" err="1">
                <a:solidFill>
                  <a:schemeClr val="tx1"/>
                </a:solidFill>
              </a:rPr>
              <a:t>InMaintenance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3" name="Striped Right Arrow 22">
            <a:extLst>
              <a:ext uri="{FF2B5EF4-FFF2-40B4-BE49-F238E27FC236}">
                <a16:creationId xmlns:a16="http://schemas.microsoft.com/office/drawing/2014/main" id="{936A6799-0AF8-CF43-982C-80963CE6FF5E}"/>
              </a:ext>
            </a:extLst>
          </p:cNvPr>
          <p:cNvSpPr/>
          <p:nvPr/>
        </p:nvSpPr>
        <p:spPr>
          <a:xfrm rot="5400000">
            <a:off x="3209934" y="1668784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iped Right Arrow 23">
            <a:extLst>
              <a:ext uri="{FF2B5EF4-FFF2-40B4-BE49-F238E27FC236}">
                <a16:creationId xmlns:a16="http://schemas.microsoft.com/office/drawing/2014/main" id="{B128BC75-B4E4-F741-9944-1C4F966D9E09}"/>
              </a:ext>
            </a:extLst>
          </p:cNvPr>
          <p:cNvSpPr/>
          <p:nvPr/>
        </p:nvSpPr>
        <p:spPr>
          <a:xfrm>
            <a:off x="6953689" y="2491510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iped Right Arrow 26">
            <a:extLst>
              <a:ext uri="{FF2B5EF4-FFF2-40B4-BE49-F238E27FC236}">
                <a16:creationId xmlns:a16="http://schemas.microsoft.com/office/drawing/2014/main" id="{F63D63ED-440D-744C-872A-B100DA036AC5}"/>
              </a:ext>
            </a:extLst>
          </p:cNvPr>
          <p:cNvSpPr/>
          <p:nvPr/>
        </p:nvSpPr>
        <p:spPr>
          <a:xfrm rot="5400000">
            <a:off x="8209352" y="3438702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0299FAED-0CE5-C643-967A-F9D9BF399F21}"/>
              </a:ext>
            </a:extLst>
          </p:cNvPr>
          <p:cNvSpPr/>
          <p:nvPr/>
        </p:nvSpPr>
        <p:spPr>
          <a:xfrm>
            <a:off x="4441492" y="2491510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31CC671-C20E-AB49-8BA6-3F53D0E2A4C1}"/>
              </a:ext>
            </a:extLst>
          </p:cNvPr>
          <p:cNvSpPr/>
          <p:nvPr/>
        </p:nvSpPr>
        <p:spPr>
          <a:xfrm>
            <a:off x="4872078" y="457271"/>
            <a:ext cx="808601" cy="309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 times</a:t>
            </a:r>
          </a:p>
        </p:txBody>
      </p:sp>
      <p:sp>
        <p:nvSpPr>
          <p:cNvPr id="32" name="Striped Right Arrow 31">
            <a:extLst>
              <a:ext uri="{FF2B5EF4-FFF2-40B4-BE49-F238E27FC236}">
                <a16:creationId xmlns:a16="http://schemas.microsoft.com/office/drawing/2014/main" id="{21372444-C4C4-BA4A-81CA-972C3D0660BB}"/>
              </a:ext>
            </a:extLst>
          </p:cNvPr>
          <p:cNvSpPr/>
          <p:nvPr/>
        </p:nvSpPr>
        <p:spPr>
          <a:xfrm rot="5400000">
            <a:off x="3209934" y="3416626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C0AF58-D199-BE45-8ADE-868540893F34}"/>
              </a:ext>
            </a:extLst>
          </p:cNvPr>
          <p:cNvSpPr/>
          <p:nvPr/>
        </p:nvSpPr>
        <p:spPr>
          <a:xfrm>
            <a:off x="10196073" y="2310271"/>
            <a:ext cx="1669774" cy="904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offMaintenance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Striped Right Arrow 33">
            <a:extLst>
              <a:ext uri="{FF2B5EF4-FFF2-40B4-BE49-F238E27FC236}">
                <a16:creationId xmlns:a16="http://schemas.microsoft.com/office/drawing/2014/main" id="{0C26305F-4A91-DB44-9D81-C002F6DE9FCF}"/>
              </a:ext>
            </a:extLst>
          </p:cNvPr>
          <p:cNvSpPr/>
          <p:nvPr/>
        </p:nvSpPr>
        <p:spPr>
          <a:xfrm>
            <a:off x="9480130" y="2491510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lded Corner 34">
            <a:extLst>
              <a:ext uri="{FF2B5EF4-FFF2-40B4-BE49-F238E27FC236}">
                <a16:creationId xmlns:a16="http://schemas.microsoft.com/office/drawing/2014/main" id="{48BB8DD1-2B8A-4A4E-88B3-FC19536D6AD5}"/>
              </a:ext>
            </a:extLst>
          </p:cNvPr>
          <p:cNvSpPr/>
          <p:nvPr/>
        </p:nvSpPr>
        <p:spPr>
          <a:xfrm>
            <a:off x="10420835" y="4097133"/>
            <a:ext cx="1272746" cy="120022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Container: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6" name="Striped Right Arrow 35">
            <a:extLst>
              <a:ext uri="{FF2B5EF4-FFF2-40B4-BE49-F238E27FC236}">
                <a16:creationId xmlns:a16="http://schemas.microsoft.com/office/drawing/2014/main" id="{6D9C5189-40F7-4D41-B341-7E889F2932B9}"/>
              </a:ext>
            </a:extLst>
          </p:cNvPr>
          <p:cNvSpPr/>
          <p:nvPr/>
        </p:nvSpPr>
        <p:spPr>
          <a:xfrm rot="5400000">
            <a:off x="10777155" y="3417155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riped Right Arrow 36">
            <a:extLst>
              <a:ext uri="{FF2B5EF4-FFF2-40B4-BE49-F238E27FC236}">
                <a16:creationId xmlns:a16="http://schemas.microsoft.com/office/drawing/2014/main" id="{4C5460A9-C81F-4347-8CD4-65D7C020900F}"/>
              </a:ext>
            </a:extLst>
          </p:cNvPr>
          <p:cNvSpPr/>
          <p:nvPr/>
        </p:nvSpPr>
        <p:spPr>
          <a:xfrm rot="10800000">
            <a:off x="1926231" y="2491219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40D871A-BE79-C243-82A2-79DFB11C9BB9}"/>
              </a:ext>
            </a:extLst>
          </p:cNvPr>
          <p:cNvSpPr/>
          <p:nvPr/>
        </p:nvSpPr>
        <p:spPr>
          <a:xfrm>
            <a:off x="2655099" y="4078296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9FF9B925-E733-D74C-9E1A-71A6B1E367BA}"/>
              </a:ext>
            </a:extLst>
          </p:cNvPr>
          <p:cNvSpPr/>
          <p:nvPr/>
        </p:nvSpPr>
        <p:spPr>
          <a:xfrm>
            <a:off x="5176552" y="3930413"/>
            <a:ext cx="1272746" cy="1200225"/>
          </a:xfrm>
          <a:prstGeom prst="foldedCorne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Order: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Spoilt</a:t>
            </a:r>
          </a:p>
        </p:txBody>
      </p:sp>
      <p:sp>
        <p:nvSpPr>
          <p:cNvPr id="40" name="Striped Right Arrow 39">
            <a:extLst>
              <a:ext uri="{FF2B5EF4-FFF2-40B4-BE49-F238E27FC236}">
                <a16:creationId xmlns:a16="http://schemas.microsoft.com/office/drawing/2014/main" id="{8825F0B2-2A3F-344F-ABEE-C6026932140B}"/>
              </a:ext>
            </a:extLst>
          </p:cNvPr>
          <p:cNvSpPr/>
          <p:nvPr/>
        </p:nvSpPr>
        <p:spPr>
          <a:xfrm>
            <a:off x="4456605" y="4304410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90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Enable BPM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Anomaly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22194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571451" y="3747551"/>
            <a:ext cx="12875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Enable BPM (API)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0097" y="4116883"/>
            <a:ext cx="8759549" cy="1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742319" y="1967698"/>
            <a:ext cx="15632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BPM status (API)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</p:cNvCxnSpPr>
          <p:nvPr/>
        </p:nvCxnSpPr>
        <p:spPr>
          <a:xfrm>
            <a:off x="1262834" y="2301071"/>
            <a:ext cx="874372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3104729-30AB-2A4A-AF04-5C650C91451E}"/>
              </a:ext>
            </a:extLst>
          </p:cNvPr>
          <p:cNvSpPr/>
          <p:nvPr/>
        </p:nvSpPr>
        <p:spPr>
          <a:xfrm>
            <a:off x="1419156" y="2758172"/>
            <a:ext cx="21836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Verify BPM status is disabled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1120156-81C3-3A43-9203-249F234F16EE}"/>
              </a:ext>
            </a:extLst>
          </p:cNvPr>
          <p:cNvSpPr/>
          <p:nvPr/>
        </p:nvSpPr>
        <p:spPr>
          <a:xfrm>
            <a:off x="1195842" y="2570459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94DF2E-FA7A-4141-B1C9-2D13F1ACE097}"/>
              </a:ext>
            </a:extLst>
          </p:cNvPr>
          <p:cNvSpPr/>
          <p:nvPr/>
        </p:nvSpPr>
        <p:spPr>
          <a:xfrm>
            <a:off x="1453622" y="4850951"/>
            <a:ext cx="21146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Verify BPM status </a:t>
            </a:r>
            <a:r>
              <a:rPr lang="en-US" sz="900" b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is enabled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9F8E24A-A85A-FB40-A029-1BCCD21F32D9}"/>
              </a:ext>
            </a:extLst>
          </p:cNvPr>
          <p:cNvSpPr/>
          <p:nvPr/>
        </p:nvSpPr>
        <p:spPr>
          <a:xfrm>
            <a:off x="1195842" y="4663238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6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Disable BPM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Anomaly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22194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536984" y="3747551"/>
            <a:ext cx="13564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Disable BPM (API)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0097" y="4116883"/>
            <a:ext cx="8759549" cy="1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742319" y="1967698"/>
            <a:ext cx="15632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BPM status (API)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</p:cNvCxnSpPr>
          <p:nvPr/>
        </p:nvCxnSpPr>
        <p:spPr>
          <a:xfrm>
            <a:off x="1262834" y="2301071"/>
            <a:ext cx="874372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3104729-30AB-2A4A-AF04-5C650C91451E}"/>
              </a:ext>
            </a:extLst>
          </p:cNvPr>
          <p:cNvSpPr/>
          <p:nvPr/>
        </p:nvSpPr>
        <p:spPr>
          <a:xfrm>
            <a:off x="1453619" y="2758172"/>
            <a:ext cx="21146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Verify BPM status is enabled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1120156-81C3-3A43-9203-249F234F16EE}"/>
              </a:ext>
            </a:extLst>
          </p:cNvPr>
          <p:cNvSpPr/>
          <p:nvPr/>
        </p:nvSpPr>
        <p:spPr>
          <a:xfrm>
            <a:off x="1195842" y="2570459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94DF2E-FA7A-4141-B1C9-2D13F1ACE097}"/>
              </a:ext>
            </a:extLst>
          </p:cNvPr>
          <p:cNvSpPr/>
          <p:nvPr/>
        </p:nvSpPr>
        <p:spPr>
          <a:xfrm>
            <a:off x="1419156" y="4850951"/>
            <a:ext cx="21836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Verify BPM status is disabled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9F8E24A-A85A-FB40-A029-1BCCD21F32D9}"/>
              </a:ext>
            </a:extLst>
          </p:cNvPr>
          <p:cNvSpPr/>
          <p:nvPr/>
        </p:nvSpPr>
        <p:spPr>
          <a:xfrm>
            <a:off x="1195842" y="4663238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3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C8107EA-D264-A74D-A81E-4D04092E6BE2}"/>
              </a:ext>
            </a:extLst>
          </p:cNvPr>
          <p:cNvSpPr/>
          <p:nvPr/>
        </p:nvSpPr>
        <p:spPr>
          <a:xfrm>
            <a:off x="1034473" y="3753862"/>
            <a:ext cx="3398982" cy="11875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98982"/>
                      <a:gd name="connsiteY0" fmla="*/ 197936 h 1187593"/>
                      <a:gd name="connsiteX1" fmla="*/ 197936 w 3398982"/>
                      <a:gd name="connsiteY1" fmla="*/ 0 h 1187593"/>
                      <a:gd name="connsiteX2" fmla="*/ 728485 w 3398982"/>
                      <a:gd name="connsiteY2" fmla="*/ 0 h 1187593"/>
                      <a:gd name="connsiteX3" fmla="*/ 1138910 w 3398982"/>
                      <a:gd name="connsiteY3" fmla="*/ 0 h 1187593"/>
                      <a:gd name="connsiteX4" fmla="*/ 1639429 w 3398982"/>
                      <a:gd name="connsiteY4" fmla="*/ 0 h 1187593"/>
                      <a:gd name="connsiteX5" fmla="*/ 2079885 w 3398982"/>
                      <a:gd name="connsiteY5" fmla="*/ 0 h 1187593"/>
                      <a:gd name="connsiteX6" fmla="*/ 2610434 w 3398982"/>
                      <a:gd name="connsiteY6" fmla="*/ 0 h 1187593"/>
                      <a:gd name="connsiteX7" fmla="*/ 3201046 w 3398982"/>
                      <a:gd name="connsiteY7" fmla="*/ 0 h 1187593"/>
                      <a:gd name="connsiteX8" fmla="*/ 3398982 w 3398982"/>
                      <a:gd name="connsiteY8" fmla="*/ 197936 h 1187593"/>
                      <a:gd name="connsiteX9" fmla="*/ 3398982 w 3398982"/>
                      <a:gd name="connsiteY9" fmla="*/ 593797 h 1187593"/>
                      <a:gd name="connsiteX10" fmla="*/ 3398982 w 3398982"/>
                      <a:gd name="connsiteY10" fmla="*/ 989657 h 1187593"/>
                      <a:gd name="connsiteX11" fmla="*/ 3201046 w 3398982"/>
                      <a:gd name="connsiteY11" fmla="*/ 1187593 h 1187593"/>
                      <a:gd name="connsiteX12" fmla="*/ 2640465 w 3398982"/>
                      <a:gd name="connsiteY12" fmla="*/ 1187593 h 1187593"/>
                      <a:gd name="connsiteX13" fmla="*/ 2200009 w 3398982"/>
                      <a:gd name="connsiteY13" fmla="*/ 1187593 h 1187593"/>
                      <a:gd name="connsiteX14" fmla="*/ 1789584 w 3398982"/>
                      <a:gd name="connsiteY14" fmla="*/ 1187593 h 1187593"/>
                      <a:gd name="connsiteX15" fmla="*/ 1349128 w 3398982"/>
                      <a:gd name="connsiteY15" fmla="*/ 1187593 h 1187593"/>
                      <a:gd name="connsiteX16" fmla="*/ 878641 w 3398982"/>
                      <a:gd name="connsiteY16" fmla="*/ 1187593 h 1187593"/>
                      <a:gd name="connsiteX17" fmla="*/ 197936 w 3398982"/>
                      <a:gd name="connsiteY17" fmla="*/ 1187593 h 1187593"/>
                      <a:gd name="connsiteX18" fmla="*/ 0 w 3398982"/>
                      <a:gd name="connsiteY18" fmla="*/ 989657 h 1187593"/>
                      <a:gd name="connsiteX19" fmla="*/ 0 w 3398982"/>
                      <a:gd name="connsiteY19" fmla="*/ 577962 h 1187593"/>
                      <a:gd name="connsiteX20" fmla="*/ 0 w 3398982"/>
                      <a:gd name="connsiteY20" fmla="*/ 197936 h 11875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398982" h="1187593" fill="none" extrusionOk="0">
                        <a:moveTo>
                          <a:pt x="0" y="197936"/>
                        </a:moveTo>
                        <a:cubicBezTo>
                          <a:pt x="13255" y="114864"/>
                          <a:pt x="86187" y="1282"/>
                          <a:pt x="197936" y="0"/>
                        </a:cubicBezTo>
                        <a:cubicBezTo>
                          <a:pt x="371701" y="-62492"/>
                          <a:pt x="483102" y="45118"/>
                          <a:pt x="728485" y="0"/>
                        </a:cubicBezTo>
                        <a:cubicBezTo>
                          <a:pt x="973868" y="-45118"/>
                          <a:pt x="1055000" y="29028"/>
                          <a:pt x="1138910" y="0"/>
                        </a:cubicBezTo>
                        <a:cubicBezTo>
                          <a:pt x="1222820" y="-29028"/>
                          <a:pt x="1448134" y="21491"/>
                          <a:pt x="1639429" y="0"/>
                        </a:cubicBezTo>
                        <a:cubicBezTo>
                          <a:pt x="1830724" y="-21491"/>
                          <a:pt x="1918667" y="25701"/>
                          <a:pt x="2079885" y="0"/>
                        </a:cubicBezTo>
                        <a:cubicBezTo>
                          <a:pt x="2241103" y="-25701"/>
                          <a:pt x="2483133" y="36289"/>
                          <a:pt x="2610434" y="0"/>
                        </a:cubicBezTo>
                        <a:cubicBezTo>
                          <a:pt x="2737735" y="-36289"/>
                          <a:pt x="2969181" y="23147"/>
                          <a:pt x="3201046" y="0"/>
                        </a:cubicBezTo>
                        <a:cubicBezTo>
                          <a:pt x="3307780" y="8054"/>
                          <a:pt x="3396873" y="81977"/>
                          <a:pt x="3398982" y="197936"/>
                        </a:cubicBezTo>
                        <a:cubicBezTo>
                          <a:pt x="3409559" y="353052"/>
                          <a:pt x="3386662" y="399185"/>
                          <a:pt x="3398982" y="593797"/>
                        </a:cubicBezTo>
                        <a:cubicBezTo>
                          <a:pt x="3411302" y="788409"/>
                          <a:pt x="3394362" y="877273"/>
                          <a:pt x="3398982" y="989657"/>
                        </a:cubicBezTo>
                        <a:cubicBezTo>
                          <a:pt x="3394387" y="1101551"/>
                          <a:pt x="3317165" y="1206023"/>
                          <a:pt x="3201046" y="1187593"/>
                        </a:cubicBezTo>
                        <a:cubicBezTo>
                          <a:pt x="2976868" y="1217065"/>
                          <a:pt x="2792226" y="1130144"/>
                          <a:pt x="2640465" y="1187593"/>
                        </a:cubicBezTo>
                        <a:cubicBezTo>
                          <a:pt x="2488704" y="1245042"/>
                          <a:pt x="2336542" y="1149177"/>
                          <a:pt x="2200009" y="1187593"/>
                        </a:cubicBezTo>
                        <a:cubicBezTo>
                          <a:pt x="2063476" y="1226009"/>
                          <a:pt x="1902209" y="1141807"/>
                          <a:pt x="1789584" y="1187593"/>
                        </a:cubicBezTo>
                        <a:cubicBezTo>
                          <a:pt x="1676959" y="1233379"/>
                          <a:pt x="1542186" y="1159678"/>
                          <a:pt x="1349128" y="1187593"/>
                        </a:cubicBezTo>
                        <a:cubicBezTo>
                          <a:pt x="1156070" y="1215508"/>
                          <a:pt x="1041842" y="1141017"/>
                          <a:pt x="878641" y="1187593"/>
                        </a:cubicBezTo>
                        <a:cubicBezTo>
                          <a:pt x="715440" y="1234169"/>
                          <a:pt x="479604" y="1145583"/>
                          <a:pt x="197936" y="1187593"/>
                        </a:cubicBezTo>
                        <a:cubicBezTo>
                          <a:pt x="76621" y="1199503"/>
                          <a:pt x="17570" y="1102917"/>
                          <a:pt x="0" y="989657"/>
                        </a:cubicBezTo>
                        <a:cubicBezTo>
                          <a:pt x="-46180" y="864200"/>
                          <a:pt x="33478" y="763291"/>
                          <a:pt x="0" y="577962"/>
                        </a:cubicBezTo>
                        <a:cubicBezTo>
                          <a:pt x="-33478" y="392633"/>
                          <a:pt x="11405" y="363341"/>
                          <a:pt x="0" y="197936"/>
                        </a:cubicBezTo>
                        <a:close/>
                      </a:path>
                      <a:path w="3398982" h="1187593" stroke="0" extrusionOk="0">
                        <a:moveTo>
                          <a:pt x="0" y="197936"/>
                        </a:moveTo>
                        <a:cubicBezTo>
                          <a:pt x="-7578" y="83945"/>
                          <a:pt x="60160" y="10681"/>
                          <a:pt x="197936" y="0"/>
                        </a:cubicBezTo>
                        <a:cubicBezTo>
                          <a:pt x="409378" y="-31544"/>
                          <a:pt x="642267" y="58279"/>
                          <a:pt x="758517" y="0"/>
                        </a:cubicBezTo>
                        <a:cubicBezTo>
                          <a:pt x="874767" y="-58279"/>
                          <a:pt x="1084132" y="15740"/>
                          <a:pt x="1229004" y="0"/>
                        </a:cubicBezTo>
                        <a:cubicBezTo>
                          <a:pt x="1373876" y="-15740"/>
                          <a:pt x="1568021" y="18829"/>
                          <a:pt x="1669460" y="0"/>
                        </a:cubicBezTo>
                        <a:cubicBezTo>
                          <a:pt x="1770899" y="-18829"/>
                          <a:pt x="2042822" y="39350"/>
                          <a:pt x="2200009" y="0"/>
                        </a:cubicBezTo>
                        <a:cubicBezTo>
                          <a:pt x="2357196" y="-39350"/>
                          <a:pt x="2452221" y="56247"/>
                          <a:pt x="2670497" y="0"/>
                        </a:cubicBezTo>
                        <a:cubicBezTo>
                          <a:pt x="2888773" y="-56247"/>
                          <a:pt x="3013322" y="44176"/>
                          <a:pt x="3201046" y="0"/>
                        </a:cubicBezTo>
                        <a:cubicBezTo>
                          <a:pt x="3309455" y="-8655"/>
                          <a:pt x="3392603" y="97484"/>
                          <a:pt x="3398982" y="197936"/>
                        </a:cubicBezTo>
                        <a:cubicBezTo>
                          <a:pt x="3442982" y="355598"/>
                          <a:pt x="3377242" y="449182"/>
                          <a:pt x="3398982" y="577962"/>
                        </a:cubicBezTo>
                        <a:cubicBezTo>
                          <a:pt x="3420722" y="706742"/>
                          <a:pt x="3396594" y="806509"/>
                          <a:pt x="3398982" y="989657"/>
                        </a:cubicBezTo>
                        <a:cubicBezTo>
                          <a:pt x="3406181" y="1109690"/>
                          <a:pt x="3310954" y="1193713"/>
                          <a:pt x="3201046" y="1187593"/>
                        </a:cubicBezTo>
                        <a:cubicBezTo>
                          <a:pt x="3063090" y="1230596"/>
                          <a:pt x="2914174" y="1160318"/>
                          <a:pt x="2790621" y="1187593"/>
                        </a:cubicBezTo>
                        <a:cubicBezTo>
                          <a:pt x="2667069" y="1214868"/>
                          <a:pt x="2409726" y="1133919"/>
                          <a:pt x="2230040" y="1187593"/>
                        </a:cubicBezTo>
                        <a:cubicBezTo>
                          <a:pt x="2050354" y="1241267"/>
                          <a:pt x="1882025" y="1157124"/>
                          <a:pt x="1789584" y="1187593"/>
                        </a:cubicBezTo>
                        <a:cubicBezTo>
                          <a:pt x="1697143" y="1218062"/>
                          <a:pt x="1498179" y="1163866"/>
                          <a:pt x="1289066" y="1187593"/>
                        </a:cubicBezTo>
                        <a:cubicBezTo>
                          <a:pt x="1079953" y="1211320"/>
                          <a:pt x="973421" y="1125976"/>
                          <a:pt x="728485" y="1187593"/>
                        </a:cubicBezTo>
                        <a:cubicBezTo>
                          <a:pt x="483549" y="1249210"/>
                          <a:pt x="326491" y="1150867"/>
                          <a:pt x="197936" y="1187593"/>
                        </a:cubicBezTo>
                        <a:cubicBezTo>
                          <a:pt x="79965" y="1203067"/>
                          <a:pt x="17517" y="1111990"/>
                          <a:pt x="0" y="989657"/>
                        </a:cubicBezTo>
                        <a:cubicBezTo>
                          <a:pt x="-1185" y="809874"/>
                          <a:pt x="10538" y="788786"/>
                          <a:pt x="0" y="609631"/>
                        </a:cubicBezTo>
                        <a:cubicBezTo>
                          <a:pt x="-10538" y="430476"/>
                          <a:pt x="34338" y="357528"/>
                          <a:pt x="0" y="19793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Send Anomaly Events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Anomaly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22194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295725" y="409278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Produce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ContainerAnomaly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>
            <a:off x="1280097" y="4475613"/>
            <a:ext cx="2586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2963649" y="2692372"/>
            <a:ext cx="457133" cy="449042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262834" y="252753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ContainerAnomaly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62834" y="2916893"/>
            <a:ext cx="17008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9EE2039-552B-B343-87F5-074225A4219C}"/>
              </a:ext>
            </a:extLst>
          </p:cNvPr>
          <p:cNvGrpSpPr/>
          <p:nvPr/>
        </p:nvGrpSpPr>
        <p:grpSpPr>
          <a:xfrm>
            <a:off x="3130914" y="4327157"/>
            <a:ext cx="433615" cy="288669"/>
            <a:chOff x="7970108" y="5423680"/>
            <a:chExt cx="1878227" cy="1100688"/>
          </a:xfrm>
        </p:grpSpPr>
        <p:sp>
          <p:nvSpPr>
            <p:cNvPr id="113" name="Process 112">
              <a:extLst>
                <a:ext uri="{FF2B5EF4-FFF2-40B4-BE49-F238E27FC236}">
                  <a16:creationId xmlns:a16="http://schemas.microsoft.com/office/drawing/2014/main" id="{935CCF6B-2C9B-7D49-9CFA-ABEBB69A54C1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erge 113">
              <a:extLst>
                <a:ext uri="{FF2B5EF4-FFF2-40B4-BE49-F238E27FC236}">
                  <a16:creationId xmlns:a16="http://schemas.microsoft.com/office/drawing/2014/main" id="{F1292A5B-680A-BF45-8171-DD84116061A7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3104729-30AB-2A4A-AF04-5C650C91451E}"/>
              </a:ext>
            </a:extLst>
          </p:cNvPr>
          <p:cNvSpPr/>
          <p:nvPr/>
        </p:nvSpPr>
        <p:spPr>
          <a:xfrm>
            <a:off x="2283056" y="3516511"/>
            <a:ext cx="7361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xN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times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8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Container in </a:t>
            </a:r>
            <a:r>
              <a:rPr lang="en-US" sz="2000" dirty="0" err="1"/>
              <a:t>MaintenanceNeeded</a:t>
            </a:r>
            <a:r>
              <a:rPr lang="en-US" sz="2000" dirty="0"/>
              <a:t> Status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Anomaly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22194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E30DEC9D-2C70-9149-9249-4CE99D674C6E}"/>
              </a:ext>
            </a:extLst>
          </p:cNvPr>
          <p:cNvSpPr/>
          <p:nvPr/>
        </p:nvSpPr>
        <p:spPr>
          <a:xfrm>
            <a:off x="1719179" y="1827488"/>
            <a:ext cx="17379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Container (API)</a:t>
            </a: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2751024" y="3114495"/>
            <a:ext cx="457133" cy="449042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290754" y="2908284"/>
            <a:ext cx="149271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 object</a:t>
            </a:r>
            <a:endParaRPr lang="en-US" sz="105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61438" y="3339016"/>
            <a:ext cx="14895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ABDF95-9983-A34E-9DDC-CC0C39F34610}"/>
              </a:ext>
            </a:extLst>
          </p:cNvPr>
          <p:cNvCxnSpPr>
            <a:cxnSpLocks/>
          </p:cNvCxnSpPr>
          <p:nvPr/>
        </p:nvCxnSpPr>
        <p:spPr>
          <a:xfrm>
            <a:off x="1295161" y="2179406"/>
            <a:ext cx="871139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5842" y="4436591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458433" y="4465260"/>
            <a:ext cx="2228494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Container object</a:t>
            </a:r>
            <a:b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from API a</a:t>
            </a:r>
            <a: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</a:t>
            </a:r>
            <a:b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expected Container object</a:t>
            </a:r>
          </a:p>
        </p:txBody>
      </p:sp>
    </p:spTree>
    <p:extLst>
      <p:ext uri="{BB962C8B-B14F-4D97-AF65-F5344CB8AC3E}">
        <p14:creationId xmlns:p14="http://schemas.microsoft.com/office/powerpoint/2010/main" val="297789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Order Spoilt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Anomaly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2044776" y="2272777"/>
            <a:ext cx="19078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Consume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OrderSpoilt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0FB38C-5058-F34D-96D6-902329AEC448}"/>
              </a:ext>
            </a:extLst>
          </p:cNvPr>
          <p:cNvSpPr/>
          <p:nvPr/>
        </p:nvSpPr>
        <p:spPr>
          <a:xfrm>
            <a:off x="1221800" y="3199503"/>
            <a:ext cx="170110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Load expected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OrderSpoilt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event from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OrderCommand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REST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359941" y="4228607"/>
            <a:ext cx="36311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OrderSpoilt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 from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OrderCommand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REST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OrderSpoilt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 from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OrderCommand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REST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2266887"/>
            <a:ext cx="4494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2784748" y="1757033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392838" y="1566156"/>
            <a:ext cx="1356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OrderSpoilt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76440" y="1927387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4223230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7773" y="2580249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381272" y="2634502"/>
            <a:ext cx="225254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OrderSpoilt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OrderSpoilt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63D626-02FD-AB4F-A10E-89C9DA9E98A6}"/>
              </a:ext>
            </a:extLst>
          </p:cNvPr>
          <p:cNvGrpSpPr/>
          <p:nvPr/>
        </p:nvGrpSpPr>
        <p:grpSpPr>
          <a:xfrm>
            <a:off x="1518747" y="2130136"/>
            <a:ext cx="433615" cy="288669"/>
            <a:chOff x="7970108" y="5423680"/>
            <a:chExt cx="1878227" cy="1100688"/>
          </a:xfrm>
        </p:grpSpPr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C80F1F0F-F101-0C4C-91FE-B518205876F8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erge 15">
              <a:extLst>
                <a:ext uri="{FF2B5EF4-FFF2-40B4-BE49-F238E27FC236}">
                  <a16:creationId xmlns:a16="http://schemas.microsoft.com/office/drawing/2014/main" id="{B432A8A8-BD6B-B648-8B8A-AEA157B3DDF1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7" y="3969518"/>
            <a:ext cx="6242905" cy="1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1961351" y="3990015"/>
            <a:ext cx="12186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Order (API)</a:t>
            </a:r>
          </a:p>
        </p:txBody>
      </p:sp>
      <p:sp>
        <p:nvSpPr>
          <p:cNvPr id="92" name="Folded Corner 91">
            <a:extLst>
              <a:ext uri="{FF2B5EF4-FFF2-40B4-BE49-F238E27FC236}">
                <a16:creationId xmlns:a16="http://schemas.microsoft.com/office/drawing/2014/main" id="{A960BFCF-DFD7-DC43-834E-3BACBCE15076}"/>
              </a:ext>
            </a:extLst>
          </p:cNvPr>
          <p:cNvSpPr/>
          <p:nvPr/>
        </p:nvSpPr>
        <p:spPr>
          <a:xfrm>
            <a:off x="2784748" y="3529379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43779C-588C-0B46-9626-6F0FF8340347}"/>
              </a:ext>
            </a:extLst>
          </p:cNvPr>
          <p:cNvCxnSpPr>
            <a:cxnSpLocks/>
          </p:cNvCxnSpPr>
          <p:nvPr/>
        </p:nvCxnSpPr>
        <p:spPr>
          <a:xfrm>
            <a:off x="1268907" y="3703229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5E7DD33-800D-EA4F-9D6C-40F454DEFC90}"/>
              </a:ext>
            </a:extLst>
          </p:cNvPr>
          <p:cNvSpPr/>
          <p:nvPr/>
        </p:nvSpPr>
        <p:spPr>
          <a:xfrm>
            <a:off x="1244549" y="4963620"/>
            <a:ext cx="15632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Load expected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OrderSpoilt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event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from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OrderQuery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REST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D788E47-E23D-2240-AAA4-117AE6BCA322}"/>
              </a:ext>
            </a:extLst>
          </p:cNvPr>
          <p:cNvSpPr/>
          <p:nvPr/>
        </p:nvSpPr>
        <p:spPr>
          <a:xfrm>
            <a:off x="1380205" y="5974253"/>
            <a:ext cx="342433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OrderSpoilt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 from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OrderQuery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REST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OrderSpoilt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event from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OrderQuery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REST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5CF0238A-2DFF-D74C-BD53-28476D345409}"/>
              </a:ext>
            </a:extLst>
          </p:cNvPr>
          <p:cNvSpPr/>
          <p:nvPr/>
        </p:nvSpPr>
        <p:spPr>
          <a:xfrm>
            <a:off x="1192744" y="5968876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BA5C3C8-9B39-8047-A4E7-C42CC6826BDE}"/>
              </a:ext>
            </a:extLst>
          </p:cNvPr>
          <p:cNvCxnSpPr>
            <a:cxnSpLocks/>
          </p:cNvCxnSpPr>
          <p:nvPr/>
        </p:nvCxnSpPr>
        <p:spPr>
          <a:xfrm flipH="1">
            <a:off x="1272568" y="5726676"/>
            <a:ext cx="7570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9C1CC81A-B57D-734E-AA5D-2B686C3CD027}"/>
              </a:ext>
            </a:extLst>
          </p:cNvPr>
          <p:cNvSpPr/>
          <p:nvPr/>
        </p:nvSpPr>
        <p:spPr>
          <a:xfrm>
            <a:off x="1961351" y="5735661"/>
            <a:ext cx="12186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Order (API)</a:t>
            </a:r>
          </a:p>
        </p:txBody>
      </p:sp>
      <p:sp>
        <p:nvSpPr>
          <p:cNvPr id="102" name="Folded Corner 101">
            <a:extLst>
              <a:ext uri="{FF2B5EF4-FFF2-40B4-BE49-F238E27FC236}">
                <a16:creationId xmlns:a16="http://schemas.microsoft.com/office/drawing/2014/main" id="{13AEF9B5-E6F3-E84E-ABB1-06DE950D94C9}"/>
              </a:ext>
            </a:extLst>
          </p:cNvPr>
          <p:cNvSpPr/>
          <p:nvPr/>
        </p:nvSpPr>
        <p:spPr>
          <a:xfrm>
            <a:off x="2784748" y="5302733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9BB399D-81A5-C844-8612-9B85E6F6CA1B}"/>
              </a:ext>
            </a:extLst>
          </p:cNvPr>
          <p:cNvCxnSpPr>
            <a:cxnSpLocks/>
          </p:cNvCxnSpPr>
          <p:nvPr/>
        </p:nvCxnSpPr>
        <p:spPr>
          <a:xfrm>
            <a:off x="1268907" y="5476583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61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Container To Maintenance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Anomaly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3106029" y="2441022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224807" y="2088998"/>
            <a:ext cx="190789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container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for the container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to be set to maintenance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9982" y="2611376"/>
            <a:ext cx="1806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29BA76E-71A9-044A-93D6-9C80478A070B}"/>
              </a:ext>
            </a:extLst>
          </p:cNvPr>
          <p:cNvCxnSpPr>
            <a:cxnSpLocks/>
          </p:cNvCxnSpPr>
          <p:nvPr/>
        </p:nvCxnSpPr>
        <p:spPr>
          <a:xfrm flipH="1">
            <a:off x="1290019" y="4247119"/>
            <a:ext cx="874962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649B1D5-6AC8-E94A-A80C-656CA9741830}"/>
              </a:ext>
            </a:extLst>
          </p:cNvPr>
          <p:cNvSpPr/>
          <p:nvPr/>
        </p:nvSpPr>
        <p:spPr>
          <a:xfrm>
            <a:off x="1440325" y="3925392"/>
            <a:ext cx="22525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Containers/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toMaintenance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(API)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9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Container </a:t>
            </a:r>
            <a:r>
              <a:rPr lang="en-US" sz="2000" dirty="0" err="1"/>
              <a:t>InMaintenance</a:t>
            </a:r>
            <a:r>
              <a:rPr lang="en-US" sz="2000" dirty="0"/>
              <a:t> Status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Anomaly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22194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E30DEC9D-2C70-9149-9249-4CE99D674C6E}"/>
              </a:ext>
            </a:extLst>
          </p:cNvPr>
          <p:cNvSpPr/>
          <p:nvPr/>
        </p:nvSpPr>
        <p:spPr>
          <a:xfrm>
            <a:off x="1719179" y="1827488"/>
            <a:ext cx="17379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Container (API)</a:t>
            </a: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2751024" y="3114495"/>
            <a:ext cx="457133" cy="449042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290754" y="2908284"/>
            <a:ext cx="149271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 object</a:t>
            </a:r>
            <a:endParaRPr lang="en-US" sz="105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61438" y="3339016"/>
            <a:ext cx="14895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ABDF95-9983-A34E-9DDC-CC0C39F34610}"/>
              </a:ext>
            </a:extLst>
          </p:cNvPr>
          <p:cNvCxnSpPr>
            <a:cxnSpLocks/>
          </p:cNvCxnSpPr>
          <p:nvPr/>
        </p:nvCxnSpPr>
        <p:spPr>
          <a:xfrm>
            <a:off x="1295161" y="2179406"/>
            <a:ext cx="871139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5842" y="4436591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458433" y="4465260"/>
            <a:ext cx="2228494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Container object</a:t>
            </a:r>
            <a:b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from API a</a:t>
            </a:r>
            <a: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</a:t>
            </a:r>
            <a:b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expected Container object</a:t>
            </a:r>
          </a:p>
        </p:txBody>
      </p:sp>
    </p:spTree>
    <p:extLst>
      <p:ext uri="{BB962C8B-B14F-4D97-AF65-F5344CB8AC3E}">
        <p14:creationId xmlns:p14="http://schemas.microsoft.com/office/powerpoint/2010/main" val="154529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Container Off Maintenance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Anomaly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3106029" y="2441022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224807" y="2088998"/>
            <a:ext cx="190789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container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for the container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to be set off maintenance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9982" y="2611376"/>
            <a:ext cx="1806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29BA76E-71A9-044A-93D6-9C80478A070B}"/>
              </a:ext>
            </a:extLst>
          </p:cNvPr>
          <p:cNvCxnSpPr>
            <a:cxnSpLocks/>
          </p:cNvCxnSpPr>
          <p:nvPr/>
        </p:nvCxnSpPr>
        <p:spPr>
          <a:xfrm flipH="1">
            <a:off x="1290019" y="4247119"/>
            <a:ext cx="874962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649B1D5-6AC8-E94A-A80C-656CA9741830}"/>
              </a:ext>
            </a:extLst>
          </p:cNvPr>
          <p:cNvSpPr/>
          <p:nvPr/>
        </p:nvSpPr>
        <p:spPr>
          <a:xfrm>
            <a:off x="1405861" y="3925392"/>
            <a:ext cx="23214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Containers/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offMaintenance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 (API)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8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Container Empty Status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Anomaly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  <a:endParaRPr lang="en-US" sz="10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22194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E30DEC9D-2C70-9149-9249-4CE99D674C6E}"/>
              </a:ext>
            </a:extLst>
          </p:cNvPr>
          <p:cNvSpPr/>
          <p:nvPr/>
        </p:nvSpPr>
        <p:spPr>
          <a:xfrm>
            <a:off x="1719179" y="1873668"/>
            <a:ext cx="17379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Container (API)</a:t>
            </a: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2751024" y="3114495"/>
            <a:ext cx="457133" cy="449042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290754" y="2908284"/>
            <a:ext cx="149271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 object</a:t>
            </a:r>
            <a:endParaRPr lang="en-US" sz="105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61438" y="3339016"/>
            <a:ext cx="14895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ABDF95-9983-A34E-9DDC-CC0C39F34610}"/>
              </a:ext>
            </a:extLst>
          </p:cNvPr>
          <p:cNvCxnSpPr>
            <a:cxnSpLocks/>
          </p:cNvCxnSpPr>
          <p:nvPr/>
        </p:nvCxnSpPr>
        <p:spPr>
          <a:xfrm>
            <a:off x="1295161" y="2179406"/>
            <a:ext cx="871139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5842" y="4436591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458433" y="4465260"/>
            <a:ext cx="2228494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Container object</a:t>
            </a:r>
            <a:b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from API a</a:t>
            </a:r>
            <a: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</a:t>
            </a:r>
            <a:b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expected Container object</a:t>
            </a:r>
          </a:p>
        </p:txBody>
      </p:sp>
    </p:spTree>
    <p:extLst>
      <p:ext uri="{BB962C8B-B14F-4D97-AF65-F5344CB8AC3E}">
        <p14:creationId xmlns:p14="http://schemas.microsoft.com/office/powerpoint/2010/main" val="46007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547</Words>
  <Application>Microsoft Macintosh PowerPoint</Application>
  <PresentationFormat>Widescreen</PresentationFormat>
  <Paragraphs>213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Menlo</vt:lpstr>
      <vt:lpstr>Office Theme</vt:lpstr>
      <vt:lpstr>PowerPoint Presentation</vt:lpstr>
      <vt:lpstr>Sequence Diagram – [Test] : Disable BPM</vt:lpstr>
      <vt:lpstr>Sequence Diagram – [Test] : Send Anomaly Events</vt:lpstr>
      <vt:lpstr>Sequence Diagram – [Test] : Container in MaintenanceNeeded Status</vt:lpstr>
      <vt:lpstr>Sequence Diagram – [Test] : Order Spoilt</vt:lpstr>
      <vt:lpstr>Sequence Diagram – [Test] : Container To Maintenance</vt:lpstr>
      <vt:lpstr>Sequence Diagram – [Test] : Container InMaintenance Status</vt:lpstr>
      <vt:lpstr>Sequence Diagram – [Test] : Container Off Maintenance</vt:lpstr>
      <vt:lpstr>Sequence Diagram – [Test] : Container Empty Status</vt:lpstr>
      <vt:lpstr>Sequence Diagram – [Test] : Enable BPM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Microsoft Office User</dc:creator>
  <cp:lastModifiedBy>Microsoft Office User</cp:lastModifiedBy>
  <cp:revision>43</cp:revision>
  <dcterms:created xsi:type="dcterms:W3CDTF">2019-11-14T09:40:24Z</dcterms:created>
  <dcterms:modified xsi:type="dcterms:W3CDTF">2020-01-10T14:50:50Z</dcterms:modified>
</cp:coreProperties>
</file>