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6" r:id="rId2"/>
    <p:sldId id="141168487" r:id="rId3"/>
    <p:sldId id="141168488" r:id="rId4"/>
    <p:sldId id="141168489" r:id="rId5"/>
    <p:sldId id="141168490" r:id="rId6"/>
    <p:sldId id="141168492" r:id="rId7"/>
    <p:sldId id="141168493" r:id="rId8"/>
    <p:sldId id="141168494" r:id="rId9"/>
    <p:sldId id="1411684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A8C13E-B171-2B49-B995-40F434F3C57D}"/>
              </a:ext>
            </a:extLst>
          </p:cNvPr>
          <p:cNvSpPr/>
          <p:nvPr/>
        </p:nvSpPr>
        <p:spPr>
          <a:xfrm>
            <a:off x="516108" y="854296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2C906B-6A71-CB4B-A834-0A3E62670705}"/>
              </a:ext>
            </a:extLst>
          </p:cNvPr>
          <p:cNvSpPr/>
          <p:nvPr/>
        </p:nvSpPr>
        <p:spPr>
          <a:xfrm>
            <a:off x="516108" y="2513698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Command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0C1596-C9CC-0547-8CD2-20A1F1A9808F}"/>
              </a:ext>
            </a:extLst>
          </p:cNvPr>
          <p:cNvSpPr/>
          <p:nvPr/>
        </p:nvSpPr>
        <p:spPr>
          <a:xfrm>
            <a:off x="3106788" y="4414053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B4CA0B-60C5-514B-97E4-5CA90470A0BB}"/>
              </a:ext>
            </a:extLst>
          </p:cNvPr>
          <p:cNvSpPr/>
          <p:nvPr/>
        </p:nvSpPr>
        <p:spPr>
          <a:xfrm>
            <a:off x="9963874" y="4414053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Voyage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FCDF84-2B15-2041-8983-FE2AC3D3AC0D}"/>
              </a:ext>
            </a:extLst>
          </p:cNvPr>
          <p:cNvSpPr/>
          <p:nvPr/>
        </p:nvSpPr>
        <p:spPr>
          <a:xfrm>
            <a:off x="7906127" y="441411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 Container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9B436A4E-0637-3E4F-A898-B68375B63195}"/>
              </a:ext>
            </a:extLst>
          </p:cNvPr>
          <p:cNvSpPr/>
          <p:nvPr/>
        </p:nvSpPr>
        <p:spPr>
          <a:xfrm>
            <a:off x="5616213" y="4233177"/>
            <a:ext cx="1272746" cy="1200225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Cancelled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15E8DDF-95E9-2145-A3E6-3E892D3D7AEE}"/>
              </a:ext>
            </a:extLst>
          </p:cNvPr>
          <p:cNvSpPr/>
          <p:nvPr/>
        </p:nvSpPr>
        <p:spPr>
          <a:xfrm>
            <a:off x="8104641" y="1959415"/>
            <a:ext cx="1448975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Deallocated</a:t>
            </a: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9149014-1035-F043-B8EB-7FAFACCA67DD}"/>
              </a:ext>
            </a:extLst>
          </p:cNvPr>
          <p:cNvSpPr/>
          <p:nvPr/>
        </p:nvSpPr>
        <p:spPr>
          <a:xfrm>
            <a:off x="10162388" y="1984998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Unassigned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57A9ADD-C067-EF4D-89D1-88CFA60697C1}"/>
              </a:ext>
            </a:extLst>
          </p:cNvPr>
          <p:cNvSpPr/>
          <p:nvPr/>
        </p:nvSpPr>
        <p:spPr>
          <a:xfrm rot="5400000">
            <a:off x="1070942" y="192398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1E07E671-999F-0E4F-93CD-A832238D9A84}"/>
              </a:ext>
            </a:extLst>
          </p:cNvPr>
          <p:cNvSpPr/>
          <p:nvPr/>
        </p:nvSpPr>
        <p:spPr>
          <a:xfrm>
            <a:off x="4909250" y="4640168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299FAED-0CE5-C643-967A-F9D9BF399F21}"/>
              </a:ext>
            </a:extLst>
          </p:cNvPr>
          <p:cNvSpPr/>
          <p:nvPr/>
        </p:nvSpPr>
        <p:spPr>
          <a:xfrm>
            <a:off x="2302782" y="4607175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4FC436D0-88DF-464F-8141-168E31073B81}"/>
              </a:ext>
            </a:extLst>
          </p:cNvPr>
          <p:cNvSpPr/>
          <p:nvPr/>
        </p:nvSpPr>
        <p:spPr>
          <a:xfrm>
            <a:off x="714621" y="4233177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Order Command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9" name="Striped Right Arrow 38">
            <a:extLst>
              <a:ext uri="{FF2B5EF4-FFF2-40B4-BE49-F238E27FC236}">
                <a16:creationId xmlns:a16="http://schemas.microsoft.com/office/drawing/2014/main" id="{9E4AA7E8-7B88-924E-8ADA-EE2A5490EF46}"/>
              </a:ext>
            </a:extLst>
          </p:cNvPr>
          <p:cNvSpPr/>
          <p:nvPr/>
        </p:nvSpPr>
        <p:spPr>
          <a:xfrm>
            <a:off x="7085740" y="4640168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>
            <a:extLst>
              <a:ext uri="{FF2B5EF4-FFF2-40B4-BE49-F238E27FC236}">
                <a16:creationId xmlns:a16="http://schemas.microsoft.com/office/drawing/2014/main" id="{162063CB-5DEB-F145-9D72-AAC9FB3E282B}"/>
              </a:ext>
            </a:extLst>
          </p:cNvPr>
          <p:cNvSpPr/>
          <p:nvPr/>
        </p:nvSpPr>
        <p:spPr>
          <a:xfrm rot="5400000">
            <a:off x="1070941" y="3599553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2A23AAAC-0950-CA49-8D4E-DB1ABD508059}"/>
              </a:ext>
            </a:extLst>
          </p:cNvPr>
          <p:cNvSpPr/>
          <p:nvPr/>
        </p:nvSpPr>
        <p:spPr>
          <a:xfrm rot="16200000">
            <a:off x="8460962" y="3613437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iped Right Arrow 41">
            <a:extLst>
              <a:ext uri="{FF2B5EF4-FFF2-40B4-BE49-F238E27FC236}">
                <a16:creationId xmlns:a16="http://schemas.microsoft.com/office/drawing/2014/main" id="{5F16666B-3A38-7543-99CF-1980609DD7F9}"/>
              </a:ext>
            </a:extLst>
          </p:cNvPr>
          <p:cNvSpPr/>
          <p:nvPr/>
        </p:nvSpPr>
        <p:spPr>
          <a:xfrm rot="16200000">
            <a:off x="10518709" y="3613437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632991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78745" y="3689832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 Order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359657" y="3532003"/>
            <a:ext cx="14253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299982" y="4330196"/>
            <a:ext cx="2735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2192288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2423841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2608629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502373"/>
            <a:ext cx="173522" cy="60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17570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607747" y="1713934"/>
            <a:ext cx="873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1927387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2481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60254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46808" y="6107372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/>
          <p:nvPr/>
        </p:nvCxnSpPr>
        <p:spPr>
          <a:xfrm flipH="1">
            <a:off x="4754651" y="2809377"/>
            <a:ext cx="275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6434197" y="4432368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984197" y="2665042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7DC82C7-B338-B245-A1FF-AE33B0B24D79}"/>
              </a:ext>
            </a:extLst>
          </p:cNvPr>
          <p:cNvSpPr/>
          <p:nvPr/>
        </p:nvSpPr>
        <p:spPr>
          <a:xfrm>
            <a:off x="7315438" y="2532530"/>
            <a:ext cx="370011" cy="3580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48CB9-AAC8-D14B-81AF-BFE65340C1BE}"/>
              </a:ext>
            </a:extLst>
          </p:cNvPr>
          <p:cNvSpPr/>
          <p:nvPr/>
        </p:nvSpPr>
        <p:spPr>
          <a:xfrm>
            <a:off x="7680758" y="2596117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Transaction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6" y="3248541"/>
            <a:ext cx="3497439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74965" y="326957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104343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4811925" y="327178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</p:cNvCxnSpPr>
          <p:nvPr/>
        </p:nvCxnSpPr>
        <p:spPr>
          <a:xfrm flipV="1">
            <a:off x="4762303" y="3236163"/>
            <a:ext cx="2741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6870096" y="3083006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86187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4035729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765975" y="4419834"/>
            <a:ext cx="17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5412828" y="282111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948895" y="429169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67638"/>
            <a:ext cx="447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FBBC81-2213-D044-9A9F-C40932C99A3B}"/>
              </a:ext>
            </a:extLst>
          </p:cNvPr>
          <p:cNvSpPr/>
          <p:nvPr/>
        </p:nvSpPr>
        <p:spPr>
          <a:xfrm>
            <a:off x="1934065" y="5176623"/>
            <a:ext cx="1976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BDA472-7A09-E44E-A014-C9628BB4826B}"/>
              </a:ext>
            </a:extLst>
          </p:cNvPr>
          <p:cNvGrpSpPr/>
          <p:nvPr/>
        </p:nvGrpSpPr>
        <p:grpSpPr>
          <a:xfrm>
            <a:off x="1536198" y="5011392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A9FCCC2C-68B4-0543-B350-D0CEB717DAB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6CDB02B6-1975-4145-80CA-0703FCBC7AD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Folded Corner 114">
            <a:extLst>
              <a:ext uri="{FF2B5EF4-FFF2-40B4-BE49-F238E27FC236}">
                <a16:creationId xmlns:a16="http://schemas.microsoft.com/office/drawing/2014/main" id="{3C8D061E-1032-0340-9C0F-45EC9193A6C1}"/>
              </a:ext>
            </a:extLst>
          </p:cNvPr>
          <p:cNvSpPr/>
          <p:nvPr/>
        </p:nvSpPr>
        <p:spPr>
          <a:xfrm>
            <a:off x="2774787" y="570561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0E4E51C-793E-C544-8F89-BB8EACBFE15F}"/>
              </a:ext>
            </a:extLst>
          </p:cNvPr>
          <p:cNvSpPr/>
          <p:nvPr/>
        </p:nvSpPr>
        <p:spPr>
          <a:xfrm>
            <a:off x="1510387" y="5373320"/>
            <a:ext cx="1080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OderCreated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D4A6D3-5591-454B-9A0F-B6BEF434A7CA}"/>
              </a:ext>
            </a:extLst>
          </p:cNvPr>
          <p:cNvCxnSpPr>
            <a:cxnSpLocks/>
          </p:cNvCxnSpPr>
          <p:nvPr/>
        </p:nvCxnSpPr>
        <p:spPr>
          <a:xfrm>
            <a:off x="1284385" y="5877046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Allocated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75401" y="2960682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190531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6211" y="1553293"/>
            <a:ext cx="1838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ContainerAssignedToOrder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075671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829638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5988342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67535" y="6074050"/>
            <a:ext cx="1907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Loaded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7" y="2432677"/>
            <a:ext cx="25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85549" y="2441662"/>
            <a:ext cx="1838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ContainerAssignedToOrder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2276431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79991"/>
            <a:ext cx="8749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427669" y="4433168"/>
            <a:ext cx="27350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361467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275616" y="341093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3785031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439071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>
            <a:off x="1289043" y="4129682"/>
            <a:ext cx="448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1985808" y="4138667"/>
            <a:ext cx="23903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1AFFEB8-734A-E443-94CB-F7161121B25F}"/>
              </a:ext>
            </a:extLst>
          </p:cNvPr>
          <p:cNvGrpSpPr/>
          <p:nvPr/>
        </p:nvGrpSpPr>
        <p:grpSpPr>
          <a:xfrm>
            <a:off x="1535222" y="3973436"/>
            <a:ext cx="433615" cy="288669"/>
            <a:chOff x="7970108" y="5423680"/>
            <a:chExt cx="1878227" cy="1100688"/>
          </a:xfrm>
        </p:grpSpPr>
        <p:sp>
          <p:nvSpPr>
            <p:cNvPr id="107" name="Process 106">
              <a:extLst>
                <a:ext uri="{FF2B5EF4-FFF2-40B4-BE49-F238E27FC236}">
                  <a16:creationId xmlns:a16="http://schemas.microsoft.com/office/drawing/2014/main" id="{4E145248-378C-FA41-A7D0-7E9B6B6CAEFD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erge 107">
              <a:extLst>
                <a:ext uri="{FF2B5EF4-FFF2-40B4-BE49-F238E27FC236}">
                  <a16:creationId xmlns:a16="http://schemas.microsoft.com/office/drawing/2014/main" id="{F29C1A9A-C9DC-6B4B-B344-05230DC55513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81AAC4-9ADD-B249-B8FA-7CF3835CE371}"/>
              </a:ext>
            </a:extLst>
          </p:cNvPr>
          <p:cNvSpPr/>
          <p:nvPr/>
        </p:nvSpPr>
        <p:spPr>
          <a:xfrm>
            <a:off x="2301366" y="5202373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Get Containers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9" name="Folded Corner 128">
            <a:extLst>
              <a:ext uri="{FF2B5EF4-FFF2-40B4-BE49-F238E27FC236}">
                <a16:creationId xmlns:a16="http://schemas.microsoft.com/office/drawing/2014/main" id="{58291B47-F35F-054D-9D3D-1F3F6B43F3FC}"/>
              </a:ext>
            </a:extLst>
          </p:cNvPr>
          <p:cNvSpPr/>
          <p:nvPr/>
        </p:nvSpPr>
        <p:spPr>
          <a:xfrm>
            <a:off x="2594633" y="563304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6F0043-4EB9-8042-B484-3F2CA074D4C7}"/>
              </a:ext>
            </a:extLst>
          </p:cNvPr>
          <p:cNvSpPr/>
          <p:nvPr/>
        </p:nvSpPr>
        <p:spPr>
          <a:xfrm>
            <a:off x="1322640" y="542987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BA38B-1841-F34E-961B-EA8609FB4C73}"/>
              </a:ext>
            </a:extLst>
          </p:cNvPr>
          <p:cNvCxnSpPr>
            <a:cxnSpLocks/>
          </p:cNvCxnSpPr>
          <p:nvPr/>
        </p:nvCxnSpPr>
        <p:spPr>
          <a:xfrm>
            <a:off x="1289040" y="5803308"/>
            <a:ext cx="1302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Voyage Assigned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571763" y="4443494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VoyageAssgined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3378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434070" y="2121705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50815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1245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3371792"/>
            <a:ext cx="450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83621" y="3380777"/>
            <a:ext cx="21146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215546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77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Assigned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489131" y="307995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024585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03000" y="1672561"/>
            <a:ext cx="14253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Command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194939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9489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2638444"/>
            <a:ext cx="6234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61271" y="2647429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520637" y="5183976"/>
            <a:ext cx="22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object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42172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551335" y="3865179"/>
            <a:ext cx="12875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Query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4387556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50303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 flipV="1">
            <a:off x="1289044" y="4769277"/>
            <a:ext cx="7554268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2401320" y="4778262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</p:spTree>
    <p:extLst>
      <p:ext uri="{BB962C8B-B14F-4D97-AF65-F5344CB8AC3E}">
        <p14:creationId xmlns:p14="http://schemas.microsoft.com/office/powerpoint/2010/main" val="311087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Cancelled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359658" y="2716997"/>
            <a:ext cx="14253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CancelOrderCommand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34445" y="3475431"/>
            <a:ext cx="26661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CancelOrderCommand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CanelOrderCommand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754972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Cancel Order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986525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3470054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5518518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27575" y="5600479"/>
            <a:ext cx="24593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OrderCancelled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OrderCancelled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6365273" y="4164015"/>
            <a:ext cx="11496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OrderCancelled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6" y="2304327"/>
            <a:ext cx="3497439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74965" y="232536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CancelOrderCommand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2160129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04687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3220723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765975" y="4151481"/>
            <a:ext cx="17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948895" y="4023344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4432147"/>
            <a:ext cx="447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FBBC81-2213-D044-9A9F-C40932C99A3B}"/>
              </a:ext>
            </a:extLst>
          </p:cNvPr>
          <p:cNvSpPr/>
          <p:nvPr/>
        </p:nvSpPr>
        <p:spPr>
          <a:xfrm>
            <a:off x="1934065" y="4441132"/>
            <a:ext cx="1976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OrderCancelled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BDA472-7A09-E44E-A014-C9628BB4826B}"/>
              </a:ext>
            </a:extLst>
          </p:cNvPr>
          <p:cNvGrpSpPr/>
          <p:nvPr/>
        </p:nvGrpSpPr>
        <p:grpSpPr>
          <a:xfrm>
            <a:off x="1536198" y="4275901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A9FCCC2C-68B4-0543-B350-D0CEB717DAB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6CDB02B6-1975-4145-80CA-0703FCBC7AD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Folded Corner 114">
            <a:extLst>
              <a:ext uri="{FF2B5EF4-FFF2-40B4-BE49-F238E27FC236}">
                <a16:creationId xmlns:a16="http://schemas.microsoft.com/office/drawing/2014/main" id="{3C8D061E-1032-0340-9C0F-45EC9193A6C1}"/>
              </a:ext>
            </a:extLst>
          </p:cNvPr>
          <p:cNvSpPr/>
          <p:nvPr/>
        </p:nvSpPr>
        <p:spPr>
          <a:xfrm>
            <a:off x="2774787" y="5129150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0E4E51C-793E-C544-8F89-BB8EACBFE15F}"/>
              </a:ext>
            </a:extLst>
          </p:cNvPr>
          <p:cNvSpPr/>
          <p:nvPr/>
        </p:nvSpPr>
        <p:spPr>
          <a:xfrm>
            <a:off x="1510388" y="4796858"/>
            <a:ext cx="1080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OderCancelled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D4A6D3-5591-454B-9A0F-B6BEF434A7CA}"/>
              </a:ext>
            </a:extLst>
          </p:cNvPr>
          <p:cNvCxnSpPr>
            <a:cxnSpLocks/>
          </p:cNvCxnSpPr>
          <p:nvPr/>
        </p:nvCxnSpPr>
        <p:spPr>
          <a:xfrm>
            <a:off x="1284385" y="5300584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0A0139-0876-DF45-861E-B883A82D6D98}"/>
              </a:ext>
            </a:extLst>
          </p:cNvPr>
          <p:cNvCxnSpPr>
            <a:cxnSpLocks/>
          </p:cNvCxnSpPr>
          <p:nvPr/>
        </p:nvCxnSpPr>
        <p:spPr>
          <a:xfrm flipH="1">
            <a:off x="5765976" y="5009560"/>
            <a:ext cx="30773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709C917-5A92-EF43-8074-A72628CC5BF7}"/>
              </a:ext>
            </a:extLst>
          </p:cNvPr>
          <p:cNvCxnSpPr>
            <a:cxnSpLocks/>
          </p:cNvCxnSpPr>
          <p:nvPr/>
        </p:nvCxnSpPr>
        <p:spPr>
          <a:xfrm flipH="1">
            <a:off x="5782449" y="5161960"/>
            <a:ext cx="425719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BA865D-B98C-F04D-92BC-9E3799A91AF0}"/>
              </a:ext>
            </a:extLst>
          </p:cNvPr>
          <p:cNvCxnSpPr>
            <a:cxnSpLocks/>
          </p:cNvCxnSpPr>
          <p:nvPr/>
        </p:nvCxnSpPr>
        <p:spPr>
          <a:xfrm flipH="1">
            <a:off x="5786566" y="5299503"/>
            <a:ext cx="5522146" cy="14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A9B45F-91F9-4140-ADE4-FAAAE7BF23D2}"/>
              </a:ext>
            </a:extLst>
          </p:cNvPr>
          <p:cNvGrpSpPr/>
          <p:nvPr/>
        </p:nvGrpSpPr>
        <p:grpSpPr>
          <a:xfrm>
            <a:off x="10474000" y="5181188"/>
            <a:ext cx="433615" cy="288669"/>
            <a:chOff x="7970108" y="5423680"/>
            <a:chExt cx="1878227" cy="1100688"/>
          </a:xfrm>
        </p:grpSpPr>
        <p:sp>
          <p:nvSpPr>
            <p:cNvPr id="97" name="Process 96">
              <a:extLst>
                <a:ext uri="{FF2B5EF4-FFF2-40B4-BE49-F238E27FC236}">
                  <a16:creationId xmlns:a16="http://schemas.microsoft.com/office/drawing/2014/main" id="{2BAFF063-8683-294A-B8E3-430C66D4A8D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erge 101">
              <a:extLst>
                <a:ext uri="{FF2B5EF4-FFF2-40B4-BE49-F238E27FC236}">
                  <a16:creationId xmlns:a16="http://schemas.microsoft.com/office/drawing/2014/main" id="{29B7BBA3-5243-3D48-A85E-FD11ED026CE9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BA755D-5B09-B540-A9E3-08C05E2F54A4}"/>
              </a:ext>
            </a:extLst>
          </p:cNvPr>
          <p:cNvGrpSpPr/>
          <p:nvPr/>
        </p:nvGrpSpPr>
        <p:grpSpPr>
          <a:xfrm>
            <a:off x="9218177" y="4988295"/>
            <a:ext cx="433615" cy="288669"/>
            <a:chOff x="7970108" y="5423680"/>
            <a:chExt cx="1878227" cy="1100688"/>
          </a:xfrm>
        </p:grpSpPr>
        <p:sp>
          <p:nvSpPr>
            <p:cNvPr id="105" name="Process 104">
              <a:extLst>
                <a:ext uri="{FF2B5EF4-FFF2-40B4-BE49-F238E27FC236}">
                  <a16:creationId xmlns:a16="http://schemas.microsoft.com/office/drawing/2014/main" id="{4F2FD14C-7B64-1243-8A83-AAFC446CB0F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erge 106">
              <a:extLst>
                <a:ext uri="{FF2B5EF4-FFF2-40B4-BE49-F238E27FC236}">
                  <a16:creationId xmlns:a16="http://schemas.microsoft.com/office/drawing/2014/main" id="{B37CF2DD-077E-274C-8C04-F4F17E8F34B7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13A190D-C0CF-6547-981D-7DEA700EB377}"/>
              </a:ext>
            </a:extLst>
          </p:cNvPr>
          <p:cNvGrpSpPr/>
          <p:nvPr/>
        </p:nvGrpSpPr>
        <p:grpSpPr>
          <a:xfrm>
            <a:off x="7920306" y="4824767"/>
            <a:ext cx="433615" cy="288669"/>
            <a:chOff x="7970108" y="5423680"/>
            <a:chExt cx="1878227" cy="1100688"/>
          </a:xfrm>
        </p:grpSpPr>
        <p:sp>
          <p:nvSpPr>
            <p:cNvPr id="118" name="Process 117">
              <a:extLst>
                <a:ext uri="{FF2B5EF4-FFF2-40B4-BE49-F238E27FC236}">
                  <a16:creationId xmlns:a16="http://schemas.microsoft.com/office/drawing/2014/main" id="{CF2EEC4C-931F-9345-AC29-8006D8137E5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erge 118">
              <a:extLst>
                <a:ext uri="{FF2B5EF4-FFF2-40B4-BE49-F238E27FC236}">
                  <a16:creationId xmlns:a16="http://schemas.microsoft.com/office/drawing/2014/main" id="{A113A7AC-A75D-724B-9C71-C9E9ACEFCE3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35F5AB2-AE1F-774F-9171-B9FF60C19354}"/>
              </a:ext>
            </a:extLst>
          </p:cNvPr>
          <p:cNvSpPr/>
          <p:nvPr/>
        </p:nvSpPr>
        <p:spPr>
          <a:xfrm>
            <a:off x="7603302" y="5330775"/>
            <a:ext cx="11496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OrderCancelled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27804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Cancelled REST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489131" y="307995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024585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03000" y="1672561"/>
            <a:ext cx="14253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Command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194939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9489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2638444"/>
            <a:ext cx="6234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61271" y="2647429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520637" y="5183976"/>
            <a:ext cx="22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object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42172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551335" y="3865179"/>
            <a:ext cx="12875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Query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4387556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50303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 flipV="1">
            <a:off x="1289044" y="4769277"/>
            <a:ext cx="7554268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2401320" y="4778262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Orders (API)</a:t>
            </a:r>
          </a:p>
        </p:txBody>
      </p:sp>
    </p:spTree>
    <p:extLst>
      <p:ext uri="{BB962C8B-B14F-4D97-AF65-F5344CB8AC3E}">
        <p14:creationId xmlns:p14="http://schemas.microsoft.com/office/powerpoint/2010/main" val="12600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Unassigned REST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51274" y="4500984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Container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82777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365143" y="2475749"/>
            <a:ext cx="17011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Spring Containers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998127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6994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9" y="3725842"/>
            <a:ext cx="8767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123416" y="3734827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Containers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(API)</a:t>
            </a:r>
          </a:p>
        </p:txBody>
      </p:sp>
    </p:spTree>
    <p:extLst>
      <p:ext uri="{BB962C8B-B14F-4D97-AF65-F5344CB8AC3E}">
        <p14:creationId xmlns:p14="http://schemas.microsoft.com/office/powerpoint/2010/main" val="227420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Voyage compensated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to End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83951" cy="636766"/>
            <a:chOff x="2649712" y="2855073"/>
            <a:chExt cx="1083951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653636" y="4241492"/>
            <a:ext cx="16321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Check 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0363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 flipV="1">
            <a:off x="1272570" y="2786727"/>
            <a:ext cx="10005031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26812" y="2795712"/>
            <a:ext cx="1356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Voyages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(API)</a:t>
            </a:r>
          </a:p>
        </p:txBody>
      </p:sp>
    </p:spTree>
    <p:extLst>
      <p:ext uri="{BB962C8B-B14F-4D97-AF65-F5344CB8AC3E}">
        <p14:creationId xmlns:p14="http://schemas.microsoft.com/office/powerpoint/2010/main" val="58475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598</Words>
  <Application>Microsoft Macintosh PowerPoint</Application>
  <PresentationFormat>Widescreen</PresentationFormat>
  <Paragraphs>213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PowerPoint Presentation</vt:lpstr>
      <vt:lpstr>Sequence Diagram – [Test] : Create Order</vt:lpstr>
      <vt:lpstr>Sequence Diagram – [Test] : Container Allocated</vt:lpstr>
      <vt:lpstr>Sequence Diagram – [Test] : Voyage Assigned</vt:lpstr>
      <vt:lpstr>Sequence Diagram – [Test] : Order Assigned</vt:lpstr>
      <vt:lpstr>Sequence Diagram – [Test] : Order Cancelled</vt:lpstr>
      <vt:lpstr>Sequence Diagram – [Test] : Order Cancelled REST</vt:lpstr>
      <vt:lpstr>Sequence Diagram – [Test] : Container Unassigned REST</vt:lpstr>
      <vt:lpstr>Sequence Diagram – [Test] : Voyage compensated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42</cp:revision>
  <dcterms:created xsi:type="dcterms:W3CDTF">2019-11-14T09:40:24Z</dcterms:created>
  <dcterms:modified xsi:type="dcterms:W3CDTF">2020-04-06T15:55:22Z</dcterms:modified>
</cp:coreProperties>
</file>