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F686-0E64-D847-9FF0-90571257F48E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FB68-4B33-6541-A700-6F02C02F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FB68-4B33-6541-A700-6F02C02F7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FB68-4B33-6541-A700-6F02C02F7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9FB68-4B33-6541-A700-6F02C02F7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FD38-76DE-EA4D-AAF2-81B6BDB8D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64DA-7AE8-5640-B788-E24A083F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4669-5A64-4047-9A11-A7D30408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A999-A42D-9446-AF44-8BE07C0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CBCE-049A-4D48-9C60-4E76FBEC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F92E-038C-D749-A027-1396A373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F70D-149A-314B-8EDA-B80595D9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D32B-C76F-6D4A-AEC4-D4546020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6A6D-0EDC-1F41-9202-C5203036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B9DB-8280-DB4A-BB9A-51116473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50F15-C12B-8E41-B6E2-1BEDFFA0F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8CE17-D158-CA42-82A8-BC696A0A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AB51-C3AB-104C-81CF-98C4161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B2F9-EE8B-B64C-B3F1-B9365D00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086B-6F34-2346-831D-37FD6937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2B0-CE8A-7142-999C-F366B57B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5EFE-EAFD-8444-891C-5574DA3F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5C2D-6418-F64C-8712-7AD9A03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0E5-2AD0-6148-A2D7-2F86CEC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FCC4-E8CD-6D49-8024-A512F88B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C4AB-A2E4-4C4D-AD4F-6F4189FD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E5C03-254C-4F45-9545-C37A69B2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BC3B-360F-2149-94EA-E171525C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B66E-C339-5842-83BD-27CD8D5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746A-13B6-F04D-8BB7-80419C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1843-37EB-124C-BABE-5EF34B65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D04A-D104-7B4B-A248-CC18763D1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339B-78C1-7344-9C75-7EC1C3A6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6F93B-5F69-2A4A-98CC-54476007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535E-F4FB-F842-989A-C307A07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C38E4-058D-6C45-AAA7-96F96497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F9A2-2CB7-0943-B729-126DA012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1DD9-6128-2141-9D4A-E8322938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31D6-4EA2-6640-915A-D4BB051B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8BB9D-5927-CF4B-85B4-52C409809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A72C8-F613-7E45-97C4-53B1570BF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20205-7FDD-9B4D-929C-589F2B81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B7C26-A9BB-8147-8D82-49D9DF2E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8F456-03AA-0B4E-B2D1-A9CAB316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073A-36E4-D049-B48F-995102A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68064-0BC9-C740-939C-94008F33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279D1-AFFC-FB45-9FFE-BC564D5E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CE26-E0B5-F24D-A770-9BF16446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DF746-0ABE-FF4E-AF33-A6D7584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C40B8-B882-084D-9490-85616E66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E49C-6633-BA4C-AB79-DCBD94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AB66-3A55-E043-83AC-53465407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6446-6835-ED49-BA1D-D383C3CC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DCA47-8E7B-D147-9772-F9DCC325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E8FE7-039B-904A-85FC-290FC158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B8D7-5DB3-CD4E-AE26-9C3C5AB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22B70-DA59-0B47-8A3F-4D7CA1A5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8EF2-BC12-9140-BBE1-E5CAC73D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6F50-F472-3B49-AE47-AA0EFDED3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65909-5709-F943-9F80-AE71E87A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DD31-E4E7-6B42-B7C5-C0D4C6D6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A5397-D5DC-CF48-A738-005F3DF5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6464-CD1F-D84B-9260-8331A37B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104E0-DB1F-2448-8867-49A6C8CD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870B-C6F3-8A46-B0D3-87925B33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897B-EC6D-9B4B-AC2E-C8312E63C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04A5-CD00-0E49-AABC-BE2E76936D1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75B6-3B48-1B45-BCFE-1B785BDE7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55FF-0A10-954D-8C79-D269627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7A9C-4C60-AA40-A665-3C0020BE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013hs.igem.org/Team:NGSS_AEI_TURKE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013hs.igem.org/Team:NGSS_AEI_TURK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013hs.igem.org/Team:NGSS_AEI_TURK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4F38D-B1E2-9646-9E1C-1D10DE174A31}"/>
              </a:ext>
            </a:extLst>
          </p:cNvPr>
          <p:cNvSpPr/>
          <p:nvPr/>
        </p:nvSpPr>
        <p:spPr>
          <a:xfrm>
            <a:off x="3978879" y="2885302"/>
            <a:ext cx="6178378" cy="1476630"/>
          </a:xfrm>
          <a:custGeom>
            <a:avLst/>
            <a:gdLst>
              <a:gd name="connsiteX0" fmla="*/ 0 w 6178378"/>
              <a:gd name="connsiteY0" fmla="*/ 246110 h 1476630"/>
              <a:gd name="connsiteX1" fmla="*/ 246110 w 6178378"/>
              <a:gd name="connsiteY1" fmla="*/ 0 h 1476630"/>
              <a:gd name="connsiteX2" fmla="*/ 871587 w 6178378"/>
              <a:gd name="connsiteY2" fmla="*/ 0 h 1476630"/>
              <a:gd name="connsiteX3" fmla="*/ 1269618 w 6178378"/>
              <a:gd name="connsiteY3" fmla="*/ 0 h 1476630"/>
              <a:gd name="connsiteX4" fmla="*/ 1724511 w 6178378"/>
              <a:gd name="connsiteY4" fmla="*/ 0 h 1476630"/>
              <a:gd name="connsiteX5" fmla="*/ 2349988 w 6178378"/>
              <a:gd name="connsiteY5" fmla="*/ 0 h 1476630"/>
              <a:gd name="connsiteX6" fmla="*/ 2804881 w 6178378"/>
              <a:gd name="connsiteY6" fmla="*/ 0 h 1476630"/>
              <a:gd name="connsiteX7" fmla="*/ 3202912 w 6178378"/>
              <a:gd name="connsiteY7" fmla="*/ 0 h 1476630"/>
              <a:gd name="connsiteX8" fmla="*/ 3657805 w 6178378"/>
              <a:gd name="connsiteY8" fmla="*/ 0 h 1476630"/>
              <a:gd name="connsiteX9" fmla="*/ 4169559 w 6178378"/>
              <a:gd name="connsiteY9" fmla="*/ 0 h 1476630"/>
              <a:gd name="connsiteX10" fmla="*/ 4738175 w 6178378"/>
              <a:gd name="connsiteY10" fmla="*/ 0 h 1476630"/>
              <a:gd name="connsiteX11" fmla="*/ 5193067 w 6178378"/>
              <a:gd name="connsiteY11" fmla="*/ 0 h 1476630"/>
              <a:gd name="connsiteX12" fmla="*/ 5932268 w 6178378"/>
              <a:gd name="connsiteY12" fmla="*/ 0 h 1476630"/>
              <a:gd name="connsiteX13" fmla="*/ 6178378 w 6178378"/>
              <a:gd name="connsiteY13" fmla="*/ 246110 h 1476630"/>
              <a:gd name="connsiteX14" fmla="*/ 6178378 w 6178378"/>
              <a:gd name="connsiteY14" fmla="*/ 708783 h 1476630"/>
              <a:gd name="connsiteX15" fmla="*/ 6178378 w 6178378"/>
              <a:gd name="connsiteY15" fmla="*/ 1230520 h 1476630"/>
              <a:gd name="connsiteX16" fmla="*/ 5932268 w 6178378"/>
              <a:gd name="connsiteY16" fmla="*/ 1476630 h 1476630"/>
              <a:gd name="connsiteX17" fmla="*/ 5420514 w 6178378"/>
              <a:gd name="connsiteY17" fmla="*/ 1476630 h 1476630"/>
              <a:gd name="connsiteX18" fmla="*/ 5022483 w 6178378"/>
              <a:gd name="connsiteY18" fmla="*/ 1476630 h 1476630"/>
              <a:gd name="connsiteX19" fmla="*/ 4340144 w 6178378"/>
              <a:gd name="connsiteY19" fmla="*/ 1476630 h 1476630"/>
              <a:gd name="connsiteX20" fmla="*/ 3771528 w 6178378"/>
              <a:gd name="connsiteY20" fmla="*/ 1476630 h 1476630"/>
              <a:gd name="connsiteX21" fmla="*/ 3089189 w 6178378"/>
              <a:gd name="connsiteY21" fmla="*/ 1476630 h 1476630"/>
              <a:gd name="connsiteX22" fmla="*/ 2577435 w 6178378"/>
              <a:gd name="connsiteY22" fmla="*/ 1476630 h 1476630"/>
              <a:gd name="connsiteX23" fmla="*/ 2122542 w 6178378"/>
              <a:gd name="connsiteY23" fmla="*/ 1476630 h 1476630"/>
              <a:gd name="connsiteX24" fmla="*/ 1553926 w 6178378"/>
              <a:gd name="connsiteY24" fmla="*/ 1476630 h 1476630"/>
              <a:gd name="connsiteX25" fmla="*/ 928449 w 6178378"/>
              <a:gd name="connsiteY25" fmla="*/ 1476630 h 1476630"/>
              <a:gd name="connsiteX26" fmla="*/ 246110 w 6178378"/>
              <a:gd name="connsiteY26" fmla="*/ 1476630 h 1476630"/>
              <a:gd name="connsiteX27" fmla="*/ 0 w 6178378"/>
              <a:gd name="connsiteY27" fmla="*/ 1230520 h 1476630"/>
              <a:gd name="connsiteX28" fmla="*/ 0 w 6178378"/>
              <a:gd name="connsiteY28" fmla="*/ 728471 h 1476630"/>
              <a:gd name="connsiteX29" fmla="*/ 0 w 6178378"/>
              <a:gd name="connsiteY29" fmla="*/ 246110 h 14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8378" h="1476630" fill="none" extrusionOk="0">
                <a:moveTo>
                  <a:pt x="0" y="246110"/>
                </a:moveTo>
                <a:cubicBezTo>
                  <a:pt x="-26165" y="136673"/>
                  <a:pt x="104245" y="12715"/>
                  <a:pt x="246110" y="0"/>
                </a:cubicBezTo>
                <a:cubicBezTo>
                  <a:pt x="513067" y="-33057"/>
                  <a:pt x="695329" y="67620"/>
                  <a:pt x="871587" y="0"/>
                </a:cubicBezTo>
                <a:cubicBezTo>
                  <a:pt x="1047845" y="-67620"/>
                  <a:pt x="1164712" y="47008"/>
                  <a:pt x="1269618" y="0"/>
                </a:cubicBezTo>
                <a:cubicBezTo>
                  <a:pt x="1374524" y="-47008"/>
                  <a:pt x="1540171" y="40646"/>
                  <a:pt x="1724511" y="0"/>
                </a:cubicBezTo>
                <a:cubicBezTo>
                  <a:pt x="1908851" y="-40646"/>
                  <a:pt x="2073927" y="73693"/>
                  <a:pt x="2349988" y="0"/>
                </a:cubicBezTo>
                <a:cubicBezTo>
                  <a:pt x="2626049" y="-73693"/>
                  <a:pt x="2670280" y="30933"/>
                  <a:pt x="2804881" y="0"/>
                </a:cubicBezTo>
                <a:cubicBezTo>
                  <a:pt x="2939482" y="-30933"/>
                  <a:pt x="3028490" y="27483"/>
                  <a:pt x="3202912" y="0"/>
                </a:cubicBezTo>
                <a:cubicBezTo>
                  <a:pt x="3377334" y="-27483"/>
                  <a:pt x="3550099" y="35716"/>
                  <a:pt x="3657805" y="0"/>
                </a:cubicBezTo>
                <a:cubicBezTo>
                  <a:pt x="3765511" y="-35716"/>
                  <a:pt x="4023876" y="22443"/>
                  <a:pt x="4169559" y="0"/>
                </a:cubicBezTo>
                <a:cubicBezTo>
                  <a:pt x="4315242" y="-22443"/>
                  <a:pt x="4512148" y="38449"/>
                  <a:pt x="4738175" y="0"/>
                </a:cubicBezTo>
                <a:cubicBezTo>
                  <a:pt x="4964202" y="-38449"/>
                  <a:pt x="5013289" y="18907"/>
                  <a:pt x="5193067" y="0"/>
                </a:cubicBezTo>
                <a:cubicBezTo>
                  <a:pt x="5372845" y="-18907"/>
                  <a:pt x="5782774" y="72146"/>
                  <a:pt x="5932268" y="0"/>
                </a:cubicBezTo>
                <a:cubicBezTo>
                  <a:pt x="6051327" y="-30122"/>
                  <a:pt x="6170549" y="113825"/>
                  <a:pt x="6178378" y="246110"/>
                </a:cubicBezTo>
                <a:cubicBezTo>
                  <a:pt x="6198682" y="351489"/>
                  <a:pt x="6128193" y="596260"/>
                  <a:pt x="6178378" y="708783"/>
                </a:cubicBezTo>
                <a:cubicBezTo>
                  <a:pt x="6228563" y="821306"/>
                  <a:pt x="6132338" y="1017197"/>
                  <a:pt x="6178378" y="1230520"/>
                </a:cubicBezTo>
                <a:cubicBezTo>
                  <a:pt x="6209645" y="1371803"/>
                  <a:pt x="6030316" y="1490487"/>
                  <a:pt x="5932268" y="1476630"/>
                </a:cubicBezTo>
                <a:cubicBezTo>
                  <a:pt x="5721887" y="1502573"/>
                  <a:pt x="5558139" y="1448746"/>
                  <a:pt x="5420514" y="1476630"/>
                </a:cubicBezTo>
                <a:cubicBezTo>
                  <a:pt x="5282889" y="1504514"/>
                  <a:pt x="5175213" y="1463571"/>
                  <a:pt x="5022483" y="1476630"/>
                </a:cubicBezTo>
                <a:cubicBezTo>
                  <a:pt x="4869753" y="1489689"/>
                  <a:pt x="4608084" y="1409072"/>
                  <a:pt x="4340144" y="1476630"/>
                </a:cubicBezTo>
                <a:cubicBezTo>
                  <a:pt x="4072204" y="1544188"/>
                  <a:pt x="3894550" y="1429756"/>
                  <a:pt x="3771528" y="1476630"/>
                </a:cubicBezTo>
                <a:cubicBezTo>
                  <a:pt x="3648506" y="1523504"/>
                  <a:pt x="3337797" y="1458072"/>
                  <a:pt x="3089189" y="1476630"/>
                </a:cubicBezTo>
                <a:cubicBezTo>
                  <a:pt x="2840581" y="1495188"/>
                  <a:pt x="2803051" y="1450836"/>
                  <a:pt x="2577435" y="1476630"/>
                </a:cubicBezTo>
                <a:cubicBezTo>
                  <a:pt x="2351819" y="1502424"/>
                  <a:pt x="2348864" y="1440072"/>
                  <a:pt x="2122542" y="1476630"/>
                </a:cubicBezTo>
                <a:cubicBezTo>
                  <a:pt x="1896220" y="1513188"/>
                  <a:pt x="1786977" y="1444956"/>
                  <a:pt x="1553926" y="1476630"/>
                </a:cubicBezTo>
                <a:cubicBezTo>
                  <a:pt x="1320875" y="1508304"/>
                  <a:pt x="1195803" y="1461594"/>
                  <a:pt x="928449" y="1476630"/>
                </a:cubicBezTo>
                <a:cubicBezTo>
                  <a:pt x="661095" y="1491666"/>
                  <a:pt x="569604" y="1444211"/>
                  <a:pt x="246110" y="1476630"/>
                </a:cubicBezTo>
                <a:cubicBezTo>
                  <a:pt x="109811" y="1482324"/>
                  <a:pt x="-29231" y="1340823"/>
                  <a:pt x="0" y="1230520"/>
                </a:cubicBezTo>
                <a:cubicBezTo>
                  <a:pt x="-27359" y="990391"/>
                  <a:pt x="51390" y="947982"/>
                  <a:pt x="0" y="728471"/>
                </a:cubicBezTo>
                <a:cubicBezTo>
                  <a:pt x="-51390" y="508960"/>
                  <a:pt x="54429" y="343849"/>
                  <a:pt x="0" y="246110"/>
                </a:cubicBezTo>
                <a:close/>
              </a:path>
              <a:path w="6178378" h="1476630" stroke="0" extrusionOk="0">
                <a:moveTo>
                  <a:pt x="0" y="246110"/>
                </a:moveTo>
                <a:cubicBezTo>
                  <a:pt x="-14008" y="101547"/>
                  <a:pt x="101478" y="3269"/>
                  <a:pt x="246110" y="0"/>
                </a:cubicBezTo>
                <a:cubicBezTo>
                  <a:pt x="525602" y="-16000"/>
                  <a:pt x="692799" y="17171"/>
                  <a:pt x="928449" y="0"/>
                </a:cubicBezTo>
                <a:cubicBezTo>
                  <a:pt x="1164099" y="-17171"/>
                  <a:pt x="1197773" y="44870"/>
                  <a:pt x="1440203" y="0"/>
                </a:cubicBezTo>
                <a:cubicBezTo>
                  <a:pt x="1682633" y="-44870"/>
                  <a:pt x="1712888" y="7045"/>
                  <a:pt x="1895096" y="0"/>
                </a:cubicBezTo>
                <a:cubicBezTo>
                  <a:pt x="2077304" y="-7045"/>
                  <a:pt x="2327203" y="34191"/>
                  <a:pt x="2520573" y="0"/>
                </a:cubicBezTo>
                <a:cubicBezTo>
                  <a:pt x="2713943" y="-34191"/>
                  <a:pt x="2874991" y="56207"/>
                  <a:pt x="3032327" y="0"/>
                </a:cubicBezTo>
                <a:cubicBezTo>
                  <a:pt x="3189663" y="-56207"/>
                  <a:pt x="3573637" y="59029"/>
                  <a:pt x="3714666" y="0"/>
                </a:cubicBezTo>
                <a:cubicBezTo>
                  <a:pt x="3855695" y="-59029"/>
                  <a:pt x="3964334" y="40595"/>
                  <a:pt x="4169559" y="0"/>
                </a:cubicBezTo>
                <a:cubicBezTo>
                  <a:pt x="4374784" y="-40595"/>
                  <a:pt x="4514682" y="14416"/>
                  <a:pt x="4851898" y="0"/>
                </a:cubicBezTo>
                <a:cubicBezTo>
                  <a:pt x="5189114" y="-14416"/>
                  <a:pt x="5074143" y="30206"/>
                  <a:pt x="5249929" y="0"/>
                </a:cubicBezTo>
                <a:cubicBezTo>
                  <a:pt x="5425715" y="-30206"/>
                  <a:pt x="5789583" y="31943"/>
                  <a:pt x="5932268" y="0"/>
                </a:cubicBezTo>
                <a:cubicBezTo>
                  <a:pt x="6076980" y="13083"/>
                  <a:pt x="6181218" y="139601"/>
                  <a:pt x="6178378" y="246110"/>
                </a:cubicBezTo>
                <a:cubicBezTo>
                  <a:pt x="6228988" y="368283"/>
                  <a:pt x="6133692" y="479036"/>
                  <a:pt x="6178378" y="708783"/>
                </a:cubicBezTo>
                <a:cubicBezTo>
                  <a:pt x="6223064" y="938530"/>
                  <a:pt x="6148411" y="1073077"/>
                  <a:pt x="6178378" y="1230520"/>
                </a:cubicBezTo>
                <a:cubicBezTo>
                  <a:pt x="6147799" y="1371464"/>
                  <a:pt x="6037369" y="1455363"/>
                  <a:pt x="5932268" y="1476630"/>
                </a:cubicBezTo>
                <a:cubicBezTo>
                  <a:pt x="5680953" y="1483810"/>
                  <a:pt x="5506921" y="1453818"/>
                  <a:pt x="5306791" y="1476630"/>
                </a:cubicBezTo>
                <a:cubicBezTo>
                  <a:pt x="5106661" y="1499442"/>
                  <a:pt x="4924317" y="1435546"/>
                  <a:pt x="4738175" y="1476630"/>
                </a:cubicBezTo>
                <a:cubicBezTo>
                  <a:pt x="4552033" y="1517714"/>
                  <a:pt x="4440485" y="1447423"/>
                  <a:pt x="4340144" y="1476630"/>
                </a:cubicBezTo>
                <a:cubicBezTo>
                  <a:pt x="4239803" y="1505837"/>
                  <a:pt x="4052165" y="1434228"/>
                  <a:pt x="3885251" y="1476630"/>
                </a:cubicBezTo>
                <a:cubicBezTo>
                  <a:pt x="3718337" y="1519032"/>
                  <a:pt x="3440794" y="1443165"/>
                  <a:pt x="3202912" y="1476630"/>
                </a:cubicBezTo>
                <a:cubicBezTo>
                  <a:pt x="2965030" y="1510095"/>
                  <a:pt x="2748136" y="1419427"/>
                  <a:pt x="2634296" y="1476630"/>
                </a:cubicBezTo>
                <a:cubicBezTo>
                  <a:pt x="2520456" y="1533833"/>
                  <a:pt x="2313745" y="1438149"/>
                  <a:pt x="2179404" y="1476630"/>
                </a:cubicBezTo>
                <a:cubicBezTo>
                  <a:pt x="2045063" y="1515111"/>
                  <a:pt x="1736105" y="1472116"/>
                  <a:pt x="1610788" y="1476630"/>
                </a:cubicBezTo>
                <a:cubicBezTo>
                  <a:pt x="1485471" y="1481144"/>
                  <a:pt x="1348271" y="1431751"/>
                  <a:pt x="1212757" y="1476630"/>
                </a:cubicBezTo>
                <a:cubicBezTo>
                  <a:pt x="1077243" y="1521509"/>
                  <a:pt x="1006484" y="1472096"/>
                  <a:pt x="814726" y="1476630"/>
                </a:cubicBezTo>
                <a:cubicBezTo>
                  <a:pt x="622968" y="1481164"/>
                  <a:pt x="477272" y="1456822"/>
                  <a:pt x="246110" y="1476630"/>
                </a:cubicBezTo>
                <a:cubicBezTo>
                  <a:pt x="140483" y="1487233"/>
                  <a:pt x="3421" y="1377965"/>
                  <a:pt x="0" y="1230520"/>
                </a:cubicBezTo>
                <a:cubicBezTo>
                  <a:pt x="-43462" y="1084843"/>
                  <a:pt x="44933" y="979971"/>
                  <a:pt x="0" y="767847"/>
                </a:cubicBezTo>
                <a:cubicBezTo>
                  <a:pt x="-44933" y="555723"/>
                  <a:pt x="6852" y="497635"/>
                  <a:pt x="0" y="24611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 Microservice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3C689-C11F-614D-BB5B-ACB79A1C90BA}"/>
              </a:ext>
            </a:extLst>
          </p:cNvPr>
          <p:cNvCxnSpPr>
            <a:cxnSpLocks/>
          </p:cNvCxnSpPr>
          <p:nvPr/>
        </p:nvCxnSpPr>
        <p:spPr>
          <a:xfrm>
            <a:off x="2274073" y="3113691"/>
            <a:ext cx="170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E8BAF33-DBBA-8142-963F-9BE65B17894C}"/>
              </a:ext>
            </a:extLst>
          </p:cNvPr>
          <p:cNvSpPr/>
          <p:nvPr/>
        </p:nvSpPr>
        <p:spPr>
          <a:xfrm>
            <a:off x="7244688" y="708948"/>
            <a:ext cx="1091798" cy="903890"/>
          </a:xfrm>
          <a:custGeom>
            <a:avLst/>
            <a:gdLst>
              <a:gd name="connsiteX0" fmla="*/ 0 w 1091798"/>
              <a:gd name="connsiteY0" fmla="*/ 112986 h 903890"/>
              <a:gd name="connsiteX1" fmla="*/ 545899 w 1091798"/>
              <a:gd name="connsiteY1" fmla="*/ 225972 h 903890"/>
              <a:gd name="connsiteX2" fmla="*/ 1091798 w 1091798"/>
              <a:gd name="connsiteY2" fmla="*/ 112986 h 903890"/>
              <a:gd name="connsiteX3" fmla="*/ 1091798 w 1091798"/>
              <a:gd name="connsiteY3" fmla="*/ 790904 h 903890"/>
              <a:gd name="connsiteX4" fmla="*/ 545899 w 1091798"/>
              <a:gd name="connsiteY4" fmla="*/ 903890 h 903890"/>
              <a:gd name="connsiteX5" fmla="*/ 0 w 1091798"/>
              <a:gd name="connsiteY5" fmla="*/ 790904 h 903890"/>
              <a:gd name="connsiteX6" fmla="*/ 0 w 1091798"/>
              <a:gd name="connsiteY6" fmla="*/ 112986 h 903890"/>
              <a:gd name="connsiteX0" fmla="*/ 0 w 1091798"/>
              <a:gd name="connsiteY0" fmla="*/ 112986 h 903890"/>
              <a:gd name="connsiteX1" fmla="*/ 545899 w 1091798"/>
              <a:gd name="connsiteY1" fmla="*/ 0 h 903890"/>
              <a:gd name="connsiteX2" fmla="*/ 1091798 w 1091798"/>
              <a:gd name="connsiteY2" fmla="*/ 112986 h 903890"/>
              <a:gd name="connsiteX3" fmla="*/ 545899 w 1091798"/>
              <a:gd name="connsiteY3" fmla="*/ 225972 h 903890"/>
              <a:gd name="connsiteX4" fmla="*/ 0 w 1091798"/>
              <a:gd name="connsiteY4" fmla="*/ 112986 h 903890"/>
              <a:gd name="connsiteX0" fmla="*/ 1091798 w 1091798"/>
              <a:gd name="connsiteY0" fmla="*/ 112986 h 903890"/>
              <a:gd name="connsiteX1" fmla="*/ 545899 w 1091798"/>
              <a:gd name="connsiteY1" fmla="*/ 225972 h 903890"/>
              <a:gd name="connsiteX2" fmla="*/ 0 w 1091798"/>
              <a:gd name="connsiteY2" fmla="*/ 112986 h 903890"/>
              <a:gd name="connsiteX3" fmla="*/ 545899 w 1091798"/>
              <a:gd name="connsiteY3" fmla="*/ 0 h 903890"/>
              <a:gd name="connsiteX4" fmla="*/ 1091798 w 1091798"/>
              <a:gd name="connsiteY4" fmla="*/ 112986 h 903890"/>
              <a:gd name="connsiteX5" fmla="*/ 1091798 w 1091798"/>
              <a:gd name="connsiteY5" fmla="*/ 790904 h 903890"/>
              <a:gd name="connsiteX6" fmla="*/ 545899 w 1091798"/>
              <a:gd name="connsiteY6" fmla="*/ 903890 h 903890"/>
              <a:gd name="connsiteX7" fmla="*/ 0 w 1091798"/>
              <a:gd name="connsiteY7" fmla="*/ 790904 h 903890"/>
              <a:gd name="connsiteX8" fmla="*/ 0 w 1091798"/>
              <a:gd name="connsiteY8" fmla="*/ 112986 h 90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798" h="903890" stroke="0" extrusionOk="0">
                <a:moveTo>
                  <a:pt x="0" y="112986"/>
                </a:moveTo>
                <a:cubicBezTo>
                  <a:pt x="-17720" y="164456"/>
                  <a:pt x="202290" y="241779"/>
                  <a:pt x="545899" y="225972"/>
                </a:cubicBezTo>
                <a:cubicBezTo>
                  <a:pt x="860857" y="228807"/>
                  <a:pt x="1076384" y="175876"/>
                  <a:pt x="1091798" y="112986"/>
                </a:cubicBezTo>
                <a:cubicBezTo>
                  <a:pt x="1110825" y="353183"/>
                  <a:pt x="1069642" y="485944"/>
                  <a:pt x="1091798" y="790904"/>
                </a:cubicBezTo>
                <a:cubicBezTo>
                  <a:pt x="1092059" y="873719"/>
                  <a:pt x="833838" y="860236"/>
                  <a:pt x="545899" y="903890"/>
                </a:cubicBezTo>
                <a:cubicBezTo>
                  <a:pt x="247003" y="894283"/>
                  <a:pt x="-9855" y="846843"/>
                  <a:pt x="0" y="790904"/>
                </a:cubicBezTo>
                <a:cubicBezTo>
                  <a:pt x="32265" y="477681"/>
                  <a:pt x="26637" y="329886"/>
                  <a:pt x="0" y="112986"/>
                </a:cubicBezTo>
                <a:close/>
              </a:path>
              <a:path w="1091798" h="903890" fill="lighten" stroke="0" extrusionOk="0">
                <a:moveTo>
                  <a:pt x="0" y="112986"/>
                </a:moveTo>
                <a:cubicBezTo>
                  <a:pt x="-21337" y="80238"/>
                  <a:pt x="281002" y="20487"/>
                  <a:pt x="545899" y="0"/>
                </a:cubicBezTo>
                <a:cubicBezTo>
                  <a:pt x="853698" y="1516"/>
                  <a:pt x="1083709" y="49278"/>
                  <a:pt x="1091798" y="112986"/>
                </a:cubicBezTo>
                <a:cubicBezTo>
                  <a:pt x="1139551" y="214439"/>
                  <a:pt x="865605" y="253085"/>
                  <a:pt x="545899" y="225972"/>
                </a:cubicBezTo>
                <a:cubicBezTo>
                  <a:pt x="244839" y="230442"/>
                  <a:pt x="5286" y="183529"/>
                  <a:pt x="0" y="112986"/>
                </a:cubicBezTo>
                <a:close/>
              </a:path>
              <a:path w="1091798" h="903890" fill="none" extrusionOk="0">
                <a:moveTo>
                  <a:pt x="1091798" y="112986"/>
                </a:moveTo>
                <a:cubicBezTo>
                  <a:pt x="1094416" y="160415"/>
                  <a:pt x="798129" y="223184"/>
                  <a:pt x="545899" y="225972"/>
                </a:cubicBezTo>
                <a:cubicBezTo>
                  <a:pt x="253142" y="233492"/>
                  <a:pt x="-545" y="177032"/>
                  <a:pt x="0" y="112986"/>
                </a:cubicBezTo>
                <a:cubicBezTo>
                  <a:pt x="-6124" y="62879"/>
                  <a:pt x="238042" y="-8445"/>
                  <a:pt x="545899" y="0"/>
                </a:cubicBezTo>
                <a:cubicBezTo>
                  <a:pt x="857761" y="3249"/>
                  <a:pt x="1091718" y="48930"/>
                  <a:pt x="1091798" y="112986"/>
                </a:cubicBezTo>
                <a:cubicBezTo>
                  <a:pt x="1084086" y="291753"/>
                  <a:pt x="1091760" y="537350"/>
                  <a:pt x="1091798" y="790904"/>
                </a:cubicBezTo>
                <a:cubicBezTo>
                  <a:pt x="1039430" y="835368"/>
                  <a:pt x="804814" y="946989"/>
                  <a:pt x="545899" y="903890"/>
                </a:cubicBezTo>
                <a:cubicBezTo>
                  <a:pt x="238920" y="915632"/>
                  <a:pt x="5035" y="847291"/>
                  <a:pt x="0" y="790904"/>
                </a:cubicBezTo>
                <a:cubicBezTo>
                  <a:pt x="-29913" y="515322"/>
                  <a:pt x="-10759" y="386037"/>
                  <a:pt x="0" y="112986"/>
                </a:cubicBezTo>
              </a:path>
              <a:path w="1091798" h="903890" fill="none" stroke="0" extrusionOk="0">
                <a:moveTo>
                  <a:pt x="1091798" y="112986"/>
                </a:moveTo>
                <a:cubicBezTo>
                  <a:pt x="1106703" y="193643"/>
                  <a:pt x="866735" y="209036"/>
                  <a:pt x="545899" y="225972"/>
                </a:cubicBezTo>
                <a:cubicBezTo>
                  <a:pt x="245587" y="220424"/>
                  <a:pt x="-11362" y="177252"/>
                  <a:pt x="0" y="112986"/>
                </a:cubicBezTo>
                <a:cubicBezTo>
                  <a:pt x="-22457" y="35091"/>
                  <a:pt x="205967" y="-2729"/>
                  <a:pt x="545899" y="0"/>
                </a:cubicBezTo>
                <a:cubicBezTo>
                  <a:pt x="842730" y="-9502"/>
                  <a:pt x="1092268" y="44226"/>
                  <a:pt x="1091798" y="112986"/>
                </a:cubicBezTo>
                <a:cubicBezTo>
                  <a:pt x="1078133" y="443001"/>
                  <a:pt x="1100179" y="654609"/>
                  <a:pt x="1091798" y="790904"/>
                </a:cubicBezTo>
                <a:cubicBezTo>
                  <a:pt x="1039545" y="855455"/>
                  <a:pt x="872436" y="858742"/>
                  <a:pt x="545899" y="903890"/>
                </a:cubicBezTo>
                <a:cubicBezTo>
                  <a:pt x="234046" y="909218"/>
                  <a:pt x="4103" y="852436"/>
                  <a:pt x="0" y="790904"/>
                </a:cubicBezTo>
                <a:cubicBezTo>
                  <a:pt x="24311" y="556612"/>
                  <a:pt x="20067" y="398717"/>
                  <a:pt x="0" y="11298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B378E-AD77-8242-9BCC-B2A82B6904C0}"/>
              </a:ext>
            </a:extLst>
          </p:cNvPr>
          <p:cNvSpPr txBox="1"/>
          <p:nvPr/>
        </p:nvSpPr>
        <p:spPr>
          <a:xfrm>
            <a:off x="7529880" y="6136991"/>
            <a:ext cx="110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5000"/>
                  </a:schemeClr>
                </a:solidFill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C7E51-6897-654C-8641-BD3263C6A393}"/>
              </a:ext>
            </a:extLst>
          </p:cNvPr>
          <p:cNvSpPr txBox="1"/>
          <p:nvPr/>
        </p:nvSpPr>
        <p:spPr>
          <a:xfrm>
            <a:off x="2442411" y="2657177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EEE2A-4C30-BC48-8B57-0E1980C13F64}"/>
              </a:ext>
            </a:extLst>
          </p:cNvPr>
          <p:cNvSpPr txBox="1"/>
          <p:nvPr/>
        </p:nvSpPr>
        <p:spPr>
          <a:xfrm>
            <a:off x="2864063" y="234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41F3D-63D0-3040-B4C1-4A98443DB562}"/>
              </a:ext>
            </a:extLst>
          </p:cNvPr>
          <p:cNvCxnSpPr>
            <a:cxnSpLocks/>
          </p:cNvCxnSpPr>
          <p:nvPr/>
        </p:nvCxnSpPr>
        <p:spPr>
          <a:xfrm>
            <a:off x="2279329" y="3924270"/>
            <a:ext cx="170480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2EF747-E543-564C-80CB-EA7DCB498071}"/>
              </a:ext>
            </a:extLst>
          </p:cNvPr>
          <p:cNvSpPr txBox="1"/>
          <p:nvPr/>
        </p:nvSpPr>
        <p:spPr>
          <a:xfrm>
            <a:off x="2686259" y="4003070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D7FAA-63C5-7F45-863A-60A186CD3368}"/>
              </a:ext>
            </a:extLst>
          </p:cNvPr>
          <p:cNvCxnSpPr>
            <a:cxnSpLocks/>
          </p:cNvCxnSpPr>
          <p:nvPr/>
        </p:nvCxnSpPr>
        <p:spPr>
          <a:xfrm>
            <a:off x="8093613" y="4368036"/>
            <a:ext cx="0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DC9BE9-3CB8-D346-8D40-1FEB492DEE52}"/>
              </a:ext>
            </a:extLst>
          </p:cNvPr>
          <p:cNvSpPr txBox="1"/>
          <p:nvPr/>
        </p:nvSpPr>
        <p:spPr>
          <a:xfrm>
            <a:off x="7690050" y="4755105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E5E53C-3CFB-7D46-8A05-BAC59A5DFF91}"/>
              </a:ext>
            </a:extLst>
          </p:cNvPr>
          <p:cNvCxnSpPr>
            <a:cxnSpLocks/>
          </p:cNvCxnSpPr>
          <p:nvPr/>
        </p:nvCxnSpPr>
        <p:spPr>
          <a:xfrm>
            <a:off x="7811786" y="1800057"/>
            <a:ext cx="0" cy="10852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6BF234-A771-CE49-8FCF-7D88F796FF67}"/>
              </a:ext>
            </a:extLst>
          </p:cNvPr>
          <p:cNvSpPr txBox="1"/>
          <p:nvPr/>
        </p:nvSpPr>
        <p:spPr>
          <a:xfrm>
            <a:off x="7451131" y="226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A187A0-3DDD-E643-A849-57029B23E1C8}"/>
              </a:ext>
            </a:extLst>
          </p:cNvPr>
          <p:cNvSpPr txBox="1"/>
          <p:nvPr/>
        </p:nvSpPr>
        <p:spPr>
          <a:xfrm>
            <a:off x="7811786" y="2261286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Order object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9666B-B806-0945-AE93-3D7D6C79FCD2}"/>
              </a:ext>
            </a:extLst>
          </p:cNvPr>
          <p:cNvSpPr txBox="1"/>
          <p:nvPr/>
        </p:nvSpPr>
        <p:spPr>
          <a:xfrm>
            <a:off x="8093613" y="4770328"/>
            <a:ext cx="27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OrderCreated event</a:t>
            </a:r>
          </a:p>
        </p:txBody>
      </p:sp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BC6C9FFA-E577-E84D-8F56-27628FF47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070" y="2798252"/>
            <a:ext cx="1028700" cy="1524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CF751D-AAD1-EE4A-A0F9-8934878BC97C}"/>
              </a:ext>
            </a:extLst>
          </p:cNvPr>
          <p:cNvGrpSpPr/>
          <p:nvPr/>
        </p:nvGrpSpPr>
        <p:grpSpPr>
          <a:xfrm>
            <a:off x="7421935" y="5479185"/>
            <a:ext cx="1342993" cy="573551"/>
            <a:chOff x="7825497" y="5724130"/>
            <a:chExt cx="1342993" cy="5735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F10418A-EDB7-2640-A842-4851639B6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97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849" y="19704"/>
                    <a:pt x="18672" y="2391"/>
                    <a:pt x="41190" y="0"/>
                  </a:cubicBezTo>
                  <a:cubicBezTo>
                    <a:pt x="91419" y="7996"/>
                    <a:pt x="150933" y="-6076"/>
                    <a:pt x="205945" y="0"/>
                  </a:cubicBezTo>
                  <a:cubicBezTo>
                    <a:pt x="232159" y="-4302"/>
                    <a:pt x="245308" y="17735"/>
                    <a:pt x="247135" y="41190"/>
                  </a:cubicBezTo>
                  <a:cubicBezTo>
                    <a:pt x="226368" y="196205"/>
                    <a:pt x="252038" y="408057"/>
                    <a:pt x="247135" y="532361"/>
                  </a:cubicBezTo>
                  <a:cubicBezTo>
                    <a:pt x="245956" y="552706"/>
                    <a:pt x="228980" y="569688"/>
                    <a:pt x="205945" y="573551"/>
                  </a:cubicBezTo>
                  <a:cubicBezTo>
                    <a:pt x="162617" y="576757"/>
                    <a:pt x="110422" y="576955"/>
                    <a:pt x="41190" y="573551"/>
                  </a:cubicBezTo>
                  <a:cubicBezTo>
                    <a:pt x="14888" y="573697"/>
                    <a:pt x="1991" y="551522"/>
                    <a:pt x="0" y="532361"/>
                  </a:cubicBezTo>
                  <a:cubicBezTo>
                    <a:pt x="-3685" y="377450"/>
                    <a:pt x="5384" y="176879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2355" y="16988"/>
                    <a:pt x="14862" y="1343"/>
                    <a:pt x="41190" y="0"/>
                  </a:cubicBezTo>
                  <a:cubicBezTo>
                    <a:pt x="96141" y="-4835"/>
                    <a:pt x="148182" y="551"/>
                    <a:pt x="205945" y="0"/>
                  </a:cubicBezTo>
                  <a:cubicBezTo>
                    <a:pt x="225399" y="-2506"/>
                    <a:pt x="246778" y="19175"/>
                    <a:pt x="247135" y="41190"/>
                  </a:cubicBezTo>
                  <a:cubicBezTo>
                    <a:pt x="235151" y="232348"/>
                    <a:pt x="239601" y="372653"/>
                    <a:pt x="247135" y="532361"/>
                  </a:cubicBezTo>
                  <a:cubicBezTo>
                    <a:pt x="247946" y="553442"/>
                    <a:pt x="223629" y="572775"/>
                    <a:pt x="205945" y="573551"/>
                  </a:cubicBezTo>
                  <a:cubicBezTo>
                    <a:pt x="137715" y="568862"/>
                    <a:pt x="113672" y="581239"/>
                    <a:pt x="41190" y="573551"/>
                  </a:cubicBezTo>
                  <a:cubicBezTo>
                    <a:pt x="16871" y="576148"/>
                    <a:pt x="-1378" y="553512"/>
                    <a:pt x="0" y="532361"/>
                  </a:cubicBezTo>
                  <a:cubicBezTo>
                    <a:pt x="10085" y="329442"/>
                    <a:pt x="-15527" y="240164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DA7B66-A4AD-844E-A5A2-0F7FD7C372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93613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4312" y="21583"/>
                    <a:pt x="22902" y="3153"/>
                    <a:pt x="41190" y="0"/>
                  </a:cubicBezTo>
                  <a:cubicBezTo>
                    <a:pt x="82130" y="453"/>
                    <a:pt x="157149" y="-3061"/>
                    <a:pt x="205945" y="0"/>
                  </a:cubicBezTo>
                  <a:cubicBezTo>
                    <a:pt x="226880" y="1228"/>
                    <a:pt x="245315" y="15098"/>
                    <a:pt x="247135" y="41190"/>
                  </a:cubicBezTo>
                  <a:cubicBezTo>
                    <a:pt x="238193" y="244426"/>
                    <a:pt x="250129" y="426880"/>
                    <a:pt x="247135" y="532361"/>
                  </a:cubicBezTo>
                  <a:cubicBezTo>
                    <a:pt x="246631" y="554685"/>
                    <a:pt x="223899" y="571750"/>
                    <a:pt x="205945" y="573551"/>
                  </a:cubicBezTo>
                  <a:cubicBezTo>
                    <a:pt x="153988" y="568755"/>
                    <a:pt x="95237" y="579052"/>
                    <a:pt x="41190" y="573551"/>
                  </a:cubicBezTo>
                  <a:cubicBezTo>
                    <a:pt x="16482" y="575516"/>
                    <a:pt x="4918" y="553169"/>
                    <a:pt x="0" y="532361"/>
                  </a:cubicBezTo>
                  <a:cubicBezTo>
                    <a:pt x="151" y="342889"/>
                    <a:pt x="13296" y="250823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837" y="15927"/>
                    <a:pt x="15470" y="-1895"/>
                    <a:pt x="41190" y="0"/>
                  </a:cubicBezTo>
                  <a:cubicBezTo>
                    <a:pt x="91146" y="1096"/>
                    <a:pt x="135853" y="-7085"/>
                    <a:pt x="205945" y="0"/>
                  </a:cubicBezTo>
                  <a:cubicBezTo>
                    <a:pt x="227890" y="1144"/>
                    <a:pt x="246405" y="17945"/>
                    <a:pt x="247135" y="41190"/>
                  </a:cubicBezTo>
                  <a:cubicBezTo>
                    <a:pt x="230386" y="175725"/>
                    <a:pt x="256969" y="307031"/>
                    <a:pt x="247135" y="532361"/>
                  </a:cubicBezTo>
                  <a:cubicBezTo>
                    <a:pt x="247434" y="553679"/>
                    <a:pt x="228260" y="575181"/>
                    <a:pt x="205945" y="573551"/>
                  </a:cubicBezTo>
                  <a:cubicBezTo>
                    <a:pt x="150522" y="579968"/>
                    <a:pt x="83472" y="576026"/>
                    <a:pt x="41190" y="573551"/>
                  </a:cubicBezTo>
                  <a:cubicBezTo>
                    <a:pt x="19414" y="572943"/>
                    <a:pt x="87" y="557318"/>
                    <a:pt x="0" y="532361"/>
                  </a:cubicBezTo>
                  <a:cubicBezTo>
                    <a:pt x="2504" y="420077"/>
                    <a:pt x="-9237" y="216597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269219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25B9705-826A-EC49-BDF2-AB1EE3D4F6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1729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1178" y="16847"/>
                    <a:pt x="18965" y="1578"/>
                    <a:pt x="41190" y="0"/>
                  </a:cubicBezTo>
                  <a:cubicBezTo>
                    <a:pt x="96544" y="-7209"/>
                    <a:pt x="146444" y="5648"/>
                    <a:pt x="205945" y="0"/>
                  </a:cubicBezTo>
                  <a:cubicBezTo>
                    <a:pt x="228061" y="786"/>
                    <a:pt x="246483" y="16890"/>
                    <a:pt x="247135" y="41190"/>
                  </a:cubicBezTo>
                  <a:cubicBezTo>
                    <a:pt x="259052" y="248572"/>
                    <a:pt x="225636" y="338454"/>
                    <a:pt x="247135" y="532361"/>
                  </a:cubicBezTo>
                  <a:cubicBezTo>
                    <a:pt x="247234" y="554177"/>
                    <a:pt x="227427" y="576641"/>
                    <a:pt x="205945" y="573551"/>
                  </a:cubicBezTo>
                  <a:cubicBezTo>
                    <a:pt x="164080" y="572590"/>
                    <a:pt x="97918" y="574614"/>
                    <a:pt x="41190" y="573551"/>
                  </a:cubicBezTo>
                  <a:cubicBezTo>
                    <a:pt x="14939" y="573581"/>
                    <a:pt x="-1095" y="550050"/>
                    <a:pt x="0" y="532361"/>
                  </a:cubicBezTo>
                  <a:cubicBezTo>
                    <a:pt x="-6357" y="322041"/>
                    <a:pt x="-13787" y="255234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23" y="16072"/>
                    <a:pt x="20164" y="-2353"/>
                    <a:pt x="41190" y="0"/>
                  </a:cubicBezTo>
                  <a:cubicBezTo>
                    <a:pt x="103449" y="5344"/>
                    <a:pt x="140447" y="-2303"/>
                    <a:pt x="205945" y="0"/>
                  </a:cubicBezTo>
                  <a:cubicBezTo>
                    <a:pt x="231379" y="821"/>
                    <a:pt x="250985" y="17667"/>
                    <a:pt x="247135" y="41190"/>
                  </a:cubicBezTo>
                  <a:cubicBezTo>
                    <a:pt x="248820" y="260241"/>
                    <a:pt x="254109" y="326985"/>
                    <a:pt x="247135" y="532361"/>
                  </a:cubicBezTo>
                  <a:cubicBezTo>
                    <a:pt x="250594" y="553514"/>
                    <a:pt x="229493" y="578174"/>
                    <a:pt x="205945" y="573551"/>
                  </a:cubicBezTo>
                  <a:cubicBezTo>
                    <a:pt x="146659" y="579478"/>
                    <a:pt x="111866" y="576174"/>
                    <a:pt x="41190" y="573551"/>
                  </a:cubicBezTo>
                  <a:cubicBezTo>
                    <a:pt x="16645" y="573634"/>
                    <a:pt x="-482" y="554932"/>
                    <a:pt x="0" y="532361"/>
                  </a:cubicBezTo>
                  <a:cubicBezTo>
                    <a:pt x="9625" y="422685"/>
                    <a:pt x="9711" y="248315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9441740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1B21858-DEC5-7849-BA25-BEB18C0F6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1542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3353" y="19509"/>
                    <a:pt x="17848" y="-801"/>
                    <a:pt x="41190" y="0"/>
                  </a:cubicBezTo>
                  <a:cubicBezTo>
                    <a:pt x="104602" y="-6441"/>
                    <a:pt x="140107" y="5762"/>
                    <a:pt x="205945" y="0"/>
                  </a:cubicBezTo>
                  <a:cubicBezTo>
                    <a:pt x="227189" y="2803"/>
                    <a:pt x="246408" y="22890"/>
                    <a:pt x="247135" y="41190"/>
                  </a:cubicBezTo>
                  <a:cubicBezTo>
                    <a:pt x="227755" y="239109"/>
                    <a:pt x="232050" y="430029"/>
                    <a:pt x="247135" y="532361"/>
                  </a:cubicBezTo>
                  <a:cubicBezTo>
                    <a:pt x="245419" y="558240"/>
                    <a:pt x="227722" y="575006"/>
                    <a:pt x="205945" y="573551"/>
                  </a:cubicBezTo>
                  <a:cubicBezTo>
                    <a:pt x="166357" y="574837"/>
                    <a:pt x="112519" y="577350"/>
                    <a:pt x="41190" y="573551"/>
                  </a:cubicBezTo>
                  <a:cubicBezTo>
                    <a:pt x="19419" y="574632"/>
                    <a:pt x="-1405" y="551110"/>
                    <a:pt x="0" y="532361"/>
                  </a:cubicBezTo>
                  <a:cubicBezTo>
                    <a:pt x="-21594" y="307409"/>
                    <a:pt x="23645" y="14582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2362" y="19873"/>
                    <a:pt x="18965" y="912"/>
                    <a:pt x="41190" y="0"/>
                  </a:cubicBezTo>
                  <a:cubicBezTo>
                    <a:pt x="118937" y="7565"/>
                    <a:pt x="149397" y="1142"/>
                    <a:pt x="205945" y="0"/>
                  </a:cubicBezTo>
                  <a:cubicBezTo>
                    <a:pt x="226846" y="-917"/>
                    <a:pt x="244541" y="19549"/>
                    <a:pt x="247135" y="41190"/>
                  </a:cubicBezTo>
                  <a:cubicBezTo>
                    <a:pt x="252868" y="253442"/>
                    <a:pt x="264018" y="330765"/>
                    <a:pt x="247135" y="532361"/>
                  </a:cubicBezTo>
                  <a:cubicBezTo>
                    <a:pt x="245940" y="555696"/>
                    <a:pt x="233998" y="571859"/>
                    <a:pt x="205945" y="573551"/>
                  </a:cubicBezTo>
                  <a:cubicBezTo>
                    <a:pt x="148468" y="568771"/>
                    <a:pt x="100422" y="575026"/>
                    <a:pt x="41190" y="573551"/>
                  </a:cubicBezTo>
                  <a:cubicBezTo>
                    <a:pt x="22093" y="573868"/>
                    <a:pt x="2399" y="553533"/>
                    <a:pt x="0" y="532361"/>
                  </a:cubicBezTo>
                  <a:cubicBezTo>
                    <a:pt x="21694" y="429419"/>
                    <a:pt x="-21845" y="209982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77416189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1992160-6B50-784E-A668-A19186729D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21355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2382" y="16192"/>
                    <a:pt x="23193" y="-2284"/>
                    <a:pt x="41190" y="0"/>
                  </a:cubicBezTo>
                  <a:cubicBezTo>
                    <a:pt x="95419" y="6382"/>
                    <a:pt x="153994" y="7444"/>
                    <a:pt x="205945" y="0"/>
                  </a:cubicBezTo>
                  <a:cubicBezTo>
                    <a:pt x="231799" y="3090"/>
                    <a:pt x="246656" y="23263"/>
                    <a:pt x="247135" y="41190"/>
                  </a:cubicBezTo>
                  <a:cubicBezTo>
                    <a:pt x="250067" y="213570"/>
                    <a:pt x="245358" y="343532"/>
                    <a:pt x="247135" y="532361"/>
                  </a:cubicBezTo>
                  <a:cubicBezTo>
                    <a:pt x="247291" y="556449"/>
                    <a:pt x="223569" y="572542"/>
                    <a:pt x="205945" y="573551"/>
                  </a:cubicBezTo>
                  <a:cubicBezTo>
                    <a:pt x="125377" y="569036"/>
                    <a:pt x="92105" y="578688"/>
                    <a:pt x="41190" y="573551"/>
                  </a:cubicBezTo>
                  <a:cubicBezTo>
                    <a:pt x="18908" y="571491"/>
                    <a:pt x="1009" y="553638"/>
                    <a:pt x="0" y="532361"/>
                  </a:cubicBezTo>
                  <a:cubicBezTo>
                    <a:pt x="12746" y="357465"/>
                    <a:pt x="16828" y="23927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1018" y="21217"/>
                    <a:pt x="15142" y="-3966"/>
                    <a:pt x="41190" y="0"/>
                  </a:cubicBezTo>
                  <a:cubicBezTo>
                    <a:pt x="116690" y="7318"/>
                    <a:pt x="143113" y="633"/>
                    <a:pt x="205945" y="0"/>
                  </a:cubicBezTo>
                  <a:cubicBezTo>
                    <a:pt x="228306" y="398"/>
                    <a:pt x="250252" y="17388"/>
                    <a:pt x="247135" y="41190"/>
                  </a:cubicBezTo>
                  <a:cubicBezTo>
                    <a:pt x="245145" y="282547"/>
                    <a:pt x="264462" y="342982"/>
                    <a:pt x="247135" y="532361"/>
                  </a:cubicBezTo>
                  <a:cubicBezTo>
                    <a:pt x="245762" y="555851"/>
                    <a:pt x="228001" y="573082"/>
                    <a:pt x="205945" y="573551"/>
                  </a:cubicBezTo>
                  <a:cubicBezTo>
                    <a:pt x="163379" y="579818"/>
                    <a:pt x="97769" y="567425"/>
                    <a:pt x="41190" y="573551"/>
                  </a:cubicBezTo>
                  <a:cubicBezTo>
                    <a:pt x="22298" y="574907"/>
                    <a:pt x="1660" y="559901"/>
                    <a:pt x="0" y="532361"/>
                  </a:cubicBezTo>
                  <a:cubicBezTo>
                    <a:pt x="-21937" y="420639"/>
                    <a:pt x="-14416" y="213018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14155363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 Diagonal Corner of Rectangle 25">
            <a:extLst>
              <a:ext uri="{FF2B5EF4-FFF2-40B4-BE49-F238E27FC236}">
                <a16:creationId xmlns:a16="http://schemas.microsoft.com/office/drawing/2014/main" id="{EA18CA32-587A-9246-A1B9-C3CF299A2B56}"/>
              </a:ext>
            </a:extLst>
          </p:cNvPr>
          <p:cNvSpPr/>
          <p:nvPr/>
        </p:nvSpPr>
        <p:spPr>
          <a:xfrm>
            <a:off x="4678736" y="3244648"/>
            <a:ext cx="803190" cy="667265"/>
          </a:xfrm>
          <a:custGeom>
            <a:avLst/>
            <a:gdLst>
              <a:gd name="connsiteX0" fmla="*/ 111213 w 803190"/>
              <a:gd name="connsiteY0" fmla="*/ 0 h 667265"/>
              <a:gd name="connsiteX1" fmla="*/ 457202 w 803190"/>
              <a:gd name="connsiteY1" fmla="*/ 0 h 667265"/>
              <a:gd name="connsiteX2" fmla="*/ 803190 w 803190"/>
              <a:gd name="connsiteY2" fmla="*/ 0 h 667265"/>
              <a:gd name="connsiteX3" fmla="*/ 803190 w 803190"/>
              <a:gd name="connsiteY3" fmla="*/ 0 h 667265"/>
              <a:gd name="connsiteX4" fmla="*/ 803190 w 803190"/>
              <a:gd name="connsiteY4" fmla="*/ 556052 h 667265"/>
              <a:gd name="connsiteX5" fmla="*/ 691977 w 803190"/>
              <a:gd name="connsiteY5" fmla="*/ 667265 h 667265"/>
              <a:gd name="connsiteX6" fmla="*/ 345989 w 803190"/>
              <a:gd name="connsiteY6" fmla="*/ 667265 h 667265"/>
              <a:gd name="connsiteX7" fmla="*/ 0 w 803190"/>
              <a:gd name="connsiteY7" fmla="*/ 667265 h 667265"/>
              <a:gd name="connsiteX8" fmla="*/ 0 w 803190"/>
              <a:gd name="connsiteY8" fmla="*/ 667265 h 667265"/>
              <a:gd name="connsiteX9" fmla="*/ 0 w 803190"/>
              <a:gd name="connsiteY9" fmla="*/ 111213 h 667265"/>
              <a:gd name="connsiteX10" fmla="*/ 111213 w 803190"/>
              <a:gd name="connsiteY10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90" h="667265" fill="none" extrusionOk="0">
                <a:moveTo>
                  <a:pt x="111213" y="0"/>
                </a:moveTo>
                <a:cubicBezTo>
                  <a:pt x="233417" y="-27087"/>
                  <a:pt x="343651" y="14899"/>
                  <a:pt x="457202" y="0"/>
                </a:cubicBezTo>
                <a:cubicBezTo>
                  <a:pt x="570753" y="-14899"/>
                  <a:pt x="724973" y="40886"/>
                  <a:pt x="803190" y="0"/>
                </a:cubicBezTo>
                <a:lnTo>
                  <a:pt x="803190" y="0"/>
                </a:lnTo>
                <a:cubicBezTo>
                  <a:pt x="843295" y="218002"/>
                  <a:pt x="751820" y="373824"/>
                  <a:pt x="803190" y="556052"/>
                </a:cubicBezTo>
                <a:cubicBezTo>
                  <a:pt x="793486" y="613722"/>
                  <a:pt x="748187" y="654270"/>
                  <a:pt x="691977" y="667265"/>
                </a:cubicBezTo>
                <a:cubicBezTo>
                  <a:pt x="567015" y="676168"/>
                  <a:pt x="505034" y="657277"/>
                  <a:pt x="345989" y="667265"/>
                </a:cubicBezTo>
                <a:cubicBezTo>
                  <a:pt x="186944" y="677253"/>
                  <a:pt x="102770" y="663976"/>
                  <a:pt x="0" y="667265"/>
                </a:cubicBezTo>
                <a:lnTo>
                  <a:pt x="0" y="667265"/>
                </a:lnTo>
                <a:cubicBezTo>
                  <a:pt x="-45835" y="515630"/>
                  <a:pt x="44748" y="283381"/>
                  <a:pt x="0" y="111213"/>
                </a:cubicBezTo>
                <a:cubicBezTo>
                  <a:pt x="-581" y="63595"/>
                  <a:pt x="58177" y="-4974"/>
                  <a:pt x="111213" y="0"/>
                </a:cubicBezTo>
                <a:close/>
              </a:path>
              <a:path w="803190" h="667265" stroke="0" extrusionOk="0">
                <a:moveTo>
                  <a:pt x="111213" y="0"/>
                </a:moveTo>
                <a:cubicBezTo>
                  <a:pt x="209300" y="-27726"/>
                  <a:pt x="336234" y="883"/>
                  <a:pt x="450282" y="0"/>
                </a:cubicBezTo>
                <a:cubicBezTo>
                  <a:pt x="564330" y="-883"/>
                  <a:pt x="725650" y="37065"/>
                  <a:pt x="803190" y="0"/>
                </a:cubicBezTo>
                <a:lnTo>
                  <a:pt x="803190" y="0"/>
                </a:lnTo>
                <a:cubicBezTo>
                  <a:pt x="807134" y="117489"/>
                  <a:pt x="801969" y="307801"/>
                  <a:pt x="803190" y="556052"/>
                </a:cubicBezTo>
                <a:cubicBezTo>
                  <a:pt x="803375" y="631981"/>
                  <a:pt x="751156" y="660042"/>
                  <a:pt x="691977" y="667265"/>
                </a:cubicBezTo>
                <a:cubicBezTo>
                  <a:pt x="588021" y="672682"/>
                  <a:pt x="486391" y="641249"/>
                  <a:pt x="332149" y="667265"/>
                </a:cubicBezTo>
                <a:cubicBezTo>
                  <a:pt x="177907" y="693281"/>
                  <a:pt x="140881" y="665259"/>
                  <a:pt x="0" y="667265"/>
                </a:cubicBezTo>
                <a:lnTo>
                  <a:pt x="0" y="667265"/>
                </a:lnTo>
                <a:cubicBezTo>
                  <a:pt x="-29003" y="533605"/>
                  <a:pt x="9563" y="310947"/>
                  <a:pt x="0" y="111213"/>
                </a:cubicBezTo>
                <a:cubicBezTo>
                  <a:pt x="17478" y="53994"/>
                  <a:pt x="32622" y="-2777"/>
                  <a:pt x="11121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8C5FA6A-9697-804F-8F14-B29EADBA600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978879" y="3111209"/>
            <a:ext cx="699857" cy="467072"/>
          </a:xfrm>
          <a:prstGeom prst="bentConnector3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D8A00BA-DBBB-944B-A7D3-A8E608E11178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 flipV="1">
            <a:off x="3978880" y="3578281"/>
            <a:ext cx="699857" cy="345110"/>
          </a:xfrm>
          <a:prstGeom prst="bentConnector3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3096936-A312-C14C-8F51-32CB074738F8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5080332" y="3072522"/>
            <a:ext cx="2731455" cy="172125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737DA5E-AE20-1346-98D2-BD92532A157A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5080331" y="3911914"/>
            <a:ext cx="3001402" cy="175927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D0D25-6C9D-A242-B50B-3E3FB93C2E96}"/>
              </a:ext>
            </a:extLst>
          </p:cNvPr>
          <p:cNvCxnSpPr>
            <a:cxnSpLocks/>
          </p:cNvCxnSpPr>
          <p:nvPr/>
        </p:nvCxnSpPr>
        <p:spPr>
          <a:xfrm flipH="1">
            <a:off x="8089887" y="4087841"/>
            <a:ext cx="3726" cy="23441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9FC11F-93E0-144E-9C71-A0D322EEDCF0}"/>
              </a:ext>
            </a:extLst>
          </p:cNvPr>
          <p:cNvCxnSpPr>
            <a:cxnSpLocks/>
          </p:cNvCxnSpPr>
          <p:nvPr/>
        </p:nvCxnSpPr>
        <p:spPr>
          <a:xfrm flipV="1">
            <a:off x="7813649" y="2867179"/>
            <a:ext cx="0" cy="21963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4F38D-B1E2-9646-9E1C-1D10DE174A31}"/>
              </a:ext>
            </a:extLst>
          </p:cNvPr>
          <p:cNvSpPr/>
          <p:nvPr/>
        </p:nvSpPr>
        <p:spPr>
          <a:xfrm>
            <a:off x="3734293" y="2859779"/>
            <a:ext cx="6178378" cy="1476630"/>
          </a:xfrm>
          <a:custGeom>
            <a:avLst/>
            <a:gdLst>
              <a:gd name="connsiteX0" fmla="*/ 0 w 6178378"/>
              <a:gd name="connsiteY0" fmla="*/ 246110 h 1476630"/>
              <a:gd name="connsiteX1" fmla="*/ 246110 w 6178378"/>
              <a:gd name="connsiteY1" fmla="*/ 0 h 1476630"/>
              <a:gd name="connsiteX2" fmla="*/ 871587 w 6178378"/>
              <a:gd name="connsiteY2" fmla="*/ 0 h 1476630"/>
              <a:gd name="connsiteX3" fmla="*/ 1269618 w 6178378"/>
              <a:gd name="connsiteY3" fmla="*/ 0 h 1476630"/>
              <a:gd name="connsiteX4" fmla="*/ 1724511 w 6178378"/>
              <a:gd name="connsiteY4" fmla="*/ 0 h 1476630"/>
              <a:gd name="connsiteX5" fmla="*/ 2349988 w 6178378"/>
              <a:gd name="connsiteY5" fmla="*/ 0 h 1476630"/>
              <a:gd name="connsiteX6" fmla="*/ 2804881 w 6178378"/>
              <a:gd name="connsiteY6" fmla="*/ 0 h 1476630"/>
              <a:gd name="connsiteX7" fmla="*/ 3202912 w 6178378"/>
              <a:gd name="connsiteY7" fmla="*/ 0 h 1476630"/>
              <a:gd name="connsiteX8" fmla="*/ 3657805 w 6178378"/>
              <a:gd name="connsiteY8" fmla="*/ 0 h 1476630"/>
              <a:gd name="connsiteX9" fmla="*/ 4169559 w 6178378"/>
              <a:gd name="connsiteY9" fmla="*/ 0 h 1476630"/>
              <a:gd name="connsiteX10" fmla="*/ 4738175 w 6178378"/>
              <a:gd name="connsiteY10" fmla="*/ 0 h 1476630"/>
              <a:gd name="connsiteX11" fmla="*/ 5193067 w 6178378"/>
              <a:gd name="connsiteY11" fmla="*/ 0 h 1476630"/>
              <a:gd name="connsiteX12" fmla="*/ 5932268 w 6178378"/>
              <a:gd name="connsiteY12" fmla="*/ 0 h 1476630"/>
              <a:gd name="connsiteX13" fmla="*/ 6178378 w 6178378"/>
              <a:gd name="connsiteY13" fmla="*/ 246110 h 1476630"/>
              <a:gd name="connsiteX14" fmla="*/ 6178378 w 6178378"/>
              <a:gd name="connsiteY14" fmla="*/ 708783 h 1476630"/>
              <a:gd name="connsiteX15" fmla="*/ 6178378 w 6178378"/>
              <a:gd name="connsiteY15" fmla="*/ 1230520 h 1476630"/>
              <a:gd name="connsiteX16" fmla="*/ 5932268 w 6178378"/>
              <a:gd name="connsiteY16" fmla="*/ 1476630 h 1476630"/>
              <a:gd name="connsiteX17" fmla="*/ 5420514 w 6178378"/>
              <a:gd name="connsiteY17" fmla="*/ 1476630 h 1476630"/>
              <a:gd name="connsiteX18" fmla="*/ 5022483 w 6178378"/>
              <a:gd name="connsiteY18" fmla="*/ 1476630 h 1476630"/>
              <a:gd name="connsiteX19" fmla="*/ 4340144 w 6178378"/>
              <a:gd name="connsiteY19" fmla="*/ 1476630 h 1476630"/>
              <a:gd name="connsiteX20" fmla="*/ 3771528 w 6178378"/>
              <a:gd name="connsiteY20" fmla="*/ 1476630 h 1476630"/>
              <a:gd name="connsiteX21" fmla="*/ 3089189 w 6178378"/>
              <a:gd name="connsiteY21" fmla="*/ 1476630 h 1476630"/>
              <a:gd name="connsiteX22" fmla="*/ 2577435 w 6178378"/>
              <a:gd name="connsiteY22" fmla="*/ 1476630 h 1476630"/>
              <a:gd name="connsiteX23" fmla="*/ 2122542 w 6178378"/>
              <a:gd name="connsiteY23" fmla="*/ 1476630 h 1476630"/>
              <a:gd name="connsiteX24" fmla="*/ 1553926 w 6178378"/>
              <a:gd name="connsiteY24" fmla="*/ 1476630 h 1476630"/>
              <a:gd name="connsiteX25" fmla="*/ 928449 w 6178378"/>
              <a:gd name="connsiteY25" fmla="*/ 1476630 h 1476630"/>
              <a:gd name="connsiteX26" fmla="*/ 246110 w 6178378"/>
              <a:gd name="connsiteY26" fmla="*/ 1476630 h 1476630"/>
              <a:gd name="connsiteX27" fmla="*/ 0 w 6178378"/>
              <a:gd name="connsiteY27" fmla="*/ 1230520 h 1476630"/>
              <a:gd name="connsiteX28" fmla="*/ 0 w 6178378"/>
              <a:gd name="connsiteY28" fmla="*/ 728471 h 1476630"/>
              <a:gd name="connsiteX29" fmla="*/ 0 w 6178378"/>
              <a:gd name="connsiteY29" fmla="*/ 246110 h 14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8378" h="1476630" fill="none" extrusionOk="0">
                <a:moveTo>
                  <a:pt x="0" y="246110"/>
                </a:moveTo>
                <a:cubicBezTo>
                  <a:pt x="-26165" y="136673"/>
                  <a:pt x="104245" y="12715"/>
                  <a:pt x="246110" y="0"/>
                </a:cubicBezTo>
                <a:cubicBezTo>
                  <a:pt x="513067" y="-33057"/>
                  <a:pt x="695329" y="67620"/>
                  <a:pt x="871587" y="0"/>
                </a:cubicBezTo>
                <a:cubicBezTo>
                  <a:pt x="1047845" y="-67620"/>
                  <a:pt x="1164712" y="47008"/>
                  <a:pt x="1269618" y="0"/>
                </a:cubicBezTo>
                <a:cubicBezTo>
                  <a:pt x="1374524" y="-47008"/>
                  <a:pt x="1540171" y="40646"/>
                  <a:pt x="1724511" y="0"/>
                </a:cubicBezTo>
                <a:cubicBezTo>
                  <a:pt x="1908851" y="-40646"/>
                  <a:pt x="2073927" y="73693"/>
                  <a:pt x="2349988" y="0"/>
                </a:cubicBezTo>
                <a:cubicBezTo>
                  <a:pt x="2626049" y="-73693"/>
                  <a:pt x="2670280" y="30933"/>
                  <a:pt x="2804881" y="0"/>
                </a:cubicBezTo>
                <a:cubicBezTo>
                  <a:pt x="2939482" y="-30933"/>
                  <a:pt x="3028490" y="27483"/>
                  <a:pt x="3202912" y="0"/>
                </a:cubicBezTo>
                <a:cubicBezTo>
                  <a:pt x="3377334" y="-27483"/>
                  <a:pt x="3550099" y="35716"/>
                  <a:pt x="3657805" y="0"/>
                </a:cubicBezTo>
                <a:cubicBezTo>
                  <a:pt x="3765511" y="-35716"/>
                  <a:pt x="4023876" y="22443"/>
                  <a:pt x="4169559" y="0"/>
                </a:cubicBezTo>
                <a:cubicBezTo>
                  <a:pt x="4315242" y="-22443"/>
                  <a:pt x="4512148" y="38449"/>
                  <a:pt x="4738175" y="0"/>
                </a:cubicBezTo>
                <a:cubicBezTo>
                  <a:pt x="4964202" y="-38449"/>
                  <a:pt x="5013289" y="18907"/>
                  <a:pt x="5193067" y="0"/>
                </a:cubicBezTo>
                <a:cubicBezTo>
                  <a:pt x="5372845" y="-18907"/>
                  <a:pt x="5782774" y="72146"/>
                  <a:pt x="5932268" y="0"/>
                </a:cubicBezTo>
                <a:cubicBezTo>
                  <a:pt x="6051327" y="-30122"/>
                  <a:pt x="6170549" y="113825"/>
                  <a:pt x="6178378" y="246110"/>
                </a:cubicBezTo>
                <a:cubicBezTo>
                  <a:pt x="6198682" y="351489"/>
                  <a:pt x="6128193" y="596260"/>
                  <a:pt x="6178378" y="708783"/>
                </a:cubicBezTo>
                <a:cubicBezTo>
                  <a:pt x="6228563" y="821306"/>
                  <a:pt x="6132338" y="1017197"/>
                  <a:pt x="6178378" y="1230520"/>
                </a:cubicBezTo>
                <a:cubicBezTo>
                  <a:pt x="6209645" y="1371803"/>
                  <a:pt x="6030316" y="1490487"/>
                  <a:pt x="5932268" y="1476630"/>
                </a:cubicBezTo>
                <a:cubicBezTo>
                  <a:pt x="5721887" y="1502573"/>
                  <a:pt x="5558139" y="1448746"/>
                  <a:pt x="5420514" y="1476630"/>
                </a:cubicBezTo>
                <a:cubicBezTo>
                  <a:pt x="5282889" y="1504514"/>
                  <a:pt x="5175213" y="1463571"/>
                  <a:pt x="5022483" y="1476630"/>
                </a:cubicBezTo>
                <a:cubicBezTo>
                  <a:pt x="4869753" y="1489689"/>
                  <a:pt x="4608084" y="1409072"/>
                  <a:pt x="4340144" y="1476630"/>
                </a:cubicBezTo>
                <a:cubicBezTo>
                  <a:pt x="4072204" y="1544188"/>
                  <a:pt x="3894550" y="1429756"/>
                  <a:pt x="3771528" y="1476630"/>
                </a:cubicBezTo>
                <a:cubicBezTo>
                  <a:pt x="3648506" y="1523504"/>
                  <a:pt x="3337797" y="1458072"/>
                  <a:pt x="3089189" y="1476630"/>
                </a:cubicBezTo>
                <a:cubicBezTo>
                  <a:pt x="2840581" y="1495188"/>
                  <a:pt x="2803051" y="1450836"/>
                  <a:pt x="2577435" y="1476630"/>
                </a:cubicBezTo>
                <a:cubicBezTo>
                  <a:pt x="2351819" y="1502424"/>
                  <a:pt x="2348864" y="1440072"/>
                  <a:pt x="2122542" y="1476630"/>
                </a:cubicBezTo>
                <a:cubicBezTo>
                  <a:pt x="1896220" y="1513188"/>
                  <a:pt x="1786977" y="1444956"/>
                  <a:pt x="1553926" y="1476630"/>
                </a:cubicBezTo>
                <a:cubicBezTo>
                  <a:pt x="1320875" y="1508304"/>
                  <a:pt x="1195803" y="1461594"/>
                  <a:pt x="928449" y="1476630"/>
                </a:cubicBezTo>
                <a:cubicBezTo>
                  <a:pt x="661095" y="1491666"/>
                  <a:pt x="569604" y="1444211"/>
                  <a:pt x="246110" y="1476630"/>
                </a:cubicBezTo>
                <a:cubicBezTo>
                  <a:pt x="109811" y="1482324"/>
                  <a:pt x="-29231" y="1340823"/>
                  <a:pt x="0" y="1230520"/>
                </a:cubicBezTo>
                <a:cubicBezTo>
                  <a:pt x="-27359" y="990391"/>
                  <a:pt x="51390" y="947982"/>
                  <a:pt x="0" y="728471"/>
                </a:cubicBezTo>
                <a:cubicBezTo>
                  <a:pt x="-51390" y="508960"/>
                  <a:pt x="54429" y="343849"/>
                  <a:pt x="0" y="246110"/>
                </a:cubicBezTo>
                <a:close/>
              </a:path>
              <a:path w="6178378" h="1476630" stroke="0" extrusionOk="0">
                <a:moveTo>
                  <a:pt x="0" y="246110"/>
                </a:moveTo>
                <a:cubicBezTo>
                  <a:pt x="-14008" y="101547"/>
                  <a:pt x="101478" y="3269"/>
                  <a:pt x="246110" y="0"/>
                </a:cubicBezTo>
                <a:cubicBezTo>
                  <a:pt x="525602" y="-16000"/>
                  <a:pt x="692799" y="17171"/>
                  <a:pt x="928449" y="0"/>
                </a:cubicBezTo>
                <a:cubicBezTo>
                  <a:pt x="1164099" y="-17171"/>
                  <a:pt x="1197773" y="44870"/>
                  <a:pt x="1440203" y="0"/>
                </a:cubicBezTo>
                <a:cubicBezTo>
                  <a:pt x="1682633" y="-44870"/>
                  <a:pt x="1712888" y="7045"/>
                  <a:pt x="1895096" y="0"/>
                </a:cubicBezTo>
                <a:cubicBezTo>
                  <a:pt x="2077304" y="-7045"/>
                  <a:pt x="2327203" y="34191"/>
                  <a:pt x="2520573" y="0"/>
                </a:cubicBezTo>
                <a:cubicBezTo>
                  <a:pt x="2713943" y="-34191"/>
                  <a:pt x="2874991" y="56207"/>
                  <a:pt x="3032327" y="0"/>
                </a:cubicBezTo>
                <a:cubicBezTo>
                  <a:pt x="3189663" y="-56207"/>
                  <a:pt x="3573637" y="59029"/>
                  <a:pt x="3714666" y="0"/>
                </a:cubicBezTo>
                <a:cubicBezTo>
                  <a:pt x="3855695" y="-59029"/>
                  <a:pt x="3964334" y="40595"/>
                  <a:pt x="4169559" y="0"/>
                </a:cubicBezTo>
                <a:cubicBezTo>
                  <a:pt x="4374784" y="-40595"/>
                  <a:pt x="4514682" y="14416"/>
                  <a:pt x="4851898" y="0"/>
                </a:cubicBezTo>
                <a:cubicBezTo>
                  <a:pt x="5189114" y="-14416"/>
                  <a:pt x="5074143" y="30206"/>
                  <a:pt x="5249929" y="0"/>
                </a:cubicBezTo>
                <a:cubicBezTo>
                  <a:pt x="5425715" y="-30206"/>
                  <a:pt x="5789583" y="31943"/>
                  <a:pt x="5932268" y="0"/>
                </a:cubicBezTo>
                <a:cubicBezTo>
                  <a:pt x="6076980" y="13083"/>
                  <a:pt x="6181218" y="139601"/>
                  <a:pt x="6178378" y="246110"/>
                </a:cubicBezTo>
                <a:cubicBezTo>
                  <a:pt x="6228988" y="368283"/>
                  <a:pt x="6133692" y="479036"/>
                  <a:pt x="6178378" y="708783"/>
                </a:cubicBezTo>
                <a:cubicBezTo>
                  <a:pt x="6223064" y="938530"/>
                  <a:pt x="6148411" y="1073077"/>
                  <a:pt x="6178378" y="1230520"/>
                </a:cubicBezTo>
                <a:cubicBezTo>
                  <a:pt x="6147799" y="1371464"/>
                  <a:pt x="6037369" y="1455363"/>
                  <a:pt x="5932268" y="1476630"/>
                </a:cubicBezTo>
                <a:cubicBezTo>
                  <a:pt x="5680953" y="1483810"/>
                  <a:pt x="5506921" y="1453818"/>
                  <a:pt x="5306791" y="1476630"/>
                </a:cubicBezTo>
                <a:cubicBezTo>
                  <a:pt x="5106661" y="1499442"/>
                  <a:pt x="4924317" y="1435546"/>
                  <a:pt x="4738175" y="1476630"/>
                </a:cubicBezTo>
                <a:cubicBezTo>
                  <a:pt x="4552033" y="1517714"/>
                  <a:pt x="4440485" y="1447423"/>
                  <a:pt x="4340144" y="1476630"/>
                </a:cubicBezTo>
                <a:cubicBezTo>
                  <a:pt x="4239803" y="1505837"/>
                  <a:pt x="4052165" y="1434228"/>
                  <a:pt x="3885251" y="1476630"/>
                </a:cubicBezTo>
                <a:cubicBezTo>
                  <a:pt x="3718337" y="1519032"/>
                  <a:pt x="3440794" y="1443165"/>
                  <a:pt x="3202912" y="1476630"/>
                </a:cubicBezTo>
                <a:cubicBezTo>
                  <a:pt x="2965030" y="1510095"/>
                  <a:pt x="2748136" y="1419427"/>
                  <a:pt x="2634296" y="1476630"/>
                </a:cubicBezTo>
                <a:cubicBezTo>
                  <a:pt x="2520456" y="1533833"/>
                  <a:pt x="2313745" y="1438149"/>
                  <a:pt x="2179404" y="1476630"/>
                </a:cubicBezTo>
                <a:cubicBezTo>
                  <a:pt x="2045063" y="1515111"/>
                  <a:pt x="1736105" y="1472116"/>
                  <a:pt x="1610788" y="1476630"/>
                </a:cubicBezTo>
                <a:cubicBezTo>
                  <a:pt x="1485471" y="1481144"/>
                  <a:pt x="1348271" y="1431751"/>
                  <a:pt x="1212757" y="1476630"/>
                </a:cubicBezTo>
                <a:cubicBezTo>
                  <a:pt x="1077243" y="1521509"/>
                  <a:pt x="1006484" y="1472096"/>
                  <a:pt x="814726" y="1476630"/>
                </a:cubicBezTo>
                <a:cubicBezTo>
                  <a:pt x="622968" y="1481164"/>
                  <a:pt x="477272" y="1456822"/>
                  <a:pt x="246110" y="1476630"/>
                </a:cubicBezTo>
                <a:cubicBezTo>
                  <a:pt x="140483" y="1487233"/>
                  <a:pt x="3421" y="1377965"/>
                  <a:pt x="0" y="1230520"/>
                </a:cubicBezTo>
                <a:cubicBezTo>
                  <a:pt x="-43462" y="1084843"/>
                  <a:pt x="44933" y="979971"/>
                  <a:pt x="0" y="767847"/>
                </a:cubicBezTo>
                <a:cubicBezTo>
                  <a:pt x="-44933" y="555723"/>
                  <a:pt x="6852" y="497635"/>
                  <a:pt x="0" y="24611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                                                        Order Microservice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3C689-C11F-614D-BB5B-ACB79A1C90BA}"/>
              </a:ext>
            </a:extLst>
          </p:cNvPr>
          <p:cNvCxnSpPr>
            <a:cxnSpLocks/>
          </p:cNvCxnSpPr>
          <p:nvPr/>
        </p:nvCxnSpPr>
        <p:spPr>
          <a:xfrm>
            <a:off x="2279329" y="3126048"/>
            <a:ext cx="145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E8BAF33-DBBA-8142-963F-9BE65B17894C}"/>
              </a:ext>
            </a:extLst>
          </p:cNvPr>
          <p:cNvSpPr/>
          <p:nvPr/>
        </p:nvSpPr>
        <p:spPr>
          <a:xfrm>
            <a:off x="8264179" y="708948"/>
            <a:ext cx="1091798" cy="903890"/>
          </a:xfrm>
          <a:custGeom>
            <a:avLst/>
            <a:gdLst>
              <a:gd name="connsiteX0" fmla="*/ 0 w 1091798"/>
              <a:gd name="connsiteY0" fmla="*/ 112986 h 903890"/>
              <a:gd name="connsiteX1" fmla="*/ 545899 w 1091798"/>
              <a:gd name="connsiteY1" fmla="*/ 225972 h 903890"/>
              <a:gd name="connsiteX2" fmla="*/ 1091798 w 1091798"/>
              <a:gd name="connsiteY2" fmla="*/ 112986 h 903890"/>
              <a:gd name="connsiteX3" fmla="*/ 1091798 w 1091798"/>
              <a:gd name="connsiteY3" fmla="*/ 790904 h 903890"/>
              <a:gd name="connsiteX4" fmla="*/ 545899 w 1091798"/>
              <a:gd name="connsiteY4" fmla="*/ 903890 h 903890"/>
              <a:gd name="connsiteX5" fmla="*/ 0 w 1091798"/>
              <a:gd name="connsiteY5" fmla="*/ 790904 h 903890"/>
              <a:gd name="connsiteX6" fmla="*/ 0 w 1091798"/>
              <a:gd name="connsiteY6" fmla="*/ 112986 h 903890"/>
              <a:gd name="connsiteX0" fmla="*/ 0 w 1091798"/>
              <a:gd name="connsiteY0" fmla="*/ 112986 h 903890"/>
              <a:gd name="connsiteX1" fmla="*/ 545899 w 1091798"/>
              <a:gd name="connsiteY1" fmla="*/ 0 h 903890"/>
              <a:gd name="connsiteX2" fmla="*/ 1091798 w 1091798"/>
              <a:gd name="connsiteY2" fmla="*/ 112986 h 903890"/>
              <a:gd name="connsiteX3" fmla="*/ 545899 w 1091798"/>
              <a:gd name="connsiteY3" fmla="*/ 225972 h 903890"/>
              <a:gd name="connsiteX4" fmla="*/ 0 w 1091798"/>
              <a:gd name="connsiteY4" fmla="*/ 112986 h 903890"/>
              <a:gd name="connsiteX0" fmla="*/ 1091798 w 1091798"/>
              <a:gd name="connsiteY0" fmla="*/ 112986 h 903890"/>
              <a:gd name="connsiteX1" fmla="*/ 545899 w 1091798"/>
              <a:gd name="connsiteY1" fmla="*/ 225972 h 903890"/>
              <a:gd name="connsiteX2" fmla="*/ 0 w 1091798"/>
              <a:gd name="connsiteY2" fmla="*/ 112986 h 903890"/>
              <a:gd name="connsiteX3" fmla="*/ 545899 w 1091798"/>
              <a:gd name="connsiteY3" fmla="*/ 0 h 903890"/>
              <a:gd name="connsiteX4" fmla="*/ 1091798 w 1091798"/>
              <a:gd name="connsiteY4" fmla="*/ 112986 h 903890"/>
              <a:gd name="connsiteX5" fmla="*/ 1091798 w 1091798"/>
              <a:gd name="connsiteY5" fmla="*/ 790904 h 903890"/>
              <a:gd name="connsiteX6" fmla="*/ 545899 w 1091798"/>
              <a:gd name="connsiteY6" fmla="*/ 903890 h 903890"/>
              <a:gd name="connsiteX7" fmla="*/ 0 w 1091798"/>
              <a:gd name="connsiteY7" fmla="*/ 790904 h 903890"/>
              <a:gd name="connsiteX8" fmla="*/ 0 w 1091798"/>
              <a:gd name="connsiteY8" fmla="*/ 112986 h 90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798" h="903890" stroke="0" extrusionOk="0">
                <a:moveTo>
                  <a:pt x="0" y="112986"/>
                </a:moveTo>
                <a:cubicBezTo>
                  <a:pt x="-17720" y="164456"/>
                  <a:pt x="202290" y="241779"/>
                  <a:pt x="545899" y="225972"/>
                </a:cubicBezTo>
                <a:cubicBezTo>
                  <a:pt x="860857" y="228807"/>
                  <a:pt x="1076384" y="175876"/>
                  <a:pt x="1091798" y="112986"/>
                </a:cubicBezTo>
                <a:cubicBezTo>
                  <a:pt x="1110825" y="353183"/>
                  <a:pt x="1069642" y="485944"/>
                  <a:pt x="1091798" y="790904"/>
                </a:cubicBezTo>
                <a:cubicBezTo>
                  <a:pt x="1092059" y="873719"/>
                  <a:pt x="833838" y="860236"/>
                  <a:pt x="545899" y="903890"/>
                </a:cubicBezTo>
                <a:cubicBezTo>
                  <a:pt x="247003" y="894283"/>
                  <a:pt x="-9855" y="846843"/>
                  <a:pt x="0" y="790904"/>
                </a:cubicBezTo>
                <a:cubicBezTo>
                  <a:pt x="32265" y="477681"/>
                  <a:pt x="26637" y="329886"/>
                  <a:pt x="0" y="112986"/>
                </a:cubicBezTo>
                <a:close/>
              </a:path>
              <a:path w="1091798" h="903890" fill="lighten" stroke="0" extrusionOk="0">
                <a:moveTo>
                  <a:pt x="0" y="112986"/>
                </a:moveTo>
                <a:cubicBezTo>
                  <a:pt x="-21337" y="80238"/>
                  <a:pt x="281002" y="20487"/>
                  <a:pt x="545899" y="0"/>
                </a:cubicBezTo>
                <a:cubicBezTo>
                  <a:pt x="853698" y="1516"/>
                  <a:pt x="1083709" y="49278"/>
                  <a:pt x="1091798" y="112986"/>
                </a:cubicBezTo>
                <a:cubicBezTo>
                  <a:pt x="1139551" y="214439"/>
                  <a:pt x="865605" y="253085"/>
                  <a:pt x="545899" y="225972"/>
                </a:cubicBezTo>
                <a:cubicBezTo>
                  <a:pt x="244839" y="230442"/>
                  <a:pt x="5286" y="183529"/>
                  <a:pt x="0" y="112986"/>
                </a:cubicBezTo>
                <a:close/>
              </a:path>
              <a:path w="1091798" h="903890" fill="none" extrusionOk="0">
                <a:moveTo>
                  <a:pt x="1091798" y="112986"/>
                </a:moveTo>
                <a:cubicBezTo>
                  <a:pt x="1094416" y="160415"/>
                  <a:pt x="798129" y="223184"/>
                  <a:pt x="545899" y="225972"/>
                </a:cubicBezTo>
                <a:cubicBezTo>
                  <a:pt x="253142" y="233492"/>
                  <a:pt x="-545" y="177032"/>
                  <a:pt x="0" y="112986"/>
                </a:cubicBezTo>
                <a:cubicBezTo>
                  <a:pt x="-6124" y="62879"/>
                  <a:pt x="238042" y="-8445"/>
                  <a:pt x="545899" y="0"/>
                </a:cubicBezTo>
                <a:cubicBezTo>
                  <a:pt x="857761" y="3249"/>
                  <a:pt x="1091718" y="48930"/>
                  <a:pt x="1091798" y="112986"/>
                </a:cubicBezTo>
                <a:cubicBezTo>
                  <a:pt x="1084086" y="291753"/>
                  <a:pt x="1091760" y="537350"/>
                  <a:pt x="1091798" y="790904"/>
                </a:cubicBezTo>
                <a:cubicBezTo>
                  <a:pt x="1039430" y="835368"/>
                  <a:pt x="804814" y="946989"/>
                  <a:pt x="545899" y="903890"/>
                </a:cubicBezTo>
                <a:cubicBezTo>
                  <a:pt x="238920" y="915632"/>
                  <a:pt x="5035" y="847291"/>
                  <a:pt x="0" y="790904"/>
                </a:cubicBezTo>
                <a:cubicBezTo>
                  <a:pt x="-29913" y="515322"/>
                  <a:pt x="-10759" y="386037"/>
                  <a:pt x="0" y="112986"/>
                </a:cubicBezTo>
              </a:path>
              <a:path w="1091798" h="903890" fill="none" stroke="0" extrusionOk="0">
                <a:moveTo>
                  <a:pt x="1091798" y="112986"/>
                </a:moveTo>
                <a:cubicBezTo>
                  <a:pt x="1106703" y="193643"/>
                  <a:pt x="866735" y="209036"/>
                  <a:pt x="545899" y="225972"/>
                </a:cubicBezTo>
                <a:cubicBezTo>
                  <a:pt x="245587" y="220424"/>
                  <a:pt x="-11362" y="177252"/>
                  <a:pt x="0" y="112986"/>
                </a:cubicBezTo>
                <a:cubicBezTo>
                  <a:pt x="-22457" y="35091"/>
                  <a:pt x="205967" y="-2729"/>
                  <a:pt x="545899" y="0"/>
                </a:cubicBezTo>
                <a:cubicBezTo>
                  <a:pt x="842730" y="-9502"/>
                  <a:pt x="1092268" y="44226"/>
                  <a:pt x="1091798" y="112986"/>
                </a:cubicBezTo>
                <a:cubicBezTo>
                  <a:pt x="1078133" y="443001"/>
                  <a:pt x="1100179" y="654609"/>
                  <a:pt x="1091798" y="790904"/>
                </a:cubicBezTo>
                <a:cubicBezTo>
                  <a:pt x="1039545" y="855455"/>
                  <a:pt x="872436" y="858742"/>
                  <a:pt x="545899" y="903890"/>
                </a:cubicBezTo>
                <a:cubicBezTo>
                  <a:pt x="234046" y="909218"/>
                  <a:pt x="4103" y="852436"/>
                  <a:pt x="0" y="790904"/>
                </a:cubicBezTo>
                <a:cubicBezTo>
                  <a:pt x="24311" y="556612"/>
                  <a:pt x="20067" y="398717"/>
                  <a:pt x="0" y="11298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B378E-AD77-8242-9BCC-B2A82B6904C0}"/>
              </a:ext>
            </a:extLst>
          </p:cNvPr>
          <p:cNvSpPr txBox="1"/>
          <p:nvPr/>
        </p:nvSpPr>
        <p:spPr>
          <a:xfrm>
            <a:off x="8549371" y="6136991"/>
            <a:ext cx="110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5000"/>
                  </a:schemeClr>
                </a:solidFill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C7E51-6897-654C-8641-BD3263C6A393}"/>
              </a:ext>
            </a:extLst>
          </p:cNvPr>
          <p:cNvSpPr txBox="1"/>
          <p:nvPr/>
        </p:nvSpPr>
        <p:spPr>
          <a:xfrm>
            <a:off x="2355993" y="268251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EEE2A-4C30-BC48-8B57-0E1980C13F64}"/>
              </a:ext>
            </a:extLst>
          </p:cNvPr>
          <p:cNvSpPr txBox="1"/>
          <p:nvPr/>
        </p:nvSpPr>
        <p:spPr>
          <a:xfrm>
            <a:off x="2889214" y="313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41F3D-63D0-3040-B4C1-4A98443DB562}"/>
              </a:ext>
            </a:extLst>
          </p:cNvPr>
          <p:cNvCxnSpPr>
            <a:cxnSpLocks/>
          </p:cNvCxnSpPr>
          <p:nvPr/>
        </p:nvCxnSpPr>
        <p:spPr>
          <a:xfrm>
            <a:off x="2279329" y="3924270"/>
            <a:ext cx="145766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2EF747-E543-564C-80CB-EA7DCB498071}"/>
              </a:ext>
            </a:extLst>
          </p:cNvPr>
          <p:cNvSpPr txBox="1"/>
          <p:nvPr/>
        </p:nvSpPr>
        <p:spPr>
          <a:xfrm>
            <a:off x="2524910" y="4030244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D7FAA-63C5-7F45-863A-60A186CD3368}"/>
              </a:ext>
            </a:extLst>
          </p:cNvPr>
          <p:cNvCxnSpPr>
            <a:cxnSpLocks/>
          </p:cNvCxnSpPr>
          <p:nvPr/>
        </p:nvCxnSpPr>
        <p:spPr>
          <a:xfrm>
            <a:off x="9113104" y="4368036"/>
            <a:ext cx="0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DC9BE9-3CB8-D346-8D40-1FEB492DEE52}"/>
              </a:ext>
            </a:extLst>
          </p:cNvPr>
          <p:cNvSpPr txBox="1"/>
          <p:nvPr/>
        </p:nvSpPr>
        <p:spPr>
          <a:xfrm>
            <a:off x="8772308" y="4766804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E5E53C-3CFB-7D46-8A05-BAC59A5DFF91}"/>
              </a:ext>
            </a:extLst>
          </p:cNvPr>
          <p:cNvCxnSpPr>
            <a:cxnSpLocks/>
          </p:cNvCxnSpPr>
          <p:nvPr/>
        </p:nvCxnSpPr>
        <p:spPr>
          <a:xfrm>
            <a:off x="8831277" y="1800057"/>
            <a:ext cx="0" cy="10852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6BF234-A771-CE49-8FCF-7D88F796FF67}"/>
              </a:ext>
            </a:extLst>
          </p:cNvPr>
          <p:cNvSpPr txBox="1"/>
          <p:nvPr/>
        </p:nvSpPr>
        <p:spPr>
          <a:xfrm>
            <a:off x="8470622" y="226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A187A0-3DDD-E643-A849-57029B23E1C8}"/>
              </a:ext>
            </a:extLst>
          </p:cNvPr>
          <p:cNvSpPr txBox="1"/>
          <p:nvPr/>
        </p:nvSpPr>
        <p:spPr>
          <a:xfrm>
            <a:off x="8831277" y="2261286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Order object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9666B-B806-0945-AE93-3D7D6C79FCD2}"/>
              </a:ext>
            </a:extLst>
          </p:cNvPr>
          <p:cNvSpPr txBox="1"/>
          <p:nvPr/>
        </p:nvSpPr>
        <p:spPr>
          <a:xfrm>
            <a:off x="9113104" y="4770328"/>
            <a:ext cx="27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OrderCreated event</a:t>
            </a:r>
          </a:p>
        </p:txBody>
      </p:sp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BC6C9FFA-E577-E84D-8F56-27628FF47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070" y="2798252"/>
            <a:ext cx="1028700" cy="1524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CF751D-AAD1-EE4A-A0F9-8934878BC97C}"/>
              </a:ext>
            </a:extLst>
          </p:cNvPr>
          <p:cNvGrpSpPr/>
          <p:nvPr/>
        </p:nvGrpSpPr>
        <p:grpSpPr>
          <a:xfrm>
            <a:off x="8441426" y="5479185"/>
            <a:ext cx="1342993" cy="573551"/>
            <a:chOff x="7825497" y="5724130"/>
            <a:chExt cx="1342993" cy="5735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F10418A-EDB7-2640-A842-4851639B6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97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849" y="19704"/>
                    <a:pt x="18672" y="2391"/>
                    <a:pt x="41190" y="0"/>
                  </a:cubicBezTo>
                  <a:cubicBezTo>
                    <a:pt x="91419" y="7996"/>
                    <a:pt x="150933" y="-6076"/>
                    <a:pt x="205945" y="0"/>
                  </a:cubicBezTo>
                  <a:cubicBezTo>
                    <a:pt x="232159" y="-4302"/>
                    <a:pt x="245308" y="17735"/>
                    <a:pt x="247135" y="41190"/>
                  </a:cubicBezTo>
                  <a:cubicBezTo>
                    <a:pt x="226368" y="196205"/>
                    <a:pt x="252038" y="408057"/>
                    <a:pt x="247135" y="532361"/>
                  </a:cubicBezTo>
                  <a:cubicBezTo>
                    <a:pt x="245956" y="552706"/>
                    <a:pt x="228980" y="569688"/>
                    <a:pt x="205945" y="573551"/>
                  </a:cubicBezTo>
                  <a:cubicBezTo>
                    <a:pt x="162617" y="576757"/>
                    <a:pt x="110422" y="576955"/>
                    <a:pt x="41190" y="573551"/>
                  </a:cubicBezTo>
                  <a:cubicBezTo>
                    <a:pt x="14888" y="573697"/>
                    <a:pt x="1991" y="551522"/>
                    <a:pt x="0" y="532361"/>
                  </a:cubicBezTo>
                  <a:cubicBezTo>
                    <a:pt x="-3685" y="377450"/>
                    <a:pt x="5384" y="176879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2355" y="16988"/>
                    <a:pt x="14862" y="1343"/>
                    <a:pt x="41190" y="0"/>
                  </a:cubicBezTo>
                  <a:cubicBezTo>
                    <a:pt x="96141" y="-4835"/>
                    <a:pt x="148182" y="551"/>
                    <a:pt x="205945" y="0"/>
                  </a:cubicBezTo>
                  <a:cubicBezTo>
                    <a:pt x="225399" y="-2506"/>
                    <a:pt x="246778" y="19175"/>
                    <a:pt x="247135" y="41190"/>
                  </a:cubicBezTo>
                  <a:cubicBezTo>
                    <a:pt x="235151" y="232348"/>
                    <a:pt x="239601" y="372653"/>
                    <a:pt x="247135" y="532361"/>
                  </a:cubicBezTo>
                  <a:cubicBezTo>
                    <a:pt x="247946" y="553442"/>
                    <a:pt x="223629" y="572775"/>
                    <a:pt x="205945" y="573551"/>
                  </a:cubicBezTo>
                  <a:cubicBezTo>
                    <a:pt x="137715" y="568862"/>
                    <a:pt x="113672" y="581239"/>
                    <a:pt x="41190" y="573551"/>
                  </a:cubicBezTo>
                  <a:cubicBezTo>
                    <a:pt x="16871" y="576148"/>
                    <a:pt x="-1378" y="553512"/>
                    <a:pt x="0" y="532361"/>
                  </a:cubicBezTo>
                  <a:cubicBezTo>
                    <a:pt x="10085" y="329442"/>
                    <a:pt x="-15527" y="240164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DA7B66-A4AD-844E-A5A2-0F7FD7C372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93613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4312" y="21583"/>
                    <a:pt x="22902" y="3153"/>
                    <a:pt x="41190" y="0"/>
                  </a:cubicBezTo>
                  <a:cubicBezTo>
                    <a:pt x="82130" y="453"/>
                    <a:pt x="157149" y="-3061"/>
                    <a:pt x="205945" y="0"/>
                  </a:cubicBezTo>
                  <a:cubicBezTo>
                    <a:pt x="226880" y="1228"/>
                    <a:pt x="245315" y="15098"/>
                    <a:pt x="247135" y="41190"/>
                  </a:cubicBezTo>
                  <a:cubicBezTo>
                    <a:pt x="238193" y="244426"/>
                    <a:pt x="250129" y="426880"/>
                    <a:pt x="247135" y="532361"/>
                  </a:cubicBezTo>
                  <a:cubicBezTo>
                    <a:pt x="246631" y="554685"/>
                    <a:pt x="223899" y="571750"/>
                    <a:pt x="205945" y="573551"/>
                  </a:cubicBezTo>
                  <a:cubicBezTo>
                    <a:pt x="153988" y="568755"/>
                    <a:pt x="95237" y="579052"/>
                    <a:pt x="41190" y="573551"/>
                  </a:cubicBezTo>
                  <a:cubicBezTo>
                    <a:pt x="16482" y="575516"/>
                    <a:pt x="4918" y="553169"/>
                    <a:pt x="0" y="532361"/>
                  </a:cubicBezTo>
                  <a:cubicBezTo>
                    <a:pt x="151" y="342889"/>
                    <a:pt x="13296" y="250823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837" y="15927"/>
                    <a:pt x="15470" y="-1895"/>
                    <a:pt x="41190" y="0"/>
                  </a:cubicBezTo>
                  <a:cubicBezTo>
                    <a:pt x="91146" y="1096"/>
                    <a:pt x="135853" y="-7085"/>
                    <a:pt x="205945" y="0"/>
                  </a:cubicBezTo>
                  <a:cubicBezTo>
                    <a:pt x="227890" y="1144"/>
                    <a:pt x="246405" y="17945"/>
                    <a:pt x="247135" y="41190"/>
                  </a:cubicBezTo>
                  <a:cubicBezTo>
                    <a:pt x="230386" y="175725"/>
                    <a:pt x="256969" y="307031"/>
                    <a:pt x="247135" y="532361"/>
                  </a:cubicBezTo>
                  <a:cubicBezTo>
                    <a:pt x="247434" y="553679"/>
                    <a:pt x="228260" y="575181"/>
                    <a:pt x="205945" y="573551"/>
                  </a:cubicBezTo>
                  <a:cubicBezTo>
                    <a:pt x="150522" y="579968"/>
                    <a:pt x="83472" y="576026"/>
                    <a:pt x="41190" y="573551"/>
                  </a:cubicBezTo>
                  <a:cubicBezTo>
                    <a:pt x="19414" y="572943"/>
                    <a:pt x="87" y="557318"/>
                    <a:pt x="0" y="532361"/>
                  </a:cubicBezTo>
                  <a:cubicBezTo>
                    <a:pt x="2504" y="420077"/>
                    <a:pt x="-9237" y="216597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269219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25B9705-826A-EC49-BDF2-AB1EE3D4F6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1729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1178" y="16847"/>
                    <a:pt x="18965" y="1578"/>
                    <a:pt x="41190" y="0"/>
                  </a:cubicBezTo>
                  <a:cubicBezTo>
                    <a:pt x="96544" y="-7209"/>
                    <a:pt x="146444" y="5648"/>
                    <a:pt x="205945" y="0"/>
                  </a:cubicBezTo>
                  <a:cubicBezTo>
                    <a:pt x="228061" y="786"/>
                    <a:pt x="246483" y="16890"/>
                    <a:pt x="247135" y="41190"/>
                  </a:cubicBezTo>
                  <a:cubicBezTo>
                    <a:pt x="259052" y="248572"/>
                    <a:pt x="225636" y="338454"/>
                    <a:pt x="247135" y="532361"/>
                  </a:cubicBezTo>
                  <a:cubicBezTo>
                    <a:pt x="247234" y="554177"/>
                    <a:pt x="227427" y="576641"/>
                    <a:pt x="205945" y="573551"/>
                  </a:cubicBezTo>
                  <a:cubicBezTo>
                    <a:pt x="164080" y="572590"/>
                    <a:pt x="97918" y="574614"/>
                    <a:pt x="41190" y="573551"/>
                  </a:cubicBezTo>
                  <a:cubicBezTo>
                    <a:pt x="14939" y="573581"/>
                    <a:pt x="-1095" y="550050"/>
                    <a:pt x="0" y="532361"/>
                  </a:cubicBezTo>
                  <a:cubicBezTo>
                    <a:pt x="-6357" y="322041"/>
                    <a:pt x="-13787" y="255234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23" y="16072"/>
                    <a:pt x="20164" y="-2353"/>
                    <a:pt x="41190" y="0"/>
                  </a:cubicBezTo>
                  <a:cubicBezTo>
                    <a:pt x="103449" y="5344"/>
                    <a:pt x="140447" y="-2303"/>
                    <a:pt x="205945" y="0"/>
                  </a:cubicBezTo>
                  <a:cubicBezTo>
                    <a:pt x="231379" y="821"/>
                    <a:pt x="250985" y="17667"/>
                    <a:pt x="247135" y="41190"/>
                  </a:cubicBezTo>
                  <a:cubicBezTo>
                    <a:pt x="248820" y="260241"/>
                    <a:pt x="254109" y="326985"/>
                    <a:pt x="247135" y="532361"/>
                  </a:cubicBezTo>
                  <a:cubicBezTo>
                    <a:pt x="250594" y="553514"/>
                    <a:pt x="229493" y="578174"/>
                    <a:pt x="205945" y="573551"/>
                  </a:cubicBezTo>
                  <a:cubicBezTo>
                    <a:pt x="146659" y="579478"/>
                    <a:pt x="111866" y="576174"/>
                    <a:pt x="41190" y="573551"/>
                  </a:cubicBezTo>
                  <a:cubicBezTo>
                    <a:pt x="16645" y="573634"/>
                    <a:pt x="-482" y="554932"/>
                    <a:pt x="0" y="532361"/>
                  </a:cubicBezTo>
                  <a:cubicBezTo>
                    <a:pt x="9625" y="422685"/>
                    <a:pt x="9711" y="248315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9441740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1B21858-DEC5-7849-BA25-BEB18C0F6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1542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3353" y="19509"/>
                    <a:pt x="17848" y="-801"/>
                    <a:pt x="41190" y="0"/>
                  </a:cubicBezTo>
                  <a:cubicBezTo>
                    <a:pt x="104602" y="-6441"/>
                    <a:pt x="140107" y="5762"/>
                    <a:pt x="205945" y="0"/>
                  </a:cubicBezTo>
                  <a:cubicBezTo>
                    <a:pt x="227189" y="2803"/>
                    <a:pt x="246408" y="22890"/>
                    <a:pt x="247135" y="41190"/>
                  </a:cubicBezTo>
                  <a:cubicBezTo>
                    <a:pt x="227755" y="239109"/>
                    <a:pt x="232050" y="430029"/>
                    <a:pt x="247135" y="532361"/>
                  </a:cubicBezTo>
                  <a:cubicBezTo>
                    <a:pt x="245419" y="558240"/>
                    <a:pt x="227722" y="575006"/>
                    <a:pt x="205945" y="573551"/>
                  </a:cubicBezTo>
                  <a:cubicBezTo>
                    <a:pt x="166357" y="574837"/>
                    <a:pt x="112519" y="577350"/>
                    <a:pt x="41190" y="573551"/>
                  </a:cubicBezTo>
                  <a:cubicBezTo>
                    <a:pt x="19419" y="574632"/>
                    <a:pt x="-1405" y="551110"/>
                    <a:pt x="0" y="532361"/>
                  </a:cubicBezTo>
                  <a:cubicBezTo>
                    <a:pt x="-21594" y="307409"/>
                    <a:pt x="23645" y="14582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2362" y="19873"/>
                    <a:pt x="18965" y="912"/>
                    <a:pt x="41190" y="0"/>
                  </a:cubicBezTo>
                  <a:cubicBezTo>
                    <a:pt x="118937" y="7565"/>
                    <a:pt x="149397" y="1142"/>
                    <a:pt x="205945" y="0"/>
                  </a:cubicBezTo>
                  <a:cubicBezTo>
                    <a:pt x="226846" y="-917"/>
                    <a:pt x="244541" y="19549"/>
                    <a:pt x="247135" y="41190"/>
                  </a:cubicBezTo>
                  <a:cubicBezTo>
                    <a:pt x="252868" y="253442"/>
                    <a:pt x="264018" y="330765"/>
                    <a:pt x="247135" y="532361"/>
                  </a:cubicBezTo>
                  <a:cubicBezTo>
                    <a:pt x="245940" y="555696"/>
                    <a:pt x="233998" y="571859"/>
                    <a:pt x="205945" y="573551"/>
                  </a:cubicBezTo>
                  <a:cubicBezTo>
                    <a:pt x="148468" y="568771"/>
                    <a:pt x="100422" y="575026"/>
                    <a:pt x="41190" y="573551"/>
                  </a:cubicBezTo>
                  <a:cubicBezTo>
                    <a:pt x="22093" y="573868"/>
                    <a:pt x="2399" y="553533"/>
                    <a:pt x="0" y="532361"/>
                  </a:cubicBezTo>
                  <a:cubicBezTo>
                    <a:pt x="21694" y="429419"/>
                    <a:pt x="-21845" y="209982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77416189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1992160-6B50-784E-A668-A19186729D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21355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2382" y="16192"/>
                    <a:pt x="23193" y="-2284"/>
                    <a:pt x="41190" y="0"/>
                  </a:cubicBezTo>
                  <a:cubicBezTo>
                    <a:pt x="95419" y="6382"/>
                    <a:pt x="153994" y="7444"/>
                    <a:pt x="205945" y="0"/>
                  </a:cubicBezTo>
                  <a:cubicBezTo>
                    <a:pt x="231799" y="3090"/>
                    <a:pt x="246656" y="23263"/>
                    <a:pt x="247135" y="41190"/>
                  </a:cubicBezTo>
                  <a:cubicBezTo>
                    <a:pt x="250067" y="213570"/>
                    <a:pt x="245358" y="343532"/>
                    <a:pt x="247135" y="532361"/>
                  </a:cubicBezTo>
                  <a:cubicBezTo>
                    <a:pt x="247291" y="556449"/>
                    <a:pt x="223569" y="572542"/>
                    <a:pt x="205945" y="573551"/>
                  </a:cubicBezTo>
                  <a:cubicBezTo>
                    <a:pt x="125377" y="569036"/>
                    <a:pt x="92105" y="578688"/>
                    <a:pt x="41190" y="573551"/>
                  </a:cubicBezTo>
                  <a:cubicBezTo>
                    <a:pt x="18908" y="571491"/>
                    <a:pt x="1009" y="553638"/>
                    <a:pt x="0" y="532361"/>
                  </a:cubicBezTo>
                  <a:cubicBezTo>
                    <a:pt x="12746" y="357465"/>
                    <a:pt x="16828" y="23927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1018" y="21217"/>
                    <a:pt x="15142" y="-3966"/>
                    <a:pt x="41190" y="0"/>
                  </a:cubicBezTo>
                  <a:cubicBezTo>
                    <a:pt x="116690" y="7318"/>
                    <a:pt x="143113" y="633"/>
                    <a:pt x="205945" y="0"/>
                  </a:cubicBezTo>
                  <a:cubicBezTo>
                    <a:pt x="228306" y="398"/>
                    <a:pt x="250252" y="17388"/>
                    <a:pt x="247135" y="41190"/>
                  </a:cubicBezTo>
                  <a:cubicBezTo>
                    <a:pt x="245145" y="282547"/>
                    <a:pt x="264462" y="342982"/>
                    <a:pt x="247135" y="532361"/>
                  </a:cubicBezTo>
                  <a:cubicBezTo>
                    <a:pt x="245762" y="555851"/>
                    <a:pt x="228001" y="573082"/>
                    <a:pt x="205945" y="573551"/>
                  </a:cubicBezTo>
                  <a:cubicBezTo>
                    <a:pt x="163379" y="579818"/>
                    <a:pt x="97769" y="567425"/>
                    <a:pt x="41190" y="573551"/>
                  </a:cubicBezTo>
                  <a:cubicBezTo>
                    <a:pt x="22298" y="574907"/>
                    <a:pt x="1660" y="559901"/>
                    <a:pt x="0" y="532361"/>
                  </a:cubicBezTo>
                  <a:cubicBezTo>
                    <a:pt x="-21937" y="420639"/>
                    <a:pt x="-14416" y="213018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14155363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 Diagonal Corner of Rectangle 25">
            <a:extLst>
              <a:ext uri="{FF2B5EF4-FFF2-40B4-BE49-F238E27FC236}">
                <a16:creationId xmlns:a16="http://schemas.microsoft.com/office/drawing/2014/main" id="{EA18CA32-587A-9246-A1B9-C3CF299A2B56}"/>
              </a:ext>
            </a:extLst>
          </p:cNvPr>
          <p:cNvSpPr/>
          <p:nvPr/>
        </p:nvSpPr>
        <p:spPr>
          <a:xfrm>
            <a:off x="6129143" y="3244648"/>
            <a:ext cx="803190" cy="667265"/>
          </a:xfrm>
          <a:custGeom>
            <a:avLst/>
            <a:gdLst>
              <a:gd name="connsiteX0" fmla="*/ 111213 w 803190"/>
              <a:gd name="connsiteY0" fmla="*/ 0 h 667265"/>
              <a:gd name="connsiteX1" fmla="*/ 457202 w 803190"/>
              <a:gd name="connsiteY1" fmla="*/ 0 h 667265"/>
              <a:gd name="connsiteX2" fmla="*/ 803190 w 803190"/>
              <a:gd name="connsiteY2" fmla="*/ 0 h 667265"/>
              <a:gd name="connsiteX3" fmla="*/ 803190 w 803190"/>
              <a:gd name="connsiteY3" fmla="*/ 0 h 667265"/>
              <a:gd name="connsiteX4" fmla="*/ 803190 w 803190"/>
              <a:gd name="connsiteY4" fmla="*/ 556052 h 667265"/>
              <a:gd name="connsiteX5" fmla="*/ 691977 w 803190"/>
              <a:gd name="connsiteY5" fmla="*/ 667265 h 667265"/>
              <a:gd name="connsiteX6" fmla="*/ 345989 w 803190"/>
              <a:gd name="connsiteY6" fmla="*/ 667265 h 667265"/>
              <a:gd name="connsiteX7" fmla="*/ 0 w 803190"/>
              <a:gd name="connsiteY7" fmla="*/ 667265 h 667265"/>
              <a:gd name="connsiteX8" fmla="*/ 0 w 803190"/>
              <a:gd name="connsiteY8" fmla="*/ 667265 h 667265"/>
              <a:gd name="connsiteX9" fmla="*/ 0 w 803190"/>
              <a:gd name="connsiteY9" fmla="*/ 111213 h 667265"/>
              <a:gd name="connsiteX10" fmla="*/ 111213 w 803190"/>
              <a:gd name="connsiteY10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90" h="667265" fill="none" extrusionOk="0">
                <a:moveTo>
                  <a:pt x="111213" y="0"/>
                </a:moveTo>
                <a:cubicBezTo>
                  <a:pt x="233417" y="-27087"/>
                  <a:pt x="343651" y="14899"/>
                  <a:pt x="457202" y="0"/>
                </a:cubicBezTo>
                <a:cubicBezTo>
                  <a:pt x="570753" y="-14899"/>
                  <a:pt x="724973" y="40886"/>
                  <a:pt x="803190" y="0"/>
                </a:cubicBezTo>
                <a:lnTo>
                  <a:pt x="803190" y="0"/>
                </a:lnTo>
                <a:cubicBezTo>
                  <a:pt x="843295" y="218002"/>
                  <a:pt x="751820" y="373824"/>
                  <a:pt x="803190" y="556052"/>
                </a:cubicBezTo>
                <a:cubicBezTo>
                  <a:pt x="793486" y="613722"/>
                  <a:pt x="748187" y="654270"/>
                  <a:pt x="691977" y="667265"/>
                </a:cubicBezTo>
                <a:cubicBezTo>
                  <a:pt x="567015" y="676168"/>
                  <a:pt x="505034" y="657277"/>
                  <a:pt x="345989" y="667265"/>
                </a:cubicBezTo>
                <a:cubicBezTo>
                  <a:pt x="186944" y="677253"/>
                  <a:pt x="102770" y="663976"/>
                  <a:pt x="0" y="667265"/>
                </a:cubicBezTo>
                <a:lnTo>
                  <a:pt x="0" y="667265"/>
                </a:lnTo>
                <a:cubicBezTo>
                  <a:pt x="-45835" y="515630"/>
                  <a:pt x="44748" y="283381"/>
                  <a:pt x="0" y="111213"/>
                </a:cubicBezTo>
                <a:cubicBezTo>
                  <a:pt x="-581" y="63595"/>
                  <a:pt x="58177" y="-4974"/>
                  <a:pt x="111213" y="0"/>
                </a:cubicBezTo>
                <a:close/>
              </a:path>
              <a:path w="803190" h="667265" stroke="0" extrusionOk="0">
                <a:moveTo>
                  <a:pt x="111213" y="0"/>
                </a:moveTo>
                <a:cubicBezTo>
                  <a:pt x="209300" y="-27726"/>
                  <a:pt x="336234" y="883"/>
                  <a:pt x="450282" y="0"/>
                </a:cubicBezTo>
                <a:cubicBezTo>
                  <a:pt x="564330" y="-883"/>
                  <a:pt x="725650" y="37065"/>
                  <a:pt x="803190" y="0"/>
                </a:cubicBezTo>
                <a:lnTo>
                  <a:pt x="803190" y="0"/>
                </a:lnTo>
                <a:cubicBezTo>
                  <a:pt x="807134" y="117489"/>
                  <a:pt x="801969" y="307801"/>
                  <a:pt x="803190" y="556052"/>
                </a:cubicBezTo>
                <a:cubicBezTo>
                  <a:pt x="803375" y="631981"/>
                  <a:pt x="751156" y="660042"/>
                  <a:pt x="691977" y="667265"/>
                </a:cubicBezTo>
                <a:cubicBezTo>
                  <a:pt x="588021" y="672682"/>
                  <a:pt x="486391" y="641249"/>
                  <a:pt x="332149" y="667265"/>
                </a:cubicBezTo>
                <a:cubicBezTo>
                  <a:pt x="177907" y="693281"/>
                  <a:pt x="140881" y="665259"/>
                  <a:pt x="0" y="667265"/>
                </a:cubicBezTo>
                <a:lnTo>
                  <a:pt x="0" y="667265"/>
                </a:lnTo>
                <a:cubicBezTo>
                  <a:pt x="-29003" y="533605"/>
                  <a:pt x="9563" y="310947"/>
                  <a:pt x="0" y="111213"/>
                </a:cubicBezTo>
                <a:cubicBezTo>
                  <a:pt x="17478" y="53994"/>
                  <a:pt x="32622" y="-2777"/>
                  <a:pt x="11121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3096936-A312-C14C-8F51-32CB074738F8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6530739" y="3086814"/>
            <a:ext cx="2300539" cy="15783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737DA5E-AE20-1346-98D2-BD92532A157A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6530739" y="3911913"/>
            <a:ext cx="2578645" cy="175928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D0D25-6C9D-A242-B50B-3E3FB93C2E96}"/>
              </a:ext>
            </a:extLst>
          </p:cNvPr>
          <p:cNvCxnSpPr>
            <a:cxnSpLocks/>
          </p:cNvCxnSpPr>
          <p:nvPr/>
        </p:nvCxnSpPr>
        <p:spPr>
          <a:xfrm flipH="1">
            <a:off x="9109383" y="4087841"/>
            <a:ext cx="3726" cy="23441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9FC11F-93E0-144E-9C71-A0D322EEDCF0}"/>
              </a:ext>
            </a:extLst>
          </p:cNvPr>
          <p:cNvCxnSpPr>
            <a:cxnSpLocks/>
          </p:cNvCxnSpPr>
          <p:nvPr/>
        </p:nvCxnSpPr>
        <p:spPr>
          <a:xfrm flipV="1">
            <a:off x="8833145" y="2867179"/>
            <a:ext cx="0" cy="21963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19D8E-2DAE-DC42-810C-F865584EA7F1}"/>
              </a:ext>
            </a:extLst>
          </p:cNvPr>
          <p:cNvSpPr txBox="1"/>
          <p:nvPr/>
        </p:nvSpPr>
        <p:spPr>
          <a:xfrm>
            <a:off x="4181999" y="6206691"/>
            <a:ext cx="1671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5000"/>
                  </a:schemeClr>
                </a:solidFill>
              </a:rPr>
              <a:t>order-commands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0444F7-822A-664C-A4E0-0FC71C06C6DF}"/>
              </a:ext>
            </a:extLst>
          </p:cNvPr>
          <p:cNvCxnSpPr>
            <a:cxnSpLocks/>
          </p:cNvCxnSpPr>
          <p:nvPr/>
        </p:nvCxnSpPr>
        <p:spPr>
          <a:xfrm>
            <a:off x="4683009" y="4404826"/>
            <a:ext cx="0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408A2D-106A-774C-A64A-2C47EB93005F}"/>
              </a:ext>
            </a:extLst>
          </p:cNvPr>
          <p:cNvGrpSpPr/>
          <p:nvPr/>
        </p:nvGrpSpPr>
        <p:grpSpPr>
          <a:xfrm>
            <a:off x="4358162" y="5515975"/>
            <a:ext cx="1342993" cy="573551"/>
            <a:chOff x="7825497" y="5724130"/>
            <a:chExt cx="1342993" cy="573551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4796BB2-CDF0-B54E-9142-DEFD8E2973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97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849" y="19704"/>
                    <a:pt x="18672" y="2391"/>
                    <a:pt x="41190" y="0"/>
                  </a:cubicBezTo>
                  <a:cubicBezTo>
                    <a:pt x="91419" y="7996"/>
                    <a:pt x="150933" y="-6076"/>
                    <a:pt x="205945" y="0"/>
                  </a:cubicBezTo>
                  <a:cubicBezTo>
                    <a:pt x="232159" y="-4302"/>
                    <a:pt x="245308" y="17735"/>
                    <a:pt x="247135" y="41190"/>
                  </a:cubicBezTo>
                  <a:cubicBezTo>
                    <a:pt x="226368" y="196205"/>
                    <a:pt x="252038" y="408057"/>
                    <a:pt x="247135" y="532361"/>
                  </a:cubicBezTo>
                  <a:cubicBezTo>
                    <a:pt x="245956" y="552706"/>
                    <a:pt x="228980" y="569688"/>
                    <a:pt x="205945" y="573551"/>
                  </a:cubicBezTo>
                  <a:cubicBezTo>
                    <a:pt x="162617" y="576757"/>
                    <a:pt x="110422" y="576955"/>
                    <a:pt x="41190" y="573551"/>
                  </a:cubicBezTo>
                  <a:cubicBezTo>
                    <a:pt x="14888" y="573697"/>
                    <a:pt x="1991" y="551522"/>
                    <a:pt x="0" y="532361"/>
                  </a:cubicBezTo>
                  <a:cubicBezTo>
                    <a:pt x="-3685" y="377450"/>
                    <a:pt x="5384" y="176879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2355" y="16988"/>
                    <a:pt x="14862" y="1343"/>
                    <a:pt x="41190" y="0"/>
                  </a:cubicBezTo>
                  <a:cubicBezTo>
                    <a:pt x="96141" y="-4835"/>
                    <a:pt x="148182" y="551"/>
                    <a:pt x="205945" y="0"/>
                  </a:cubicBezTo>
                  <a:cubicBezTo>
                    <a:pt x="225399" y="-2506"/>
                    <a:pt x="246778" y="19175"/>
                    <a:pt x="247135" y="41190"/>
                  </a:cubicBezTo>
                  <a:cubicBezTo>
                    <a:pt x="235151" y="232348"/>
                    <a:pt x="239601" y="372653"/>
                    <a:pt x="247135" y="532361"/>
                  </a:cubicBezTo>
                  <a:cubicBezTo>
                    <a:pt x="247946" y="553442"/>
                    <a:pt x="223629" y="572775"/>
                    <a:pt x="205945" y="573551"/>
                  </a:cubicBezTo>
                  <a:cubicBezTo>
                    <a:pt x="137715" y="568862"/>
                    <a:pt x="113672" y="581239"/>
                    <a:pt x="41190" y="573551"/>
                  </a:cubicBezTo>
                  <a:cubicBezTo>
                    <a:pt x="16871" y="576148"/>
                    <a:pt x="-1378" y="553512"/>
                    <a:pt x="0" y="532361"/>
                  </a:cubicBezTo>
                  <a:cubicBezTo>
                    <a:pt x="10085" y="329442"/>
                    <a:pt x="-15527" y="240164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8BBED38-AE01-324C-998B-6B0ACCDC20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93613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4312" y="21583"/>
                    <a:pt x="22902" y="3153"/>
                    <a:pt x="41190" y="0"/>
                  </a:cubicBezTo>
                  <a:cubicBezTo>
                    <a:pt x="82130" y="453"/>
                    <a:pt x="157149" y="-3061"/>
                    <a:pt x="205945" y="0"/>
                  </a:cubicBezTo>
                  <a:cubicBezTo>
                    <a:pt x="226880" y="1228"/>
                    <a:pt x="245315" y="15098"/>
                    <a:pt x="247135" y="41190"/>
                  </a:cubicBezTo>
                  <a:cubicBezTo>
                    <a:pt x="238193" y="244426"/>
                    <a:pt x="250129" y="426880"/>
                    <a:pt x="247135" y="532361"/>
                  </a:cubicBezTo>
                  <a:cubicBezTo>
                    <a:pt x="246631" y="554685"/>
                    <a:pt x="223899" y="571750"/>
                    <a:pt x="205945" y="573551"/>
                  </a:cubicBezTo>
                  <a:cubicBezTo>
                    <a:pt x="153988" y="568755"/>
                    <a:pt x="95237" y="579052"/>
                    <a:pt x="41190" y="573551"/>
                  </a:cubicBezTo>
                  <a:cubicBezTo>
                    <a:pt x="16482" y="575516"/>
                    <a:pt x="4918" y="553169"/>
                    <a:pt x="0" y="532361"/>
                  </a:cubicBezTo>
                  <a:cubicBezTo>
                    <a:pt x="151" y="342889"/>
                    <a:pt x="13296" y="250823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837" y="15927"/>
                    <a:pt x="15470" y="-1895"/>
                    <a:pt x="41190" y="0"/>
                  </a:cubicBezTo>
                  <a:cubicBezTo>
                    <a:pt x="91146" y="1096"/>
                    <a:pt x="135853" y="-7085"/>
                    <a:pt x="205945" y="0"/>
                  </a:cubicBezTo>
                  <a:cubicBezTo>
                    <a:pt x="227890" y="1144"/>
                    <a:pt x="246405" y="17945"/>
                    <a:pt x="247135" y="41190"/>
                  </a:cubicBezTo>
                  <a:cubicBezTo>
                    <a:pt x="230386" y="175725"/>
                    <a:pt x="256969" y="307031"/>
                    <a:pt x="247135" y="532361"/>
                  </a:cubicBezTo>
                  <a:cubicBezTo>
                    <a:pt x="247434" y="553679"/>
                    <a:pt x="228260" y="575181"/>
                    <a:pt x="205945" y="573551"/>
                  </a:cubicBezTo>
                  <a:cubicBezTo>
                    <a:pt x="150522" y="579968"/>
                    <a:pt x="83472" y="576026"/>
                    <a:pt x="41190" y="573551"/>
                  </a:cubicBezTo>
                  <a:cubicBezTo>
                    <a:pt x="19414" y="572943"/>
                    <a:pt x="87" y="557318"/>
                    <a:pt x="0" y="532361"/>
                  </a:cubicBezTo>
                  <a:cubicBezTo>
                    <a:pt x="2504" y="420077"/>
                    <a:pt x="-9237" y="216597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269219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96D28EC-BA6C-A745-AFBA-39C5689C19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1729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1178" y="16847"/>
                    <a:pt x="18965" y="1578"/>
                    <a:pt x="41190" y="0"/>
                  </a:cubicBezTo>
                  <a:cubicBezTo>
                    <a:pt x="96544" y="-7209"/>
                    <a:pt x="146444" y="5648"/>
                    <a:pt x="205945" y="0"/>
                  </a:cubicBezTo>
                  <a:cubicBezTo>
                    <a:pt x="228061" y="786"/>
                    <a:pt x="246483" y="16890"/>
                    <a:pt x="247135" y="41190"/>
                  </a:cubicBezTo>
                  <a:cubicBezTo>
                    <a:pt x="259052" y="248572"/>
                    <a:pt x="225636" y="338454"/>
                    <a:pt x="247135" y="532361"/>
                  </a:cubicBezTo>
                  <a:cubicBezTo>
                    <a:pt x="247234" y="554177"/>
                    <a:pt x="227427" y="576641"/>
                    <a:pt x="205945" y="573551"/>
                  </a:cubicBezTo>
                  <a:cubicBezTo>
                    <a:pt x="164080" y="572590"/>
                    <a:pt x="97918" y="574614"/>
                    <a:pt x="41190" y="573551"/>
                  </a:cubicBezTo>
                  <a:cubicBezTo>
                    <a:pt x="14939" y="573581"/>
                    <a:pt x="-1095" y="550050"/>
                    <a:pt x="0" y="532361"/>
                  </a:cubicBezTo>
                  <a:cubicBezTo>
                    <a:pt x="-6357" y="322041"/>
                    <a:pt x="-13787" y="255234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23" y="16072"/>
                    <a:pt x="20164" y="-2353"/>
                    <a:pt x="41190" y="0"/>
                  </a:cubicBezTo>
                  <a:cubicBezTo>
                    <a:pt x="103449" y="5344"/>
                    <a:pt x="140447" y="-2303"/>
                    <a:pt x="205945" y="0"/>
                  </a:cubicBezTo>
                  <a:cubicBezTo>
                    <a:pt x="231379" y="821"/>
                    <a:pt x="250985" y="17667"/>
                    <a:pt x="247135" y="41190"/>
                  </a:cubicBezTo>
                  <a:cubicBezTo>
                    <a:pt x="248820" y="260241"/>
                    <a:pt x="254109" y="326985"/>
                    <a:pt x="247135" y="532361"/>
                  </a:cubicBezTo>
                  <a:cubicBezTo>
                    <a:pt x="250594" y="553514"/>
                    <a:pt x="229493" y="578174"/>
                    <a:pt x="205945" y="573551"/>
                  </a:cubicBezTo>
                  <a:cubicBezTo>
                    <a:pt x="146659" y="579478"/>
                    <a:pt x="111866" y="576174"/>
                    <a:pt x="41190" y="573551"/>
                  </a:cubicBezTo>
                  <a:cubicBezTo>
                    <a:pt x="16645" y="573634"/>
                    <a:pt x="-482" y="554932"/>
                    <a:pt x="0" y="532361"/>
                  </a:cubicBezTo>
                  <a:cubicBezTo>
                    <a:pt x="9625" y="422685"/>
                    <a:pt x="9711" y="248315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9441740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F4C4703-2365-C546-B24A-67587F2EF9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1542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3353" y="19509"/>
                    <a:pt x="17848" y="-801"/>
                    <a:pt x="41190" y="0"/>
                  </a:cubicBezTo>
                  <a:cubicBezTo>
                    <a:pt x="104602" y="-6441"/>
                    <a:pt x="140107" y="5762"/>
                    <a:pt x="205945" y="0"/>
                  </a:cubicBezTo>
                  <a:cubicBezTo>
                    <a:pt x="227189" y="2803"/>
                    <a:pt x="246408" y="22890"/>
                    <a:pt x="247135" y="41190"/>
                  </a:cubicBezTo>
                  <a:cubicBezTo>
                    <a:pt x="227755" y="239109"/>
                    <a:pt x="232050" y="430029"/>
                    <a:pt x="247135" y="532361"/>
                  </a:cubicBezTo>
                  <a:cubicBezTo>
                    <a:pt x="245419" y="558240"/>
                    <a:pt x="227722" y="575006"/>
                    <a:pt x="205945" y="573551"/>
                  </a:cubicBezTo>
                  <a:cubicBezTo>
                    <a:pt x="166357" y="574837"/>
                    <a:pt x="112519" y="577350"/>
                    <a:pt x="41190" y="573551"/>
                  </a:cubicBezTo>
                  <a:cubicBezTo>
                    <a:pt x="19419" y="574632"/>
                    <a:pt x="-1405" y="551110"/>
                    <a:pt x="0" y="532361"/>
                  </a:cubicBezTo>
                  <a:cubicBezTo>
                    <a:pt x="-21594" y="307409"/>
                    <a:pt x="23645" y="14582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2362" y="19873"/>
                    <a:pt x="18965" y="912"/>
                    <a:pt x="41190" y="0"/>
                  </a:cubicBezTo>
                  <a:cubicBezTo>
                    <a:pt x="118937" y="7565"/>
                    <a:pt x="149397" y="1142"/>
                    <a:pt x="205945" y="0"/>
                  </a:cubicBezTo>
                  <a:cubicBezTo>
                    <a:pt x="226846" y="-917"/>
                    <a:pt x="244541" y="19549"/>
                    <a:pt x="247135" y="41190"/>
                  </a:cubicBezTo>
                  <a:cubicBezTo>
                    <a:pt x="252868" y="253442"/>
                    <a:pt x="264018" y="330765"/>
                    <a:pt x="247135" y="532361"/>
                  </a:cubicBezTo>
                  <a:cubicBezTo>
                    <a:pt x="245940" y="555696"/>
                    <a:pt x="233998" y="571859"/>
                    <a:pt x="205945" y="573551"/>
                  </a:cubicBezTo>
                  <a:cubicBezTo>
                    <a:pt x="148468" y="568771"/>
                    <a:pt x="100422" y="575026"/>
                    <a:pt x="41190" y="573551"/>
                  </a:cubicBezTo>
                  <a:cubicBezTo>
                    <a:pt x="22093" y="573868"/>
                    <a:pt x="2399" y="553533"/>
                    <a:pt x="0" y="532361"/>
                  </a:cubicBezTo>
                  <a:cubicBezTo>
                    <a:pt x="21694" y="429419"/>
                    <a:pt x="-21845" y="209982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77416189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64B4152-457A-D241-9B8C-25EDA56DA6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21355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2382" y="16192"/>
                    <a:pt x="23193" y="-2284"/>
                    <a:pt x="41190" y="0"/>
                  </a:cubicBezTo>
                  <a:cubicBezTo>
                    <a:pt x="95419" y="6382"/>
                    <a:pt x="153994" y="7444"/>
                    <a:pt x="205945" y="0"/>
                  </a:cubicBezTo>
                  <a:cubicBezTo>
                    <a:pt x="231799" y="3090"/>
                    <a:pt x="246656" y="23263"/>
                    <a:pt x="247135" y="41190"/>
                  </a:cubicBezTo>
                  <a:cubicBezTo>
                    <a:pt x="250067" y="213570"/>
                    <a:pt x="245358" y="343532"/>
                    <a:pt x="247135" y="532361"/>
                  </a:cubicBezTo>
                  <a:cubicBezTo>
                    <a:pt x="247291" y="556449"/>
                    <a:pt x="223569" y="572542"/>
                    <a:pt x="205945" y="573551"/>
                  </a:cubicBezTo>
                  <a:cubicBezTo>
                    <a:pt x="125377" y="569036"/>
                    <a:pt x="92105" y="578688"/>
                    <a:pt x="41190" y="573551"/>
                  </a:cubicBezTo>
                  <a:cubicBezTo>
                    <a:pt x="18908" y="571491"/>
                    <a:pt x="1009" y="553638"/>
                    <a:pt x="0" y="532361"/>
                  </a:cubicBezTo>
                  <a:cubicBezTo>
                    <a:pt x="12746" y="357465"/>
                    <a:pt x="16828" y="23927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1018" y="21217"/>
                    <a:pt x="15142" y="-3966"/>
                    <a:pt x="41190" y="0"/>
                  </a:cubicBezTo>
                  <a:cubicBezTo>
                    <a:pt x="116690" y="7318"/>
                    <a:pt x="143113" y="633"/>
                    <a:pt x="205945" y="0"/>
                  </a:cubicBezTo>
                  <a:cubicBezTo>
                    <a:pt x="228306" y="398"/>
                    <a:pt x="250252" y="17388"/>
                    <a:pt x="247135" y="41190"/>
                  </a:cubicBezTo>
                  <a:cubicBezTo>
                    <a:pt x="245145" y="282547"/>
                    <a:pt x="264462" y="342982"/>
                    <a:pt x="247135" y="532361"/>
                  </a:cubicBezTo>
                  <a:cubicBezTo>
                    <a:pt x="245762" y="555851"/>
                    <a:pt x="228001" y="573082"/>
                    <a:pt x="205945" y="573551"/>
                  </a:cubicBezTo>
                  <a:cubicBezTo>
                    <a:pt x="163379" y="579818"/>
                    <a:pt x="97769" y="567425"/>
                    <a:pt x="41190" y="573551"/>
                  </a:cubicBezTo>
                  <a:cubicBezTo>
                    <a:pt x="22298" y="574907"/>
                    <a:pt x="1660" y="559901"/>
                    <a:pt x="0" y="532361"/>
                  </a:cubicBezTo>
                  <a:cubicBezTo>
                    <a:pt x="-21937" y="420639"/>
                    <a:pt x="-14416" y="213018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14155363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0425F4-78E8-B74E-8263-BE7E262284A0}"/>
              </a:ext>
            </a:extLst>
          </p:cNvPr>
          <p:cNvCxnSpPr>
            <a:cxnSpLocks/>
          </p:cNvCxnSpPr>
          <p:nvPr/>
        </p:nvCxnSpPr>
        <p:spPr>
          <a:xfrm>
            <a:off x="5445001" y="4399576"/>
            <a:ext cx="0" cy="9981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36961A-5E96-C045-83A5-532A46F59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9771" y="3252005"/>
            <a:ext cx="1197760" cy="948716"/>
          </a:xfrm>
          <a:prstGeom prst="bentConnector3">
            <a:avLst>
              <a:gd name="adj1" fmla="val 100551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3A95C1E-EFF8-E245-961E-3DF974A7BA16}"/>
              </a:ext>
            </a:extLst>
          </p:cNvPr>
          <p:cNvCxnSpPr>
            <a:cxnSpLocks/>
            <a:endCxn id="26" idx="2"/>
          </p:cNvCxnSpPr>
          <p:nvPr/>
        </p:nvCxnSpPr>
        <p:spPr>
          <a:xfrm rot="5400000" flipH="1" flipV="1">
            <a:off x="5412517" y="3619784"/>
            <a:ext cx="758128" cy="675123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4A9A6E-42B3-E846-BA6C-68FAFE4E1076}"/>
              </a:ext>
            </a:extLst>
          </p:cNvPr>
          <p:cNvCxnSpPr>
            <a:cxnSpLocks/>
          </p:cNvCxnSpPr>
          <p:nvPr/>
        </p:nvCxnSpPr>
        <p:spPr>
          <a:xfrm>
            <a:off x="3731739" y="3924075"/>
            <a:ext cx="95127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07E5E2-F6E3-664F-9EE5-1B3A3ED3BA75}"/>
              </a:ext>
            </a:extLst>
          </p:cNvPr>
          <p:cNvSpPr txBox="1"/>
          <p:nvPr/>
        </p:nvSpPr>
        <p:spPr>
          <a:xfrm>
            <a:off x="4698295" y="4766804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0F9A3-68B5-AB4D-97E6-988623EF941E}"/>
              </a:ext>
            </a:extLst>
          </p:cNvPr>
          <p:cNvSpPr txBox="1"/>
          <p:nvPr/>
        </p:nvSpPr>
        <p:spPr>
          <a:xfrm>
            <a:off x="5149116" y="4759843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7A5B9-4286-AA47-9DAD-1A45B683DFB9}"/>
              </a:ext>
            </a:extLst>
          </p:cNvPr>
          <p:cNvSpPr txBox="1"/>
          <p:nvPr/>
        </p:nvSpPr>
        <p:spPr>
          <a:xfrm>
            <a:off x="1637618" y="4775935"/>
            <a:ext cx="30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create order command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5B78-9CAC-8F4B-BD95-8B5EEDF33CDC}"/>
              </a:ext>
            </a:extLst>
          </p:cNvPr>
          <p:cNvSpPr txBox="1"/>
          <p:nvPr/>
        </p:nvSpPr>
        <p:spPr>
          <a:xfrm>
            <a:off x="2902011" y="3534177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BCEA4C-7847-0043-8D59-83841F8A14FE}"/>
              </a:ext>
            </a:extLst>
          </p:cNvPr>
          <p:cNvSpPr txBox="1"/>
          <p:nvPr/>
        </p:nvSpPr>
        <p:spPr>
          <a:xfrm>
            <a:off x="5471577" y="4780259"/>
            <a:ext cx="285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create order command</a:t>
            </a:r>
          </a:p>
        </p:txBody>
      </p:sp>
    </p:spTree>
    <p:extLst>
      <p:ext uri="{BB962C8B-B14F-4D97-AF65-F5344CB8AC3E}">
        <p14:creationId xmlns:p14="http://schemas.microsoft.com/office/powerpoint/2010/main" val="95728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EA90E2F-A43B-AD44-9E79-855B13FFF830}"/>
              </a:ext>
            </a:extLst>
          </p:cNvPr>
          <p:cNvSpPr/>
          <p:nvPr/>
        </p:nvSpPr>
        <p:spPr>
          <a:xfrm>
            <a:off x="5162511" y="333631"/>
            <a:ext cx="4490564" cy="5873059"/>
          </a:xfrm>
          <a:custGeom>
            <a:avLst/>
            <a:gdLst>
              <a:gd name="connsiteX0" fmla="*/ 0 w 4490564"/>
              <a:gd name="connsiteY0" fmla="*/ 748442 h 5873059"/>
              <a:gd name="connsiteX1" fmla="*/ 748442 w 4490564"/>
              <a:gd name="connsiteY1" fmla="*/ 0 h 5873059"/>
              <a:gd name="connsiteX2" fmla="*/ 1317241 w 4490564"/>
              <a:gd name="connsiteY2" fmla="*/ 0 h 5873059"/>
              <a:gd name="connsiteX3" fmla="*/ 1856104 w 4490564"/>
              <a:gd name="connsiteY3" fmla="*/ 0 h 5873059"/>
              <a:gd name="connsiteX4" fmla="*/ 2484776 w 4490564"/>
              <a:gd name="connsiteY4" fmla="*/ 0 h 5873059"/>
              <a:gd name="connsiteX5" fmla="*/ 3023639 w 4490564"/>
              <a:gd name="connsiteY5" fmla="*/ 0 h 5873059"/>
              <a:gd name="connsiteX6" fmla="*/ 3742122 w 4490564"/>
              <a:gd name="connsiteY6" fmla="*/ 0 h 5873059"/>
              <a:gd name="connsiteX7" fmla="*/ 4490564 w 4490564"/>
              <a:gd name="connsiteY7" fmla="*/ 748442 h 5873059"/>
              <a:gd name="connsiteX8" fmla="*/ 4490564 w 4490564"/>
              <a:gd name="connsiteY8" fmla="*/ 1339226 h 5873059"/>
              <a:gd name="connsiteX9" fmla="*/ 4490564 w 4490564"/>
              <a:gd name="connsiteY9" fmla="*/ 1798724 h 5873059"/>
              <a:gd name="connsiteX10" fmla="*/ 4490564 w 4490564"/>
              <a:gd name="connsiteY10" fmla="*/ 2433269 h 5873059"/>
              <a:gd name="connsiteX11" fmla="*/ 4490564 w 4490564"/>
              <a:gd name="connsiteY11" fmla="*/ 2980291 h 5873059"/>
              <a:gd name="connsiteX12" fmla="*/ 4490564 w 4490564"/>
              <a:gd name="connsiteY12" fmla="*/ 3614837 h 5873059"/>
              <a:gd name="connsiteX13" fmla="*/ 4490564 w 4490564"/>
              <a:gd name="connsiteY13" fmla="*/ 4205620 h 5873059"/>
              <a:gd name="connsiteX14" fmla="*/ 4490564 w 4490564"/>
              <a:gd name="connsiteY14" fmla="*/ 5124617 h 5873059"/>
              <a:gd name="connsiteX15" fmla="*/ 3742122 w 4490564"/>
              <a:gd name="connsiteY15" fmla="*/ 5873059 h 5873059"/>
              <a:gd name="connsiteX16" fmla="*/ 3173323 w 4490564"/>
              <a:gd name="connsiteY16" fmla="*/ 5873059 h 5873059"/>
              <a:gd name="connsiteX17" fmla="*/ 2664397 w 4490564"/>
              <a:gd name="connsiteY17" fmla="*/ 5873059 h 5873059"/>
              <a:gd name="connsiteX18" fmla="*/ 2005788 w 4490564"/>
              <a:gd name="connsiteY18" fmla="*/ 5873059 h 5873059"/>
              <a:gd name="connsiteX19" fmla="*/ 1407052 w 4490564"/>
              <a:gd name="connsiteY19" fmla="*/ 5873059 h 5873059"/>
              <a:gd name="connsiteX20" fmla="*/ 748442 w 4490564"/>
              <a:gd name="connsiteY20" fmla="*/ 5873059 h 5873059"/>
              <a:gd name="connsiteX21" fmla="*/ 0 w 4490564"/>
              <a:gd name="connsiteY21" fmla="*/ 5124617 h 5873059"/>
              <a:gd name="connsiteX22" fmla="*/ 0 w 4490564"/>
              <a:gd name="connsiteY22" fmla="*/ 4533833 h 5873059"/>
              <a:gd name="connsiteX23" fmla="*/ 0 w 4490564"/>
              <a:gd name="connsiteY23" fmla="*/ 3943050 h 5873059"/>
              <a:gd name="connsiteX24" fmla="*/ 0 w 4490564"/>
              <a:gd name="connsiteY24" fmla="*/ 3308504 h 5873059"/>
              <a:gd name="connsiteX25" fmla="*/ 0 w 4490564"/>
              <a:gd name="connsiteY25" fmla="*/ 2717721 h 5873059"/>
              <a:gd name="connsiteX26" fmla="*/ 0 w 4490564"/>
              <a:gd name="connsiteY26" fmla="*/ 2083175 h 5873059"/>
              <a:gd name="connsiteX27" fmla="*/ 0 w 4490564"/>
              <a:gd name="connsiteY27" fmla="*/ 1492392 h 5873059"/>
              <a:gd name="connsiteX28" fmla="*/ 0 w 4490564"/>
              <a:gd name="connsiteY28" fmla="*/ 748442 h 58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0564" h="5873059" fill="none" extrusionOk="0">
                <a:moveTo>
                  <a:pt x="0" y="748442"/>
                </a:moveTo>
                <a:cubicBezTo>
                  <a:pt x="45858" y="255471"/>
                  <a:pt x="316378" y="-7173"/>
                  <a:pt x="748442" y="0"/>
                </a:cubicBezTo>
                <a:cubicBezTo>
                  <a:pt x="1017409" y="-50495"/>
                  <a:pt x="1200796" y="5290"/>
                  <a:pt x="1317241" y="0"/>
                </a:cubicBezTo>
                <a:cubicBezTo>
                  <a:pt x="1433686" y="-5290"/>
                  <a:pt x="1718589" y="24033"/>
                  <a:pt x="1856104" y="0"/>
                </a:cubicBezTo>
                <a:cubicBezTo>
                  <a:pt x="1993619" y="-24033"/>
                  <a:pt x="2247738" y="31243"/>
                  <a:pt x="2484776" y="0"/>
                </a:cubicBezTo>
                <a:cubicBezTo>
                  <a:pt x="2721814" y="-31243"/>
                  <a:pt x="2761694" y="7411"/>
                  <a:pt x="3023639" y="0"/>
                </a:cubicBezTo>
                <a:cubicBezTo>
                  <a:pt x="3285584" y="-7411"/>
                  <a:pt x="3577373" y="17263"/>
                  <a:pt x="3742122" y="0"/>
                </a:cubicBezTo>
                <a:cubicBezTo>
                  <a:pt x="4267042" y="22123"/>
                  <a:pt x="4455125" y="357971"/>
                  <a:pt x="4490564" y="748442"/>
                </a:cubicBezTo>
                <a:cubicBezTo>
                  <a:pt x="4554854" y="883932"/>
                  <a:pt x="4482274" y="1206966"/>
                  <a:pt x="4490564" y="1339226"/>
                </a:cubicBezTo>
                <a:cubicBezTo>
                  <a:pt x="4498854" y="1471486"/>
                  <a:pt x="4445682" y="1674501"/>
                  <a:pt x="4490564" y="1798724"/>
                </a:cubicBezTo>
                <a:cubicBezTo>
                  <a:pt x="4535446" y="1922947"/>
                  <a:pt x="4444994" y="2274944"/>
                  <a:pt x="4490564" y="2433269"/>
                </a:cubicBezTo>
                <a:cubicBezTo>
                  <a:pt x="4536134" y="2591594"/>
                  <a:pt x="4453880" y="2708613"/>
                  <a:pt x="4490564" y="2980291"/>
                </a:cubicBezTo>
                <a:cubicBezTo>
                  <a:pt x="4527248" y="3251969"/>
                  <a:pt x="4459259" y="3386408"/>
                  <a:pt x="4490564" y="3614837"/>
                </a:cubicBezTo>
                <a:cubicBezTo>
                  <a:pt x="4521869" y="3843266"/>
                  <a:pt x="4447837" y="3946350"/>
                  <a:pt x="4490564" y="4205620"/>
                </a:cubicBezTo>
                <a:cubicBezTo>
                  <a:pt x="4533291" y="4464890"/>
                  <a:pt x="4488204" y="4806392"/>
                  <a:pt x="4490564" y="5124617"/>
                </a:cubicBezTo>
                <a:cubicBezTo>
                  <a:pt x="4584839" y="5554131"/>
                  <a:pt x="4064660" y="5906286"/>
                  <a:pt x="3742122" y="5873059"/>
                </a:cubicBezTo>
                <a:cubicBezTo>
                  <a:pt x="3460348" y="5907451"/>
                  <a:pt x="3338307" y="5866167"/>
                  <a:pt x="3173323" y="5873059"/>
                </a:cubicBezTo>
                <a:cubicBezTo>
                  <a:pt x="3008339" y="5879951"/>
                  <a:pt x="2889684" y="5826138"/>
                  <a:pt x="2664397" y="5873059"/>
                </a:cubicBezTo>
                <a:cubicBezTo>
                  <a:pt x="2439110" y="5919980"/>
                  <a:pt x="2194321" y="5859380"/>
                  <a:pt x="2005788" y="5873059"/>
                </a:cubicBezTo>
                <a:cubicBezTo>
                  <a:pt x="1817255" y="5886738"/>
                  <a:pt x="1582309" y="5822153"/>
                  <a:pt x="1407052" y="5873059"/>
                </a:cubicBezTo>
                <a:cubicBezTo>
                  <a:pt x="1231795" y="5923965"/>
                  <a:pt x="904024" y="5830096"/>
                  <a:pt x="748442" y="5873059"/>
                </a:cubicBezTo>
                <a:cubicBezTo>
                  <a:pt x="352275" y="5909730"/>
                  <a:pt x="-21898" y="5627530"/>
                  <a:pt x="0" y="5124617"/>
                </a:cubicBezTo>
                <a:cubicBezTo>
                  <a:pt x="-66422" y="4850989"/>
                  <a:pt x="41679" y="4669151"/>
                  <a:pt x="0" y="4533833"/>
                </a:cubicBezTo>
                <a:cubicBezTo>
                  <a:pt x="-41679" y="4398515"/>
                  <a:pt x="53399" y="4065888"/>
                  <a:pt x="0" y="3943050"/>
                </a:cubicBezTo>
                <a:cubicBezTo>
                  <a:pt x="-53399" y="3820212"/>
                  <a:pt x="61420" y="3549163"/>
                  <a:pt x="0" y="3308504"/>
                </a:cubicBezTo>
                <a:cubicBezTo>
                  <a:pt x="-61420" y="3067845"/>
                  <a:pt x="25081" y="2875438"/>
                  <a:pt x="0" y="2717721"/>
                </a:cubicBezTo>
                <a:cubicBezTo>
                  <a:pt x="-25081" y="2560004"/>
                  <a:pt x="51525" y="2264197"/>
                  <a:pt x="0" y="2083175"/>
                </a:cubicBezTo>
                <a:cubicBezTo>
                  <a:pt x="-51525" y="1902153"/>
                  <a:pt x="19469" y="1744375"/>
                  <a:pt x="0" y="1492392"/>
                </a:cubicBezTo>
                <a:cubicBezTo>
                  <a:pt x="-19469" y="1240409"/>
                  <a:pt x="58868" y="910850"/>
                  <a:pt x="0" y="748442"/>
                </a:cubicBezTo>
                <a:close/>
              </a:path>
              <a:path w="4490564" h="5873059" stroke="0" extrusionOk="0">
                <a:moveTo>
                  <a:pt x="0" y="748442"/>
                </a:moveTo>
                <a:cubicBezTo>
                  <a:pt x="-49225" y="304726"/>
                  <a:pt x="290878" y="16593"/>
                  <a:pt x="748442" y="0"/>
                </a:cubicBezTo>
                <a:cubicBezTo>
                  <a:pt x="917750" y="-60090"/>
                  <a:pt x="1274908" y="44620"/>
                  <a:pt x="1407052" y="0"/>
                </a:cubicBezTo>
                <a:cubicBezTo>
                  <a:pt x="1539196" y="-44620"/>
                  <a:pt x="1755146" y="11818"/>
                  <a:pt x="1975851" y="0"/>
                </a:cubicBezTo>
                <a:cubicBezTo>
                  <a:pt x="2196556" y="-11818"/>
                  <a:pt x="2265561" y="56163"/>
                  <a:pt x="2514713" y="0"/>
                </a:cubicBezTo>
                <a:cubicBezTo>
                  <a:pt x="2763865" y="-56163"/>
                  <a:pt x="2986695" y="13580"/>
                  <a:pt x="3143386" y="0"/>
                </a:cubicBezTo>
                <a:cubicBezTo>
                  <a:pt x="3300077" y="-13580"/>
                  <a:pt x="3521849" y="2261"/>
                  <a:pt x="3742122" y="0"/>
                </a:cubicBezTo>
                <a:cubicBezTo>
                  <a:pt x="4183231" y="-45169"/>
                  <a:pt x="4422082" y="395270"/>
                  <a:pt x="4490564" y="748442"/>
                </a:cubicBezTo>
                <a:cubicBezTo>
                  <a:pt x="4554810" y="894203"/>
                  <a:pt x="4460955" y="1176444"/>
                  <a:pt x="4490564" y="1295464"/>
                </a:cubicBezTo>
                <a:cubicBezTo>
                  <a:pt x="4520173" y="1414484"/>
                  <a:pt x="4479468" y="1508057"/>
                  <a:pt x="4490564" y="1711201"/>
                </a:cubicBezTo>
                <a:cubicBezTo>
                  <a:pt x="4501660" y="1914345"/>
                  <a:pt x="4471885" y="2099557"/>
                  <a:pt x="4490564" y="2258222"/>
                </a:cubicBezTo>
                <a:cubicBezTo>
                  <a:pt x="4509243" y="2416887"/>
                  <a:pt x="4425580" y="2667189"/>
                  <a:pt x="4490564" y="2805244"/>
                </a:cubicBezTo>
                <a:cubicBezTo>
                  <a:pt x="4555548" y="2943299"/>
                  <a:pt x="4467747" y="3178735"/>
                  <a:pt x="4490564" y="3308504"/>
                </a:cubicBezTo>
                <a:cubicBezTo>
                  <a:pt x="4513381" y="3438273"/>
                  <a:pt x="4447266" y="3811154"/>
                  <a:pt x="4490564" y="3943050"/>
                </a:cubicBezTo>
                <a:cubicBezTo>
                  <a:pt x="4533862" y="4074946"/>
                  <a:pt x="4477519" y="4283770"/>
                  <a:pt x="4490564" y="4577595"/>
                </a:cubicBezTo>
                <a:cubicBezTo>
                  <a:pt x="4503609" y="4871420"/>
                  <a:pt x="4430671" y="5014769"/>
                  <a:pt x="4490564" y="5124617"/>
                </a:cubicBezTo>
                <a:cubicBezTo>
                  <a:pt x="4452801" y="5502390"/>
                  <a:pt x="4139309" y="5848892"/>
                  <a:pt x="3742122" y="5873059"/>
                </a:cubicBezTo>
                <a:cubicBezTo>
                  <a:pt x="3516037" y="5940049"/>
                  <a:pt x="3368832" y="5860727"/>
                  <a:pt x="3113449" y="5873059"/>
                </a:cubicBezTo>
                <a:cubicBezTo>
                  <a:pt x="2858066" y="5885391"/>
                  <a:pt x="2835582" y="5870745"/>
                  <a:pt x="2604524" y="5873059"/>
                </a:cubicBezTo>
                <a:cubicBezTo>
                  <a:pt x="2373467" y="5875373"/>
                  <a:pt x="2236376" y="5850628"/>
                  <a:pt x="2065661" y="5873059"/>
                </a:cubicBezTo>
                <a:cubicBezTo>
                  <a:pt x="1894946" y="5895490"/>
                  <a:pt x="1549757" y="5861511"/>
                  <a:pt x="1407052" y="5873059"/>
                </a:cubicBezTo>
                <a:cubicBezTo>
                  <a:pt x="1264347" y="5884607"/>
                  <a:pt x="1019003" y="5823926"/>
                  <a:pt x="748442" y="5873059"/>
                </a:cubicBezTo>
                <a:cubicBezTo>
                  <a:pt x="344420" y="5891534"/>
                  <a:pt x="-41452" y="5559829"/>
                  <a:pt x="0" y="5124617"/>
                </a:cubicBezTo>
                <a:cubicBezTo>
                  <a:pt x="-67173" y="4922689"/>
                  <a:pt x="13646" y="4752872"/>
                  <a:pt x="0" y="4533833"/>
                </a:cubicBezTo>
                <a:cubicBezTo>
                  <a:pt x="-13646" y="4314794"/>
                  <a:pt x="37836" y="4306567"/>
                  <a:pt x="0" y="4118097"/>
                </a:cubicBezTo>
                <a:cubicBezTo>
                  <a:pt x="-37836" y="3929627"/>
                  <a:pt x="46125" y="3696940"/>
                  <a:pt x="0" y="3571075"/>
                </a:cubicBezTo>
                <a:cubicBezTo>
                  <a:pt x="-46125" y="3445210"/>
                  <a:pt x="18208" y="3319093"/>
                  <a:pt x="0" y="3111577"/>
                </a:cubicBezTo>
                <a:cubicBezTo>
                  <a:pt x="-18208" y="2904061"/>
                  <a:pt x="59589" y="2740865"/>
                  <a:pt x="0" y="2520793"/>
                </a:cubicBezTo>
                <a:cubicBezTo>
                  <a:pt x="-59589" y="2300721"/>
                  <a:pt x="48957" y="2250192"/>
                  <a:pt x="0" y="2061295"/>
                </a:cubicBezTo>
                <a:cubicBezTo>
                  <a:pt x="-48957" y="1872398"/>
                  <a:pt x="8582" y="1630685"/>
                  <a:pt x="0" y="1470511"/>
                </a:cubicBezTo>
                <a:cubicBezTo>
                  <a:pt x="-8582" y="1310337"/>
                  <a:pt x="62456" y="1099408"/>
                  <a:pt x="0" y="7484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8EC95D5-FF7D-724E-BBA1-7F73FA59F8B0}"/>
              </a:ext>
            </a:extLst>
          </p:cNvPr>
          <p:cNvSpPr/>
          <p:nvPr/>
        </p:nvSpPr>
        <p:spPr>
          <a:xfrm>
            <a:off x="5723897" y="138457"/>
            <a:ext cx="1035196" cy="558132"/>
          </a:xfrm>
          <a:custGeom>
            <a:avLst/>
            <a:gdLst>
              <a:gd name="connsiteX0" fmla="*/ 0 w 1035196"/>
              <a:gd name="connsiteY0" fmla="*/ 93024 h 558132"/>
              <a:gd name="connsiteX1" fmla="*/ 93024 w 1035196"/>
              <a:gd name="connsiteY1" fmla="*/ 0 h 558132"/>
              <a:gd name="connsiteX2" fmla="*/ 517598 w 1035196"/>
              <a:gd name="connsiteY2" fmla="*/ 0 h 558132"/>
              <a:gd name="connsiteX3" fmla="*/ 942172 w 1035196"/>
              <a:gd name="connsiteY3" fmla="*/ 0 h 558132"/>
              <a:gd name="connsiteX4" fmla="*/ 1035196 w 1035196"/>
              <a:gd name="connsiteY4" fmla="*/ 93024 h 558132"/>
              <a:gd name="connsiteX5" fmla="*/ 1035196 w 1035196"/>
              <a:gd name="connsiteY5" fmla="*/ 465108 h 558132"/>
              <a:gd name="connsiteX6" fmla="*/ 942172 w 1035196"/>
              <a:gd name="connsiteY6" fmla="*/ 558132 h 558132"/>
              <a:gd name="connsiteX7" fmla="*/ 509107 w 1035196"/>
              <a:gd name="connsiteY7" fmla="*/ 558132 h 558132"/>
              <a:gd name="connsiteX8" fmla="*/ 93024 w 1035196"/>
              <a:gd name="connsiteY8" fmla="*/ 558132 h 558132"/>
              <a:gd name="connsiteX9" fmla="*/ 0 w 1035196"/>
              <a:gd name="connsiteY9" fmla="*/ 465108 h 558132"/>
              <a:gd name="connsiteX10" fmla="*/ 0 w 1035196"/>
              <a:gd name="connsiteY10" fmla="*/ 93024 h 5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5196" h="558132" fill="none" extrusionOk="0">
                <a:moveTo>
                  <a:pt x="0" y="93024"/>
                </a:moveTo>
                <a:cubicBezTo>
                  <a:pt x="5779" y="48727"/>
                  <a:pt x="45004" y="-2939"/>
                  <a:pt x="93024" y="0"/>
                </a:cubicBezTo>
                <a:cubicBezTo>
                  <a:pt x="286627" y="13948"/>
                  <a:pt x="355825" y="-18994"/>
                  <a:pt x="517598" y="0"/>
                </a:cubicBezTo>
                <a:cubicBezTo>
                  <a:pt x="679371" y="18994"/>
                  <a:pt x="825777" y="-8302"/>
                  <a:pt x="942172" y="0"/>
                </a:cubicBezTo>
                <a:cubicBezTo>
                  <a:pt x="990677" y="-5852"/>
                  <a:pt x="1035985" y="30976"/>
                  <a:pt x="1035196" y="93024"/>
                </a:cubicBezTo>
                <a:cubicBezTo>
                  <a:pt x="1040660" y="178775"/>
                  <a:pt x="1030855" y="313060"/>
                  <a:pt x="1035196" y="465108"/>
                </a:cubicBezTo>
                <a:cubicBezTo>
                  <a:pt x="1028346" y="516766"/>
                  <a:pt x="995293" y="554987"/>
                  <a:pt x="942172" y="558132"/>
                </a:cubicBezTo>
                <a:cubicBezTo>
                  <a:pt x="851911" y="549503"/>
                  <a:pt x="692634" y="574643"/>
                  <a:pt x="509107" y="558132"/>
                </a:cubicBezTo>
                <a:cubicBezTo>
                  <a:pt x="325580" y="541621"/>
                  <a:pt x="269708" y="545882"/>
                  <a:pt x="93024" y="558132"/>
                </a:cubicBezTo>
                <a:cubicBezTo>
                  <a:pt x="41597" y="556750"/>
                  <a:pt x="11298" y="518840"/>
                  <a:pt x="0" y="465108"/>
                </a:cubicBezTo>
                <a:cubicBezTo>
                  <a:pt x="-18238" y="318859"/>
                  <a:pt x="-6898" y="192823"/>
                  <a:pt x="0" y="93024"/>
                </a:cubicBezTo>
                <a:close/>
              </a:path>
              <a:path w="1035196" h="558132" stroke="0" extrusionOk="0">
                <a:moveTo>
                  <a:pt x="0" y="93024"/>
                </a:moveTo>
                <a:cubicBezTo>
                  <a:pt x="-8083" y="36662"/>
                  <a:pt x="34376" y="2729"/>
                  <a:pt x="93024" y="0"/>
                </a:cubicBezTo>
                <a:cubicBezTo>
                  <a:pt x="243544" y="-5228"/>
                  <a:pt x="426142" y="7192"/>
                  <a:pt x="534581" y="0"/>
                </a:cubicBezTo>
                <a:cubicBezTo>
                  <a:pt x="643020" y="-7192"/>
                  <a:pt x="764076" y="9300"/>
                  <a:pt x="942172" y="0"/>
                </a:cubicBezTo>
                <a:cubicBezTo>
                  <a:pt x="982800" y="-5880"/>
                  <a:pt x="1041089" y="44464"/>
                  <a:pt x="1035196" y="93024"/>
                </a:cubicBezTo>
                <a:cubicBezTo>
                  <a:pt x="1017144" y="172119"/>
                  <a:pt x="1028537" y="325536"/>
                  <a:pt x="1035196" y="465108"/>
                </a:cubicBezTo>
                <a:cubicBezTo>
                  <a:pt x="1036341" y="514621"/>
                  <a:pt x="991451" y="559975"/>
                  <a:pt x="942172" y="558132"/>
                </a:cubicBezTo>
                <a:cubicBezTo>
                  <a:pt x="768970" y="576355"/>
                  <a:pt x="624664" y="539571"/>
                  <a:pt x="517598" y="558132"/>
                </a:cubicBezTo>
                <a:cubicBezTo>
                  <a:pt x="410532" y="576693"/>
                  <a:pt x="261482" y="556114"/>
                  <a:pt x="93024" y="558132"/>
                </a:cubicBezTo>
                <a:cubicBezTo>
                  <a:pt x="38921" y="557976"/>
                  <a:pt x="979" y="513800"/>
                  <a:pt x="0" y="465108"/>
                </a:cubicBezTo>
                <a:cubicBezTo>
                  <a:pt x="9669" y="354695"/>
                  <a:pt x="-16473" y="250985"/>
                  <a:pt x="0" y="9302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BB0CF0C-5572-EF4C-9DFC-E92CD2F12C92}"/>
              </a:ext>
            </a:extLst>
          </p:cNvPr>
          <p:cNvSpPr/>
          <p:nvPr/>
        </p:nvSpPr>
        <p:spPr>
          <a:xfrm>
            <a:off x="2113121" y="1612838"/>
            <a:ext cx="2888919" cy="4593853"/>
          </a:xfrm>
          <a:custGeom>
            <a:avLst/>
            <a:gdLst>
              <a:gd name="connsiteX0" fmla="*/ 0 w 2888919"/>
              <a:gd name="connsiteY0" fmla="*/ 481496 h 4593853"/>
              <a:gd name="connsiteX1" fmla="*/ 481496 w 2888919"/>
              <a:gd name="connsiteY1" fmla="*/ 0 h 4593853"/>
              <a:gd name="connsiteX2" fmla="*/ 943718 w 2888919"/>
              <a:gd name="connsiteY2" fmla="*/ 0 h 4593853"/>
              <a:gd name="connsiteX3" fmla="*/ 1367422 w 2888919"/>
              <a:gd name="connsiteY3" fmla="*/ 0 h 4593853"/>
              <a:gd name="connsiteX4" fmla="*/ 1868163 w 2888919"/>
              <a:gd name="connsiteY4" fmla="*/ 0 h 4593853"/>
              <a:gd name="connsiteX5" fmla="*/ 2407423 w 2888919"/>
              <a:gd name="connsiteY5" fmla="*/ 0 h 4593853"/>
              <a:gd name="connsiteX6" fmla="*/ 2888919 w 2888919"/>
              <a:gd name="connsiteY6" fmla="*/ 481496 h 4593853"/>
              <a:gd name="connsiteX7" fmla="*/ 2888919 w 2888919"/>
              <a:gd name="connsiteY7" fmla="*/ 1072808 h 4593853"/>
              <a:gd name="connsiteX8" fmla="*/ 2888919 w 2888919"/>
              <a:gd name="connsiteY8" fmla="*/ 1518885 h 4593853"/>
              <a:gd name="connsiteX9" fmla="*/ 2888919 w 2888919"/>
              <a:gd name="connsiteY9" fmla="*/ 1928653 h 4593853"/>
              <a:gd name="connsiteX10" fmla="*/ 2888919 w 2888919"/>
              <a:gd name="connsiteY10" fmla="*/ 2374731 h 4593853"/>
              <a:gd name="connsiteX11" fmla="*/ 2888919 w 2888919"/>
              <a:gd name="connsiteY11" fmla="*/ 2857116 h 4593853"/>
              <a:gd name="connsiteX12" fmla="*/ 2888919 w 2888919"/>
              <a:gd name="connsiteY12" fmla="*/ 3375811 h 4593853"/>
              <a:gd name="connsiteX13" fmla="*/ 2888919 w 2888919"/>
              <a:gd name="connsiteY13" fmla="*/ 4112357 h 4593853"/>
              <a:gd name="connsiteX14" fmla="*/ 2407423 w 2888919"/>
              <a:gd name="connsiteY14" fmla="*/ 4593853 h 4593853"/>
              <a:gd name="connsiteX15" fmla="*/ 1925941 w 2888919"/>
              <a:gd name="connsiteY15" fmla="*/ 4593853 h 4593853"/>
              <a:gd name="connsiteX16" fmla="*/ 1425200 w 2888919"/>
              <a:gd name="connsiteY16" fmla="*/ 4593853 h 4593853"/>
              <a:gd name="connsiteX17" fmla="*/ 962978 w 2888919"/>
              <a:gd name="connsiteY17" fmla="*/ 4593853 h 4593853"/>
              <a:gd name="connsiteX18" fmla="*/ 481496 w 2888919"/>
              <a:gd name="connsiteY18" fmla="*/ 4593853 h 4593853"/>
              <a:gd name="connsiteX19" fmla="*/ 0 w 2888919"/>
              <a:gd name="connsiteY19" fmla="*/ 4112357 h 4593853"/>
              <a:gd name="connsiteX20" fmla="*/ 0 w 2888919"/>
              <a:gd name="connsiteY20" fmla="*/ 3593663 h 4593853"/>
              <a:gd name="connsiteX21" fmla="*/ 0 w 2888919"/>
              <a:gd name="connsiteY21" fmla="*/ 3002351 h 4593853"/>
              <a:gd name="connsiteX22" fmla="*/ 0 w 2888919"/>
              <a:gd name="connsiteY22" fmla="*/ 2483656 h 4593853"/>
              <a:gd name="connsiteX23" fmla="*/ 0 w 2888919"/>
              <a:gd name="connsiteY23" fmla="*/ 1892345 h 4593853"/>
              <a:gd name="connsiteX24" fmla="*/ 0 w 2888919"/>
              <a:gd name="connsiteY24" fmla="*/ 1409959 h 4593853"/>
              <a:gd name="connsiteX25" fmla="*/ 0 w 2888919"/>
              <a:gd name="connsiteY25" fmla="*/ 963882 h 4593853"/>
              <a:gd name="connsiteX26" fmla="*/ 0 w 2888919"/>
              <a:gd name="connsiteY26" fmla="*/ 481496 h 45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8919" h="4593853" fill="none" extrusionOk="0">
                <a:moveTo>
                  <a:pt x="0" y="481496"/>
                </a:moveTo>
                <a:cubicBezTo>
                  <a:pt x="-946" y="195935"/>
                  <a:pt x="244428" y="18179"/>
                  <a:pt x="481496" y="0"/>
                </a:cubicBezTo>
                <a:cubicBezTo>
                  <a:pt x="615694" y="-17341"/>
                  <a:pt x="810677" y="6208"/>
                  <a:pt x="943718" y="0"/>
                </a:cubicBezTo>
                <a:cubicBezTo>
                  <a:pt x="1076759" y="-6208"/>
                  <a:pt x="1208079" y="12679"/>
                  <a:pt x="1367422" y="0"/>
                </a:cubicBezTo>
                <a:cubicBezTo>
                  <a:pt x="1526765" y="-12679"/>
                  <a:pt x="1730977" y="47293"/>
                  <a:pt x="1868163" y="0"/>
                </a:cubicBezTo>
                <a:cubicBezTo>
                  <a:pt x="2005349" y="-47293"/>
                  <a:pt x="2182419" y="23799"/>
                  <a:pt x="2407423" y="0"/>
                </a:cubicBezTo>
                <a:cubicBezTo>
                  <a:pt x="2657577" y="8842"/>
                  <a:pt x="2899172" y="243353"/>
                  <a:pt x="2888919" y="481496"/>
                </a:cubicBezTo>
                <a:cubicBezTo>
                  <a:pt x="2929332" y="736171"/>
                  <a:pt x="2823318" y="837528"/>
                  <a:pt x="2888919" y="1072808"/>
                </a:cubicBezTo>
                <a:cubicBezTo>
                  <a:pt x="2954520" y="1308088"/>
                  <a:pt x="2876545" y="1370503"/>
                  <a:pt x="2888919" y="1518885"/>
                </a:cubicBezTo>
                <a:cubicBezTo>
                  <a:pt x="2901293" y="1667267"/>
                  <a:pt x="2885381" y="1773800"/>
                  <a:pt x="2888919" y="1928653"/>
                </a:cubicBezTo>
                <a:cubicBezTo>
                  <a:pt x="2892457" y="2083506"/>
                  <a:pt x="2882444" y="2224163"/>
                  <a:pt x="2888919" y="2374731"/>
                </a:cubicBezTo>
                <a:cubicBezTo>
                  <a:pt x="2895394" y="2525299"/>
                  <a:pt x="2883272" y="2711335"/>
                  <a:pt x="2888919" y="2857116"/>
                </a:cubicBezTo>
                <a:cubicBezTo>
                  <a:pt x="2894566" y="3002898"/>
                  <a:pt x="2861436" y="3214376"/>
                  <a:pt x="2888919" y="3375811"/>
                </a:cubicBezTo>
                <a:cubicBezTo>
                  <a:pt x="2916402" y="3537246"/>
                  <a:pt x="2857060" y="3912846"/>
                  <a:pt x="2888919" y="4112357"/>
                </a:cubicBezTo>
                <a:cubicBezTo>
                  <a:pt x="2913852" y="4442368"/>
                  <a:pt x="2678976" y="4596472"/>
                  <a:pt x="2407423" y="4593853"/>
                </a:cubicBezTo>
                <a:cubicBezTo>
                  <a:pt x="2185538" y="4645359"/>
                  <a:pt x="2036524" y="4593361"/>
                  <a:pt x="1925941" y="4593853"/>
                </a:cubicBezTo>
                <a:cubicBezTo>
                  <a:pt x="1815358" y="4594345"/>
                  <a:pt x="1656403" y="4564225"/>
                  <a:pt x="1425200" y="4593853"/>
                </a:cubicBezTo>
                <a:cubicBezTo>
                  <a:pt x="1193997" y="4623481"/>
                  <a:pt x="1076844" y="4573722"/>
                  <a:pt x="962978" y="4593853"/>
                </a:cubicBezTo>
                <a:cubicBezTo>
                  <a:pt x="849112" y="4613984"/>
                  <a:pt x="649289" y="4536111"/>
                  <a:pt x="481496" y="4593853"/>
                </a:cubicBezTo>
                <a:cubicBezTo>
                  <a:pt x="216747" y="4647301"/>
                  <a:pt x="48493" y="4334767"/>
                  <a:pt x="0" y="4112357"/>
                </a:cubicBezTo>
                <a:cubicBezTo>
                  <a:pt x="-33524" y="3973358"/>
                  <a:pt x="60044" y="3844200"/>
                  <a:pt x="0" y="3593663"/>
                </a:cubicBezTo>
                <a:cubicBezTo>
                  <a:pt x="-60044" y="3343126"/>
                  <a:pt x="20018" y="3212039"/>
                  <a:pt x="0" y="3002351"/>
                </a:cubicBezTo>
                <a:cubicBezTo>
                  <a:pt x="-20018" y="2792663"/>
                  <a:pt x="56744" y="2627040"/>
                  <a:pt x="0" y="2483656"/>
                </a:cubicBezTo>
                <a:cubicBezTo>
                  <a:pt x="-56744" y="2340273"/>
                  <a:pt x="36498" y="2057004"/>
                  <a:pt x="0" y="1892345"/>
                </a:cubicBezTo>
                <a:cubicBezTo>
                  <a:pt x="-36498" y="1727686"/>
                  <a:pt x="38326" y="1549050"/>
                  <a:pt x="0" y="1409959"/>
                </a:cubicBezTo>
                <a:cubicBezTo>
                  <a:pt x="-38326" y="1270868"/>
                  <a:pt x="44488" y="1099972"/>
                  <a:pt x="0" y="963882"/>
                </a:cubicBezTo>
                <a:cubicBezTo>
                  <a:pt x="-44488" y="827792"/>
                  <a:pt x="42947" y="588824"/>
                  <a:pt x="0" y="481496"/>
                </a:cubicBezTo>
                <a:close/>
              </a:path>
              <a:path w="2888919" h="4593853" stroke="0" extrusionOk="0">
                <a:moveTo>
                  <a:pt x="0" y="481496"/>
                </a:moveTo>
                <a:cubicBezTo>
                  <a:pt x="-65566" y="175130"/>
                  <a:pt x="167838" y="17916"/>
                  <a:pt x="481496" y="0"/>
                </a:cubicBezTo>
                <a:cubicBezTo>
                  <a:pt x="719826" y="-6857"/>
                  <a:pt x="819917" y="24749"/>
                  <a:pt x="1001496" y="0"/>
                </a:cubicBezTo>
                <a:cubicBezTo>
                  <a:pt x="1183075" y="-24749"/>
                  <a:pt x="1325501" y="7128"/>
                  <a:pt x="1463719" y="0"/>
                </a:cubicBezTo>
                <a:cubicBezTo>
                  <a:pt x="1601937" y="-7128"/>
                  <a:pt x="1743822" y="10419"/>
                  <a:pt x="1906682" y="0"/>
                </a:cubicBezTo>
                <a:cubicBezTo>
                  <a:pt x="2069542" y="-10419"/>
                  <a:pt x="2284810" y="57766"/>
                  <a:pt x="2407423" y="0"/>
                </a:cubicBezTo>
                <a:cubicBezTo>
                  <a:pt x="2689645" y="-33543"/>
                  <a:pt x="2826045" y="205945"/>
                  <a:pt x="2888919" y="481496"/>
                </a:cubicBezTo>
                <a:cubicBezTo>
                  <a:pt x="2947835" y="634079"/>
                  <a:pt x="2848481" y="828475"/>
                  <a:pt x="2888919" y="1000190"/>
                </a:cubicBezTo>
                <a:cubicBezTo>
                  <a:pt x="2929357" y="1171905"/>
                  <a:pt x="2819519" y="1325720"/>
                  <a:pt x="2888919" y="1591502"/>
                </a:cubicBezTo>
                <a:cubicBezTo>
                  <a:pt x="2958319" y="1857284"/>
                  <a:pt x="2847782" y="1867378"/>
                  <a:pt x="2888919" y="2001271"/>
                </a:cubicBezTo>
                <a:cubicBezTo>
                  <a:pt x="2930056" y="2135164"/>
                  <a:pt x="2878855" y="2342925"/>
                  <a:pt x="2888919" y="2519965"/>
                </a:cubicBezTo>
                <a:cubicBezTo>
                  <a:pt x="2898983" y="2697005"/>
                  <a:pt x="2846277" y="2842658"/>
                  <a:pt x="2888919" y="3038660"/>
                </a:cubicBezTo>
                <a:cubicBezTo>
                  <a:pt x="2931561" y="3234663"/>
                  <a:pt x="2852442" y="3364548"/>
                  <a:pt x="2888919" y="3521045"/>
                </a:cubicBezTo>
                <a:cubicBezTo>
                  <a:pt x="2925396" y="3677543"/>
                  <a:pt x="2851357" y="3959057"/>
                  <a:pt x="2888919" y="4112357"/>
                </a:cubicBezTo>
                <a:cubicBezTo>
                  <a:pt x="2938536" y="4316685"/>
                  <a:pt x="2634068" y="4578669"/>
                  <a:pt x="2407423" y="4593853"/>
                </a:cubicBezTo>
                <a:cubicBezTo>
                  <a:pt x="2168531" y="4621386"/>
                  <a:pt x="2051716" y="4574356"/>
                  <a:pt x="1925941" y="4593853"/>
                </a:cubicBezTo>
                <a:cubicBezTo>
                  <a:pt x="1800166" y="4613350"/>
                  <a:pt x="1550510" y="4582733"/>
                  <a:pt x="1405941" y="4593853"/>
                </a:cubicBezTo>
                <a:cubicBezTo>
                  <a:pt x="1261372" y="4604973"/>
                  <a:pt x="1108028" y="4590570"/>
                  <a:pt x="924459" y="4593853"/>
                </a:cubicBezTo>
                <a:cubicBezTo>
                  <a:pt x="740890" y="4597136"/>
                  <a:pt x="581461" y="4573626"/>
                  <a:pt x="481496" y="4593853"/>
                </a:cubicBezTo>
                <a:cubicBezTo>
                  <a:pt x="164598" y="4595952"/>
                  <a:pt x="21738" y="4339094"/>
                  <a:pt x="0" y="4112357"/>
                </a:cubicBezTo>
                <a:cubicBezTo>
                  <a:pt x="-31685" y="3958494"/>
                  <a:pt x="57626" y="3689670"/>
                  <a:pt x="0" y="3557354"/>
                </a:cubicBezTo>
                <a:cubicBezTo>
                  <a:pt x="-57626" y="3425038"/>
                  <a:pt x="4176" y="3208470"/>
                  <a:pt x="0" y="3111277"/>
                </a:cubicBezTo>
                <a:cubicBezTo>
                  <a:pt x="-4176" y="3014084"/>
                  <a:pt x="54559" y="2806002"/>
                  <a:pt x="0" y="2592582"/>
                </a:cubicBezTo>
                <a:cubicBezTo>
                  <a:pt x="-54559" y="2379162"/>
                  <a:pt x="37816" y="2288798"/>
                  <a:pt x="0" y="2182814"/>
                </a:cubicBezTo>
                <a:cubicBezTo>
                  <a:pt x="-37816" y="2076830"/>
                  <a:pt x="40439" y="1975233"/>
                  <a:pt x="0" y="1773045"/>
                </a:cubicBezTo>
                <a:cubicBezTo>
                  <a:pt x="-40439" y="1570857"/>
                  <a:pt x="54570" y="1394382"/>
                  <a:pt x="0" y="1254351"/>
                </a:cubicBezTo>
                <a:cubicBezTo>
                  <a:pt x="-54570" y="1114320"/>
                  <a:pt x="40336" y="728635"/>
                  <a:pt x="0" y="4814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D824CF1-6A59-B545-8192-303BFC5F016F}"/>
              </a:ext>
            </a:extLst>
          </p:cNvPr>
          <p:cNvSpPr/>
          <p:nvPr/>
        </p:nvSpPr>
        <p:spPr>
          <a:xfrm>
            <a:off x="2498482" y="1382210"/>
            <a:ext cx="654908" cy="543698"/>
          </a:xfrm>
          <a:custGeom>
            <a:avLst/>
            <a:gdLst>
              <a:gd name="connsiteX0" fmla="*/ 0 w 654908"/>
              <a:gd name="connsiteY0" fmla="*/ 90618 h 543698"/>
              <a:gd name="connsiteX1" fmla="*/ 90618 w 654908"/>
              <a:gd name="connsiteY1" fmla="*/ 0 h 543698"/>
              <a:gd name="connsiteX2" fmla="*/ 564290 w 654908"/>
              <a:gd name="connsiteY2" fmla="*/ 0 h 543698"/>
              <a:gd name="connsiteX3" fmla="*/ 654908 w 654908"/>
              <a:gd name="connsiteY3" fmla="*/ 90618 h 543698"/>
              <a:gd name="connsiteX4" fmla="*/ 654908 w 654908"/>
              <a:gd name="connsiteY4" fmla="*/ 453080 h 543698"/>
              <a:gd name="connsiteX5" fmla="*/ 564290 w 654908"/>
              <a:gd name="connsiteY5" fmla="*/ 543698 h 543698"/>
              <a:gd name="connsiteX6" fmla="*/ 90618 w 654908"/>
              <a:gd name="connsiteY6" fmla="*/ 543698 h 543698"/>
              <a:gd name="connsiteX7" fmla="*/ 0 w 654908"/>
              <a:gd name="connsiteY7" fmla="*/ 453080 h 543698"/>
              <a:gd name="connsiteX8" fmla="*/ 0 w 654908"/>
              <a:gd name="connsiteY8" fmla="*/ 90618 h 54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908" h="543698" fill="none" extrusionOk="0">
                <a:moveTo>
                  <a:pt x="0" y="90618"/>
                </a:moveTo>
                <a:cubicBezTo>
                  <a:pt x="2732" y="44637"/>
                  <a:pt x="41638" y="11050"/>
                  <a:pt x="90618" y="0"/>
                </a:cubicBezTo>
                <a:cubicBezTo>
                  <a:pt x="323374" y="20677"/>
                  <a:pt x="346339" y="-2405"/>
                  <a:pt x="564290" y="0"/>
                </a:cubicBezTo>
                <a:cubicBezTo>
                  <a:pt x="618391" y="-5033"/>
                  <a:pt x="652836" y="39770"/>
                  <a:pt x="654908" y="90618"/>
                </a:cubicBezTo>
                <a:cubicBezTo>
                  <a:pt x="641319" y="259912"/>
                  <a:pt x="671126" y="296358"/>
                  <a:pt x="654908" y="453080"/>
                </a:cubicBezTo>
                <a:cubicBezTo>
                  <a:pt x="653842" y="500954"/>
                  <a:pt x="614470" y="541904"/>
                  <a:pt x="564290" y="543698"/>
                </a:cubicBezTo>
                <a:cubicBezTo>
                  <a:pt x="386159" y="531436"/>
                  <a:pt x="284010" y="523671"/>
                  <a:pt x="90618" y="543698"/>
                </a:cubicBezTo>
                <a:cubicBezTo>
                  <a:pt x="35649" y="543901"/>
                  <a:pt x="4053" y="495821"/>
                  <a:pt x="0" y="453080"/>
                </a:cubicBezTo>
                <a:cubicBezTo>
                  <a:pt x="-13364" y="286858"/>
                  <a:pt x="12354" y="222951"/>
                  <a:pt x="0" y="90618"/>
                </a:cubicBezTo>
                <a:close/>
              </a:path>
              <a:path w="654908" h="543698" stroke="0" extrusionOk="0">
                <a:moveTo>
                  <a:pt x="0" y="90618"/>
                </a:moveTo>
                <a:cubicBezTo>
                  <a:pt x="-1087" y="39901"/>
                  <a:pt x="39491" y="405"/>
                  <a:pt x="90618" y="0"/>
                </a:cubicBezTo>
                <a:cubicBezTo>
                  <a:pt x="301890" y="1319"/>
                  <a:pt x="394333" y="5733"/>
                  <a:pt x="564290" y="0"/>
                </a:cubicBezTo>
                <a:cubicBezTo>
                  <a:pt x="611022" y="-2522"/>
                  <a:pt x="650604" y="49405"/>
                  <a:pt x="654908" y="90618"/>
                </a:cubicBezTo>
                <a:cubicBezTo>
                  <a:pt x="640935" y="207300"/>
                  <a:pt x="645099" y="287311"/>
                  <a:pt x="654908" y="453080"/>
                </a:cubicBezTo>
                <a:cubicBezTo>
                  <a:pt x="656810" y="499213"/>
                  <a:pt x="608293" y="542772"/>
                  <a:pt x="564290" y="543698"/>
                </a:cubicBezTo>
                <a:cubicBezTo>
                  <a:pt x="391520" y="550326"/>
                  <a:pt x="280104" y="520341"/>
                  <a:pt x="90618" y="543698"/>
                </a:cubicBezTo>
                <a:cubicBezTo>
                  <a:pt x="36982" y="549635"/>
                  <a:pt x="-2381" y="500365"/>
                  <a:pt x="0" y="453080"/>
                </a:cubicBezTo>
                <a:cubicBezTo>
                  <a:pt x="16440" y="315989"/>
                  <a:pt x="-3807" y="207834"/>
                  <a:pt x="0" y="9061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4F38D-B1E2-9646-9E1C-1D10DE174A31}"/>
              </a:ext>
            </a:extLst>
          </p:cNvPr>
          <p:cNvSpPr/>
          <p:nvPr/>
        </p:nvSpPr>
        <p:spPr>
          <a:xfrm>
            <a:off x="3734293" y="2859779"/>
            <a:ext cx="6178378" cy="1476630"/>
          </a:xfrm>
          <a:custGeom>
            <a:avLst/>
            <a:gdLst>
              <a:gd name="connsiteX0" fmla="*/ 0 w 6178378"/>
              <a:gd name="connsiteY0" fmla="*/ 246110 h 1476630"/>
              <a:gd name="connsiteX1" fmla="*/ 246110 w 6178378"/>
              <a:gd name="connsiteY1" fmla="*/ 0 h 1476630"/>
              <a:gd name="connsiteX2" fmla="*/ 871587 w 6178378"/>
              <a:gd name="connsiteY2" fmla="*/ 0 h 1476630"/>
              <a:gd name="connsiteX3" fmla="*/ 1269618 w 6178378"/>
              <a:gd name="connsiteY3" fmla="*/ 0 h 1476630"/>
              <a:gd name="connsiteX4" fmla="*/ 1724511 w 6178378"/>
              <a:gd name="connsiteY4" fmla="*/ 0 h 1476630"/>
              <a:gd name="connsiteX5" fmla="*/ 2349988 w 6178378"/>
              <a:gd name="connsiteY5" fmla="*/ 0 h 1476630"/>
              <a:gd name="connsiteX6" fmla="*/ 2804881 w 6178378"/>
              <a:gd name="connsiteY6" fmla="*/ 0 h 1476630"/>
              <a:gd name="connsiteX7" fmla="*/ 3202912 w 6178378"/>
              <a:gd name="connsiteY7" fmla="*/ 0 h 1476630"/>
              <a:gd name="connsiteX8" fmla="*/ 3657805 w 6178378"/>
              <a:gd name="connsiteY8" fmla="*/ 0 h 1476630"/>
              <a:gd name="connsiteX9" fmla="*/ 4169559 w 6178378"/>
              <a:gd name="connsiteY9" fmla="*/ 0 h 1476630"/>
              <a:gd name="connsiteX10" fmla="*/ 4738175 w 6178378"/>
              <a:gd name="connsiteY10" fmla="*/ 0 h 1476630"/>
              <a:gd name="connsiteX11" fmla="*/ 5193067 w 6178378"/>
              <a:gd name="connsiteY11" fmla="*/ 0 h 1476630"/>
              <a:gd name="connsiteX12" fmla="*/ 5932268 w 6178378"/>
              <a:gd name="connsiteY12" fmla="*/ 0 h 1476630"/>
              <a:gd name="connsiteX13" fmla="*/ 6178378 w 6178378"/>
              <a:gd name="connsiteY13" fmla="*/ 246110 h 1476630"/>
              <a:gd name="connsiteX14" fmla="*/ 6178378 w 6178378"/>
              <a:gd name="connsiteY14" fmla="*/ 708783 h 1476630"/>
              <a:gd name="connsiteX15" fmla="*/ 6178378 w 6178378"/>
              <a:gd name="connsiteY15" fmla="*/ 1230520 h 1476630"/>
              <a:gd name="connsiteX16" fmla="*/ 5932268 w 6178378"/>
              <a:gd name="connsiteY16" fmla="*/ 1476630 h 1476630"/>
              <a:gd name="connsiteX17" fmla="*/ 5420514 w 6178378"/>
              <a:gd name="connsiteY17" fmla="*/ 1476630 h 1476630"/>
              <a:gd name="connsiteX18" fmla="*/ 5022483 w 6178378"/>
              <a:gd name="connsiteY18" fmla="*/ 1476630 h 1476630"/>
              <a:gd name="connsiteX19" fmla="*/ 4340144 w 6178378"/>
              <a:gd name="connsiteY19" fmla="*/ 1476630 h 1476630"/>
              <a:gd name="connsiteX20" fmla="*/ 3771528 w 6178378"/>
              <a:gd name="connsiteY20" fmla="*/ 1476630 h 1476630"/>
              <a:gd name="connsiteX21" fmla="*/ 3089189 w 6178378"/>
              <a:gd name="connsiteY21" fmla="*/ 1476630 h 1476630"/>
              <a:gd name="connsiteX22" fmla="*/ 2577435 w 6178378"/>
              <a:gd name="connsiteY22" fmla="*/ 1476630 h 1476630"/>
              <a:gd name="connsiteX23" fmla="*/ 2122542 w 6178378"/>
              <a:gd name="connsiteY23" fmla="*/ 1476630 h 1476630"/>
              <a:gd name="connsiteX24" fmla="*/ 1553926 w 6178378"/>
              <a:gd name="connsiteY24" fmla="*/ 1476630 h 1476630"/>
              <a:gd name="connsiteX25" fmla="*/ 928449 w 6178378"/>
              <a:gd name="connsiteY25" fmla="*/ 1476630 h 1476630"/>
              <a:gd name="connsiteX26" fmla="*/ 246110 w 6178378"/>
              <a:gd name="connsiteY26" fmla="*/ 1476630 h 1476630"/>
              <a:gd name="connsiteX27" fmla="*/ 0 w 6178378"/>
              <a:gd name="connsiteY27" fmla="*/ 1230520 h 1476630"/>
              <a:gd name="connsiteX28" fmla="*/ 0 w 6178378"/>
              <a:gd name="connsiteY28" fmla="*/ 728471 h 1476630"/>
              <a:gd name="connsiteX29" fmla="*/ 0 w 6178378"/>
              <a:gd name="connsiteY29" fmla="*/ 246110 h 147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8378" h="1476630" fill="none" extrusionOk="0">
                <a:moveTo>
                  <a:pt x="0" y="246110"/>
                </a:moveTo>
                <a:cubicBezTo>
                  <a:pt x="-26165" y="136673"/>
                  <a:pt x="104245" y="12715"/>
                  <a:pt x="246110" y="0"/>
                </a:cubicBezTo>
                <a:cubicBezTo>
                  <a:pt x="513067" y="-33057"/>
                  <a:pt x="695329" y="67620"/>
                  <a:pt x="871587" y="0"/>
                </a:cubicBezTo>
                <a:cubicBezTo>
                  <a:pt x="1047845" y="-67620"/>
                  <a:pt x="1164712" y="47008"/>
                  <a:pt x="1269618" y="0"/>
                </a:cubicBezTo>
                <a:cubicBezTo>
                  <a:pt x="1374524" y="-47008"/>
                  <a:pt x="1540171" y="40646"/>
                  <a:pt x="1724511" y="0"/>
                </a:cubicBezTo>
                <a:cubicBezTo>
                  <a:pt x="1908851" y="-40646"/>
                  <a:pt x="2073927" y="73693"/>
                  <a:pt x="2349988" y="0"/>
                </a:cubicBezTo>
                <a:cubicBezTo>
                  <a:pt x="2626049" y="-73693"/>
                  <a:pt x="2670280" y="30933"/>
                  <a:pt x="2804881" y="0"/>
                </a:cubicBezTo>
                <a:cubicBezTo>
                  <a:pt x="2939482" y="-30933"/>
                  <a:pt x="3028490" y="27483"/>
                  <a:pt x="3202912" y="0"/>
                </a:cubicBezTo>
                <a:cubicBezTo>
                  <a:pt x="3377334" y="-27483"/>
                  <a:pt x="3550099" y="35716"/>
                  <a:pt x="3657805" y="0"/>
                </a:cubicBezTo>
                <a:cubicBezTo>
                  <a:pt x="3765511" y="-35716"/>
                  <a:pt x="4023876" y="22443"/>
                  <a:pt x="4169559" y="0"/>
                </a:cubicBezTo>
                <a:cubicBezTo>
                  <a:pt x="4315242" y="-22443"/>
                  <a:pt x="4512148" y="38449"/>
                  <a:pt x="4738175" y="0"/>
                </a:cubicBezTo>
                <a:cubicBezTo>
                  <a:pt x="4964202" y="-38449"/>
                  <a:pt x="5013289" y="18907"/>
                  <a:pt x="5193067" y="0"/>
                </a:cubicBezTo>
                <a:cubicBezTo>
                  <a:pt x="5372845" y="-18907"/>
                  <a:pt x="5782774" y="72146"/>
                  <a:pt x="5932268" y="0"/>
                </a:cubicBezTo>
                <a:cubicBezTo>
                  <a:pt x="6051327" y="-30122"/>
                  <a:pt x="6170549" y="113825"/>
                  <a:pt x="6178378" y="246110"/>
                </a:cubicBezTo>
                <a:cubicBezTo>
                  <a:pt x="6198682" y="351489"/>
                  <a:pt x="6128193" y="596260"/>
                  <a:pt x="6178378" y="708783"/>
                </a:cubicBezTo>
                <a:cubicBezTo>
                  <a:pt x="6228563" y="821306"/>
                  <a:pt x="6132338" y="1017197"/>
                  <a:pt x="6178378" y="1230520"/>
                </a:cubicBezTo>
                <a:cubicBezTo>
                  <a:pt x="6209645" y="1371803"/>
                  <a:pt x="6030316" y="1490487"/>
                  <a:pt x="5932268" y="1476630"/>
                </a:cubicBezTo>
                <a:cubicBezTo>
                  <a:pt x="5721887" y="1502573"/>
                  <a:pt x="5558139" y="1448746"/>
                  <a:pt x="5420514" y="1476630"/>
                </a:cubicBezTo>
                <a:cubicBezTo>
                  <a:pt x="5282889" y="1504514"/>
                  <a:pt x="5175213" y="1463571"/>
                  <a:pt x="5022483" y="1476630"/>
                </a:cubicBezTo>
                <a:cubicBezTo>
                  <a:pt x="4869753" y="1489689"/>
                  <a:pt x="4608084" y="1409072"/>
                  <a:pt x="4340144" y="1476630"/>
                </a:cubicBezTo>
                <a:cubicBezTo>
                  <a:pt x="4072204" y="1544188"/>
                  <a:pt x="3894550" y="1429756"/>
                  <a:pt x="3771528" y="1476630"/>
                </a:cubicBezTo>
                <a:cubicBezTo>
                  <a:pt x="3648506" y="1523504"/>
                  <a:pt x="3337797" y="1458072"/>
                  <a:pt x="3089189" y="1476630"/>
                </a:cubicBezTo>
                <a:cubicBezTo>
                  <a:pt x="2840581" y="1495188"/>
                  <a:pt x="2803051" y="1450836"/>
                  <a:pt x="2577435" y="1476630"/>
                </a:cubicBezTo>
                <a:cubicBezTo>
                  <a:pt x="2351819" y="1502424"/>
                  <a:pt x="2348864" y="1440072"/>
                  <a:pt x="2122542" y="1476630"/>
                </a:cubicBezTo>
                <a:cubicBezTo>
                  <a:pt x="1896220" y="1513188"/>
                  <a:pt x="1786977" y="1444956"/>
                  <a:pt x="1553926" y="1476630"/>
                </a:cubicBezTo>
                <a:cubicBezTo>
                  <a:pt x="1320875" y="1508304"/>
                  <a:pt x="1195803" y="1461594"/>
                  <a:pt x="928449" y="1476630"/>
                </a:cubicBezTo>
                <a:cubicBezTo>
                  <a:pt x="661095" y="1491666"/>
                  <a:pt x="569604" y="1444211"/>
                  <a:pt x="246110" y="1476630"/>
                </a:cubicBezTo>
                <a:cubicBezTo>
                  <a:pt x="109811" y="1482324"/>
                  <a:pt x="-29231" y="1340823"/>
                  <a:pt x="0" y="1230520"/>
                </a:cubicBezTo>
                <a:cubicBezTo>
                  <a:pt x="-27359" y="990391"/>
                  <a:pt x="51390" y="947982"/>
                  <a:pt x="0" y="728471"/>
                </a:cubicBezTo>
                <a:cubicBezTo>
                  <a:pt x="-51390" y="508960"/>
                  <a:pt x="54429" y="343849"/>
                  <a:pt x="0" y="246110"/>
                </a:cubicBezTo>
                <a:close/>
              </a:path>
              <a:path w="6178378" h="1476630" stroke="0" extrusionOk="0">
                <a:moveTo>
                  <a:pt x="0" y="246110"/>
                </a:moveTo>
                <a:cubicBezTo>
                  <a:pt x="-14008" y="101547"/>
                  <a:pt x="101478" y="3269"/>
                  <a:pt x="246110" y="0"/>
                </a:cubicBezTo>
                <a:cubicBezTo>
                  <a:pt x="525602" y="-16000"/>
                  <a:pt x="692799" y="17171"/>
                  <a:pt x="928449" y="0"/>
                </a:cubicBezTo>
                <a:cubicBezTo>
                  <a:pt x="1164099" y="-17171"/>
                  <a:pt x="1197773" y="44870"/>
                  <a:pt x="1440203" y="0"/>
                </a:cubicBezTo>
                <a:cubicBezTo>
                  <a:pt x="1682633" y="-44870"/>
                  <a:pt x="1712888" y="7045"/>
                  <a:pt x="1895096" y="0"/>
                </a:cubicBezTo>
                <a:cubicBezTo>
                  <a:pt x="2077304" y="-7045"/>
                  <a:pt x="2327203" y="34191"/>
                  <a:pt x="2520573" y="0"/>
                </a:cubicBezTo>
                <a:cubicBezTo>
                  <a:pt x="2713943" y="-34191"/>
                  <a:pt x="2874991" y="56207"/>
                  <a:pt x="3032327" y="0"/>
                </a:cubicBezTo>
                <a:cubicBezTo>
                  <a:pt x="3189663" y="-56207"/>
                  <a:pt x="3573637" y="59029"/>
                  <a:pt x="3714666" y="0"/>
                </a:cubicBezTo>
                <a:cubicBezTo>
                  <a:pt x="3855695" y="-59029"/>
                  <a:pt x="3964334" y="40595"/>
                  <a:pt x="4169559" y="0"/>
                </a:cubicBezTo>
                <a:cubicBezTo>
                  <a:pt x="4374784" y="-40595"/>
                  <a:pt x="4514682" y="14416"/>
                  <a:pt x="4851898" y="0"/>
                </a:cubicBezTo>
                <a:cubicBezTo>
                  <a:pt x="5189114" y="-14416"/>
                  <a:pt x="5074143" y="30206"/>
                  <a:pt x="5249929" y="0"/>
                </a:cubicBezTo>
                <a:cubicBezTo>
                  <a:pt x="5425715" y="-30206"/>
                  <a:pt x="5789583" y="31943"/>
                  <a:pt x="5932268" y="0"/>
                </a:cubicBezTo>
                <a:cubicBezTo>
                  <a:pt x="6076980" y="13083"/>
                  <a:pt x="6181218" y="139601"/>
                  <a:pt x="6178378" y="246110"/>
                </a:cubicBezTo>
                <a:cubicBezTo>
                  <a:pt x="6228988" y="368283"/>
                  <a:pt x="6133692" y="479036"/>
                  <a:pt x="6178378" y="708783"/>
                </a:cubicBezTo>
                <a:cubicBezTo>
                  <a:pt x="6223064" y="938530"/>
                  <a:pt x="6148411" y="1073077"/>
                  <a:pt x="6178378" y="1230520"/>
                </a:cubicBezTo>
                <a:cubicBezTo>
                  <a:pt x="6147799" y="1371464"/>
                  <a:pt x="6037369" y="1455363"/>
                  <a:pt x="5932268" y="1476630"/>
                </a:cubicBezTo>
                <a:cubicBezTo>
                  <a:pt x="5680953" y="1483810"/>
                  <a:pt x="5506921" y="1453818"/>
                  <a:pt x="5306791" y="1476630"/>
                </a:cubicBezTo>
                <a:cubicBezTo>
                  <a:pt x="5106661" y="1499442"/>
                  <a:pt x="4924317" y="1435546"/>
                  <a:pt x="4738175" y="1476630"/>
                </a:cubicBezTo>
                <a:cubicBezTo>
                  <a:pt x="4552033" y="1517714"/>
                  <a:pt x="4440485" y="1447423"/>
                  <a:pt x="4340144" y="1476630"/>
                </a:cubicBezTo>
                <a:cubicBezTo>
                  <a:pt x="4239803" y="1505837"/>
                  <a:pt x="4052165" y="1434228"/>
                  <a:pt x="3885251" y="1476630"/>
                </a:cubicBezTo>
                <a:cubicBezTo>
                  <a:pt x="3718337" y="1519032"/>
                  <a:pt x="3440794" y="1443165"/>
                  <a:pt x="3202912" y="1476630"/>
                </a:cubicBezTo>
                <a:cubicBezTo>
                  <a:pt x="2965030" y="1510095"/>
                  <a:pt x="2748136" y="1419427"/>
                  <a:pt x="2634296" y="1476630"/>
                </a:cubicBezTo>
                <a:cubicBezTo>
                  <a:pt x="2520456" y="1533833"/>
                  <a:pt x="2313745" y="1438149"/>
                  <a:pt x="2179404" y="1476630"/>
                </a:cubicBezTo>
                <a:cubicBezTo>
                  <a:pt x="2045063" y="1515111"/>
                  <a:pt x="1736105" y="1472116"/>
                  <a:pt x="1610788" y="1476630"/>
                </a:cubicBezTo>
                <a:cubicBezTo>
                  <a:pt x="1485471" y="1481144"/>
                  <a:pt x="1348271" y="1431751"/>
                  <a:pt x="1212757" y="1476630"/>
                </a:cubicBezTo>
                <a:cubicBezTo>
                  <a:pt x="1077243" y="1521509"/>
                  <a:pt x="1006484" y="1472096"/>
                  <a:pt x="814726" y="1476630"/>
                </a:cubicBezTo>
                <a:cubicBezTo>
                  <a:pt x="622968" y="1481164"/>
                  <a:pt x="477272" y="1456822"/>
                  <a:pt x="246110" y="1476630"/>
                </a:cubicBezTo>
                <a:cubicBezTo>
                  <a:pt x="140483" y="1487233"/>
                  <a:pt x="3421" y="1377965"/>
                  <a:pt x="0" y="1230520"/>
                </a:cubicBezTo>
                <a:cubicBezTo>
                  <a:pt x="-43462" y="1084843"/>
                  <a:pt x="44933" y="979971"/>
                  <a:pt x="0" y="767847"/>
                </a:cubicBezTo>
                <a:cubicBezTo>
                  <a:pt x="-44933" y="555723"/>
                  <a:pt x="6852" y="497635"/>
                  <a:pt x="0" y="24611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                                                        Order Microservice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3C689-C11F-614D-BB5B-ACB79A1C90BA}"/>
              </a:ext>
            </a:extLst>
          </p:cNvPr>
          <p:cNvCxnSpPr>
            <a:cxnSpLocks/>
          </p:cNvCxnSpPr>
          <p:nvPr/>
        </p:nvCxnSpPr>
        <p:spPr>
          <a:xfrm>
            <a:off x="2279329" y="3126048"/>
            <a:ext cx="145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E8BAF33-DBBA-8142-963F-9BE65B17894C}"/>
              </a:ext>
            </a:extLst>
          </p:cNvPr>
          <p:cNvSpPr/>
          <p:nvPr/>
        </p:nvSpPr>
        <p:spPr>
          <a:xfrm>
            <a:off x="8264179" y="708948"/>
            <a:ext cx="1091798" cy="903890"/>
          </a:xfrm>
          <a:custGeom>
            <a:avLst/>
            <a:gdLst>
              <a:gd name="connsiteX0" fmla="*/ 0 w 1091798"/>
              <a:gd name="connsiteY0" fmla="*/ 112986 h 903890"/>
              <a:gd name="connsiteX1" fmla="*/ 545899 w 1091798"/>
              <a:gd name="connsiteY1" fmla="*/ 225972 h 903890"/>
              <a:gd name="connsiteX2" fmla="*/ 1091798 w 1091798"/>
              <a:gd name="connsiteY2" fmla="*/ 112986 h 903890"/>
              <a:gd name="connsiteX3" fmla="*/ 1091798 w 1091798"/>
              <a:gd name="connsiteY3" fmla="*/ 790904 h 903890"/>
              <a:gd name="connsiteX4" fmla="*/ 545899 w 1091798"/>
              <a:gd name="connsiteY4" fmla="*/ 903890 h 903890"/>
              <a:gd name="connsiteX5" fmla="*/ 0 w 1091798"/>
              <a:gd name="connsiteY5" fmla="*/ 790904 h 903890"/>
              <a:gd name="connsiteX6" fmla="*/ 0 w 1091798"/>
              <a:gd name="connsiteY6" fmla="*/ 112986 h 903890"/>
              <a:gd name="connsiteX0" fmla="*/ 0 w 1091798"/>
              <a:gd name="connsiteY0" fmla="*/ 112986 h 903890"/>
              <a:gd name="connsiteX1" fmla="*/ 545899 w 1091798"/>
              <a:gd name="connsiteY1" fmla="*/ 0 h 903890"/>
              <a:gd name="connsiteX2" fmla="*/ 1091798 w 1091798"/>
              <a:gd name="connsiteY2" fmla="*/ 112986 h 903890"/>
              <a:gd name="connsiteX3" fmla="*/ 545899 w 1091798"/>
              <a:gd name="connsiteY3" fmla="*/ 225972 h 903890"/>
              <a:gd name="connsiteX4" fmla="*/ 0 w 1091798"/>
              <a:gd name="connsiteY4" fmla="*/ 112986 h 903890"/>
              <a:gd name="connsiteX0" fmla="*/ 1091798 w 1091798"/>
              <a:gd name="connsiteY0" fmla="*/ 112986 h 903890"/>
              <a:gd name="connsiteX1" fmla="*/ 545899 w 1091798"/>
              <a:gd name="connsiteY1" fmla="*/ 225972 h 903890"/>
              <a:gd name="connsiteX2" fmla="*/ 0 w 1091798"/>
              <a:gd name="connsiteY2" fmla="*/ 112986 h 903890"/>
              <a:gd name="connsiteX3" fmla="*/ 545899 w 1091798"/>
              <a:gd name="connsiteY3" fmla="*/ 0 h 903890"/>
              <a:gd name="connsiteX4" fmla="*/ 1091798 w 1091798"/>
              <a:gd name="connsiteY4" fmla="*/ 112986 h 903890"/>
              <a:gd name="connsiteX5" fmla="*/ 1091798 w 1091798"/>
              <a:gd name="connsiteY5" fmla="*/ 790904 h 903890"/>
              <a:gd name="connsiteX6" fmla="*/ 545899 w 1091798"/>
              <a:gd name="connsiteY6" fmla="*/ 903890 h 903890"/>
              <a:gd name="connsiteX7" fmla="*/ 0 w 1091798"/>
              <a:gd name="connsiteY7" fmla="*/ 790904 h 903890"/>
              <a:gd name="connsiteX8" fmla="*/ 0 w 1091798"/>
              <a:gd name="connsiteY8" fmla="*/ 112986 h 90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1798" h="903890" stroke="0" extrusionOk="0">
                <a:moveTo>
                  <a:pt x="0" y="112986"/>
                </a:moveTo>
                <a:cubicBezTo>
                  <a:pt x="-17720" y="164456"/>
                  <a:pt x="202290" y="241779"/>
                  <a:pt x="545899" y="225972"/>
                </a:cubicBezTo>
                <a:cubicBezTo>
                  <a:pt x="860857" y="228807"/>
                  <a:pt x="1076384" y="175876"/>
                  <a:pt x="1091798" y="112986"/>
                </a:cubicBezTo>
                <a:cubicBezTo>
                  <a:pt x="1110825" y="353183"/>
                  <a:pt x="1069642" y="485944"/>
                  <a:pt x="1091798" y="790904"/>
                </a:cubicBezTo>
                <a:cubicBezTo>
                  <a:pt x="1092059" y="873719"/>
                  <a:pt x="833838" y="860236"/>
                  <a:pt x="545899" y="903890"/>
                </a:cubicBezTo>
                <a:cubicBezTo>
                  <a:pt x="247003" y="894283"/>
                  <a:pt x="-9855" y="846843"/>
                  <a:pt x="0" y="790904"/>
                </a:cubicBezTo>
                <a:cubicBezTo>
                  <a:pt x="32265" y="477681"/>
                  <a:pt x="26637" y="329886"/>
                  <a:pt x="0" y="112986"/>
                </a:cubicBezTo>
                <a:close/>
              </a:path>
              <a:path w="1091798" h="903890" fill="lighten" stroke="0" extrusionOk="0">
                <a:moveTo>
                  <a:pt x="0" y="112986"/>
                </a:moveTo>
                <a:cubicBezTo>
                  <a:pt x="-21337" y="80238"/>
                  <a:pt x="281002" y="20487"/>
                  <a:pt x="545899" y="0"/>
                </a:cubicBezTo>
                <a:cubicBezTo>
                  <a:pt x="853698" y="1516"/>
                  <a:pt x="1083709" y="49278"/>
                  <a:pt x="1091798" y="112986"/>
                </a:cubicBezTo>
                <a:cubicBezTo>
                  <a:pt x="1139551" y="214439"/>
                  <a:pt x="865605" y="253085"/>
                  <a:pt x="545899" y="225972"/>
                </a:cubicBezTo>
                <a:cubicBezTo>
                  <a:pt x="244839" y="230442"/>
                  <a:pt x="5286" y="183529"/>
                  <a:pt x="0" y="112986"/>
                </a:cubicBezTo>
                <a:close/>
              </a:path>
              <a:path w="1091798" h="903890" fill="none" extrusionOk="0">
                <a:moveTo>
                  <a:pt x="1091798" y="112986"/>
                </a:moveTo>
                <a:cubicBezTo>
                  <a:pt x="1094416" y="160415"/>
                  <a:pt x="798129" y="223184"/>
                  <a:pt x="545899" y="225972"/>
                </a:cubicBezTo>
                <a:cubicBezTo>
                  <a:pt x="253142" y="233492"/>
                  <a:pt x="-545" y="177032"/>
                  <a:pt x="0" y="112986"/>
                </a:cubicBezTo>
                <a:cubicBezTo>
                  <a:pt x="-6124" y="62879"/>
                  <a:pt x="238042" y="-8445"/>
                  <a:pt x="545899" y="0"/>
                </a:cubicBezTo>
                <a:cubicBezTo>
                  <a:pt x="857761" y="3249"/>
                  <a:pt x="1091718" y="48930"/>
                  <a:pt x="1091798" y="112986"/>
                </a:cubicBezTo>
                <a:cubicBezTo>
                  <a:pt x="1084086" y="291753"/>
                  <a:pt x="1091760" y="537350"/>
                  <a:pt x="1091798" y="790904"/>
                </a:cubicBezTo>
                <a:cubicBezTo>
                  <a:pt x="1039430" y="835368"/>
                  <a:pt x="804814" y="946989"/>
                  <a:pt x="545899" y="903890"/>
                </a:cubicBezTo>
                <a:cubicBezTo>
                  <a:pt x="238920" y="915632"/>
                  <a:pt x="5035" y="847291"/>
                  <a:pt x="0" y="790904"/>
                </a:cubicBezTo>
                <a:cubicBezTo>
                  <a:pt x="-29913" y="515322"/>
                  <a:pt x="-10759" y="386037"/>
                  <a:pt x="0" y="112986"/>
                </a:cubicBezTo>
              </a:path>
              <a:path w="1091798" h="903890" fill="none" stroke="0" extrusionOk="0">
                <a:moveTo>
                  <a:pt x="1091798" y="112986"/>
                </a:moveTo>
                <a:cubicBezTo>
                  <a:pt x="1106703" y="193643"/>
                  <a:pt x="866735" y="209036"/>
                  <a:pt x="545899" y="225972"/>
                </a:cubicBezTo>
                <a:cubicBezTo>
                  <a:pt x="245587" y="220424"/>
                  <a:pt x="-11362" y="177252"/>
                  <a:pt x="0" y="112986"/>
                </a:cubicBezTo>
                <a:cubicBezTo>
                  <a:pt x="-22457" y="35091"/>
                  <a:pt x="205967" y="-2729"/>
                  <a:pt x="545899" y="0"/>
                </a:cubicBezTo>
                <a:cubicBezTo>
                  <a:pt x="842730" y="-9502"/>
                  <a:pt x="1092268" y="44226"/>
                  <a:pt x="1091798" y="112986"/>
                </a:cubicBezTo>
                <a:cubicBezTo>
                  <a:pt x="1078133" y="443001"/>
                  <a:pt x="1100179" y="654609"/>
                  <a:pt x="1091798" y="790904"/>
                </a:cubicBezTo>
                <a:cubicBezTo>
                  <a:pt x="1039545" y="855455"/>
                  <a:pt x="872436" y="858742"/>
                  <a:pt x="545899" y="903890"/>
                </a:cubicBezTo>
                <a:cubicBezTo>
                  <a:pt x="234046" y="909218"/>
                  <a:pt x="4103" y="852436"/>
                  <a:pt x="0" y="790904"/>
                </a:cubicBezTo>
                <a:cubicBezTo>
                  <a:pt x="24311" y="556612"/>
                  <a:pt x="20067" y="398717"/>
                  <a:pt x="0" y="11298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B378E-AD77-8242-9BCC-B2A82B6904C0}"/>
              </a:ext>
            </a:extLst>
          </p:cNvPr>
          <p:cNvSpPr txBox="1"/>
          <p:nvPr/>
        </p:nvSpPr>
        <p:spPr>
          <a:xfrm>
            <a:off x="8549371" y="6136991"/>
            <a:ext cx="110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5000"/>
                  </a:schemeClr>
                </a:solidFill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C7E51-6897-654C-8641-BD3263C6A393}"/>
              </a:ext>
            </a:extLst>
          </p:cNvPr>
          <p:cNvSpPr txBox="1"/>
          <p:nvPr/>
        </p:nvSpPr>
        <p:spPr>
          <a:xfrm>
            <a:off x="2355993" y="268251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EEE2A-4C30-BC48-8B57-0E1980C13F64}"/>
              </a:ext>
            </a:extLst>
          </p:cNvPr>
          <p:cNvSpPr txBox="1"/>
          <p:nvPr/>
        </p:nvSpPr>
        <p:spPr>
          <a:xfrm>
            <a:off x="2889214" y="313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41F3D-63D0-3040-B4C1-4A98443DB562}"/>
              </a:ext>
            </a:extLst>
          </p:cNvPr>
          <p:cNvCxnSpPr>
            <a:cxnSpLocks/>
          </p:cNvCxnSpPr>
          <p:nvPr/>
        </p:nvCxnSpPr>
        <p:spPr>
          <a:xfrm>
            <a:off x="2279329" y="3924270"/>
            <a:ext cx="145766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2EF747-E543-564C-80CB-EA7DCB498071}"/>
              </a:ext>
            </a:extLst>
          </p:cNvPr>
          <p:cNvSpPr txBox="1"/>
          <p:nvPr/>
        </p:nvSpPr>
        <p:spPr>
          <a:xfrm>
            <a:off x="2524910" y="4030244"/>
            <a:ext cx="9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D7FAA-63C5-7F45-863A-60A186CD3368}"/>
              </a:ext>
            </a:extLst>
          </p:cNvPr>
          <p:cNvCxnSpPr>
            <a:cxnSpLocks/>
          </p:cNvCxnSpPr>
          <p:nvPr/>
        </p:nvCxnSpPr>
        <p:spPr>
          <a:xfrm>
            <a:off x="9113104" y="4368036"/>
            <a:ext cx="0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DC9BE9-3CB8-D346-8D40-1FEB492DEE52}"/>
              </a:ext>
            </a:extLst>
          </p:cNvPr>
          <p:cNvSpPr txBox="1"/>
          <p:nvPr/>
        </p:nvSpPr>
        <p:spPr>
          <a:xfrm>
            <a:off x="8772308" y="4766804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E5E53C-3CFB-7D46-8A05-BAC59A5DFF91}"/>
              </a:ext>
            </a:extLst>
          </p:cNvPr>
          <p:cNvCxnSpPr>
            <a:cxnSpLocks/>
          </p:cNvCxnSpPr>
          <p:nvPr/>
        </p:nvCxnSpPr>
        <p:spPr>
          <a:xfrm>
            <a:off x="8831277" y="1800057"/>
            <a:ext cx="0" cy="10852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6BF234-A771-CE49-8FCF-7D88F796FF67}"/>
              </a:ext>
            </a:extLst>
          </p:cNvPr>
          <p:cNvSpPr txBox="1"/>
          <p:nvPr/>
        </p:nvSpPr>
        <p:spPr>
          <a:xfrm>
            <a:off x="8470622" y="226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A187A0-3DDD-E643-A849-57029B23E1C8}"/>
              </a:ext>
            </a:extLst>
          </p:cNvPr>
          <p:cNvSpPr txBox="1"/>
          <p:nvPr/>
        </p:nvSpPr>
        <p:spPr>
          <a:xfrm>
            <a:off x="8831277" y="2261286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Order object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9666B-B806-0945-AE93-3D7D6C79FCD2}"/>
              </a:ext>
            </a:extLst>
          </p:cNvPr>
          <p:cNvSpPr txBox="1"/>
          <p:nvPr/>
        </p:nvSpPr>
        <p:spPr>
          <a:xfrm>
            <a:off x="9113104" y="4770328"/>
            <a:ext cx="27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OrderCreated event</a:t>
            </a:r>
          </a:p>
        </p:txBody>
      </p:sp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BC6C9FFA-E577-E84D-8F56-27628FF47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070" y="2798252"/>
            <a:ext cx="1028700" cy="1524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4CF751D-AAD1-EE4A-A0F9-8934878BC97C}"/>
              </a:ext>
            </a:extLst>
          </p:cNvPr>
          <p:cNvGrpSpPr/>
          <p:nvPr/>
        </p:nvGrpSpPr>
        <p:grpSpPr>
          <a:xfrm>
            <a:off x="8441426" y="5479185"/>
            <a:ext cx="1342993" cy="573551"/>
            <a:chOff x="7825497" y="5724130"/>
            <a:chExt cx="1342993" cy="5735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F10418A-EDB7-2640-A842-4851639B6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97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849" y="19704"/>
                    <a:pt x="18672" y="2391"/>
                    <a:pt x="41190" y="0"/>
                  </a:cubicBezTo>
                  <a:cubicBezTo>
                    <a:pt x="91419" y="7996"/>
                    <a:pt x="150933" y="-6076"/>
                    <a:pt x="205945" y="0"/>
                  </a:cubicBezTo>
                  <a:cubicBezTo>
                    <a:pt x="232159" y="-4302"/>
                    <a:pt x="245308" y="17735"/>
                    <a:pt x="247135" y="41190"/>
                  </a:cubicBezTo>
                  <a:cubicBezTo>
                    <a:pt x="226368" y="196205"/>
                    <a:pt x="252038" y="408057"/>
                    <a:pt x="247135" y="532361"/>
                  </a:cubicBezTo>
                  <a:cubicBezTo>
                    <a:pt x="245956" y="552706"/>
                    <a:pt x="228980" y="569688"/>
                    <a:pt x="205945" y="573551"/>
                  </a:cubicBezTo>
                  <a:cubicBezTo>
                    <a:pt x="162617" y="576757"/>
                    <a:pt x="110422" y="576955"/>
                    <a:pt x="41190" y="573551"/>
                  </a:cubicBezTo>
                  <a:cubicBezTo>
                    <a:pt x="14888" y="573697"/>
                    <a:pt x="1991" y="551522"/>
                    <a:pt x="0" y="532361"/>
                  </a:cubicBezTo>
                  <a:cubicBezTo>
                    <a:pt x="-3685" y="377450"/>
                    <a:pt x="5384" y="176879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2355" y="16988"/>
                    <a:pt x="14862" y="1343"/>
                    <a:pt x="41190" y="0"/>
                  </a:cubicBezTo>
                  <a:cubicBezTo>
                    <a:pt x="96141" y="-4835"/>
                    <a:pt x="148182" y="551"/>
                    <a:pt x="205945" y="0"/>
                  </a:cubicBezTo>
                  <a:cubicBezTo>
                    <a:pt x="225399" y="-2506"/>
                    <a:pt x="246778" y="19175"/>
                    <a:pt x="247135" y="41190"/>
                  </a:cubicBezTo>
                  <a:cubicBezTo>
                    <a:pt x="235151" y="232348"/>
                    <a:pt x="239601" y="372653"/>
                    <a:pt x="247135" y="532361"/>
                  </a:cubicBezTo>
                  <a:cubicBezTo>
                    <a:pt x="247946" y="553442"/>
                    <a:pt x="223629" y="572775"/>
                    <a:pt x="205945" y="573551"/>
                  </a:cubicBezTo>
                  <a:cubicBezTo>
                    <a:pt x="137715" y="568862"/>
                    <a:pt x="113672" y="581239"/>
                    <a:pt x="41190" y="573551"/>
                  </a:cubicBezTo>
                  <a:cubicBezTo>
                    <a:pt x="16871" y="576148"/>
                    <a:pt x="-1378" y="553512"/>
                    <a:pt x="0" y="532361"/>
                  </a:cubicBezTo>
                  <a:cubicBezTo>
                    <a:pt x="10085" y="329442"/>
                    <a:pt x="-15527" y="240164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DA7B66-A4AD-844E-A5A2-0F7FD7C372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93613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4312" y="21583"/>
                    <a:pt x="22902" y="3153"/>
                    <a:pt x="41190" y="0"/>
                  </a:cubicBezTo>
                  <a:cubicBezTo>
                    <a:pt x="82130" y="453"/>
                    <a:pt x="157149" y="-3061"/>
                    <a:pt x="205945" y="0"/>
                  </a:cubicBezTo>
                  <a:cubicBezTo>
                    <a:pt x="226880" y="1228"/>
                    <a:pt x="245315" y="15098"/>
                    <a:pt x="247135" y="41190"/>
                  </a:cubicBezTo>
                  <a:cubicBezTo>
                    <a:pt x="238193" y="244426"/>
                    <a:pt x="250129" y="426880"/>
                    <a:pt x="247135" y="532361"/>
                  </a:cubicBezTo>
                  <a:cubicBezTo>
                    <a:pt x="246631" y="554685"/>
                    <a:pt x="223899" y="571750"/>
                    <a:pt x="205945" y="573551"/>
                  </a:cubicBezTo>
                  <a:cubicBezTo>
                    <a:pt x="153988" y="568755"/>
                    <a:pt x="95237" y="579052"/>
                    <a:pt x="41190" y="573551"/>
                  </a:cubicBezTo>
                  <a:cubicBezTo>
                    <a:pt x="16482" y="575516"/>
                    <a:pt x="4918" y="553169"/>
                    <a:pt x="0" y="532361"/>
                  </a:cubicBezTo>
                  <a:cubicBezTo>
                    <a:pt x="151" y="342889"/>
                    <a:pt x="13296" y="250823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837" y="15927"/>
                    <a:pt x="15470" y="-1895"/>
                    <a:pt x="41190" y="0"/>
                  </a:cubicBezTo>
                  <a:cubicBezTo>
                    <a:pt x="91146" y="1096"/>
                    <a:pt x="135853" y="-7085"/>
                    <a:pt x="205945" y="0"/>
                  </a:cubicBezTo>
                  <a:cubicBezTo>
                    <a:pt x="227890" y="1144"/>
                    <a:pt x="246405" y="17945"/>
                    <a:pt x="247135" y="41190"/>
                  </a:cubicBezTo>
                  <a:cubicBezTo>
                    <a:pt x="230386" y="175725"/>
                    <a:pt x="256969" y="307031"/>
                    <a:pt x="247135" y="532361"/>
                  </a:cubicBezTo>
                  <a:cubicBezTo>
                    <a:pt x="247434" y="553679"/>
                    <a:pt x="228260" y="575181"/>
                    <a:pt x="205945" y="573551"/>
                  </a:cubicBezTo>
                  <a:cubicBezTo>
                    <a:pt x="150522" y="579968"/>
                    <a:pt x="83472" y="576026"/>
                    <a:pt x="41190" y="573551"/>
                  </a:cubicBezTo>
                  <a:cubicBezTo>
                    <a:pt x="19414" y="572943"/>
                    <a:pt x="87" y="557318"/>
                    <a:pt x="0" y="532361"/>
                  </a:cubicBezTo>
                  <a:cubicBezTo>
                    <a:pt x="2504" y="420077"/>
                    <a:pt x="-9237" y="216597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269219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25B9705-826A-EC49-BDF2-AB1EE3D4F6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1729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1178" y="16847"/>
                    <a:pt x="18965" y="1578"/>
                    <a:pt x="41190" y="0"/>
                  </a:cubicBezTo>
                  <a:cubicBezTo>
                    <a:pt x="96544" y="-7209"/>
                    <a:pt x="146444" y="5648"/>
                    <a:pt x="205945" y="0"/>
                  </a:cubicBezTo>
                  <a:cubicBezTo>
                    <a:pt x="228061" y="786"/>
                    <a:pt x="246483" y="16890"/>
                    <a:pt x="247135" y="41190"/>
                  </a:cubicBezTo>
                  <a:cubicBezTo>
                    <a:pt x="259052" y="248572"/>
                    <a:pt x="225636" y="338454"/>
                    <a:pt x="247135" y="532361"/>
                  </a:cubicBezTo>
                  <a:cubicBezTo>
                    <a:pt x="247234" y="554177"/>
                    <a:pt x="227427" y="576641"/>
                    <a:pt x="205945" y="573551"/>
                  </a:cubicBezTo>
                  <a:cubicBezTo>
                    <a:pt x="164080" y="572590"/>
                    <a:pt x="97918" y="574614"/>
                    <a:pt x="41190" y="573551"/>
                  </a:cubicBezTo>
                  <a:cubicBezTo>
                    <a:pt x="14939" y="573581"/>
                    <a:pt x="-1095" y="550050"/>
                    <a:pt x="0" y="532361"/>
                  </a:cubicBezTo>
                  <a:cubicBezTo>
                    <a:pt x="-6357" y="322041"/>
                    <a:pt x="-13787" y="255234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23" y="16072"/>
                    <a:pt x="20164" y="-2353"/>
                    <a:pt x="41190" y="0"/>
                  </a:cubicBezTo>
                  <a:cubicBezTo>
                    <a:pt x="103449" y="5344"/>
                    <a:pt x="140447" y="-2303"/>
                    <a:pt x="205945" y="0"/>
                  </a:cubicBezTo>
                  <a:cubicBezTo>
                    <a:pt x="231379" y="821"/>
                    <a:pt x="250985" y="17667"/>
                    <a:pt x="247135" y="41190"/>
                  </a:cubicBezTo>
                  <a:cubicBezTo>
                    <a:pt x="248820" y="260241"/>
                    <a:pt x="254109" y="326985"/>
                    <a:pt x="247135" y="532361"/>
                  </a:cubicBezTo>
                  <a:cubicBezTo>
                    <a:pt x="250594" y="553514"/>
                    <a:pt x="229493" y="578174"/>
                    <a:pt x="205945" y="573551"/>
                  </a:cubicBezTo>
                  <a:cubicBezTo>
                    <a:pt x="146659" y="579478"/>
                    <a:pt x="111866" y="576174"/>
                    <a:pt x="41190" y="573551"/>
                  </a:cubicBezTo>
                  <a:cubicBezTo>
                    <a:pt x="16645" y="573634"/>
                    <a:pt x="-482" y="554932"/>
                    <a:pt x="0" y="532361"/>
                  </a:cubicBezTo>
                  <a:cubicBezTo>
                    <a:pt x="9625" y="422685"/>
                    <a:pt x="9711" y="248315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9441740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1B21858-DEC5-7849-BA25-BEB18C0F6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1542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3353" y="19509"/>
                    <a:pt x="17848" y="-801"/>
                    <a:pt x="41190" y="0"/>
                  </a:cubicBezTo>
                  <a:cubicBezTo>
                    <a:pt x="104602" y="-6441"/>
                    <a:pt x="140107" y="5762"/>
                    <a:pt x="205945" y="0"/>
                  </a:cubicBezTo>
                  <a:cubicBezTo>
                    <a:pt x="227189" y="2803"/>
                    <a:pt x="246408" y="22890"/>
                    <a:pt x="247135" y="41190"/>
                  </a:cubicBezTo>
                  <a:cubicBezTo>
                    <a:pt x="227755" y="239109"/>
                    <a:pt x="232050" y="430029"/>
                    <a:pt x="247135" y="532361"/>
                  </a:cubicBezTo>
                  <a:cubicBezTo>
                    <a:pt x="245419" y="558240"/>
                    <a:pt x="227722" y="575006"/>
                    <a:pt x="205945" y="573551"/>
                  </a:cubicBezTo>
                  <a:cubicBezTo>
                    <a:pt x="166357" y="574837"/>
                    <a:pt x="112519" y="577350"/>
                    <a:pt x="41190" y="573551"/>
                  </a:cubicBezTo>
                  <a:cubicBezTo>
                    <a:pt x="19419" y="574632"/>
                    <a:pt x="-1405" y="551110"/>
                    <a:pt x="0" y="532361"/>
                  </a:cubicBezTo>
                  <a:cubicBezTo>
                    <a:pt x="-21594" y="307409"/>
                    <a:pt x="23645" y="14582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2362" y="19873"/>
                    <a:pt x="18965" y="912"/>
                    <a:pt x="41190" y="0"/>
                  </a:cubicBezTo>
                  <a:cubicBezTo>
                    <a:pt x="118937" y="7565"/>
                    <a:pt x="149397" y="1142"/>
                    <a:pt x="205945" y="0"/>
                  </a:cubicBezTo>
                  <a:cubicBezTo>
                    <a:pt x="226846" y="-917"/>
                    <a:pt x="244541" y="19549"/>
                    <a:pt x="247135" y="41190"/>
                  </a:cubicBezTo>
                  <a:cubicBezTo>
                    <a:pt x="252868" y="253442"/>
                    <a:pt x="264018" y="330765"/>
                    <a:pt x="247135" y="532361"/>
                  </a:cubicBezTo>
                  <a:cubicBezTo>
                    <a:pt x="245940" y="555696"/>
                    <a:pt x="233998" y="571859"/>
                    <a:pt x="205945" y="573551"/>
                  </a:cubicBezTo>
                  <a:cubicBezTo>
                    <a:pt x="148468" y="568771"/>
                    <a:pt x="100422" y="575026"/>
                    <a:pt x="41190" y="573551"/>
                  </a:cubicBezTo>
                  <a:cubicBezTo>
                    <a:pt x="22093" y="573868"/>
                    <a:pt x="2399" y="553533"/>
                    <a:pt x="0" y="532361"/>
                  </a:cubicBezTo>
                  <a:cubicBezTo>
                    <a:pt x="21694" y="429419"/>
                    <a:pt x="-21845" y="209982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77416189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1992160-6B50-784E-A668-A19186729D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21355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2382" y="16192"/>
                    <a:pt x="23193" y="-2284"/>
                    <a:pt x="41190" y="0"/>
                  </a:cubicBezTo>
                  <a:cubicBezTo>
                    <a:pt x="95419" y="6382"/>
                    <a:pt x="153994" y="7444"/>
                    <a:pt x="205945" y="0"/>
                  </a:cubicBezTo>
                  <a:cubicBezTo>
                    <a:pt x="231799" y="3090"/>
                    <a:pt x="246656" y="23263"/>
                    <a:pt x="247135" y="41190"/>
                  </a:cubicBezTo>
                  <a:cubicBezTo>
                    <a:pt x="250067" y="213570"/>
                    <a:pt x="245358" y="343532"/>
                    <a:pt x="247135" y="532361"/>
                  </a:cubicBezTo>
                  <a:cubicBezTo>
                    <a:pt x="247291" y="556449"/>
                    <a:pt x="223569" y="572542"/>
                    <a:pt x="205945" y="573551"/>
                  </a:cubicBezTo>
                  <a:cubicBezTo>
                    <a:pt x="125377" y="569036"/>
                    <a:pt x="92105" y="578688"/>
                    <a:pt x="41190" y="573551"/>
                  </a:cubicBezTo>
                  <a:cubicBezTo>
                    <a:pt x="18908" y="571491"/>
                    <a:pt x="1009" y="553638"/>
                    <a:pt x="0" y="532361"/>
                  </a:cubicBezTo>
                  <a:cubicBezTo>
                    <a:pt x="12746" y="357465"/>
                    <a:pt x="16828" y="23927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1018" y="21217"/>
                    <a:pt x="15142" y="-3966"/>
                    <a:pt x="41190" y="0"/>
                  </a:cubicBezTo>
                  <a:cubicBezTo>
                    <a:pt x="116690" y="7318"/>
                    <a:pt x="143113" y="633"/>
                    <a:pt x="205945" y="0"/>
                  </a:cubicBezTo>
                  <a:cubicBezTo>
                    <a:pt x="228306" y="398"/>
                    <a:pt x="250252" y="17388"/>
                    <a:pt x="247135" y="41190"/>
                  </a:cubicBezTo>
                  <a:cubicBezTo>
                    <a:pt x="245145" y="282547"/>
                    <a:pt x="264462" y="342982"/>
                    <a:pt x="247135" y="532361"/>
                  </a:cubicBezTo>
                  <a:cubicBezTo>
                    <a:pt x="245762" y="555851"/>
                    <a:pt x="228001" y="573082"/>
                    <a:pt x="205945" y="573551"/>
                  </a:cubicBezTo>
                  <a:cubicBezTo>
                    <a:pt x="163379" y="579818"/>
                    <a:pt x="97769" y="567425"/>
                    <a:pt x="41190" y="573551"/>
                  </a:cubicBezTo>
                  <a:cubicBezTo>
                    <a:pt x="22298" y="574907"/>
                    <a:pt x="1660" y="559901"/>
                    <a:pt x="0" y="532361"/>
                  </a:cubicBezTo>
                  <a:cubicBezTo>
                    <a:pt x="-21937" y="420639"/>
                    <a:pt x="-14416" y="213018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14155363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 Diagonal Corner of Rectangle 25">
            <a:extLst>
              <a:ext uri="{FF2B5EF4-FFF2-40B4-BE49-F238E27FC236}">
                <a16:creationId xmlns:a16="http://schemas.microsoft.com/office/drawing/2014/main" id="{EA18CA32-587A-9246-A1B9-C3CF299A2B56}"/>
              </a:ext>
            </a:extLst>
          </p:cNvPr>
          <p:cNvSpPr/>
          <p:nvPr/>
        </p:nvSpPr>
        <p:spPr>
          <a:xfrm>
            <a:off x="6129143" y="3244648"/>
            <a:ext cx="803190" cy="667265"/>
          </a:xfrm>
          <a:custGeom>
            <a:avLst/>
            <a:gdLst>
              <a:gd name="connsiteX0" fmla="*/ 111213 w 803190"/>
              <a:gd name="connsiteY0" fmla="*/ 0 h 667265"/>
              <a:gd name="connsiteX1" fmla="*/ 457202 w 803190"/>
              <a:gd name="connsiteY1" fmla="*/ 0 h 667265"/>
              <a:gd name="connsiteX2" fmla="*/ 803190 w 803190"/>
              <a:gd name="connsiteY2" fmla="*/ 0 h 667265"/>
              <a:gd name="connsiteX3" fmla="*/ 803190 w 803190"/>
              <a:gd name="connsiteY3" fmla="*/ 0 h 667265"/>
              <a:gd name="connsiteX4" fmla="*/ 803190 w 803190"/>
              <a:gd name="connsiteY4" fmla="*/ 556052 h 667265"/>
              <a:gd name="connsiteX5" fmla="*/ 691977 w 803190"/>
              <a:gd name="connsiteY5" fmla="*/ 667265 h 667265"/>
              <a:gd name="connsiteX6" fmla="*/ 345989 w 803190"/>
              <a:gd name="connsiteY6" fmla="*/ 667265 h 667265"/>
              <a:gd name="connsiteX7" fmla="*/ 0 w 803190"/>
              <a:gd name="connsiteY7" fmla="*/ 667265 h 667265"/>
              <a:gd name="connsiteX8" fmla="*/ 0 w 803190"/>
              <a:gd name="connsiteY8" fmla="*/ 667265 h 667265"/>
              <a:gd name="connsiteX9" fmla="*/ 0 w 803190"/>
              <a:gd name="connsiteY9" fmla="*/ 111213 h 667265"/>
              <a:gd name="connsiteX10" fmla="*/ 111213 w 803190"/>
              <a:gd name="connsiteY10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90" h="667265" fill="none" extrusionOk="0">
                <a:moveTo>
                  <a:pt x="111213" y="0"/>
                </a:moveTo>
                <a:cubicBezTo>
                  <a:pt x="233417" y="-27087"/>
                  <a:pt x="343651" y="14899"/>
                  <a:pt x="457202" y="0"/>
                </a:cubicBezTo>
                <a:cubicBezTo>
                  <a:pt x="570753" y="-14899"/>
                  <a:pt x="724973" y="40886"/>
                  <a:pt x="803190" y="0"/>
                </a:cubicBezTo>
                <a:lnTo>
                  <a:pt x="803190" y="0"/>
                </a:lnTo>
                <a:cubicBezTo>
                  <a:pt x="843295" y="218002"/>
                  <a:pt x="751820" y="373824"/>
                  <a:pt x="803190" y="556052"/>
                </a:cubicBezTo>
                <a:cubicBezTo>
                  <a:pt x="793486" y="613722"/>
                  <a:pt x="748187" y="654270"/>
                  <a:pt x="691977" y="667265"/>
                </a:cubicBezTo>
                <a:cubicBezTo>
                  <a:pt x="567015" y="676168"/>
                  <a:pt x="505034" y="657277"/>
                  <a:pt x="345989" y="667265"/>
                </a:cubicBezTo>
                <a:cubicBezTo>
                  <a:pt x="186944" y="677253"/>
                  <a:pt x="102770" y="663976"/>
                  <a:pt x="0" y="667265"/>
                </a:cubicBezTo>
                <a:lnTo>
                  <a:pt x="0" y="667265"/>
                </a:lnTo>
                <a:cubicBezTo>
                  <a:pt x="-45835" y="515630"/>
                  <a:pt x="44748" y="283381"/>
                  <a:pt x="0" y="111213"/>
                </a:cubicBezTo>
                <a:cubicBezTo>
                  <a:pt x="-581" y="63595"/>
                  <a:pt x="58177" y="-4974"/>
                  <a:pt x="111213" y="0"/>
                </a:cubicBezTo>
                <a:close/>
              </a:path>
              <a:path w="803190" h="667265" stroke="0" extrusionOk="0">
                <a:moveTo>
                  <a:pt x="111213" y="0"/>
                </a:moveTo>
                <a:cubicBezTo>
                  <a:pt x="209300" y="-27726"/>
                  <a:pt x="336234" y="883"/>
                  <a:pt x="450282" y="0"/>
                </a:cubicBezTo>
                <a:cubicBezTo>
                  <a:pt x="564330" y="-883"/>
                  <a:pt x="725650" y="37065"/>
                  <a:pt x="803190" y="0"/>
                </a:cubicBezTo>
                <a:lnTo>
                  <a:pt x="803190" y="0"/>
                </a:lnTo>
                <a:cubicBezTo>
                  <a:pt x="807134" y="117489"/>
                  <a:pt x="801969" y="307801"/>
                  <a:pt x="803190" y="556052"/>
                </a:cubicBezTo>
                <a:cubicBezTo>
                  <a:pt x="803375" y="631981"/>
                  <a:pt x="751156" y="660042"/>
                  <a:pt x="691977" y="667265"/>
                </a:cubicBezTo>
                <a:cubicBezTo>
                  <a:pt x="588021" y="672682"/>
                  <a:pt x="486391" y="641249"/>
                  <a:pt x="332149" y="667265"/>
                </a:cubicBezTo>
                <a:cubicBezTo>
                  <a:pt x="177907" y="693281"/>
                  <a:pt x="140881" y="665259"/>
                  <a:pt x="0" y="667265"/>
                </a:cubicBezTo>
                <a:lnTo>
                  <a:pt x="0" y="667265"/>
                </a:lnTo>
                <a:cubicBezTo>
                  <a:pt x="-29003" y="533605"/>
                  <a:pt x="9563" y="310947"/>
                  <a:pt x="0" y="111213"/>
                </a:cubicBezTo>
                <a:cubicBezTo>
                  <a:pt x="17478" y="53994"/>
                  <a:pt x="32622" y="-2777"/>
                  <a:pt x="11121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3096936-A312-C14C-8F51-32CB074738F8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6530739" y="3086814"/>
            <a:ext cx="2300539" cy="15783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737DA5E-AE20-1346-98D2-BD92532A157A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6530739" y="3911913"/>
            <a:ext cx="2578645" cy="175928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D0D25-6C9D-A242-B50B-3E3FB93C2E96}"/>
              </a:ext>
            </a:extLst>
          </p:cNvPr>
          <p:cNvCxnSpPr>
            <a:cxnSpLocks/>
          </p:cNvCxnSpPr>
          <p:nvPr/>
        </p:nvCxnSpPr>
        <p:spPr>
          <a:xfrm flipH="1">
            <a:off x="9109383" y="4087841"/>
            <a:ext cx="3726" cy="23441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9FC11F-93E0-144E-9C71-A0D322EEDCF0}"/>
              </a:ext>
            </a:extLst>
          </p:cNvPr>
          <p:cNvCxnSpPr>
            <a:cxnSpLocks/>
          </p:cNvCxnSpPr>
          <p:nvPr/>
        </p:nvCxnSpPr>
        <p:spPr>
          <a:xfrm flipV="1">
            <a:off x="8833145" y="2867179"/>
            <a:ext cx="0" cy="21963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19D8E-2DAE-DC42-810C-F865584EA7F1}"/>
              </a:ext>
            </a:extLst>
          </p:cNvPr>
          <p:cNvSpPr txBox="1"/>
          <p:nvPr/>
        </p:nvSpPr>
        <p:spPr>
          <a:xfrm>
            <a:off x="4181999" y="6206691"/>
            <a:ext cx="1671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5000"/>
                  </a:schemeClr>
                </a:solidFill>
              </a:rPr>
              <a:t>order-commands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0444F7-822A-664C-A4E0-0FC71C06C6DF}"/>
              </a:ext>
            </a:extLst>
          </p:cNvPr>
          <p:cNvCxnSpPr>
            <a:cxnSpLocks/>
          </p:cNvCxnSpPr>
          <p:nvPr/>
        </p:nvCxnSpPr>
        <p:spPr>
          <a:xfrm>
            <a:off x="4683009" y="4404826"/>
            <a:ext cx="0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408A2D-106A-774C-A64A-2C47EB93005F}"/>
              </a:ext>
            </a:extLst>
          </p:cNvPr>
          <p:cNvGrpSpPr/>
          <p:nvPr/>
        </p:nvGrpSpPr>
        <p:grpSpPr>
          <a:xfrm>
            <a:off x="4358162" y="5515975"/>
            <a:ext cx="1342993" cy="573551"/>
            <a:chOff x="7825497" y="5724130"/>
            <a:chExt cx="1342993" cy="573551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4796BB2-CDF0-B54E-9142-DEFD8E2973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497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849" y="19704"/>
                    <a:pt x="18672" y="2391"/>
                    <a:pt x="41190" y="0"/>
                  </a:cubicBezTo>
                  <a:cubicBezTo>
                    <a:pt x="91419" y="7996"/>
                    <a:pt x="150933" y="-6076"/>
                    <a:pt x="205945" y="0"/>
                  </a:cubicBezTo>
                  <a:cubicBezTo>
                    <a:pt x="232159" y="-4302"/>
                    <a:pt x="245308" y="17735"/>
                    <a:pt x="247135" y="41190"/>
                  </a:cubicBezTo>
                  <a:cubicBezTo>
                    <a:pt x="226368" y="196205"/>
                    <a:pt x="252038" y="408057"/>
                    <a:pt x="247135" y="532361"/>
                  </a:cubicBezTo>
                  <a:cubicBezTo>
                    <a:pt x="245956" y="552706"/>
                    <a:pt x="228980" y="569688"/>
                    <a:pt x="205945" y="573551"/>
                  </a:cubicBezTo>
                  <a:cubicBezTo>
                    <a:pt x="162617" y="576757"/>
                    <a:pt x="110422" y="576955"/>
                    <a:pt x="41190" y="573551"/>
                  </a:cubicBezTo>
                  <a:cubicBezTo>
                    <a:pt x="14888" y="573697"/>
                    <a:pt x="1991" y="551522"/>
                    <a:pt x="0" y="532361"/>
                  </a:cubicBezTo>
                  <a:cubicBezTo>
                    <a:pt x="-3685" y="377450"/>
                    <a:pt x="5384" y="176879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2355" y="16988"/>
                    <a:pt x="14862" y="1343"/>
                    <a:pt x="41190" y="0"/>
                  </a:cubicBezTo>
                  <a:cubicBezTo>
                    <a:pt x="96141" y="-4835"/>
                    <a:pt x="148182" y="551"/>
                    <a:pt x="205945" y="0"/>
                  </a:cubicBezTo>
                  <a:cubicBezTo>
                    <a:pt x="225399" y="-2506"/>
                    <a:pt x="246778" y="19175"/>
                    <a:pt x="247135" y="41190"/>
                  </a:cubicBezTo>
                  <a:cubicBezTo>
                    <a:pt x="235151" y="232348"/>
                    <a:pt x="239601" y="372653"/>
                    <a:pt x="247135" y="532361"/>
                  </a:cubicBezTo>
                  <a:cubicBezTo>
                    <a:pt x="247946" y="553442"/>
                    <a:pt x="223629" y="572775"/>
                    <a:pt x="205945" y="573551"/>
                  </a:cubicBezTo>
                  <a:cubicBezTo>
                    <a:pt x="137715" y="568862"/>
                    <a:pt x="113672" y="581239"/>
                    <a:pt x="41190" y="573551"/>
                  </a:cubicBezTo>
                  <a:cubicBezTo>
                    <a:pt x="16871" y="576148"/>
                    <a:pt x="-1378" y="553512"/>
                    <a:pt x="0" y="532361"/>
                  </a:cubicBezTo>
                  <a:cubicBezTo>
                    <a:pt x="10085" y="329442"/>
                    <a:pt x="-15527" y="240164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8BBED38-AE01-324C-998B-6B0ACCDC20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93613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4312" y="21583"/>
                    <a:pt x="22902" y="3153"/>
                    <a:pt x="41190" y="0"/>
                  </a:cubicBezTo>
                  <a:cubicBezTo>
                    <a:pt x="82130" y="453"/>
                    <a:pt x="157149" y="-3061"/>
                    <a:pt x="205945" y="0"/>
                  </a:cubicBezTo>
                  <a:cubicBezTo>
                    <a:pt x="226880" y="1228"/>
                    <a:pt x="245315" y="15098"/>
                    <a:pt x="247135" y="41190"/>
                  </a:cubicBezTo>
                  <a:cubicBezTo>
                    <a:pt x="238193" y="244426"/>
                    <a:pt x="250129" y="426880"/>
                    <a:pt x="247135" y="532361"/>
                  </a:cubicBezTo>
                  <a:cubicBezTo>
                    <a:pt x="246631" y="554685"/>
                    <a:pt x="223899" y="571750"/>
                    <a:pt x="205945" y="573551"/>
                  </a:cubicBezTo>
                  <a:cubicBezTo>
                    <a:pt x="153988" y="568755"/>
                    <a:pt x="95237" y="579052"/>
                    <a:pt x="41190" y="573551"/>
                  </a:cubicBezTo>
                  <a:cubicBezTo>
                    <a:pt x="16482" y="575516"/>
                    <a:pt x="4918" y="553169"/>
                    <a:pt x="0" y="532361"/>
                  </a:cubicBezTo>
                  <a:cubicBezTo>
                    <a:pt x="151" y="342889"/>
                    <a:pt x="13296" y="250823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837" y="15927"/>
                    <a:pt x="15470" y="-1895"/>
                    <a:pt x="41190" y="0"/>
                  </a:cubicBezTo>
                  <a:cubicBezTo>
                    <a:pt x="91146" y="1096"/>
                    <a:pt x="135853" y="-7085"/>
                    <a:pt x="205945" y="0"/>
                  </a:cubicBezTo>
                  <a:cubicBezTo>
                    <a:pt x="227890" y="1144"/>
                    <a:pt x="246405" y="17945"/>
                    <a:pt x="247135" y="41190"/>
                  </a:cubicBezTo>
                  <a:cubicBezTo>
                    <a:pt x="230386" y="175725"/>
                    <a:pt x="256969" y="307031"/>
                    <a:pt x="247135" y="532361"/>
                  </a:cubicBezTo>
                  <a:cubicBezTo>
                    <a:pt x="247434" y="553679"/>
                    <a:pt x="228260" y="575181"/>
                    <a:pt x="205945" y="573551"/>
                  </a:cubicBezTo>
                  <a:cubicBezTo>
                    <a:pt x="150522" y="579968"/>
                    <a:pt x="83472" y="576026"/>
                    <a:pt x="41190" y="573551"/>
                  </a:cubicBezTo>
                  <a:cubicBezTo>
                    <a:pt x="19414" y="572943"/>
                    <a:pt x="87" y="557318"/>
                    <a:pt x="0" y="532361"/>
                  </a:cubicBezTo>
                  <a:cubicBezTo>
                    <a:pt x="2504" y="420077"/>
                    <a:pt x="-9237" y="216597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52692197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96D28EC-BA6C-A745-AFBA-39C5689C19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1729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1178" y="16847"/>
                    <a:pt x="18965" y="1578"/>
                    <a:pt x="41190" y="0"/>
                  </a:cubicBezTo>
                  <a:cubicBezTo>
                    <a:pt x="96544" y="-7209"/>
                    <a:pt x="146444" y="5648"/>
                    <a:pt x="205945" y="0"/>
                  </a:cubicBezTo>
                  <a:cubicBezTo>
                    <a:pt x="228061" y="786"/>
                    <a:pt x="246483" y="16890"/>
                    <a:pt x="247135" y="41190"/>
                  </a:cubicBezTo>
                  <a:cubicBezTo>
                    <a:pt x="259052" y="248572"/>
                    <a:pt x="225636" y="338454"/>
                    <a:pt x="247135" y="532361"/>
                  </a:cubicBezTo>
                  <a:cubicBezTo>
                    <a:pt x="247234" y="554177"/>
                    <a:pt x="227427" y="576641"/>
                    <a:pt x="205945" y="573551"/>
                  </a:cubicBezTo>
                  <a:cubicBezTo>
                    <a:pt x="164080" y="572590"/>
                    <a:pt x="97918" y="574614"/>
                    <a:pt x="41190" y="573551"/>
                  </a:cubicBezTo>
                  <a:cubicBezTo>
                    <a:pt x="14939" y="573581"/>
                    <a:pt x="-1095" y="550050"/>
                    <a:pt x="0" y="532361"/>
                  </a:cubicBezTo>
                  <a:cubicBezTo>
                    <a:pt x="-6357" y="322041"/>
                    <a:pt x="-13787" y="255234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-123" y="16072"/>
                    <a:pt x="20164" y="-2353"/>
                    <a:pt x="41190" y="0"/>
                  </a:cubicBezTo>
                  <a:cubicBezTo>
                    <a:pt x="103449" y="5344"/>
                    <a:pt x="140447" y="-2303"/>
                    <a:pt x="205945" y="0"/>
                  </a:cubicBezTo>
                  <a:cubicBezTo>
                    <a:pt x="231379" y="821"/>
                    <a:pt x="250985" y="17667"/>
                    <a:pt x="247135" y="41190"/>
                  </a:cubicBezTo>
                  <a:cubicBezTo>
                    <a:pt x="248820" y="260241"/>
                    <a:pt x="254109" y="326985"/>
                    <a:pt x="247135" y="532361"/>
                  </a:cubicBezTo>
                  <a:cubicBezTo>
                    <a:pt x="250594" y="553514"/>
                    <a:pt x="229493" y="578174"/>
                    <a:pt x="205945" y="573551"/>
                  </a:cubicBezTo>
                  <a:cubicBezTo>
                    <a:pt x="146659" y="579478"/>
                    <a:pt x="111866" y="576174"/>
                    <a:pt x="41190" y="573551"/>
                  </a:cubicBezTo>
                  <a:cubicBezTo>
                    <a:pt x="16645" y="573634"/>
                    <a:pt x="-482" y="554932"/>
                    <a:pt x="0" y="532361"/>
                  </a:cubicBezTo>
                  <a:cubicBezTo>
                    <a:pt x="9625" y="422685"/>
                    <a:pt x="9711" y="248315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94417406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F4C4703-2365-C546-B24A-67587F2EF9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41542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3353" y="19509"/>
                    <a:pt x="17848" y="-801"/>
                    <a:pt x="41190" y="0"/>
                  </a:cubicBezTo>
                  <a:cubicBezTo>
                    <a:pt x="104602" y="-6441"/>
                    <a:pt x="140107" y="5762"/>
                    <a:pt x="205945" y="0"/>
                  </a:cubicBezTo>
                  <a:cubicBezTo>
                    <a:pt x="227189" y="2803"/>
                    <a:pt x="246408" y="22890"/>
                    <a:pt x="247135" y="41190"/>
                  </a:cubicBezTo>
                  <a:cubicBezTo>
                    <a:pt x="227755" y="239109"/>
                    <a:pt x="232050" y="430029"/>
                    <a:pt x="247135" y="532361"/>
                  </a:cubicBezTo>
                  <a:cubicBezTo>
                    <a:pt x="245419" y="558240"/>
                    <a:pt x="227722" y="575006"/>
                    <a:pt x="205945" y="573551"/>
                  </a:cubicBezTo>
                  <a:cubicBezTo>
                    <a:pt x="166357" y="574837"/>
                    <a:pt x="112519" y="577350"/>
                    <a:pt x="41190" y="573551"/>
                  </a:cubicBezTo>
                  <a:cubicBezTo>
                    <a:pt x="19419" y="574632"/>
                    <a:pt x="-1405" y="551110"/>
                    <a:pt x="0" y="532361"/>
                  </a:cubicBezTo>
                  <a:cubicBezTo>
                    <a:pt x="-21594" y="307409"/>
                    <a:pt x="23645" y="14582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2362" y="19873"/>
                    <a:pt x="18965" y="912"/>
                    <a:pt x="41190" y="0"/>
                  </a:cubicBezTo>
                  <a:cubicBezTo>
                    <a:pt x="118937" y="7565"/>
                    <a:pt x="149397" y="1142"/>
                    <a:pt x="205945" y="0"/>
                  </a:cubicBezTo>
                  <a:cubicBezTo>
                    <a:pt x="226846" y="-917"/>
                    <a:pt x="244541" y="19549"/>
                    <a:pt x="247135" y="41190"/>
                  </a:cubicBezTo>
                  <a:cubicBezTo>
                    <a:pt x="252868" y="253442"/>
                    <a:pt x="264018" y="330765"/>
                    <a:pt x="247135" y="532361"/>
                  </a:cubicBezTo>
                  <a:cubicBezTo>
                    <a:pt x="245940" y="555696"/>
                    <a:pt x="233998" y="571859"/>
                    <a:pt x="205945" y="573551"/>
                  </a:cubicBezTo>
                  <a:cubicBezTo>
                    <a:pt x="148468" y="568771"/>
                    <a:pt x="100422" y="575026"/>
                    <a:pt x="41190" y="573551"/>
                  </a:cubicBezTo>
                  <a:cubicBezTo>
                    <a:pt x="22093" y="573868"/>
                    <a:pt x="2399" y="553533"/>
                    <a:pt x="0" y="532361"/>
                  </a:cubicBezTo>
                  <a:cubicBezTo>
                    <a:pt x="21694" y="429419"/>
                    <a:pt x="-21845" y="209982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774161891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64B4152-457A-D241-9B8C-25EDA56DA6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21355" y="5724130"/>
              <a:ext cx="247135" cy="573551"/>
            </a:xfrm>
            <a:custGeom>
              <a:avLst/>
              <a:gdLst>
                <a:gd name="connsiteX0" fmla="*/ 0 w 247135"/>
                <a:gd name="connsiteY0" fmla="*/ 41190 h 573551"/>
                <a:gd name="connsiteX1" fmla="*/ 41190 w 247135"/>
                <a:gd name="connsiteY1" fmla="*/ 0 h 573551"/>
                <a:gd name="connsiteX2" fmla="*/ 205945 w 247135"/>
                <a:gd name="connsiteY2" fmla="*/ 0 h 573551"/>
                <a:gd name="connsiteX3" fmla="*/ 247135 w 247135"/>
                <a:gd name="connsiteY3" fmla="*/ 41190 h 573551"/>
                <a:gd name="connsiteX4" fmla="*/ 247135 w 247135"/>
                <a:gd name="connsiteY4" fmla="*/ 532361 h 573551"/>
                <a:gd name="connsiteX5" fmla="*/ 205945 w 247135"/>
                <a:gd name="connsiteY5" fmla="*/ 573551 h 573551"/>
                <a:gd name="connsiteX6" fmla="*/ 41190 w 247135"/>
                <a:gd name="connsiteY6" fmla="*/ 573551 h 573551"/>
                <a:gd name="connsiteX7" fmla="*/ 0 w 247135"/>
                <a:gd name="connsiteY7" fmla="*/ 532361 h 573551"/>
                <a:gd name="connsiteX8" fmla="*/ 0 w 247135"/>
                <a:gd name="connsiteY8" fmla="*/ 41190 h 5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5" h="573551" fill="none" extrusionOk="0">
                  <a:moveTo>
                    <a:pt x="0" y="41190"/>
                  </a:moveTo>
                  <a:cubicBezTo>
                    <a:pt x="-2382" y="16192"/>
                    <a:pt x="23193" y="-2284"/>
                    <a:pt x="41190" y="0"/>
                  </a:cubicBezTo>
                  <a:cubicBezTo>
                    <a:pt x="95419" y="6382"/>
                    <a:pt x="153994" y="7444"/>
                    <a:pt x="205945" y="0"/>
                  </a:cubicBezTo>
                  <a:cubicBezTo>
                    <a:pt x="231799" y="3090"/>
                    <a:pt x="246656" y="23263"/>
                    <a:pt x="247135" y="41190"/>
                  </a:cubicBezTo>
                  <a:cubicBezTo>
                    <a:pt x="250067" y="213570"/>
                    <a:pt x="245358" y="343532"/>
                    <a:pt x="247135" y="532361"/>
                  </a:cubicBezTo>
                  <a:cubicBezTo>
                    <a:pt x="247291" y="556449"/>
                    <a:pt x="223569" y="572542"/>
                    <a:pt x="205945" y="573551"/>
                  </a:cubicBezTo>
                  <a:cubicBezTo>
                    <a:pt x="125377" y="569036"/>
                    <a:pt x="92105" y="578688"/>
                    <a:pt x="41190" y="573551"/>
                  </a:cubicBezTo>
                  <a:cubicBezTo>
                    <a:pt x="18908" y="571491"/>
                    <a:pt x="1009" y="553638"/>
                    <a:pt x="0" y="532361"/>
                  </a:cubicBezTo>
                  <a:cubicBezTo>
                    <a:pt x="12746" y="357465"/>
                    <a:pt x="16828" y="239278"/>
                    <a:pt x="0" y="41190"/>
                  </a:cubicBezTo>
                  <a:close/>
                </a:path>
                <a:path w="247135" h="573551" stroke="0" extrusionOk="0">
                  <a:moveTo>
                    <a:pt x="0" y="41190"/>
                  </a:moveTo>
                  <a:cubicBezTo>
                    <a:pt x="1018" y="21217"/>
                    <a:pt x="15142" y="-3966"/>
                    <a:pt x="41190" y="0"/>
                  </a:cubicBezTo>
                  <a:cubicBezTo>
                    <a:pt x="116690" y="7318"/>
                    <a:pt x="143113" y="633"/>
                    <a:pt x="205945" y="0"/>
                  </a:cubicBezTo>
                  <a:cubicBezTo>
                    <a:pt x="228306" y="398"/>
                    <a:pt x="250252" y="17388"/>
                    <a:pt x="247135" y="41190"/>
                  </a:cubicBezTo>
                  <a:cubicBezTo>
                    <a:pt x="245145" y="282547"/>
                    <a:pt x="264462" y="342982"/>
                    <a:pt x="247135" y="532361"/>
                  </a:cubicBezTo>
                  <a:cubicBezTo>
                    <a:pt x="245762" y="555851"/>
                    <a:pt x="228001" y="573082"/>
                    <a:pt x="205945" y="573551"/>
                  </a:cubicBezTo>
                  <a:cubicBezTo>
                    <a:pt x="163379" y="579818"/>
                    <a:pt x="97769" y="567425"/>
                    <a:pt x="41190" y="573551"/>
                  </a:cubicBezTo>
                  <a:cubicBezTo>
                    <a:pt x="22298" y="574907"/>
                    <a:pt x="1660" y="559901"/>
                    <a:pt x="0" y="532361"/>
                  </a:cubicBezTo>
                  <a:cubicBezTo>
                    <a:pt x="-21937" y="420639"/>
                    <a:pt x="-14416" y="213018"/>
                    <a:pt x="0" y="4119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14155363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667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0425F4-78E8-B74E-8263-BE7E262284A0}"/>
              </a:ext>
            </a:extLst>
          </p:cNvPr>
          <p:cNvCxnSpPr>
            <a:cxnSpLocks/>
          </p:cNvCxnSpPr>
          <p:nvPr/>
        </p:nvCxnSpPr>
        <p:spPr>
          <a:xfrm>
            <a:off x="5445001" y="4399576"/>
            <a:ext cx="0" cy="9981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36961A-5E96-C045-83A5-532A46F59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9771" y="3252005"/>
            <a:ext cx="1197760" cy="948716"/>
          </a:xfrm>
          <a:prstGeom prst="bentConnector3">
            <a:avLst>
              <a:gd name="adj1" fmla="val 100551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3A95C1E-EFF8-E245-961E-3DF974A7BA16}"/>
              </a:ext>
            </a:extLst>
          </p:cNvPr>
          <p:cNvCxnSpPr>
            <a:cxnSpLocks/>
            <a:endCxn id="26" idx="2"/>
          </p:cNvCxnSpPr>
          <p:nvPr/>
        </p:nvCxnSpPr>
        <p:spPr>
          <a:xfrm rot="5400000" flipH="1" flipV="1">
            <a:off x="5412517" y="3619784"/>
            <a:ext cx="758128" cy="675123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4A9A6E-42B3-E846-BA6C-68FAFE4E1076}"/>
              </a:ext>
            </a:extLst>
          </p:cNvPr>
          <p:cNvCxnSpPr>
            <a:cxnSpLocks/>
          </p:cNvCxnSpPr>
          <p:nvPr/>
        </p:nvCxnSpPr>
        <p:spPr>
          <a:xfrm>
            <a:off x="3731739" y="3924075"/>
            <a:ext cx="951270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07E5E2-F6E3-664F-9EE5-1B3A3ED3BA75}"/>
              </a:ext>
            </a:extLst>
          </p:cNvPr>
          <p:cNvSpPr txBox="1"/>
          <p:nvPr/>
        </p:nvSpPr>
        <p:spPr>
          <a:xfrm>
            <a:off x="4698295" y="4766804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A0F9A3-68B5-AB4D-97E6-988623EF941E}"/>
              </a:ext>
            </a:extLst>
          </p:cNvPr>
          <p:cNvSpPr txBox="1"/>
          <p:nvPr/>
        </p:nvSpPr>
        <p:spPr>
          <a:xfrm>
            <a:off x="5149116" y="4759843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77A5B9-4286-AA47-9DAD-1A45B683DFB9}"/>
              </a:ext>
            </a:extLst>
          </p:cNvPr>
          <p:cNvSpPr txBox="1"/>
          <p:nvPr/>
        </p:nvSpPr>
        <p:spPr>
          <a:xfrm>
            <a:off x="1637618" y="4775935"/>
            <a:ext cx="30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create order command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5B78-9CAC-8F4B-BD95-8B5EEDF33CDC}"/>
              </a:ext>
            </a:extLst>
          </p:cNvPr>
          <p:cNvSpPr txBox="1"/>
          <p:nvPr/>
        </p:nvSpPr>
        <p:spPr>
          <a:xfrm>
            <a:off x="2902011" y="3534177"/>
            <a:ext cx="2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BCEA4C-7847-0043-8D59-83841F8A14FE}"/>
              </a:ext>
            </a:extLst>
          </p:cNvPr>
          <p:cNvSpPr txBox="1"/>
          <p:nvPr/>
        </p:nvSpPr>
        <p:spPr>
          <a:xfrm>
            <a:off x="5471577" y="4780259"/>
            <a:ext cx="285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create order command</a:t>
            </a:r>
          </a:p>
        </p:txBody>
      </p:sp>
    </p:spTree>
    <p:extLst>
      <p:ext uri="{BB962C8B-B14F-4D97-AF65-F5344CB8AC3E}">
        <p14:creationId xmlns:p14="http://schemas.microsoft.com/office/powerpoint/2010/main" val="3330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100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2020-03-16T19:58:31Z</dcterms:created>
  <dcterms:modified xsi:type="dcterms:W3CDTF">2020-04-01T10:11:02Z</dcterms:modified>
</cp:coreProperties>
</file>