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2" r:id="rId3"/>
    <p:sldId id="1411684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custGeom>
            <a:avLst/>
            <a:gdLst>
              <a:gd name="connsiteX0" fmla="*/ 0 w 6640946"/>
              <a:gd name="connsiteY0" fmla="*/ 113588 h 681516"/>
              <a:gd name="connsiteX1" fmla="*/ 113588 w 6640946"/>
              <a:gd name="connsiteY1" fmla="*/ 0 h 681516"/>
              <a:gd name="connsiteX2" fmla="*/ 754965 w 6640946"/>
              <a:gd name="connsiteY2" fmla="*/ 0 h 681516"/>
              <a:gd name="connsiteX3" fmla="*/ 1268067 w 6640946"/>
              <a:gd name="connsiteY3" fmla="*/ 0 h 681516"/>
              <a:gd name="connsiteX4" fmla="*/ 1845306 w 6640946"/>
              <a:gd name="connsiteY4" fmla="*/ 0 h 681516"/>
              <a:gd name="connsiteX5" fmla="*/ 2422545 w 6640946"/>
              <a:gd name="connsiteY5" fmla="*/ 0 h 681516"/>
              <a:gd name="connsiteX6" fmla="*/ 2935647 w 6640946"/>
              <a:gd name="connsiteY6" fmla="*/ 0 h 681516"/>
              <a:gd name="connsiteX7" fmla="*/ 3577024 w 6640946"/>
              <a:gd name="connsiteY7" fmla="*/ 0 h 681516"/>
              <a:gd name="connsiteX8" fmla="*/ 4090125 w 6640946"/>
              <a:gd name="connsiteY8" fmla="*/ 0 h 681516"/>
              <a:gd name="connsiteX9" fmla="*/ 4539089 w 6640946"/>
              <a:gd name="connsiteY9" fmla="*/ 0 h 681516"/>
              <a:gd name="connsiteX10" fmla="*/ 4988053 w 6640946"/>
              <a:gd name="connsiteY10" fmla="*/ 0 h 681516"/>
              <a:gd name="connsiteX11" fmla="*/ 5693568 w 6640946"/>
              <a:gd name="connsiteY11" fmla="*/ 0 h 681516"/>
              <a:gd name="connsiteX12" fmla="*/ 6527358 w 6640946"/>
              <a:gd name="connsiteY12" fmla="*/ 0 h 681516"/>
              <a:gd name="connsiteX13" fmla="*/ 6640946 w 6640946"/>
              <a:gd name="connsiteY13" fmla="*/ 113588 h 681516"/>
              <a:gd name="connsiteX14" fmla="*/ 6640946 w 6640946"/>
              <a:gd name="connsiteY14" fmla="*/ 567928 h 681516"/>
              <a:gd name="connsiteX15" fmla="*/ 6527358 w 6640946"/>
              <a:gd name="connsiteY15" fmla="*/ 681516 h 681516"/>
              <a:gd name="connsiteX16" fmla="*/ 6014256 w 6640946"/>
              <a:gd name="connsiteY16" fmla="*/ 681516 h 681516"/>
              <a:gd name="connsiteX17" fmla="*/ 5372879 w 6640946"/>
              <a:gd name="connsiteY17" fmla="*/ 681516 h 681516"/>
              <a:gd name="connsiteX18" fmla="*/ 4923916 w 6640946"/>
              <a:gd name="connsiteY18" fmla="*/ 681516 h 681516"/>
              <a:gd name="connsiteX19" fmla="*/ 4218401 w 6640946"/>
              <a:gd name="connsiteY19" fmla="*/ 681516 h 681516"/>
              <a:gd name="connsiteX20" fmla="*/ 3769437 w 6640946"/>
              <a:gd name="connsiteY20" fmla="*/ 681516 h 681516"/>
              <a:gd name="connsiteX21" fmla="*/ 3063922 w 6640946"/>
              <a:gd name="connsiteY21" fmla="*/ 681516 h 681516"/>
              <a:gd name="connsiteX22" fmla="*/ 2358408 w 6640946"/>
              <a:gd name="connsiteY22" fmla="*/ 681516 h 681516"/>
              <a:gd name="connsiteX23" fmla="*/ 1652893 w 6640946"/>
              <a:gd name="connsiteY23" fmla="*/ 681516 h 681516"/>
              <a:gd name="connsiteX24" fmla="*/ 1075654 w 6640946"/>
              <a:gd name="connsiteY24" fmla="*/ 681516 h 681516"/>
              <a:gd name="connsiteX25" fmla="*/ 113588 w 6640946"/>
              <a:gd name="connsiteY25" fmla="*/ 681516 h 681516"/>
              <a:gd name="connsiteX26" fmla="*/ 0 w 6640946"/>
              <a:gd name="connsiteY26" fmla="*/ 567928 h 681516"/>
              <a:gd name="connsiteX27" fmla="*/ 0 w 6640946"/>
              <a:gd name="connsiteY27" fmla="*/ 113588 h 68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0946" h="681516" fill="none" extrusionOk="0">
                <a:moveTo>
                  <a:pt x="0" y="113588"/>
                </a:moveTo>
                <a:cubicBezTo>
                  <a:pt x="-7178" y="52309"/>
                  <a:pt x="42244" y="12584"/>
                  <a:pt x="113588" y="0"/>
                </a:cubicBezTo>
                <a:cubicBezTo>
                  <a:pt x="267186" y="-8231"/>
                  <a:pt x="548624" y="20744"/>
                  <a:pt x="754965" y="0"/>
                </a:cubicBezTo>
                <a:cubicBezTo>
                  <a:pt x="961306" y="-20744"/>
                  <a:pt x="1046520" y="5980"/>
                  <a:pt x="1268067" y="0"/>
                </a:cubicBezTo>
                <a:cubicBezTo>
                  <a:pt x="1489614" y="-5980"/>
                  <a:pt x="1652872" y="8891"/>
                  <a:pt x="1845306" y="0"/>
                </a:cubicBezTo>
                <a:cubicBezTo>
                  <a:pt x="2037740" y="-8891"/>
                  <a:pt x="2234315" y="-19794"/>
                  <a:pt x="2422545" y="0"/>
                </a:cubicBezTo>
                <a:cubicBezTo>
                  <a:pt x="2610775" y="19794"/>
                  <a:pt x="2687076" y="-9243"/>
                  <a:pt x="2935647" y="0"/>
                </a:cubicBezTo>
                <a:cubicBezTo>
                  <a:pt x="3184218" y="9243"/>
                  <a:pt x="3291827" y="14629"/>
                  <a:pt x="3577024" y="0"/>
                </a:cubicBezTo>
                <a:cubicBezTo>
                  <a:pt x="3862221" y="-14629"/>
                  <a:pt x="3967255" y="21675"/>
                  <a:pt x="4090125" y="0"/>
                </a:cubicBezTo>
                <a:cubicBezTo>
                  <a:pt x="4212995" y="-21675"/>
                  <a:pt x="4338896" y="91"/>
                  <a:pt x="4539089" y="0"/>
                </a:cubicBezTo>
                <a:cubicBezTo>
                  <a:pt x="4739282" y="-91"/>
                  <a:pt x="4821548" y="8336"/>
                  <a:pt x="4988053" y="0"/>
                </a:cubicBezTo>
                <a:cubicBezTo>
                  <a:pt x="5154558" y="-8336"/>
                  <a:pt x="5392645" y="-8592"/>
                  <a:pt x="5693568" y="0"/>
                </a:cubicBezTo>
                <a:cubicBezTo>
                  <a:pt x="5994492" y="8592"/>
                  <a:pt x="6203175" y="15173"/>
                  <a:pt x="6527358" y="0"/>
                </a:cubicBezTo>
                <a:cubicBezTo>
                  <a:pt x="6592896" y="5283"/>
                  <a:pt x="6649301" y="58025"/>
                  <a:pt x="6640946" y="113588"/>
                </a:cubicBezTo>
                <a:cubicBezTo>
                  <a:pt x="6649570" y="223189"/>
                  <a:pt x="6662492" y="420546"/>
                  <a:pt x="6640946" y="567928"/>
                </a:cubicBezTo>
                <a:cubicBezTo>
                  <a:pt x="6630984" y="633534"/>
                  <a:pt x="6589224" y="694245"/>
                  <a:pt x="6527358" y="681516"/>
                </a:cubicBezTo>
                <a:cubicBezTo>
                  <a:pt x="6408813" y="691313"/>
                  <a:pt x="6206360" y="703135"/>
                  <a:pt x="6014256" y="681516"/>
                </a:cubicBezTo>
                <a:cubicBezTo>
                  <a:pt x="5822152" y="659897"/>
                  <a:pt x="5648402" y="665483"/>
                  <a:pt x="5372879" y="681516"/>
                </a:cubicBezTo>
                <a:cubicBezTo>
                  <a:pt x="5097356" y="697549"/>
                  <a:pt x="5134048" y="702765"/>
                  <a:pt x="4923916" y="681516"/>
                </a:cubicBezTo>
                <a:cubicBezTo>
                  <a:pt x="4713784" y="660267"/>
                  <a:pt x="4549844" y="689578"/>
                  <a:pt x="4218401" y="681516"/>
                </a:cubicBezTo>
                <a:cubicBezTo>
                  <a:pt x="3886959" y="673454"/>
                  <a:pt x="3904893" y="699242"/>
                  <a:pt x="3769437" y="681516"/>
                </a:cubicBezTo>
                <a:cubicBezTo>
                  <a:pt x="3633981" y="663790"/>
                  <a:pt x="3269477" y="653484"/>
                  <a:pt x="3063922" y="681516"/>
                </a:cubicBezTo>
                <a:cubicBezTo>
                  <a:pt x="2858368" y="709548"/>
                  <a:pt x="2510129" y="682848"/>
                  <a:pt x="2358408" y="681516"/>
                </a:cubicBezTo>
                <a:cubicBezTo>
                  <a:pt x="2206687" y="680184"/>
                  <a:pt x="1903314" y="662758"/>
                  <a:pt x="1652893" y="681516"/>
                </a:cubicBezTo>
                <a:cubicBezTo>
                  <a:pt x="1402473" y="700274"/>
                  <a:pt x="1222327" y="701966"/>
                  <a:pt x="1075654" y="681516"/>
                </a:cubicBezTo>
                <a:cubicBezTo>
                  <a:pt x="928981" y="661066"/>
                  <a:pt x="386509" y="676054"/>
                  <a:pt x="113588" y="681516"/>
                </a:cubicBezTo>
                <a:cubicBezTo>
                  <a:pt x="61211" y="685443"/>
                  <a:pt x="10919" y="627297"/>
                  <a:pt x="0" y="567928"/>
                </a:cubicBezTo>
                <a:cubicBezTo>
                  <a:pt x="-20030" y="400837"/>
                  <a:pt x="2140" y="235361"/>
                  <a:pt x="0" y="113588"/>
                </a:cubicBezTo>
                <a:close/>
              </a:path>
              <a:path w="6640946" h="681516" stroke="0" extrusionOk="0">
                <a:moveTo>
                  <a:pt x="0" y="113588"/>
                </a:moveTo>
                <a:cubicBezTo>
                  <a:pt x="-5905" y="41082"/>
                  <a:pt x="49092" y="-9577"/>
                  <a:pt x="113588" y="0"/>
                </a:cubicBezTo>
                <a:cubicBezTo>
                  <a:pt x="290019" y="7301"/>
                  <a:pt x="443441" y="-18446"/>
                  <a:pt x="562552" y="0"/>
                </a:cubicBezTo>
                <a:cubicBezTo>
                  <a:pt x="681663" y="18446"/>
                  <a:pt x="1012668" y="-9425"/>
                  <a:pt x="1203929" y="0"/>
                </a:cubicBezTo>
                <a:cubicBezTo>
                  <a:pt x="1395190" y="9425"/>
                  <a:pt x="1646217" y="-30170"/>
                  <a:pt x="1973581" y="0"/>
                </a:cubicBezTo>
                <a:cubicBezTo>
                  <a:pt x="2300945" y="30170"/>
                  <a:pt x="2551529" y="8010"/>
                  <a:pt x="2743234" y="0"/>
                </a:cubicBezTo>
                <a:cubicBezTo>
                  <a:pt x="2934939" y="-8010"/>
                  <a:pt x="3201149" y="-16825"/>
                  <a:pt x="3320473" y="0"/>
                </a:cubicBezTo>
                <a:cubicBezTo>
                  <a:pt x="3439797" y="16825"/>
                  <a:pt x="3696202" y="31992"/>
                  <a:pt x="3961850" y="0"/>
                </a:cubicBezTo>
                <a:cubicBezTo>
                  <a:pt x="4227498" y="-31992"/>
                  <a:pt x="4393706" y="-4611"/>
                  <a:pt x="4539089" y="0"/>
                </a:cubicBezTo>
                <a:cubicBezTo>
                  <a:pt x="4684472" y="4611"/>
                  <a:pt x="5088321" y="-18657"/>
                  <a:pt x="5244604" y="0"/>
                </a:cubicBezTo>
                <a:cubicBezTo>
                  <a:pt x="5400887" y="18657"/>
                  <a:pt x="5632048" y="14184"/>
                  <a:pt x="5757706" y="0"/>
                </a:cubicBezTo>
                <a:cubicBezTo>
                  <a:pt x="5883364" y="-14184"/>
                  <a:pt x="6328399" y="18664"/>
                  <a:pt x="6527358" y="0"/>
                </a:cubicBezTo>
                <a:cubicBezTo>
                  <a:pt x="6588255" y="-948"/>
                  <a:pt x="6649055" y="38693"/>
                  <a:pt x="6640946" y="113588"/>
                </a:cubicBezTo>
                <a:cubicBezTo>
                  <a:pt x="6629957" y="312332"/>
                  <a:pt x="6659583" y="463524"/>
                  <a:pt x="6640946" y="567928"/>
                </a:cubicBezTo>
                <a:cubicBezTo>
                  <a:pt x="6647111" y="642433"/>
                  <a:pt x="6600656" y="671508"/>
                  <a:pt x="6527358" y="681516"/>
                </a:cubicBezTo>
                <a:cubicBezTo>
                  <a:pt x="6279004" y="698102"/>
                  <a:pt x="6205610" y="686594"/>
                  <a:pt x="6014256" y="681516"/>
                </a:cubicBezTo>
                <a:cubicBezTo>
                  <a:pt x="5822902" y="676438"/>
                  <a:pt x="5593037" y="673697"/>
                  <a:pt x="5437017" y="681516"/>
                </a:cubicBezTo>
                <a:cubicBezTo>
                  <a:pt x="5280997" y="689335"/>
                  <a:pt x="5075640" y="701526"/>
                  <a:pt x="4731502" y="681516"/>
                </a:cubicBezTo>
                <a:cubicBezTo>
                  <a:pt x="4387364" y="661506"/>
                  <a:pt x="4343303" y="712656"/>
                  <a:pt x="4025988" y="681516"/>
                </a:cubicBezTo>
                <a:cubicBezTo>
                  <a:pt x="3708673" y="650376"/>
                  <a:pt x="3711381" y="698470"/>
                  <a:pt x="3512886" y="681516"/>
                </a:cubicBezTo>
                <a:cubicBezTo>
                  <a:pt x="3314391" y="664562"/>
                  <a:pt x="3216427" y="656811"/>
                  <a:pt x="2999784" y="681516"/>
                </a:cubicBezTo>
                <a:cubicBezTo>
                  <a:pt x="2783141" y="706221"/>
                  <a:pt x="2713245" y="668146"/>
                  <a:pt x="2486683" y="681516"/>
                </a:cubicBezTo>
                <a:cubicBezTo>
                  <a:pt x="2260121" y="694886"/>
                  <a:pt x="2168975" y="671377"/>
                  <a:pt x="1909444" y="681516"/>
                </a:cubicBezTo>
                <a:cubicBezTo>
                  <a:pt x="1649913" y="691655"/>
                  <a:pt x="1530311" y="685207"/>
                  <a:pt x="1396342" y="681516"/>
                </a:cubicBezTo>
                <a:cubicBezTo>
                  <a:pt x="1262373" y="677825"/>
                  <a:pt x="1046139" y="672504"/>
                  <a:pt x="947378" y="681516"/>
                </a:cubicBezTo>
                <a:cubicBezTo>
                  <a:pt x="848617" y="690528"/>
                  <a:pt x="414777" y="702976"/>
                  <a:pt x="113588" y="681516"/>
                </a:cubicBezTo>
                <a:cubicBezTo>
                  <a:pt x="50388" y="683759"/>
                  <a:pt x="7638" y="625359"/>
                  <a:pt x="0" y="567928"/>
                </a:cubicBezTo>
                <a:cubicBezTo>
                  <a:pt x="12554" y="416797"/>
                  <a:pt x="-17065" y="306985"/>
                  <a:pt x="0" y="1135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507593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499890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2948" y="46043"/>
                  <a:pt x="42354" y="-11707"/>
                  <a:pt x="114730" y="0"/>
                </a:cubicBezTo>
                <a:cubicBezTo>
                  <a:pt x="283310" y="-6545"/>
                  <a:pt x="323568" y="8803"/>
                  <a:pt x="507593" y="0"/>
                </a:cubicBezTo>
                <a:cubicBezTo>
                  <a:pt x="691618" y="-8803"/>
                  <a:pt x="797142" y="-17677"/>
                  <a:pt x="885049" y="0"/>
                </a:cubicBezTo>
                <a:cubicBezTo>
                  <a:pt x="939193" y="-1223"/>
                  <a:pt x="987438" y="54953"/>
                  <a:pt x="999779" y="114730"/>
                </a:cubicBezTo>
                <a:cubicBezTo>
                  <a:pt x="1004217" y="223780"/>
                  <a:pt x="985689" y="356811"/>
                  <a:pt x="999779" y="573635"/>
                </a:cubicBezTo>
                <a:cubicBezTo>
                  <a:pt x="1002320" y="633263"/>
                  <a:pt x="950004" y="690794"/>
                  <a:pt x="885049" y="688365"/>
                </a:cubicBezTo>
                <a:cubicBezTo>
                  <a:pt x="765653" y="696726"/>
                  <a:pt x="624551" y="689613"/>
                  <a:pt x="499890" y="688365"/>
                </a:cubicBezTo>
                <a:cubicBezTo>
                  <a:pt x="375229" y="687117"/>
                  <a:pt x="256844" y="681405"/>
                  <a:pt x="114730" y="688365"/>
                </a:cubicBezTo>
                <a:cubicBezTo>
                  <a:pt x="40518" y="693605"/>
                  <a:pt x="465" y="641858"/>
                  <a:pt x="0" y="573635"/>
                </a:cubicBezTo>
                <a:cubicBezTo>
                  <a:pt x="12735" y="460752"/>
                  <a:pt x="7776" y="301002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88" y="54614"/>
                  <a:pt x="45605" y="-12631"/>
                  <a:pt x="114730" y="0"/>
                </a:cubicBezTo>
                <a:cubicBezTo>
                  <a:pt x="262256" y="11984"/>
                  <a:pt x="355712" y="-15536"/>
                  <a:pt x="476780" y="0"/>
                </a:cubicBezTo>
                <a:cubicBezTo>
                  <a:pt x="597848" y="15536"/>
                  <a:pt x="748164" y="8915"/>
                  <a:pt x="885049" y="0"/>
                </a:cubicBezTo>
                <a:cubicBezTo>
                  <a:pt x="962136" y="-209"/>
                  <a:pt x="999112" y="57114"/>
                  <a:pt x="999779" y="114730"/>
                </a:cubicBezTo>
                <a:cubicBezTo>
                  <a:pt x="994863" y="252900"/>
                  <a:pt x="1014609" y="417596"/>
                  <a:pt x="999779" y="573635"/>
                </a:cubicBezTo>
                <a:cubicBezTo>
                  <a:pt x="1012934" y="636961"/>
                  <a:pt x="945473" y="685205"/>
                  <a:pt x="885049" y="688365"/>
                </a:cubicBezTo>
                <a:cubicBezTo>
                  <a:pt x="800798" y="692829"/>
                  <a:pt x="633369" y="669549"/>
                  <a:pt x="492186" y="688365"/>
                </a:cubicBezTo>
                <a:cubicBezTo>
                  <a:pt x="351003" y="707181"/>
                  <a:pt x="256377" y="690451"/>
                  <a:pt x="114730" y="688365"/>
                </a:cubicBezTo>
                <a:cubicBezTo>
                  <a:pt x="50347" y="685580"/>
                  <a:pt x="413" y="640023"/>
                  <a:pt x="0" y="573635"/>
                </a:cubicBezTo>
                <a:cubicBezTo>
                  <a:pt x="-3733" y="356911"/>
                  <a:pt x="22553" y="22101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35353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06237" y="3169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9" y="11347"/>
                  <a:pt x="13010" y="-3114"/>
                  <a:pt x="28854" y="0"/>
                </a:cubicBezTo>
                <a:cubicBezTo>
                  <a:pt x="58860" y="1898"/>
                  <a:pt x="93992" y="-4608"/>
                  <a:pt x="144266" y="0"/>
                </a:cubicBezTo>
                <a:cubicBezTo>
                  <a:pt x="158404" y="-435"/>
                  <a:pt x="172322" y="14208"/>
                  <a:pt x="173120" y="28854"/>
                </a:cubicBezTo>
                <a:cubicBezTo>
                  <a:pt x="171878" y="184059"/>
                  <a:pt x="166582" y="267719"/>
                  <a:pt x="173120" y="389437"/>
                </a:cubicBezTo>
                <a:cubicBezTo>
                  <a:pt x="173338" y="401422"/>
                  <a:pt x="157901" y="416619"/>
                  <a:pt x="144266" y="418291"/>
                </a:cubicBezTo>
                <a:cubicBezTo>
                  <a:pt x="114895" y="416739"/>
                  <a:pt x="80013" y="417288"/>
                  <a:pt x="28854" y="418291"/>
                </a:cubicBezTo>
                <a:cubicBezTo>
                  <a:pt x="11496" y="416201"/>
                  <a:pt x="2297" y="404168"/>
                  <a:pt x="0" y="389437"/>
                </a:cubicBezTo>
                <a:cubicBezTo>
                  <a:pt x="7207" y="307974"/>
                  <a:pt x="-3557" y="13757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91" y="12980"/>
                  <a:pt x="12145" y="-2508"/>
                  <a:pt x="28854" y="0"/>
                </a:cubicBezTo>
                <a:cubicBezTo>
                  <a:pt x="57515" y="-3696"/>
                  <a:pt x="110749" y="1865"/>
                  <a:pt x="144266" y="0"/>
                </a:cubicBezTo>
                <a:cubicBezTo>
                  <a:pt x="161131" y="-1053"/>
                  <a:pt x="173790" y="10988"/>
                  <a:pt x="173120" y="28854"/>
                </a:cubicBezTo>
                <a:cubicBezTo>
                  <a:pt x="175920" y="205711"/>
                  <a:pt x="180330" y="312669"/>
                  <a:pt x="173120" y="389437"/>
                </a:cubicBezTo>
                <a:cubicBezTo>
                  <a:pt x="172524" y="407224"/>
                  <a:pt x="162818" y="419338"/>
                  <a:pt x="144266" y="418291"/>
                </a:cubicBezTo>
                <a:cubicBezTo>
                  <a:pt x="101285" y="417440"/>
                  <a:pt x="74941" y="423021"/>
                  <a:pt x="28854" y="418291"/>
                </a:cubicBezTo>
                <a:cubicBezTo>
                  <a:pt x="10695" y="415803"/>
                  <a:pt x="-860" y="406009"/>
                  <a:pt x="0" y="389437"/>
                </a:cubicBezTo>
                <a:cubicBezTo>
                  <a:pt x="1029" y="315369"/>
                  <a:pt x="-11552" y="12956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15824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38769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27826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85342" y="-16131"/>
                    <a:pt x="416194" y="-14941"/>
                    <a:pt x="588511" y="0"/>
                  </a:cubicBezTo>
                  <a:cubicBezTo>
                    <a:pt x="760828" y="14941"/>
                    <a:pt x="999151" y="3079"/>
                    <a:pt x="1158240" y="0"/>
                  </a:cubicBezTo>
                  <a:cubicBezTo>
                    <a:pt x="1317329" y="-3079"/>
                    <a:pt x="1668440" y="27954"/>
                    <a:pt x="1878227" y="0"/>
                  </a:cubicBezTo>
                  <a:cubicBezTo>
                    <a:pt x="1875595" y="164667"/>
                    <a:pt x="1878867" y="391997"/>
                    <a:pt x="1878227" y="527826"/>
                  </a:cubicBezTo>
                  <a:cubicBezTo>
                    <a:pt x="1877587" y="663655"/>
                    <a:pt x="1863877" y="821070"/>
                    <a:pt x="1878227" y="1099637"/>
                  </a:cubicBezTo>
                  <a:cubicBezTo>
                    <a:pt x="1707724" y="1074523"/>
                    <a:pt x="1498152" y="1112449"/>
                    <a:pt x="1308498" y="1099637"/>
                  </a:cubicBezTo>
                  <a:cubicBezTo>
                    <a:pt x="1118844" y="1086825"/>
                    <a:pt x="956229" y="1078937"/>
                    <a:pt x="738769" y="1099637"/>
                  </a:cubicBezTo>
                  <a:cubicBezTo>
                    <a:pt x="521309" y="1120337"/>
                    <a:pt x="211437" y="1082495"/>
                    <a:pt x="0" y="1099637"/>
                  </a:cubicBezTo>
                  <a:cubicBezTo>
                    <a:pt x="24018" y="819009"/>
                    <a:pt x="-26541" y="804978"/>
                    <a:pt x="0" y="527826"/>
                  </a:cubicBezTo>
                  <a:cubicBezTo>
                    <a:pt x="26541" y="250674"/>
                    <a:pt x="2002" y="18800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54714" y="11137"/>
                    <a:pt x="422934" y="-25387"/>
                    <a:pt x="644858" y="0"/>
                  </a:cubicBezTo>
                  <a:cubicBezTo>
                    <a:pt x="866782" y="25387"/>
                    <a:pt x="973377" y="-827"/>
                    <a:pt x="1233369" y="0"/>
                  </a:cubicBezTo>
                  <a:cubicBezTo>
                    <a:pt x="1493361" y="827"/>
                    <a:pt x="1628390" y="-20827"/>
                    <a:pt x="1878227" y="0"/>
                  </a:cubicBezTo>
                  <a:cubicBezTo>
                    <a:pt x="1873451" y="198473"/>
                    <a:pt x="1856477" y="288387"/>
                    <a:pt x="1878227" y="549819"/>
                  </a:cubicBezTo>
                  <a:cubicBezTo>
                    <a:pt x="1899977" y="811251"/>
                    <a:pt x="1900530" y="928303"/>
                    <a:pt x="1878227" y="1099637"/>
                  </a:cubicBezTo>
                  <a:cubicBezTo>
                    <a:pt x="1694370" y="1122834"/>
                    <a:pt x="1372112" y="1091064"/>
                    <a:pt x="1214587" y="1099637"/>
                  </a:cubicBezTo>
                  <a:cubicBezTo>
                    <a:pt x="1057062" y="1108210"/>
                    <a:pt x="767275" y="1093050"/>
                    <a:pt x="626076" y="1099637"/>
                  </a:cubicBezTo>
                  <a:cubicBezTo>
                    <a:pt x="484877" y="1106224"/>
                    <a:pt x="249308" y="1109382"/>
                    <a:pt x="0" y="1099637"/>
                  </a:cubicBezTo>
                  <a:cubicBezTo>
                    <a:pt x="1810" y="961085"/>
                    <a:pt x="19253" y="705645"/>
                    <a:pt x="0" y="560815"/>
                  </a:cubicBezTo>
                  <a:cubicBezTo>
                    <a:pt x="-19253" y="415985"/>
                    <a:pt x="12916" y="13683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40014008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44094 w 1876003"/>
                <a:gd name="connsiteY1" fmla="*/ 0 h 673922"/>
                <a:gd name="connsiteX2" fmla="*/ 130694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12791" y="15918"/>
                    <a:pt x="425702" y="30971"/>
                    <a:pt x="644094" y="0"/>
                  </a:cubicBezTo>
                  <a:cubicBezTo>
                    <a:pt x="862486" y="-30971"/>
                    <a:pt x="1083339" y="-17321"/>
                    <a:pt x="1306949" y="0"/>
                  </a:cubicBezTo>
                  <a:cubicBezTo>
                    <a:pt x="1530560" y="17321"/>
                    <a:pt x="1615314" y="1334"/>
                    <a:pt x="1876003" y="0"/>
                  </a:cubicBezTo>
                  <a:cubicBezTo>
                    <a:pt x="1682314" y="136989"/>
                    <a:pt x="1653416" y="179948"/>
                    <a:pt x="1435142" y="316743"/>
                  </a:cubicBezTo>
                  <a:cubicBezTo>
                    <a:pt x="1216868" y="453538"/>
                    <a:pt x="1143737" y="502252"/>
                    <a:pt x="938001" y="673922"/>
                  </a:cubicBezTo>
                  <a:cubicBezTo>
                    <a:pt x="814214" y="556428"/>
                    <a:pt x="580981" y="424096"/>
                    <a:pt x="469001" y="336961"/>
                  </a:cubicBezTo>
                  <a:cubicBezTo>
                    <a:pt x="357020" y="249826"/>
                    <a:pt x="147305" y="137312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41113" y="-8408"/>
                    <a:pt x="472649" y="-22166"/>
                    <a:pt x="662854" y="0"/>
                  </a:cubicBezTo>
                  <a:cubicBezTo>
                    <a:pt x="853059" y="22166"/>
                    <a:pt x="1066526" y="16836"/>
                    <a:pt x="1269429" y="0"/>
                  </a:cubicBezTo>
                  <a:cubicBezTo>
                    <a:pt x="1472332" y="-16836"/>
                    <a:pt x="1691511" y="10392"/>
                    <a:pt x="1876003" y="0"/>
                  </a:cubicBezTo>
                  <a:cubicBezTo>
                    <a:pt x="1674373" y="176547"/>
                    <a:pt x="1607437" y="195238"/>
                    <a:pt x="1388242" y="350439"/>
                  </a:cubicBezTo>
                  <a:cubicBezTo>
                    <a:pt x="1169047" y="505640"/>
                    <a:pt x="1123572" y="557414"/>
                    <a:pt x="938001" y="673922"/>
                  </a:cubicBezTo>
                  <a:cubicBezTo>
                    <a:pt x="724439" y="511833"/>
                    <a:pt x="668757" y="495591"/>
                    <a:pt x="497141" y="357179"/>
                  </a:cubicBezTo>
                  <a:cubicBezTo>
                    <a:pt x="325525" y="218767"/>
                    <a:pt x="123320" y="5459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155195210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60404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07539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651122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35441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508885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5840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484" y="13558"/>
                  <a:pt x="11741" y="484"/>
                  <a:pt x="28854" y="0"/>
                </a:cubicBezTo>
                <a:cubicBezTo>
                  <a:pt x="61012" y="3097"/>
                  <a:pt x="95806" y="-5006"/>
                  <a:pt x="144266" y="0"/>
                </a:cubicBezTo>
                <a:cubicBezTo>
                  <a:pt x="158290" y="-2696"/>
                  <a:pt x="170779" y="12648"/>
                  <a:pt x="173120" y="28854"/>
                </a:cubicBezTo>
                <a:cubicBezTo>
                  <a:pt x="184908" y="178721"/>
                  <a:pt x="188617" y="256635"/>
                  <a:pt x="173120" y="389437"/>
                </a:cubicBezTo>
                <a:cubicBezTo>
                  <a:pt x="172650" y="404684"/>
                  <a:pt x="161319" y="417857"/>
                  <a:pt x="144266" y="418291"/>
                </a:cubicBezTo>
                <a:cubicBezTo>
                  <a:pt x="96197" y="421508"/>
                  <a:pt x="62726" y="419839"/>
                  <a:pt x="28854" y="418291"/>
                </a:cubicBezTo>
                <a:cubicBezTo>
                  <a:pt x="16481" y="418674"/>
                  <a:pt x="-517" y="405906"/>
                  <a:pt x="0" y="389437"/>
                </a:cubicBezTo>
                <a:cubicBezTo>
                  <a:pt x="11294" y="272139"/>
                  <a:pt x="-16350" y="1141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90817" y="135161"/>
                  <a:pt x="180895" y="224357"/>
                  <a:pt x="173120" y="389437"/>
                </a:cubicBezTo>
                <a:cubicBezTo>
                  <a:pt x="176301" y="406530"/>
                  <a:pt x="163028" y="419183"/>
                  <a:pt x="144266" y="418291"/>
                </a:cubicBezTo>
                <a:cubicBezTo>
                  <a:pt x="100521" y="417353"/>
                  <a:pt x="55911" y="422882"/>
                  <a:pt x="28854" y="418291"/>
                </a:cubicBezTo>
                <a:cubicBezTo>
                  <a:pt x="13196" y="417994"/>
                  <a:pt x="3146" y="405710"/>
                  <a:pt x="0" y="389437"/>
                </a:cubicBezTo>
                <a:cubicBezTo>
                  <a:pt x="-15305" y="306987"/>
                  <a:pt x="271" y="19439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311016" y="4016434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69" y="54978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581747"/>
            <a:ext cx="5304198" cy="184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5557048" y="5509477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730059"/>
            <a:ext cx="153197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47" y="61621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613171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47" y="13580"/>
                  <a:pt x="15942" y="1026"/>
                  <a:pt x="28854" y="0"/>
                </a:cubicBezTo>
                <a:cubicBezTo>
                  <a:pt x="81627" y="-2475"/>
                  <a:pt x="88258" y="740"/>
                  <a:pt x="144266" y="0"/>
                </a:cubicBezTo>
                <a:cubicBezTo>
                  <a:pt x="160265" y="-1653"/>
                  <a:pt x="174912" y="14215"/>
                  <a:pt x="173120" y="28854"/>
                </a:cubicBezTo>
                <a:cubicBezTo>
                  <a:pt x="177224" y="128553"/>
                  <a:pt x="189715" y="264996"/>
                  <a:pt x="173120" y="389437"/>
                </a:cubicBezTo>
                <a:cubicBezTo>
                  <a:pt x="176741" y="405610"/>
                  <a:pt x="159399" y="416734"/>
                  <a:pt x="144266" y="418291"/>
                </a:cubicBezTo>
                <a:cubicBezTo>
                  <a:pt x="103142" y="422679"/>
                  <a:pt x="75909" y="419829"/>
                  <a:pt x="28854" y="418291"/>
                </a:cubicBezTo>
                <a:cubicBezTo>
                  <a:pt x="13619" y="418813"/>
                  <a:pt x="-2465" y="405092"/>
                  <a:pt x="0" y="389437"/>
                </a:cubicBezTo>
                <a:cubicBezTo>
                  <a:pt x="10485" y="224390"/>
                  <a:pt x="6862" y="180491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608" y="12767"/>
                  <a:pt x="13468" y="-47"/>
                  <a:pt x="28854" y="0"/>
                </a:cubicBezTo>
                <a:cubicBezTo>
                  <a:pt x="77477" y="2703"/>
                  <a:pt x="101925" y="4438"/>
                  <a:pt x="144266" y="0"/>
                </a:cubicBezTo>
                <a:cubicBezTo>
                  <a:pt x="160824" y="621"/>
                  <a:pt x="172224" y="13445"/>
                  <a:pt x="173120" y="28854"/>
                </a:cubicBezTo>
                <a:cubicBezTo>
                  <a:pt x="184095" y="177684"/>
                  <a:pt x="191100" y="276484"/>
                  <a:pt x="173120" y="389437"/>
                </a:cubicBezTo>
                <a:cubicBezTo>
                  <a:pt x="174671" y="404346"/>
                  <a:pt x="161432" y="418100"/>
                  <a:pt x="144266" y="418291"/>
                </a:cubicBezTo>
                <a:cubicBezTo>
                  <a:pt x="88243" y="421796"/>
                  <a:pt x="85184" y="421816"/>
                  <a:pt x="28854" y="418291"/>
                </a:cubicBezTo>
                <a:cubicBezTo>
                  <a:pt x="11865" y="414545"/>
                  <a:pt x="533" y="405517"/>
                  <a:pt x="0" y="389437"/>
                </a:cubicBezTo>
                <a:cubicBezTo>
                  <a:pt x="6737" y="299520"/>
                  <a:pt x="14866" y="178880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6046645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6349520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2405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366B84D-60FA-7C43-B458-4060662AC1A6}"/>
              </a:ext>
            </a:extLst>
          </p:cNvPr>
          <p:cNvSpPr/>
          <p:nvPr/>
        </p:nvSpPr>
        <p:spPr>
          <a:xfrm>
            <a:off x="11324272" y="5729277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Delete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2D8728F-4314-FA43-AF5D-AD999050761B}"/>
              </a:ext>
            </a:extLst>
          </p:cNvPr>
          <p:cNvSpPr/>
          <p:nvPr/>
        </p:nvSpPr>
        <p:spPr>
          <a:xfrm>
            <a:off x="11221555" y="576840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custGeom>
            <a:avLst/>
            <a:gdLst>
              <a:gd name="connsiteX0" fmla="*/ 0 w 6640946"/>
              <a:gd name="connsiteY0" fmla="*/ 113588 h 681516"/>
              <a:gd name="connsiteX1" fmla="*/ 113588 w 6640946"/>
              <a:gd name="connsiteY1" fmla="*/ 0 h 681516"/>
              <a:gd name="connsiteX2" fmla="*/ 760796 w 6640946"/>
              <a:gd name="connsiteY2" fmla="*/ 0 h 681516"/>
              <a:gd name="connsiteX3" fmla="*/ 1408003 w 6640946"/>
              <a:gd name="connsiteY3" fmla="*/ 0 h 681516"/>
              <a:gd name="connsiteX4" fmla="*/ 2055211 w 6640946"/>
              <a:gd name="connsiteY4" fmla="*/ 0 h 681516"/>
              <a:gd name="connsiteX5" fmla="*/ 2574143 w 6640946"/>
              <a:gd name="connsiteY5" fmla="*/ 0 h 681516"/>
              <a:gd name="connsiteX6" fmla="*/ 3285489 w 6640946"/>
              <a:gd name="connsiteY6" fmla="*/ 0 h 681516"/>
              <a:gd name="connsiteX7" fmla="*/ 3996834 w 6640946"/>
              <a:gd name="connsiteY7" fmla="*/ 0 h 681516"/>
              <a:gd name="connsiteX8" fmla="*/ 4644042 w 6640946"/>
              <a:gd name="connsiteY8" fmla="*/ 0 h 681516"/>
              <a:gd name="connsiteX9" fmla="*/ 5034699 w 6640946"/>
              <a:gd name="connsiteY9" fmla="*/ 0 h 681516"/>
              <a:gd name="connsiteX10" fmla="*/ 5617769 w 6640946"/>
              <a:gd name="connsiteY10" fmla="*/ 0 h 681516"/>
              <a:gd name="connsiteX11" fmla="*/ 6527358 w 6640946"/>
              <a:gd name="connsiteY11" fmla="*/ 0 h 681516"/>
              <a:gd name="connsiteX12" fmla="*/ 6640946 w 6640946"/>
              <a:gd name="connsiteY12" fmla="*/ 113588 h 681516"/>
              <a:gd name="connsiteX13" fmla="*/ 6640946 w 6640946"/>
              <a:gd name="connsiteY13" fmla="*/ 567928 h 681516"/>
              <a:gd name="connsiteX14" fmla="*/ 6527358 w 6640946"/>
              <a:gd name="connsiteY14" fmla="*/ 681516 h 681516"/>
              <a:gd name="connsiteX15" fmla="*/ 5880150 w 6640946"/>
              <a:gd name="connsiteY15" fmla="*/ 681516 h 681516"/>
              <a:gd name="connsiteX16" fmla="*/ 5425356 w 6640946"/>
              <a:gd name="connsiteY16" fmla="*/ 681516 h 681516"/>
              <a:gd name="connsiteX17" fmla="*/ 4970561 w 6640946"/>
              <a:gd name="connsiteY17" fmla="*/ 681516 h 681516"/>
              <a:gd name="connsiteX18" fmla="*/ 4323353 w 6640946"/>
              <a:gd name="connsiteY18" fmla="*/ 681516 h 681516"/>
              <a:gd name="connsiteX19" fmla="*/ 3868559 w 6640946"/>
              <a:gd name="connsiteY19" fmla="*/ 681516 h 681516"/>
              <a:gd name="connsiteX20" fmla="*/ 3413764 w 6640946"/>
              <a:gd name="connsiteY20" fmla="*/ 681516 h 681516"/>
              <a:gd name="connsiteX21" fmla="*/ 2830694 w 6640946"/>
              <a:gd name="connsiteY21" fmla="*/ 681516 h 681516"/>
              <a:gd name="connsiteX22" fmla="*/ 2183486 w 6640946"/>
              <a:gd name="connsiteY22" fmla="*/ 681516 h 681516"/>
              <a:gd name="connsiteX23" fmla="*/ 1664554 w 6640946"/>
              <a:gd name="connsiteY23" fmla="*/ 681516 h 681516"/>
              <a:gd name="connsiteX24" fmla="*/ 1273897 w 6640946"/>
              <a:gd name="connsiteY24" fmla="*/ 681516 h 681516"/>
              <a:gd name="connsiteX25" fmla="*/ 626690 w 6640946"/>
              <a:gd name="connsiteY25" fmla="*/ 681516 h 681516"/>
              <a:gd name="connsiteX26" fmla="*/ 113588 w 6640946"/>
              <a:gd name="connsiteY26" fmla="*/ 681516 h 681516"/>
              <a:gd name="connsiteX27" fmla="*/ 0 w 6640946"/>
              <a:gd name="connsiteY27" fmla="*/ 567928 h 681516"/>
              <a:gd name="connsiteX28" fmla="*/ 0 w 6640946"/>
              <a:gd name="connsiteY28" fmla="*/ 113588 h 68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40946" h="681516" fill="none" extrusionOk="0">
                <a:moveTo>
                  <a:pt x="0" y="113588"/>
                </a:moveTo>
                <a:cubicBezTo>
                  <a:pt x="4016" y="43388"/>
                  <a:pt x="62390" y="5318"/>
                  <a:pt x="113588" y="0"/>
                </a:cubicBezTo>
                <a:cubicBezTo>
                  <a:pt x="393041" y="-27341"/>
                  <a:pt x="619820" y="45290"/>
                  <a:pt x="760796" y="0"/>
                </a:cubicBezTo>
                <a:cubicBezTo>
                  <a:pt x="901772" y="-45290"/>
                  <a:pt x="1160183" y="31155"/>
                  <a:pt x="1408003" y="0"/>
                </a:cubicBezTo>
                <a:cubicBezTo>
                  <a:pt x="1655823" y="-31155"/>
                  <a:pt x="1860398" y="51606"/>
                  <a:pt x="2055211" y="0"/>
                </a:cubicBezTo>
                <a:cubicBezTo>
                  <a:pt x="2250024" y="-51606"/>
                  <a:pt x="2338394" y="43847"/>
                  <a:pt x="2574143" y="0"/>
                </a:cubicBezTo>
                <a:cubicBezTo>
                  <a:pt x="2809892" y="-43847"/>
                  <a:pt x="2931159" y="66357"/>
                  <a:pt x="3285489" y="0"/>
                </a:cubicBezTo>
                <a:cubicBezTo>
                  <a:pt x="3639819" y="-66357"/>
                  <a:pt x="3642752" y="20136"/>
                  <a:pt x="3996834" y="0"/>
                </a:cubicBezTo>
                <a:cubicBezTo>
                  <a:pt x="4350917" y="-20136"/>
                  <a:pt x="4468437" y="6425"/>
                  <a:pt x="4644042" y="0"/>
                </a:cubicBezTo>
                <a:cubicBezTo>
                  <a:pt x="4819647" y="-6425"/>
                  <a:pt x="4909052" y="8881"/>
                  <a:pt x="5034699" y="0"/>
                </a:cubicBezTo>
                <a:cubicBezTo>
                  <a:pt x="5160346" y="-8881"/>
                  <a:pt x="5391500" y="2424"/>
                  <a:pt x="5617769" y="0"/>
                </a:cubicBezTo>
                <a:cubicBezTo>
                  <a:pt x="5844038" y="-2424"/>
                  <a:pt x="6109733" y="17096"/>
                  <a:pt x="6527358" y="0"/>
                </a:cubicBezTo>
                <a:cubicBezTo>
                  <a:pt x="6589817" y="17957"/>
                  <a:pt x="6645259" y="64633"/>
                  <a:pt x="6640946" y="113588"/>
                </a:cubicBezTo>
                <a:cubicBezTo>
                  <a:pt x="6646131" y="280542"/>
                  <a:pt x="6594841" y="442270"/>
                  <a:pt x="6640946" y="567928"/>
                </a:cubicBezTo>
                <a:cubicBezTo>
                  <a:pt x="6642044" y="627338"/>
                  <a:pt x="6577355" y="675436"/>
                  <a:pt x="6527358" y="681516"/>
                </a:cubicBezTo>
                <a:cubicBezTo>
                  <a:pt x="6367578" y="683887"/>
                  <a:pt x="6143843" y="645748"/>
                  <a:pt x="5880150" y="681516"/>
                </a:cubicBezTo>
                <a:cubicBezTo>
                  <a:pt x="5616457" y="717284"/>
                  <a:pt x="5633034" y="672526"/>
                  <a:pt x="5425356" y="681516"/>
                </a:cubicBezTo>
                <a:cubicBezTo>
                  <a:pt x="5217678" y="690506"/>
                  <a:pt x="5114113" y="681302"/>
                  <a:pt x="4970561" y="681516"/>
                </a:cubicBezTo>
                <a:cubicBezTo>
                  <a:pt x="4827009" y="681730"/>
                  <a:pt x="4464732" y="635843"/>
                  <a:pt x="4323353" y="681516"/>
                </a:cubicBezTo>
                <a:cubicBezTo>
                  <a:pt x="4181974" y="727189"/>
                  <a:pt x="4015134" y="676966"/>
                  <a:pt x="3868559" y="681516"/>
                </a:cubicBezTo>
                <a:cubicBezTo>
                  <a:pt x="3721984" y="686066"/>
                  <a:pt x="3533759" y="641764"/>
                  <a:pt x="3413764" y="681516"/>
                </a:cubicBezTo>
                <a:cubicBezTo>
                  <a:pt x="3293770" y="721268"/>
                  <a:pt x="3024247" y="666812"/>
                  <a:pt x="2830694" y="681516"/>
                </a:cubicBezTo>
                <a:cubicBezTo>
                  <a:pt x="2637141" y="696220"/>
                  <a:pt x="2360930" y="638523"/>
                  <a:pt x="2183486" y="681516"/>
                </a:cubicBezTo>
                <a:cubicBezTo>
                  <a:pt x="2006042" y="724509"/>
                  <a:pt x="1904242" y="631371"/>
                  <a:pt x="1664554" y="681516"/>
                </a:cubicBezTo>
                <a:cubicBezTo>
                  <a:pt x="1424866" y="731661"/>
                  <a:pt x="1433309" y="680421"/>
                  <a:pt x="1273897" y="681516"/>
                </a:cubicBezTo>
                <a:cubicBezTo>
                  <a:pt x="1114485" y="682611"/>
                  <a:pt x="909889" y="626259"/>
                  <a:pt x="626690" y="681516"/>
                </a:cubicBezTo>
                <a:cubicBezTo>
                  <a:pt x="343491" y="736773"/>
                  <a:pt x="311782" y="663198"/>
                  <a:pt x="113588" y="681516"/>
                </a:cubicBezTo>
                <a:cubicBezTo>
                  <a:pt x="53138" y="678161"/>
                  <a:pt x="14012" y="627370"/>
                  <a:pt x="0" y="567928"/>
                </a:cubicBezTo>
                <a:cubicBezTo>
                  <a:pt x="-20561" y="405073"/>
                  <a:pt x="3198" y="281935"/>
                  <a:pt x="0" y="113588"/>
                </a:cubicBezTo>
                <a:close/>
              </a:path>
              <a:path w="6640946" h="681516" stroke="0" extrusionOk="0">
                <a:moveTo>
                  <a:pt x="0" y="113588"/>
                </a:moveTo>
                <a:cubicBezTo>
                  <a:pt x="3226" y="35739"/>
                  <a:pt x="52595" y="9928"/>
                  <a:pt x="113588" y="0"/>
                </a:cubicBezTo>
                <a:cubicBezTo>
                  <a:pt x="317584" y="-20129"/>
                  <a:pt x="504452" y="28173"/>
                  <a:pt x="696658" y="0"/>
                </a:cubicBezTo>
                <a:cubicBezTo>
                  <a:pt x="888864" y="-28173"/>
                  <a:pt x="1025409" y="15237"/>
                  <a:pt x="1279728" y="0"/>
                </a:cubicBezTo>
                <a:cubicBezTo>
                  <a:pt x="1534047" y="-15237"/>
                  <a:pt x="1509381" y="26522"/>
                  <a:pt x="1734523" y="0"/>
                </a:cubicBezTo>
                <a:cubicBezTo>
                  <a:pt x="1959665" y="-26522"/>
                  <a:pt x="1979956" y="24048"/>
                  <a:pt x="2125180" y="0"/>
                </a:cubicBezTo>
                <a:cubicBezTo>
                  <a:pt x="2270404" y="-24048"/>
                  <a:pt x="2636326" y="1141"/>
                  <a:pt x="2836525" y="0"/>
                </a:cubicBezTo>
                <a:cubicBezTo>
                  <a:pt x="3036724" y="-1141"/>
                  <a:pt x="3252190" y="24859"/>
                  <a:pt x="3419595" y="0"/>
                </a:cubicBezTo>
                <a:cubicBezTo>
                  <a:pt x="3587000" y="-24859"/>
                  <a:pt x="3983410" y="51178"/>
                  <a:pt x="4130940" y="0"/>
                </a:cubicBezTo>
                <a:cubicBezTo>
                  <a:pt x="4278470" y="-51178"/>
                  <a:pt x="4423791" y="34893"/>
                  <a:pt x="4585735" y="0"/>
                </a:cubicBezTo>
                <a:cubicBezTo>
                  <a:pt x="4747679" y="-34893"/>
                  <a:pt x="5153266" y="69272"/>
                  <a:pt x="5297080" y="0"/>
                </a:cubicBezTo>
                <a:cubicBezTo>
                  <a:pt x="5440894" y="-69272"/>
                  <a:pt x="5858925" y="61331"/>
                  <a:pt x="6008426" y="0"/>
                </a:cubicBezTo>
                <a:cubicBezTo>
                  <a:pt x="6157927" y="-61331"/>
                  <a:pt x="6375069" y="7629"/>
                  <a:pt x="6527358" y="0"/>
                </a:cubicBezTo>
                <a:cubicBezTo>
                  <a:pt x="6589030" y="3154"/>
                  <a:pt x="6655857" y="57217"/>
                  <a:pt x="6640946" y="113588"/>
                </a:cubicBezTo>
                <a:cubicBezTo>
                  <a:pt x="6679627" y="327016"/>
                  <a:pt x="6586928" y="410678"/>
                  <a:pt x="6640946" y="567928"/>
                </a:cubicBezTo>
                <a:cubicBezTo>
                  <a:pt x="6639888" y="626374"/>
                  <a:pt x="6600082" y="694250"/>
                  <a:pt x="6527358" y="681516"/>
                </a:cubicBezTo>
                <a:cubicBezTo>
                  <a:pt x="6343278" y="719465"/>
                  <a:pt x="6250961" y="630661"/>
                  <a:pt x="6072563" y="681516"/>
                </a:cubicBezTo>
                <a:cubicBezTo>
                  <a:pt x="5894166" y="732371"/>
                  <a:pt x="5683173" y="633701"/>
                  <a:pt x="5553631" y="681516"/>
                </a:cubicBezTo>
                <a:cubicBezTo>
                  <a:pt x="5424089" y="729331"/>
                  <a:pt x="5202414" y="648923"/>
                  <a:pt x="4906423" y="681516"/>
                </a:cubicBezTo>
                <a:cubicBezTo>
                  <a:pt x="4610432" y="714109"/>
                  <a:pt x="4420196" y="617878"/>
                  <a:pt x="4259216" y="681516"/>
                </a:cubicBezTo>
                <a:cubicBezTo>
                  <a:pt x="4098236" y="745154"/>
                  <a:pt x="3977211" y="669479"/>
                  <a:pt x="3868559" y="681516"/>
                </a:cubicBezTo>
                <a:cubicBezTo>
                  <a:pt x="3759907" y="693553"/>
                  <a:pt x="3539510" y="635125"/>
                  <a:pt x="3413764" y="681516"/>
                </a:cubicBezTo>
                <a:cubicBezTo>
                  <a:pt x="3288018" y="727907"/>
                  <a:pt x="2994356" y="613785"/>
                  <a:pt x="2702419" y="681516"/>
                </a:cubicBezTo>
                <a:cubicBezTo>
                  <a:pt x="2410483" y="749247"/>
                  <a:pt x="2405587" y="628794"/>
                  <a:pt x="2247624" y="681516"/>
                </a:cubicBezTo>
                <a:cubicBezTo>
                  <a:pt x="2089662" y="734238"/>
                  <a:pt x="1910181" y="663866"/>
                  <a:pt x="1792830" y="681516"/>
                </a:cubicBezTo>
                <a:cubicBezTo>
                  <a:pt x="1675479" y="699166"/>
                  <a:pt x="1393235" y="651546"/>
                  <a:pt x="1209760" y="681516"/>
                </a:cubicBezTo>
                <a:cubicBezTo>
                  <a:pt x="1026285" y="711486"/>
                  <a:pt x="845731" y="661955"/>
                  <a:pt x="626690" y="681516"/>
                </a:cubicBezTo>
                <a:cubicBezTo>
                  <a:pt x="407649" y="701077"/>
                  <a:pt x="293103" y="649815"/>
                  <a:pt x="113588" y="681516"/>
                </a:cubicBezTo>
                <a:cubicBezTo>
                  <a:pt x="42438" y="676948"/>
                  <a:pt x="5766" y="627342"/>
                  <a:pt x="0" y="567928"/>
                </a:cubicBezTo>
                <a:cubicBezTo>
                  <a:pt x="-25875" y="364737"/>
                  <a:pt x="54173" y="246668"/>
                  <a:pt x="0" y="1135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4100960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 – No Container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09236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3397" y="50352"/>
                  <a:pt x="47525" y="-1168"/>
                  <a:pt x="103171" y="0"/>
                </a:cubicBezTo>
                <a:cubicBezTo>
                  <a:pt x="284047" y="24501"/>
                  <a:pt x="404181" y="6291"/>
                  <a:pt x="619564" y="0"/>
                </a:cubicBezTo>
                <a:cubicBezTo>
                  <a:pt x="834947" y="-6291"/>
                  <a:pt x="999601" y="-12594"/>
                  <a:pt x="1135956" y="0"/>
                </a:cubicBezTo>
                <a:cubicBezTo>
                  <a:pt x="1187719" y="-10635"/>
                  <a:pt x="1240111" y="32880"/>
                  <a:pt x="1239127" y="103171"/>
                </a:cubicBezTo>
                <a:cubicBezTo>
                  <a:pt x="1232167" y="212594"/>
                  <a:pt x="1251969" y="341329"/>
                  <a:pt x="1239127" y="515842"/>
                </a:cubicBezTo>
                <a:cubicBezTo>
                  <a:pt x="1230181" y="573190"/>
                  <a:pt x="1196168" y="613187"/>
                  <a:pt x="1135956" y="619013"/>
                </a:cubicBezTo>
                <a:cubicBezTo>
                  <a:pt x="907733" y="627290"/>
                  <a:pt x="739054" y="595722"/>
                  <a:pt x="609236" y="619013"/>
                </a:cubicBezTo>
                <a:cubicBezTo>
                  <a:pt x="479418" y="642304"/>
                  <a:pt x="214545" y="606662"/>
                  <a:pt x="103171" y="619013"/>
                </a:cubicBezTo>
                <a:cubicBezTo>
                  <a:pt x="45785" y="608070"/>
                  <a:pt x="12677" y="575465"/>
                  <a:pt x="0" y="515842"/>
                </a:cubicBezTo>
                <a:cubicBezTo>
                  <a:pt x="16508" y="361078"/>
                  <a:pt x="-16721" y="226933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-3182" y="44228"/>
                  <a:pt x="41345" y="1819"/>
                  <a:pt x="103171" y="0"/>
                </a:cubicBezTo>
                <a:cubicBezTo>
                  <a:pt x="276947" y="-23094"/>
                  <a:pt x="398274" y="-7681"/>
                  <a:pt x="640219" y="0"/>
                </a:cubicBezTo>
                <a:cubicBezTo>
                  <a:pt x="882164" y="7681"/>
                  <a:pt x="969132" y="-15001"/>
                  <a:pt x="1135956" y="0"/>
                </a:cubicBezTo>
                <a:cubicBezTo>
                  <a:pt x="1191526" y="-772"/>
                  <a:pt x="1247868" y="50367"/>
                  <a:pt x="1239127" y="103171"/>
                </a:cubicBezTo>
                <a:cubicBezTo>
                  <a:pt x="1237838" y="289201"/>
                  <a:pt x="1234498" y="311709"/>
                  <a:pt x="1239127" y="515842"/>
                </a:cubicBezTo>
                <a:cubicBezTo>
                  <a:pt x="1241245" y="569375"/>
                  <a:pt x="1186581" y="624598"/>
                  <a:pt x="1135956" y="619013"/>
                </a:cubicBezTo>
                <a:cubicBezTo>
                  <a:pt x="909803" y="607908"/>
                  <a:pt x="796987" y="596958"/>
                  <a:pt x="619564" y="619013"/>
                </a:cubicBezTo>
                <a:cubicBezTo>
                  <a:pt x="442141" y="641068"/>
                  <a:pt x="215396" y="593858"/>
                  <a:pt x="103171" y="619013"/>
                </a:cubicBezTo>
                <a:cubicBezTo>
                  <a:pt x="38171" y="618554"/>
                  <a:pt x="480" y="571506"/>
                  <a:pt x="0" y="515842"/>
                </a:cubicBezTo>
                <a:cubicBezTo>
                  <a:pt x="10919" y="410723"/>
                  <a:pt x="-10453" y="247600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-1378" y="55286"/>
                  <a:pt x="50150" y="11411"/>
                  <a:pt x="116001" y="0"/>
                </a:cubicBezTo>
                <a:cubicBezTo>
                  <a:pt x="245737" y="7171"/>
                  <a:pt x="405454" y="-2255"/>
                  <a:pt x="558659" y="0"/>
                </a:cubicBezTo>
                <a:cubicBezTo>
                  <a:pt x="711864" y="2255"/>
                  <a:pt x="874085" y="5850"/>
                  <a:pt x="1019384" y="0"/>
                </a:cubicBezTo>
                <a:cubicBezTo>
                  <a:pt x="1086588" y="4985"/>
                  <a:pt x="1120712" y="57860"/>
                  <a:pt x="1135385" y="116001"/>
                </a:cubicBezTo>
                <a:cubicBezTo>
                  <a:pt x="1125845" y="253148"/>
                  <a:pt x="1150114" y="348913"/>
                  <a:pt x="1135385" y="579992"/>
                </a:cubicBezTo>
                <a:cubicBezTo>
                  <a:pt x="1121067" y="645363"/>
                  <a:pt x="1081816" y="695087"/>
                  <a:pt x="1019384" y="695993"/>
                </a:cubicBezTo>
                <a:cubicBezTo>
                  <a:pt x="919623" y="716753"/>
                  <a:pt x="795429" y="685542"/>
                  <a:pt x="594794" y="695993"/>
                </a:cubicBezTo>
                <a:cubicBezTo>
                  <a:pt x="394159" y="706445"/>
                  <a:pt x="301346" y="698190"/>
                  <a:pt x="116001" y="695993"/>
                </a:cubicBezTo>
                <a:cubicBezTo>
                  <a:pt x="49786" y="697760"/>
                  <a:pt x="4413" y="652669"/>
                  <a:pt x="0" y="579992"/>
                </a:cubicBezTo>
                <a:cubicBezTo>
                  <a:pt x="-11940" y="384441"/>
                  <a:pt x="-12231" y="228097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-527" y="48545"/>
                  <a:pt x="61736" y="1963"/>
                  <a:pt x="116001" y="0"/>
                </a:cubicBezTo>
                <a:cubicBezTo>
                  <a:pt x="224829" y="-19119"/>
                  <a:pt x="340602" y="8901"/>
                  <a:pt x="558659" y="0"/>
                </a:cubicBezTo>
                <a:cubicBezTo>
                  <a:pt x="776716" y="-8901"/>
                  <a:pt x="813417" y="-18570"/>
                  <a:pt x="1019384" y="0"/>
                </a:cubicBezTo>
                <a:cubicBezTo>
                  <a:pt x="1073708" y="459"/>
                  <a:pt x="1141129" y="45864"/>
                  <a:pt x="1135385" y="116001"/>
                </a:cubicBezTo>
                <a:cubicBezTo>
                  <a:pt x="1155024" y="259580"/>
                  <a:pt x="1123698" y="423820"/>
                  <a:pt x="1135385" y="579992"/>
                </a:cubicBezTo>
                <a:cubicBezTo>
                  <a:pt x="1130387" y="648227"/>
                  <a:pt x="1082582" y="692237"/>
                  <a:pt x="1019384" y="695993"/>
                </a:cubicBezTo>
                <a:cubicBezTo>
                  <a:pt x="834154" y="716172"/>
                  <a:pt x="723576" y="696603"/>
                  <a:pt x="558659" y="695993"/>
                </a:cubicBezTo>
                <a:cubicBezTo>
                  <a:pt x="393742" y="695383"/>
                  <a:pt x="220021" y="691719"/>
                  <a:pt x="116001" y="695993"/>
                </a:cubicBezTo>
                <a:cubicBezTo>
                  <a:pt x="43644" y="698488"/>
                  <a:pt x="4770" y="656306"/>
                  <a:pt x="0" y="579992"/>
                </a:cubicBezTo>
                <a:cubicBezTo>
                  <a:pt x="10987" y="389373"/>
                  <a:pt x="-18417" y="252311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6079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492186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515296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-8927" y="54572"/>
                  <a:pt x="48702" y="14740"/>
                  <a:pt x="114730" y="0"/>
                </a:cubicBezTo>
                <a:cubicBezTo>
                  <a:pt x="291289" y="4889"/>
                  <a:pt x="342211" y="-14238"/>
                  <a:pt x="492186" y="0"/>
                </a:cubicBezTo>
                <a:cubicBezTo>
                  <a:pt x="642161" y="14238"/>
                  <a:pt x="765643" y="8033"/>
                  <a:pt x="885049" y="0"/>
                </a:cubicBezTo>
                <a:cubicBezTo>
                  <a:pt x="959907" y="-632"/>
                  <a:pt x="994587" y="42104"/>
                  <a:pt x="999779" y="114730"/>
                </a:cubicBezTo>
                <a:cubicBezTo>
                  <a:pt x="1013227" y="238131"/>
                  <a:pt x="978758" y="423683"/>
                  <a:pt x="999779" y="573635"/>
                </a:cubicBezTo>
                <a:cubicBezTo>
                  <a:pt x="994940" y="642519"/>
                  <a:pt x="938424" y="697753"/>
                  <a:pt x="885049" y="688365"/>
                </a:cubicBezTo>
                <a:cubicBezTo>
                  <a:pt x="802384" y="684871"/>
                  <a:pt x="633286" y="700325"/>
                  <a:pt x="515296" y="688365"/>
                </a:cubicBezTo>
                <a:cubicBezTo>
                  <a:pt x="397306" y="676405"/>
                  <a:pt x="249891" y="668650"/>
                  <a:pt x="114730" y="688365"/>
                </a:cubicBezTo>
                <a:cubicBezTo>
                  <a:pt x="49037" y="691378"/>
                  <a:pt x="3639" y="628084"/>
                  <a:pt x="0" y="573635"/>
                </a:cubicBezTo>
                <a:cubicBezTo>
                  <a:pt x="-15980" y="383715"/>
                  <a:pt x="-15127" y="312891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72" y="59390"/>
                  <a:pt x="55567" y="3807"/>
                  <a:pt x="114730" y="0"/>
                </a:cubicBezTo>
                <a:cubicBezTo>
                  <a:pt x="232866" y="-16608"/>
                  <a:pt x="354836" y="15422"/>
                  <a:pt x="476780" y="0"/>
                </a:cubicBezTo>
                <a:cubicBezTo>
                  <a:pt x="598724" y="-15422"/>
                  <a:pt x="755492" y="17942"/>
                  <a:pt x="885049" y="0"/>
                </a:cubicBezTo>
                <a:cubicBezTo>
                  <a:pt x="941542" y="1514"/>
                  <a:pt x="990010" y="52174"/>
                  <a:pt x="999779" y="114730"/>
                </a:cubicBezTo>
                <a:cubicBezTo>
                  <a:pt x="978181" y="332729"/>
                  <a:pt x="1009438" y="410677"/>
                  <a:pt x="999779" y="573635"/>
                </a:cubicBezTo>
                <a:cubicBezTo>
                  <a:pt x="1001476" y="633943"/>
                  <a:pt x="940266" y="688707"/>
                  <a:pt x="885049" y="688365"/>
                </a:cubicBezTo>
                <a:cubicBezTo>
                  <a:pt x="725093" y="700840"/>
                  <a:pt x="678466" y="704920"/>
                  <a:pt x="499890" y="688365"/>
                </a:cubicBezTo>
                <a:cubicBezTo>
                  <a:pt x="321314" y="671810"/>
                  <a:pt x="280431" y="671081"/>
                  <a:pt x="114730" y="688365"/>
                </a:cubicBezTo>
                <a:cubicBezTo>
                  <a:pt x="42224" y="695449"/>
                  <a:pt x="-6517" y="623084"/>
                  <a:pt x="0" y="573635"/>
                </a:cubicBezTo>
                <a:cubicBezTo>
                  <a:pt x="-12853" y="435411"/>
                  <a:pt x="21528" y="29738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0936512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628630 w 4377775"/>
              <a:gd name="connsiteY2" fmla="*/ 0 h 899574"/>
              <a:gd name="connsiteX3" fmla="*/ 1320729 w 4377775"/>
              <a:gd name="connsiteY3" fmla="*/ 0 h 899574"/>
              <a:gd name="connsiteX4" fmla="*/ 1970330 w 4377775"/>
              <a:gd name="connsiteY4" fmla="*/ 0 h 899574"/>
              <a:gd name="connsiteX5" fmla="*/ 2534937 w 4377775"/>
              <a:gd name="connsiteY5" fmla="*/ 0 h 899574"/>
              <a:gd name="connsiteX6" fmla="*/ 3014549 w 4377775"/>
              <a:gd name="connsiteY6" fmla="*/ 0 h 899574"/>
              <a:gd name="connsiteX7" fmla="*/ 3664151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706648 w 4377775"/>
              <a:gd name="connsiteY13" fmla="*/ 899574 h 899574"/>
              <a:gd name="connsiteX14" fmla="*/ 3014549 w 4377775"/>
              <a:gd name="connsiteY14" fmla="*/ 899574 h 899574"/>
              <a:gd name="connsiteX15" fmla="*/ 2407445 w 4377775"/>
              <a:gd name="connsiteY15" fmla="*/ 899574 h 899574"/>
              <a:gd name="connsiteX16" fmla="*/ 1800341 w 4377775"/>
              <a:gd name="connsiteY16" fmla="*/ 899574 h 899574"/>
              <a:gd name="connsiteX17" fmla="*/ 1108242 w 4377775"/>
              <a:gd name="connsiteY17" fmla="*/ 899574 h 899574"/>
              <a:gd name="connsiteX18" fmla="*/ 64023 w 4377775"/>
              <a:gd name="connsiteY18" fmla="*/ 899574 h 899574"/>
              <a:gd name="connsiteX19" fmla="*/ 0 w 4377775"/>
              <a:gd name="connsiteY19" fmla="*/ 835551 h 899574"/>
              <a:gd name="connsiteX20" fmla="*/ 0 w 4377775"/>
              <a:gd name="connsiteY20" fmla="*/ 457502 h 899574"/>
              <a:gd name="connsiteX21" fmla="*/ 0 w 4377775"/>
              <a:gd name="connsiteY21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806" y="25174"/>
                  <a:pt x="30925" y="-4420"/>
                  <a:pt x="64023" y="0"/>
                </a:cubicBezTo>
                <a:cubicBezTo>
                  <a:pt x="184483" y="-13085"/>
                  <a:pt x="497433" y="10375"/>
                  <a:pt x="628630" y="0"/>
                </a:cubicBezTo>
                <a:cubicBezTo>
                  <a:pt x="759827" y="-10375"/>
                  <a:pt x="1104928" y="-30296"/>
                  <a:pt x="1320729" y="0"/>
                </a:cubicBezTo>
                <a:cubicBezTo>
                  <a:pt x="1536530" y="30296"/>
                  <a:pt x="1783653" y="19621"/>
                  <a:pt x="1970330" y="0"/>
                </a:cubicBezTo>
                <a:cubicBezTo>
                  <a:pt x="2157007" y="-19621"/>
                  <a:pt x="2304234" y="-18378"/>
                  <a:pt x="2534937" y="0"/>
                </a:cubicBezTo>
                <a:cubicBezTo>
                  <a:pt x="2765640" y="18378"/>
                  <a:pt x="2800648" y="5138"/>
                  <a:pt x="3014549" y="0"/>
                </a:cubicBezTo>
                <a:cubicBezTo>
                  <a:pt x="3228450" y="-5138"/>
                  <a:pt x="3494366" y="15322"/>
                  <a:pt x="3664151" y="0"/>
                </a:cubicBezTo>
                <a:cubicBezTo>
                  <a:pt x="3833936" y="-15322"/>
                  <a:pt x="4156549" y="-2246"/>
                  <a:pt x="4313752" y="0"/>
                </a:cubicBezTo>
                <a:cubicBezTo>
                  <a:pt x="4348148" y="726"/>
                  <a:pt x="4371534" y="22921"/>
                  <a:pt x="4377775" y="64023"/>
                </a:cubicBezTo>
                <a:cubicBezTo>
                  <a:pt x="4360500" y="255036"/>
                  <a:pt x="4393623" y="319939"/>
                  <a:pt x="4377775" y="465218"/>
                </a:cubicBezTo>
                <a:cubicBezTo>
                  <a:pt x="4361927" y="610498"/>
                  <a:pt x="4381186" y="740168"/>
                  <a:pt x="4377775" y="835551"/>
                </a:cubicBezTo>
                <a:cubicBezTo>
                  <a:pt x="4380061" y="870147"/>
                  <a:pt x="4346380" y="896088"/>
                  <a:pt x="4313752" y="899574"/>
                </a:cubicBezTo>
                <a:cubicBezTo>
                  <a:pt x="4072080" y="886694"/>
                  <a:pt x="3995425" y="915678"/>
                  <a:pt x="3706648" y="899574"/>
                </a:cubicBezTo>
                <a:cubicBezTo>
                  <a:pt x="3417871" y="883470"/>
                  <a:pt x="3315086" y="931215"/>
                  <a:pt x="3014549" y="899574"/>
                </a:cubicBezTo>
                <a:cubicBezTo>
                  <a:pt x="2714012" y="867933"/>
                  <a:pt x="2599051" y="879573"/>
                  <a:pt x="2407445" y="899574"/>
                </a:cubicBezTo>
                <a:cubicBezTo>
                  <a:pt x="2215839" y="919575"/>
                  <a:pt x="2038656" y="929289"/>
                  <a:pt x="1800341" y="899574"/>
                </a:cubicBezTo>
                <a:cubicBezTo>
                  <a:pt x="1562026" y="869859"/>
                  <a:pt x="1403722" y="932973"/>
                  <a:pt x="1108242" y="899574"/>
                </a:cubicBezTo>
                <a:cubicBezTo>
                  <a:pt x="812762" y="866175"/>
                  <a:pt x="359504" y="857954"/>
                  <a:pt x="64023" y="899574"/>
                </a:cubicBezTo>
                <a:cubicBezTo>
                  <a:pt x="29672" y="901113"/>
                  <a:pt x="45" y="869977"/>
                  <a:pt x="0" y="835551"/>
                </a:cubicBezTo>
                <a:cubicBezTo>
                  <a:pt x="-9238" y="753356"/>
                  <a:pt x="-9943" y="534196"/>
                  <a:pt x="0" y="457502"/>
                </a:cubicBezTo>
                <a:cubicBezTo>
                  <a:pt x="9943" y="380808"/>
                  <a:pt x="-5449" y="195017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3755431623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07265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22671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6475" y="45276"/>
                  <a:pt x="45248" y="-5422"/>
                  <a:pt x="114416" y="0"/>
                </a:cubicBezTo>
                <a:cubicBezTo>
                  <a:pt x="199466" y="-19292"/>
                  <a:pt x="353968" y="13055"/>
                  <a:pt x="507265" y="0"/>
                </a:cubicBezTo>
                <a:cubicBezTo>
                  <a:pt x="660562" y="-13055"/>
                  <a:pt x="789020" y="14491"/>
                  <a:pt x="884709" y="0"/>
                </a:cubicBezTo>
                <a:cubicBezTo>
                  <a:pt x="962193" y="-4689"/>
                  <a:pt x="991582" y="63189"/>
                  <a:pt x="999125" y="114416"/>
                </a:cubicBezTo>
                <a:cubicBezTo>
                  <a:pt x="994352" y="319266"/>
                  <a:pt x="1010464" y="450955"/>
                  <a:pt x="999125" y="572066"/>
                </a:cubicBezTo>
                <a:cubicBezTo>
                  <a:pt x="994704" y="639306"/>
                  <a:pt x="948455" y="683048"/>
                  <a:pt x="884709" y="686482"/>
                </a:cubicBezTo>
                <a:cubicBezTo>
                  <a:pt x="747536" y="693116"/>
                  <a:pt x="630931" y="688474"/>
                  <a:pt x="522671" y="686482"/>
                </a:cubicBezTo>
                <a:cubicBezTo>
                  <a:pt x="414411" y="684490"/>
                  <a:pt x="311418" y="700343"/>
                  <a:pt x="114416" y="686482"/>
                </a:cubicBezTo>
                <a:cubicBezTo>
                  <a:pt x="51678" y="675761"/>
                  <a:pt x="9508" y="636976"/>
                  <a:pt x="0" y="572066"/>
                </a:cubicBezTo>
                <a:cubicBezTo>
                  <a:pt x="-4123" y="412987"/>
                  <a:pt x="-8945" y="285010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7123" y="45110"/>
                  <a:pt x="48877" y="2068"/>
                  <a:pt x="114416" y="0"/>
                </a:cubicBezTo>
                <a:cubicBezTo>
                  <a:pt x="201498" y="-10588"/>
                  <a:pt x="345715" y="13059"/>
                  <a:pt x="499563" y="0"/>
                </a:cubicBezTo>
                <a:cubicBezTo>
                  <a:pt x="653411" y="-13059"/>
                  <a:pt x="694902" y="-14481"/>
                  <a:pt x="884709" y="0"/>
                </a:cubicBezTo>
                <a:cubicBezTo>
                  <a:pt x="947255" y="6230"/>
                  <a:pt x="1007870" y="61226"/>
                  <a:pt x="999125" y="114416"/>
                </a:cubicBezTo>
                <a:cubicBezTo>
                  <a:pt x="985766" y="252478"/>
                  <a:pt x="1010879" y="429851"/>
                  <a:pt x="999125" y="572066"/>
                </a:cubicBezTo>
                <a:cubicBezTo>
                  <a:pt x="1003560" y="633226"/>
                  <a:pt x="945006" y="677791"/>
                  <a:pt x="884709" y="686482"/>
                </a:cubicBezTo>
                <a:cubicBezTo>
                  <a:pt x="763343" y="703392"/>
                  <a:pt x="636451" y="685715"/>
                  <a:pt x="499563" y="686482"/>
                </a:cubicBezTo>
                <a:cubicBezTo>
                  <a:pt x="362675" y="687249"/>
                  <a:pt x="204815" y="694892"/>
                  <a:pt x="114416" y="686482"/>
                </a:cubicBezTo>
                <a:cubicBezTo>
                  <a:pt x="50034" y="690394"/>
                  <a:pt x="-13532" y="641900"/>
                  <a:pt x="0" y="572066"/>
                </a:cubicBezTo>
                <a:cubicBezTo>
                  <a:pt x="303" y="382222"/>
                  <a:pt x="10826" y="336826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1668046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98799" y="31597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449" y="12626"/>
                  <a:pt x="11894" y="-1391"/>
                  <a:pt x="28854" y="0"/>
                </a:cubicBezTo>
                <a:cubicBezTo>
                  <a:pt x="84633" y="1640"/>
                  <a:pt x="96097" y="-2784"/>
                  <a:pt x="144266" y="0"/>
                </a:cubicBezTo>
                <a:cubicBezTo>
                  <a:pt x="157670" y="-175"/>
                  <a:pt x="173389" y="13253"/>
                  <a:pt x="173120" y="28854"/>
                </a:cubicBezTo>
                <a:cubicBezTo>
                  <a:pt x="184524" y="126691"/>
                  <a:pt x="160730" y="247368"/>
                  <a:pt x="173120" y="389437"/>
                </a:cubicBezTo>
                <a:cubicBezTo>
                  <a:pt x="172247" y="405438"/>
                  <a:pt x="156571" y="417215"/>
                  <a:pt x="144266" y="418291"/>
                </a:cubicBezTo>
                <a:cubicBezTo>
                  <a:pt x="95503" y="415055"/>
                  <a:pt x="81703" y="419071"/>
                  <a:pt x="28854" y="418291"/>
                </a:cubicBezTo>
                <a:cubicBezTo>
                  <a:pt x="14119" y="419153"/>
                  <a:pt x="12" y="404815"/>
                  <a:pt x="0" y="389437"/>
                </a:cubicBezTo>
                <a:cubicBezTo>
                  <a:pt x="162" y="218137"/>
                  <a:pt x="-17094" y="126555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613" y="13833"/>
                  <a:pt x="14365" y="-104"/>
                  <a:pt x="28854" y="0"/>
                </a:cubicBezTo>
                <a:cubicBezTo>
                  <a:pt x="72744" y="4890"/>
                  <a:pt x="107198" y="371"/>
                  <a:pt x="144266" y="0"/>
                </a:cubicBezTo>
                <a:cubicBezTo>
                  <a:pt x="158117" y="772"/>
                  <a:pt x="172705" y="12234"/>
                  <a:pt x="173120" y="28854"/>
                </a:cubicBezTo>
                <a:cubicBezTo>
                  <a:pt x="162914" y="179605"/>
                  <a:pt x="173302" y="264714"/>
                  <a:pt x="173120" y="389437"/>
                </a:cubicBezTo>
                <a:cubicBezTo>
                  <a:pt x="172299" y="405326"/>
                  <a:pt x="158253" y="415987"/>
                  <a:pt x="144266" y="418291"/>
                </a:cubicBezTo>
                <a:cubicBezTo>
                  <a:pt x="119790" y="423205"/>
                  <a:pt x="85856" y="414090"/>
                  <a:pt x="28854" y="418291"/>
                </a:cubicBezTo>
                <a:cubicBezTo>
                  <a:pt x="9629" y="418144"/>
                  <a:pt x="-1643" y="404768"/>
                  <a:pt x="0" y="389437"/>
                </a:cubicBezTo>
                <a:cubicBezTo>
                  <a:pt x="12208" y="216545"/>
                  <a:pt x="6082" y="107814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9174680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46452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53503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5636" y="52834"/>
                  <a:pt x="43054" y="3822"/>
                  <a:pt x="100960" y="0"/>
                </a:cubicBezTo>
                <a:cubicBezTo>
                  <a:pt x="267728" y="10662"/>
                  <a:pt x="342725" y="13955"/>
                  <a:pt x="446452" y="0"/>
                </a:cubicBezTo>
                <a:cubicBezTo>
                  <a:pt x="550179" y="-13955"/>
                  <a:pt x="723503" y="-7342"/>
                  <a:pt x="806045" y="0"/>
                </a:cubicBezTo>
                <a:cubicBezTo>
                  <a:pt x="864298" y="3739"/>
                  <a:pt x="912612" y="36449"/>
                  <a:pt x="907005" y="100960"/>
                </a:cubicBezTo>
                <a:cubicBezTo>
                  <a:pt x="926175" y="295429"/>
                  <a:pt x="888128" y="369671"/>
                  <a:pt x="907005" y="504790"/>
                </a:cubicBezTo>
                <a:cubicBezTo>
                  <a:pt x="909121" y="558860"/>
                  <a:pt x="870323" y="600037"/>
                  <a:pt x="806045" y="605750"/>
                </a:cubicBezTo>
                <a:cubicBezTo>
                  <a:pt x="678080" y="597967"/>
                  <a:pt x="587585" y="600805"/>
                  <a:pt x="453503" y="605750"/>
                </a:cubicBezTo>
                <a:cubicBezTo>
                  <a:pt x="319421" y="610695"/>
                  <a:pt x="271382" y="607686"/>
                  <a:pt x="100960" y="605750"/>
                </a:cubicBezTo>
                <a:cubicBezTo>
                  <a:pt x="58670" y="603401"/>
                  <a:pt x="-2731" y="559437"/>
                  <a:pt x="0" y="504790"/>
                </a:cubicBezTo>
                <a:cubicBezTo>
                  <a:pt x="-10819" y="400041"/>
                  <a:pt x="4182" y="289693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497" y="44262"/>
                  <a:pt x="40132" y="-7533"/>
                  <a:pt x="100960" y="0"/>
                </a:cubicBezTo>
                <a:cubicBezTo>
                  <a:pt x="210749" y="-17635"/>
                  <a:pt x="301526" y="-8528"/>
                  <a:pt x="467604" y="0"/>
                </a:cubicBezTo>
                <a:cubicBezTo>
                  <a:pt x="633682" y="8528"/>
                  <a:pt x="644161" y="-691"/>
                  <a:pt x="806045" y="0"/>
                </a:cubicBezTo>
                <a:cubicBezTo>
                  <a:pt x="870169" y="-882"/>
                  <a:pt x="904291" y="47876"/>
                  <a:pt x="907005" y="100960"/>
                </a:cubicBezTo>
                <a:cubicBezTo>
                  <a:pt x="904798" y="233808"/>
                  <a:pt x="906137" y="373603"/>
                  <a:pt x="907005" y="504790"/>
                </a:cubicBezTo>
                <a:cubicBezTo>
                  <a:pt x="907778" y="563077"/>
                  <a:pt x="865614" y="612473"/>
                  <a:pt x="806045" y="605750"/>
                </a:cubicBezTo>
                <a:cubicBezTo>
                  <a:pt x="729579" y="603510"/>
                  <a:pt x="596027" y="612085"/>
                  <a:pt x="453503" y="605750"/>
                </a:cubicBezTo>
                <a:cubicBezTo>
                  <a:pt x="310979" y="599415"/>
                  <a:pt x="215133" y="605082"/>
                  <a:pt x="100960" y="605750"/>
                </a:cubicBezTo>
                <a:cubicBezTo>
                  <a:pt x="49215" y="603160"/>
                  <a:pt x="5843" y="554144"/>
                  <a:pt x="0" y="504790"/>
                </a:cubicBezTo>
                <a:cubicBezTo>
                  <a:pt x="13276" y="349476"/>
                  <a:pt x="13604" y="284999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7806210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289716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0834" y="-21883"/>
                    <a:pt x="489790" y="20959"/>
                    <a:pt x="663640" y="0"/>
                  </a:cubicBezTo>
                  <a:cubicBezTo>
                    <a:pt x="837490" y="-20959"/>
                    <a:pt x="1046065" y="11326"/>
                    <a:pt x="1289716" y="0"/>
                  </a:cubicBezTo>
                  <a:cubicBezTo>
                    <a:pt x="1533367" y="-11326"/>
                    <a:pt x="1663928" y="-21528"/>
                    <a:pt x="1878227" y="0"/>
                  </a:cubicBezTo>
                  <a:cubicBezTo>
                    <a:pt x="1855658" y="179957"/>
                    <a:pt x="1869041" y="372792"/>
                    <a:pt x="1878227" y="527826"/>
                  </a:cubicBezTo>
                  <a:cubicBezTo>
                    <a:pt x="1887413" y="682860"/>
                    <a:pt x="1856025" y="971005"/>
                    <a:pt x="1878227" y="1099637"/>
                  </a:cubicBezTo>
                  <a:cubicBezTo>
                    <a:pt x="1611494" y="1072641"/>
                    <a:pt x="1504242" y="1104286"/>
                    <a:pt x="1289716" y="1099637"/>
                  </a:cubicBezTo>
                  <a:cubicBezTo>
                    <a:pt x="1075190" y="1094988"/>
                    <a:pt x="834645" y="1099781"/>
                    <a:pt x="719987" y="1099637"/>
                  </a:cubicBezTo>
                  <a:cubicBezTo>
                    <a:pt x="605329" y="1099493"/>
                    <a:pt x="229370" y="1084378"/>
                    <a:pt x="0" y="1099637"/>
                  </a:cubicBezTo>
                  <a:cubicBezTo>
                    <a:pt x="-20387" y="929400"/>
                    <a:pt x="24597" y="826498"/>
                    <a:pt x="0" y="582808"/>
                  </a:cubicBezTo>
                  <a:cubicBezTo>
                    <a:pt x="-24597" y="339118"/>
                    <a:pt x="-19044" y="22949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306819" y="-11470"/>
                    <a:pt x="427852" y="2486"/>
                    <a:pt x="626076" y="0"/>
                  </a:cubicBezTo>
                  <a:cubicBezTo>
                    <a:pt x="824300" y="-2486"/>
                    <a:pt x="1109669" y="22267"/>
                    <a:pt x="1252151" y="0"/>
                  </a:cubicBezTo>
                  <a:cubicBezTo>
                    <a:pt x="1394633" y="-22267"/>
                    <a:pt x="1653397" y="9393"/>
                    <a:pt x="1878227" y="0"/>
                  </a:cubicBezTo>
                  <a:cubicBezTo>
                    <a:pt x="1896800" y="222253"/>
                    <a:pt x="1903217" y="383498"/>
                    <a:pt x="1878227" y="549819"/>
                  </a:cubicBezTo>
                  <a:cubicBezTo>
                    <a:pt x="1853237" y="716140"/>
                    <a:pt x="1853293" y="832997"/>
                    <a:pt x="1878227" y="1099637"/>
                  </a:cubicBezTo>
                  <a:cubicBezTo>
                    <a:pt x="1634660" y="1081958"/>
                    <a:pt x="1533594" y="1110565"/>
                    <a:pt x="1289716" y="1099637"/>
                  </a:cubicBezTo>
                  <a:cubicBezTo>
                    <a:pt x="1045838" y="1088709"/>
                    <a:pt x="919383" y="1075444"/>
                    <a:pt x="719987" y="1099637"/>
                  </a:cubicBezTo>
                  <a:cubicBezTo>
                    <a:pt x="520591" y="1123830"/>
                    <a:pt x="207715" y="1129897"/>
                    <a:pt x="0" y="1099637"/>
                  </a:cubicBezTo>
                  <a:cubicBezTo>
                    <a:pt x="-10029" y="923850"/>
                    <a:pt x="21658" y="739961"/>
                    <a:pt x="0" y="582808"/>
                  </a:cubicBezTo>
                  <a:cubicBezTo>
                    <a:pt x="-21658" y="425655"/>
                    <a:pt x="7603" y="135767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52009323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87814 w 1876003"/>
                <a:gd name="connsiteY1" fmla="*/ 0 h 673922"/>
                <a:gd name="connsiteX2" fmla="*/ 119438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9105" y="14610"/>
                    <a:pt x="405886" y="-3211"/>
                    <a:pt x="587814" y="0"/>
                  </a:cubicBezTo>
                  <a:cubicBezTo>
                    <a:pt x="769742" y="3211"/>
                    <a:pt x="898588" y="23884"/>
                    <a:pt x="1194389" y="0"/>
                  </a:cubicBezTo>
                  <a:cubicBezTo>
                    <a:pt x="1490191" y="-23884"/>
                    <a:pt x="1735035" y="-5828"/>
                    <a:pt x="1876003" y="0"/>
                  </a:cubicBezTo>
                  <a:cubicBezTo>
                    <a:pt x="1624196" y="163494"/>
                    <a:pt x="1549783" y="201953"/>
                    <a:pt x="1388242" y="350439"/>
                  </a:cubicBezTo>
                  <a:cubicBezTo>
                    <a:pt x="1226701" y="498925"/>
                    <a:pt x="1096402" y="544937"/>
                    <a:pt x="938001" y="673922"/>
                  </a:cubicBezTo>
                  <a:cubicBezTo>
                    <a:pt x="771542" y="559594"/>
                    <a:pt x="620390" y="428731"/>
                    <a:pt x="469001" y="336961"/>
                  </a:cubicBezTo>
                  <a:cubicBezTo>
                    <a:pt x="317612" y="245192"/>
                    <a:pt x="227247" y="146901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98322" y="-1121"/>
                    <a:pt x="293945" y="8237"/>
                    <a:pt x="569054" y="0"/>
                  </a:cubicBezTo>
                  <a:cubicBezTo>
                    <a:pt x="844163" y="-8237"/>
                    <a:pt x="993079" y="28086"/>
                    <a:pt x="1231909" y="0"/>
                  </a:cubicBezTo>
                  <a:cubicBezTo>
                    <a:pt x="1470740" y="-28086"/>
                    <a:pt x="1716945" y="25247"/>
                    <a:pt x="1876003" y="0"/>
                  </a:cubicBezTo>
                  <a:cubicBezTo>
                    <a:pt x="1694830" y="147817"/>
                    <a:pt x="1604741" y="196903"/>
                    <a:pt x="1425762" y="323483"/>
                  </a:cubicBezTo>
                  <a:cubicBezTo>
                    <a:pt x="1246782" y="450063"/>
                    <a:pt x="1076493" y="538260"/>
                    <a:pt x="938001" y="673922"/>
                  </a:cubicBezTo>
                  <a:cubicBezTo>
                    <a:pt x="808961" y="615053"/>
                    <a:pt x="669506" y="474702"/>
                    <a:pt x="459620" y="330222"/>
                  </a:cubicBezTo>
                  <a:cubicBezTo>
                    <a:pt x="249735" y="185742"/>
                    <a:pt x="120176" y="6494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21295562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15824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16829 h 1099637"/>
                <a:gd name="connsiteX5" fmla="*/ 1878227 w 1878227"/>
                <a:gd name="connsiteY5" fmla="*/ 1099637 h 1099637"/>
                <a:gd name="connsiteX6" fmla="*/ 1252151 w 1878227"/>
                <a:gd name="connsiteY6" fmla="*/ 1099637 h 1099637"/>
                <a:gd name="connsiteX7" fmla="*/ 626076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27826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18872" y="-13508"/>
                    <a:pt x="442007" y="-16244"/>
                    <a:pt x="588511" y="0"/>
                  </a:cubicBezTo>
                  <a:cubicBezTo>
                    <a:pt x="735015" y="16244"/>
                    <a:pt x="952704" y="27525"/>
                    <a:pt x="1158240" y="0"/>
                  </a:cubicBezTo>
                  <a:cubicBezTo>
                    <a:pt x="1363776" y="-27525"/>
                    <a:pt x="1704668" y="-19207"/>
                    <a:pt x="1878227" y="0"/>
                  </a:cubicBezTo>
                  <a:cubicBezTo>
                    <a:pt x="1899828" y="174583"/>
                    <a:pt x="1867753" y="387731"/>
                    <a:pt x="1878227" y="516829"/>
                  </a:cubicBezTo>
                  <a:cubicBezTo>
                    <a:pt x="1888701" y="645927"/>
                    <a:pt x="1900913" y="846276"/>
                    <a:pt x="1878227" y="1099637"/>
                  </a:cubicBezTo>
                  <a:cubicBezTo>
                    <a:pt x="1608549" y="1081208"/>
                    <a:pt x="1534250" y="1089853"/>
                    <a:pt x="1252151" y="1099637"/>
                  </a:cubicBezTo>
                  <a:cubicBezTo>
                    <a:pt x="970052" y="1109421"/>
                    <a:pt x="882022" y="1104230"/>
                    <a:pt x="626076" y="1099637"/>
                  </a:cubicBezTo>
                  <a:cubicBezTo>
                    <a:pt x="370130" y="1095044"/>
                    <a:pt x="197909" y="1093937"/>
                    <a:pt x="0" y="1099637"/>
                  </a:cubicBezTo>
                  <a:cubicBezTo>
                    <a:pt x="3709" y="962085"/>
                    <a:pt x="15396" y="718975"/>
                    <a:pt x="0" y="527826"/>
                  </a:cubicBezTo>
                  <a:cubicBezTo>
                    <a:pt x="-15396" y="336677"/>
                    <a:pt x="25125" y="172214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61469" y="-26786"/>
                    <a:pt x="298443" y="-16478"/>
                    <a:pt x="569729" y="0"/>
                  </a:cubicBezTo>
                  <a:cubicBezTo>
                    <a:pt x="841015" y="16478"/>
                    <a:pt x="1050704" y="-15468"/>
                    <a:pt x="1214587" y="0"/>
                  </a:cubicBezTo>
                  <a:cubicBezTo>
                    <a:pt x="1378470" y="15468"/>
                    <a:pt x="1644672" y="12637"/>
                    <a:pt x="1878227" y="0"/>
                  </a:cubicBezTo>
                  <a:cubicBezTo>
                    <a:pt x="1877439" y="156536"/>
                    <a:pt x="1900758" y="346219"/>
                    <a:pt x="1878227" y="571811"/>
                  </a:cubicBezTo>
                  <a:cubicBezTo>
                    <a:pt x="1855696" y="797403"/>
                    <a:pt x="1877214" y="875050"/>
                    <a:pt x="1878227" y="1099637"/>
                  </a:cubicBezTo>
                  <a:cubicBezTo>
                    <a:pt x="1761186" y="1081959"/>
                    <a:pt x="1492217" y="1104484"/>
                    <a:pt x="1308498" y="1099637"/>
                  </a:cubicBezTo>
                  <a:cubicBezTo>
                    <a:pt x="1124779" y="1094790"/>
                    <a:pt x="851175" y="1075773"/>
                    <a:pt x="644858" y="1099637"/>
                  </a:cubicBezTo>
                  <a:cubicBezTo>
                    <a:pt x="438541" y="1123501"/>
                    <a:pt x="292667" y="1120788"/>
                    <a:pt x="0" y="1099637"/>
                  </a:cubicBezTo>
                  <a:cubicBezTo>
                    <a:pt x="9897" y="967425"/>
                    <a:pt x="-24798" y="670790"/>
                    <a:pt x="0" y="560815"/>
                  </a:cubicBezTo>
                  <a:cubicBezTo>
                    <a:pt x="24798" y="450840"/>
                    <a:pt x="12442" y="18431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505709370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31279" y="-902"/>
                    <a:pt x="369761" y="-8133"/>
                    <a:pt x="662854" y="0"/>
                  </a:cubicBezTo>
                  <a:cubicBezTo>
                    <a:pt x="955947" y="8133"/>
                    <a:pt x="1090074" y="-18115"/>
                    <a:pt x="1288189" y="0"/>
                  </a:cubicBezTo>
                  <a:cubicBezTo>
                    <a:pt x="1486305" y="18115"/>
                    <a:pt x="1688087" y="9510"/>
                    <a:pt x="1876003" y="0"/>
                  </a:cubicBezTo>
                  <a:cubicBezTo>
                    <a:pt x="1773499" y="83947"/>
                    <a:pt x="1642203" y="175363"/>
                    <a:pt x="1435142" y="316743"/>
                  </a:cubicBezTo>
                  <a:cubicBezTo>
                    <a:pt x="1228081" y="458124"/>
                    <a:pt x="1089078" y="537675"/>
                    <a:pt x="938001" y="673922"/>
                  </a:cubicBezTo>
                  <a:cubicBezTo>
                    <a:pt x="712289" y="527128"/>
                    <a:pt x="673801" y="454126"/>
                    <a:pt x="478381" y="343700"/>
                  </a:cubicBezTo>
                  <a:cubicBezTo>
                    <a:pt x="282961" y="233274"/>
                    <a:pt x="99419" y="717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1183" y="-3650"/>
                    <a:pt x="382232" y="-16610"/>
                    <a:pt x="587814" y="0"/>
                  </a:cubicBezTo>
                  <a:cubicBezTo>
                    <a:pt x="793396" y="16610"/>
                    <a:pt x="936368" y="6504"/>
                    <a:pt x="1250669" y="0"/>
                  </a:cubicBezTo>
                  <a:cubicBezTo>
                    <a:pt x="1564970" y="-6504"/>
                    <a:pt x="1659264" y="-19459"/>
                    <a:pt x="1876003" y="0"/>
                  </a:cubicBezTo>
                  <a:cubicBezTo>
                    <a:pt x="1634477" y="175218"/>
                    <a:pt x="1535489" y="279990"/>
                    <a:pt x="1388242" y="350439"/>
                  </a:cubicBezTo>
                  <a:cubicBezTo>
                    <a:pt x="1240995" y="420888"/>
                    <a:pt x="1060375" y="568323"/>
                    <a:pt x="938001" y="673922"/>
                  </a:cubicBezTo>
                  <a:cubicBezTo>
                    <a:pt x="759234" y="566095"/>
                    <a:pt x="587266" y="410935"/>
                    <a:pt x="487761" y="350439"/>
                  </a:cubicBezTo>
                  <a:cubicBezTo>
                    <a:pt x="388256" y="289944"/>
                    <a:pt x="207953" y="14653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616476972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70934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38769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49819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305859" y="20858"/>
                    <a:pt x="356209" y="22205"/>
                    <a:pt x="644858" y="0"/>
                  </a:cubicBezTo>
                  <a:cubicBezTo>
                    <a:pt x="933507" y="-22205"/>
                    <a:pt x="1092414" y="-21426"/>
                    <a:pt x="1270934" y="0"/>
                  </a:cubicBezTo>
                  <a:cubicBezTo>
                    <a:pt x="1449454" y="21426"/>
                    <a:pt x="1623180" y="-2968"/>
                    <a:pt x="1878227" y="0"/>
                  </a:cubicBezTo>
                  <a:cubicBezTo>
                    <a:pt x="1870309" y="125639"/>
                    <a:pt x="1857322" y="391036"/>
                    <a:pt x="1878227" y="527826"/>
                  </a:cubicBezTo>
                  <a:cubicBezTo>
                    <a:pt x="1899132" y="664616"/>
                    <a:pt x="1885497" y="887163"/>
                    <a:pt x="1878227" y="1099637"/>
                  </a:cubicBezTo>
                  <a:cubicBezTo>
                    <a:pt x="1692372" y="1099798"/>
                    <a:pt x="1485524" y="1091775"/>
                    <a:pt x="1308498" y="1099637"/>
                  </a:cubicBezTo>
                  <a:cubicBezTo>
                    <a:pt x="1131472" y="1107499"/>
                    <a:pt x="895066" y="1074616"/>
                    <a:pt x="738769" y="1099637"/>
                  </a:cubicBezTo>
                  <a:cubicBezTo>
                    <a:pt x="582472" y="1124658"/>
                    <a:pt x="348648" y="1093142"/>
                    <a:pt x="0" y="1099637"/>
                  </a:cubicBezTo>
                  <a:cubicBezTo>
                    <a:pt x="-13766" y="847014"/>
                    <a:pt x="-11602" y="823050"/>
                    <a:pt x="0" y="549819"/>
                  </a:cubicBezTo>
                  <a:cubicBezTo>
                    <a:pt x="11602" y="276588"/>
                    <a:pt x="9831" y="227727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6238" y="-24192"/>
                    <a:pt x="349597" y="13519"/>
                    <a:pt x="644858" y="0"/>
                  </a:cubicBezTo>
                  <a:cubicBezTo>
                    <a:pt x="940119" y="-13519"/>
                    <a:pt x="1030650" y="12516"/>
                    <a:pt x="1289716" y="0"/>
                  </a:cubicBezTo>
                  <a:cubicBezTo>
                    <a:pt x="1548782" y="-12516"/>
                    <a:pt x="1617558" y="27079"/>
                    <a:pt x="1878227" y="0"/>
                  </a:cubicBezTo>
                  <a:cubicBezTo>
                    <a:pt x="1881734" y="245894"/>
                    <a:pt x="1893562" y="328876"/>
                    <a:pt x="1878227" y="560815"/>
                  </a:cubicBezTo>
                  <a:cubicBezTo>
                    <a:pt x="1862892" y="792755"/>
                    <a:pt x="1874901" y="845307"/>
                    <a:pt x="1878227" y="1099637"/>
                  </a:cubicBezTo>
                  <a:cubicBezTo>
                    <a:pt x="1722330" y="1098502"/>
                    <a:pt x="1457223" y="1091669"/>
                    <a:pt x="1252151" y="1099637"/>
                  </a:cubicBezTo>
                  <a:cubicBezTo>
                    <a:pt x="1047079" y="1107605"/>
                    <a:pt x="782629" y="1125653"/>
                    <a:pt x="626076" y="1099637"/>
                  </a:cubicBezTo>
                  <a:cubicBezTo>
                    <a:pt x="469524" y="1073621"/>
                    <a:pt x="305297" y="1125890"/>
                    <a:pt x="0" y="1099637"/>
                  </a:cubicBezTo>
                  <a:cubicBezTo>
                    <a:pt x="898" y="895275"/>
                    <a:pt x="-12764" y="757063"/>
                    <a:pt x="0" y="571811"/>
                  </a:cubicBezTo>
                  <a:cubicBezTo>
                    <a:pt x="12764" y="386559"/>
                    <a:pt x="-11358" y="27254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03533175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6942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50240 w 1876003"/>
                <a:gd name="connsiteY6" fmla="*/ 323483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35604" y="29579"/>
                    <a:pt x="423666" y="26314"/>
                    <a:pt x="606574" y="0"/>
                  </a:cubicBezTo>
                  <a:cubicBezTo>
                    <a:pt x="789482" y="-26314"/>
                    <a:pt x="1113822" y="-27313"/>
                    <a:pt x="1269429" y="0"/>
                  </a:cubicBezTo>
                  <a:cubicBezTo>
                    <a:pt x="1425036" y="27313"/>
                    <a:pt x="1703854" y="-7269"/>
                    <a:pt x="1876003" y="0"/>
                  </a:cubicBezTo>
                  <a:cubicBezTo>
                    <a:pt x="1756827" y="95007"/>
                    <a:pt x="1595179" y="179750"/>
                    <a:pt x="1435142" y="316743"/>
                  </a:cubicBezTo>
                  <a:cubicBezTo>
                    <a:pt x="1275105" y="453736"/>
                    <a:pt x="1117416" y="552444"/>
                    <a:pt x="938001" y="673922"/>
                  </a:cubicBezTo>
                  <a:cubicBezTo>
                    <a:pt x="786743" y="553710"/>
                    <a:pt x="665696" y="484328"/>
                    <a:pt x="450240" y="323483"/>
                  </a:cubicBezTo>
                  <a:cubicBezTo>
                    <a:pt x="234784" y="162637"/>
                    <a:pt x="205110" y="163681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73759" y="13377"/>
                    <a:pt x="355163" y="13571"/>
                    <a:pt x="625334" y="0"/>
                  </a:cubicBezTo>
                  <a:cubicBezTo>
                    <a:pt x="895505" y="-13571"/>
                    <a:pt x="1004562" y="27085"/>
                    <a:pt x="1194389" y="0"/>
                  </a:cubicBezTo>
                  <a:cubicBezTo>
                    <a:pt x="1384216" y="-27085"/>
                    <a:pt x="1657054" y="-17102"/>
                    <a:pt x="1876003" y="0"/>
                  </a:cubicBezTo>
                  <a:cubicBezTo>
                    <a:pt x="1711500" y="149220"/>
                    <a:pt x="1592158" y="198958"/>
                    <a:pt x="1397622" y="343700"/>
                  </a:cubicBezTo>
                  <a:cubicBezTo>
                    <a:pt x="1203086" y="488442"/>
                    <a:pt x="1135240" y="504958"/>
                    <a:pt x="938001" y="673922"/>
                  </a:cubicBezTo>
                  <a:cubicBezTo>
                    <a:pt x="834070" y="576887"/>
                    <a:pt x="613968" y="423198"/>
                    <a:pt x="469001" y="336961"/>
                  </a:cubicBezTo>
                  <a:cubicBezTo>
                    <a:pt x="324034" y="250724"/>
                    <a:pt x="138135" y="9038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70787383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47216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64479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769" y="19874"/>
                  <a:pt x="18950" y="4697"/>
                  <a:pt x="41526" y="0"/>
                </a:cubicBezTo>
                <a:cubicBezTo>
                  <a:pt x="226494" y="-17023"/>
                  <a:pt x="270136" y="-5127"/>
                  <a:pt x="447216" y="0"/>
                </a:cubicBezTo>
                <a:cubicBezTo>
                  <a:pt x="624296" y="5127"/>
                  <a:pt x="793800" y="10169"/>
                  <a:pt x="904696" y="0"/>
                </a:cubicBezTo>
                <a:cubicBezTo>
                  <a:pt x="931108" y="3013"/>
                  <a:pt x="945678" y="19204"/>
                  <a:pt x="946222" y="41526"/>
                </a:cubicBezTo>
                <a:cubicBezTo>
                  <a:pt x="938228" y="91971"/>
                  <a:pt x="939767" y="129677"/>
                  <a:pt x="946222" y="207626"/>
                </a:cubicBezTo>
                <a:cubicBezTo>
                  <a:pt x="948783" y="235490"/>
                  <a:pt x="932437" y="250211"/>
                  <a:pt x="904696" y="249152"/>
                </a:cubicBezTo>
                <a:cubicBezTo>
                  <a:pt x="687904" y="266593"/>
                  <a:pt x="573203" y="263480"/>
                  <a:pt x="464479" y="249152"/>
                </a:cubicBezTo>
                <a:cubicBezTo>
                  <a:pt x="355755" y="234824"/>
                  <a:pt x="188479" y="231281"/>
                  <a:pt x="41526" y="249152"/>
                </a:cubicBezTo>
                <a:cubicBezTo>
                  <a:pt x="17674" y="246919"/>
                  <a:pt x="-3945" y="234220"/>
                  <a:pt x="0" y="207626"/>
                </a:cubicBezTo>
                <a:cubicBezTo>
                  <a:pt x="-6407" y="149858"/>
                  <a:pt x="5548" y="95971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2826" y="17867"/>
                  <a:pt x="21975" y="-544"/>
                  <a:pt x="41526" y="0"/>
                </a:cubicBezTo>
                <a:cubicBezTo>
                  <a:pt x="229523" y="-17726"/>
                  <a:pt x="384084" y="6797"/>
                  <a:pt x="481743" y="0"/>
                </a:cubicBezTo>
                <a:cubicBezTo>
                  <a:pt x="579402" y="-6797"/>
                  <a:pt x="752779" y="11902"/>
                  <a:pt x="904696" y="0"/>
                </a:cubicBezTo>
                <a:cubicBezTo>
                  <a:pt x="922903" y="1344"/>
                  <a:pt x="944830" y="19725"/>
                  <a:pt x="946222" y="41526"/>
                </a:cubicBezTo>
                <a:cubicBezTo>
                  <a:pt x="945561" y="106862"/>
                  <a:pt x="954339" y="154522"/>
                  <a:pt x="946222" y="207626"/>
                </a:cubicBezTo>
                <a:cubicBezTo>
                  <a:pt x="947071" y="229989"/>
                  <a:pt x="927915" y="250623"/>
                  <a:pt x="904696" y="249152"/>
                </a:cubicBezTo>
                <a:cubicBezTo>
                  <a:pt x="689435" y="232203"/>
                  <a:pt x="608699" y="270356"/>
                  <a:pt x="455848" y="249152"/>
                </a:cubicBezTo>
                <a:cubicBezTo>
                  <a:pt x="302997" y="227948"/>
                  <a:pt x="226759" y="264522"/>
                  <a:pt x="41526" y="249152"/>
                </a:cubicBezTo>
                <a:cubicBezTo>
                  <a:pt x="18369" y="252662"/>
                  <a:pt x="-1920" y="233010"/>
                  <a:pt x="0" y="207626"/>
                </a:cubicBezTo>
                <a:cubicBezTo>
                  <a:pt x="3271" y="171770"/>
                  <a:pt x="-7306" y="88672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441543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3416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0371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2727" y="12261"/>
                  <a:pt x="14559" y="178"/>
                  <a:pt x="28854" y="0"/>
                </a:cubicBezTo>
                <a:cubicBezTo>
                  <a:pt x="53394" y="5676"/>
                  <a:pt x="117778" y="165"/>
                  <a:pt x="144266" y="0"/>
                </a:cubicBezTo>
                <a:cubicBezTo>
                  <a:pt x="161469" y="-1801"/>
                  <a:pt x="172927" y="12391"/>
                  <a:pt x="173120" y="28854"/>
                </a:cubicBezTo>
                <a:cubicBezTo>
                  <a:pt x="169937" y="189086"/>
                  <a:pt x="183157" y="282540"/>
                  <a:pt x="173120" y="389437"/>
                </a:cubicBezTo>
                <a:cubicBezTo>
                  <a:pt x="172697" y="405553"/>
                  <a:pt x="160436" y="419072"/>
                  <a:pt x="144266" y="418291"/>
                </a:cubicBezTo>
                <a:cubicBezTo>
                  <a:pt x="114442" y="423285"/>
                  <a:pt x="73486" y="422367"/>
                  <a:pt x="28854" y="418291"/>
                </a:cubicBezTo>
                <a:cubicBezTo>
                  <a:pt x="12763" y="418632"/>
                  <a:pt x="-3126" y="405362"/>
                  <a:pt x="0" y="389437"/>
                </a:cubicBezTo>
                <a:cubicBezTo>
                  <a:pt x="7028" y="266899"/>
                  <a:pt x="-9283" y="11459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521" y="10788"/>
                  <a:pt x="12934" y="408"/>
                  <a:pt x="28854" y="0"/>
                </a:cubicBezTo>
                <a:cubicBezTo>
                  <a:pt x="60107" y="584"/>
                  <a:pt x="94925" y="-3178"/>
                  <a:pt x="144266" y="0"/>
                </a:cubicBezTo>
                <a:cubicBezTo>
                  <a:pt x="160247" y="-3676"/>
                  <a:pt x="173799" y="12159"/>
                  <a:pt x="173120" y="28854"/>
                </a:cubicBezTo>
                <a:cubicBezTo>
                  <a:pt x="188749" y="116895"/>
                  <a:pt x="155672" y="291865"/>
                  <a:pt x="173120" y="389437"/>
                </a:cubicBezTo>
                <a:cubicBezTo>
                  <a:pt x="174194" y="406734"/>
                  <a:pt x="162108" y="419970"/>
                  <a:pt x="144266" y="418291"/>
                </a:cubicBezTo>
                <a:cubicBezTo>
                  <a:pt x="113239" y="420550"/>
                  <a:pt x="75813" y="418561"/>
                  <a:pt x="28854" y="418291"/>
                </a:cubicBezTo>
                <a:cubicBezTo>
                  <a:pt x="9964" y="417013"/>
                  <a:pt x="2477" y="407668"/>
                  <a:pt x="0" y="389437"/>
                </a:cubicBezTo>
                <a:cubicBezTo>
                  <a:pt x="10363" y="299338"/>
                  <a:pt x="-4580" y="203213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6890735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77280" y="4534253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ContainerNotFound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610854"/>
            <a:ext cx="4048394" cy="16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711861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41228" y="4824103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Delete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(in memory)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A9E002-78C1-D048-869A-894B5DDEB967}"/>
              </a:ext>
            </a:extLst>
          </p:cNvPr>
          <p:cNvGrpSpPr/>
          <p:nvPr/>
        </p:nvGrpSpPr>
        <p:grpSpPr>
          <a:xfrm>
            <a:off x="5557048" y="4561140"/>
            <a:ext cx="433615" cy="288669"/>
            <a:chOff x="5557048" y="5509477"/>
            <a:chExt cx="433615" cy="288669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5557048" y="5509753"/>
              <a:ext cx="433615" cy="288393"/>
            </a:xfrm>
            <a:custGeom>
              <a:avLst/>
              <a:gdLst>
                <a:gd name="connsiteX0" fmla="*/ 0 w 433615"/>
                <a:gd name="connsiteY0" fmla="*/ 0 h 288393"/>
                <a:gd name="connsiteX1" fmla="*/ 433615 w 433615"/>
                <a:gd name="connsiteY1" fmla="*/ 0 h 288393"/>
                <a:gd name="connsiteX2" fmla="*/ 433615 w 433615"/>
                <a:gd name="connsiteY2" fmla="*/ 288393 h 288393"/>
                <a:gd name="connsiteX3" fmla="*/ 0 w 433615"/>
                <a:gd name="connsiteY3" fmla="*/ 288393 h 288393"/>
                <a:gd name="connsiteX4" fmla="*/ 0 w 433615"/>
                <a:gd name="connsiteY4" fmla="*/ 0 h 28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15" h="288393" fill="none" extrusionOk="0">
                  <a:moveTo>
                    <a:pt x="0" y="0"/>
                  </a:moveTo>
                  <a:cubicBezTo>
                    <a:pt x="159592" y="13775"/>
                    <a:pt x="253792" y="4214"/>
                    <a:pt x="433615" y="0"/>
                  </a:cubicBezTo>
                  <a:cubicBezTo>
                    <a:pt x="443333" y="116568"/>
                    <a:pt x="434211" y="187099"/>
                    <a:pt x="433615" y="288393"/>
                  </a:cubicBezTo>
                  <a:cubicBezTo>
                    <a:pt x="276001" y="275903"/>
                    <a:pt x="208447" y="309004"/>
                    <a:pt x="0" y="288393"/>
                  </a:cubicBezTo>
                  <a:cubicBezTo>
                    <a:pt x="12658" y="206351"/>
                    <a:pt x="11435" y="133263"/>
                    <a:pt x="0" y="0"/>
                  </a:cubicBezTo>
                  <a:close/>
                </a:path>
                <a:path w="433615" h="288393" stroke="0" extrusionOk="0">
                  <a:moveTo>
                    <a:pt x="0" y="0"/>
                  </a:moveTo>
                  <a:cubicBezTo>
                    <a:pt x="141614" y="-6889"/>
                    <a:pt x="240877" y="1330"/>
                    <a:pt x="433615" y="0"/>
                  </a:cubicBezTo>
                  <a:cubicBezTo>
                    <a:pt x="420937" y="96886"/>
                    <a:pt x="422137" y="194339"/>
                    <a:pt x="433615" y="288393"/>
                  </a:cubicBezTo>
                  <a:cubicBezTo>
                    <a:pt x="237541" y="273089"/>
                    <a:pt x="180430" y="297806"/>
                    <a:pt x="0" y="288393"/>
                  </a:cubicBezTo>
                  <a:cubicBezTo>
                    <a:pt x="-2380" y="161036"/>
                    <a:pt x="-9089" y="95727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367770339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5557048" y="5509477"/>
              <a:ext cx="433102" cy="176744"/>
            </a:xfrm>
            <a:custGeom>
              <a:avLst/>
              <a:gdLst>
                <a:gd name="connsiteX0" fmla="*/ 0 w 433102"/>
                <a:gd name="connsiteY0" fmla="*/ 0 h 176744"/>
                <a:gd name="connsiteX1" fmla="*/ 433102 w 433102"/>
                <a:gd name="connsiteY1" fmla="*/ 0 h 176744"/>
                <a:gd name="connsiteX2" fmla="*/ 216551 w 433102"/>
                <a:gd name="connsiteY2" fmla="*/ 176744 h 176744"/>
                <a:gd name="connsiteX3" fmla="*/ 0 w 433102"/>
                <a:gd name="connsiteY3" fmla="*/ 0 h 1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02" h="176744" fill="none" extrusionOk="0">
                  <a:moveTo>
                    <a:pt x="0" y="0"/>
                  </a:moveTo>
                  <a:cubicBezTo>
                    <a:pt x="162251" y="-988"/>
                    <a:pt x="252599" y="1442"/>
                    <a:pt x="433102" y="0"/>
                  </a:cubicBezTo>
                  <a:cubicBezTo>
                    <a:pt x="361628" y="51652"/>
                    <a:pt x="312300" y="84936"/>
                    <a:pt x="216551" y="176744"/>
                  </a:cubicBezTo>
                  <a:cubicBezTo>
                    <a:pt x="106123" y="92168"/>
                    <a:pt x="71177" y="69365"/>
                    <a:pt x="0" y="0"/>
                  </a:cubicBezTo>
                  <a:close/>
                </a:path>
                <a:path w="433102" h="176744" stroke="0" extrusionOk="0">
                  <a:moveTo>
                    <a:pt x="0" y="0"/>
                  </a:moveTo>
                  <a:cubicBezTo>
                    <a:pt x="159224" y="15046"/>
                    <a:pt x="299767" y="13094"/>
                    <a:pt x="433102" y="0"/>
                  </a:cubicBezTo>
                  <a:cubicBezTo>
                    <a:pt x="350830" y="53039"/>
                    <a:pt x="278975" y="110342"/>
                    <a:pt x="216551" y="176744"/>
                  </a:cubicBezTo>
                  <a:cubicBezTo>
                    <a:pt x="150939" y="111648"/>
                    <a:pt x="98841" y="81928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273512721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4799653"/>
            <a:ext cx="15319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513359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5103152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209" y="11140"/>
                  <a:pt x="10938" y="1070"/>
                  <a:pt x="28854" y="0"/>
                </a:cubicBezTo>
                <a:cubicBezTo>
                  <a:pt x="64913" y="-5229"/>
                  <a:pt x="93552" y="1036"/>
                  <a:pt x="144266" y="0"/>
                </a:cubicBezTo>
                <a:cubicBezTo>
                  <a:pt x="162780" y="-2323"/>
                  <a:pt x="173727" y="12918"/>
                  <a:pt x="173120" y="28854"/>
                </a:cubicBezTo>
                <a:cubicBezTo>
                  <a:pt x="173424" y="169703"/>
                  <a:pt x="166124" y="307930"/>
                  <a:pt x="173120" y="389437"/>
                </a:cubicBezTo>
                <a:cubicBezTo>
                  <a:pt x="173769" y="405110"/>
                  <a:pt x="160310" y="418669"/>
                  <a:pt x="144266" y="418291"/>
                </a:cubicBezTo>
                <a:cubicBezTo>
                  <a:pt x="106780" y="421298"/>
                  <a:pt x="76874" y="414553"/>
                  <a:pt x="28854" y="418291"/>
                </a:cubicBezTo>
                <a:cubicBezTo>
                  <a:pt x="13340" y="422009"/>
                  <a:pt x="-307" y="407398"/>
                  <a:pt x="0" y="389437"/>
                </a:cubicBezTo>
                <a:cubicBezTo>
                  <a:pt x="11585" y="250483"/>
                  <a:pt x="13860" y="11729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58" y="13434"/>
                  <a:pt x="13452" y="-121"/>
                  <a:pt x="28854" y="0"/>
                </a:cubicBezTo>
                <a:cubicBezTo>
                  <a:pt x="76872" y="1189"/>
                  <a:pt x="93127" y="4809"/>
                  <a:pt x="144266" y="0"/>
                </a:cubicBezTo>
                <a:cubicBezTo>
                  <a:pt x="159481" y="820"/>
                  <a:pt x="173661" y="15334"/>
                  <a:pt x="173120" y="28854"/>
                </a:cubicBezTo>
                <a:cubicBezTo>
                  <a:pt x="184786" y="202027"/>
                  <a:pt x="165101" y="285918"/>
                  <a:pt x="173120" y="389437"/>
                </a:cubicBezTo>
                <a:cubicBezTo>
                  <a:pt x="170217" y="404322"/>
                  <a:pt x="160771" y="418003"/>
                  <a:pt x="144266" y="418291"/>
                </a:cubicBezTo>
                <a:cubicBezTo>
                  <a:pt x="108170" y="422923"/>
                  <a:pt x="56929" y="415775"/>
                  <a:pt x="28854" y="418291"/>
                </a:cubicBezTo>
                <a:cubicBezTo>
                  <a:pt x="14245" y="415993"/>
                  <a:pt x="-3710" y="406452"/>
                  <a:pt x="0" y="389437"/>
                </a:cubicBezTo>
                <a:cubicBezTo>
                  <a:pt x="5380" y="255194"/>
                  <a:pt x="-2595" y="138875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501808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806045 w 907005"/>
              <a:gd name="connsiteY2" fmla="*/ 0 h 605750"/>
              <a:gd name="connsiteX3" fmla="*/ 907005 w 907005"/>
              <a:gd name="connsiteY3" fmla="*/ 100960 h 605750"/>
              <a:gd name="connsiteX4" fmla="*/ 907005 w 907005"/>
              <a:gd name="connsiteY4" fmla="*/ 504790 h 605750"/>
              <a:gd name="connsiteX5" fmla="*/ 806045 w 907005"/>
              <a:gd name="connsiteY5" fmla="*/ 605750 h 605750"/>
              <a:gd name="connsiteX6" fmla="*/ 100960 w 907005"/>
              <a:gd name="connsiteY6" fmla="*/ 605750 h 605750"/>
              <a:gd name="connsiteX7" fmla="*/ 0 w 907005"/>
              <a:gd name="connsiteY7" fmla="*/ 504790 h 605750"/>
              <a:gd name="connsiteX8" fmla="*/ 0 w 907005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245435" y="-30767"/>
                  <a:pt x="704766" y="-34382"/>
                  <a:pt x="806045" y="0"/>
                </a:cubicBezTo>
                <a:cubicBezTo>
                  <a:pt x="863327" y="-147"/>
                  <a:pt x="909711" y="40749"/>
                  <a:pt x="907005" y="100960"/>
                </a:cubicBezTo>
                <a:cubicBezTo>
                  <a:pt x="896048" y="251382"/>
                  <a:pt x="915363" y="415260"/>
                  <a:pt x="907005" y="504790"/>
                </a:cubicBezTo>
                <a:cubicBezTo>
                  <a:pt x="903104" y="566457"/>
                  <a:pt x="855832" y="603020"/>
                  <a:pt x="806045" y="605750"/>
                </a:cubicBezTo>
                <a:cubicBezTo>
                  <a:pt x="627791" y="663239"/>
                  <a:pt x="389870" y="549182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233394" y="-51433"/>
                  <a:pt x="585260" y="-52549"/>
                  <a:pt x="806045" y="0"/>
                </a:cubicBezTo>
                <a:cubicBezTo>
                  <a:pt x="859516" y="3679"/>
                  <a:pt x="900821" y="53876"/>
                  <a:pt x="907005" y="100960"/>
                </a:cubicBezTo>
                <a:cubicBezTo>
                  <a:pt x="921499" y="187772"/>
                  <a:pt x="915920" y="409156"/>
                  <a:pt x="907005" y="504790"/>
                </a:cubicBezTo>
                <a:cubicBezTo>
                  <a:pt x="916560" y="558907"/>
                  <a:pt x="863888" y="604812"/>
                  <a:pt x="806045" y="605750"/>
                </a:cubicBezTo>
                <a:cubicBezTo>
                  <a:pt x="724851" y="663728"/>
                  <a:pt x="378271" y="568880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(Rejected)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5320958"/>
            <a:ext cx="4371297" cy="36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13770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AC4E982-16D1-F042-B5D0-5C239DBBA53C}"/>
              </a:ext>
            </a:extLst>
          </p:cNvPr>
          <p:cNvSpPr/>
          <p:nvPr/>
        </p:nvSpPr>
        <p:spPr>
          <a:xfrm>
            <a:off x="11311016" y="3958559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5F7A447-93C4-734D-B16D-28E5BC9E33A1}"/>
              </a:ext>
            </a:extLst>
          </p:cNvPr>
          <p:cNvSpPr/>
          <p:nvPr/>
        </p:nvSpPr>
        <p:spPr>
          <a:xfrm>
            <a:off x="11208301" y="4007625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0C4B83-F3B2-9C40-B015-EDE8C91E8AF6}"/>
              </a:ext>
            </a:extLst>
          </p:cNvPr>
          <p:cNvSpPr/>
          <p:nvPr/>
        </p:nvSpPr>
        <p:spPr>
          <a:xfrm>
            <a:off x="4487067" y="563130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0BAF24-118E-BD44-AB3B-B82C7690B10F}"/>
              </a:ext>
            </a:extLst>
          </p:cNvPr>
          <p:cNvCxnSpPr>
            <a:cxnSpLocks/>
          </p:cNvCxnSpPr>
          <p:nvPr/>
        </p:nvCxnSpPr>
        <p:spPr>
          <a:xfrm flipH="1">
            <a:off x="5999279" y="5746035"/>
            <a:ext cx="1513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rocess 82">
            <a:extLst>
              <a:ext uri="{FF2B5EF4-FFF2-40B4-BE49-F238E27FC236}">
                <a16:creationId xmlns:a16="http://schemas.microsoft.com/office/drawing/2014/main" id="{12A1D5FF-A3ED-4448-ADAF-0B2A744D7424}"/>
              </a:ext>
            </a:extLst>
          </p:cNvPr>
          <p:cNvSpPr/>
          <p:nvPr/>
        </p:nvSpPr>
        <p:spPr>
          <a:xfrm>
            <a:off x="5550424" y="5672597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Merge 83">
            <a:extLst>
              <a:ext uri="{FF2B5EF4-FFF2-40B4-BE49-F238E27FC236}">
                <a16:creationId xmlns:a16="http://schemas.microsoft.com/office/drawing/2014/main" id="{278D2A2F-1DB7-0947-A571-C9C64266C2B9}"/>
              </a:ext>
            </a:extLst>
          </p:cNvPr>
          <p:cNvSpPr/>
          <p:nvPr/>
        </p:nvSpPr>
        <p:spPr>
          <a:xfrm>
            <a:off x="5550424" y="5672321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E55E93-8339-2B47-8E7E-459E04327EBA}"/>
              </a:ext>
            </a:extLst>
          </p:cNvPr>
          <p:cNvCxnSpPr>
            <a:cxnSpLocks/>
          </p:cNvCxnSpPr>
          <p:nvPr/>
        </p:nvCxnSpPr>
        <p:spPr>
          <a:xfrm flipV="1">
            <a:off x="5990886" y="5838570"/>
            <a:ext cx="4029528" cy="696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F1417F-FD80-AA47-A5E4-9B3A72A9F761}"/>
              </a:ext>
            </a:extLst>
          </p:cNvPr>
          <p:cNvCxnSpPr>
            <a:cxnSpLocks/>
          </p:cNvCxnSpPr>
          <p:nvPr/>
        </p:nvCxnSpPr>
        <p:spPr>
          <a:xfrm flipV="1">
            <a:off x="6003977" y="5931553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C2FF3A2-6508-0141-8DBF-5A3041F2F155}"/>
              </a:ext>
            </a:extLst>
          </p:cNvPr>
          <p:cNvSpPr/>
          <p:nvPr/>
        </p:nvSpPr>
        <p:spPr>
          <a:xfrm>
            <a:off x="9711159" y="5510817"/>
            <a:ext cx="2084151" cy="787291"/>
          </a:xfrm>
          <a:custGeom>
            <a:avLst/>
            <a:gdLst>
              <a:gd name="connsiteX0" fmla="*/ 0 w 2084151"/>
              <a:gd name="connsiteY0" fmla="*/ 131218 h 787291"/>
              <a:gd name="connsiteX1" fmla="*/ 131218 w 2084151"/>
              <a:gd name="connsiteY1" fmla="*/ 0 h 787291"/>
              <a:gd name="connsiteX2" fmla="*/ 756673 w 2084151"/>
              <a:gd name="connsiteY2" fmla="*/ 0 h 787291"/>
              <a:gd name="connsiteX3" fmla="*/ 1363912 w 2084151"/>
              <a:gd name="connsiteY3" fmla="*/ 0 h 787291"/>
              <a:gd name="connsiteX4" fmla="*/ 1952933 w 2084151"/>
              <a:gd name="connsiteY4" fmla="*/ 0 h 787291"/>
              <a:gd name="connsiteX5" fmla="*/ 2084151 w 2084151"/>
              <a:gd name="connsiteY5" fmla="*/ 131218 h 787291"/>
              <a:gd name="connsiteX6" fmla="*/ 2084151 w 2084151"/>
              <a:gd name="connsiteY6" fmla="*/ 656073 h 787291"/>
              <a:gd name="connsiteX7" fmla="*/ 1952933 w 2084151"/>
              <a:gd name="connsiteY7" fmla="*/ 787291 h 787291"/>
              <a:gd name="connsiteX8" fmla="*/ 1327478 w 2084151"/>
              <a:gd name="connsiteY8" fmla="*/ 787291 h 787291"/>
              <a:gd name="connsiteX9" fmla="*/ 774891 w 2084151"/>
              <a:gd name="connsiteY9" fmla="*/ 787291 h 787291"/>
              <a:gd name="connsiteX10" fmla="*/ 131218 w 2084151"/>
              <a:gd name="connsiteY10" fmla="*/ 787291 h 787291"/>
              <a:gd name="connsiteX11" fmla="*/ 0 w 2084151"/>
              <a:gd name="connsiteY11" fmla="*/ 656073 h 787291"/>
              <a:gd name="connsiteX12" fmla="*/ 0 w 2084151"/>
              <a:gd name="connsiteY12" fmla="*/ 131218 h 78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4151" h="787291" fill="none" extrusionOk="0">
                <a:moveTo>
                  <a:pt x="0" y="131218"/>
                </a:moveTo>
                <a:cubicBezTo>
                  <a:pt x="-5802" y="59701"/>
                  <a:pt x="49125" y="-6639"/>
                  <a:pt x="131218" y="0"/>
                </a:cubicBezTo>
                <a:cubicBezTo>
                  <a:pt x="331887" y="-28128"/>
                  <a:pt x="597976" y="-10526"/>
                  <a:pt x="756673" y="0"/>
                </a:cubicBezTo>
                <a:cubicBezTo>
                  <a:pt x="915371" y="10526"/>
                  <a:pt x="1060837" y="-9066"/>
                  <a:pt x="1363912" y="0"/>
                </a:cubicBezTo>
                <a:cubicBezTo>
                  <a:pt x="1666987" y="9066"/>
                  <a:pt x="1690262" y="24083"/>
                  <a:pt x="1952933" y="0"/>
                </a:cubicBezTo>
                <a:cubicBezTo>
                  <a:pt x="2009118" y="670"/>
                  <a:pt x="2090180" y="47880"/>
                  <a:pt x="2084151" y="131218"/>
                </a:cubicBezTo>
                <a:cubicBezTo>
                  <a:pt x="2093336" y="254287"/>
                  <a:pt x="2062606" y="416098"/>
                  <a:pt x="2084151" y="656073"/>
                </a:cubicBezTo>
                <a:cubicBezTo>
                  <a:pt x="2092156" y="744393"/>
                  <a:pt x="2014046" y="793280"/>
                  <a:pt x="1952933" y="787291"/>
                </a:cubicBezTo>
                <a:cubicBezTo>
                  <a:pt x="1824603" y="779852"/>
                  <a:pt x="1577521" y="788601"/>
                  <a:pt x="1327478" y="787291"/>
                </a:cubicBezTo>
                <a:cubicBezTo>
                  <a:pt x="1077435" y="785981"/>
                  <a:pt x="893763" y="799290"/>
                  <a:pt x="774891" y="787291"/>
                </a:cubicBezTo>
                <a:cubicBezTo>
                  <a:pt x="656019" y="775292"/>
                  <a:pt x="312709" y="769294"/>
                  <a:pt x="131218" y="787291"/>
                </a:cubicBezTo>
                <a:cubicBezTo>
                  <a:pt x="64313" y="789239"/>
                  <a:pt x="3521" y="740402"/>
                  <a:pt x="0" y="656073"/>
                </a:cubicBezTo>
                <a:cubicBezTo>
                  <a:pt x="22365" y="412199"/>
                  <a:pt x="4184" y="291225"/>
                  <a:pt x="0" y="131218"/>
                </a:cubicBezTo>
                <a:close/>
              </a:path>
              <a:path w="2084151" h="787291" stroke="0" extrusionOk="0">
                <a:moveTo>
                  <a:pt x="0" y="131218"/>
                </a:moveTo>
                <a:cubicBezTo>
                  <a:pt x="-10117" y="52508"/>
                  <a:pt x="48501" y="3846"/>
                  <a:pt x="131218" y="0"/>
                </a:cubicBezTo>
                <a:cubicBezTo>
                  <a:pt x="350856" y="-25735"/>
                  <a:pt x="512561" y="10639"/>
                  <a:pt x="774891" y="0"/>
                </a:cubicBezTo>
                <a:cubicBezTo>
                  <a:pt x="1037221" y="-10639"/>
                  <a:pt x="1129175" y="-28990"/>
                  <a:pt x="1363912" y="0"/>
                </a:cubicBezTo>
                <a:cubicBezTo>
                  <a:pt x="1598649" y="28990"/>
                  <a:pt x="1745798" y="11389"/>
                  <a:pt x="1952933" y="0"/>
                </a:cubicBezTo>
                <a:cubicBezTo>
                  <a:pt x="2023257" y="-6911"/>
                  <a:pt x="2088375" y="43117"/>
                  <a:pt x="2084151" y="131218"/>
                </a:cubicBezTo>
                <a:cubicBezTo>
                  <a:pt x="2076487" y="281580"/>
                  <a:pt x="2066684" y="482518"/>
                  <a:pt x="2084151" y="656073"/>
                </a:cubicBezTo>
                <a:cubicBezTo>
                  <a:pt x="2083844" y="725611"/>
                  <a:pt x="2023431" y="790031"/>
                  <a:pt x="1952933" y="787291"/>
                </a:cubicBezTo>
                <a:cubicBezTo>
                  <a:pt x="1795561" y="776217"/>
                  <a:pt x="1587016" y="775924"/>
                  <a:pt x="1382129" y="787291"/>
                </a:cubicBezTo>
                <a:cubicBezTo>
                  <a:pt x="1177242" y="798658"/>
                  <a:pt x="934122" y="770589"/>
                  <a:pt x="774891" y="787291"/>
                </a:cubicBezTo>
                <a:cubicBezTo>
                  <a:pt x="615660" y="803993"/>
                  <a:pt x="439466" y="805722"/>
                  <a:pt x="131218" y="787291"/>
                </a:cubicBezTo>
                <a:cubicBezTo>
                  <a:pt x="64414" y="781692"/>
                  <a:pt x="9108" y="722670"/>
                  <a:pt x="0" y="656073"/>
                </a:cubicBezTo>
                <a:cubicBezTo>
                  <a:pt x="17561" y="509473"/>
                  <a:pt x="3045" y="237447"/>
                  <a:pt x="0" y="131218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8D2EACC-0014-954C-BA91-D45F0F3278C5}"/>
              </a:ext>
            </a:extLst>
          </p:cNvPr>
          <p:cNvSpPr/>
          <p:nvPr/>
        </p:nvSpPr>
        <p:spPr>
          <a:xfrm>
            <a:off x="10857917" y="6060662"/>
            <a:ext cx="1156101" cy="235784"/>
          </a:xfrm>
          <a:custGeom>
            <a:avLst/>
            <a:gdLst>
              <a:gd name="connsiteX0" fmla="*/ 0 w 1156101"/>
              <a:gd name="connsiteY0" fmla="*/ 39298 h 235784"/>
              <a:gd name="connsiteX1" fmla="*/ 39298 w 1156101"/>
              <a:gd name="connsiteY1" fmla="*/ 0 h 235784"/>
              <a:gd name="connsiteX2" fmla="*/ 545725 w 1156101"/>
              <a:gd name="connsiteY2" fmla="*/ 0 h 235784"/>
              <a:gd name="connsiteX3" fmla="*/ 1116803 w 1156101"/>
              <a:gd name="connsiteY3" fmla="*/ 0 h 235784"/>
              <a:gd name="connsiteX4" fmla="*/ 1156101 w 1156101"/>
              <a:gd name="connsiteY4" fmla="*/ 39298 h 235784"/>
              <a:gd name="connsiteX5" fmla="*/ 1156101 w 1156101"/>
              <a:gd name="connsiteY5" fmla="*/ 196486 h 235784"/>
              <a:gd name="connsiteX6" fmla="*/ 1116803 w 1156101"/>
              <a:gd name="connsiteY6" fmla="*/ 235784 h 235784"/>
              <a:gd name="connsiteX7" fmla="*/ 578051 w 1156101"/>
              <a:gd name="connsiteY7" fmla="*/ 235784 h 235784"/>
              <a:gd name="connsiteX8" fmla="*/ 39298 w 1156101"/>
              <a:gd name="connsiteY8" fmla="*/ 235784 h 235784"/>
              <a:gd name="connsiteX9" fmla="*/ 0 w 1156101"/>
              <a:gd name="connsiteY9" fmla="*/ 196486 h 235784"/>
              <a:gd name="connsiteX10" fmla="*/ 0 w 1156101"/>
              <a:gd name="connsiteY10" fmla="*/ 39298 h 23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6101" h="235784" fill="none" extrusionOk="0">
                <a:moveTo>
                  <a:pt x="0" y="39298"/>
                </a:moveTo>
                <a:cubicBezTo>
                  <a:pt x="1417" y="20271"/>
                  <a:pt x="18190" y="381"/>
                  <a:pt x="39298" y="0"/>
                </a:cubicBezTo>
                <a:cubicBezTo>
                  <a:pt x="260060" y="20964"/>
                  <a:pt x="414694" y="13881"/>
                  <a:pt x="545725" y="0"/>
                </a:cubicBezTo>
                <a:cubicBezTo>
                  <a:pt x="676756" y="-13881"/>
                  <a:pt x="967828" y="16490"/>
                  <a:pt x="1116803" y="0"/>
                </a:cubicBezTo>
                <a:cubicBezTo>
                  <a:pt x="1134231" y="-2772"/>
                  <a:pt x="1158630" y="16236"/>
                  <a:pt x="1156101" y="39298"/>
                </a:cubicBezTo>
                <a:cubicBezTo>
                  <a:pt x="1155235" y="84050"/>
                  <a:pt x="1162441" y="149124"/>
                  <a:pt x="1156101" y="196486"/>
                </a:cubicBezTo>
                <a:cubicBezTo>
                  <a:pt x="1151911" y="220855"/>
                  <a:pt x="1135284" y="235203"/>
                  <a:pt x="1116803" y="235784"/>
                </a:cubicBezTo>
                <a:cubicBezTo>
                  <a:pt x="886907" y="253534"/>
                  <a:pt x="842931" y="253239"/>
                  <a:pt x="578051" y="235784"/>
                </a:cubicBezTo>
                <a:cubicBezTo>
                  <a:pt x="313171" y="218329"/>
                  <a:pt x="151572" y="236046"/>
                  <a:pt x="39298" y="235784"/>
                </a:cubicBezTo>
                <a:cubicBezTo>
                  <a:pt x="18314" y="234984"/>
                  <a:pt x="522" y="218083"/>
                  <a:pt x="0" y="196486"/>
                </a:cubicBezTo>
                <a:cubicBezTo>
                  <a:pt x="-6589" y="129665"/>
                  <a:pt x="5336" y="86254"/>
                  <a:pt x="0" y="39298"/>
                </a:cubicBezTo>
                <a:close/>
              </a:path>
              <a:path w="1156101" h="235784" stroke="0" extrusionOk="0">
                <a:moveTo>
                  <a:pt x="0" y="39298"/>
                </a:moveTo>
                <a:cubicBezTo>
                  <a:pt x="3331" y="19330"/>
                  <a:pt x="22874" y="1187"/>
                  <a:pt x="39298" y="0"/>
                </a:cubicBezTo>
                <a:cubicBezTo>
                  <a:pt x="282163" y="-20978"/>
                  <a:pt x="416646" y="-22510"/>
                  <a:pt x="567275" y="0"/>
                </a:cubicBezTo>
                <a:cubicBezTo>
                  <a:pt x="717904" y="22510"/>
                  <a:pt x="894467" y="-1707"/>
                  <a:pt x="1116803" y="0"/>
                </a:cubicBezTo>
                <a:cubicBezTo>
                  <a:pt x="1141321" y="1443"/>
                  <a:pt x="1156748" y="20940"/>
                  <a:pt x="1156101" y="39298"/>
                </a:cubicBezTo>
                <a:cubicBezTo>
                  <a:pt x="1151262" y="97397"/>
                  <a:pt x="1153845" y="143109"/>
                  <a:pt x="1156101" y="196486"/>
                </a:cubicBezTo>
                <a:cubicBezTo>
                  <a:pt x="1153102" y="215057"/>
                  <a:pt x="1137981" y="231363"/>
                  <a:pt x="1116803" y="235784"/>
                </a:cubicBezTo>
                <a:cubicBezTo>
                  <a:pt x="933191" y="218425"/>
                  <a:pt x="839693" y="253425"/>
                  <a:pt x="578051" y="235784"/>
                </a:cubicBezTo>
                <a:cubicBezTo>
                  <a:pt x="316409" y="218143"/>
                  <a:pt x="287062" y="214452"/>
                  <a:pt x="39298" y="235784"/>
                </a:cubicBezTo>
                <a:cubicBezTo>
                  <a:pt x="17244" y="235227"/>
                  <a:pt x="-2763" y="214447"/>
                  <a:pt x="0" y="196486"/>
                </a:cubicBezTo>
                <a:cubicBezTo>
                  <a:pt x="1090" y="139568"/>
                  <a:pt x="1621" y="73539"/>
                  <a:pt x="0" y="39298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41F7E72-4E28-C245-BFA8-1D6448D51E65}"/>
              </a:ext>
            </a:extLst>
          </p:cNvPr>
          <p:cNvSpPr/>
          <p:nvPr/>
        </p:nvSpPr>
        <p:spPr>
          <a:xfrm>
            <a:off x="11221804" y="487765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E78113-07BD-D54B-B216-7B008A9E0839}"/>
              </a:ext>
            </a:extLst>
          </p:cNvPr>
          <p:cNvSpPr/>
          <p:nvPr/>
        </p:nvSpPr>
        <p:spPr>
          <a:xfrm>
            <a:off x="9711159" y="6020103"/>
            <a:ext cx="2084151" cy="787291"/>
          </a:xfrm>
          <a:custGeom>
            <a:avLst/>
            <a:gdLst>
              <a:gd name="connsiteX0" fmla="*/ 0 w 2084151"/>
              <a:gd name="connsiteY0" fmla="*/ 131218 h 787291"/>
              <a:gd name="connsiteX1" fmla="*/ 131218 w 2084151"/>
              <a:gd name="connsiteY1" fmla="*/ 0 h 787291"/>
              <a:gd name="connsiteX2" fmla="*/ 756673 w 2084151"/>
              <a:gd name="connsiteY2" fmla="*/ 0 h 787291"/>
              <a:gd name="connsiteX3" fmla="*/ 1363912 w 2084151"/>
              <a:gd name="connsiteY3" fmla="*/ 0 h 787291"/>
              <a:gd name="connsiteX4" fmla="*/ 1952933 w 2084151"/>
              <a:gd name="connsiteY4" fmla="*/ 0 h 787291"/>
              <a:gd name="connsiteX5" fmla="*/ 2084151 w 2084151"/>
              <a:gd name="connsiteY5" fmla="*/ 131218 h 787291"/>
              <a:gd name="connsiteX6" fmla="*/ 2084151 w 2084151"/>
              <a:gd name="connsiteY6" fmla="*/ 656073 h 787291"/>
              <a:gd name="connsiteX7" fmla="*/ 1952933 w 2084151"/>
              <a:gd name="connsiteY7" fmla="*/ 787291 h 787291"/>
              <a:gd name="connsiteX8" fmla="*/ 1327478 w 2084151"/>
              <a:gd name="connsiteY8" fmla="*/ 787291 h 787291"/>
              <a:gd name="connsiteX9" fmla="*/ 774891 w 2084151"/>
              <a:gd name="connsiteY9" fmla="*/ 787291 h 787291"/>
              <a:gd name="connsiteX10" fmla="*/ 131218 w 2084151"/>
              <a:gd name="connsiteY10" fmla="*/ 787291 h 787291"/>
              <a:gd name="connsiteX11" fmla="*/ 0 w 2084151"/>
              <a:gd name="connsiteY11" fmla="*/ 656073 h 787291"/>
              <a:gd name="connsiteX12" fmla="*/ 0 w 2084151"/>
              <a:gd name="connsiteY12" fmla="*/ 131218 h 78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4151" h="787291" fill="none" extrusionOk="0">
                <a:moveTo>
                  <a:pt x="0" y="131218"/>
                </a:moveTo>
                <a:cubicBezTo>
                  <a:pt x="-5802" y="59701"/>
                  <a:pt x="49125" y="-6639"/>
                  <a:pt x="131218" y="0"/>
                </a:cubicBezTo>
                <a:cubicBezTo>
                  <a:pt x="331887" y="-28128"/>
                  <a:pt x="597976" y="-10526"/>
                  <a:pt x="756673" y="0"/>
                </a:cubicBezTo>
                <a:cubicBezTo>
                  <a:pt x="915371" y="10526"/>
                  <a:pt x="1060837" y="-9066"/>
                  <a:pt x="1363912" y="0"/>
                </a:cubicBezTo>
                <a:cubicBezTo>
                  <a:pt x="1666987" y="9066"/>
                  <a:pt x="1690262" y="24083"/>
                  <a:pt x="1952933" y="0"/>
                </a:cubicBezTo>
                <a:cubicBezTo>
                  <a:pt x="2009118" y="670"/>
                  <a:pt x="2090180" y="47880"/>
                  <a:pt x="2084151" y="131218"/>
                </a:cubicBezTo>
                <a:cubicBezTo>
                  <a:pt x="2093336" y="254287"/>
                  <a:pt x="2062606" y="416098"/>
                  <a:pt x="2084151" y="656073"/>
                </a:cubicBezTo>
                <a:cubicBezTo>
                  <a:pt x="2092156" y="744393"/>
                  <a:pt x="2014046" y="793280"/>
                  <a:pt x="1952933" y="787291"/>
                </a:cubicBezTo>
                <a:cubicBezTo>
                  <a:pt x="1824603" y="779852"/>
                  <a:pt x="1577521" y="788601"/>
                  <a:pt x="1327478" y="787291"/>
                </a:cubicBezTo>
                <a:cubicBezTo>
                  <a:pt x="1077435" y="785981"/>
                  <a:pt x="893763" y="799290"/>
                  <a:pt x="774891" y="787291"/>
                </a:cubicBezTo>
                <a:cubicBezTo>
                  <a:pt x="656019" y="775292"/>
                  <a:pt x="312709" y="769294"/>
                  <a:pt x="131218" y="787291"/>
                </a:cubicBezTo>
                <a:cubicBezTo>
                  <a:pt x="64313" y="789239"/>
                  <a:pt x="3521" y="740402"/>
                  <a:pt x="0" y="656073"/>
                </a:cubicBezTo>
                <a:cubicBezTo>
                  <a:pt x="22365" y="412199"/>
                  <a:pt x="4184" y="291225"/>
                  <a:pt x="0" y="131218"/>
                </a:cubicBezTo>
                <a:close/>
              </a:path>
              <a:path w="2084151" h="787291" stroke="0" extrusionOk="0">
                <a:moveTo>
                  <a:pt x="0" y="131218"/>
                </a:moveTo>
                <a:cubicBezTo>
                  <a:pt x="-10117" y="52508"/>
                  <a:pt x="48501" y="3846"/>
                  <a:pt x="131218" y="0"/>
                </a:cubicBezTo>
                <a:cubicBezTo>
                  <a:pt x="350856" y="-25735"/>
                  <a:pt x="512561" y="10639"/>
                  <a:pt x="774891" y="0"/>
                </a:cubicBezTo>
                <a:cubicBezTo>
                  <a:pt x="1037221" y="-10639"/>
                  <a:pt x="1129175" y="-28990"/>
                  <a:pt x="1363912" y="0"/>
                </a:cubicBezTo>
                <a:cubicBezTo>
                  <a:pt x="1598649" y="28990"/>
                  <a:pt x="1745798" y="11389"/>
                  <a:pt x="1952933" y="0"/>
                </a:cubicBezTo>
                <a:cubicBezTo>
                  <a:pt x="2023257" y="-6911"/>
                  <a:pt x="2088375" y="43117"/>
                  <a:pt x="2084151" y="131218"/>
                </a:cubicBezTo>
                <a:cubicBezTo>
                  <a:pt x="2076487" y="281580"/>
                  <a:pt x="2066684" y="482518"/>
                  <a:pt x="2084151" y="656073"/>
                </a:cubicBezTo>
                <a:cubicBezTo>
                  <a:pt x="2083844" y="725611"/>
                  <a:pt x="2023431" y="790031"/>
                  <a:pt x="1952933" y="787291"/>
                </a:cubicBezTo>
                <a:cubicBezTo>
                  <a:pt x="1795561" y="776217"/>
                  <a:pt x="1587016" y="775924"/>
                  <a:pt x="1382129" y="787291"/>
                </a:cubicBezTo>
                <a:cubicBezTo>
                  <a:pt x="1177242" y="798658"/>
                  <a:pt x="934122" y="770589"/>
                  <a:pt x="774891" y="787291"/>
                </a:cubicBezTo>
                <a:cubicBezTo>
                  <a:pt x="615660" y="803993"/>
                  <a:pt x="439466" y="805722"/>
                  <a:pt x="131218" y="787291"/>
                </a:cubicBezTo>
                <a:cubicBezTo>
                  <a:pt x="64414" y="781692"/>
                  <a:pt x="9108" y="722670"/>
                  <a:pt x="0" y="656073"/>
                </a:cubicBezTo>
                <a:cubicBezTo>
                  <a:pt x="17561" y="509473"/>
                  <a:pt x="3045" y="237447"/>
                  <a:pt x="0" y="131218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custGeom>
            <a:avLst/>
            <a:gdLst>
              <a:gd name="connsiteX0" fmla="*/ 0 w 6640946"/>
              <a:gd name="connsiteY0" fmla="*/ 113588 h 681516"/>
              <a:gd name="connsiteX1" fmla="*/ 113588 w 6640946"/>
              <a:gd name="connsiteY1" fmla="*/ 0 h 681516"/>
              <a:gd name="connsiteX2" fmla="*/ 626690 w 6640946"/>
              <a:gd name="connsiteY2" fmla="*/ 0 h 681516"/>
              <a:gd name="connsiteX3" fmla="*/ 1075654 w 6640946"/>
              <a:gd name="connsiteY3" fmla="*/ 0 h 681516"/>
              <a:gd name="connsiteX4" fmla="*/ 1717031 w 6640946"/>
              <a:gd name="connsiteY4" fmla="*/ 0 h 681516"/>
              <a:gd name="connsiteX5" fmla="*/ 2358408 w 6640946"/>
              <a:gd name="connsiteY5" fmla="*/ 0 h 681516"/>
              <a:gd name="connsiteX6" fmla="*/ 2807371 w 6640946"/>
              <a:gd name="connsiteY6" fmla="*/ 0 h 681516"/>
              <a:gd name="connsiteX7" fmla="*/ 3448748 w 6640946"/>
              <a:gd name="connsiteY7" fmla="*/ 0 h 681516"/>
              <a:gd name="connsiteX8" fmla="*/ 4154263 w 6640946"/>
              <a:gd name="connsiteY8" fmla="*/ 0 h 681516"/>
              <a:gd name="connsiteX9" fmla="*/ 4859778 w 6640946"/>
              <a:gd name="connsiteY9" fmla="*/ 0 h 681516"/>
              <a:gd name="connsiteX10" fmla="*/ 5501155 w 6640946"/>
              <a:gd name="connsiteY10" fmla="*/ 0 h 681516"/>
              <a:gd name="connsiteX11" fmla="*/ 5950119 w 6640946"/>
              <a:gd name="connsiteY11" fmla="*/ 0 h 681516"/>
              <a:gd name="connsiteX12" fmla="*/ 6527358 w 6640946"/>
              <a:gd name="connsiteY12" fmla="*/ 0 h 681516"/>
              <a:gd name="connsiteX13" fmla="*/ 6640946 w 6640946"/>
              <a:gd name="connsiteY13" fmla="*/ 113588 h 681516"/>
              <a:gd name="connsiteX14" fmla="*/ 6640946 w 6640946"/>
              <a:gd name="connsiteY14" fmla="*/ 567928 h 681516"/>
              <a:gd name="connsiteX15" fmla="*/ 6527358 w 6640946"/>
              <a:gd name="connsiteY15" fmla="*/ 681516 h 681516"/>
              <a:gd name="connsiteX16" fmla="*/ 5885981 w 6640946"/>
              <a:gd name="connsiteY16" fmla="*/ 681516 h 681516"/>
              <a:gd name="connsiteX17" fmla="*/ 5244604 w 6640946"/>
              <a:gd name="connsiteY17" fmla="*/ 681516 h 681516"/>
              <a:gd name="connsiteX18" fmla="*/ 4731502 w 6640946"/>
              <a:gd name="connsiteY18" fmla="*/ 681516 h 681516"/>
              <a:gd name="connsiteX19" fmla="*/ 4218401 w 6640946"/>
              <a:gd name="connsiteY19" fmla="*/ 681516 h 681516"/>
              <a:gd name="connsiteX20" fmla="*/ 3705299 w 6640946"/>
              <a:gd name="connsiteY20" fmla="*/ 681516 h 681516"/>
              <a:gd name="connsiteX21" fmla="*/ 3063922 w 6640946"/>
              <a:gd name="connsiteY21" fmla="*/ 681516 h 681516"/>
              <a:gd name="connsiteX22" fmla="*/ 2422545 w 6640946"/>
              <a:gd name="connsiteY22" fmla="*/ 681516 h 681516"/>
              <a:gd name="connsiteX23" fmla="*/ 1845306 w 6640946"/>
              <a:gd name="connsiteY23" fmla="*/ 681516 h 681516"/>
              <a:gd name="connsiteX24" fmla="*/ 1268067 w 6640946"/>
              <a:gd name="connsiteY24" fmla="*/ 681516 h 681516"/>
              <a:gd name="connsiteX25" fmla="*/ 113588 w 6640946"/>
              <a:gd name="connsiteY25" fmla="*/ 681516 h 681516"/>
              <a:gd name="connsiteX26" fmla="*/ 0 w 6640946"/>
              <a:gd name="connsiteY26" fmla="*/ 567928 h 681516"/>
              <a:gd name="connsiteX27" fmla="*/ 0 w 6640946"/>
              <a:gd name="connsiteY27" fmla="*/ 113588 h 68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0946" h="681516" fill="none" extrusionOk="0">
                <a:moveTo>
                  <a:pt x="0" y="113588"/>
                </a:moveTo>
                <a:cubicBezTo>
                  <a:pt x="-7175" y="55139"/>
                  <a:pt x="49020" y="1300"/>
                  <a:pt x="113588" y="0"/>
                </a:cubicBezTo>
                <a:cubicBezTo>
                  <a:pt x="257718" y="-12435"/>
                  <a:pt x="519936" y="11622"/>
                  <a:pt x="626690" y="0"/>
                </a:cubicBezTo>
                <a:cubicBezTo>
                  <a:pt x="733444" y="-11622"/>
                  <a:pt x="891220" y="-19665"/>
                  <a:pt x="1075654" y="0"/>
                </a:cubicBezTo>
                <a:cubicBezTo>
                  <a:pt x="1260088" y="19665"/>
                  <a:pt x="1585626" y="26608"/>
                  <a:pt x="1717031" y="0"/>
                </a:cubicBezTo>
                <a:cubicBezTo>
                  <a:pt x="1848436" y="-26608"/>
                  <a:pt x="2051903" y="16395"/>
                  <a:pt x="2358408" y="0"/>
                </a:cubicBezTo>
                <a:cubicBezTo>
                  <a:pt x="2664913" y="-16395"/>
                  <a:pt x="2599496" y="-4855"/>
                  <a:pt x="2807371" y="0"/>
                </a:cubicBezTo>
                <a:cubicBezTo>
                  <a:pt x="3015246" y="4855"/>
                  <a:pt x="3220618" y="-3577"/>
                  <a:pt x="3448748" y="0"/>
                </a:cubicBezTo>
                <a:cubicBezTo>
                  <a:pt x="3676878" y="3577"/>
                  <a:pt x="3863729" y="-16900"/>
                  <a:pt x="4154263" y="0"/>
                </a:cubicBezTo>
                <a:cubicBezTo>
                  <a:pt x="4444797" y="16900"/>
                  <a:pt x="4678015" y="12355"/>
                  <a:pt x="4859778" y="0"/>
                </a:cubicBezTo>
                <a:cubicBezTo>
                  <a:pt x="5041542" y="-12355"/>
                  <a:pt x="5304454" y="16220"/>
                  <a:pt x="5501155" y="0"/>
                </a:cubicBezTo>
                <a:cubicBezTo>
                  <a:pt x="5697856" y="-16220"/>
                  <a:pt x="5741950" y="11223"/>
                  <a:pt x="5950119" y="0"/>
                </a:cubicBezTo>
                <a:cubicBezTo>
                  <a:pt x="6158288" y="-11223"/>
                  <a:pt x="6248452" y="-9293"/>
                  <a:pt x="6527358" y="0"/>
                </a:cubicBezTo>
                <a:cubicBezTo>
                  <a:pt x="6583348" y="3363"/>
                  <a:pt x="6632097" y="48052"/>
                  <a:pt x="6640946" y="113588"/>
                </a:cubicBezTo>
                <a:cubicBezTo>
                  <a:pt x="6630917" y="215297"/>
                  <a:pt x="6645022" y="370578"/>
                  <a:pt x="6640946" y="567928"/>
                </a:cubicBezTo>
                <a:cubicBezTo>
                  <a:pt x="6630178" y="620017"/>
                  <a:pt x="6580285" y="681349"/>
                  <a:pt x="6527358" y="681516"/>
                </a:cubicBezTo>
                <a:cubicBezTo>
                  <a:pt x="6243492" y="661031"/>
                  <a:pt x="6054258" y="713570"/>
                  <a:pt x="5885981" y="681516"/>
                </a:cubicBezTo>
                <a:cubicBezTo>
                  <a:pt x="5717704" y="649462"/>
                  <a:pt x="5497987" y="705487"/>
                  <a:pt x="5244604" y="681516"/>
                </a:cubicBezTo>
                <a:cubicBezTo>
                  <a:pt x="4991221" y="657545"/>
                  <a:pt x="4882432" y="695830"/>
                  <a:pt x="4731502" y="681516"/>
                </a:cubicBezTo>
                <a:cubicBezTo>
                  <a:pt x="4580572" y="667202"/>
                  <a:pt x="4430244" y="688965"/>
                  <a:pt x="4218401" y="681516"/>
                </a:cubicBezTo>
                <a:cubicBezTo>
                  <a:pt x="4006558" y="674067"/>
                  <a:pt x="3821001" y="663934"/>
                  <a:pt x="3705299" y="681516"/>
                </a:cubicBezTo>
                <a:cubicBezTo>
                  <a:pt x="3589597" y="699098"/>
                  <a:pt x="3270086" y="670422"/>
                  <a:pt x="3063922" y="681516"/>
                </a:cubicBezTo>
                <a:cubicBezTo>
                  <a:pt x="2857758" y="692610"/>
                  <a:pt x="2704713" y="697533"/>
                  <a:pt x="2422545" y="681516"/>
                </a:cubicBezTo>
                <a:cubicBezTo>
                  <a:pt x="2140377" y="665499"/>
                  <a:pt x="1963132" y="669848"/>
                  <a:pt x="1845306" y="681516"/>
                </a:cubicBezTo>
                <a:cubicBezTo>
                  <a:pt x="1727480" y="693184"/>
                  <a:pt x="1442229" y="674066"/>
                  <a:pt x="1268067" y="681516"/>
                </a:cubicBezTo>
                <a:cubicBezTo>
                  <a:pt x="1093905" y="688966"/>
                  <a:pt x="665978" y="732667"/>
                  <a:pt x="113588" y="681516"/>
                </a:cubicBezTo>
                <a:cubicBezTo>
                  <a:pt x="57214" y="679935"/>
                  <a:pt x="2525" y="626374"/>
                  <a:pt x="0" y="567928"/>
                </a:cubicBezTo>
                <a:cubicBezTo>
                  <a:pt x="-6565" y="448958"/>
                  <a:pt x="3722" y="225620"/>
                  <a:pt x="0" y="113588"/>
                </a:cubicBezTo>
                <a:close/>
              </a:path>
              <a:path w="6640946" h="681516" stroke="0" extrusionOk="0">
                <a:moveTo>
                  <a:pt x="0" y="113588"/>
                </a:moveTo>
                <a:cubicBezTo>
                  <a:pt x="8044" y="49456"/>
                  <a:pt x="62523" y="7345"/>
                  <a:pt x="113588" y="0"/>
                </a:cubicBezTo>
                <a:cubicBezTo>
                  <a:pt x="350575" y="30685"/>
                  <a:pt x="569621" y="19523"/>
                  <a:pt x="754965" y="0"/>
                </a:cubicBezTo>
                <a:cubicBezTo>
                  <a:pt x="940309" y="-19523"/>
                  <a:pt x="1158145" y="2668"/>
                  <a:pt x="1460480" y="0"/>
                </a:cubicBezTo>
                <a:cubicBezTo>
                  <a:pt x="1762816" y="-2668"/>
                  <a:pt x="1942233" y="15848"/>
                  <a:pt x="2165994" y="0"/>
                </a:cubicBezTo>
                <a:cubicBezTo>
                  <a:pt x="2389755" y="-15848"/>
                  <a:pt x="2625047" y="10948"/>
                  <a:pt x="2743234" y="0"/>
                </a:cubicBezTo>
                <a:cubicBezTo>
                  <a:pt x="2861421" y="-10948"/>
                  <a:pt x="3152203" y="-5118"/>
                  <a:pt x="3448748" y="0"/>
                </a:cubicBezTo>
                <a:cubicBezTo>
                  <a:pt x="3745293" y="5118"/>
                  <a:pt x="3817864" y="-28023"/>
                  <a:pt x="4090125" y="0"/>
                </a:cubicBezTo>
                <a:cubicBezTo>
                  <a:pt x="4362386" y="28023"/>
                  <a:pt x="4546079" y="-25763"/>
                  <a:pt x="4795640" y="0"/>
                </a:cubicBezTo>
                <a:cubicBezTo>
                  <a:pt x="5045201" y="25763"/>
                  <a:pt x="5165538" y="-24099"/>
                  <a:pt x="5372879" y="0"/>
                </a:cubicBezTo>
                <a:cubicBezTo>
                  <a:pt x="5580220" y="24099"/>
                  <a:pt x="6181578" y="45167"/>
                  <a:pt x="6527358" y="0"/>
                </a:cubicBezTo>
                <a:cubicBezTo>
                  <a:pt x="6596851" y="-5023"/>
                  <a:pt x="6635339" y="49299"/>
                  <a:pt x="6640946" y="113588"/>
                </a:cubicBezTo>
                <a:cubicBezTo>
                  <a:pt x="6635331" y="336299"/>
                  <a:pt x="6620349" y="476100"/>
                  <a:pt x="6640946" y="567928"/>
                </a:cubicBezTo>
                <a:cubicBezTo>
                  <a:pt x="6639415" y="635350"/>
                  <a:pt x="6593997" y="694162"/>
                  <a:pt x="6527358" y="681516"/>
                </a:cubicBezTo>
                <a:cubicBezTo>
                  <a:pt x="6212500" y="676669"/>
                  <a:pt x="5972474" y="684804"/>
                  <a:pt x="5821843" y="681516"/>
                </a:cubicBezTo>
                <a:cubicBezTo>
                  <a:pt x="5671213" y="678228"/>
                  <a:pt x="5441205" y="686272"/>
                  <a:pt x="5308742" y="681516"/>
                </a:cubicBezTo>
                <a:cubicBezTo>
                  <a:pt x="5176279" y="676760"/>
                  <a:pt x="4900012" y="666472"/>
                  <a:pt x="4667365" y="681516"/>
                </a:cubicBezTo>
                <a:cubicBezTo>
                  <a:pt x="4434718" y="696560"/>
                  <a:pt x="4371833" y="670814"/>
                  <a:pt x="4090125" y="681516"/>
                </a:cubicBezTo>
                <a:cubicBezTo>
                  <a:pt x="3808417" y="692218"/>
                  <a:pt x="3721544" y="651874"/>
                  <a:pt x="3448748" y="681516"/>
                </a:cubicBezTo>
                <a:cubicBezTo>
                  <a:pt x="3175952" y="711158"/>
                  <a:pt x="3092733" y="698187"/>
                  <a:pt x="2935647" y="681516"/>
                </a:cubicBezTo>
                <a:cubicBezTo>
                  <a:pt x="2778561" y="664845"/>
                  <a:pt x="2700117" y="662765"/>
                  <a:pt x="2486683" y="681516"/>
                </a:cubicBezTo>
                <a:cubicBezTo>
                  <a:pt x="2273249" y="700267"/>
                  <a:pt x="2184037" y="666828"/>
                  <a:pt x="2037719" y="681516"/>
                </a:cubicBezTo>
                <a:cubicBezTo>
                  <a:pt x="1891401" y="696204"/>
                  <a:pt x="1687435" y="689613"/>
                  <a:pt x="1588755" y="681516"/>
                </a:cubicBezTo>
                <a:cubicBezTo>
                  <a:pt x="1490075" y="673419"/>
                  <a:pt x="1212710" y="697417"/>
                  <a:pt x="1011516" y="681516"/>
                </a:cubicBezTo>
                <a:cubicBezTo>
                  <a:pt x="810322" y="665615"/>
                  <a:pt x="488553" y="691297"/>
                  <a:pt x="113588" y="681516"/>
                </a:cubicBezTo>
                <a:cubicBezTo>
                  <a:pt x="36593" y="675086"/>
                  <a:pt x="-2699" y="639925"/>
                  <a:pt x="0" y="567928"/>
                </a:cubicBezTo>
                <a:cubicBezTo>
                  <a:pt x="8717" y="455247"/>
                  <a:pt x="-8556" y="224867"/>
                  <a:pt x="0" y="1135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9917922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 – No Voyage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09236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19564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2478" y="54363"/>
                  <a:pt x="50189" y="9652"/>
                  <a:pt x="103171" y="0"/>
                </a:cubicBezTo>
                <a:cubicBezTo>
                  <a:pt x="223067" y="-15223"/>
                  <a:pt x="494100" y="-16144"/>
                  <a:pt x="609236" y="0"/>
                </a:cubicBezTo>
                <a:cubicBezTo>
                  <a:pt x="724372" y="16144"/>
                  <a:pt x="956160" y="-13910"/>
                  <a:pt x="1135956" y="0"/>
                </a:cubicBezTo>
                <a:cubicBezTo>
                  <a:pt x="1191548" y="11335"/>
                  <a:pt x="1252057" y="51705"/>
                  <a:pt x="1239127" y="103171"/>
                </a:cubicBezTo>
                <a:cubicBezTo>
                  <a:pt x="1254185" y="271816"/>
                  <a:pt x="1244783" y="400679"/>
                  <a:pt x="1239127" y="515842"/>
                </a:cubicBezTo>
                <a:cubicBezTo>
                  <a:pt x="1243348" y="574676"/>
                  <a:pt x="1187825" y="618223"/>
                  <a:pt x="1135956" y="619013"/>
                </a:cubicBezTo>
                <a:cubicBezTo>
                  <a:pt x="928499" y="640483"/>
                  <a:pt x="729857" y="596409"/>
                  <a:pt x="619564" y="619013"/>
                </a:cubicBezTo>
                <a:cubicBezTo>
                  <a:pt x="509271" y="641617"/>
                  <a:pt x="253327" y="621701"/>
                  <a:pt x="103171" y="619013"/>
                </a:cubicBezTo>
                <a:cubicBezTo>
                  <a:pt x="43805" y="608320"/>
                  <a:pt x="-964" y="574779"/>
                  <a:pt x="0" y="515842"/>
                </a:cubicBezTo>
                <a:cubicBezTo>
                  <a:pt x="1097" y="366770"/>
                  <a:pt x="-5091" y="207592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-7195" y="53240"/>
                  <a:pt x="32760" y="4063"/>
                  <a:pt x="103171" y="0"/>
                </a:cubicBezTo>
                <a:cubicBezTo>
                  <a:pt x="276537" y="16292"/>
                  <a:pt x="392664" y="25468"/>
                  <a:pt x="629891" y="0"/>
                </a:cubicBezTo>
                <a:cubicBezTo>
                  <a:pt x="867118" y="-25468"/>
                  <a:pt x="1020895" y="-6706"/>
                  <a:pt x="1135956" y="0"/>
                </a:cubicBezTo>
                <a:cubicBezTo>
                  <a:pt x="1200573" y="-7536"/>
                  <a:pt x="1234848" y="49714"/>
                  <a:pt x="1239127" y="103171"/>
                </a:cubicBezTo>
                <a:cubicBezTo>
                  <a:pt x="1249712" y="300388"/>
                  <a:pt x="1248414" y="409042"/>
                  <a:pt x="1239127" y="515842"/>
                </a:cubicBezTo>
                <a:cubicBezTo>
                  <a:pt x="1242376" y="567727"/>
                  <a:pt x="1204985" y="624688"/>
                  <a:pt x="1135956" y="619013"/>
                </a:cubicBezTo>
                <a:cubicBezTo>
                  <a:pt x="966892" y="619791"/>
                  <a:pt x="731220" y="639554"/>
                  <a:pt x="619564" y="619013"/>
                </a:cubicBezTo>
                <a:cubicBezTo>
                  <a:pt x="507908" y="598472"/>
                  <a:pt x="231656" y="614598"/>
                  <a:pt x="103171" y="619013"/>
                </a:cubicBezTo>
                <a:cubicBezTo>
                  <a:pt x="54959" y="622218"/>
                  <a:pt x="78" y="586032"/>
                  <a:pt x="0" y="515842"/>
                </a:cubicBezTo>
                <a:cubicBezTo>
                  <a:pt x="-11629" y="420909"/>
                  <a:pt x="-3383" y="284009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6514431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49625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49625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5523" y="44482"/>
                  <a:pt x="54960" y="4702"/>
                  <a:pt x="116001" y="0"/>
                </a:cubicBezTo>
                <a:cubicBezTo>
                  <a:pt x="207792" y="1654"/>
                  <a:pt x="347748" y="20007"/>
                  <a:pt x="549625" y="0"/>
                </a:cubicBezTo>
                <a:cubicBezTo>
                  <a:pt x="751502" y="-20007"/>
                  <a:pt x="896955" y="21271"/>
                  <a:pt x="1019384" y="0"/>
                </a:cubicBezTo>
                <a:cubicBezTo>
                  <a:pt x="1076976" y="5642"/>
                  <a:pt x="1136788" y="63034"/>
                  <a:pt x="1135385" y="116001"/>
                </a:cubicBezTo>
                <a:cubicBezTo>
                  <a:pt x="1123721" y="335834"/>
                  <a:pt x="1122656" y="397413"/>
                  <a:pt x="1135385" y="579992"/>
                </a:cubicBezTo>
                <a:cubicBezTo>
                  <a:pt x="1145595" y="636943"/>
                  <a:pt x="1082374" y="694399"/>
                  <a:pt x="1019384" y="695993"/>
                </a:cubicBezTo>
                <a:cubicBezTo>
                  <a:pt x="902246" y="696644"/>
                  <a:pt x="648698" y="682264"/>
                  <a:pt x="549625" y="695993"/>
                </a:cubicBezTo>
                <a:cubicBezTo>
                  <a:pt x="450552" y="709722"/>
                  <a:pt x="323953" y="696437"/>
                  <a:pt x="116001" y="695993"/>
                </a:cubicBezTo>
                <a:cubicBezTo>
                  <a:pt x="62583" y="687125"/>
                  <a:pt x="-6464" y="650392"/>
                  <a:pt x="0" y="579992"/>
                </a:cubicBezTo>
                <a:cubicBezTo>
                  <a:pt x="-21211" y="423795"/>
                  <a:pt x="-22608" y="272536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-3620" y="46151"/>
                  <a:pt x="50476" y="-11333"/>
                  <a:pt x="116001" y="0"/>
                </a:cubicBezTo>
                <a:cubicBezTo>
                  <a:pt x="346059" y="-7664"/>
                  <a:pt x="425832" y="15040"/>
                  <a:pt x="585760" y="0"/>
                </a:cubicBezTo>
                <a:cubicBezTo>
                  <a:pt x="745688" y="-15040"/>
                  <a:pt x="898891" y="11592"/>
                  <a:pt x="1019384" y="0"/>
                </a:cubicBezTo>
                <a:cubicBezTo>
                  <a:pt x="1085584" y="-102"/>
                  <a:pt x="1131392" y="47088"/>
                  <a:pt x="1135385" y="116001"/>
                </a:cubicBezTo>
                <a:cubicBezTo>
                  <a:pt x="1117217" y="302051"/>
                  <a:pt x="1138505" y="478166"/>
                  <a:pt x="1135385" y="579992"/>
                </a:cubicBezTo>
                <a:cubicBezTo>
                  <a:pt x="1136674" y="643122"/>
                  <a:pt x="1096048" y="705745"/>
                  <a:pt x="1019384" y="695993"/>
                </a:cubicBezTo>
                <a:cubicBezTo>
                  <a:pt x="831577" y="713889"/>
                  <a:pt x="759506" y="711374"/>
                  <a:pt x="558659" y="695993"/>
                </a:cubicBezTo>
                <a:cubicBezTo>
                  <a:pt x="357813" y="680612"/>
                  <a:pt x="233407" y="696011"/>
                  <a:pt x="116001" y="695993"/>
                </a:cubicBezTo>
                <a:cubicBezTo>
                  <a:pt x="53131" y="694314"/>
                  <a:pt x="8598" y="652776"/>
                  <a:pt x="0" y="579992"/>
                </a:cubicBezTo>
                <a:cubicBezTo>
                  <a:pt x="1619" y="389549"/>
                  <a:pt x="2027" y="343180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06082319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515296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515296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-3522" y="65215"/>
                  <a:pt x="43343" y="7808"/>
                  <a:pt x="114730" y="0"/>
                </a:cubicBezTo>
                <a:cubicBezTo>
                  <a:pt x="208156" y="-18639"/>
                  <a:pt x="412396" y="-10976"/>
                  <a:pt x="515296" y="0"/>
                </a:cubicBezTo>
                <a:cubicBezTo>
                  <a:pt x="618196" y="10976"/>
                  <a:pt x="725664" y="14918"/>
                  <a:pt x="885049" y="0"/>
                </a:cubicBezTo>
                <a:cubicBezTo>
                  <a:pt x="943637" y="4305"/>
                  <a:pt x="995651" y="58776"/>
                  <a:pt x="999779" y="114730"/>
                </a:cubicBezTo>
                <a:cubicBezTo>
                  <a:pt x="1008716" y="283622"/>
                  <a:pt x="1014371" y="419355"/>
                  <a:pt x="999779" y="573635"/>
                </a:cubicBezTo>
                <a:cubicBezTo>
                  <a:pt x="994578" y="642806"/>
                  <a:pt x="939475" y="698790"/>
                  <a:pt x="885049" y="688365"/>
                </a:cubicBezTo>
                <a:cubicBezTo>
                  <a:pt x="784593" y="685834"/>
                  <a:pt x="610502" y="690710"/>
                  <a:pt x="515296" y="688365"/>
                </a:cubicBezTo>
                <a:cubicBezTo>
                  <a:pt x="420090" y="686020"/>
                  <a:pt x="223713" y="694978"/>
                  <a:pt x="114730" y="688365"/>
                </a:cubicBezTo>
                <a:cubicBezTo>
                  <a:pt x="63404" y="692918"/>
                  <a:pt x="-5839" y="622809"/>
                  <a:pt x="0" y="573635"/>
                </a:cubicBezTo>
                <a:cubicBezTo>
                  <a:pt x="-7281" y="414660"/>
                  <a:pt x="9629" y="323167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-8691" y="53040"/>
                  <a:pt x="61102" y="-10360"/>
                  <a:pt x="114730" y="0"/>
                </a:cubicBezTo>
                <a:cubicBezTo>
                  <a:pt x="231215" y="1051"/>
                  <a:pt x="349052" y="12739"/>
                  <a:pt x="492186" y="0"/>
                </a:cubicBezTo>
                <a:cubicBezTo>
                  <a:pt x="635320" y="-12739"/>
                  <a:pt x="725274" y="-3987"/>
                  <a:pt x="885049" y="0"/>
                </a:cubicBezTo>
                <a:cubicBezTo>
                  <a:pt x="950005" y="-2458"/>
                  <a:pt x="990017" y="54164"/>
                  <a:pt x="999779" y="114730"/>
                </a:cubicBezTo>
                <a:cubicBezTo>
                  <a:pt x="1008260" y="249123"/>
                  <a:pt x="979010" y="376501"/>
                  <a:pt x="999779" y="573635"/>
                </a:cubicBezTo>
                <a:cubicBezTo>
                  <a:pt x="1000909" y="635239"/>
                  <a:pt x="945545" y="688880"/>
                  <a:pt x="885049" y="688365"/>
                </a:cubicBezTo>
                <a:cubicBezTo>
                  <a:pt x="754259" y="686154"/>
                  <a:pt x="675298" y="677283"/>
                  <a:pt x="522999" y="688365"/>
                </a:cubicBezTo>
                <a:cubicBezTo>
                  <a:pt x="370700" y="699448"/>
                  <a:pt x="231858" y="671086"/>
                  <a:pt x="114730" y="688365"/>
                </a:cubicBezTo>
                <a:cubicBezTo>
                  <a:pt x="54230" y="684163"/>
                  <a:pt x="-6343" y="626288"/>
                  <a:pt x="0" y="573635"/>
                </a:cubicBezTo>
                <a:cubicBezTo>
                  <a:pt x="6639" y="472326"/>
                  <a:pt x="22491" y="216450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38130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13624 w 4377775"/>
              <a:gd name="connsiteY2" fmla="*/ 0 h 899574"/>
              <a:gd name="connsiteX3" fmla="*/ 1278231 w 4377775"/>
              <a:gd name="connsiteY3" fmla="*/ 0 h 899574"/>
              <a:gd name="connsiteX4" fmla="*/ 1800341 w 4377775"/>
              <a:gd name="connsiteY4" fmla="*/ 0 h 899574"/>
              <a:gd name="connsiteX5" fmla="*/ 2322450 w 4377775"/>
              <a:gd name="connsiteY5" fmla="*/ 0 h 899574"/>
              <a:gd name="connsiteX6" fmla="*/ 2844560 w 4377775"/>
              <a:gd name="connsiteY6" fmla="*/ 0 h 899574"/>
              <a:gd name="connsiteX7" fmla="*/ 3536659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57502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749145 w 4377775"/>
              <a:gd name="connsiteY13" fmla="*/ 899574 h 899574"/>
              <a:gd name="connsiteX14" fmla="*/ 3184538 w 4377775"/>
              <a:gd name="connsiteY14" fmla="*/ 899574 h 899574"/>
              <a:gd name="connsiteX15" fmla="*/ 2577434 w 4377775"/>
              <a:gd name="connsiteY15" fmla="*/ 899574 h 899574"/>
              <a:gd name="connsiteX16" fmla="*/ 2012827 w 4377775"/>
              <a:gd name="connsiteY16" fmla="*/ 899574 h 899574"/>
              <a:gd name="connsiteX17" fmla="*/ 1363226 w 4377775"/>
              <a:gd name="connsiteY17" fmla="*/ 899574 h 899574"/>
              <a:gd name="connsiteX18" fmla="*/ 841116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72933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373" y="25022"/>
                  <a:pt x="25015" y="1940"/>
                  <a:pt x="64023" y="0"/>
                </a:cubicBezTo>
                <a:cubicBezTo>
                  <a:pt x="218694" y="5928"/>
                  <a:pt x="510464" y="-27985"/>
                  <a:pt x="713624" y="0"/>
                </a:cubicBezTo>
                <a:cubicBezTo>
                  <a:pt x="916784" y="27985"/>
                  <a:pt x="1026987" y="5026"/>
                  <a:pt x="1278231" y="0"/>
                </a:cubicBezTo>
                <a:cubicBezTo>
                  <a:pt x="1529475" y="-5026"/>
                  <a:pt x="1627789" y="1358"/>
                  <a:pt x="1800341" y="0"/>
                </a:cubicBezTo>
                <a:cubicBezTo>
                  <a:pt x="1972893" y="-1358"/>
                  <a:pt x="2126406" y="10189"/>
                  <a:pt x="2322450" y="0"/>
                </a:cubicBezTo>
                <a:cubicBezTo>
                  <a:pt x="2518494" y="-10189"/>
                  <a:pt x="2602416" y="-14195"/>
                  <a:pt x="2844560" y="0"/>
                </a:cubicBezTo>
                <a:cubicBezTo>
                  <a:pt x="3086704" y="14195"/>
                  <a:pt x="3278092" y="-4171"/>
                  <a:pt x="3536659" y="0"/>
                </a:cubicBezTo>
                <a:cubicBezTo>
                  <a:pt x="3795226" y="4171"/>
                  <a:pt x="4023683" y="-20202"/>
                  <a:pt x="4313752" y="0"/>
                </a:cubicBezTo>
                <a:cubicBezTo>
                  <a:pt x="4356422" y="3803"/>
                  <a:pt x="4374301" y="28859"/>
                  <a:pt x="4377775" y="64023"/>
                </a:cubicBezTo>
                <a:cubicBezTo>
                  <a:pt x="4382586" y="166224"/>
                  <a:pt x="4387030" y="364594"/>
                  <a:pt x="4377775" y="457502"/>
                </a:cubicBezTo>
                <a:cubicBezTo>
                  <a:pt x="4368520" y="550410"/>
                  <a:pt x="4369852" y="713370"/>
                  <a:pt x="4377775" y="835551"/>
                </a:cubicBezTo>
                <a:cubicBezTo>
                  <a:pt x="4377366" y="862970"/>
                  <a:pt x="4348029" y="900302"/>
                  <a:pt x="4313752" y="899574"/>
                </a:cubicBezTo>
                <a:cubicBezTo>
                  <a:pt x="4093563" y="924962"/>
                  <a:pt x="3864859" y="916290"/>
                  <a:pt x="3749145" y="899574"/>
                </a:cubicBezTo>
                <a:cubicBezTo>
                  <a:pt x="3633431" y="882858"/>
                  <a:pt x="3318863" y="924650"/>
                  <a:pt x="3184538" y="899574"/>
                </a:cubicBezTo>
                <a:cubicBezTo>
                  <a:pt x="3050213" y="874498"/>
                  <a:pt x="2880240" y="910700"/>
                  <a:pt x="2577434" y="899574"/>
                </a:cubicBezTo>
                <a:cubicBezTo>
                  <a:pt x="2274628" y="888448"/>
                  <a:pt x="2272297" y="890068"/>
                  <a:pt x="2012827" y="899574"/>
                </a:cubicBezTo>
                <a:cubicBezTo>
                  <a:pt x="1753357" y="909080"/>
                  <a:pt x="1577900" y="903440"/>
                  <a:pt x="1363226" y="899574"/>
                </a:cubicBezTo>
                <a:cubicBezTo>
                  <a:pt x="1148552" y="895708"/>
                  <a:pt x="1034686" y="888203"/>
                  <a:pt x="841116" y="899574"/>
                </a:cubicBezTo>
                <a:cubicBezTo>
                  <a:pt x="647546" y="910946"/>
                  <a:pt x="318183" y="876364"/>
                  <a:pt x="64023" y="899574"/>
                </a:cubicBezTo>
                <a:cubicBezTo>
                  <a:pt x="26234" y="891255"/>
                  <a:pt x="1386" y="871870"/>
                  <a:pt x="0" y="835551"/>
                </a:cubicBezTo>
                <a:cubicBezTo>
                  <a:pt x="-5547" y="666719"/>
                  <a:pt x="3212" y="595298"/>
                  <a:pt x="0" y="472933"/>
                </a:cubicBezTo>
                <a:cubicBezTo>
                  <a:pt x="-3212" y="350568"/>
                  <a:pt x="12604" y="188969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401998013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79953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716" y="52271"/>
                  <a:pt x="54640" y="8961"/>
                  <a:pt x="114730" y="0"/>
                </a:cubicBezTo>
                <a:cubicBezTo>
                  <a:pt x="313768" y="-9169"/>
                  <a:pt x="493871" y="-8156"/>
                  <a:pt x="598562" y="0"/>
                </a:cubicBezTo>
                <a:cubicBezTo>
                  <a:pt x="703253" y="8156"/>
                  <a:pt x="925529" y="-5802"/>
                  <a:pt x="1045176" y="0"/>
                </a:cubicBezTo>
                <a:cubicBezTo>
                  <a:pt x="1100973" y="2706"/>
                  <a:pt x="1147011" y="43973"/>
                  <a:pt x="1159906" y="114730"/>
                </a:cubicBezTo>
                <a:cubicBezTo>
                  <a:pt x="1138427" y="304290"/>
                  <a:pt x="1166258" y="393622"/>
                  <a:pt x="1159906" y="573636"/>
                </a:cubicBezTo>
                <a:cubicBezTo>
                  <a:pt x="1159880" y="634925"/>
                  <a:pt x="1103636" y="686464"/>
                  <a:pt x="1045176" y="688366"/>
                </a:cubicBezTo>
                <a:cubicBezTo>
                  <a:pt x="837206" y="710330"/>
                  <a:pt x="688233" y="677542"/>
                  <a:pt x="579953" y="688366"/>
                </a:cubicBezTo>
                <a:cubicBezTo>
                  <a:pt x="471673" y="699190"/>
                  <a:pt x="232988" y="669704"/>
                  <a:pt x="114730" y="688366"/>
                </a:cubicBezTo>
                <a:cubicBezTo>
                  <a:pt x="62781" y="684171"/>
                  <a:pt x="531" y="635602"/>
                  <a:pt x="0" y="573636"/>
                </a:cubicBezTo>
                <a:cubicBezTo>
                  <a:pt x="-7241" y="436983"/>
                  <a:pt x="-9337" y="247235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-847" y="53562"/>
                  <a:pt x="43849" y="5733"/>
                  <a:pt x="114730" y="0"/>
                </a:cubicBezTo>
                <a:cubicBezTo>
                  <a:pt x="279655" y="-3646"/>
                  <a:pt x="393599" y="12304"/>
                  <a:pt x="589257" y="0"/>
                </a:cubicBezTo>
                <a:cubicBezTo>
                  <a:pt x="784915" y="-12304"/>
                  <a:pt x="891129" y="-17916"/>
                  <a:pt x="1045176" y="0"/>
                </a:cubicBezTo>
                <a:cubicBezTo>
                  <a:pt x="1106202" y="-681"/>
                  <a:pt x="1169669" y="46508"/>
                  <a:pt x="1159906" y="114730"/>
                </a:cubicBezTo>
                <a:cubicBezTo>
                  <a:pt x="1158793" y="213100"/>
                  <a:pt x="1159852" y="441704"/>
                  <a:pt x="1159906" y="573636"/>
                </a:cubicBezTo>
                <a:cubicBezTo>
                  <a:pt x="1166777" y="630538"/>
                  <a:pt x="1118837" y="689381"/>
                  <a:pt x="1045176" y="688366"/>
                </a:cubicBezTo>
                <a:cubicBezTo>
                  <a:pt x="917728" y="673959"/>
                  <a:pt x="727200" y="668275"/>
                  <a:pt x="561344" y="688366"/>
                </a:cubicBezTo>
                <a:cubicBezTo>
                  <a:pt x="395488" y="708457"/>
                  <a:pt x="337434" y="666220"/>
                  <a:pt x="114730" y="688366"/>
                </a:cubicBezTo>
                <a:cubicBezTo>
                  <a:pt x="52725" y="694500"/>
                  <a:pt x="1207" y="629126"/>
                  <a:pt x="0" y="573636"/>
                </a:cubicBezTo>
                <a:cubicBezTo>
                  <a:pt x="18707" y="378306"/>
                  <a:pt x="-12267" y="336899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263967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07265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388" y="54770"/>
                  <a:pt x="55298" y="6512"/>
                  <a:pt x="114416" y="0"/>
                </a:cubicBezTo>
                <a:cubicBezTo>
                  <a:pt x="234083" y="6598"/>
                  <a:pt x="373824" y="13285"/>
                  <a:pt x="514968" y="0"/>
                </a:cubicBezTo>
                <a:cubicBezTo>
                  <a:pt x="656112" y="-13285"/>
                  <a:pt x="770479" y="-14172"/>
                  <a:pt x="884709" y="0"/>
                </a:cubicBezTo>
                <a:cubicBezTo>
                  <a:pt x="947273" y="11717"/>
                  <a:pt x="998031" y="48356"/>
                  <a:pt x="999125" y="114416"/>
                </a:cubicBezTo>
                <a:cubicBezTo>
                  <a:pt x="1021881" y="278441"/>
                  <a:pt x="989499" y="396208"/>
                  <a:pt x="999125" y="572066"/>
                </a:cubicBezTo>
                <a:cubicBezTo>
                  <a:pt x="990340" y="627130"/>
                  <a:pt x="945229" y="681316"/>
                  <a:pt x="884709" y="686482"/>
                </a:cubicBezTo>
                <a:cubicBezTo>
                  <a:pt x="727955" y="671944"/>
                  <a:pt x="643411" y="677327"/>
                  <a:pt x="507265" y="686482"/>
                </a:cubicBezTo>
                <a:cubicBezTo>
                  <a:pt x="371119" y="695637"/>
                  <a:pt x="227232" y="685202"/>
                  <a:pt x="114416" y="686482"/>
                </a:cubicBezTo>
                <a:cubicBezTo>
                  <a:pt x="54023" y="682442"/>
                  <a:pt x="-1824" y="640842"/>
                  <a:pt x="0" y="572066"/>
                </a:cubicBezTo>
                <a:cubicBezTo>
                  <a:pt x="-19638" y="391820"/>
                  <a:pt x="14251" y="236878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12343" y="51952"/>
                  <a:pt x="62211" y="-9241"/>
                  <a:pt x="114416" y="0"/>
                </a:cubicBezTo>
                <a:cubicBezTo>
                  <a:pt x="271085" y="446"/>
                  <a:pt x="338630" y="-18178"/>
                  <a:pt x="507265" y="0"/>
                </a:cubicBezTo>
                <a:cubicBezTo>
                  <a:pt x="675900" y="18178"/>
                  <a:pt x="750783" y="10490"/>
                  <a:pt x="884709" y="0"/>
                </a:cubicBezTo>
                <a:cubicBezTo>
                  <a:pt x="954329" y="-2328"/>
                  <a:pt x="993260" y="43946"/>
                  <a:pt x="999125" y="114416"/>
                </a:cubicBezTo>
                <a:cubicBezTo>
                  <a:pt x="994909" y="234695"/>
                  <a:pt x="990881" y="451500"/>
                  <a:pt x="999125" y="572066"/>
                </a:cubicBezTo>
                <a:cubicBezTo>
                  <a:pt x="1000726" y="633226"/>
                  <a:pt x="948528" y="682040"/>
                  <a:pt x="884709" y="686482"/>
                </a:cubicBezTo>
                <a:cubicBezTo>
                  <a:pt x="806421" y="681697"/>
                  <a:pt x="639834" y="683814"/>
                  <a:pt x="522671" y="686482"/>
                </a:cubicBezTo>
                <a:cubicBezTo>
                  <a:pt x="405508" y="689150"/>
                  <a:pt x="281872" y="696023"/>
                  <a:pt x="114416" y="686482"/>
                </a:cubicBezTo>
                <a:cubicBezTo>
                  <a:pt x="64224" y="683186"/>
                  <a:pt x="-4945" y="631665"/>
                  <a:pt x="0" y="572066"/>
                </a:cubicBezTo>
                <a:cubicBezTo>
                  <a:pt x="1224" y="440986"/>
                  <a:pt x="-5954" y="241873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27290012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98799" y="31597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2425" y="14691"/>
                  <a:pt x="14071" y="2330"/>
                  <a:pt x="28854" y="0"/>
                </a:cubicBezTo>
                <a:cubicBezTo>
                  <a:pt x="79807" y="746"/>
                  <a:pt x="107274" y="2447"/>
                  <a:pt x="144266" y="0"/>
                </a:cubicBezTo>
                <a:cubicBezTo>
                  <a:pt x="162272" y="-322"/>
                  <a:pt x="173029" y="10676"/>
                  <a:pt x="173120" y="28854"/>
                </a:cubicBezTo>
                <a:cubicBezTo>
                  <a:pt x="188176" y="180592"/>
                  <a:pt x="170889" y="286471"/>
                  <a:pt x="173120" y="389437"/>
                </a:cubicBezTo>
                <a:cubicBezTo>
                  <a:pt x="171880" y="407903"/>
                  <a:pt x="161544" y="417666"/>
                  <a:pt x="144266" y="418291"/>
                </a:cubicBezTo>
                <a:cubicBezTo>
                  <a:pt x="106709" y="422420"/>
                  <a:pt x="71803" y="416899"/>
                  <a:pt x="28854" y="418291"/>
                </a:cubicBezTo>
                <a:cubicBezTo>
                  <a:pt x="14624" y="419692"/>
                  <a:pt x="-430" y="405477"/>
                  <a:pt x="0" y="389437"/>
                </a:cubicBezTo>
                <a:cubicBezTo>
                  <a:pt x="-16750" y="212187"/>
                  <a:pt x="3964" y="18133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5" y="13672"/>
                  <a:pt x="15393" y="-3022"/>
                  <a:pt x="28854" y="0"/>
                </a:cubicBezTo>
                <a:cubicBezTo>
                  <a:pt x="73885" y="4542"/>
                  <a:pt x="91805" y="888"/>
                  <a:pt x="144266" y="0"/>
                </a:cubicBezTo>
                <a:cubicBezTo>
                  <a:pt x="158661" y="-3637"/>
                  <a:pt x="171041" y="11661"/>
                  <a:pt x="173120" y="28854"/>
                </a:cubicBezTo>
                <a:cubicBezTo>
                  <a:pt x="165750" y="142217"/>
                  <a:pt x="172823" y="214321"/>
                  <a:pt x="173120" y="389437"/>
                </a:cubicBezTo>
                <a:cubicBezTo>
                  <a:pt x="171548" y="404404"/>
                  <a:pt x="161845" y="418262"/>
                  <a:pt x="144266" y="418291"/>
                </a:cubicBezTo>
                <a:cubicBezTo>
                  <a:pt x="97729" y="422171"/>
                  <a:pt x="75094" y="416029"/>
                  <a:pt x="28854" y="418291"/>
                </a:cubicBezTo>
                <a:cubicBezTo>
                  <a:pt x="10118" y="419280"/>
                  <a:pt x="-1150" y="404033"/>
                  <a:pt x="0" y="389437"/>
                </a:cubicBezTo>
                <a:cubicBezTo>
                  <a:pt x="10253" y="299091"/>
                  <a:pt x="-1518" y="136564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832517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7604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0553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829" y="43997"/>
                  <a:pt x="49658" y="-5419"/>
                  <a:pt x="100960" y="0"/>
                </a:cubicBezTo>
                <a:cubicBezTo>
                  <a:pt x="178982" y="8513"/>
                  <a:pt x="299133" y="-17949"/>
                  <a:pt x="467604" y="0"/>
                </a:cubicBezTo>
                <a:cubicBezTo>
                  <a:pt x="636075" y="17949"/>
                  <a:pt x="705662" y="-12149"/>
                  <a:pt x="806045" y="0"/>
                </a:cubicBezTo>
                <a:cubicBezTo>
                  <a:pt x="862586" y="1128"/>
                  <a:pt x="914949" y="46334"/>
                  <a:pt x="907005" y="100960"/>
                </a:cubicBezTo>
                <a:cubicBezTo>
                  <a:pt x="907360" y="275673"/>
                  <a:pt x="902119" y="355064"/>
                  <a:pt x="907005" y="504790"/>
                </a:cubicBezTo>
                <a:cubicBezTo>
                  <a:pt x="894916" y="562690"/>
                  <a:pt x="855889" y="594564"/>
                  <a:pt x="806045" y="605750"/>
                </a:cubicBezTo>
                <a:cubicBezTo>
                  <a:pt x="671210" y="605209"/>
                  <a:pt x="544655" y="611725"/>
                  <a:pt x="460553" y="605750"/>
                </a:cubicBezTo>
                <a:cubicBezTo>
                  <a:pt x="376451" y="599775"/>
                  <a:pt x="185224" y="588985"/>
                  <a:pt x="100960" y="605750"/>
                </a:cubicBezTo>
                <a:cubicBezTo>
                  <a:pt x="54455" y="608649"/>
                  <a:pt x="10828" y="552428"/>
                  <a:pt x="0" y="504790"/>
                </a:cubicBezTo>
                <a:cubicBezTo>
                  <a:pt x="-9430" y="395976"/>
                  <a:pt x="178" y="263138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2297" y="58310"/>
                  <a:pt x="44989" y="3571"/>
                  <a:pt x="100960" y="0"/>
                </a:cubicBezTo>
                <a:cubicBezTo>
                  <a:pt x="247837" y="5684"/>
                  <a:pt x="286148" y="-14302"/>
                  <a:pt x="446452" y="0"/>
                </a:cubicBezTo>
                <a:cubicBezTo>
                  <a:pt x="606756" y="14302"/>
                  <a:pt x="694710" y="-1771"/>
                  <a:pt x="806045" y="0"/>
                </a:cubicBezTo>
                <a:cubicBezTo>
                  <a:pt x="850758" y="1003"/>
                  <a:pt x="901184" y="40484"/>
                  <a:pt x="907005" y="100960"/>
                </a:cubicBezTo>
                <a:cubicBezTo>
                  <a:pt x="896411" y="211786"/>
                  <a:pt x="897241" y="311557"/>
                  <a:pt x="907005" y="504790"/>
                </a:cubicBezTo>
                <a:cubicBezTo>
                  <a:pt x="907025" y="562484"/>
                  <a:pt x="860455" y="610110"/>
                  <a:pt x="806045" y="605750"/>
                </a:cubicBezTo>
                <a:cubicBezTo>
                  <a:pt x="657762" y="609001"/>
                  <a:pt x="589128" y="599651"/>
                  <a:pt x="439401" y="605750"/>
                </a:cubicBezTo>
                <a:cubicBezTo>
                  <a:pt x="289674" y="611849"/>
                  <a:pt x="204915" y="622181"/>
                  <a:pt x="100960" y="605750"/>
                </a:cubicBezTo>
                <a:cubicBezTo>
                  <a:pt x="42245" y="604765"/>
                  <a:pt x="2209" y="558047"/>
                  <a:pt x="0" y="504790"/>
                </a:cubicBezTo>
                <a:cubicBezTo>
                  <a:pt x="-3169" y="332751"/>
                  <a:pt x="-1003" y="209931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17591839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214587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71811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48" y="-14991"/>
                    <a:pt x="432909" y="5978"/>
                    <a:pt x="663640" y="0"/>
                  </a:cubicBezTo>
                  <a:cubicBezTo>
                    <a:pt x="894371" y="-5978"/>
                    <a:pt x="1030760" y="10935"/>
                    <a:pt x="1327280" y="0"/>
                  </a:cubicBezTo>
                  <a:cubicBezTo>
                    <a:pt x="1623800" y="-10935"/>
                    <a:pt x="1724669" y="23072"/>
                    <a:pt x="1878227" y="0"/>
                  </a:cubicBezTo>
                  <a:cubicBezTo>
                    <a:pt x="1901518" y="230671"/>
                    <a:pt x="1863876" y="277279"/>
                    <a:pt x="1878227" y="527826"/>
                  </a:cubicBezTo>
                  <a:cubicBezTo>
                    <a:pt x="1892578" y="778373"/>
                    <a:pt x="1890999" y="913004"/>
                    <a:pt x="1878227" y="1099637"/>
                  </a:cubicBezTo>
                  <a:cubicBezTo>
                    <a:pt x="1613273" y="1104605"/>
                    <a:pt x="1447048" y="1103794"/>
                    <a:pt x="1214587" y="1099637"/>
                  </a:cubicBezTo>
                  <a:cubicBezTo>
                    <a:pt x="982126" y="1095480"/>
                    <a:pt x="868633" y="1070840"/>
                    <a:pt x="607293" y="1099637"/>
                  </a:cubicBezTo>
                  <a:cubicBezTo>
                    <a:pt x="345953" y="1128434"/>
                    <a:pt x="243719" y="1078030"/>
                    <a:pt x="0" y="1099637"/>
                  </a:cubicBezTo>
                  <a:cubicBezTo>
                    <a:pt x="23332" y="865852"/>
                    <a:pt x="9321" y="765849"/>
                    <a:pt x="0" y="571811"/>
                  </a:cubicBezTo>
                  <a:cubicBezTo>
                    <a:pt x="-9321" y="377773"/>
                    <a:pt x="-1435" y="252009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55105" y="8863"/>
                    <a:pt x="337818" y="-18854"/>
                    <a:pt x="607293" y="0"/>
                  </a:cubicBezTo>
                  <a:cubicBezTo>
                    <a:pt x="876768" y="18854"/>
                    <a:pt x="1015577" y="-25600"/>
                    <a:pt x="1177022" y="0"/>
                  </a:cubicBezTo>
                  <a:cubicBezTo>
                    <a:pt x="1338467" y="25600"/>
                    <a:pt x="1596455" y="-7577"/>
                    <a:pt x="1878227" y="0"/>
                  </a:cubicBezTo>
                  <a:cubicBezTo>
                    <a:pt x="1878331" y="269378"/>
                    <a:pt x="1901807" y="430324"/>
                    <a:pt x="1878227" y="549819"/>
                  </a:cubicBezTo>
                  <a:cubicBezTo>
                    <a:pt x="1854647" y="669314"/>
                    <a:pt x="1886178" y="956853"/>
                    <a:pt x="1878227" y="1099637"/>
                  </a:cubicBezTo>
                  <a:cubicBezTo>
                    <a:pt x="1709956" y="1086492"/>
                    <a:pt x="1370933" y="1097705"/>
                    <a:pt x="1233369" y="1099637"/>
                  </a:cubicBezTo>
                  <a:cubicBezTo>
                    <a:pt x="1095805" y="1101569"/>
                    <a:pt x="857444" y="1092847"/>
                    <a:pt x="626076" y="1099637"/>
                  </a:cubicBezTo>
                  <a:cubicBezTo>
                    <a:pt x="394708" y="1106427"/>
                    <a:pt x="295945" y="1119626"/>
                    <a:pt x="0" y="1099637"/>
                  </a:cubicBezTo>
                  <a:cubicBezTo>
                    <a:pt x="17610" y="921100"/>
                    <a:pt x="7220" y="763173"/>
                    <a:pt x="0" y="582808"/>
                  </a:cubicBezTo>
                  <a:cubicBezTo>
                    <a:pt x="-7220" y="402443"/>
                    <a:pt x="-20116" y="237397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748216977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50240 w 1876003"/>
                <a:gd name="connsiteY6" fmla="*/ 323483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57749" y="28081"/>
                    <a:pt x="479533" y="13492"/>
                    <a:pt x="662854" y="0"/>
                  </a:cubicBezTo>
                  <a:cubicBezTo>
                    <a:pt x="846175" y="-13492"/>
                    <a:pt x="1041372" y="-11399"/>
                    <a:pt x="1288189" y="0"/>
                  </a:cubicBezTo>
                  <a:cubicBezTo>
                    <a:pt x="1535006" y="11399"/>
                    <a:pt x="1671839" y="22723"/>
                    <a:pt x="1876003" y="0"/>
                  </a:cubicBezTo>
                  <a:cubicBezTo>
                    <a:pt x="1702068" y="112669"/>
                    <a:pt x="1483363" y="275455"/>
                    <a:pt x="1388242" y="350439"/>
                  </a:cubicBezTo>
                  <a:cubicBezTo>
                    <a:pt x="1293121" y="425423"/>
                    <a:pt x="1067352" y="575643"/>
                    <a:pt x="938001" y="673922"/>
                  </a:cubicBezTo>
                  <a:cubicBezTo>
                    <a:pt x="776543" y="555950"/>
                    <a:pt x="610089" y="469241"/>
                    <a:pt x="450240" y="323483"/>
                  </a:cubicBezTo>
                  <a:cubicBezTo>
                    <a:pt x="290392" y="177725"/>
                    <a:pt x="131919" y="102441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4786" y="29998"/>
                    <a:pt x="422280" y="3164"/>
                    <a:pt x="662854" y="0"/>
                  </a:cubicBezTo>
                  <a:cubicBezTo>
                    <a:pt x="903428" y="-3164"/>
                    <a:pt x="1075506" y="1062"/>
                    <a:pt x="1250669" y="0"/>
                  </a:cubicBezTo>
                  <a:cubicBezTo>
                    <a:pt x="1425833" y="-1062"/>
                    <a:pt x="1628061" y="-13916"/>
                    <a:pt x="1876003" y="0"/>
                  </a:cubicBezTo>
                  <a:cubicBezTo>
                    <a:pt x="1663796" y="130079"/>
                    <a:pt x="1522259" y="221012"/>
                    <a:pt x="1416382" y="330222"/>
                  </a:cubicBezTo>
                  <a:cubicBezTo>
                    <a:pt x="1310505" y="439432"/>
                    <a:pt x="1169205" y="499998"/>
                    <a:pt x="938001" y="673922"/>
                  </a:cubicBezTo>
                  <a:cubicBezTo>
                    <a:pt x="725767" y="533878"/>
                    <a:pt x="701555" y="472013"/>
                    <a:pt x="487761" y="350439"/>
                  </a:cubicBezTo>
                  <a:cubicBezTo>
                    <a:pt x="273967" y="228866"/>
                    <a:pt x="169805" y="12486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164320075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14587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57643" y="27703"/>
                    <a:pt x="373102" y="30135"/>
                    <a:pt x="663640" y="0"/>
                  </a:cubicBezTo>
                  <a:cubicBezTo>
                    <a:pt x="954178" y="-30135"/>
                    <a:pt x="1089032" y="-15607"/>
                    <a:pt x="1327280" y="0"/>
                  </a:cubicBezTo>
                  <a:cubicBezTo>
                    <a:pt x="1565528" y="15607"/>
                    <a:pt x="1627421" y="26838"/>
                    <a:pt x="1878227" y="0"/>
                  </a:cubicBezTo>
                  <a:cubicBezTo>
                    <a:pt x="1901353" y="137788"/>
                    <a:pt x="1850863" y="400447"/>
                    <a:pt x="1878227" y="571811"/>
                  </a:cubicBezTo>
                  <a:cubicBezTo>
                    <a:pt x="1905591" y="743175"/>
                    <a:pt x="1901156" y="912560"/>
                    <a:pt x="1878227" y="1099637"/>
                  </a:cubicBezTo>
                  <a:cubicBezTo>
                    <a:pt x="1687749" y="1099399"/>
                    <a:pt x="1370744" y="1067986"/>
                    <a:pt x="1214587" y="1099637"/>
                  </a:cubicBezTo>
                  <a:cubicBezTo>
                    <a:pt x="1058430" y="1131288"/>
                    <a:pt x="883295" y="1112833"/>
                    <a:pt x="607293" y="1099637"/>
                  </a:cubicBezTo>
                  <a:cubicBezTo>
                    <a:pt x="331291" y="1086441"/>
                    <a:pt x="231143" y="1101170"/>
                    <a:pt x="0" y="1099637"/>
                  </a:cubicBezTo>
                  <a:cubicBezTo>
                    <a:pt x="-4387" y="925802"/>
                    <a:pt x="18392" y="832729"/>
                    <a:pt x="0" y="582808"/>
                  </a:cubicBezTo>
                  <a:cubicBezTo>
                    <a:pt x="-18392" y="332887"/>
                    <a:pt x="11381" y="147614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36713" y="17271"/>
                    <a:pt x="496559" y="29459"/>
                    <a:pt x="663640" y="0"/>
                  </a:cubicBezTo>
                  <a:cubicBezTo>
                    <a:pt x="830721" y="-29459"/>
                    <a:pt x="1096665" y="20187"/>
                    <a:pt x="1327280" y="0"/>
                  </a:cubicBezTo>
                  <a:cubicBezTo>
                    <a:pt x="1557895" y="-20187"/>
                    <a:pt x="1694907" y="16412"/>
                    <a:pt x="1878227" y="0"/>
                  </a:cubicBezTo>
                  <a:cubicBezTo>
                    <a:pt x="1874518" y="227171"/>
                    <a:pt x="1863134" y="398655"/>
                    <a:pt x="1878227" y="571811"/>
                  </a:cubicBezTo>
                  <a:cubicBezTo>
                    <a:pt x="1893320" y="744967"/>
                    <a:pt x="1901738" y="951142"/>
                    <a:pt x="1878227" y="1099637"/>
                  </a:cubicBezTo>
                  <a:cubicBezTo>
                    <a:pt x="1749874" y="1071478"/>
                    <a:pt x="1554825" y="1127148"/>
                    <a:pt x="1252151" y="1099637"/>
                  </a:cubicBezTo>
                  <a:cubicBezTo>
                    <a:pt x="949477" y="1072126"/>
                    <a:pt x="859262" y="1117079"/>
                    <a:pt x="588511" y="1099637"/>
                  </a:cubicBezTo>
                  <a:cubicBezTo>
                    <a:pt x="317760" y="1082195"/>
                    <a:pt x="285545" y="1122763"/>
                    <a:pt x="0" y="1099637"/>
                  </a:cubicBezTo>
                  <a:cubicBezTo>
                    <a:pt x="-6154" y="855427"/>
                    <a:pt x="3229" y="767221"/>
                    <a:pt x="0" y="571811"/>
                  </a:cubicBezTo>
                  <a:cubicBezTo>
                    <a:pt x="-3229" y="376401"/>
                    <a:pt x="18060" y="25760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254247327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407002 w 1876003"/>
                <a:gd name="connsiteY4" fmla="*/ 336961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160" y="20363"/>
                    <a:pt x="330441" y="20685"/>
                    <a:pt x="625334" y="0"/>
                  </a:cubicBezTo>
                  <a:cubicBezTo>
                    <a:pt x="920227" y="-20685"/>
                    <a:pt x="1055799" y="14807"/>
                    <a:pt x="1231909" y="0"/>
                  </a:cubicBezTo>
                  <a:cubicBezTo>
                    <a:pt x="1408019" y="-14807"/>
                    <a:pt x="1735319" y="-8694"/>
                    <a:pt x="1876003" y="0"/>
                  </a:cubicBezTo>
                  <a:cubicBezTo>
                    <a:pt x="1748691" y="98260"/>
                    <a:pt x="1624849" y="213106"/>
                    <a:pt x="1407002" y="336961"/>
                  </a:cubicBezTo>
                  <a:cubicBezTo>
                    <a:pt x="1189155" y="460816"/>
                    <a:pt x="1062947" y="574781"/>
                    <a:pt x="938001" y="673922"/>
                  </a:cubicBezTo>
                  <a:cubicBezTo>
                    <a:pt x="822841" y="569675"/>
                    <a:pt x="673815" y="465353"/>
                    <a:pt x="478381" y="343700"/>
                  </a:cubicBezTo>
                  <a:cubicBezTo>
                    <a:pt x="282947" y="222047"/>
                    <a:pt x="130124" y="116486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73801" y="-19988"/>
                    <a:pt x="325225" y="-17842"/>
                    <a:pt x="625334" y="0"/>
                  </a:cubicBezTo>
                  <a:cubicBezTo>
                    <a:pt x="925443" y="17842"/>
                    <a:pt x="1010516" y="3921"/>
                    <a:pt x="1194389" y="0"/>
                  </a:cubicBezTo>
                  <a:cubicBezTo>
                    <a:pt x="1378262" y="-3921"/>
                    <a:pt x="1553261" y="-10743"/>
                    <a:pt x="1876003" y="0"/>
                  </a:cubicBezTo>
                  <a:cubicBezTo>
                    <a:pt x="1739699" y="73938"/>
                    <a:pt x="1503700" y="232843"/>
                    <a:pt x="1388242" y="350439"/>
                  </a:cubicBezTo>
                  <a:cubicBezTo>
                    <a:pt x="1272784" y="468035"/>
                    <a:pt x="1056077" y="570558"/>
                    <a:pt x="938001" y="673922"/>
                  </a:cubicBezTo>
                  <a:cubicBezTo>
                    <a:pt x="786588" y="530616"/>
                    <a:pt x="602115" y="397503"/>
                    <a:pt x="469001" y="336961"/>
                  </a:cubicBezTo>
                  <a:cubicBezTo>
                    <a:pt x="335887" y="276419"/>
                    <a:pt x="194264" y="16376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352227385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195805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79564" y="-11534"/>
                    <a:pt x="451394" y="-29208"/>
                    <a:pt x="626076" y="0"/>
                  </a:cubicBezTo>
                  <a:cubicBezTo>
                    <a:pt x="800758" y="29208"/>
                    <a:pt x="952651" y="677"/>
                    <a:pt x="1195805" y="0"/>
                  </a:cubicBezTo>
                  <a:cubicBezTo>
                    <a:pt x="1438959" y="-677"/>
                    <a:pt x="1567236" y="-31664"/>
                    <a:pt x="1878227" y="0"/>
                  </a:cubicBezTo>
                  <a:cubicBezTo>
                    <a:pt x="1860264" y="139519"/>
                    <a:pt x="1901964" y="268709"/>
                    <a:pt x="1878227" y="527826"/>
                  </a:cubicBezTo>
                  <a:cubicBezTo>
                    <a:pt x="1854490" y="786943"/>
                    <a:pt x="1882003" y="826545"/>
                    <a:pt x="1878227" y="1099637"/>
                  </a:cubicBezTo>
                  <a:cubicBezTo>
                    <a:pt x="1653543" y="1071213"/>
                    <a:pt x="1553039" y="1096783"/>
                    <a:pt x="1308498" y="1099637"/>
                  </a:cubicBezTo>
                  <a:cubicBezTo>
                    <a:pt x="1063957" y="1102491"/>
                    <a:pt x="965312" y="1126747"/>
                    <a:pt x="644858" y="1099637"/>
                  </a:cubicBezTo>
                  <a:cubicBezTo>
                    <a:pt x="324404" y="1072527"/>
                    <a:pt x="263408" y="1104648"/>
                    <a:pt x="0" y="1099637"/>
                  </a:cubicBezTo>
                  <a:cubicBezTo>
                    <a:pt x="-14078" y="937293"/>
                    <a:pt x="-23046" y="722208"/>
                    <a:pt x="0" y="582808"/>
                  </a:cubicBezTo>
                  <a:cubicBezTo>
                    <a:pt x="23046" y="443408"/>
                    <a:pt x="-18953" y="150403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34119" y="8587"/>
                    <a:pt x="381428" y="-23460"/>
                    <a:pt x="663640" y="0"/>
                  </a:cubicBezTo>
                  <a:cubicBezTo>
                    <a:pt x="945852" y="23460"/>
                    <a:pt x="1133651" y="31246"/>
                    <a:pt x="1308498" y="0"/>
                  </a:cubicBezTo>
                  <a:cubicBezTo>
                    <a:pt x="1483345" y="-31246"/>
                    <a:pt x="1723044" y="3447"/>
                    <a:pt x="1878227" y="0"/>
                  </a:cubicBezTo>
                  <a:cubicBezTo>
                    <a:pt x="1871662" y="190296"/>
                    <a:pt x="1884200" y="391684"/>
                    <a:pt x="1878227" y="516829"/>
                  </a:cubicBezTo>
                  <a:cubicBezTo>
                    <a:pt x="1872254" y="641974"/>
                    <a:pt x="1850449" y="974610"/>
                    <a:pt x="1878227" y="1099637"/>
                  </a:cubicBezTo>
                  <a:cubicBezTo>
                    <a:pt x="1614743" y="1080435"/>
                    <a:pt x="1551981" y="1089588"/>
                    <a:pt x="1289716" y="1099637"/>
                  </a:cubicBezTo>
                  <a:cubicBezTo>
                    <a:pt x="1027451" y="1109686"/>
                    <a:pt x="862958" y="1118075"/>
                    <a:pt x="644858" y="1099637"/>
                  </a:cubicBezTo>
                  <a:cubicBezTo>
                    <a:pt x="426758" y="1081199"/>
                    <a:pt x="231515" y="1079695"/>
                    <a:pt x="0" y="1099637"/>
                  </a:cubicBezTo>
                  <a:cubicBezTo>
                    <a:pt x="-5806" y="844148"/>
                    <a:pt x="22219" y="696429"/>
                    <a:pt x="0" y="527826"/>
                  </a:cubicBezTo>
                  <a:cubicBezTo>
                    <a:pt x="-22219" y="359223"/>
                    <a:pt x="-18604" y="21941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111298072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97141 w 1876003"/>
                <a:gd name="connsiteY6" fmla="*/ 357179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9259" y="-10507"/>
                    <a:pt x="499851" y="-17007"/>
                    <a:pt x="625334" y="0"/>
                  </a:cubicBezTo>
                  <a:cubicBezTo>
                    <a:pt x="750817" y="17007"/>
                    <a:pt x="1094298" y="5456"/>
                    <a:pt x="1213149" y="0"/>
                  </a:cubicBezTo>
                  <a:cubicBezTo>
                    <a:pt x="1332001" y="-5456"/>
                    <a:pt x="1675645" y="-17600"/>
                    <a:pt x="1876003" y="0"/>
                  </a:cubicBezTo>
                  <a:cubicBezTo>
                    <a:pt x="1728605" y="141690"/>
                    <a:pt x="1620519" y="212620"/>
                    <a:pt x="1397622" y="343700"/>
                  </a:cubicBezTo>
                  <a:cubicBezTo>
                    <a:pt x="1174725" y="474780"/>
                    <a:pt x="1151938" y="546306"/>
                    <a:pt x="938001" y="673922"/>
                  </a:cubicBezTo>
                  <a:cubicBezTo>
                    <a:pt x="823901" y="615403"/>
                    <a:pt x="708589" y="478823"/>
                    <a:pt x="497141" y="357179"/>
                  </a:cubicBezTo>
                  <a:cubicBezTo>
                    <a:pt x="285693" y="235535"/>
                    <a:pt x="103932" y="8240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41797" y="-10777"/>
                    <a:pt x="308271" y="20274"/>
                    <a:pt x="569054" y="0"/>
                  </a:cubicBezTo>
                  <a:cubicBezTo>
                    <a:pt x="829837" y="-20274"/>
                    <a:pt x="909298" y="12683"/>
                    <a:pt x="1231909" y="0"/>
                  </a:cubicBezTo>
                  <a:cubicBezTo>
                    <a:pt x="1554521" y="-12683"/>
                    <a:pt x="1668129" y="-3251"/>
                    <a:pt x="1876003" y="0"/>
                  </a:cubicBezTo>
                  <a:cubicBezTo>
                    <a:pt x="1658535" y="124105"/>
                    <a:pt x="1570655" y="229592"/>
                    <a:pt x="1416382" y="330222"/>
                  </a:cubicBezTo>
                  <a:cubicBezTo>
                    <a:pt x="1262108" y="430852"/>
                    <a:pt x="1140423" y="546501"/>
                    <a:pt x="938001" y="673922"/>
                  </a:cubicBezTo>
                  <a:cubicBezTo>
                    <a:pt x="731149" y="526045"/>
                    <a:pt x="699939" y="489509"/>
                    <a:pt x="478381" y="343700"/>
                  </a:cubicBezTo>
                  <a:cubicBezTo>
                    <a:pt x="256823" y="197891"/>
                    <a:pt x="102807" y="7045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65871432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47216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73111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1040" y="20556"/>
                  <a:pt x="20364" y="1133"/>
                  <a:pt x="41526" y="0"/>
                </a:cubicBezTo>
                <a:cubicBezTo>
                  <a:pt x="185854" y="-14355"/>
                  <a:pt x="284951" y="-10536"/>
                  <a:pt x="447216" y="0"/>
                </a:cubicBezTo>
                <a:cubicBezTo>
                  <a:pt x="609481" y="10536"/>
                  <a:pt x="775801" y="10454"/>
                  <a:pt x="904696" y="0"/>
                </a:cubicBezTo>
                <a:cubicBezTo>
                  <a:pt x="925877" y="-1136"/>
                  <a:pt x="949023" y="17088"/>
                  <a:pt x="946222" y="41526"/>
                </a:cubicBezTo>
                <a:cubicBezTo>
                  <a:pt x="951570" y="78186"/>
                  <a:pt x="940102" y="125817"/>
                  <a:pt x="946222" y="207626"/>
                </a:cubicBezTo>
                <a:cubicBezTo>
                  <a:pt x="943509" y="232285"/>
                  <a:pt x="922931" y="248305"/>
                  <a:pt x="904696" y="249152"/>
                </a:cubicBezTo>
                <a:cubicBezTo>
                  <a:pt x="799863" y="232204"/>
                  <a:pt x="609364" y="257336"/>
                  <a:pt x="473111" y="249152"/>
                </a:cubicBezTo>
                <a:cubicBezTo>
                  <a:pt x="336858" y="240968"/>
                  <a:pt x="217307" y="259974"/>
                  <a:pt x="41526" y="249152"/>
                </a:cubicBezTo>
                <a:cubicBezTo>
                  <a:pt x="19000" y="248699"/>
                  <a:pt x="3196" y="229906"/>
                  <a:pt x="0" y="207626"/>
                </a:cubicBezTo>
                <a:cubicBezTo>
                  <a:pt x="-5633" y="125343"/>
                  <a:pt x="4688" y="95073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2748" y="20024"/>
                  <a:pt x="21332" y="616"/>
                  <a:pt x="41526" y="0"/>
                </a:cubicBezTo>
                <a:cubicBezTo>
                  <a:pt x="246057" y="-18997"/>
                  <a:pt x="366680" y="10902"/>
                  <a:pt x="464479" y="0"/>
                </a:cubicBezTo>
                <a:cubicBezTo>
                  <a:pt x="562278" y="-10902"/>
                  <a:pt x="748067" y="-14438"/>
                  <a:pt x="904696" y="0"/>
                </a:cubicBezTo>
                <a:cubicBezTo>
                  <a:pt x="928366" y="377"/>
                  <a:pt x="947278" y="24049"/>
                  <a:pt x="946222" y="41526"/>
                </a:cubicBezTo>
                <a:cubicBezTo>
                  <a:pt x="937971" y="87416"/>
                  <a:pt x="939022" y="140765"/>
                  <a:pt x="946222" y="207626"/>
                </a:cubicBezTo>
                <a:cubicBezTo>
                  <a:pt x="944951" y="229232"/>
                  <a:pt x="927059" y="244354"/>
                  <a:pt x="904696" y="249152"/>
                </a:cubicBezTo>
                <a:cubicBezTo>
                  <a:pt x="795968" y="252420"/>
                  <a:pt x="573758" y="255479"/>
                  <a:pt x="473111" y="249152"/>
                </a:cubicBezTo>
                <a:cubicBezTo>
                  <a:pt x="372465" y="242825"/>
                  <a:pt x="161540" y="266677"/>
                  <a:pt x="41526" y="249152"/>
                </a:cubicBezTo>
                <a:cubicBezTo>
                  <a:pt x="16287" y="245481"/>
                  <a:pt x="-3377" y="225984"/>
                  <a:pt x="0" y="207626"/>
                </a:cubicBezTo>
                <a:cubicBezTo>
                  <a:pt x="-6406" y="138325"/>
                  <a:pt x="1379" y="89708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3962832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393238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572" y="12804"/>
                  <a:pt x="13928" y="-753"/>
                  <a:pt x="28854" y="0"/>
                </a:cubicBezTo>
                <a:cubicBezTo>
                  <a:pt x="63814" y="801"/>
                  <a:pt x="87889" y="-1510"/>
                  <a:pt x="144266" y="0"/>
                </a:cubicBezTo>
                <a:cubicBezTo>
                  <a:pt x="159886" y="1229"/>
                  <a:pt x="171548" y="13910"/>
                  <a:pt x="173120" y="28854"/>
                </a:cubicBezTo>
                <a:cubicBezTo>
                  <a:pt x="170640" y="184732"/>
                  <a:pt x="157268" y="251593"/>
                  <a:pt x="173120" y="389437"/>
                </a:cubicBezTo>
                <a:cubicBezTo>
                  <a:pt x="170766" y="405769"/>
                  <a:pt x="162381" y="419114"/>
                  <a:pt x="144266" y="418291"/>
                </a:cubicBezTo>
                <a:cubicBezTo>
                  <a:pt x="103599" y="420283"/>
                  <a:pt x="86356" y="414221"/>
                  <a:pt x="28854" y="418291"/>
                </a:cubicBezTo>
                <a:cubicBezTo>
                  <a:pt x="13279" y="418072"/>
                  <a:pt x="-2182" y="408506"/>
                  <a:pt x="0" y="389437"/>
                </a:cubicBezTo>
                <a:cubicBezTo>
                  <a:pt x="12789" y="281347"/>
                  <a:pt x="-15392" y="17897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1085" y="14970"/>
                  <a:pt x="13566" y="-1857"/>
                  <a:pt x="28854" y="0"/>
                </a:cubicBezTo>
                <a:cubicBezTo>
                  <a:pt x="60641" y="-4706"/>
                  <a:pt x="109233" y="5588"/>
                  <a:pt x="144266" y="0"/>
                </a:cubicBezTo>
                <a:cubicBezTo>
                  <a:pt x="160389" y="-427"/>
                  <a:pt x="172139" y="13672"/>
                  <a:pt x="173120" y="28854"/>
                </a:cubicBezTo>
                <a:cubicBezTo>
                  <a:pt x="180155" y="102579"/>
                  <a:pt x="165207" y="298464"/>
                  <a:pt x="173120" y="389437"/>
                </a:cubicBezTo>
                <a:cubicBezTo>
                  <a:pt x="172278" y="407151"/>
                  <a:pt x="162404" y="419376"/>
                  <a:pt x="144266" y="418291"/>
                </a:cubicBezTo>
                <a:cubicBezTo>
                  <a:pt x="115038" y="412799"/>
                  <a:pt x="69541" y="418499"/>
                  <a:pt x="28854" y="418291"/>
                </a:cubicBezTo>
                <a:cubicBezTo>
                  <a:pt x="12670" y="418593"/>
                  <a:pt x="-60" y="405862"/>
                  <a:pt x="0" y="389437"/>
                </a:cubicBezTo>
                <a:cubicBezTo>
                  <a:pt x="-17232" y="213225"/>
                  <a:pt x="-5474" y="14066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3396952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35556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459064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402647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33369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14587 w 1878227"/>
                <a:gd name="connsiteY6" fmla="*/ 1099637 h 1099637"/>
                <a:gd name="connsiteX7" fmla="*/ 55094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38822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151" y="-2176"/>
                    <a:pt x="432490" y="-24018"/>
                    <a:pt x="644858" y="0"/>
                  </a:cubicBezTo>
                  <a:cubicBezTo>
                    <a:pt x="857226" y="24018"/>
                    <a:pt x="1039914" y="-22807"/>
                    <a:pt x="1233369" y="0"/>
                  </a:cubicBezTo>
                  <a:cubicBezTo>
                    <a:pt x="1426824" y="22807"/>
                    <a:pt x="1556484" y="19274"/>
                    <a:pt x="1878227" y="0"/>
                  </a:cubicBezTo>
                  <a:cubicBezTo>
                    <a:pt x="1873741" y="282710"/>
                    <a:pt x="1878962" y="396914"/>
                    <a:pt x="1878227" y="571811"/>
                  </a:cubicBezTo>
                  <a:cubicBezTo>
                    <a:pt x="1877492" y="746708"/>
                    <a:pt x="1884558" y="969937"/>
                    <a:pt x="1878227" y="1099637"/>
                  </a:cubicBezTo>
                  <a:cubicBezTo>
                    <a:pt x="1599498" y="1103795"/>
                    <a:pt x="1545049" y="1074706"/>
                    <a:pt x="1214587" y="1099637"/>
                  </a:cubicBezTo>
                  <a:cubicBezTo>
                    <a:pt x="884125" y="1124568"/>
                    <a:pt x="800902" y="1086326"/>
                    <a:pt x="550947" y="1099637"/>
                  </a:cubicBezTo>
                  <a:cubicBezTo>
                    <a:pt x="300992" y="1112948"/>
                    <a:pt x="191770" y="1117012"/>
                    <a:pt x="0" y="1099637"/>
                  </a:cubicBezTo>
                  <a:cubicBezTo>
                    <a:pt x="10226" y="875189"/>
                    <a:pt x="-21346" y="722913"/>
                    <a:pt x="0" y="538822"/>
                  </a:cubicBezTo>
                  <a:cubicBezTo>
                    <a:pt x="21346" y="354732"/>
                    <a:pt x="-16002" y="121494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66749" y="23352"/>
                    <a:pt x="472398" y="-5130"/>
                    <a:pt x="644858" y="0"/>
                  </a:cubicBezTo>
                  <a:cubicBezTo>
                    <a:pt x="817318" y="5130"/>
                    <a:pt x="1065663" y="-26542"/>
                    <a:pt x="1214587" y="0"/>
                  </a:cubicBezTo>
                  <a:cubicBezTo>
                    <a:pt x="1363511" y="26542"/>
                    <a:pt x="1593571" y="-20334"/>
                    <a:pt x="1878227" y="0"/>
                  </a:cubicBezTo>
                  <a:cubicBezTo>
                    <a:pt x="1886221" y="205095"/>
                    <a:pt x="1853246" y="286551"/>
                    <a:pt x="1878227" y="538822"/>
                  </a:cubicBezTo>
                  <a:cubicBezTo>
                    <a:pt x="1903208" y="791093"/>
                    <a:pt x="1892670" y="872077"/>
                    <a:pt x="1878227" y="1099637"/>
                  </a:cubicBezTo>
                  <a:cubicBezTo>
                    <a:pt x="1704127" y="1110671"/>
                    <a:pt x="1398101" y="1077873"/>
                    <a:pt x="1214587" y="1099637"/>
                  </a:cubicBezTo>
                  <a:cubicBezTo>
                    <a:pt x="1031073" y="1121401"/>
                    <a:pt x="810399" y="1120945"/>
                    <a:pt x="626076" y="1099637"/>
                  </a:cubicBezTo>
                  <a:cubicBezTo>
                    <a:pt x="441753" y="1078329"/>
                    <a:pt x="194507" y="1093510"/>
                    <a:pt x="0" y="1099637"/>
                  </a:cubicBezTo>
                  <a:cubicBezTo>
                    <a:pt x="129" y="938207"/>
                    <a:pt x="-11141" y="789076"/>
                    <a:pt x="0" y="549819"/>
                  </a:cubicBezTo>
                  <a:cubicBezTo>
                    <a:pt x="11141" y="310562"/>
                    <a:pt x="1773" y="183167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701895398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46480" y="22833"/>
                    <a:pt x="487680" y="-25208"/>
                    <a:pt x="662854" y="0"/>
                  </a:cubicBezTo>
                  <a:cubicBezTo>
                    <a:pt x="838028" y="25208"/>
                    <a:pt x="1037041" y="-19749"/>
                    <a:pt x="1288189" y="0"/>
                  </a:cubicBezTo>
                  <a:cubicBezTo>
                    <a:pt x="1539338" y="19749"/>
                    <a:pt x="1626794" y="8985"/>
                    <a:pt x="1876003" y="0"/>
                  </a:cubicBezTo>
                  <a:cubicBezTo>
                    <a:pt x="1705958" y="148663"/>
                    <a:pt x="1553012" y="248370"/>
                    <a:pt x="1425762" y="323483"/>
                  </a:cubicBezTo>
                  <a:cubicBezTo>
                    <a:pt x="1298512" y="398596"/>
                    <a:pt x="1164185" y="502054"/>
                    <a:pt x="938001" y="673922"/>
                  </a:cubicBezTo>
                  <a:cubicBezTo>
                    <a:pt x="822192" y="579205"/>
                    <a:pt x="557733" y="422214"/>
                    <a:pt x="469001" y="336961"/>
                  </a:cubicBezTo>
                  <a:cubicBezTo>
                    <a:pt x="380269" y="251708"/>
                    <a:pt x="176366" y="9752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58925" y="-17821"/>
                    <a:pt x="391041" y="-3842"/>
                    <a:pt x="569054" y="0"/>
                  </a:cubicBezTo>
                  <a:cubicBezTo>
                    <a:pt x="747067" y="3842"/>
                    <a:pt x="905060" y="27305"/>
                    <a:pt x="1194389" y="0"/>
                  </a:cubicBezTo>
                  <a:cubicBezTo>
                    <a:pt x="1483719" y="-27305"/>
                    <a:pt x="1703766" y="14167"/>
                    <a:pt x="1876003" y="0"/>
                  </a:cubicBezTo>
                  <a:cubicBezTo>
                    <a:pt x="1788160" y="64052"/>
                    <a:pt x="1597839" y="211093"/>
                    <a:pt x="1435142" y="316743"/>
                  </a:cubicBezTo>
                  <a:cubicBezTo>
                    <a:pt x="1272445" y="422394"/>
                    <a:pt x="1128068" y="555822"/>
                    <a:pt x="938001" y="673922"/>
                  </a:cubicBezTo>
                  <a:cubicBezTo>
                    <a:pt x="785414" y="557812"/>
                    <a:pt x="597002" y="396853"/>
                    <a:pt x="459620" y="330222"/>
                  </a:cubicBezTo>
                  <a:cubicBezTo>
                    <a:pt x="322238" y="263591"/>
                    <a:pt x="149860" y="11995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81650390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586966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47509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4720477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541" y="12424"/>
                  <a:pt x="14344" y="-940"/>
                  <a:pt x="28854" y="0"/>
                </a:cubicBezTo>
                <a:cubicBezTo>
                  <a:pt x="66764" y="-2822"/>
                  <a:pt x="96478" y="2455"/>
                  <a:pt x="144266" y="0"/>
                </a:cubicBezTo>
                <a:cubicBezTo>
                  <a:pt x="161271" y="-1677"/>
                  <a:pt x="176368" y="11493"/>
                  <a:pt x="173120" y="28854"/>
                </a:cubicBezTo>
                <a:cubicBezTo>
                  <a:pt x="163859" y="168138"/>
                  <a:pt x="190389" y="240285"/>
                  <a:pt x="173120" y="389437"/>
                </a:cubicBezTo>
                <a:cubicBezTo>
                  <a:pt x="175440" y="405723"/>
                  <a:pt x="160189" y="420880"/>
                  <a:pt x="144266" y="418291"/>
                </a:cubicBezTo>
                <a:cubicBezTo>
                  <a:pt x="92232" y="420362"/>
                  <a:pt x="63947" y="414982"/>
                  <a:pt x="28854" y="418291"/>
                </a:cubicBezTo>
                <a:cubicBezTo>
                  <a:pt x="10027" y="416918"/>
                  <a:pt x="-337" y="406955"/>
                  <a:pt x="0" y="389437"/>
                </a:cubicBezTo>
                <a:cubicBezTo>
                  <a:pt x="-2458" y="304875"/>
                  <a:pt x="-15885" y="14786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604" y="14116"/>
                  <a:pt x="9777" y="-800"/>
                  <a:pt x="28854" y="0"/>
                </a:cubicBezTo>
                <a:cubicBezTo>
                  <a:pt x="70852" y="4150"/>
                  <a:pt x="119778" y="-1824"/>
                  <a:pt x="144266" y="0"/>
                </a:cubicBezTo>
                <a:cubicBezTo>
                  <a:pt x="162290" y="340"/>
                  <a:pt x="171567" y="14293"/>
                  <a:pt x="173120" y="28854"/>
                </a:cubicBezTo>
                <a:cubicBezTo>
                  <a:pt x="167509" y="166544"/>
                  <a:pt x="161539" y="309997"/>
                  <a:pt x="173120" y="389437"/>
                </a:cubicBezTo>
                <a:cubicBezTo>
                  <a:pt x="170443" y="404957"/>
                  <a:pt x="159634" y="419332"/>
                  <a:pt x="144266" y="418291"/>
                </a:cubicBezTo>
                <a:cubicBezTo>
                  <a:pt x="86876" y="420591"/>
                  <a:pt x="75213" y="416295"/>
                  <a:pt x="28854" y="418291"/>
                </a:cubicBezTo>
                <a:cubicBezTo>
                  <a:pt x="15297" y="418667"/>
                  <a:pt x="-896" y="406962"/>
                  <a:pt x="0" y="389437"/>
                </a:cubicBezTo>
                <a:cubicBezTo>
                  <a:pt x="-15135" y="210864"/>
                  <a:pt x="-3583" y="147760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305936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72" y="515990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VoyageNotFound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243818"/>
            <a:ext cx="5304198" cy="184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rocess 145">
            <a:extLst>
              <a:ext uri="{FF2B5EF4-FFF2-40B4-BE49-F238E27FC236}">
                <a16:creationId xmlns:a16="http://schemas.microsoft.com/office/drawing/2014/main" id="{A011B278-86E3-3E44-9F28-5D8546684822}"/>
              </a:ext>
            </a:extLst>
          </p:cNvPr>
          <p:cNvSpPr/>
          <p:nvPr/>
        </p:nvSpPr>
        <p:spPr>
          <a:xfrm>
            <a:off x="5557048" y="5171824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Merge 146">
            <a:extLst>
              <a:ext uri="{FF2B5EF4-FFF2-40B4-BE49-F238E27FC236}">
                <a16:creationId xmlns:a16="http://schemas.microsoft.com/office/drawing/2014/main" id="{0D2E6372-4B5D-524A-A244-1AEC267E8BA5}"/>
              </a:ext>
            </a:extLst>
          </p:cNvPr>
          <p:cNvSpPr/>
          <p:nvPr/>
        </p:nvSpPr>
        <p:spPr>
          <a:xfrm>
            <a:off x="5557048" y="5171548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392130"/>
            <a:ext cx="15319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556581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5535367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585" y="10215"/>
                  <a:pt x="12957" y="-362"/>
                  <a:pt x="28854" y="0"/>
                </a:cubicBezTo>
                <a:cubicBezTo>
                  <a:pt x="60455" y="134"/>
                  <a:pt x="107902" y="2272"/>
                  <a:pt x="144266" y="0"/>
                </a:cubicBezTo>
                <a:cubicBezTo>
                  <a:pt x="160735" y="-492"/>
                  <a:pt x="172531" y="14879"/>
                  <a:pt x="173120" y="28854"/>
                </a:cubicBezTo>
                <a:cubicBezTo>
                  <a:pt x="186465" y="186758"/>
                  <a:pt x="167300" y="267130"/>
                  <a:pt x="173120" y="389437"/>
                </a:cubicBezTo>
                <a:cubicBezTo>
                  <a:pt x="172456" y="404573"/>
                  <a:pt x="161914" y="419858"/>
                  <a:pt x="144266" y="418291"/>
                </a:cubicBezTo>
                <a:cubicBezTo>
                  <a:pt x="101007" y="422713"/>
                  <a:pt x="83002" y="419189"/>
                  <a:pt x="28854" y="418291"/>
                </a:cubicBezTo>
                <a:cubicBezTo>
                  <a:pt x="9453" y="419484"/>
                  <a:pt x="2472" y="403063"/>
                  <a:pt x="0" y="389437"/>
                </a:cubicBezTo>
                <a:cubicBezTo>
                  <a:pt x="-14488" y="224543"/>
                  <a:pt x="-9774" y="124627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1009" y="13369"/>
                  <a:pt x="14502" y="-2675"/>
                  <a:pt x="28854" y="0"/>
                </a:cubicBezTo>
                <a:cubicBezTo>
                  <a:pt x="63341" y="4840"/>
                  <a:pt x="114845" y="-4338"/>
                  <a:pt x="144266" y="0"/>
                </a:cubicBezTo>
                <a:cubicBezTo>
                  <a:pt x="161191" y="-377"/>
                  <a:pt x="176046" y="12791"/>
                  <a:pt x="173120" y="28854"/>
                </a:cubicBezTo>
                <a:cubicBezTo>
                  <a:pt x="189155" y="132697"/>
                  <a:pt x="158052" y="277587"/>
                  <a:pt x="173120" y="389437"/>
                </a:cubicBezTo>
                <a:cubicBezTo>
                  <a:pt x="172759" y="405477"/>
                  <a:pt x="158764" y="420114"/>
                  <a:pt x="144266" y="418291"/>
                </a:cubicBezTo>
                <a:cubicBezTo>
                  <a:pt x="98691" y="422392"/>
                  <a:pt x="61334" y="419619"/>
                  <a:pt x="28854" y="418291"/>
                </a:cubicBezTo>
                <a:cubicBezTo>
                  <a:pt x="11972" y="419644"/>
                  <a:pt x="-1059" y="407053"/>
                  <a:pt x="0" y="389437"/>
                </a:cubicBezTo>
                <a:cubicBezTo>
                  <a:pt x="10475" y="220148"/>
                  <a:pt x="-9388" y="191630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37515289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5450298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32350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0553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841" y="46569"/>
                  <a:pt x="47176" y="-500"/>
                  <a:pt x="100960" y="0"/>
                </a:cubicBezTo>
                <a:cubicBezTo>
                  <a:pt x="229155" y="5987"/>
                  <a:pt x="354246" y="-4272"/>
                  <a:pt x="432350" y="0"/>
                </a:cubicBezTo>
                <a:cubicBezTo>
                  <a:pt x="510454" y="4272"/>
                  <a:pt x="727719" y="1658"/>
                  <a:pt x="806045" y="0"/>
                </a:cubicBezTo>
                <a:cubicBezTo>
                  <a:pt x="858911" y="-870"/>
                  <a:pt x="910557" y="53875"/>
                  <a:pt x="907005" y="100960"/>
                </a:cubicBezTo>
                <a:cubicBezTo>
                  <a:pt x="907135" y="232481"/>
                  <a:pt x="896488" y="323315"/>
                  <a:pt x="907005" y="504790"/>
                </a:cubicBezTo>
                <a:cubicBezTo>
                  <a:pt x="901397" y="568889"/>
                  <a:pt x="865654" y="595692"/>
                  <a:pt x="806045" y="605750"/>
                </a:cubicBezTo>
                <a:cubicBezTo>
                  <a:pt x="694351" y="621118"/>
                  <a:pt x="572695" y="595874"/>
                  <a:pt x="460553" y="605750"/>
                </a:cubicBezTo>
                <a:cubicBezTo>
                  <a:pt x="348411" y="615626"/>
                  <a:pt x="271832" y="616927"/>
                  <a:pt x="100960" y="605750"/>
                </a:cubicBezTo>
                <a:cubicBezTo>
                  <a:pt x="45753" y="600705"/>
                  <a:pt x="-12069" y="559641"/>
                  <a:pt x="0" y="504790"/>
                </a:cubicBezTo>
                <a:cubicBezTo>
                  <a:pt x="-8345" y="405224"/>
                  <a:pt x="-12482" y="219962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199" y="45790"/>
                  <a:pt x="47729" y="-7240"/>
                  <a:pt x="100960" y="0"/>
                </a:cubicBezTo>
                <a:cubicBezTo>
                  <a:pt x="173258" y="-9030"/>
                  <a:pt x="321644" y="7095"/>
                  <a:pt x="439401" y="0"/>
                </a:cubicBezTo>
                <a:cubicBezTo>
                  <a:pt x="557158" y="-7095"/>
                  <a:pt x="634975" y="11724"/>
                  <a:pt x="806045" y="0"/>
                </a:cubicBezTo>
                <a:cubicBezTo>
                  <a:pt x="856072" y="-11235"/>
                  <a:pt x="909823" y="45694"/>
                  <a:pt x="907005" y="100960"/>
                </a:cubicBezTo>
                <a:cubicBezTo>
                  <a:pt x="903435" y="273565"/>
                  <a:pt x="917236" y="316183"/>
                  <a:pt x="907005" y="504790"/>
                </a:cubicBezTo>
                <a:cubicBezTo>
                  <a:pt x="902379" y="548801"/>
                  <a:pt x="861716" y="603089"/>
                  <a:pt x="806045" y="605750"/>
                </a:cubicBezTo>
                <a:cubicBezTo>
                  <a:pt x="629931" y="617260"/>
                  <a:pt x="528867" y="620853"/>
                  <a:pt x="453503" y="605750"/>
                </a:cubicBezTo>
                <a:cubicBezTo>
                  <a:pt x="378139" y="590647"/>
                  <a:pt x="203179" y="607429"/>
                  <a:pt x="100960" y="605750"/>
                </a:cubicBezTo>
                <a:cubicBezTo>
                  <a:pt x="43602" y="602170"/>
                  <a:pt x="9830" y="567501"/>
                  <a:pt x="0" y="504790"/>
                </a:cubicBezTo>
                <a:cubicBezTo>
                  <a:pt x="2710" y="422215"/>
                  <a:pt x="-6280" y="232802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32023139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(Rejected)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5753173"/>
            <a:ext cx="4371297" cy="36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18092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A78324D-6D4B-7341-945F-D4712B90871E}"/>
              </a:ext>
            </a:extLst>
          </p:cNvPr>
          <p:cNvSpPr/>
          <p:nvPr/>
        </p:nvSpPr>
        <p:spPr>
          <a:xfrm>
            <a:off x="11311016" y="3887227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B49AADE-4F0C-5749-9190-0471942EBBD3}"/>
              </a:ext>
            </a:extLst>
          </p:cNvPr>
          <p:cNvSpPr/>
          <p:nvPr/>
        </p:nvSpPr>
        <p:spPr>
          <a:xfrm>
            <a:off x="11208301" y="3936293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CE9351-91DF-F041-A8A5-E8ED0973BA73}"/>
              </a:ext>
            </a:extLst>
          </p:cNvPr>
          <p:cNvSpPr/>
          <p:nvPr/>
        </p:nvSpPr>
        <p:spPr>
          <a:xfrm>
            <a:off x="11324272" y="5401290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Delete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2C9E59A-E4F9-6142-BA9D-DD48C9299B00}"/>
              </a:ext>
            </a:extLst>
          </p:cNvPr>
          <p:cNvSpPr/>
          <p:nvPr/>
        </p:nvSpPr>
        <p:spPr>
          <a:xfrm>
            <a:off x="11221555" y="5440417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4F1881-A794-AC49-B931-AD8535E711FE}"/>
              </a:ext>
            </a:extLst>
          </p:cNvPr>
          <p:cNvSpPr/>
          <p:nvPr/>
        </p:nvSpPr>
        <p:spPr>
          <a:xfrm>
            <a:off x="4487067" y="594381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A72B48-AD37-5940-8991-E3083E426A8E}"/>
              </a:ext>
            </a:extLst>
          </p:cNvPr>
          <p:cNvCxnSpPr>
            <a:cxnSpLocks/>
          </p:cNvCxnSpPr>
          <p:nvPr/>
        </p:nvCxnSpPr>
        <p:spPr>
          <a:xfrm flipH="1">
            <a:off x="5999279" y="6058553"/>
            <a:ext cx="1513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cess 106">
            <a:extLst>
              <a:ext uri="{FF2B5EF4-FFF2-40B4-BE49-F238E27FC236}">
                <a16:creationId xmlns:a16="http://schemas.microsoft.com/office/drawing/2014/main" id="{F89AF803-B0C6-1648-88DF-A99A41E5CBBA}"/>
              </a:ext>
            </a:extLst>
          </p:cNvPr>
          <p:cNvSpPr/>
          <p:nvPr/>
        </p:nvSpPr>
        <p:spPr>
          <a:xfrm>
            <a:off x="5550424" y="5985115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Merge 107">
            <a:extLst>
              <a:ext uri="{FF2B5EF4-FFF2-40B4-BE49-F238E27FC236}">
                <a16:creationId xmlns:a16="http://schemas.microsoft.com/office/drawing/2014/main" id="{0659FADC-2DB6-D443-BB0A-3212E89EAE87}"/>
              </a:ext>
            </a:extLst>
          </p:cNvPr>
          <p:cNvSpPr/>
          <p:nvPr/>
        </p:nvSpPr>
        <p:spPr>
          <a:xfrm>
            <a:off x="5550424" y="5984839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2079DA-EB4C-6E49-8C9B-C3AE9130CAD5}"/>
              </a:ext>
            </a:extLst>
          </p:cNvPr>
          <p:cNvCxnSpPr>
            <a:cxnSpLocks/>
          </p:cNvCxnSpPr>
          <p:nvPr/>
        </p:nvCxnSpPr>
        <p:spPr>
          <a:xfrm flipV="1">
            <a:off x="5990886" y="6151088"/>
            <a:ext cx="4029528" cy="696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6C01314-F4D0-2240-A834-DE937CA8A2B3}"/>
              </a:ext>
            </a:extLst>
          </p:cNvPr>
          <p:cNvSpPr/>
          <p:nvPr/>
        </p:nvSpPr>
        <p:spPr>
          <a:xfrm>
            <a:off x="10104403" y="6315434"/>
            <a:ext cx="87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091043D-F7E5-D14C-AF80-6770E13798B2}"/>
              </a:ext>
            </a:extLst>
          </p:cNvPr>
          <p:cNvSpPr/>
          <p:nvPr/>
        </p:nvSpPr>
        <p:spPr>
          <a:xfrm>
            <a:off x="9974014" y="62849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541" y="12424"/>
                  <a:pt x="14344" y="-940"/>
                  <a:pt x="28854" y="0"/>
                </a:cubicBezTo>
                <a:cubicBezTo>
                  <a:pt x="66764" y="-2822"/>
                  <a:pt x="96478" y="2455"/>
                  <a:pt x="144266" y="0"/>
                </a:cubicBezTo>
                <a:cubicBezTo>
                  <a:pt x="161271" y="-1677"/>
                  <a:pt x="176368" y="11493"/>
                  <a:pt x="173120" y="28854"/>
                </a:cubicBezTo>
                <a:cubicBezTo>
                  <a:pt x="163859" y="168138"/>
                  <a:pt x="190389" y="240285"/>
                  <a:pt x="173120" y="389437"/>
                </a:cubicBezTo>
                <a:cubicBezTo>
                  <a:pt x="175440" y="405723"/>
                  <a:pt x="160189" y="420880"/>
                  <a:pt x="144266" y="418291"/>
                </a:cubicBezTo>
                <a:cubicBezTo>
                  <a:pt x="92232" y="420362"/>
                  <a:pt x="63947" y="414982"/>
                  <a:pt x="28854" y="418291"/>
                </a:cubicBezTo>
                <a:cubicBezTo>
                  <a:pt x="10027" y="416918"/>
                  <a:pt x="-337" y="406955"/>
                  <a:pt x="0" y="389437"/>
                </a:cubicBezTo>
                <a:cubicBezTo>
                  <a:pt x="-2458" y="304875"/>
                  <a:pt x="-15885" y="14786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604" y="14116"/>
                  <a:pt x="9777" y="-800"/>
                  <a:pt x="28854" y="0"/>
                </a:cubicBezTo>
                <a:cubicBezTo>
                  <a:pt x="70852" y="4150"/>
                  <a:pt x="119778" y="-1824"/>
                  <a:pt x="144266" y="0"/>
                </a:cubicBezTo>
                <a:cubicBezTo>
                  <a:pt x="162290" y="340"/>
                  <a:pt x="171567" y="14293"/>
                  <a:pt x="173120" y="28854"/>
                </a:cubicBezTo>
                <a:cubicBezTo>
                  <a:pt x="167509" y="166544"/>
                  <a:pt x="161539" y="309997"/>
                  <a:pt x="173120" y="389437"/>
                </a:cubicBezTo>
                <a:cubicBezTo>
                  <a:pt x="170443" y="404957"/>
                  <a:pt x="159634" y="419332"/>
                  <a:pt x="144266" y="418291"/>
                </a:cubicBezTo>
                <a:cubicBezTo>
                  <a:pt x="86876" y="420591"/>
                  <a:pt x="75213" y="416295"/>
                  <a:pt x="28854" y="418291"/>
                </a:cubicBezTo>
                <a:cubicBezTo>
                  <a:pt x="15297" y="418667"/>
                  <a:pt x="-896" y="406962"/>
                  <a:pt x="0" y="389437"/>
                </a:cubicBezTo>
                <a:cubicBezTo>
                  <a:pt x="-15135" y="210864"/>
                  <a:pt x="-3583" y="147760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305936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094C2A75-6D3F-C343-B61F-6A292AF73E3D}"/>
              </a:ext>
            </a:extLst>
          </p:cNvPr>
          <p:cNvSpPr/>
          <p:nvPr/>
        </p:nvSpPr>
        <p:spPr>
          <a:xfrm>
            <a:off x="10857917" y="6569948"/>
            <a:ext cx="1156101" cy="235784"/>
          </a:xfrm>
          <a:custGeom>
            <a:avLst/>
            <a:gdLst>
              <a:gd name="connsiteX0" fmla="*/ 0 w 1156101"/>
              <a:gd name="connsiteY0" fmla="*/ 39298 h 235784"/>
              <a:gd name="connsiteX1" fmla="*/ 39298 w 1156101"/>
              <a:gd name="connsiteY1" fmla="*/ 0 h 235784"/>
              <a:gd name="connsiteX2" fmla="*/ 545725 w 1156101"/>
              <a:gd name="connsiteY2" fmla="*/ 0 h 235784"/>
              <a:gd name="connsiteX3" fmla="*/ 1116803 w 1156101"/>
              <a:gd name="connsiteY3" fmla="*/ 0 h 235784"/>
              <a:gd name="connsiteX4" fmla="*/ 1156101 w 1156101"/>
              <a:gd name="connsiteY4" fmla="*/ 39298 h 235784"/>
              <a:gd name="connsiteX5" fmla="*/ 1156101 w 1156101"/>
              <a:gd name="connsiteY5" fmla="*/ 196486 h 235784"/>
              <a:gd name="connsiteX6" fmla="*/ 1116803 w 1156101"/>
              <a:gd name="connsiteY6" fmla="*/ 235784 h 235784"/>
              <a:gd name="connsiteX7" fmla="*/ 578051 w 1156101"/>
              <a:gd name="connsiteY7" fmla="*/ 235784 h 235784"/>
              <a:gd name="connsiteX8" fmla="*/ 39298 w 1156101"/>
              <a:gd name="connsiteY8" fmla="*/ 235784 h 235784"/>
              <a:gd name="connsiteX9" fmla="*/ 0 w 1156101"/>
              <a:gd name="connsiteY9" fmla="*/ 196486 h 235784"/>
              <a:gd name="connsiteX10" fmla="*/ 0 w 1156101"/>
              <a:gd name="connsiteY10" fmla="*/ 39298 h 23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6101" h="235784" fill="none" extrusionOk="0">
                <a:moveTo>
                  <a:pt x="0" y="39298"/>
                </a:moveTo>
                <a:cubicBezTo>
                  <a:pt x="1417" y="20271"/>
                  <a:pt x="18190" y="381"/>
                  <a:pt x="39298" y="0"/>
                </a:cubicBezTo>
                <a:cubicBezTo>
                  <a:pt x="260060" y="20964"/>
                  <a:pt x="414694" y="13881"/>
                  <a:pt x="545725" y="0"/>
                </a:cubicBezTo>
                <a:cubicBezTo>
                  <a:pt x="676756" y="-13881"/>
                  <a:pt x="967828" y="16490"/>
                  <a:pt x="1116803" y="0"/>
                </a:cubicBezTo>
                <a:cubicBezTo>
                  <a:pt x="1134231" y="-2772"/>
                  <a:pt x="1158630" y="16236"/>
                  <a:pt x="1156101" y="39298"/>
                </a:cubicBezTo>
                <a:cubicBezTo>
                  <a:pt x="1155235" y="84050"/>
                  <a:pt x="1162441" y="149124"/>
                  <a:pt x="1156101" y="196486"/>
                </a:cubicBezTo>
                <a:cubicBezTo>
                  <a:pt x="1151911" y="220855"/>
                  <a:pt x="1135284" y="235203"/>
                  <a:pt x="1116803" y="235784"/>
                </a:cubicBezTo>
                <a:cubicBezTo>
                  <a:pt x="886907" y="253534"/>
                  <a:pt x="842931" y="253239"/>
                  <a:pt x="578051" y="235784"/>
                </a:cubicBezTo>
                <a:cubicBezTo>
                  <a:pt x="313171" y="218329"/>
                  <a:pt x="151572" y="236046"/>
                  <a:pt x="39298" y="235784"/>
                </a:cubicBezTo>
                <a:cubicBezTo>
                  <a:pt x="18314" y="234984"/>
                  <a:pt x="522" y="218083"/>
                  <a:pt x="0" y="196486"/>
                </a:cubicBezTo>
                <a:cubicBezTo>
                  <a:pt x="-6589" y="129665"/>
                  <a:pt x="5336" y="86254"/>
                  <a:pt x="0" y="39298"/>
                </a:cubicBezTo>
                <a:close/>
              </a:path>
              <a:path w="1156101" h="235784" stroke="0" extrusionOk="0">
                <a:moveTo>
                  <a:pt x="0" y="39298"/>
                </a:moveTo>
                <a:cubicBezTo>
                  <a:pt x="3331" y="19330"/>
                  <a:pt x="22874" y="1187"/>
                  <a:pt x="39298" y="0"/>
                </a:cubicBezTo>
                <a:cubicBezTo>
                  <a:pt x="282163" y="-20978"/>
                  <a:pt x="416646" y="-22510"/>
                  <a:pt x="567275" y="0"/>
                </a:cubicBezTo>
                <a:cubicBezTo>
                  <a:pt x="717904" y="22510"/>
                  <a:pt x="894467" y="-1707"/>
                  <a:pt x="1116803" y="0"/>
                </a:cubicBezTo>
                <a:cubicBezTo>
                  <a:pt x="1141321" y="1443"/>
                  <a:pt x="1156748" y="20940"/>
                  <a:pt x="1156101" y="39298"/>
                </a:cubicBezTo>
                <a:cubicBezTo>
                  <a:pt x="1151262" y="97397"/>
                  <a:pt x="1153845" y="143109"/>
                  <a:pt x="1156101" y="196486"/>
                </a:cubicBezTo>
                <a:cubicBezTo>
                  <a:pt x="1153102" y="215057"/>
                  <a:pt x="1137981" y="231363"/>
                  <a:pt x="1116803" y="235784"/>
                </a:cubicBezTo>
                <a:cubicBezTo>
                  <a:pt x="933191" y="218425"/>
                  <a:pt x="839693" y="253425"/>
                  <a:pt x="578051" y="235784"/>
                </a:cubicBezTo>
                <a:cubicBezTo>
                  <a:pt x="316409" y="218143"/>
                  <a:pt x="287062" y="214452"/>
                  <a:pt x="39298" y="235784"/>
                </a:cubicBezTo>
                <a:cubicBezTo>
                  <a:pt x="17244" y="235227"/>
                  <a:pt x="-2763" y="214447"/>
                  <a:pt x="0" y="196486"/>
                </a:cubicBezTo>
                <a:cubicBezTo>
                  <a:pt x="1090" y="139568"/>
                  <a:pt x="1621" y="73539"/>
                  <a:pt x="0" y="39298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8053B9-6440-F445-99A8-F2472615EE76}"/>
              </a:ext>
            </a:extLst>
          </p:cNvPr>
          <p:cNvCxnSpPr>
            <a:cxnSpLocks/>
          </p:cNvCxnSpPr>
          <p:nvPr/>
        </p:nvCxnSpPr>
        <p:spPr>
          <a:xfrm flipV="1">
            <a:off x="6003977" y="6244071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284</Words>
  <Application>Microsoft Macintosh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 – No Container</vt:lpstr>
      <vt:lpstr>SAGA Pattern (Choreography) - Sequence Diagram – Create Order – No Voyage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62</cp:revision>
  <dcterms:created xsi:type="dcterms:W3CDTF">2019-11-14T09:40:24Z</dcterms:created>
  <dcterms:modified xsi:type="dcterms:W3CDTF">2020-02-19T19:50:12Z</dcterms:modified>
</cp:coreProperties>
</file>