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41168491" r:id="rId2"/>
    <p:sldId id="141168485" r:id="rId3"/>
    <p:sldId id="141168486" r:id="rId4"/>
    <p:sldId id="141168487" r:id="rId5"/>
    <p:sldId id="141168488" r:id="rId6"/>
    <p:sldId id="141168489" r:id="rId7"/>
    <p:sldId id="14116849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1610-608B-C44E-BFA9-6B08F69E6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8411F-5855-F842-8639-452BBBFF9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49AD3-83CE-AD4C-86C3-9D9F3555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AC7B4-70B7-A743-A5AF-49EEF1BA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69AFC-95B7-9D40-9CC5-4991202D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9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CA36-A8F5-7A4D-9681-B3D76CDC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66580-2828-B841-9C69-1D7658CAA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55B30-AEB8-B440-B871-7B9CB2C4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373AC-5A3E-EA4A-B0E9-9173C4A8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62305-7BAC-024E-9C12-A2B9B928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2E2B4-BC47-6F4F-9097-97C6E56A0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73BE2-0132-2948-A28D-B1D35250F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4EDC5-EE79-5B4B-9EAF-FD0F4AB3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6D4C2-A2B0-6E42-9436-6F9737B9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92687-3865-7540-A5B6-B337015E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4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F82D-5B3F-0044-A13D-8BF192FB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B9AE1-D6BD-794E-A813-B445F1570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44F68-7F62-6C4F-9410-03AA90BF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53519-2E9D-3347-BE15-8FCEBCDF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82467-D401-9640-9561-AFE0C45A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3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C936-0AA2-E844-8B33-5DBB35BE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6C076-10FB-EE49-BB2E-C89526F6B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545D-D1F2-C641-A1FD-25E43624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ECE85-B0FC-5E44-9265-D394D798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D6050-7684-7A4C-B127-26CF1D7C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4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CF40-0276-FD4F-9CA9-51FEE00C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20858-DD71-5B4E-990C-23806D9B7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5D67B-E137-DE40-8FB4-70DC9755E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BACD3-0D1C-9042-AE24-59448379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57BCE-0709-434B-8D6C-87787686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4BC0A-4FB2-E540-AAC9-AA5FCAAB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0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0660-7394-1A41-B6A3-468D3169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A924B-97BD-7449-87BE-0CE76F712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65465-1A0B-3641-964E-3E94F971A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86903-B7F0-3F42-B65F-45025263F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88AB3-19F9-2A41-A1D4-097F3F37F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1B08E-A4EA-A643-96BB-70F0844A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48AB5-D3CA-E146-A882-34EE987D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3B661-0CE0-084A-BD8F-E2CD87B9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5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4A80-1B3C-5441-B18C-13EAF4FD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FC865-3127-2A46-9FF1-8DE0487B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C56A3-5FDB-C645-83A7-20DC5AC8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48680-26AB-9146-9C5A-0473077F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5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9AA2E-3715-894B-B431-7B219F64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8651C-8D8B-114C-A80E-3CCAC536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01E44-C3F2-9B4E-B9B0-DD1D3D27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0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4D82-C0A1-4A4E-B3CB-2F311041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1B320-291F-1C40-ACA0-970F92B6D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0771A-B839-DA4F-A19E-B9D95AC2C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FA1F5-5D21-A74D-8636-F20AD281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F6F88-DD48-1040-BA0B-E08E1EBC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F97CC-0E79-2045-94CE-EB98A8EF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0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05DA-6DFA-C544-AA1D-5DF7DBCD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D81EC4-5B57-904C-85D4-1EB434DBC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001ED-A83F-B842-829D-D9F4347D4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05ECA-7C0E-D94D-B1BF-96932DFB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68884-FF73-CB4A-9A1D-63535B08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8E9CB-1333-9A40-9EB1-7B2C0806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2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A2DCF-B8D0-0647-85B9-D5CF0FCC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80710-6262-F842-899C-C7CDA1202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A026E-5FCD-7B4D-9AD6-8187B2A35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DD1AB-C11E-1747-BCCA-3C8476DF21E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1FF24-34B0-E145-8CCE-BA4FA45F4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8B825-3855-A447-93EF-72D7DEC8E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7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853A5-74E7-FA4C-83D5-1190FA37F3D4}"/>
              </a:ext>
            </a:extLst>
          </p:cNvPr>
          <p:cNvSpPr/>
          <p:nvPr/>
        </p:nvSpPr>
        <p:spPr>
          <a:xfrm>
            <a:off x="376161" y="231996"/>
            <a:ext cx="1669774" cy="9044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A8C13E-B171-2B49-B995-40F434F3C57D}"/>
              </a:ext>
            </a:extLst>
          </p:cNvPr>
          <p:cNvSpPr/>
          <p:nvPr/>
        </p:nvSpPr>
        <p:spPr>
          <a:xfrm>
            <a:off x="5456408" y="231996"/>
            <a:ext cx="1669774" cy="9044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E2C906B-6A71-CB4B-A834-0A3E62670705}"/>
              </a:ext>
            </a:extLst>
          </p:cNvPr>
          <p:cNvSpPr/>
          <p:nvPr/>
        </p:nvSpPr>
        <p:spPr>
          <a:xfrm>
            <a:off x="5456408" y="1891398"/>
            <a:ext cx="1669774" cy="904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 Command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10C1596-C9CC-0547-8CD2-20A1F1A9808F}"/>
              </a:ext>
            </a:extLst>
          </p:cNvPr>
          <p:cNvSpPr/>
          <p:nvPr/>
        </p:nvSpPr>
        <p:spPr>
          <a:xfrm>
            <a:off x="8174088" y="1924391"/>
            <a:ext cx="1669774" cy="904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CB4CA0B-60C5-514B-97E4-5CA90470A0BB}"/>
              </a:ext>
            </a:extLst>
          </p:cNvPr>
          <p:cNvSpPr/>
          <p:nvPr/>
        </p:nvSpPr>
        <p:spPr>
          <a:xfrm>
            <a:off x="9227274" y="3666451"/>
            <a:ext cx="1669774" cy="904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Voyage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Assigned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FCDF84-2B15-2041-8983-FE2AC3D3AC0D}"/>
              </a:ext>
            </a:extLst>
          </p:cNvPr>
          <p:cNvSpPr/>
          <p:nvPr/>
        </p:nvSpPr>
        <p:spPr>
          <a:xfrm>
            <a:off x="7169527" y="3666509"/>
            <a:ext cx="1669774" cy="904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Assigned and Allocated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630A13-4DA1-2241-B591-DB06B184EF87}"/>
              </a:ext>
            </a:extLst>
          </p:cNvPr>
          <p:cNvSpPr/>
          <p:nvPr/>
        </p:nvSpPr>
        <p:spPr>
          <a:xfrm>
            <a:off x="2910105" y="231996"/>
            <a:ext cx="1669774" cy="9044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Verify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Voyage exists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1DD403D-1FA9-3143-A4D1-E77B636CF33E}"/>
              </a:ext>
            </a:extLst>
          </p:cNvPr>
          <p:cNvSpPr/>
          <p:nvPr/>
        </p:nvSpPr>
        <p:spPr>
          <a:xfrm>
            <a:off x="376161" y="1966334"/>
            <a:ext cx="1669774" cy="904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Added</a:t>
            </a:r>
          </a:p>
        </p:txBody>
      </p:sp>
      <p:sp>
        <p:nvSpPr>
          <p:cNvPr id="18" name="Folded Corner 17">
            <a:extLst>
              <a:ext uri="{FF2B5EF4-FFF2-40B4-BE49-F238E27FC236}">
                <a16:creationId xmlns:a16="http://schemas.microsoft.com/office/drawing/2014/main" id="{C08E7954-1F6E-DA4B-9323-B6092467B32B}"/>
              </a:ext>
            </a:extLst>
          </p:cNvPr>
          <p:cNvSpPr/>
          <p:nvPr/>
        </p:nvSpPr>
        <p:spPr>
          <a:xfrm>
            <a:off x="574675" y="3702406"/>
            <a:ext cx="1272746" cy="1200225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Container: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19" name="Folded Corner 18">
            <a:extLst>
              <a:ext uri="{FF2B5EF4-FFF2-40B4-BE49-F238E27FC236}">
                <a16:creationId xmlns:a16="http://schemas.microsoft.com/office/drawing/2014/main" id="{9B436A4E-0637-3E4F-A898-B68375B63195}"/>
              </a:ext>
            </a:extLst>
          </p:cNvPr>
          <p:cNvSpPr/>
          <p:nvPr/>
        </p:nvSpPr>
        <p:spPr>
          <a:xfrm>
            <a:off x="10620013" y="1743515"/>
            <a:ext cx="1272746" cy="1200225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Order: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Pending</a:t>
            </a:r>
          </a:p>
        </p:txBody>
      </p:sp>
      <p:sp>
        <p:nvSpPr>
          <p:cNvPr id="20" name="Folded Corner 19">
            <a:extLst>
              <a:ext uri="{FF2B5EF4-FFF2-40B4-BE49-F238E27FC236}">
                <a16:creationId xmlns:a16="http://schemas.microsoft.com/office/drawing/2014/main" id="{315E8DDF-95E9-2145-A3E6-3E892D3D7AEE}"/>
              </a:ext>
            </a:extLst>
          </p:cNvPr>
          <p:cNvSpPr/>
          <p:nvPr/>
        </p:nvSpPr>
        <p:spPr>
          <a:xfrm>
            <a:off x="4932050" y="3609413"/>
            <a:ext cx="1272746" cy="1200225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Container: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Allocated</a:t>
            </a:r>
          </a:p>
        </p:txBody>
      </p:sp>
      <p:sp>
        <p:nvSpPr>
          <p:cNvPr id="21" name="Folded Corner 20">
            <a:extLst>
              <a:ext uri="{FF2B5EF4-FFF2-40B4-BE49-F238E27FC236}">
                <a16:creationId xmlns:a16="http://schemas.microsoft.com/office/drawing/2014/main" id="{A9149014-1035-F043-B8EB-7FAFACCA67DD}"/>
              </a:ext>
            </a:extLst>
          </p:cNvPr>
          <p:cNvSpPr/>
          <p:nvPr/>
        </p:nvSpPr>
        <p:spPr>
          <a:xfrm>
            <a:off x="8410838" y="5475312"/>
            <a:ext cx="1272746" cy="1200225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Order: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Assigned</a:t>
            </a:r>
          </a:p>
        </p:txBody>
      </p:sp>
      <p:sp>
        <p:nvSpPr>
          <p:cNvPr id="22" name="Striped Right Arrow 21">
            <a:extLst>
              <a:ext uri="{FF2B5EF4-FFF2-40B4-BE49-F238E27FC236}">
                <a16:creationId xmlns:a16="http://schemas.microsoft.com/office/drawing/2014/main" id="{932DA990-2CB5-3140-B5A7-950B69B76F88}"/>
              </a:ext>
            </a:extLst>
          </p:cNvPr>
          <p:cNvSpPr/>
          <p:nvPr/>
        </p:nvSpPr>
        <p:spPr>
          <a:xfrm rot="5400000">
            <a:off x="930995" y="1324586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iped Right Arrow 22">
            <a:extLst>
              <a:ext uri="{FF2B5EF4-FFF2-40B4-BE49-F238E27FC236}">
                <a16:creationId xmlns:a16="http://schemas.microsoft.com/office/drawing/2014/main" id="{936A6799-0AF8-CF43-982C-80963CE6FF5E}"/>
              </a:ext>
            </a:extLst>
          </p:cNvPr>
          <p:cNvSpPr/>
          <p:nvPr/>
        </p:nvSpPr>
        <p:spPr>
          <a:xfrm rot="5400000">
            <a:off x="930995" y="3107254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iped Right Arrow 23">
            <a:extLst>
              <a:ext uri="{FF2B5EF4-FFF2-40B4-BE49-F238E27FC236}">
                <a16:creationId xmlns:a16="http://schemas.microsoft.com/office/drawing/2014/main" id="{B128BC75-B4E4-F741-9944-1C4F966D9E09}"/>
              </a:ext>
            </a:extLst>
          </p:cNvPr>
          <p:cNvSpPr/>
          <p:nvPr/>
        </p:nvSpPr>
        <p:spPr>
          <a:xfrm>
            <a:off x="2185610" y="458111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riped Right Arrow 24">
            <a:extLst>
              <a:ext uri="{FF2B5EF4-FFF2-40B4-BE49-F238E27FC236}">
                <a16:creationId xmlns:a16="http://schemas.microsoft.com/office/drawing/2014/main" id="{76B0DFBB-9F6B-AD49-B16B-ADF731E0C72F}"/>
              </a:ext>
            </a:extLst>
          </p:cNvPr>
          <p:cNvSpPr/>
          <p:nvPr/>
        </p:nvSpPr>
        <p:spPr>
          <a:xfrm>
            <a:off x="4713375" y="458111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iped Right Arrow 25">
            <a:extLst>
              <a:ext uri="{FF2B5EF4-FFF2-40B4-BE49-F238E27FC236}">
                <a16:creationId xmlns:a16="http://schemas.microsoft.com/office/drawing/2014/main" id="{857A9ADD-C067-EF4D-89D1-88CFA60697C1}"/>
              </a:ext>
            </a:extLst>
          </p:cNvPr>
          <p:cNvSpPr/>
          <p:nvPr/>
        </p:nvSpPr>
        <p:spPr>
          <a:xfrm rot="5400000">
            <a:off x="6011242" y="1301683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riped Right Arrow 26">
            <a:extLst>
              <a:ext uri="{FF2B5EF4-FFF2-40B4-BE49-F238E27FC236}">
                <a16:creationId xmlns:a16="http://schemas.microsoft.com/office/drawing/2014/main" id="{F63D63ED-440D-744C-872A-B100DA036AC5}"/>
              </a:ext>
            </a:extLst>
          </p:cNvPr>
          <p:cNvSpPr/>
          <p:nvPr/>
        </p:nvSpPr>
        <p:spPr>
          <a:xfrm rot="5400000">
            <a:off x="8728922" y="3021565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riped Right Arrow 27">
            <a:extLst>
              <a:ext uri="{FF2B5EF4-FFF2-40B4-BE49-F238E27FC236}">
                <a16:creationId xmlns:a16="http://schemas.microsoft.com/office/drawing/2014/main" id="{1E07E671-999F-0E4F-93CD-A832238D9A84}"/>
              </a:ext>
            </a:extLst>
          </p:cNvPr>
          <p:cNvSpPr/>
          <p:nvPr/>
        </p:nvSpPr>
        <p:spPr>
          <a:xfrm>
            <a:off x="9976550" y="2150506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riped Right Arrow 28">
            <a:extLst>
              <a:ext uri="{FF2B5EF4-FFF2-40B4-BE49-F238E27FC236}">
                <a16:creationId xmlns:a16="http://schemas.microsoft.com/office/drawing/2014/main" id="{0299FAED-0CE5-C643-967A-F9D9BF399F21}"/>
              </a:ext>
            </a:extLst>
          </p:cNvPr>
          <p:cNvSpPr/>
          <p:nvPr/>
        </p:nvSpPr>
        <p:spPr>
          <a:xfrm>
            <a:off x="7370082" y="2117513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riped Right Arrow 29">
            <a:extLst>
              <a:ext uri="{FF2B5EF4-FFF2-40B4-BE49-F238E27FC236}">
                <a16:creationId xmlns:a16="http://schemas.microsoft.com/office/drawing/2014/main" id="{220F5FF6-6A57-FB47-80AC-AAB399172EF9}"/>
              </a:ext>
            </a:extLst>
          </p:cNvPr>
          <p:cNvSpPr/>
          <p:nvPr/>
        </p:nvSpPr>
        <p:spPr>
          <a:xfrm rot="5400000">
            <a:off x="8754802" y="4768601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riped Right Arrow 30">
            <a:extLst>
              <a:ext uri="{FF2B5EF4-FFF2-40B4-BE49-F238E27FC236}">
                <a16:creationId xmlns:a16="http://schemas.microsoft.com/office/drawing/2014/main" id="{7C97119B-8F71-C143-A7A3-14828907DD1A}"/>
              </a:ext>
            </a:extLst>
          </p:cNvPr>
          <p:cNvSpPr/>
          <p:nvPr/>
        </p:nvSpPr>
        <p:spPr>
          <a:xfrm rot="10800000">
            <a:off x="6407109" y="3892566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9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Create Container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to End Integration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  <a:endParaRPr lang="en-US" sz="1000" dirty="0">
                <a:solidFill>
                  <a:schemeClr val="accent1">
                    <a:lumMod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22194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231B339-2EDF-674F-A1AF-01761FEFE12D}"/>
              </a:ext>
            </a:extLst>
          </p:cNvPr>
          <p:cNvSpPr/>
          <p:nvPr/>
        </p:nvSpPr>
        <p:spPr>
          <a:xfrm>
            <a:off x="5589369" y="2605514"/>
            <a:ext cx="21146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Consume </a:t>
            </a: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ContainerAdded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event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6E2BA8D-89F2-EB4F-85A8-00E9DC226DEE}"/>
              </a:ext>
            </a:extLst>
          </p:cNvPr>
          <p:cNvSpPr/>
          <p:nvPr/>
        </p:nvSpPr>
        <p:spPr>
          <a:xfrm>
            <a:off x="10139044" y="3116655"/>
            <a:ext cx="1080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Add container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to repository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60FB38C-5058-F34D-96D6-902329AEC448}"/>
              </a:ext>
            </a:extLst>
          </p:cNvPr>
          <p:cNvSpPr/>
          <p:nvPr/>
        </p:nvSpPr>
        <p:spPr>
          <a:xfrm>
            <a:off x="1464203" y="2988683"/>
            <a:ext cx="21146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Consume </a:t>
            </a: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ContainerAdded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event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540F819-FF1C-3D47-88BA-C95774EFF9BB}"/>
              </a:ext>
            </a:extLst>
          </p:cNvPr>
          <p:cNvSpPr/>
          <p:nvPr/>
        </p:nvSpPr>
        <p:spPr>
          <a:xfrm>
            <a:off x="1325766" y="3316765"/>
            <a:ext cx="24593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ContainerAdded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produced event</a:t>
            </a:r>
          </a:p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ContainerAdded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consumed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30DEC9D-2C70-9149-9249-4CE99D674C6E}"/>
              </a:ext>
            </a:extLst>
          </p:cNvPr>
          <p:cNvSpPr/>
          <p:nvPr/>
        </p:nvSpPr>
        <p:spPr>
          <a:xfrm>
            <a:off x="1719179" y="4244795"/>
            <a:ext cx="15632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Get Containers (API)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A14DE4-1686-F643-BC1D-E589E0FAA372}"/>
              </a:ext>
            </a:extLst>
          </p:cNvPr>
          <p:cNvSpPr/>
          <p:nvPr/>
        </p:nvSpPr>
        <p:spPr>
          <a:xfrm>
            <a:off x="1285141" y="2302345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Produce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ContainerAdded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2E98DE-D6C7-4E4D-A417-F51E37B94235}"/>
              </a:ext>
            </a:extLst>
          </p:cNvPr>
          <p:cNvCxnSpPr>
            <a:cxnSpLocks/>
          </p:cNvCxnSpPr>
          <p:nvPr/>
        </p:nvCxnSpPr>
        <p:spPr>
          <a:xfrm>
            <a:off x="1280097" y="2665293"/>
            <a:ext cx="2586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579D064-EA38-1346-B63B-D89F06401ACA}"/>
              </a:ext>
            </a:extLst>
          </p:cNvPr>
          <p:cNvSpPr/>
          <p:nvPr/>
        </p:nvSpPr>
        <p:spPr>
          <a:xfrm>
            <a:off x="9936340" y="2972101"/>
            <a:ext cx="173522" cy="6057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A5B340B7-A800-0D44-BE97-54AB4AD9393B}"/>
              </a:ext>
            </a:extLst>
          </p:cNvPr>
          <p:cNvSpPr/>
          <p:nvPr/>
        </p:nvSpPr>
        <p:spPr>
          <a:xfrm>
            <a:off x="2784747" y="1759504"/>
            <a:ext cx="457133" cy="449042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521248" y="1713934"/>
            <a:ext cx="1149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Container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95161" y="1984025"/>
            <a:ext cx="14895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234662B-BD5E-0540-B7A1-3CD3E5B1BCC1}"/>
              </a:ext>
            </a:extLst>
          </p:cNvPr>
          <p:cNvCxnSpPr>
            <a:cxnSpLocks/>
          </p:cNvCxnSpPr>
          <p:nvPr/>
        </p:nvCxnSpPr>
        <p:spPr>
          <a:xfrm flipH="1">
            <a:off x="1280097" y="3241750"/>
            <a:ext cx="2605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1192744" y="3323913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ABDF95-9983-A34E-9DDC-CC0C39F34610}"/>
              </a:ext>
            </a:extLst>
          </p:cNvPr>
          <p:cNvCxnSpPr>
            <a:cxnSpLocks/>
          </p:cNvCxnSpPr>
          <p:nvPr/>
        </p:nvCxnSpPr>
        <p:spPr>
          <a:xfrm>
            <a:off x="1295161" y="4485506"/>
            <a:ext cx="8744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olded Corner 103">
            <a:extLst>
              <a:ext uri="{FF2B5EF4-FFF2-40B4-BE49-F238E27FC236}">
                <a16:creationId xmlns:a16="http://schemas.microsoft.com/office/drawing/2014/main" id="{7F5DB1A0-24F4-F84C-B894-39EA196014D5}"/>
              </a:ext>
            </a:extLst>
          </p:cNvPr>
          <p:cNvSpPr/>
          <p:nvPr/>
        </p:nvSpPr>
        <p:spPr>
          <a:xfrm>
            <a:off x="2788368" y="4754431"/>
            <a:ext cx="457133" cy="449042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3A7A400-F5B3-5144-968A-DE33E06E0E7E}"/>
              </a:ext>
            </a:extLst>
          </p:cNvPr>
          <p:cNvSpPr/>
          <p:nvPr/>
        </p:nvSpPr>
        <p:spPr>
          <a:xfrm>
            <a:off x="1392216" y="4633888"/>
            <a:ext cx="1218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Empty container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FA01AAB-74F1-C74F-8490-0225613786E1}"/>
              </a:ext>
            </a:extLst>
          </p:cNvPr>
          <p:cNvCxnSpPr>
            <a:cxnSpLocks/>
          </p:cNvCxnSpPr>
          <p:nvPr/>
        </p:nvCxnSpPr>
        <p:spPr>
          <a:xfrm>
            <a:off x="1287629" y="5002835"/>
            <a:ext cx="14895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1188A53-46C6-EB41-8B58-EAC38AA16F95}"/>
              </a:ext>
            </a:extLst>
          </p:cNvPr>
          <p:cNvSpPr/>
          <p:nvPr/>
        </p:nvSpPr>
        <p:spPr>
          <a:xfrm>
            <a:off x="1195842" y="5313924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C7ED83-665D-FE4F-A63A-0A697667B805}"/>
              </a:ext>
            </a:extLst>
          </p:cNvPr>
          <p:cNvSpPr/>
          <p:nvPr/>
        </p:nvSpPr>
        <p:spPr>
          <a:xfrm>
            <a:off x="1415212" y="5379468"/>
            <a:ext cx="21146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Empty container from API</a:t>
            </a:r>
          </a:p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expected Empty c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ontainer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9EE2039-552B-B343-87F5-074225A4219C}"/>
              </a:ext>
            </a:extLst>
          </p:cNvPr>
          <p:cNvGrpSpPr/>
          <p:nvPr/>
        </p:nvGrpSpPr>
        <p:grpSpPr>
          <a:xfrm>
            <a:off x="3130914" y="2516837"/>
            <a:ext cx="433615" cy="288669"/>
            <a:chOff x="7970108" y="5423680"/>
            <a:chExt cx="1878227" cy="1100688"/>
          </a:xfrm>
        </p:grpSpPr>
        <p:sp>
          <p:nvSpPr>
            <p:cNvPr id="113" name="Process 112">
              <a:extLst>
                <a:ext uri="{FF2B5EF4-FFF2-40B4-BE49-F238E27FC236}">
                  <a16:creationId xmlns:a16="http://schemas.microsoft.com/office/drawing/2014/main" id="{935CCF6B-2C9B-7D49-9CFA-ABEBB69A54C1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Merge 113">
              <a:extLst>
                <a:ext uri="{FF2B5EF4-FFF2-40B4-BE49-F238E27FC236}">
                  <a16:creationId xmlns:a16="http://schemas.microsoft.com/office/drawing/2014/main" id="{F1292A5B-680A-BF45-8171-DD84116061A7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F93905C-EF7A-5349-AC51-73FAF3174003}"/>
              </a:ext>
            </a:extLst>
          </p:cNvPr>
          <p:cNvCxnSpPr>
            <a:cxnSpLocks/>
          </p:cNvCxnSpPr>
          <p:nvPr/>
        </p:nvCxnSpPr>
        <p:spPr>
          <a:xfrm flipV="1">
            <a:off x="3867056" y="2858710"/>
            <a:ext cx="6139499" cy="2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6472299-B0E2-644D-BA9E-5FAA75B9DC98}"/>
              </a:ext>
            </a:extLst>
          </p:cNvPr>
          <p:cNvGrpSpPr/>
          <p:nvPr/>
        </p:nvGrpSpPr>
        <p:grpSpPr>
          <a:xfrm>
            <a:off x="9188311" y="2714238"/>
            <a:ext cx="433615" cy="288669"/>
            <a:chOff x="7970108" y="5423680"/>
            <a:chExt cx="1878227" cy="1100688"/>
          </a:xfrm>
        </p:grpSpPr>
        <p:sp>
          <p:nvSpPr>
            <p:cNvPr id="116" name="Process 115">
              <a:extLst>
                <a:ext uri="{FF2B5EF4-FFF2-40B4-BE49-F238E27FC236}">
                  <a16:creationId xmlns:a16="http://schemas.microsoft.com/office/drawing/2014/main" id="{FF939242-1E9F-B744-9F2E-81AC0FFA78ED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Merge 116">
              <a:extLst>
                <a:ext uri="{FF2B5EF4-FFF2-40B4-BE49-F238E27FC236}">
                  <a16:creationId xmlns:a16="http://schemas.microsoft.com/office/drawing/2014/main" id="{601EC0DE-248F-5844-913F-CF544B00BAA0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333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Voyage Exists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to End Integration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  <a:endParaRPr lang="en-US" sz="1000" dirty="0">
                <a:solidFill>
                  <a:schemeClr val="accent1">
                    <a:lumMod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22194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E30DEC9D-2C70-9149-9249-4CE99D674C6E}"/>
              </a:ext>
            </a:extLst>
          </p:cNvPr>
          <p:cNvSpPr/>
          <p:nvPr/>
        </p:nvSpPr>
        <p:spPr>
          <a:xfrm>
            <a:off x="1719179" y="3194468"/>
            <a:ext cx="15744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Get Voyages (API)</a:t>
            </a:r>
          </a:p>
        </p:txBody>
      </p: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A5B340B7-A800-0D44-BE97-54AB4AD9393B}"/>
              </a:ext>
            </a:extLst>
          </p:cNvPr>
          <p:cNvSpPr/>
          <p:nvPr/>
        </p:nvSpPr>
        <p:spPr>
          <a:xfrm>
            <a:off x="2784747" y="2130210"/>
            <a:ext cx="457133" cy="449042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447106" y="1923999"/>
            <a:ext cx="124745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Voyages</a:t>
            </a:r>
            <a:endParaRPr lang="en-US" sz="105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95161" y="2354731"/>
            <a:ext cx="14895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ABDF95-9983-A34E-9DDC-CC0C39F34610}"/>
              </a:ext>
            </a:extLst>
          </p:cNvPr>
          <p:cNvCxnSpPr>
            <a:cxnSpLocks/>
          </p:cNvCxnSpPr>
          <p:nvPr/>
        </p:nvCxnSpPr>
        <p:spPr>
          <a:xfrm>
            <a:off x="1295161" y="3546386"/>
            <a:ext cx="9982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1188A53-46C6-EB41-8B58-EAC38AA16F95}"/>
              </a:ext>
            </a:extLst>
          </p:cNvPr>
          <p:cNvSpPr/>
          <p:nvPr/>
        </p:nvSpPr>
        <p:spPr>
          <a:xfrm>
            <a:off x="1195842" y="4436591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C7ED83-665D-FE4F-A63A-0A697667B805}"/>
              </a:ext>
            </a:extLst>
          </p:cNvPr>
          <p:cNvSpPr/>
          <p:nvPr/>
        </p:nvSpPr>
        <p:spPr>
          <a:xfrm>
            <a:off x="1507737" y="4548404"/>
            <a:ext cx="214674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 Voyages from API</a:t>
            </a:r>
          </a:p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105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expected 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Voyages</a:t>
            </a:r>
            <a:endParaRPr lang="en-US" sz="105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89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Create Order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to End Integration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  <a:endParaRPr lang="en-US" sz="1000" dirty="0">
                <a:solidFill>
                  <a:schemeClr val="accent1">
                    <a:lumMod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231B339-2EDF-674F-A1AF-01761FEFE12D}"/>
              </a:ext>
            </a:extLst>
          </p:cNvPr>
          <p:cNvSpPr/>
          <p:nvPr/>
        </p:nvSpPr>
        <p:spPr>
          <a:xfrm>
            <a:off x="1860051" y="2632991"/>
            <a:ext cx="7360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 Id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6E2BA8D-89F2-EB4F-85A8-00E9DC226DEE}"/>
              </a:ext>
            </a:extLst>
          </p:cNvPr>
          <p:cNvSpPr/>
          <p:nvPr/>
        </p:nvSpPr>
        <p:spPr>
          <a:xfrm>
            <a:off x="7578745" y="3689832"/>
            <a:ext cx="10118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 Order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60FB38C-5058-F34D-96D6-902329AEC448}"/>
              </a:ext>
            </a:extLst>
          </p:cNvPr>
          <p:cNvSpPr/>
          <p:nvPr/>
        </p:nvSpPr>
        <p:spPr>
          <a:xfrm>
            <a:off x="1359657" y="3532003"/>
            <a:ext cx="142539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Load expected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CreateOrderCommand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540F819-FF1C-3D47-88BA-C95774EFF9BB}"/>
              </a:ext>
            </a:extLst>
          </p:cNvPr>
          <p:cNvSpPr/>
          <p:nvPr/>
        </p:nvSpPr>
        <p:spPr>
          <a:xfrm>
            <a:off x="1299982" y="4330196"/>
            <a:ext cx="27350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expected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CreateOrderCommand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consumed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CreateOrderCommand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A14DE4-1686-F643-BC1D-E589E0FAA372}"/>
              </a:ext>
            </a:extLst>
          </p:cNvPr>
          <p:cNvSpPr/>
          <p:nvPr/>
        </p:nvSpPr>
        <p:spPr>
          <a:xfrm>
            <a:off x="1436601" y="2192288"/>
            <a:ext cx="14253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reate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Order (API)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2E98DE-D6C7-4E4D-A417-F51E37B94235}"/>
              </a:ext>
            </a:extLst>
          </p:cNvPr>
          <p:cNvCxnSpPr>
            <a:cxnSpLocks/>
          </p:cNvCxnSpPr>
          <p:nvPr/>
        </p:nvCxnSpPr>
        <p:spPr>
          <a:xfrm flipV="1">
            <a:off x="1287629" y="2423841"/>
            <a:ext cx="6246010" cy="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B81783-31A8-6941-83AA-0757DD050731}"/>
              </a:ext>
            </a:extLst>
          </p:cNvPr>
          <p:cNvCxnSpPr>
            <a:cxnSpLocks/>
          </p:cNvCxnSpPr>
          <p:nvPr/>
        </p:nvCxnSpPr>
        <p:spPr>
          <a:xfrm flipH="1">
            <a:off x="1279505" y="2608629"/>
            <a:ext cx="6227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579D064-EA38-1346-B63B-D89F06401ACA}"/>
              </a:ext>
            </a:extLst>
          </p:cNvPr>
          <p:cNvSpPr/>
          <p:nvPr/>
        </p:nvSpPr>
        <p:spPr>
          <a:xfrm>
            <a:off x="7415930" y="3502373"/>
            <a:ext cx="173522" cy="6057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A5B340B7-A800-0D44-BE97-54AB4AD9393B}"/>
              </a:ext>
            </a:extLst>
          </p:cNvPr>
          <p:cNvSpPr/>
          <p:nvPr/>
        </p:nvSpPr>
        <p:spPr>
          <a:xfrm>
            <a:off x="2784748" y="1757033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607747" y="1713934"/>
            <a:ext cx="8739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Order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76440" y="1927387"/>
            <a:ext cx="15083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1192744" y="4324819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1188A53-46C6-EB41-8B58-EAC38AA16F95}"/>
              </a:ext>
            </a:extLst>
          </p:cNvPr>
          <p:cNvSpPr/>
          <p:nvPr/>
        </p:nvSpPr>
        <p:spPr>
          <a:xfrm>
            <a:off x="1197773" y="6025411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C7ED83-665D-FE4F-A63A-0A697667B805}"/>
              </a:ext>
            </a:extLst>
          </p:cNvPr>
          <p:cNvSpPr/>
          <p:nvPr/>
        </p:nvSpPr>
        <p:spPr>
          <a:xfrm>
            <a:off x="1346808" y="6107372"/>
            <a:ext cx="232146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expected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OrderCreated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</a:p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consumed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OrderCreated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D871F1-E3A4-6046-8618-D4C4BD55C99F}"/>
              </a:ext>
            </a:extLst>
          </p:cNvPr>
          <p:cNvCxnSpPr/>
          <p:nvPr/>
        </p:nvCxnSpPr>
        <p:spPr>
          <a:xfrm flipH="1">
            <a:off x="4754651" y="2809377"/>
            <a:ext cx="2753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1079723-7454-0C4C-B0B5-2EB0D5C5081F}"/>
              </a:ext>
            </a:extLst>
          </p:cNvPr>
          <p:cNvSpPr/>
          <p:nvPr/>
        </p:nvSpPr>
        <p:spPr>
          <a:xfrm>
            <a:off x="6434197" y="4432368"/>
            <a:ext cx="10118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Produce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OrderCreated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63D626-02FD-AB4F-A10E-89C9DA9E98A6}"/>
              </a:ext>
            </a:extLst>
          </p:cNvPr>
          <p:cNvGrpSpPr/>
          <p:nvPr/>
        </p:nvGrpSpPr>
        <p:grpSpPr>
          <a:xfrm>
            <a:off x="4984197" y="2665042"/>
            <a:ext cx="433615" cy="288669"/>
            <a:chOff x="7970108" y="5423680"/>
            <a:chExt cx="1878227" cy="1100688"/>
          </a:xfrm>
        </p:grpSpPr>
        <p:sp>
          <p:nvSpPr>
            <p:cNvPr id="15" name="Process 14">
              <a:extLst>
                <a:ext uri="{FF2B5EF4-FFF2-40B4-BE49-F238E27FC236}">
                  <a16:creationId xmlns:a16="http://schemas.microsoft.com/office/drawing/2014/main" id="{C80F1F0F-F101-0C4C-91FE-B518205876F8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Merge 15">
              <a:extLst>
                <a:ext uri="{FF2B5EF4-FFF2-40B4-BE49-F238E27FC236}">
                  <a16:creationId xmlns:a16="http://schemas.microsoft.com/office/drawing/2014/main" id="{B432A8A8-BD6B-B648-8B8A-AEA157B3DDF1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D7DC82C7-B338-B245-A1FF-AE33B0B24D79}"/>
              </a:ext>
            </a:extLst>
          </p:cNvPr>
          <p:cNvSpPr/>
          <p:nvPr/>
        </p:nvSpPr>
        <p:spPr>
          <a:xfrm>
            <a:off x="7315438" y="2532530"/>
            <a:ext cx="370011" cy="35800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6748CB9-AAC8-D14B-81AF-BFE65340C1BE}"/>
              </a:ext>
            </a:extLst>
          </p:cNvPr>
          <p:cNvSpPr/>
          <p:nvPr/>
        </p:nvSpPr>
        <p:spPr>
          <a:xfrm>
            <a:off x="7680758" y="2596117"/>
            <a:ext cx="9428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Transaction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BBE6C65-09D5-0C48-B096-880B6C260A84}"/>
              </a:ext>
            </a:extLst>
          </p:cNvPr>
          <p:cNvCxnSpPr>
            <a:cxnSpLocks/>
          </p:cNvCxnSpPr>
          <p:nvPr/>
        </p:nvCxnSpPr>
        <p:spPr>
          <a:xfrm flipH="1">
            <a:off x="1272566" y="3248541"/>
            <a:ext cx="3497439" cy="1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B09F283-D9DE-1040-B904-C855CF6027CA}"/>
              </a:ext>
            </a:extLst>
          </p:cNvPr>
          <p:cNvSpPr/>
          <p:nvPr/>
        </p:nvSpPr>
        <p:spPr>
          <a:xfrm>
            <a:off x="2274965" y="3269574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Consume </a:t>
            </a: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CreateOrderCommand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22FD6BE-3A3E-7544-A518-49ED7CC28D92}"/>
              </a:ext>
            </a:extLst>
          </p:cNvPr>
          <p:cNvGrpSpPr/>
          <p:nvPr/>
        </p:nvGrpSpPr>
        <p:grpSpPr>
          <a:xfrm>
            <a:off x="1518747" y="3104343"/>
            <a:ext cx="433615" cy="288669"/>
            <a:chOff x="7970108" y="5423680"/>
            <a:chExt cx="1878227" cy="1100688"/>
          </a:xfrm>
        </p:grpSpPr>
        <p:sp>
          <p:nvSpPr>
            <p:cNvPr id="76" name="Process 75">
              <a:extLst>
                <a:ext uri="{FF2B5EF4-FFF2-40B4-BE49-F238E27FC236}">
                  <a16:creationId xmlns:a16="http://schemas.microsoft.com/office/drawing/2014/main" id="{4B7B1538-6A39-6942-BE96-6BCEC9E506F7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Merge 82">
              <a:extLst>
                <a:ext uri="{FF2B5EF4-FFF2-40B4-BE49-F238E27FC236}">
                  <a16:creationId xmlns:a16="http://schemas.microsoft.com/office/drawing/2014/main" id="{123C9F99-0849-AE49-92E7-03761EC3F91A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29606881-DCAF-C640-9D2E-65F0690D5C3B}"/>
              </a:ext>
            </a:extLst>
          </p:cNvPr>
          <p:cNvSpPr/>
          <p:nvPr/>
        </p:nvSpPr>
        <p:spPr>
          <a:xfrm>
            <a:off x="4811925" y="3271784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Consume </a:t>
            </a: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CreateOrderCommand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C4482E9-00D2-664C-9199-6A3D7575061B}"/>
              </a:ext>
            </a:extLst>
          </p:cNvPr>
          <p:cNvCxnSpPr>
            <a:cxnSpLocks/>
          </p:cNvCxnSpPr>
          <p:nvPr/>
        </p:nvCxnSpPr>
        <p:spPr>
          <a:xfrm flipV="1">
            <a:off x="4762303" y="3236163"/>
            <a:ext cx="27416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3EBCF5D-1144-8649-8163-E9B6ED7B0BCF}"/>
              </a:ext>
            </a:extLst>
          </p:cNvPr>
          <p:cNvGrpSpPr/>
          <p:nvPr/>
        </p:nvGrpSpPr>
        <p:grpSpPr>
          <a:xfrm>
            <a:off x="6870096" y="3083006"/>
            <a:ext cx="433615" cy="288669"/>
            <a:chOff x="7970108" y="5423680"/>
            <a:chExt cx="1878227" cy="1100688"/>
          </a:xfrm>
        </p:grpSpPr>
        <p:sp>
          <p:nvSpPr>
            <p:cNvPr id="87" name="Process 86">
              <a:extLst>
                <a:ext uri="{FF2B5EF4-FFF2-40B4-BE49-F238E27FC236}">
                  <a16:creationId xmlns:a16="http://schemas.microsoft.com/office/drawing/2014/main" id="{1F868BB7-3C42-F948-91C0-352E53E694BC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Merge 87">
              <a:extLst>
                <a:ext uri="{FF2B5EF4-FFF2-40B4-BE49-F238E27FC236}">
                  <a16:creationId xmlns:a16="http://schemas.microsoft.com/office/drawing/2014/main" id="{9C150E4F-6B40-3247-8D30-8E183AF5C424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Folded Corner 91">
            <a:extLst>
              <a:ext uri="{FF2B5EF4-FFF2-40B4-BE49-F238E27FC236}">
                <a16:creationId xmlns:a16="http://schemas.microsoft.com/office/drawing/2014/main" id="{A960BFCF-DFD7-DC43-834E-3BACBCE15076}"/>
              </a:ext>
            </a:extLst>
          </p:cNvPr>
          <p:cNvSpPr/>
          <p:nvPr/>
        </p:nvSpPr>
        <p:spPr>
          <a:xfrm>
            <a:off x="2784748" y="3861879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643779C-588C-0B46-9626-6F0FF8340347}"/>
              </a:ext>
            </a:extLst>
          </p:cNvPr>
          <p:cNvCxnSpPr>
            <a:cxnSpLocks/>
          </p:cNvCxnSpPr>
          <p:nvPr/>
        </p:nvCxnSpPr>
        <p:spPr>
          <a:xfrm>
            <a:off x="1268907" y="4035729"/>
            <a:ext cx="15083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B250A6E-BF76-5A4F-8966-A495EDABDBF2}"/>
              </a:ext>
            </a:extLst>
          </p:cNvPr>
          <p:cNvCxnSpPr>
            <a:cxnSpLocks/>
          </p:cNvCxnSpPr>
          <p:nvPr/>
        </p:nvCxnSpPr>
        <p:spPr>
          <a:xfrm flipH="1">
            <a:off x="5765975" y="4419834"/>
            <a:ext cx="1749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A1A05EA-596A-FE4C-959A-6B9DFAED91DD}"/>
              </a:ext>
            </a:extLst>
          </p:cNvPr>
          <p:cNvSpPr/>
          <p:nvPr/>
        </p:nvSpPr>
        <p:spPr>
          <a:xfrm>
            <a:off x="5412828" y="2821114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Produce </a:t>
            </a: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CreateOrderCommand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5C860B4-05D4-2F42-8B02-EE442D36985B}"/>
              </a:ext>
            </a:extLst>
          </p:cNvPr>
          <p:cNvGrpSpPr/>
          <p:nvPr/>
        </p:nvGrpSpPr>
        <p:grpSpPr>
          <a:xfrm>
            <a:off x="5948895" y="4291697"/>
            <a:ext cx="433615" cy="288669"/>
            <a:chOff x="7970108" y="5423680"/>
            <a:chExt cx="1878227" cy="1100688"/>
          </a:xfrm>
        </p:grpSpPr>
        <p:sp>
          <p:nvSpPr>
            <p:cNvPr id="101" name="Process 100">
              <a:extLst>
                <a:ext uri="{FF2B5EF4-FFF2-40B4-BE49-F238E27FC236}">
                  <a16:creationId xmlns:a16="http://schemas.microsoft.com/office/drawing/2014/main" id="{1E650483-559C-5C48-9ECF-D8973562BD14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Merge 102">
              <a:extLst>
                <a:ext uri="{FF2B5EF4-FFF2-40B4-BE49-F238E27FC236}">
                  <a16:creationId xmlns:a16="http://schemas.microsoft.com/office/drawing/2014/main" id="{0626B0EE-E080-ED4E-8D72-860614A7CB22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29BA76E-71A9-044A-93D6-9C80478A070B}"/>
              </a:ext>
            </a:extLst>
          </p:cNvPr>
          <p:cNvCxnSpPr>
            <a:cxnSpLocks/>
          </p:cNvCxnSpPr>
          <p:nvPr/>
        </p:nvCxnSpPr>
        <p:spPr>
          <a:xfrm flipH="1">
            <a:off x="1290019" y="5167638"/>
            <a:ext cx="4475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2FBBC81-2213-D044-9A9F-C40932C99A3B}"/>
              </a:ext>
            </a:extLst>
          </p:cNvPr>
          <p:cNvSpPr/>
          <p:nvPr/>
        </p:nvSpPr>
        <p:spPr>
          <a:xfrm>
            <a:off x="1934065" y="5176623"/>
            <a:ext cx="1976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Consume </a:t>
            </a: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OrderCreated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2BDA472-7A09-E44E-A014-C9628BB4826B}"/>
              </a:ext>
            </a:extLst>
          </p:cNvPr>
          <p:cNvGrpSpPr/>
          <p:nvPr/>
        </p:nvGrpSpPr>
        <p:grpSpPr>
          <a:xfrm>
            <a:off x="1536198" y="5011392"/>
            <a:ext cx="433615" cy="288669"/>
            <a:chOff x="7970108" y="5423680"/>
            <a:chExt cx="1878227" cy="1100688"/>
          </a:xfrm>
        </p:grpSpPr>
        <p:sp>
          <p:nvSpPr>
            <p:cNvPr id="113" name="Process 112">
              <a:extLst>
                <a:ext uri="{FF2B5EF4-FFF2-40B4-BE49-F238E27FC236}">
                  <a16:creationId xmlns:a16="http://schemas.microsoft.com/office/drawing/2014/main" id="{A9FCCC2C-68B4-0543-B350-D0CEB717DABE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Merge 113">
              <a:extLst>
                <a:ext uri="{FF2B5EF4-FFF2-40B4-BE49-F238E27FC236}">
                  <a16:creationId xmlns:a16="http://schemas.microsoft.com/office/drawing/2014/main" id="{6CDB02B6-1975-4145-80CA-0703FCBC7AD8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Folded Corner 114">
            <a:extLst>
              <a:ext uri="{FF2B5EF4-FFF2-40B4-BE49-F238E27FC236}">
                <a16:creationId xmlns:a16="http://schemas.microsoft.com/office/drawing/2014/main" id="{3C8D061E-1032-0340-9C0F-45EC9193A6C1}"/>
              </a:ext>
            </a:extLst>
          </p:cNvPr>
          <p:cNvSpPr/>
          <p:nvPr/>
        </p:nvSpPr>
        <p:spPr>
          <a:xfrm>
            <a:off x="2774787" y="5705612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0E4E51C-793E-C544-8F89-BB8EACBFE15F}"/>
              </a:ext>
            </a:extLst>
          </p:cNvPr>
          <p:cNvSpPr/>
          <p:nvPr/>
        </p:nvSpPr>
        <p:spPr>
          <a:xfrm>
            <a:off x="1510387" y="5373320"/>
            <a:ext cx="10807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Load expected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OderCreated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2D4A6D3-5591-454B-9A0F-B6BEF434A7CA}"/>
              </a:ext>
            </a:extLst>
          </p:cNvPr>
          <p:cNvCxnSpPr>
            <a:cxnSpLocks/>
          </p:cNvCxnSpPr>
          <p:nvPr/>
        </p:nvCxnSpPr>
        <p:spPr>
          <a:xfrm>
            <a:off x="1284385" y="5877046"/>
            <a:ext cx="15083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61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Container Allocated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to End Integration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  <a:endParaRPr lang="en-US" sz="1000" dirty="0">
                <a:solidFill>
                  <a:schemeClr val="accent1">
                    <a:lumMod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0540F819-FF1C-3D47-88BA-C95774EFF9BB}"/>
              </a:ext>
            </a:extLst>
          </p:cNvPr>
          <p:cNvSpPr/>
          <p:nvPr/>
        </p:nvSpPr>
        <p:spPr>
          <a:xfrm>
            <a:off x="1375401" y="2960682"/>
            <a:ext cx="3424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 expected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ContainerAssignedToOrder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consumed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ContainerAssignedToOrder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A5B340B7-A800-0D44-BE97-54AB4AD9393B}"/>
              </a:ext>
            </a:extLst>
          </p:cNvPr>
          <p:cNvSpPr/>
          <p:nvPr/>
        </p:nvSpPr>
        <p:spPr>
          <a:xfrm>
            <a:off x="3106029" y="1905317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296211" y="1553293"/>
            <a:ext cx="183896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ContainerAssignedToOrder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99982" y="2075671"/>
            <a:ext cx="18060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1192744" y="2829638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1188A53-46C6-EB41-8B58-EAC38AA16F95}"/>
              </a:ext>
            </a:extLst>
          </p:cNvPr>
          <p:cNvSpPr/>
          <p:nvPr/>
        </p:nvSpPr>
        <p:spPr>
          <a:xfrm>
            <a:off x="1197773" y="5988342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C7ED83-665D-FE4F-A63A-0A697667B805}"/>
              </a:ext>
            </a:extLst>
          </p:cNvPr>
          <p:cNvSpPr/>
          <p:nvPr/>
        </p:nvSpPr>
        <p:spPr>
          <a:xfrm>
            <a:off x="1367535" y="6074050"/>
            <a:ext cx="190789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expected Loaded event</a:t>
            </a:r>
          </a:p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consumed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Loaded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BBE6C65-09D5-0C48-B096-880B6C260A84}"/>
              </a:ext>
            </a:extLst>
          </p:cNvPr>
          <p:cNvCxnSpPr>
            <a:cxnSpLocks/>
          </p:cNvCxnSpPr>
          <p:nvPr/>
        </p:nvCxnSpPr>
        <p:spPr>
          <a:xfrm flipH="1">
            <a:off x="1272567" y="2432677"/>
            <a:ext cx="259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B09F283-D9DE-1040-B904-C855CF6027CA}"/>
              </a:ext>
            </a:extLst>
          </p:cNvPr>
          <p:cNvSpPr/>
          <p:nvPr/>
        </p:nvSpPr>
        <p:spPr>
          <a:xfrm>
            <a:off x="1985549" y="2441662"/>
            <a:ext cx="183896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Consume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ContainerAssignedToOrder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22FD6BE-3A3E-7544-A518-49ED7CC28D92}"/>
              </a:ext>
            </a:extLst>
          </p:cNvPr>
          <p:cNvGrpSpPr/>
          <p:nvPr/>
        </p:nvGrpSpPr>
        <p:grpSpPr>
          <a:xfrm>
            <a:off x="1518747" y="2276431"/>
            <a:ext cx="433615" cy="288669"/>
            <a:chOff x="7970108" y="5423680"/>
            <a:chExt cx="1878227" cy="1100688"/>
          </a:xfrm>
        </p:grpSpPr>
        <p:sp>
          <p:nvSpPr>
            <p:cNvPr id="76" name="Process 75">
              <a:extLst>
                <a:ext uri="{FF2B5EF4-FFF2-40B4-BE49-F238E27FC236}">
                  <a16:creationId xmlns:a16="http://schemas.microsoft.com/office/drawing/2014/main" id="{4B7B1538-6A39-6942-BE96-6BCEC9E506F7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Merge 82">
              <a:extLst>
                <a:ext uri="{FF2B5EF4-FFF2-40B4-BE49-F238E27FC236}">
                  <a16:creationId xmlns:a16="http://schemas.microsoft.com/office/drawing/2014/main" id="{123C9F99-0849-AE49-92E7-03761EC3F91A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29BA76E-71A9-044A-93D6-9C80478A070B}"/>
              </a:ext>
            </a:extLst>
          </p:cNvPr>
          <p:cNvCxnSpPr>
            <a:cxnSpLocks/>
          </p:cNvCxnSpPr>
          <p:nvPr/>
        </p:nvCxnSpPr>
        <p:spPr>
          <a:xfrm flipH="1">
            <a:off x="1290019" y="5179991"/>
            <a:ext cx="8749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7E145B2F-20A5-A84F-BEE3-F7C94981A2F3}"/>
              </a:ext>
            </a:extLst>
          </p:cNvPr>
          <p:cNvSpPr/>
          <p:nvPr/>
        </p:nvSpPr>
        <p:spPr>
          <a:xfrm>
            <a:off x="1427669" y="4433168"/>
            <a:ext cx="27350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expected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ContainerAllocated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consumed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ContainerAllocated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4" name="Folded Corner 83">
            <a:extLst>
              <a:ext uri="{FF2B5EF4-FFF2-40B4-BE49-F238E27FC236}">
                <a16:creationId xmlns:a16="http://schemas.microsoft.com/office/drawing/2014/main" id="{C134E693-5375-324E-9032-A491E1C71E05}"/>
              </a:ext>
            </a:extLst>
          </p:cNvPr>
          <p:cNvSpPr/>
          <p:nvPr/>
        </p:nvSpPr>
        <p:spPr>
          <a:xfrm>
            <a:off x="3122504" y="3614677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1A79768-C54C-7345-B42C-65D5014A1E77}"/>
              </a:ext>
            </a:extLst>
          </p:cNvPr>
          <p:cNvSpPr/>
          <p:nvPr/>
        </p:nvSpPr>
        <p:spPr>
          <a:xfrm>
            <a:off x="1275616" y="3410937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ContainerAllocated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4F49632-F93E-A348-94A0-6BEE4C5F24CC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1272567" y="3785031"/>
            <a:ext cx="18499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4FCF047C-0D41-184A-A924-3A59A710DC3F}"/>
              </a:ext>
            </a:extLst>
          </p:cNvPr>
          <p:cNvSpPr/>
          <p:nvPr/>
        </p:nvSpPr>
        <p:spPr>
          <a:xfrm>
            <a:off x="1209219" y="4390716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EB5C86B-8627-A74F-A812-87502C306DCF}"/>
              </a:ext>
            </a:extLst>
          </p:cNvPr>
          <p:cNvCxnSpPr>
            <a:cxnSpLocks/>
          </p:cNvCxnSpPr>
          <p:nvPr/>
        </p:nvCxnSpPr>
        <p:spPr>
          <a:xfrm flipH="1">
            <a:off x="1289043" y="4129682"/>
            <a:ext cx="448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3138AC2-325F-2F49-BAD0-B929AE230BD2}"/>
              </a:ext>
            </a:extLst>
          </p:cNvPr>
          <p:cNvSpPr/>
          <p:nvPr/>
        </p:nvSpPr>
        <p:spPr>
          <a:xfrm>
            <a:off x="1985808" y="4138667"/>
            <a:ext cx="23903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Consume </a:t>
            </a: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ContainerAllocated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1AFFEB8-734A-E443-94CB-F7161121B25F}"/>
              </a:ext>
            </a:extLst>
          </p:cNvPr>
          <p:cNvGrpSpPr/>
          <p:nvPr/>
        </p:nvGrpSpPr>
        <p:grpSpPr>
          <a:xfrm>
            <a:off x="1535222" y="3973436"/>
            <a:ext cx="433615" cy="288669"/>
            <a:chOff x="7970108" y="5423680"/>
            <a:chExt cx="1878227" cy="1100688"/>
          </a:xfrm>
        </p:grpSpPr>
        <p:sp>
          <p:nvSpPr>
            <p:cNvPr id="107" name="Process 106">
              <a:extLst>
                <a:ext uri="{FF2B5EF4-FFF2-40B4-BE49-F238E27FC236}">
                  <a16:creationId xmlns:a16="http://schemas.microsoft.com/office/drawing/2014/main" id="{4E145248-378C-FA41-A7D0-7E9B6B6CAEFD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Merge 107">
              <a:extLst>
                <a:ext uri="{FF2B5EF4-FFF2-40B4-BE49-F238E27FC236}">
                  <a16:creationId xmlns:a16="http://schemas.microsoft.com/office/drawing/2014/main" id="{F29C1A9A-C9DC-6B4B-B344-05230DC55513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81AAC4-9ADD-B249-B8FA-7CF3835CE371}"/>
              </a:ext>
            </a:extLst>
          </p:cNvPr>
          <p:cNvSpPr/>
          <p:nvPr/>
        </p:nvSpPr>
        <p:spPr>
          <a:xfrm>
            <a:off x="2301366" y="5202373"/>
            <a:ext cx="15632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Get Containers (API)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9" name="Folded Corner 128">
            <a:extLst>
              <a:ext uri="{FF2B5EF4-FFF2-40B4-BE49-F238E27FC236}">
                <a16:creationId xmlns:a16="http://schemas.microsoft.com/office/drawing/2014/main" id="{58291B47-F35F-054D-9D3D-1F3F6B43F3FC}"/>
              </a:ext>
            </a:extLst>
          </p:cNvPr>
          <p:cNvSpPr/>
          <p:nvPr/>
        </p:nvSpPr>
        <p:spPr>
          <a:xfrm>
            <a:off x="2594633" y="5633049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A6F0043-4EB9-8042-B484-3F2CA074D4C7}"/>
              </a:ext>
            </a:extLst>
          </p:cNvPr>
          <p:cNvSpPr/>
          <p:nvPr/>
        </p:nvSpPr>
        <p:spPr>
          <a:xfrm>
            <a:off x="1322640" y="5429872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Loaded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1BBA38B-1841-F34E-961B-EA8609FB4C73}"/>
              </a:ext>
            </a:extLst>
          </p:cNvPr>
          <p:cNvCxnSpPr>
            <a:cxnSpLocks/>
          </p:cNvCxnSpPr>
          <p:nvPr/>
        </p:nvCxnSpPr>
        <p:spPr>
          <a:xfrm>
            <a:off x="1289040" y="5803308"/>
            <a:ext cx="1302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29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Voyage Assigned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to End Integration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  <a:endParaRPr lang="en-US" sz="1000" dirty="0">
                <a:solidFill>
                  <a:schemeClr val="accent1">
                    <a:lumMod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0540F819-FF1C-3D47-88BA-C95774EFF9BB}"/>
              </a:ext>
            </a:extLst>
          </p:cNvPr>
          <p:cNvSpPr/>
          <p:nvPr/>
        </p:nvSpPr>
        <p:spPr>
          <a:xfrm>
            <a:off x="1571763" y="4443494"/>
            <a:ext cx="2735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 expected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VoyageAssgined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consumed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VoyageAssigned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A5B340B7-A800-0D44-BE97-54AB4AD9393B}"/>
              </a:ext>
            </a:extLst>
          </p:cNvPr>
          <p:cNvSpPr/>
          <p:nvPr/>
        </p:nvSpPr>
        <p:spPr>
          <a:xfrm>
            <a:off x="3106029" y="2337802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434070" y="2121705"/>
            <a:ext cx="1563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VoyageAssigned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99982" y="2508156"/>
            <a:ext cx="18060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1192744" y="4312450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BBE6C65-09D5-0C48-B096-880B6C260A84}"/>
              </a:ext>
            </a:extLst>
          </p:cNvPr>
          <p:cNvCxnSpPr>
            <a:cxnSpLocks/>
          </p:cNvCxnSpPr>
          <p:nvPr/>
        </p:nvCxnSpPr>
        <p:spPr>
          <a:xfrm flipH="1">
            <a:off x="1272568" y="3371792"/>
            <a:ext cx="4501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B09F283-D9DE-1040-B904-C855CF6027CA}"/>
              </a:ext>
            </a:extLst>
          </p:cNvPr>
          <p:cNvSpPr/>
          <p:nvPr/>
        </p:nvSpPr>
        <p:spPr>
          <a:xfrm>
            <a:off x="1983621" y="3380777"/>
            <a:ext cx="21146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Consume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VoyageAssigned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22FD6BE-3A3E-7544-A518-49ED7CC28D92}"/>
              </a:ext>
            </a:extLst>
          </p:cNvPr>
          <p:cNvGrpSpPr/>
          <p:nvPr/>
        </p:nvGrpSpPr>
        <p:grpSpPr>
          <a:xfrm>
            <a:off x="1518747" y="3215546"/>
            <a:ext cx="433615" cy="288669"/>
            <a:chOff x="7970108" y="5423680"/>
            <a:chExt cx="1878227" cy="1100688"/>
          </a:xfrm>
        </p:grpSpPr>
        <p:sp>
          <p:nvSpPr>
            <p:cNvPr id="76" name="Process 75">
              <a:extLst>
                <a:ext uri="{FF2B5EF4-FFF2-40B4-BE49-F238E27FC236}">
                  <a16:creationId xmlns:a16="http://schemas.microsoft.com/office/drawing/2014/main" id="{4B7B1538-6A39-6942-BE96-6BCEC9E506F7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Merge 82">
              <a:extLst>
                <a:ext uri="{FF2B5EF4-FFF2-40B4-BE49-F238E27FC236}">
                  <a16:creationId xmlns:a16="http://schemas.microsoft.com/office/drawing/2014/main" id="{123C9F99-0849-AE49-92E7-03761EC3F91A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977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Order Assigned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to End Integration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  <a:endParaRPr lang="en-US" sz="1000" dirty="0">
                <a:solidFill>
                  <a:schemeClr val="accent1">
                    <a:lumMod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0540F819-FF1C-3D47-88BA-C95774EFF9BB}"/>
              </a:ext>
            </a:extLst>
          </p:cNvPr>
          <p:cNvSpPr/>
          <p:nvPr/>
        </p:nvSpPr>
        <p:spPr>
          <a:xfrm>
            <a:off x="1489131" y="3079950"/>
            <a:ext cx="2183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 expected Order object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returned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 object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A5B340B7-A800-0D44-BE97-54AB4AD9393B}"/>
              </a:ext>
            </a:extLst>
          </p:cNvPr>
          <p:cNvSpPr/>
          <p:nvPr/>
        </p:nvSpPr>
        <p:spPr>
          <a:xfrm>
            <a:off x="3106029" y="2024585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503000" y="1672561"/>
            <a:ext cx="142539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 object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from Order Command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99982" y="2194939"/>
            <a:ext cx="18060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1192744" y="2948906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BBE6C65-09D5-0C48-B096-880B6C260A84}"/>
              </a:ext>
            </a:extLst>
          </p:cNvPr>
          <p:cNvCxnSpPr>
            <a:cxnSpLocks/>
          </p:cNvCxnSpPr>
          <p:nvPr/>
        </p:nvCxnSpPr>
        <p:spPr>
          <a:xfrm flipH="1">
            <a:off x="1272568" y="2638444"/>
            <a:ext cx="6234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B09F283-D9DE-1040-B904-C855CF6027CA}"/>
              </a:ext>
            </a:extLst>
          </p:cNvPr>
          <p:cNvSpPr/>
          <p:nvPr/>
        </p:nvSpPr>
        <p:spPr>
          <a:xfrm>
            <a:off x="2261271" y="2647429"/>
            <a:ext cx="12875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Get Orders (API)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E145B2F-20A5-A84F-BEE3-F7C94981A2F3}"/>
              </a:ext>
            </a:extLst>
          </p:cNvPr>
          <p:cNvSpPr/>
          <p:nvPr/>
        </p:nvSpPr>
        <p:spPr>
          <a:xfrm>
            <a:off x="1520637" y="5183976"/>
            <a:ext cx="2252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 expected Order object </a:t>
            </a:r>
          </a:p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returned object</a:t>
            </a:r>
          </a:p>
        </p:txBody>
      </p:sp>
      <p:sp>
        <p:nvSpPr>
          <p:cNvPr id="84" name="Folded Corner 83">
            <a:extLst>
              <a:ext uri="{FF2B5EF4-FFF2-40B4-BE49-F238E27FC236}">
                <a16:creationId xmlns:a16="http://schemas.microsoft.com/office/drawing/2014/main" id="{C134E693-5375-324E-9032-A491E1C71E05}"/>
              </a:ext>
            </a:extLst>
          </p:cNvPr>
          <p:cNvSpPr/>
          <p:nvPr/>
        </p:nvSpPr>
        <p:spPr>
          <a:xfrm>
            <a:off x="3122504" y="4217202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1A79768-C54C-7345-B42C-65D5014A1E77}"/>
              </a:ext>
            </a:extLst>
          </p:cNvPr>
          <p:cNvSpPr/>
          <p:nvPr/>
        </p:nvSpPr>
        <p:spPr>
          <a:xfrm>
            <a:off x="1551335" y="3865179"/>
            <a:ext cx="128753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 object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from Order Query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4F49632-F93E-A348-94A0-6BEE4C5F24CC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1272567" y="4387556"/>
            <a:ext cx="18499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4FCF047C-0D41-184A-A924-3A59A710DC3F}"/>
              </a:ext>
            </a:extLst>
          </p:cNvPr>
          <p:cNvSpPr/>
          <p:nvPr/>
        </p:nvSpPr>
        <p:spPr>
          <a:xfrm>
            <a:off x="1209219" y="5030311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EB5C86B-8627-A74F-A812-87502C306DCF}"/>
              </a:ext>
            </a:extLst>
          </p:cNvPr>
          <p:cNvCxnSpPr>
            <a:cxnSpLocks/>
          </p:cNvCxnSpPr>
          <p:nvPr/>
        </p:nvCxnSpPr>
        <p:spPr>
          <a:xfrm flipH="1" flipV="1">
            <a:off x="1289044" y="4769277"/>
            <a:ext cx="7554268" cy="8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3138AC2-325F-2F49-BAD0-B929AE230BD2}"/>
              </a:ext>
            </a:extLst>
          </p:cNvPr>
          <p:cNvSpPr/>
          <p:nvPr/>
        </p:nvSpPr>
        <p:spPr>
          <a:xfrm>
            <a:off x="2401320" y="4778262"/>
            <a:ext cx="12875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Get Orders (API)</a:t>
            </a:r>
          </a:p>
        </p:txBody>
      </p:sp>
    </p:spTree>
    <p:extLst>
      <p:ext uri="{BB962C8B-B14F-4D97-AF65-F5344CB8AC3E}">
        <p14:creationId xmlns:p14="http://schemas.microsoft.com/office/powerpoint/2010/main" val="311087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478</Words>
  <Application>Microsoft Macintosh PowerPoint</Application>
  <PresentationFormat>Widescreen</PresentationFormat>
  <Paragraphs>174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Menlo</vt:lpstr>
      <vt:lpstr>Office Theme</vt:lpstr>
      <vt:lpstr>PowerPoint Presentation</vt:lpstr>
      <vt:lpstr>Sequence Diagram – [Test] : Create Container</vt:lpstr>
      <vt:lpstr>Sequence Diagram – [Test] : Voyage Exists</vt:lpstr>
      <vt:lpstr>Sequence Diagram – [Test] : Create Order</vt:lpstr>
      <vt:lpstr>Sequence Diagram – [Test] : Container Allocated</vt:lpstr>
      <vt:lpstr>Sequence Diagram – [Test] : Voyage Assigned</vt:lpstr>
      <vt:lpstr>Sequence Diagram – [Test] : Order Assigned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Diagram</dc:title>
  <dc:creator>Microsoft Office User</dc:creator>
  <cp:lastModifiedBy>Microsoft Office User</cp:lastModifiedBy>
  <cp:revision>28</cp:revision>
  <dcterms:created xsi:type="dcterms:W3CDTF">2019-11-14T09:40:24Z</dcterms:created>
  <dcterms:modified xsi:type="dcterms:W3CDTF">2019-11-14T14:04:44Z</dcterms:modified>
</cp:coreProperties>
</file>