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7"/>
  </p:notesMasterIdLst>
  <p:sldIdLst>
    <p:sldId id="141168470" r:id="rId3"/>
    <p:sldId id="141168476" r:id="rId4"/>
    <p:sldId id="141168471" r:id="rId5"/>
    <p:sldId id="141168473" r:id="rId6"/>
    <p:sldId id="141168474" r:id="rId7"/>
    <p:sldId id="141168475" r:id="rId8"/>
    <p:sldId id="141168477" r:id="rId9"/>
    <p:sldId id="141168478" r:id="rId10"/>
    <p:sldId id="141168479" r:id="rId11"/>
    <p:sldId id="2783" r:id="rId12"/>
    <p:sldId id="2801" r:id="rId13"/>
    <p:sldId id="141168472" r:id="rId14"/>
    <p:sldId id="2799" r:id="rId15"/>
    <p:sldId id="2800" r:id="rId1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FF"/>
    <a:srgbClr val="0443F0"/>
    <a:srgbClr val="0043FF"/>
    <a:srgbClr val="7DB049"/>
    <a:srgbClr val="5E9CE0"/>
    <a:srgbClr val="009643"/>
    <a:srgbClr val="1B44A7"/>
    <a:srgbClr val="FF5BD0"/>
    <a:srgbClr val="9D381C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 autoAdjust="0"/>
    <p:restoredTop sz="87801" autoAdjust="0"/>
  </p:normalViewPr>
  <p:slideViewPr>
    <p:cSldViewPr snapToGrid="0">
      <p:cViewPr varScale="1">
        <p:scale>
          <a:sx n="83" d="100"/>
          <a:sy n="83" d="100"/>
        </p:scale>
        <p:origin x="232" y="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2/18/20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Appsody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0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010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0.tiff"/><Relationship Id="rId5" Type="http://schemas.openxmlformats.org/officeDocument/2006/relationships/image" Target="../media/image29.png"/><Relationship Id="rId10" Type="http://schemas.openxmlformats.org/officeDocument/2006/relationships/image" Target="../media/image39.tiff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9.tiff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90204" y="2789489"/>
            <a:ext cx="904262" cy="1761102"/>
          </a:xfrm>
          <a:prstGeom prst="bentConnector3">
            <a:avLst>
              <a:gd name="adj1" fmla="val 79111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28684" y="4683350"/>
            <a:ext cx="520854" cy="245465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Container Manager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559402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Telemetry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67969" y="1879677"/>
            <a:ext cx="149413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21224" y="1994391"/>
            <a:ext cx="1952057" cy="317152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C678708-DBE2-FB4A-8402-72AA3AF99F1A}"/>
              </a:ext>
            </a:extLst>
          </p:cNvPr>
          <p:cNvSpPr/>
          <p:nvPr/>
        </p:nvSpPr>
        <p:spPr>
          <a:xfrm>
            <a:off x="9802366" y="2089213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 WML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D8634B-18BC-FE45-AD6C-0C83126CCE81}"/>
              </a:ext>
            </a:extLst>
          </p:cNvPr>
          <p:cNvSpPr/>
          <p:nvPr/>
        </p:nvSpPr>
        <p:spPr>
          <a:xfrm>
            <a:off x="11237668" y="30700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052642A-8F1E-CB43-8172-E55AB139C95F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8901837" y="2081764"/>
            <a:ext cx="900529" cy="52981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0EB118-3E44-C24D-8887-9CBCFFE687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4406" y="2242374"/>
            <a:ext cx="367980" cy="3679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3C5815-4B56-154E-BCB1-3A85D1559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8854" y="2898063"/>
            <a:ext cx="719033" cy="7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9587" y="1293121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192819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73" y="4122171"/>
            <a:ext cx="2739880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3428411" y="1790920"/>
            <a:ext cx="1182295" cy="106123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74269" y="2773554"/>
            <a:ext cx="904262" cy="179297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386639" y="2297993"/>
            <a:ext cx="1077299" cy="2917130"/>
          </a:xfrm>
          <a:prstGeom prst="bentConnector3">
            <a:avLst>
              <a:gd name="adj1" fmla="val 66504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5400000" flipH="1" flipV="1">
            <a:off x="5820578" y="1726522"/>
            <a:ext cx="651583" cy="86816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534" y="5319195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12749" y="4667415"/>
            <a:ext cx="520854" cy="2486526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F0F423-55A0-BA4F-B7BF-C1F5BC0F9EEA}"/>
              </a:ext>
            </a:extLst>
          </p:cNvPr>
          <p:cNvSpPr/>
          <p:nvPr/>
        </p:nvSpPr>
        <p:spPr>
          <a:xfrm>
            <a:off x="5991960" y="134089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D6378-AF03-0F4B-86A7-41F811125594}"/>
              </a:ext>
            </a:extLst>
          </p:cNvPr>
          <p:cNvSpPr/>
          <p:nvPr/>
        </p:nvSpPr>
        <p:spPr>
          <a:xfrm>
            <a:off x="7795359" y="429520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Pickle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F0629-E0B4-094C-A870-3F3DA7B980A2}"/>
              </a:ext>
            </a:extLst>
          </p:cNvPr>
          <p:cNvSpPr/>
          <p:nvPr/>
        </p:nvSpPr>
        <p:spPr>
          <a:xfrm>
            <a:off x="2251423" y="154396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Simulator MS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6BE7269-907B-0A4F-86C3-A9867C99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54" y="2981251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3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47645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8" y="5425002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44" y="3448935"/>
            <a:ext cx="4097228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88" y="3716209"/>
            <a:ext cx="667636" cy="872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65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444513" y="217837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01" y="1726930"/>
            <a:ext cx="587393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84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573730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12496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287251" y="1807659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687" y="3679244"/>
            <a:ext cx="940075" cy="879207"/>
          </a:xfrm>
          <a:prstGeom prst="rect">
            <a:avLst/>
          </a:prstGeom>
          <a:solidFill>
            <a:srgbClr val="0076FF"/>
          </a:solidFill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618C6E-B5CD-6C48-8919-34C3FC3874F5}"/>
              </a:ext>
            </a:extLst>
          </p:cNvPr>
          <p:cNvSpPr/>
          <p:nvPr/>
        </p:nvSpPr>
        <p:spPr>
          <a:xfrm>
            <a:off x="5739193" y="3692240"/>
            <a:ext cx="872060" cy="895983"/>
          </a:xfrm>
          <a:prstGeom prst="rect">
            <a:avLst/>
          </a:prstGeom>
          <a:solidFill>
            <a:srgbClr val="00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35AE278-206C-CC47-BD89-EF0717D01791}"/>
              </a:ext>
            </a:extLst>
          </p:cNvPr>
          <p:cNvSpPr/>
          <p:nvPr/>
        </p:nvSpPr>
        <p:spPr>
          <a:xfrm>
            <a:off x="5907010" y="3759261"/>
            <a:ext cx="471385" cy="522463"/>
          </a:xfrm>
          <a:prstGeom prst="hexag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25A1A6CF-BEC6-5743-B48E-1442104E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99" y="3448935"/>
            <a:ext cx="1244833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A4C1A5-3EDC-0A42-8A1E-6AAAF8D1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58" y="5583377"/>
            <a:ext cx="292646" cy="267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9DCE707-5773-2140-B55A-25773FA76FC6}"/>
              </a:ext>
            </a:extLst>
          </p:cNvPr>
          <p:cNvSpPr/>
          <p:nvPr/>
        </p:nvSpPr>
        <p:spPr>
          <a:xfrm>
            <a:off x="7030089" y="2178376"/>
            <a:ext cx="982749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Predictive service</a:t>
            </a:r>
          </a:p>
        </p:txBody>
      </p:sp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04391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Appsody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3458-5B2F-6A43-B51F-3FFE312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7" y="1154994"/>
            <a:ext cx="622300" cy="55880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754F933D-64DF-1545-8F60-ED295C89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989B-4DAB-5C4F-A094-EC0E017072DC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D3EBA-A72A-FC40-B8D7-FBB5B52396B1}"/>
              </a:ext>
            </a:extLst>
          </p:cNvPr>
          <p:cNvSpPr/>
          <p:nvPr/>
        </p:nvSpPr>
        <p:spPr>
          <a:xfrm>
            <a:off x="1735657" y="246142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E6631-9502-7841-A421-74B453DCEAEE}"/>
              </a:ext>
            </a:extLst>
          </p:cNvPr>
          <p:cNvGrpSpPr/>
          <p:nvPr/>
        </p:nvGrpSpPr>
        <p:grpSpPr>
          <a:xfrm>
            <a:off x="1009650" y="3434643"/>
            <a:ext cx="1625147" cy="305022"/>
            <a:chOff x="1735657" y="2622762"/>
            <a:chExt cx="1625147" cy="3050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199C3-69CA-CC4C-AF92-50B24AB8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6EC2C-75EA-D64C-B110-BC8E24552D0C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3143DD1-94D7-7349-88FF-7314F1A51197}"/>
              </a:ext>
            </a:extLst>
          </p:cNvPr>
          <p:cNvCxnSpPr>
            <a:cxnSpLocks/>
          </p:cNvCxnSpPr>
          <p:nvPr/>
        </p:nvCxnSpPr>
        <p:spPr>
          <a:xfrm flipH="1" flipV="1">
            <a:off x="2384099" y="2461425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B13C10C2-80D7-FB4F-AC1C-499D59B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37" y="1177875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Project Git Repository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4818C0-A4A6-A643-996C-DECF6C5E164D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272528" y="171517"/>
            <a:ext cx="1027031" cy="35527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2835-441C-1743-8F1B-0411E9848053}"/>
              </a:ext>
            </a:extLst>
          </p:cNvPr>
          <p:cNvSpPr txBox="1"/>
          <p:nvPr/>
        </p:nvSpPr>
        <p:spPr>
          <a:xfrm>
            <a:off x="2141133" y="1318081"/>
            <a:ext cx="11657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master branch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89A59-7FCE-A24C-8985-B2F1503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70" y="1208467"/>
            <a:ext cx="11049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E6A2B-E3B6-A743-BEC5-6F53179C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148" y="1531637"/>
            <a:ext cx="914400" cy="36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32F1C-F32A-EE45-AAB6-B285D0AD13CA}"/>
              </a:ext>
            </a:extLst>
          </p:cNvPr>
          <p:cNvSpPr txBox="1"/>
          <p:nvPr/>
        </p:nvSpPr>
        <p:spPr>
          <a:xfrm>
            <a:off x="2731496" y="30960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Appsody test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7037F45-248D-6B42-B5C3-2882602FC7B2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6464149" y="981438"/>
            <a:ext cx="323170" cy="777228"/>
          </a:xfrm>
          <a:prstGeom prst="curvedConnector3">
            <a:avLst>
              <a:gd name="adj1" fmla="val -7073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40" y="2362804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1240" y="2362804"/>
            <a:ext cx="550955" cy="494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4CB547-79C0-014E-9DD8-7D92ED74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615" y="2406346"/>
            <a:ext cx="1104900" cy="43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DE92-F09C-4346-B323-6EB4C6FCA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81" y="2833134"/>
            <a:ext cx="914400" cy="368300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19" idx="3"/>
            <a:endCxn id="27" idx="0"/>
          </p:cNvCxnSpPr>
          <p:nvPr/>
        </p:nvCxnSpPr>
        <p:spPr>
          <a:xfrm>
            <a:off x="7471548" y="1715787"/>
            <a:ext cx="2009517" cy="69055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52E8C0-D896-A34E-9E79-4410333547A3}"/>
              </a:ext>
            </a:extLst>
          </p:cNvPr>
          <p:cNvSpPr txBox="1"/>
          <p:nvPr/>
        </p:nvSpPr>
        <p:spPr>
          <a:xfrm>
            <a:off x="7846905" y="1495741"/>
            <a:ext cx="17519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Webhook: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action dispatcher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B9EEB53-A3FB-DE4F-B4AB-0E7B80D099AE}"/>
              </a:ext>
            </a:extLst>
          </p:cNvPr>
          <p:cNvCxnSpPr>
            <a:cxnSpLocks/>
            <a:stCxn id="28" idx="1"/>
            <a:endCxn id="44" idx="2"/>
          </p:cNvCxnSpPr>
          <p:nvPr/>
        </p:nvCxnSpPr>
        <p:spPr>
          <a:xfrm rot="10800000">
            <a:off x="6765493" y="2378998"/>
            <a:ext cx="2513289" cy="6382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BEB0D3-69BA-8D48-B71F-1ACF5DDAF757}"/>
              </a:ext>
            </a:extLst>
          </p:cNvPr>
          <p:cNvSpPr txBox="1"/>
          <p:nvPr/>
        </p:nvSpPr>
        <p:spPr>
          <a:xfrm>
            <a:off x="6663797" y="2761979"/>
            <a:ext cx="125226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Modified yaml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With docker tag</a:t>
            </a: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20" y="4072367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020" y="4072367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19" idx="1"/>
            <a:endCxn id="38" idx="0"/>
          </p:cNvCxnSpPr>
          <p:nvPr/>
        </p:nvCxnSpPr>
        <p:spPr>
          <a:xfrm rot="10800000" flipV="1">
            <a:off x="6002284" y="1715787"/>
            <a:ext cx="554864" cy="235658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D47FC-6A4A-8F4E-BE1B-483160D5867F}"/>
              </a:ext>
            </a:extLst>
          </p:cNvPr>
          <p:cNvSpPr/>
          <p:nvPr/>
        </p:nvSpPr>
        <p:spPr>
          <a:xfrm>
            <a:off x="6308292" y="2297961"/>
            <a:ext cx="914400" cy="8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BD998-F793-284C-B879-566AC8811B47}"/>
              </a:ext>
            </a:extLst>
          </p:cNvPr>
          <p:cNvSpPr txBox="1"/>
          <p:nvPr/>
        </p:nvSpPr>
        <p:spPr>
          <a:xfrm>
            <a:off x="5114912" y="3324735"/>
            <a:ext cx="13019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3444398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21414-6C2B-584A-9D66-EB12A6A1E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89" y="3733521"/>
            <a:ext cx="524956" cy="6788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ArgoCD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748471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Tekton pipelines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507CE-1D7C-1D47-94FD-903AD0CBCB21}"/>
              </a:ext>
            </a:extLst>
          </p:cNvPr>
          <p:cNvSpPr txBox="1"/>
          <p:nvPr/>
        </p:nvSpPr>
        <p:spPr>
          <a:xfrm>
            <a:off x="11263086" y="595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38C0DC-8DB2-524D-95A8-6CE194BEA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989" y="3781459"/>
            <a:ext cx="1028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93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201140</TotalTime>
  <Words>773</Words>
  <Application>Microsoft Macintosh PowerPoint</Application>
  <PresentationFormat>Widescreen</PresentationFormat>
  <Paragraphs>312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Architecture</vt:lpstr>
      <vt:lpstr>Cloud Pak Solution</vt:lpstr>
      <vt:lpstr>Cloud Pak Approach Solution</vt:lpstr>
      <vt:lpstr>Cloud Pak Approach Solution</vt:lpstr>
      <vt:lpstr>Appsody</vt:lpstr>
      <vt:lpstr>CI</vt:lpstr>
      <vt:lpstr>CD</vt:lpstr>
      <vt:lpstr>CD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2718</cp:revision>
  <cp:lastPrinted>2016-03-10T02:30:19Z</cp:lastPrinted>
  <dcterms:created xsi:type="dcterms:W3CDTF">2015-06-25T15:18:43Z</dcterms:created>
  <dcterms:modified xsi:type="dcterms:W3CDTF">2020-02-18T21:42:55Z</dcterms:modified>
</cp:coreProperties>
</file>