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omarcus/Spark-Structured-Streaming-Examples/pull/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3870325" y="3039860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Hub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kafka</a:t>
            </a:r>
            <a:r>
              <a:rPr lang="en-US" dirty="0"/>
              <a:t>)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9046296" y="1747471"/>
            <a:ext cx="1781175" cy="785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Datalake</a:t>
            </a:r>
          </a:p>
          <a:p>
            <a:pPr algn="ctr"/>
            <a:r>
              <a:rPr lang="en-US" dirty="0"/>
              <a:t>COS S3 </a:t>
            </a:r>
            <a:r>
              <a:rPr lang="en-US" dirty="0" err="1"/>
              <a:t>Objectstore</a:t>
            </a:r>
            <a:endParaRPr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059429" y="1060103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Analytics Engine</a:t>
            </a:r>
            <a:endParaRPr lang="en-US" dirty="0" err="1"/>
          </a:p>
        </p:txBody>
      </p:sp>
      <p:sp>
        <p:nvSpPr>
          <p:cNvPr id="31" name="Rectangle: Rounded Corners 30"/>
          <p:cNvSpPr/>
          <p:nvPr/>
        </p:nvSpPr>
        <p:spPr>
          <a:xfrm>
            <a:off x="9051855" y="262214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9936884" y="838013"/>
            <a:ext cx="13132" cy="1597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1" idx="0"/>
            <a:endCxn id="22" idx="2"/>
          </p:cNvCxnSpPr>
          <p:nvPr/>
        </p:nvCxnSpPr>
        <p:spPr>
          <a:xfrm flipV="1">
            <a:off x="9936884" y="1592861"/>
            <a:ext cx="13133" cy="1546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miley Face 37"/>
          <p:cNvSpPr/>
          <p:nvPr/>
        </p:nvSpPr>
        <p:spPr>
          <a:xfrm>
            <a:off x="11301260" y="338414"/>
            <a:ext cx="370849" cy="313024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10945315" y="494926"/>
            <a:ext cx="214039" cy="43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913063" y="702124"/>
            <a:ext cx="114724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Scientist</a:t>
            </a:r>
          </a:p>
        </p:txBody>
      </p:sp>
      <p:sp>
        <p:nvSpPr>
          <p:cNvPr id="60" name="Rectangle: Rounded Corners 15"/>
          <p:cNvSpPr/>
          <p:nvPr/>
        </p:nvSpPr>
        <p:spPr>
          <a:xfrm>
            <a:off x="335955" y="2710420"/>
            <a:ext cx="2051078" cy="13913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Runtime: Cloud Foundry</a:t>
            </a:r>
          </a:p>
        </p:txBody>
      </p:sp>
      <p:sp>
        <p:nvSpPr>
          <p:cNvPr id="61" name="Rectangle: Rounded Corners 14"/>
          <p:cNvSpPr/>
          <p:nvPr/>
        </p:nvSpPr>
        <p:spPr>
          <a:xfrm>
            <a:off x="409660" y="3116235"/>
            <a:ext cx="1708318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 Purchase</a:t>
            </a:r>
          </a:p>
          <a:p>
            <a:pPr algn="ctr"/>
            <a:r>
              <a:rPr lang="en-US" dirty="0"/>
              <a:t>Simulator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2460738" y="3484808"/>
            <a:ext cx="128841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4"/>
          <p:cNvSpPr/>
          <p:nvPr/>
        </p:nvSpPr>
        <p:spPr>
          <a:xfrm>
            <a:off x="523960" y="3268635"/>
            <a:ext cx="170983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Purchase order simulator</a:t>
            </a:r>
          </a:p>
        </p:txBody>
      </p:sp>
      <p:sp>
        <p:nvSpPr>
          <p:cNvPr id="65" name="Rectangle: Rounded Corners 14"/>
          <p:cNvSpPr/>
          <p:nvPr/>
        </p:nvSpPr>
        <p:spPr>
          <a:xfrm>
            <a:off x="617627" y="3421035"/>
            <a:ext cx="1733599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Purchase order simulator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253067" y="2529292"/>
            <a:ext cx="114724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ODBC/</a:t>
            </a:r>
          </a:p>
          <a:p>
            <a:pPr algn="ctr"/>
            <a:r>
              <a:rPr lang="en-US" dirty="0"/>
              <a:t>JDBC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9" name="Rectangle: Rounded Corners 15"/>
          <p:cNvSpPr/>
          <p:nvPr/>
        </p:nvSpPr>
        <p:spPr>
          <a:xfrm>
            <a:off x="3678578" y="4112466"/>
            <a:ext cx="2051078" cy="13913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Runtime: Cloud Foundry</a:t>
            </a:r>
          </a:p>
        </p:txBody>
      </p:sp>
      <p:sp>
        <p:nvSpPr>
          <p:cNvPr id="78" name="Rectangle: Rounded Corners 14"/>
          <p:cNvSpPr/>
          <p:nvPr/>
        </p:nvSpPr>
        <p:spPr>
          <a:xfrm>
            <a:off x="3869801" y="4518281"/>
            <a:ext cx="1439859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cancel predictor</a:t>
            </a:r>
          </a:p>
        </p:txBody>
      </p:sp>
      <p:sp>
        <p:nvSpPr>
          <p:cNvPr id="82" name="Rectangle: Rounded Corners 14"/>
          <p:cNvSpPr/>
          <p:nvPr/>
        </p:nvSpPr>
        <p:spPr>
          <a:xfrm>
            <a:off x="4022201" y="4670681"/>
            <a:ext cx="1439859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cancel predictor</a:t>
            </a:r>
          </a:p>
        </p:txBody>
      </p:sp>
      <p:sp>
        <p:nvSpPr>
          <p:cNvPr id="83" name="Rectangle: Rounded Corners 14"/>
          <p:cNvSpPr/>
          <p:nvPr/>
        </p:nvSpPr>
        <p:spPr>
          <a:xfrm>
            <a:off x="4174601" y="4823081"/>
            <a:ext cx="1439859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cancel prediction</a:t>
            </a:r>
          </a:p>
        </p:txBody>
      </p:sp>
      <p:cxnSp>
        <p:nvCxnSpPr>
          <p:cNvPr id="84" name="Straight Arrow Connector 83"/>
          <p:cNvCxnSpPr>
            <a:cxnSpLocks/>
          </p:cNvCxnSpPr>
          <p:nvPr/>
        </p:nvCxnSpPr>
        <p:spPr>
          <a:xfrm flipV="1">
            <a:off x="5183046" y="3692934"/>
            <a:ext cx="12332" cy="3368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4152008" y="3660776"/>
            <a:ext cx="12537" cy="3313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14"/>
          <p:cNvSpPr/>
          <p:nvPr/>
        </p:nvSpPr>
        <p:spPr>
          <a:xfrm>
            <a:off x="1742418" y="4754251"/>
            <a:ext cx="1289230" cy="7100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Logistic Regression Model</a:t>
            </a:r>
            <a:endParaRPr lang="en-US" dirty="0"/>
          </a:p>
        </p:txBody>
      </p:sp>
      <p:cxnSp>
        <p:nvCxnSpPr>
          <p:cNvPr id="87" name="Straight Arrow Connector 86"/>
          <p:cNvCxnSpPr>
            <a:cxnSpLocks/>
            <a:stCxn id="86" idx="3"/>
          </p:cNvCxnSpPr>
          <p:nvPr/>
        </p:nvCxnSpPr>
        <p:spPr>
          <a:xfrm>
            <a:off x="3031648" y="5109262"/>
            <a:ext cx="60635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32857" y="3150967"/>
            <a:ext cx="1846279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00" dirty="0"/>
              <a:t>simulated </a:t>
            </a:r>
            <a:r>
              <a:rPr lang="en-GB" sz="900" dirty="0" err="1"/>
              <a:t>po</a:t>
            </a:r>
            <a:r>
              <a:rPr lang="en-GB" sz="900" dirty="0"/>
              <a:t> transactions</a:t>
            </a:r>
            <a:endParaRPr 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370716" y="3544442"/>
            <a:ext cx="956086" cy="5078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900" dirty="0"/>
          </a:p>
          <a:p>
            <a:pPr algn="ctr"/>
            <a:r>
              <a:rPr lang="en-GB" sz="900" dirty="0"/>
              <a:t>cancellation</a:t>
            </a:r>
          </a:p>
          <a:p>
            <a:pPr algn="ctr"/>
            <a:r>
              <a:rPr lang="en-GB" sz="900" dirty="0"/>
              <a:t>probability</a:t>
            </a:r>
            <a:endParaRPr 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3304448" y="3584706"/>
            <a:ext cx="956086" cy="5078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900" dirty="0"/>
          </a:p>
          <a:p>
            <a:pPr algn="ctr"/>
            <a:r>
              <a:rPr lang="en-GB" sz="900" dirty="0" err="1"/>
              <a:t>po</a:t>
            </a:r>
            <a:endParaRPr lang="en-GB" sz="900" dirty="0"/>
          </a:p>
          <a:p>
            <a:pPr algn="ctr"/>
            <a:r>
              <a:rPr lang="en-GB" sz="900" dirty="0"/>
              <a:t>transactions</a:t>
            </a:r>
            <a:endParaRPr lang="en-US" sz="900" dirty="0"/>
          </a:p>
        </p:txBody>
      </p:sp>
      <p:sp>
        <p:nvSpPr>
          <p:cNvPr id="88" name="Rectangle: Rounded Corners 35"/>
          <p:cNvSpPr/>
          <p:nvPr/>
        </p:nvSpPr>
        <p:spPr>
          <a:xfrm>
            <a:off x="6316633" y="1305043"/>
            <a:ext cx="2290071" cy="13711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Runtime: Spark 2.3 on IBM Analytics Engine YARN</a:t>
            </a:r>
          </a:p>
        </p:txBody>
      </p:sp>
      <p:sp>
        <p:nvSpPr>
          <p:cNvPr id="90" name="Rectangle: Rounded Corners 27"/>
          <p:cNvSpPr/>
          <p:nvPr/>
        </p:nvSpPr>
        <p:spPr>
          <a:xfrm>
            <a:off x="6512154" y="1829101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cxnSp>
        <p:nvCxnSpPr>
          <p:cNvPr id="99" name="Straight Arrow Connector 98"/>
          <p:cNvCxnSpPr>
            <a:cxnSpLocks/>
          </p:cNvCxnSpPr>
          <p:nvPr/>
        </p:nvCxnSpPr>
        <p:spPr>
          <a:xfrm flipV="1">
            <a:off x="5546996" y="2129749"/>
            <a:ext cx="812758" cy="757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</p:cNvCxnSpPr>
          <p:nvPr/>
        </p:nvCxnSpPr>
        <p:spPr>
          <a:xfrm flipH="1" flipV="1">
            <a:off x="8644994" y="2215232"/>
            <a:ext cx="233161" cy="82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</p:cNvCxnSpPr>
          <p:nvPr/>
        </p:nvCxnSpPr>
        <p:spPr>
          <a:xfrm flipV="1">
            <a:off x="10945315" y="2958819"/>
            <a:ext cx="541369" cy="6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27">
            <a:extLst>
              <a:ext uri="{FF2B5EF4-FFF2-40B4-BE49-F238E27FC236}">
                <a16:creationId xmlns:a16="http://schemas.microsoft.com/office/drawing/2014/main" id="{F73D4C34-362D-754F-8324-136B8CBCA673}"/>
              </a:ext>
            </a:extLst>
          </p:cNvPr>
          <p:cNvSpPr/>
          <p:nvPr/>
        </p:nvSpPr>
        <p:spPr>
          <a:xfrm>
            <a:off x="6664554" y="1981501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sp>
        <p:nvSpPr>
          <p:cNvPr id="107" name="Rectangle: Rounded Corners 35">
            <a:extLst>
              <a:ext uri="{FF2B5EF4-FFF2-40B4-BE49-F238E27FC236}">
                <a16:creationId xmlns:a16="http://schemas.microsoft.com/office/drawing/2014/main" id="{DD0DFC02-29AD-2048-A651-DA3F18AE4283}"/>
              </a:ext>
            </a:extLst>
          </p:cNvPr>
          <p:cNvSpPr/>
          <p:nvPr/>
        </p:nvSpPr>
        <p:spPr>
          <a:xfrm>
            <a:off x="6400871" y="4167986"/>
            <a:ext cx="2290071" cy="13711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Runtime: Spark 2.2 (</a:t>
            </a:r>
            <a:r>
              <a:rPr lang="en-US" sz="1100" b="1" dirty="0"/>
              <a:t>VM</a:t>
            </a:r>
            <a:r>
              <a:rPr lang="en-US" sz="1100" dirty="0"/>
              <a:t>)</a:t>
            </a:r>
          </a:p>
        </p:txBody>
      </p:sp>
      <p:sp>
        <p:nvSpPr>
          <p:cNvPr id="106" name="Rectangle: Rounded Corners 27">
            <a:extLst>
              <a:ext uri="{FF2B5EF4-FFF2-40B4-BE49-F238E27FC236}">
                <a16:creationId xmlns:a16="http://schemas.microsoft.com/office/drawing/2014/main" id="{93D2F432-1D13-004D-8D15-91798A96ADE6}"/>
              </a:ext>
            </a:extLst>
          </p:cNvPr>
          <p:cNvSpPr/>
          <p:nvPr/>
        </p:nvSpPr>
        <p:spPr>
          <a:xfrm>
            <a:off x="6600343" y="4591322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sp>
        <p:nvSpPr>
          <p:cNvPr id="108" name="Rectangle: Rounded Corners 27">
            <a:extLst>
              <a:ext uri="{FF2B5EF4-FFF2-40B4-BE49-F238E27FC236}">
                <a16:creationId xmlns:a16="http://schemas.microsoft.com/office/drawing/2014/main" id="{DCED38E4-A683-FD43-BBBA-C67103E0F92C}"/>
              </a:ext>
            </a:extLst>
          </p:cNvPr>
          <p:cNvSpPr/>
          <p:nvPr/>
        </p:nvSpPr>
        <p:spPr>
          <a:xfrm>
            <a:off x="6752743" y="4743722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sp>
        <p:nvSpPr>
          <p:cNvPr id="109" name="Rectangle: Rounded Corners 21">
            <a:extLst>
              <a:ext uri="{FF2B5EF4-FFF2-40B4-BE49-F238E27FC236}">
                <a16:creationId xmlns:a16="http://schemas.microsoft.com/office/drawing/2014/main" id="{3E91EB62-67CB-D84D-88B1-20851793F8E3}"/>
              </a:ext>
            </a:extLst>
          </p:cNvPr>
          <p:cNvSpPr/>
          <p:nvPr/>
        </p:nvSpPr>
        <p:spPr>
          <a:xfrm>
            <a:off x="9051088" y="4548761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Compose </a:t>
            </a:r>
            <a:r>
              <a:rPr lang="en-US" dirty="0" err="1"/>
              <a:t>ScyllaDB</a:t>
            </a:r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B8243C-7142-2640-AA6D-1FD54929C4F2}"/>
              </a:ext>
            </a:extLst>
          </p:cNvPr>
          <p:cNvCxnSpPr>
            <a:cxnSpLocks/>
          </p:cNvCxnSpPr>
          <p:nvPr/>
        </p:nvCxnSpPr>
        <p:spPr>
          <a:xfrm flipH="1" flipV="1">
            <a:off x="8777483" y="4868459"/>
            <a:ext cx="233161" cy="82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35">
            <a:extLst>
              <a:ext uri="{FF2B5EF4-FFF2-40B4-BE49-F238E27FC236}">
                <a16:creationId xmlns:a16="http://schemas.microsoft.com/office/drawing/2014/main" id="{67FC8EB7-BA6B-724C-9DBC-BBE5920FCE1A}"/>
              </a:ext>
            </a:extLst>
          </p:cNvPr>
          <p:cNvSpPr/>
          <p:nvPr/>
        </p:nvSpPr>
        <p:spPr>
          <a:xfrm>
            <a:off x="6368496" y="2730572"/>
            <a:ext cx="2290071" cy="13711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Runtime: Spark 2.3 on IBM Analytics Engine YARN</a:t>
            </a:r>
          </a:p>
        </p:txBody>
      </p:sp>
      <p:sp>
        <p:nvSpPr>
          <p:cNvPr id="112" name="Rectangle: Rounded Corners 27">
            <a:extLst>
              <a:ext uri="{FF2B5EF4-FFF2-40B4-BE49-F238E27FC236}">
                <a16:creationId xmlns:a16="http://schemas.microsoft.com/office/drawing/2014/main" id="{1E1CEF11-22E4-8849-B185-1807597858BA}"/>
              </a:ext>
            </a:extLst>
          </p:cNvPr>
          <p:cNvSpPr/>
          <p:nvPr/>
        </p:nvSpPr>
        <p:spPr>
          <a:xfrm>
            <a:off x="6564017" y="3254630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sp>
        <p:nvSpPr>
          <p:cNvPr id="113" name="Rectangle: Rounded Corners 27">
            <a:extLst>
              <a:ext uri="{FF2B5EF4-FFF2-40B4-BE49-F238E27FC236}">
                <a16:creationId xmlns:a16="http://schemas.microsoft.com/office/drawing/2014/main" id="{CFF854AC-9788-CE43-AD31-5F8F7E8B8C7E}"/>
              </a:ext>
            </a:extLst>
          </p:cNvPr>
          <p:cNvSpPr/>
          <p:nvPr/>
        </p:nvSpPr>
        <p:spPr>
          <a:xfrm>
            <a:off x="6716417" y="3407030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582E01-654B-6749-86BF-1702CDB65E2B}"/>
              </a:ext>
            </a:extLst>
          </p:cNvPr>
          <p:cNvCxnSpPr>
            <a:cxnSpLocks/>
          </p:cNvCxnSpPr>
          <p:nvPr/>
        </p:nvCxnSpPr>
        <p:spPr>
          <a:xfrm>
            <a:off x="5709887" y="3306495"/>
            <a:ext cx="753943" cy="2237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21">
            <a:extLst>
              <a:ext uri="{FF2B5EF4-FFF2-40B4-BE49-F238E27FC236}">
                <a16:creationId xmlns:a16="http://schemas.microsoft.com/office/drawing/2014/main" id="{F706F8EE-FB7E-8C40-AC3B-16EC29F9B213}"/>
              </a:ext>
            </a:extLst>
          </p:cNvPr>
          <p:cNvSpPr/>
          <p:nvPr/>
        </p:nvSpPr>
        <p:spPr>
          <a:xfrm>
            <a:off x="9042825" y="3360622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Compose Elasticsearch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8C916FA-C583-A44C-A981-C10145F02045}"/>
              </a:ext>
            </a:extLst>
          </p:cNvPr>
          <p:cNvCxnSpPr>
            <a:cxnSpLocks/>
          </p:cNvCxnSpPr>
          <p:nvPr/>
        </p:nvCxnSpPr>
        <p:spPr>
          <a:xfrm flipH="1" flipV="1">
            <a:off x="8757478" y="3576392"/>
            <a:ext cx="233161" cy="82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21">
            <a:extLst>
              <a:ext uri="{FF2B5EF4-FFF2-40B4-BE49-F238E27FC236}">
                <a16:creationId xmlns:a16="http://schemas.microsoft.com/office/drawing/2014/main" id="{FA0A0B65-2DDF-494C-A8C9-AA837C26FD63}"/>
              </a:ext>
            </a:extLst>
          </p:cNvPr>
          <p:cNvSpPr/>
          <p:nvPr/>
        </p:nvSpPr>
        <p:spPr>
          <a:xfrm>
            <a:off x="9039776" y="2699084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Analytics Engine</a:t>
            </a:r>
            <a:endParaRPr lang="en-US" dirty="0" err="1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2CBF59-A88F-564C-9222-F488F4A704C8}"/>
              </a:ext>
            </a:extLst>
          </p:cNvPr>
          <p:cNvCxnSpPr>
            <a:cxnSpLocks/>
            <a:stCxn id="21" idx="2"/>
            <a:endCxn id="117" idx="0"/>
          </p:cNvCxnSpPr>
          <p:nvPr/>
        </p:nvCxnSpPr>
        <p:spPr>
          <a:xfrm flipH="1">
            <a:off x="9930364" y="2533147"/>
            <a:ext cx="6520" cy="1659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5644507" y="3584660"/>
            <a:ext cx="884071" cy="11285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4B33C00-4E13-AD45-AA33-817CAEE509B8}"/>
              </a:ext>
            </a:extLst>
          </p:cNvPr>
          <p:cNvSpPr txBox="1"/>
          <p:nvPr/>
        </p:nvSpPr>
        <p:spPr>
          <a:xfrm>
            <a:off x="6086541" y="5709920"/>
            <a:ext cx="2791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Awaiting community support for Spark 2.3 to run on IAE. See </a:t>
            </a:r>
            <a:r>
              <a:rPr lang="en-US" sz="1200" dirty="0">
                <a:hlinkClick r:id="rId2"/>
              </a:rPr>
              <a:t>https://github.com/polomarcus/Spark-Structured-Streaming-Examples/pull/13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E8AF1C8-C8F8-A24B-9619-EA738CEA1877}"/>
              </a:ext>
            </a:extLst>
          </p:cNvPr>
          <p:cNvCxnSpPr>
            <a:cxnSpLocks/>
          </p:cNvCxnSpPr>
          <p:nvPr/>
        </p:nvCxnSpPr>
        <p:spPr>
          <a:xfrm>
            <a:off x="6969003" y="5464273"/>
            <a:ext cx="1" cy="2272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133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130</cp:revision>
  <dcterms:created xsi:type="dcterms:W3CDTF">2013-07-15T20:26:40Z</dcterms:created>
  <dcterms:modified xsi:type="dcterms:W3CDTF">2018-09-15T02:13:10Z</dcterms:modified>
</cp:coreProperties>
</file>