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theme/theme3.xml" ContentType="application/vnd.openxmlformats-officedocument.theme+xml"/>
  <Override PartName="/ppt/tags/tag1.xml" ContentType="application/vnd.openxmlformats-officedocument.presentationml.tags+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theme/theme4.xml" ContentType="application/vnd.openxmlformats-officedocument.theme+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90" r:id="rId2"/>
    <p:sldMasterId id="2147483746" r:id="rId3"/>
    <p:sldMasterId id="2147483806" r:id="rId4"/>
    <p:sldMasterId id="2147483858" r:id="rId5"/>
  </p:sldMasterIdLst>
  <p:notesMasterIdLst>
    <p:notesMasterId r:id="rId16"/>
  </p:notesMasterIdLst>
  <p:sldIdLst>
    <p:sldId id="256" r:id="rId6"/>
    <p:sldId id="2147483570" r:id="rId7"/>
    <p:sldId id="2147483573" r:id="rId8"/>
    <p:sldId id="2147483571" r:id="rId9"/>
    <p:sldId id="2147483574" r:id="rId10"/>
    <p:sldId id="2147483569" r:id="rId11"/>
    <p:sldId id="2147483575" r:id="rId12"/>
    <p:sldId id="2147483572" r:id="rId13"/>
    <p:sldId id="2147483563" r:id="rId14"/>
    <p:sldId id="214748357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1893"/>
    <a:srgbClr val="0432FF"/>
    <a:srgbClr val="009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396"/>
    <p:restoredTop sz="97030"/>
  </p:normalViewPr>
  <p:slideViewPr>
    <p:cSldViewPr snapToGrid="0">
      <p:cViewPr varScale="1">
        <p:scale>
          <a:sx n="82" d="100"/>
          <a:sy n="82" d="100"/>
        </p:scale>
        <p:origin x="5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04CA5A-F423-3745-AE5F-2F8EA69185A8}" type="datetimeFigureOut">
              <a:rPr lang="en-US" smtClean="0"/>
              <a:t>10/21/2024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5571D7-52F6-2148-BD17-4DB1C44277E2}" type="slidenum">
              <a:rPr lang="en-US" smtClean="0"/>
              <a:t>‹#›</a:t>
            </a:fld>
            <a:endParaRPr lang="en-US"/>
          </a:p>
        </p:txBody>
      </p:sp>
    </p:spTree>
    <p:extLst>
      <p:ext uri="{BB962C8B-B14F-4D97-AF65-F5344CB8AC3E}">
        <p14:creationId xmlns:p14="http://schemas.microsoft.com/office/powerpoint/2010/main" val="3723295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4C5A2D-581C-7144-BD06-C56CF0631017}" type="slidenum">
              <a:rPr lang="en-US" smtClean="0"/>
              <a:t>1</a:t>
            </a:fld>
            <a:endParaRPr lang="en-US"/>
          </a:p>
        </p:txBody>
      </p:sp>
    </p:spTree>
    <p:extLst>
      <p:ext uri="{BB962C8B-B14F-4D97-AF65-F5344CB8AC3E}">
        <p14:creationId xmlns:p14="http://schemas.microsoft.com/office/powerpoint/2010/main" val="2879466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331753-AC74-2073-4880-050D0168043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68CA3DF-49A3-3543-3160-F87889EB4535}"/>
              </a:ext>
            </a:extLst>
          </p:cNvPr>
          <p:cNvSpPr>
            <a:spLocks noGrp="1" noRot="1" noChangeAspect="1"/>
          </p:cNvSpPr>
          <p:nvPr>
            <p:ph type="sldImg"/>
          </p:nvPr>
        </p:nvSpPr>
        <p:spPr>
          <a:xfrm>
            <a:off x="227013" y="231775"/>
            <a:ext cx="6524625" cy="3670300"/>
          </a:xfrm>
        </p:spPr>
      </p:sp>
      <p:sp>
        <p:nvSpPr>
          <p:cNvPr id="3" name="Notes Placeholder 2">
            <a:extLst>
              <a:ext uri="{FF2B5EF4-FFF2-40B4-BE49-F238E27FC236}">
                <a16:creationId xmlns:a16="http://schemas.microsoft.com/office/drawing/2014/main" id="{0753F867-44DB-6F76-B5E4-AFB91385AEF0}"/>
              </a:ext>
            </a:extLst>
          </p:cNvPr>
          <p:cNvSpPr>
            <a:spLocks noGrp="1"/>
          </p:cNvSpPr>
          <p:nvPr>
            <p:ph type="body" idx="1"/>
          </p:nvPr>
        </p:nvSpPr>
        <p:spPr/>
        <p:txBody>
          <a:bodyPr/>
          <a:lstStyle/>
          <a:p>
            <a:pPr defTabSz="2482903">
              <a:defRPr/>
            </a:pPr>
            <a:r>
              <a:rPr lang="en-US" kern="100" dirty="0">
                <a:latin typeface="+mn-lt"/>
                <a:ea typeface="Calibri" panose="020F0502020204030204" pitchFamily="34" charset="0"/>
                <a:cs typeface="Times New Roman" panose="02020603050405020304" pitchFamily="18" charset="0"/>
              </a:rPr>
              <a:t>Clients can put AI to work with </a:t>
            </a:r>
            <a:r>
              <a:rPr lang="en-US" kern="100" dirty="0" err="1">
                <a:latin typeface="+mn-lt"/>
                <a:ea typeface="Calibri" panose="020F0502020204030204" pitchFamily="34" charset="0"/>
                <a:cs typeface="Times New Roman" panose="02020603050405020304" pitchFamily="18" charset="0"/>
              </a:rPr>
              <a:t>w</a:t>
            </a:r>
            <a:r>
              <a:rPr lang="en-US" dirty="0" err="1">
                <a:latin typeface="+mn-lt"/>
              </a:rPr>
              <a:t>atsonx</a:t>
            </a:r>
            <a:r>
              <a:rPr lang="en-US" kern="100" dirty="0">
                <a:latin typeface="+mn-lt"/>
                <a:ea typeface="Calibri" panose="020F0502020204030204" pitchFamily="34" charset="0"/>
                <a:cs typeface="Times New Roman" panose="02020603050405020304" pitchFamily="18" charset="0"/>
              </a:rPr>
              <a:t> </a:t>
            </a:r>
          </a:p>
          <a:p>
            <a:pPr defTabSz="2482903">
              <a:defRPr/>
            </a:pPr>
            <a:endParaRPr lang="en-US" sz="1050" kern="100" dirty="0">
              <a:latin typeface="+mn-lt"/>
              <a:cs typeface="Times New Roman" panose="02020603050405020304" pitchFamily="18" charset="0"/>
            </a:endParaRPr>
          </a:p>
          <a:p>
            <a:pPr defTabSz="2482903">
              <a:defRPr/>
            </a:pPr>
            <a:r>
              <a:rPr lang="en-US" sz="1050" dirty="0"/>
              <a:t>Scale and accelerate the impact of AI with trusted data.</a:t>
            </a:r>
          </a:p>
          <a:p>
            <a:pPr algn="l"/>
            <a:r>
              <a:rPr lang="en-US" sz="1000" dirty="0">
                <a:solidFill>
                  <a:schemeClr val="bg1">
                    <a:lumMod val="50000"/>
                  </a:schemeClr>
                </a:solidFill>
              </a:rPr>
              <a:t>Train, tune and deploy AI across your business, leveraging critical, trusted data wherever it resides.</a:t>
            </a:r>
          </a:p>
          <a:p>
            <a:endParaRPr lang="en-US" dirty="0"/>
          </a:p>
          <a:p>
            <a:pPr marL="0" marR="0" lvl="0" indent="0" algn="l" defTabSz="914400" rtl="0" eaLnBrk="1" fontAlgn="auto" latinLnBrk="0" hangingPunct="1">
              <a:lnSpc>
                <a:spcPct val="100000"/>
              </a:lnSpc>
              <a:spcBef>
                <a:spcPts val="600"/>
              </a:spcBef>
              <a:spcAft>
                <a:spcPts val="0"/>
              </a:spcAft>
              <a:buClrTx/>
              <a:buSzTx/>
              <a:buFontTx/>
              <a:buNone/>
              <a:tabLst/>
              <a:defRPr/>
            </a:pPr>
            <a:r>
              <a:rPr lang="en-US" kern="100" dirty="0">
                <a:latin typeface="+mn-lt"/>
                <a:ea typeface="Calibri" panose="020F0502020204030204" pitchFamily="34" charset="0"/>
                <a:cs typeface="Times New Roman" panose="02020603050405020304" pitchFamily="18" charset="0"/>
              </a:rPr>
              <a:t>IBM </a:t>
            </a:r>
            <a:r>
              <a:rPr lang="en-US" kern="100" dirty="0" err="1">
                <a:latin typeface="+mn-lt"/>
                <a:ea typeface="Calibri" panose="020F0502020204030204" pitchFamily="34" charset="0"/>
                <a:cs typeface="Times New Roman" panose="02020603050405020304" pitchFamily="18" charset="0"/>
              </a:rPr>
              <a:t>w</a:t>
            </a:r>
            <a:r>
              <a:rPr lang="en-US" dirty="0" err="1">
                <a:latin typeface="+mn-lt"/>
              </a:rPr>
              <a:t>atsonx</a:t>
            </a:r>
            <a:r>
              <a:rPr lang="en-US" dirty="0">
                <a:latin typeface="+mn-lt"/>
              </a:rPr>
              <a:t> is</a:t>
            </a:r>
            <a:r>
              <a:rPr lang="en-US" kern="100" dirty="0">
                <a:latin typeface="+mn-lt"/>
                <a:ea typeface="Calibri" panose="020F0502020204030204" pitchFamily="34" charset="0"/>
                <a:cs typeface="Times New Roman" panose="02020603050405020304" pitchFamily="18" charset="0"/>
              </a:rPr>
              <a:t> an exciting new IBM AI and data platform that represents five years of focused effort in the making. Recalling when Watson first started and competed on Jeopardy, it’s been nearly 13 years of work that has gotten IBM to this moment.  And it's not just IBM, because IBM is integrating partners (like Hugging Face, where the targeted communities share open models) as part of this solution in AI for business, one model will not rule them all.</a:t>
            </a:r>
          </a:p>
          <a:p>
            <a:pPr marL="0" marR="0" lvl="0" indent="0" algn="l" defTabSz="914400" rtl="0" eaLnBrk="1" fontAlgn="auto" latinLnBrk="0" hangingPunct="1">
              <a:lnSpc>
                <a:spcPct val="100000"/>
              </a:lnSpc>
              <a:spcBef>
                <a:spcPts val="600"/>
              </a:spcBef>
              <a:spcAft>
                <a:spcPts val="0"/>
              </a:spcAft>
              <a:buClrTx/>
              <a:buSzTx/>
              <a:buFontTx/>
              <a:buNone/>
              <a:tabLst/>
              <a:defRPr/>
            </a:pPr>
            <a:endParaRPr lang="en-US" kern="100" dirty="0">
              <a:latin typeface="+mn-lt"/>
              <a:ea typeface="Calibri" panose="020F0502020204030204" pitchFamily="34" charset="0"/>
              <a:cs typeface="Times New Roman" panose="02020603050405020304" pitchFamily="18" charset="0"/>
            </a:endParaRPr>
          </a:p>
          <a:p>
            <a:pPr defTabSz="2482903">
              <a:defRPr/>
            </a:pPr>
            <a:endParaRPr lang="en-US" kern="100" dirty="0">
              <a:latin typeface="+mn-lt"/>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805DD03-213A-674E-B670-E9D083585023}"/>
              </a:ext>
            </a:extLst>
          </p:cNvPr>
          <p:cNvSpPr>
            <a:spLocks noGrp="1"/>
          </p:cNvSpPr>
          <p:nvPr>
            <p:ph type="sldNum" sz="quarter" idx="5"/>
          </p:nvPr>
        </p:nvSpPr>
        <p:spPr/>
        <p:txBody>
          <a:bodyPr/>
          <a:lstStyle/>
          <a:p>
            <a:pPr marL="0" marR="0" lvl="0" indent="0" algn="r" defTabSz="1829379" rtl="0" eaLnBrk="1" fontAlgn="auto" latinLnBrk="0" hangingPunct="1">
              <a:lnSpc>
                <a:spcPct val="100000"/>
              </a:lnSpc>
              <a:spcBef>
                <a:spcPts val="0"/>
              </a:spcBef>
              <a:spcAft>
                <a:spcPts val="0"/>
              </a:spcAft>
              <a:buClrTx/>
              <a:buSzTx/>
              <a:buFontTx/>
              <a:buNone/>
              <a:tabLst/>
              <a:defRPr/>
            </a:pPr>
            <a:fld id="{7C2E4B97-47D2-F84D-B38D-90044C23DECA}" type="slidenum">
              <a:rPr kumimoji="0" lang="en-US" sz="600" b="0" i="0" u="none" strike="noStrike" kern="1200" cap="none" spc="0" normalizeH="0" baseline="0" noProof="0" smtClean="0">
                <a:ln>
                  <a:noFill/>
                </a:ln>
                <a:solidFill>
                  <a:srgbClr val="000000"/>
                </a:solidFill>
                <a:effectLst/>
                <a:uLnTx/>
                <a:uFillTx/>
                <a:latin typeface="IBM Plex Sans Light" panose="020B0503050203000203" pitchFamily="34" charset="0"/>
                <a:ea typeface="+mn-ea"/>
                <a:cs typeface="+mn-cs"/>
              </a:rPr>
              <a:pPr marL="0" marR="0" lvl="0" indent="0" algn="r" defTabSz="1829379" rtl="0" eaLnBrk="1" fontAlgn="auto" latinLnBrk="0" hangingPunct="1">
                <a:lnSpc>
                  <a:spcPct val="100000"/>
                </a:lnSpc>
                <a:spcBef>
                  <a:spcPts val="0"/>
                </a:spcBef>
                <a:spcAft>
                  <a:spcPts val="0"/>
                </a:spcAft>
                <a:buClrTx/>
                <a:buSzTx/>
                <a:buFontTx/>
                <a:buNone/>
                <a:tabLst/>
                <a:defRPr/>
              </a:pPr>
              <a:t>9</a:t>
            </a:fld>
            <a:endParaRPr kumimoji="0" lang="en-US" sz="600" b="0" i="0" u="none" strike="noStrike" kern="1200" cap="none" spc="0" normalizeH="0" baseline="0" noProof="0" dirty="0">
              <a:ln>
                <a:noFill/>
              </a:ln>
              <a:solidFill>
                <a:srgbClr val="000000"/>
              </a:solidFill>
              <a:effectLst/>
              <a:uLnTx/>
              <a:uFillTx/>
              <a:latin typeface="IBM Plex Sans Light" panose="020B0503050203000203" pitchFamily="34" charset="0"/>
              <a:ea typeface="+mn-ea"/>
              <a:cs typeface="+mn-cs"/>
            </a:endParaRPr>
          </a:p>
        </p:txBody>
      </p:sp>
    </p:spTree>
    <p:extLst>
      <p:ext uri="{BB962C8B-B14F-4D97-AF65-F5344CB8AC3E}">
        <p14:creationId xmlns:p14="http://schemas.microsoft.com/office/powerpoint/2010/main" val="19530124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4104D5-2EE9-346E-097C-E78B94424BD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80D1ECB-235E-B6E2-0DAB-3F5C09D7042B}"/>
              </a:ext>
            </a:extLst>
          </p:cNvPr>
          <p:cNvSpPr>
            <a:spLocks noGrp="1" noRot="1" noChangeAspect="1"/>
          </p:cNvSpPr>
          <p:nvPr>
            <p:ph type="sldImg"/>
          </p:nvPr>
        </p:nvSpPr>
        <p:spPr>
          <a:xfrm>
            <a:off x="227013" y="231775"/>
            <a:ext cx="6524625" cy="3670300"/>
          </a:xfrm>
        </p:spPr>
      </p:sp>
      <p:sp>
        <p:nvSpPr>
          <p:cNvPr id="3" name="Notes Placeholder 2">
            <a:extLst>
              <a:ext uri="{FF2B5EF4-FFF2-40B4-BE49-F238E27FC236}">
                <a16:creationId xmlns:a16="http://schemas.microsoft.com/office/drawing/2014/main" id="{264AA17B-AFB7-BEC0-8B89-A9782AF78945}"/>
              </a:ext>
            </a:extLst>
          </p:cNvPr>
          <p:cNvSpPr>
            <a:spLocks noGrp="1"/>
          </p:cNvSpPr>
          <p:nvPr>
            <p:ph type="body" idx="1"/>
          </p:nvPr>
        </p:nvSpPr>
        <p:spPr/>
        <p:txBody>
          <a:bodyPr/>
          <a:lstStyle/>
          <a:p>
            <a:pPr defTabSz="2482903">
              <a:defRPr/>
            </a:pPr>
            <a:endParaRPr lang="en-US" kern="100" dirty="0">
              <a:latin typeface="+mn-lt"/>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13D6766-3727-C5A6-4105-FEFCED72B267}"/>
              </a:ext>
            </a:extLst>
          </p:cNvPr>
          <p:cNvSpPr>
            <a:spLocks noGrp="1"/>
          </p:cNvSpPr>
          <p:nvPr>
            <p:ph type="sldNum" sz="quarter" idx="5"/>
          </p:nvPr>
        </p:nvSpPr>
        <p:spPr/>
        <p:txBody>
          <a:bodyPr/>
          <a:lstStyle/>
          <a:p>
            <a:pPr marL="0" marR="0" lvl="0" indent="0" algn="r" defTabSz="1829379" rtl="0" eaLnBrk="1" fontAlgn="auto" latinLnBrk="0" hangingPunct="1">
              <a:lnSpc>
                <a:spcPct val="100000"/>
              </a:lnSpc>
              <a:spcBef>
                <a:spcPts val="0"/>
              </a:spcBef>
              <a:spcAft>
                <a:spcPts val="0"/>
              </a:spcAft>
              <a:buClrTx/>
              <a:buSzTx/>
              <a:buFontTx/>
              <a:buNone/>
              <a:tabLst/>
              <a:defRPr/>
            </a:pPr>
            <a:fld id="{7C2E4B97-47D2-F84D-B38D-90044C23DECA}" type="slidenum">
              <a:rPr kumimoji="0" lang="en-US" sz="600" b="0" i="0" u="none" strike="noStrike" kern="1200" cap="none" spc="0" normalizeH="0" baseline="0" noProof="0" smtClean="0">
                <a:ln>
                  <a:noFill/>
                </a:ln>
                <a:solidFill>
                  <a:srgbClr val="000000"/>
                </a:solidFill>
                <a:effectLst/>
                <a:uLnTx/>
                <a:uFillTx/>
                <a:latin typeface="IBM Plex Sans Light" panose="020B0503050203000203" pitchFamily="34" charset="0"/>
                <a:ea typeface="+mn-ea"/>
                <a:cs typeface="+mn-cs"/>
              </a:rPr>
              <a:pPr marL="0" marR="0" lvl="0" indent="0" algn="r" defTabSz="1829379" rtl="0" eaLnBrk="1" fontAlgn="auto" latinLnBrk="0" hangingPunct="1">
                <a:lnSpc>
                  <a:spcPct val="100000"/>
                </a:lnSpc>
                <a:spcBef>
                  <a:spcPts val="0"/>
                </a:spcBef>
                <a:spcAft>
                  <a:spcPts val="0"/>
                </a:spcAft>
                <a:buClrTx/>
                <a:buSzTx/>
                <a:buFontTx/>
                <a:buNone/>
                <a:tabLst/>
                <a:defRPr/>
              </a:pPr>
              <a:t>10</a:t>
            </a:fld>
            <a:endParaRPr kumimoji="0" lang="en-US" sz="600" b="0" i="0" u="none" strike="noStrike" kern="1200" cap="none" spc="0" normalizeH="0" baseline="0" noProof="0" dirty="0">
              <a:ln>
                <a:noFill/>
              </a:ln>
              <a:solidFill>
                <a:srgbClr val="000000"/>
              </a:solidFill>
              <a:effectLst/>
              <a:uLnTx/>
              <a:uFillTx/>
              <a:latin typeface="IBM Plex Sans Light" panose="020B0503050203000203" pitchFamily="34" charset="0"/>
              <a:ea typeface="+mn-ea"/>
              <a:cs typeface="+mn-cs"/>
            </a:endParaRPr>
          </a:p>
        </p:txBody>
      </p:sp>
    </p:spTree>
    <p:extLst>
      <p:ext uri="{BB962C8B-B14F-4D97-AF65-F5344CB8AC3E}">
        <p14:creationId xmlns:p14="http://schemas.microsoft.com/office/powerpoint/2010/main" val="1225867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5.xml"/></Relationships>
</file>

<file path=ppt/slideLayouts/_rels/slideLayout17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5.xml"/></Relationships>
</file>

<file path=ppt/slideLayouts/_rels/slideLayout17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5.xml"/></Relationships>
</file>

<file path=ppt/slideLayouts/_rels/slideLayout17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5.xml"/></Relationships>
</file>

<file path=ppt/slideLayouts/_rels/slideLayout17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95C0C-17DD-E262-F47F-4CC9FC89168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5CEFB597-7CC1-F25A-907C-BD43C3CBC1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2980D64E-2B07-2057-7065-3A3030CFB9B0}"/>
              </a:ext>
            </a:extLst>
          </p:cNvPr>
          <p:cNvSpPr>
            <a:spLocks noGrp="1"/>
          </p:cNvSpPr>
          <p:nvPr>
            <p:ph type="dt" sz="half" idx="10"/>
          </p:nvPr>
        </p:nvSpPr>
        <p:spPr/>
        <p:txBody>
          <a:bodyPr/>
          <a:lstStyle/>
          <a:p>
            <a:fld id="{827F9ED2-2E85-D447-8BE4-5CE51C73F884}" type="datetimeFigureOut">
              <a:rPr lang="en-US" smtClean="0"/>
              <a:t>10/21/2024</a:t>
            </a:fld>
            <a:endParaRPr lang="en-US"/>
          </a:p>
        </p:txBody>
      </p:sp>
      <p:sp>
        <p:nvSpPr>
          <p:cNvPr id="5" name="Footer Placeholder 4">
            <a:extLst>
              <a:ext uri="{FF2B5EF4-FFF2-40B4-BE49-F238E27FC236}">
                <a16:creationId xmlns:a16="http://schemas.microsoft.com/office/drawing/2014/main" id="{1E8B230A-BC20-C348-AB3B-0024202E9F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E1DAF8-9943-B501-9525-2ABE8CBFF31F}"/>
              </a:ext>
            </a:extLst>
          </p:cNvPr>
          <p:cNvSpPr>
            <a:spLocks noGrp="1"/>
          </p:cNvSpPr>
          <p:nvPr>
            <p:ph type="sldNum" sz="quarter" idx="12"/>
          </p:nvPr>
        </p:nvSpPr>
        <p:spPr/>
        <p:txBody>
          <a:bodyPr/>
          <a:lstStyle/>
          <a:p>
            <a:fld id="{79011C12-6CA9-9E43-8B97-B1EF46150192}" type="slidenum">
              <a:rPr lang="en-US" smtClean="0"/>
              <a:t>‹#›</a:t>
            </a:fld>
            <a:endParaRPr lang="en-US"/>
          </a:p>
        </p:txBody>
      </p:sp>
    </p:spTree>
    <p:extLst>
      <p:ext uri="{BB962C8B-B14F-4D97-AF65-F5344CB8AC3E}">
        <p14:creationId xmlns:p14="http://schemas.microsoft.com/office/powerpoint/2010/main" val="1397754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1844E-901A-C624-687F-50CA3F1C7274}"/>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E69F07A-3F2E-9E42-1429-6C1663968A0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F289B10-3A1A-828B-D1BB-6D1E14D7BD0B}"/>
              </a:ext>
            </a:extLst>
          </p:cNvPr>
          <p:cNvSpPr>
            <a:spLocks noGrp="1"/>
          </p:cNvSpPr>
          <p:nvPr>
            <p:ph type="dt" sz="half" idx="10"/>
          </p:nvPr>
        </p:nvSpPr>
        <p:spPr/>
        <p:txBody>
          <a:bodyPr/>
          <a:lstStyle/>
          <a:p>
            <a:fld id="{827F9ED2-2E85-D447-8BE4-5CE51C73F884}" type="datetimeFigureOut">
              <a:rPr lang="en-US" smtClean="0"/>
              <a:t>10/21/2024</a:t>
            </a:fld>
            <a:endParaRPr lang="en-US"/>
          </a:p>
        </p:txBody>
      </p:sp>
      <p:sp>
        <p:nvSpPr>
          <p:cNvPr id="5" name="Footer Placeholder 4">
            <a:extLst>
              <a:ext uri="{FF2B5EF4-FFF2-40B4-BE49-F238E27FC236}">
                <a16:creationId xmlns:a16="http://schemas.microsoft.com/office/drawing/2014/main" id="{20F97F1D-E788-DED9-25AB-280BC495D2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AF0D90-2EAF-32EF-BECC-E23DF8A9EB67}"/>
              </a:ext>
            </a:extLst>
          </p:cNvPr>
          <p:cNvSpPr>
            <a:spLocks noGrp="1"/>
          </p:cNvSpPr>
          <p:nvPr>
            <p:ph type="sldNum" sz="quarter" idx="12"/>
          </p:nvPr>
        </p:nvSpPr>
        <p:spPr/>
        <p:txBody>
          <a:bodyPr/>
          <a:lstStyle/>
          <a:p>
            <a:fld id="{79011C12-6CA9-9E43-8B97-B1EF46150192}" type="slidenum">
              <a:rPr lang="en-US" smtClean="0"/>
              <a:t>‹#›</a:t>
            </a:fld>
            <a:endParaRPr lang="en-US"/>
          </a:p>
        </p:txBody>
      </p:sp>
    </p:spTree>
    <p:extLst>
      <p:ext uri="{BB962C8B-B14F-4D97-AF65-F5344CB8AC3E}">
        <p14:creationId xmlns:p14="http://schemas.microsoft.com/office/powerpoint/2010/main" val="3503542652"/>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288000" y="288037"/>
            <a:ext cx="2474591" cy="2286795"/>
          </a:xfrm>
        </p:spPr>
        <p:txBody>
          <a:bodyPr/>
          <a:lstStyle>
            <a:lvl1pPr>
              <a:lnSpc>
                <a:spcPct val="110000"/>
              </a:lnSpc>
              <a:defRPr sz="1400">
                <a:solidFill>
                  <a:schemeClr val="tx2"/>
                </a:solidFill>
              </a:defRPr>
            </a:lvl1pPr>
          </a:lstStyle>
          <a:p>
            <a:r>
              <a:rPr lang="en-US"/>
              <a:t>Click to edit Master title style</a:t>
            </a:r>
            <a:endParaRPr lang="en-US" dirty="0"/>
          </a:p>
        </p:txBody>
      </p:sp>
      <p:sp>
        <p:nvSpPr>
          <p:cNvPr id="5" name="Table Placeholder 4">
            <a:extLst>
              <a:ext uri="{FF2B5EF4-FFF2-40B4-BE49-F238E27FC236}">
                <a16:creationId xmlns:a16="http://schemas.microsoft.com/office/drawing/2014/main" id="{B3D8D357-75A1-F4FD-F531-380CF7DE4340}"/>
              </a:ext>
            </a:extLst>
          </p:cNvPr>
          <p:cNvSpPr>
            <a:spLocks noGrp="1"/>
          </p:cNvSpPr>
          <p:nvPr>
            <p:ph type="tbl" sz="quarter" idx="11"/>
          </p:nvPr>
        </p:nvSpPr>
        <p:spPr>
          <a:xfrm>
            <a:off x="3333316" y="284957"/>
            <a:ext cx="8571384" cy="5715795"/>
          </a:xfrm>
        </p:spPr>
        <p:txBody>
          <a:bodyPr anchor="ctr"/>
          <a:lstStyle>
            <a:lvl1pPr algn="ctr">
              <a:defRPr>
                <a:solidFill>
                  <a:schemeClr val="tx1"/>
                </a:solidFill>
              </a:defRPr>
            </a:lvl1pPr>
          </a:lstStyle>
          <a:p>
            <a:r>
              <a:rPr lang="en-US"/>
              <a:t>Click icon to add table</a:t>
            </a:r>
          </a:p>
        </p:txBody>
      </p:sp>
      <p:sp>
        <p:nvSpPr>
          <p:cNvPr id="4" name="Footer Placeholder 3">
            <a:extLst>
              <a:ext uri="{FF2B5EF4-FFF2-40B4-BE49-F238E27FC236}">
                <a16:creationId xmlns:a16="http://schemas.microsoft.com/office/drawing/2014/main" id="{B48A8EE3-1224-3A4B-8A9E-611D8DCF629F}"/>
              </a:ext>
            </a:extLst>
          </p:cNvPr>
          <p:cNvSpPr>
            <a:spLocks noGrp="1"/>
          </p:cNvSpPr>
          <p:nvPr>
            <p:ph type="ftr" sz="quarter" idx="12"/>
          </p:nvPr>
        </p:nvSpPr>
        <p:spPr/>
        <p:txBody>
          <a:bodyPr/>
          <a:lstStyle/>
          <a:p>
            <a:endParaRPr lang="en-US" dirty="0"/>
          </a:p>
        </p:txBody>
      </p:sp>
      <p:sp>
        <p:nvSpPr>
          <p:cNvPr id="6" name="Slide Number">
            <a:extLst>
              <a:ext uri="{FF2B5EF4-FFF2-40B4-BE49-F238E27FC236}">
                <a16:creationId xmlns:a16="http://schemas.microsoft.com/office/drawing/2014/main" id="{7989FA07-F7B7-BE4B-581F-7BE47BBA6051}"/>
              </a:ext>
            </a:extLst>
          </p:cNvPr>
          <p:cNvSpPr txBox="1">
            <a:spLocks noGrp="1"/>
          </p:cNvSpPr>
          <p:nvPr>
            <p:ph type="sldNum" sz="quarter" idx="4"/>
          </p:nvPr>
        </p:nvSpPr>
        <p:spPr>
          <a:xfrm>
            <a:off x="11767911" y="6469422"/>
            <a:ext cx="136791"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3006948788"/>
      </p:ext>
    </p:extLst>
  </p:cSld>
  <p:clrMapOvr>
    <a:masterClrMapping/>
  </p:clrMapOvr>
  <p:transition spd="med"/>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Legal disclaimer, one column">
    <p:bg>
      <p:bgPr>
        <a:solidFill>
          <a:schemeClr val="bg1"/>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BB717A5-5D28-36C3-250F-93E0C68721CA}"/>
              </a:ext>
            </a:extLst>
          </p:cNvPr>
          <p:cNvSpPr>
            <a:spLocks noGrp="1"/>
          </p:cNvSpPr>
          <p:nvPr>
            <p:ph type="body" sz="quarter" idx="14"/>
          </p:nvPr>
        </p:nvSpPr>
        <p:spPr>
          <a:xfrm>
            <a:off x="288000" y="192024"/>
            <a:ext cx="2477765" cy="1429544"/>
          </a:xfrm>
        </p:spPr>
        <p:txBody>
          <a:bodyPr/>
          <a:lstStyle>
            <a:lvl1pPr>
              <a:lnSpc>
                <a:spcPct val="90000"/>
              </a:lnSpc>
              <a:spcBef>
                <a:spcPts val="0"/>
              </a:spcBef>
              <a:defRPr sz="3199">
                <a:solidFill>
                  <a:schemeClr val="tx2"/>
                </a:solidFill>
              </a:defRPr>
            </a:lvl1pPr>
            <a:lvl2pPr>
              <a:lnSpc>
                <a:spcPct val="100000"/>
              </a:lnSpc>
              <a:spcBef>
                <a:spcPts val="0"/>
              </a:spcBef>
              <a:defRPr sz="3199">
                <a:solidFill>
                  <a:schemeClr val="tx1"/>
                </a:solidFill>
              </a:defRPr>
            </a:lvl2pPr>
            <a:lvl3pPr>
              <a:lnSpc>
                <a:spcPct val="100000"/>
              </a:lnSpc>
              <a:spcBef>
                <a:spcPts val="0"/>
              </a:spcBef>
              <a:defRPr sz="3199">
                <a:solidFill>
                  <a:schemeClr val="tx1"/>
                </a:solidFill>
              </a:defRPr>
            </a:lvl3pPr>
            <a:lvl4pPr>
              <a:lnSpc>
                <a:spcPct val="100000"/>
              </a:lnSpc>
              <a:spcBef>
                <a:spcPts val="0"/>
              </a:spcBef>
              <a:defRPr sz="3199">
                <a:solidFill>
                  <a:schemeClr val="tx1"/>
                </a:solidFill>
              </a:defRPr>
            </a:lvl4pPr>
            <a:lvl5pPr>
              <a:lnSpc>
                <a:spcPct val="100000"/>
              </a:lnSpc>
              <a:spcBef>
                <a:spcPts val="0"/>
              </a:spcBef>
              <a:defRPr sz="3199">
                <a:solidFill>
                  <a:schemeClr val="tx1"/>
                </a:solidFill>
              </a:defRPr>
            </a:lvl5pPr>
          </a:lstStyle>
          <a:p>
            <a:pPr lvl="0"/>
            <a:r>
              <a:rPr lang="en-US"/>
              <a:t>Click to edit Master text styles</a:t>
            </a:r>
          </a:p>
        </p:txBody>
      </p:sp>
      <p:sp>
        <p:nvSpPr>
          <p:cNvPr id="7" name="Text Placeholder 6">
            <a:extLst>
              <a:ext uri="{FF2B5EF4-FFF2-40B4-BE49-F238E27FC236}">
                <a16:creationId xmlns:a16="http://schemas.microsoft.com/office/drawing/2014/main" id="{13FF5DC1-E283-8AC5-8620-936474303181}"/>
              </a:ext>
            </a:extLst>
          </p:cNvPr>
          <p:cNvSpPr>
            <a:spLocks noGrp="1"/>
          </p:cNvSpPr>
          <p:nvPr>
            <p:ph type="body" sz="quarter" idx="15" hasCustomPrompt="1"/>
          </p:nvPr>
        </p:nvSpPr>
        <p:spPr>
          <a:xfrm>
            <a:off x="9428523" y="284957"/>
            <a:ext cx="2476179" cy="5715795"/>
          </a:xfrm>
        </p:spPr>
        <p:txBody>
          <a:bodyPr/>
          <a:lstStyle>
            <a:lvl1pPr>
              <a:lnSpc>
                <a:spcPct val="120000"/>
              </a:lnSpc>
              <a:spcBef>
                <a:spcPts val="0"/>
              </a:spcBef>
              <a:defRPr sz="800" b="0" i="0">
                <a:solidFill>
                  <a:schemeClr val="tx1"/>
                </a:solidFill>
                <a:latin typeface="IBM Plex Sans" panose="020B0503050203000203" pitchFamily="34" charset="0"/>
              </a:defRPr>
            </a:lvl1pPr>
            <a:lvl2pPr marL="73137" indent="-73137">
              <a:lnSpc>
                <a:spcPct val="120000"/>
              </a:lnSpc>
              <a:spcBef>
                <a:spcPts val="0"/>
              </a:spcBef>
              <a:defRPr sz="800" b="0" i="0">
                <a:solidFill>
                  <a:schemeClr val="tx1"/>
                </a:solidFill>
                <a:latin typeface="IBM Plex Sans" panose="020B0503050203000203" pitchFamily="34" charset="0"/>
              </a:defRPr>
            </a:lvl2pPr>
            <a:lvl3pPr marL="146274" indent="-73137">
              <a:lnSpc>
                <a:spcPct val="120000"/>
              </a:lnSpc>
              <a:spcBef>
                <a:spcPts val="0"/>
              </a:spcBef>
              <a:defRPr sz="800" b="0" i="0">
                <a:solidFill>
                  <a:schemeClr val="tx1"/>
                </a:solidFill>
                <a:latin typeface="IBM Plex Sans" panose="020B0503050203000203" pitchFamily="34" charset="0"/>
              </a:defRPr>
            </a:lvl3pPr>
            <a:lvl4pPr marL="219409" indent="-73137">
              <a:lnSpc>
                <a:spcPct val="120000"/>
              </a:lnSpc>
              <a:spcBef>
                <a:spcPts val="0"/>
              </a:spcBef>
              <a:defRPr sz="800" b="0" i="0">
                <a:solidFill>
                  <a:schemeClr val="tx1"/>
                </a:solidFill>
                <a:latin typeface="IBM Plex Sans" panose="020B0503050203000203" pitchFamily="34" charset="0"/>
              </a:defRPr>
            </a:lvl4pPr>
            <a:lvl5pPr>
              <a:lnSpc>
                <a:spcPct val="120000"/>
              </a:lnSpc>
              <a:spcBef>
                <a:spcPts val="0"/>
              </a:spcBef>
              <a:defRPr sz="800" b="0" i="0">
                <a:solidFill>
                  <a:schemeClr val="tx1"/>
                </a:solidFill>
                <a:latin typeface="IBM Plex Sans" panose="020B0503050203000203" pitchFamily="34" charset="0"/>
              </a:defRPr>
            </a:lvl5pPr>
          </a:lstStyle>
          <a:p>
            <a:r>
              <a:rPr lang="en-US" dirty="0"/>
              <a:t>Copy and paste appropriate legal disclaimer text from one of the three options in the PDF guidance deck, found on pages 22-24. Always use the proper legal disclaimer for your presentation audience.</a:t>
            </a:r>
          </a:p>
        </p:txBody>
      </p:sp>
      <p:sp>
        <p:nvSpPr>
          <p:cNvPr id="2" name="Footer Placeholder 1">
            <a:extLst>
              <a:ext uri="{FF2B5EF4-FFF2-40B4-BE49-F238E27FC236}">
                <a16:creationId xmlns:a16="http://schemas.microsoft.com/office/drawing/2014/main" id="{04A6E1A4-1881-81E9-2BBE-BC4DBFE11A0E}"/>
              </a:ext>
            </a:extLst>
          </p:cNvPr>
          <p:cNvSpPr>
            <a:spLocks noGrp="1"/>
          </p:cNvSpPr>
          <p:nvPr>
            <p:ph type="ftr" sz="quarter" idx="16"/>
          </p:nvPr>
        </p:nvSpPr>
        <p:spPr/>
        <p:txBody>
          <a:bodyPr/>
          <a:lstStyle/>
          <a:p>
            <a:endParaRPr lang="en-US" dirty="0"/>
          </a:p>
        </p:txBody>
      </p:sp>
      <p:sp>
        <p:nvSpPr>
          <p:cNvPr id="6" name="Slide Number">
            <a:extLst>
              <a:ext uri="{FF2B5EF4-FFF2-40B4-BE49-F238E27FC236}">
                <a16:creationId xmlns:a16="http://schemas.microsoft.com/office/drawing/2014/main" id="{80270476-9FE1-F85E-6F9B-322B184D8FC9}"/>
              </a:ext>
            </a:extLst>
          </p:cNvPr>
          <p:cNvSpPr txBox="1">
            <a:spLocks noGrp="1"/>
          </p:cNvSpPr>
          <p:nvPr>
            <p:ph type="sldNum" sz="quarter" idx="4"/>
          </p:nvPr>
        </p:nvSpPr>
        <p:spPr>
          <a:xfrm>
            <a:off x="11767911" y="6469422"/>
            <a:ext cx="136791"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703538512"/>
      </p:ext>
    </p:extLst>
  </p:cSld>
  <p:clrMapOvr>
    <a:masterClrMapping/>
  </p:clrMapOvr>
  <p:transition spd="med"/>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Blank slid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288000" y="288038"/>
            <a:ext cx="2474591" cy="763524"/>
          </a:xfrm>
        </p:spPr>
        <p:txBody>
          <a:bodyPr/>
          <a:lstStyle>
            <a:lvl1pPr>
              <a:lnSpc>
                <a:spcPct val="110000"/>
              </a:lnSpc>
              <a:defRPr sz="1400">
                <a:solidFill>
                  <a:schemeClr val="tx2"/>
                </a:solidFill>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69559113-A66F-B148-0A73-FD8B5C2B023D}"/>
              </a:ext>
            </a:extLst>
          </p:cNvPr>
          <p:cNvSpPr>
            <a:spLocks noGrp="1"/>
          </p:cNvSpPr>
          <p:nvPr>
            <p:ph type="ftr" sz="quarter" idx="12"/>
          </p:nvPr>
        </p:nvSpPr>
        <p:spPr/>
        <p:txBody>
          <a:bodyPr/>
          <a:lstStyle/>
          <a:p>
            <a:endParaRPr lang="en-US" dirty="0"/>
          </a:p>
        </p:txBody>
      </p:sp>
      <p:sp>
        <p:nvSpPr>
          <p:cNvPr id="5" name="Slide Number">
            <a:extLst>
              <a:ext uri="{FF2B5EF4-FFF2-40B4-BE49-F238E27FC236}">
                <a16:creationId xmlns:a16="http://schemas.microsoft.com/office/drawing/2014/main" id="{BAFC9C6E-79FD-9BB8-F74D-EAA013319C68}"/>
              </a:ext>
            </a:extLst>
          </p:cNvPr>
          <p:cNvSpPr txBox="1">
            <a:spLocks noGrp="1"/>
          </p:cNvSpPr>
          <p:nvPr>
            <p:ph type="sldNum" sz="quarter" idx="4"/>
          </p:nvPr>
        </p:nvSpPr>
        <p:spPr>
          <a:xfrm>
            <a:off x="11767911" y="6469422"/>
            <a:ext cx="136791"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908677691"/>
      </p:ext>
    </p:extLst>
  </p:cSld>
  <p:clrMapOvr>
    <a:masterClrMapping/>
  </p:clrMapOvr>
  <p:transition spd="med"/>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Legal disclaimer, two columns">
    <p:bg>
      <p:bgPr>
        <a:solidFill>
          <a:schemeClr val="bg1"/>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BB717A5-5D28-36C3-250F-93E0C68721CA}"/>
              </a:ext>
            </a:extLst>
          </p:cNvPr>
          <p:cNvSpPr>
            <a:spLocks noGrp="1"/>
          </p:cNvSpPr>
          <p:nvPr>
            <p:ph type="body" sz="quarter" idx="14"/>
          </p:nvPr>
        </p:nvSpPr>
        <p:spPr>
          <a:xfrm>
            <a:off x="288000" y="192024"/>
            <a:ext cx="2477765" cy="1429544"/>
          </a:xfrm>
        </p:spPr>
        <p:txBody>
          <a:bodyPr/>
          <a:lstStyle>
            <a:lvl1pPr>
              <a:lnSpc>
                <a:spcPct val="90000"/>
              </a:lnSpc>
              <a:spcBef>
                <a:spcPts val="0"/>
              </a:spcBef>
              <a:defRPr sz="3199">
                <a:solidFill>
                  <a:schemeClr val="tx2"/>
                </a:solidFill>
              </a:defRPr>
            </a:lvl1pPr>
            <a:lvl2pPr>
              <a:lnSpc>
                <a:spcPct val="100000"/>
              </a:lnSpc>
              <a:spcBef>
                <a:spcPts val="0"/>
              </a:spcBef>
              <a:defRPr sz="3199">
                <a:solidFill>
                  <a:schemeClr val="tx1"/>
                </a:solidFill>
              </a:defRPr>
            </a:lvl2pPr>
            <a:lvl3pPr>
              <a:lnSpc>
                <a:spcPct val="100000"/>
              </a:lnSpc>
              <a:spcBef>
                <a:spcPts val="0"/>
              </a:spcBef>
              <a:defRPr sz="3199">
                <a:solidFill>
                  <a:schemeClr val="tx1"/>
                </a:solidFill>
              </a:defRPr>
            </a:lvl3pPr>
            <a:lvl4pPr>
              <a:lnSpc>
                <a:spcPct val="100000"/>
              </a:lnSpc>
              <a:spcBef>
                <a:spcPts val="0"/>
              </a:spcBef>
              <a:defRPr sz="3199">
                <a:solidFill>
                  <a:schemeClr val="tx1"/>
                </a:solidFill>
              </a:defRPr>
            </a:lvl4pPr>
            <a:lvl5pPr>
              <a:lnSpc>
                <a:spcPct val="100000"/>
              </a:lnSpc>
              <a:spcBef>
                <a:spcPts val="0"/>
              </a:spcBef>
              <a:defRPr sz="3199">
                <a:solidFill>
                  <a:schemeClr val="tx1"/>
                </a:solidFill>
              </a:defRPr>
            </a:lvl5pPr>
          </a:lstStyle>
          <a:p>
            <a:pPr lvl="0"/>
            <a:r>
              <a:rPr lang="en-US"/>
              <a:t>Click to edit Master text styles</a:t>
            </a:r>
          </a:p>
        </p:txBody>
      </p:sp>
      <p:sp>
        <p:nvSpPr>
          <p:cNvPr id="7" name="Text Placeholder 6">
            <a:extLst>
              <a:ext uri="{FF2B5EF4-FFF2-40B4-BE49-F238E27FC236}">
                <a16:creationId xmlns:a16="http://schemas.microsoft.com/office/drawing/2014/main" id="{13FF5DC1-E283-8AC5-8620-936474303181}"/>
              </a:ext>
            </a:extLst>
          </p:cNvPr>
          <p:cNvSpPr>
            <a:spLocks noGrp="1"/>
          </p:cNvSpPr>
          <p:nvPr>
            <p:ph type="body" sz="quarter" idx="15" hasCustomPrompt="1"/>
          </p:nvPr>
        </p:nvSpPr>
        <p:spPr>
          <a:xfrm>
            <a:off x="9428523" y="284957"/>
            <a:ext cx="2476179" cy="5715795"/>
          </a:xfrm>
        </p:spPr>
        <p:txBody>
          <a:bodyPr/>
          <a:lstStyle>
            <a:lvl1pPr>
              <a:lnSpc>
                <a:spcPct val="120000"/>
              </a:lnSpc>
              <a:spcBef>
                <a:spcPts val="0"/>
              </a:spcBef>
              <a:defRPr sz="800" b="0" i="0">
                <a:solidFill>
                  <a:schemeClr val="tx1"/>
                </a:solidFill>
                <a:latin typeface="IBM Plex Sans" panose="020B0503050203000203" pitchFamily="34" charset="0"/>
              </a:defRPr>
            </a:lvl1pPr>
            <a:lvl2pPr marL="73137" indent="-73137">
              <a:lnSpc>
                <a:spcPct val="120000"/>
              </a:lnSpc>
              <a:spcBef>
                <a:spcPts val="0"/>
              </a:spcBef>
              <a:defRPr sz="800" b="0" i="0">
                <a:solidFill>
                  <a:schemeClr val="tx1"/>
                </a:solidFill>
                <a:latin typeface="IBM Plex Sans" panose="020B0503050203000203" pitchFamily="34" charset="0"/>
              </a:defRPr>
            </a:lvl2pPr>
            <a:lvl3pPr marL="146274" indent="-73137">
              <a:lnSpc>
                <a:spcPct val="120000"/>
              </a:lnSpc>
              <a:spcBef>
                <a:spcPts val="0"/>
              </a:spcBef>
              <a:defRPr sz="800" b="0" i="0">
                <a:solidFill>
                  <a:schemeClr val="tx1"/>
                </a:solidFill>
                <a:latin typeface="IBM Plex Sans" panose="020B0503050203000203" pitchFamily="34" charset="0"/>
              </a:defRPr>
            </a:lvl3pPr>
            <a:lvl4pPr marL="219409" indent="-73137">
              <a:lnSpc>
                <a:spcPct val="120000"/>
              </a:lnSpc>
              <a:spcBef>
                <a:spcPts val="0"/>
              </a:spcBef>
              <a:defRPr sz="800" b="0" i="0">
                <a:solidFill>
                  <a:schemeClr val="tx1"/>
                </a:solidFill>
                <a:latin typeface="IBM Plex Sans" panose="020B0503050203000203" pitchFamily="34" charset="0"/>
              </a:defRPr>
            </a:lvl4pPr>
            <a:lvl5pPr>
              <a:lnSpc>
                <a:spcPct val="120000"/>
              </a:lnSpc>
              <a:spcBef>
                <a:spcPts val="0"/>
              </a:spcBef>
              <a:defRPr sz="800" b="0" i="0">
                <a:solidFill>
                  <a:schemeClr val="tx1"/>
                </a:solidFill>
                <a:latin typeface="IBM Plex Sans" panose="020B0503050203000203" pitchFamily="34" charset="0"/>
              </a:defRPr>
            </a:lvl5pPr>
          </a:lstStyle>
          <a:p>
            <a:r>
              <a:rPr lang="en-US" dirty="0"/>
              <a:t>Copy and paste appropriate legal disclaimer text from one of the three options in the PDF guidance deck, found on pages 22-24. Always use the proper legal disclaimer for your presentation audience.</a:t>
            </a:r>
          </a:p>
        </p:txBody>
      </p:sp>
      <p:sp>
        <p:nvSpPr>
          <p:cNvPr id="2" name="Footer Placeholder 1">
            <a:extLst>
              <a:ext uri="{FF2B5EF4-FFF2-40B4-BE49-F238E27FC236}">
                <a16:creationId xmlns:a16="http://schemas.microsoft.com/office/drawing/2014/main" id="{04A6E1A4-1881-81E9-2BBE-BC4DBFE11A0E}"/>
              </a:ext>
            </a:extLst>
          </p:cNvPr>
          <p:cNvSpPr>
            <a:spLocks noGrp="1"/>
          </p:cNvSpPr>
          <p:nvPr>
            <p:ph type="ftr" sz="quarter" idx="16"/>
          </p:nvPr>
        </p:nvSpPr>
        <p:spPr>
          <a:xfrm>
            <a:off x="290476" y="6402390"/>
            <a:ext cx="2477765" cy="190500"/>
          </a:xfrm>
        </p:spPr>
        <p:txBody>
          <a:bodyPr/>
          <a:lstStyle/>
          <a:p>
            <a:endParaRPr lang="en-US" dirty="0"/>
          </a:p>
        </p:txBody>
      </p:sp>
      <p:sp>
        <p:nvSpPr>
          <p:cNvPr id="6" name="Text Placeholder 6">
            <a:extLst>
              <a:ext uri="{FF2B5EF4-FFF2-40B4-BE49-F238E27FC236}">
                <a16:creationId xmlns:a16="http://schemas.microsoft.com/office/drawing/2014/main" id="{54E531DA-4051-706E-065B-21A03914153D}"/>
              </a:ext>
            </a:extLst>
          </p:cNvPr>
          <p:cNvSpPr>
            <a:spLocks noGrp="1"/>
          </p:cNvSpPr>
          <p:nvPr>
            <p:ph type="body" sz="quarter" idx="17" hasCustomPrompt="1"/>
          </p:nvPr>
        </p:nvSpPr>
        <p:spPr>
          <a:xfrm>
            <a:off x="6380919" y="284957"/>
            <a:ext cx="2476179" cy="5715795"/>
          </a:xfrm>
        </p:spPr>
        <p:txBody>
          <a:bodyPr/>
          <a:lstStyle>
            <a:lvl1pPr>
              <a:lnSpc>
                <a:spcPct val="120000"/>
              </a:lnSpc>
              <a:spcBef>
                <a:spcPts val="0"/>
              </a:spcBef>
              <a:defRPr sz="800" b="0" i="0">
                <a:solidFill>
                  <a:schemeClr val="tx1"/>
                </a:solidFill>
                <a:latin typeface="IBM Plex Sans" panose="020B0503050203000203" pitchFamily="34" charset="0"/>
              </a:defRPr>
            </a:lvl1pPr>
            <a:lvl2pPr marL="73137" indent="-73137">
              <a:lnSpc>
                <a:spcPct val="120000"/>
              </a:lnSpc>
              <a:spcBef>
                <a:spcPts val="0"/>
              </a:spcBef>
              <a:defRPr sz="800" b="0" i="0">
                <a:solidFill>
                  <a:schemeClr val="tx1"/>
                </a:solidFill>
                <a:latin typeface="IBM Plex Sans" panose="020B0503050203000203" pitchFamily="34" charset="0"/>
              </a:defRPr>
            </a:lvl2pPr>
            <a:lvl3pPr marL="146274" indent="-73137">
              <a:lnSpc>
                <a:spcPct val="120000"/>
              </a:lnSpc>
              <a:spcBef>
                <a:spcPts val="0"/>
              </a:spcBef>
              <a:defRPr sz="800" b="0" i="0">
                <a:solidFill>
                  <a:schemeClr val="tx1"/>
                </a:solidFill>
                <a:latin typeface="IBM Plex Sans" panose="020B0503050203000203" pitchFamily="34" charset="0"/>
              </a:defRPr>
            </a:lvl3pPr>
            <a:lvl4pPr marL="219409" indent="-73137">
              <a:lnSpc>
                <a:spcPct val="120000"/>
              </a:lnSpc>
              <a:spcBef>
                <a:spcPts val="0"/>
              </a:spcBef>
              <a:defRPr sz="800" b="0" i="0">
                <a:solidFill>
                  <a:schemeClr val="tx1"/>
                </a:solidFill>
                <a:latin typeface="IBM Plex Sans" panose="020B0503050203000203" pitchFamily="34" charset="0"/>
              </a:defRPr>
            </a:lvl4pPr>
            <a:lvl5pPr>
              <a:lnSpc>
                <a:spcPct val="120000"/>
              </a:lnSpc>
              <a:spcBef>
                <a:spcPts val="0"/>
              </a:spcBef>
              <a:defRPr sz="800" b="0" i="0">
                <a:solidFill>
                  <a:schemeClr val="tx1"/>
                </a:solidFill>
                <a:latin typeface="IBM Plex Sans" panose="020B0503050203000203" pitchFamily="34" charset="0"/>
              </a:defRPr>
            </a:lvl5pPr>
          </a:lstStyle>
          <a:p>
            <a:r>
              <a:rPr lang="en-US" dirty="0"/>
              <a:t>Copy and paste appropriate legal disclaimer text from one of the three options in the PDF guidance deck, found on pages 22-24. Always use the proper legal disclaimer for your presentation audience.</a:t>
            </a:r>
          </a:p>
        </p:txBody>
      </p:sp>
      <p:sp>
        <p:nvSpPr>
          <p:cNvPr id="5" name="Slide Number">
            <a:extLst>
              <a:ext uri="{FF2B5EF4-FFF2-40B4-BE49-F238E27FC236}">
                <a16:creationId xmlns:a16="http://schemas.microsoft.com/office/drawing/2014/main" id="{CAD686F0-BF95-1E62-61EC-967907338873}"/>
              </a:ext>
            </a:extLst>
          </p:cNvPr>
          <p:cNvSpPr txBox="1">
            <a:spLocks noGrp="1"/>
          </p:cNvSpPr>
          <p:nvPr>
            <p:ph type="sldNum" sz="quarter" idx="4"/>
          </p:nvPr>
        </p:nvSpPr>
        <p:spPr>
          <a:xfrm>
            <a:off x="11767911" y="6469422"/>
            <a:ext cx="136791"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2972883413"/>
      </p:ext>
    </p:extLst>
  </p:cSld>
  <p:clrMapOvr>
    <a:masterClrMapping/>
  </p:clrMapOvr>
  <p:transition spd="med"/>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End slide">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7060FE5-C047-4041-AB41-F553D2847ED5}"/>
              </a:ext>
            </a:extLst>
          </p:cNvPr>
          <p:cNvPicPr>
            <a:picLocks noChangeAspect="1"/>
          </p:cNvPicPr>
          <p:nvPr userDrawn="1"/>
        </p:nvPicPr>
        <p:blipFill>
          <a:blip r:embed="rId2"/>
          <a:stretch>
            <a:fillRect/>
          </a:stretch>
        </p:blipFill>
        <p:spPr>
          <a:xfrm>
            <a:off x="5232006" y="3084233"/>
            <a:ext cx="1727991" cy="689540"/>
          </a:xfrm>
          <a:prstGeom prst="rect">
            <a:avLst/>
          </a:prstGeom>
        </p:spPr>
      </p:pic>
    </p:spTree>
    <p:extLst>
      <p:ext uri="{BB962C8B-B14F-4D97-AF65-F5344CB8AC3E}">
        <p14:creationId xmlns:p14="http://schemas.microsoft.com/office/powerpoint/2010/main" val="292844063"/>
      </p:ext>
    </p:extLst>
  </p:cSld>
  <p:clrMapOvr>
    <a:masterClrMapping/>
  </p:clrMapOvr>
  <p:transition spd="med"/>
</p:sldLayout>
</file>

<file path=ppt/slideLayouts/slideLayout105.xml><?xml version="1.0" encoding="utf-8"?>
<p:sldLayout xmlns:a="http://schemas.openxmlformats.org/drawingml/2006/main" xmlns:r="http://schemas.openxmlformats.org/officeDocument/2006/relationships" xmlns:p="http://schemas.openxmlformats.org/presentationml/2006/main" userDrawn="1">
  <p:cSld name="title, text (1/4), content (3/4)">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lvl1pPr>
              <a:defRPr>
                <a:solidFill>
                  <a:schemeClr val="tx1"/>
                </a:solidFill>
              </a:defRPr>
            </a:lvl1pPr>
          </a:lstStyle>
          <a:p>
            <a:r>
              <a:rPr lang="en-US"/>
              <a:t>Click to edit Master title style</a:t>
            </a:r>
            <a:endParaRPr lang="en-US" dirty="0"/>
          </a:p>
        </p:txBody>
      </p:sp>
      <p:sp>
        <p:nvSpPr>
          <p:cNvPr id="6" name="Text Placeholder"/>
          <p:cNvSpPr>
            <a:spLocks noGrp="1"/>
          </p:cNvSpPr>
          <p:nvPr>
            <p:ph type="body" sz="quarter" idx="12"/>
          </p:nvPr>
        </p:nvSpPr>
        <p:spPr>
          <a:xfrm>
            <a:off x="292608" y="1658112"/>
            <a:ext cx="2450592" cy="433628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p:cNvSpPr>
            <a:spLocks noGrp="1"/>
          </p:cNvSpPr>
          <p:nvPr>
            <p:ph sz="quarter" idx="13"/>
          </p:nvPr>
        </p:nvSpPr>
        <p:spPr>
          <a:xfrm>
            <a:off x="3352800" y="1658112"/>
            <a:ext cx="8534400" cy="433628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dirty="0"/>
              <a:t>Group Name / DOC ID / Month XX, 2022 / © 2022 IBM Corporation</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997211587"/>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userDrawn="1">
  <p:cSld name="1_Boxes, 4 stacked, large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287999" y="763526"/>
            <a:ext cx="5521400" cy="1138428"/>
          </a:xfrm>
        </p:spPr>
        <p:txBody>
          <a:bodyPr rIns="457200"/>
          <a:lstStyle>
            <a:lvl1pPr>
              <a:lnSpc>
                <a:spcPct val="100000"/>
              </a:lnSpc>
              <a:defRPr sz="3199" b="0" i="0">
                <a:solidFill>
                  <a:schemeClr val="tx2"/>
                </a:solidFill>
                <a:latin typeface="IBM Plex Sans Light" panose="020B0403050203000203" pitchFamily="34" charset="0"/>
              </a:defRPr>
            </a:lvl1pPr>
          </a:lstStyle>
          <a:p>
            <a:r>
              <a:rPr lang="en-US" dirty="0"/>
              <a:t>Click to edit Master title style</a:t>
            </a:r>
          </a:p>
        </p:txBody>
      </p:sp>
      <p:sp>
        <p:nvSpPr>
          <p:cNvPr id="4" name="Footer Placeholder 3">
            <a:extLst>
              <a:ext uri="{FF2B5EF4-FFF2-40B4-BE49-F238E27FC236}">
                <a16:creationId xmlns:a16="http://schemas.microsoft.com/office/drawing/2014/main" id="{CAD46B95-CF19-9C3F-1691-68ABF62095BE}"/>
              </a:ext>
            </a:extLst>
          </p:cNvPr>
          <p:cNvSpPr>
            <a:spLocks noGrp="1"/>
          </p:cNvSpPr>
          <p:nvPr>
            <p:ph type="ftr" sz="quarter" idx="20"/>
          </p:nvPr>
        </p:nvSpPr>
        <p:spPr/>
        <p:txBody>
          <a:bodyPr/>
          <a:lstStyle>
            <a:lvl1pPr>
              <a:defRPr b="0" i="0">
                <a:latin typeface="IBM Plex Sans Light" panose="020B0403050203000203" pitchFamily="34" charset="0"/>
              </a:defRPr>
            </a:lvl1pPr>
          </a:lstStyle>
          <a:p>
            <a:endParaRPr lang="en-US" dirty="0"/>
          </a:p>
        </p:txBody>
      </p:sp>
      <p:sp>
        <p:nvSpPr>
          <p:cNvPr id="7" name="Text Placeholder 6">
            <a:extLst>
              <a:ext uri="{FF2B5EF4-FFF2-40B4-BE49-F238E27FC236}">
                <a16:creationId xmlns:a16="http://schemas.microsoft.com/office/drawing/2014/main" id="{E29EF9E2-1551-8357-22BD-8C43EF5EBE34}"/>
              </a:ext>
            </a:extLst>
          </p:cNvPr>
          <p:cNvSpPr>
            <a:spLocks noGrp="1"/>
          </p:cNvSpPr>
          <p:nvPr>
            <p:ph type="body" sz="quarter" idx="21"/>
          </p:nvPr>
        </p:nvSpPr>
        <p:spPr>
          <a:xfrm>
            <a:off x="288000" y="192602"/>
            <a:ext cx="2477765" cy="224028"/>
          </a:xfrm>
          <a:prstGeom prst="rect">
            <a:avLst/>
          </a:prstGeom>
        </p:spPr>
        <p:txBody>
          <a:bodyPr/>
          <a:lstStyle>
            <a:lvl1pPr>
              <a:lnSpc>
                <a:spcPct val="100000"/>
              </a:lnSpc>
              <a:defRPr sz="1400" b="0" i="0">
                <a:solidFill>
                  <a:schemeClr val="tx2"/>
                </a:solidFill>
                <a:latin typeface="IBM Plex Sans Light" panose="020B0403050203000203" pitchFamily="34" charset="0"/>
              </a:defRPr>
            </a:lvl1pPr>
          </a:lstStyle>
          <a:p>
            <a:pPr lvl="0"/>
            <a:r>
              <a:rPr lang="en-US" dirty="0"/>
              <a:t>Click to edit Master text styles</a:t>
            </a:r>
          </a:p>
        </p:txBody>
      </p:sp>
      <p:sp>
        <p:nvSpPr>
          <p:cNvPr id="6" name="Slide Number">
            <a:extLst>
              <a:ext uri="{FF2B5EF4-FFF2-40B4-BE49-F238E27FC236}">
                <a16:creationId xmlns:a16="http://schemas.microsoft.com/office/drawing/2014/main" id="{D8351E8F-C586-866F-37A3-340B3DD347B2}"/>
              </a:ext>
            </a:extLst>
          </p:cNvPr>
          <p:cNvSpPr txBox="1">
            <a:spLocks noGrp="1"/>
          </p:cNvSpPr>
          <p:nvPr>
            <p:ph type="sldNum" sz="quarter" idx="4"/>
          </p:nvPr>
        </p:nvSpPr>
        <p:spPr>
          <a:xfrm>
            <a:off x="11769266" y="6469422"/>
            <a:ext cx="135436"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Light" panose="020B04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14" name="Text Placeholder 6">
            <a:extLst>
              <a:ext uri="{FF2B5EF4-FFF2-40B4-BE49-F238E27FC236}">
                <a16:creationId xmlns:a16="http://schemas.microsoft.com/office/drawing/2014/main" id="{BEE7923F-2C08-E17F-72B0-F41C361C5372}"/>
              </a:ext>
            </a:extLst>
          </p:cNvPr>
          <p:cNvSpPr>
            <a:spLocks noGrp="1"/>
          </p:cNvSpPr>
          <p:nvPr>
            <p:ph type="body" sz="quarter" idx="10"/>
          </p:nvPr>
        </p:nvSpPr>
        <p:spPr>
          <a:xfrm>
            <a:off x="6363187" y="288039"/>
            <a:ext cx="2481639" cy="2572543"/>
          </a:xfrm>
          <a:prstGeom prst="rect">
            <a:avLst/>
          </a:prstGeom>
        </p:spPr>
        <p:txBody>
          <a:bodyPr/>
          <a:lstStyle>
            <a:lvl1pPr defTabSz="580520">
              <a:lnSpc>
                <a:spcPct val="100000"/>
              </a:lnSpc>
              <a:spcBef>
                <a:spcPts val="0"/>
              </a:spcBef>
              <a:defRPr sz="1800" b="0" i="0">
                <a:solidFill>
                  <a:schemeClr val="tx1"/>
                </a:solidFill>
                <a:latin typeface="IBM Plex Sans Light" panose="020B0403050203000203" pitchFamily="34" charset="0"/>
              </a:defRPr>
            </a:lvl1pPr>
            <a:lvl2pPr defTabSz="580520">
              <a:lnSpc>
                <a:spcPct val="100000"/>
              </a:lnSpc>
              <a:spcBef>
                <a:spcPts val="0"/>
              </a:spcBef>
              <a:defRPr sz="1800" b="0" i="0">
                <a:solidFill>
                  <a:schemeClr val="tx1"/>
                </a:solidFill>
                <a:latin typeface="IBM Plex Sans Light" panose="020B0403050203000203" pitchFamily="34" charset="0"/>
              </a:defRPr>
            </a:lvl2pPr>
            <a:lvl3pPr defTabSz="580520">
              <a:lnSpc>
                <a:spcPct val="100000"/>
              </a:lnSpc>
              <a:spcBef>
                <a:spcPts val="0"/>
              </a:spcBef>
              <a:defRPr sz="1800" b="0" i="0">
                <a:solidFill>
                  <a:schemeClr val="tx1"/>
                </a:solidFill>
                <a:latin typeface="IBM Plex Sans Light" panose="020B0403050203000203" pitchFamily="34" charset="0"/>
              </a:defRPr>
            </a:lvl3pPr>
            <a:lvl4pPr defTabSz="580520">
              <a:lnSpc>
                <a:spcPct val="100000"/>
              </a:lnSpc>
              <a:spcBef>
                <a:spcPts val="0"/>
              </a:spcBef>
              <a:defRPr sz="1800" b="0" i="0">
                <a:solidFill>
                  <a:schemeClr val="tx1"/>
                </a:solidFill>
                <a:latin typeface="IBM Plex Sans Light" panose="020B0403050203000203" pitchFamily="34" charset="0"/>
              </a:defRPr>
            </a:lvl4pPr>
            <a:lvl5pPr defTabSz="580520">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Text Placeholder 6">
            <a:extLst>
              <a:ext uri="{FF2B5EF4-FFF2-40B4-BE49-F238E27FC236}">
                <a16:creationId xmlns:a16="http://schemas.microsoft.com/office/drawing/2014/main" id="{4F52302E-5C35-DCB5-2D11-CC0BE75371AE}"/>
              </a:ext>
            </a:extLst>
          </p:cNvPr>
          <p:cNvSpPr>
            <a:spLocks noGrp="1"/>
          </p:cNvSpPr>
          <p:nvPr>
            <p:ph type="body" sz="quarter" idx="22"/>
          </p:nvPr>
        </p:nvSpPr>
        <p:spPr>
          <a:xfrm>
            <a:off x="9398653" y="288039"/>
            <a:ext cx="2481639" cy="2572543"/>
          </a:xfrm>
          <a:prstGeom prst="rect">
            <a:avLst/>
          </a:prstGeom>
        </p:spPr>
        <p:txBody>
          <a:bodyPr/>
          <a:lstStyle>
            <a:lvl1pPr defTabSz="580520">
              <a:lnSpc>
                <a:spcPct val="100000"/>
              </a:lnSpc>
              <a:spcBef>
                <a:spcPts val="0"/>
              </a:spcBef>
              <a:defRPr sz="1800" b="0" i="0">
                <a:solidFill>
                  <a:schemeClr val="tx1"/>
                </a:solidFill>
                <a:latin typeface="IBM Plex Sans Light" panose="020B0403050203000203" pitchFamily="34" charset="0"/>
              </a:defRPr>
            </a:lvl1pPr>
            <a:lvl2pPr defTabSz="580520">
              <a:lnSpc>
                <a:spcPct val="100000"/>
              </a:lnSpc>
              <a:spcBef>
                <a:spcPts val="0"/>
              </a:spcBef>
              <a:defRPr sz="1800" b="0" i="0">
                <a:solidFill>
                  <a:schemeClr val="tx1"/>
                </a:solidFill>
                <a:latin typeface="IBM Plex Sans Light" panose="020B0403050203000203" pitchFamily="34" charset="0"/>
              </a:defRPr>
            </a:lvl2pPr>
            <a:lvl3pPr defTabSz="580520">
              <a:lnSpc>
                <a:spcPct val="100000"/>
              </a:lnSpc>
              <a:spcBef>
                <a:spcPts val="0"/>
              </a:spcBef>
              <a:defRPr sz="1800" b="0" i="0">
                <a:solidFill>
                  <a:schemeClr val="tx1"/>
                </a:solidFill>
                <a:latin typeface="IBM Plex Sans Light" panose="020B0403050203000203" pitchFamily="34" charset="0"/>
              </a:defRPr>
            </a:lvl3pPr>
            <a:lvl4pPr defTabSz="580520">
              <a:lnSpc>
                <a:spcPct val="100000"/>
              </a:lnSpc>
              <a:spcBef>
                <a:spcPts val="0"/>
              </a:spcBef>
              <a:defRPr sz="1800" b="0" i="0">
                <a:solidFill>
                  <a:schemeClr val="tx1"/>
                </a:solidFill>
                <a:latin typeface="IBM Plex Sans Light" panose="020B0403050203000203" pitchFamily="34" charset="0"/>
              </a:defRPr>
            </a:lvl4pPr>
            <a:lvl5pPr defTabSz="580520">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6" name="Text Placeholder 6">
            <a:extLst>
              <a:ext uri="{FF2B5EF4-FFF2-40B4-BE49-F238E27FC236}">
                <a16:creationId xmlns:a16="http://schemas.microsoft.com/office/drawing/2014/main" id="{644BCD2A-7E42-10EE-E251-907F955BFCEB}"/>
              </a:ext>
            </a:extLst>
          </p:cNvPr>
          <p:cNvSpPr>
            <a:spLocks noGrp="1"/>
          </p:cNvSpPr>
          <p:nvPr>
            <p:ph type="body" sz="quarter" idx="23"/>
          </p:nvPr>
        </p:nvSpPr>
        <p:spPr>
          <a:xfrm>
            <a:off x="6363187" y="3333751"/>
            <a:ext cx="2481639" cy="2476500"/>
          </a:xfrm>
          <a:prstGeom prst="rect">
            <a:avLst/>
          </a:prstGeom>
        </p:spPr>
        <p:txBody>
          <a:bodyPr/>
          <a:lstStyle>
            <a:lvl1pPr defTabSz="580520">
              <a:lnSpc>
                <a:spcPct val="100000"/>
              </a:lnSpc>
              <a:spcBef>
                <a:spcPts val="0"/>
              </a:spcBef>
              <a:defRPr sz="1800" b="0" i="0">
                <a:solidFill>
                  <a:schemeClr val="tx1"/>
                </a:solidFill>
                <a:latin typeface="IBM Plex Sans Light" panose="020B0403050203000203" pitchFamily="34" charset="0"/>
              </a:defRPr>
            </a:lvl1pPr>
            <a:lvl2pPr defTabSz="580520">
              <a:lnSpc>
                <a:spcPct val="100000"/>
              </a:lnSpc>
              <a:spcBef>
                <a:spcPts val="0"/>
              </a:spcBef>
              <a:defRPr sz="1800" b="0" i="0">
                <a:solidFill>
                  <a:schemeClr val="tx1"/>
                </a:solidFill>
                <a:latin typeface="IBM Plex Sans Light" panose="020B0403050203000203" pitchFamily="34" charset="0"/>
              </a:defRPr>
            </a:lvl2pPr>
            <a:lvl3pPr defTabSz="580520">
              <a:lnSpc>
                <a:spcPct val="100000"/>
              </a:lnSpc>
              <a:spcBef>
                <a:spcPts val="0"/>
              </a:spcBef>
              <a:defRPr sz="1800" b="0" i="0">
                <a:solidFill>
                  <a:schemeClr val="tx1"/>
                </a:solidFill>
                <a:latin typeface="IBM Plex Sans Light" panose="020B0403050203000203" pitchFamily="34" charset="0"/>
              </a:defRPr>
            </a:lvl3pPr>
            <a:lvl4pPr defTabSz="580520">
              <a:lnSpc>
                <a:spcPct val="100000"/>
              </a:lnSpc>
              <a:spcBef>
                <a:spcPts val="0"/>
              </a:spcBef>
              <a:defRPr sz="1800" b="0" i="0">
                <a:solidFill>
                  <a:schemeClr val="tx1"/>
                </a:solidFill>
                <a:latin typeface="IBM Plex Sans Light" panose="020B0403050203000203" pitchFamily="34" charset="0"/>
              </a:defRPr>
            </a:lvl4pPr>
            <a:lvl5pPr defTabSz="580520">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7" name="Text Placeholder 6">
            <a:extLst>
              <a:ext uri="{FF2B5EF4-FFF2-40B4-BE49-F238E27FC236}">
                <a16:creationId xmlns:a16="http://schemas.microsoft.com/office/drawing/2014/main" id="{FEF5B836-0687-FE12-9EE1-7B2CB1124537}"/>
              </a:ext>
            </a:extLst>
          </p:cNvPr>
          <p:cNvSpPr>
            <a:spLocks noGrp="1"/>
          </p:cNvSpPr>
          <p:nvPr>
            <p:ph type="body" sz="quarter" idx="24"/>
          </p:nvPr>
        </p:nvSpPr>
        <p:spPr>
          <a:xfrm>
            <a:off x="9398653" y="3333751"/>
            <a:ext cx="2481639" cy="2476500"/>
          </a:xfrm>
          <a:prstGeom prst="rect">
            <a:avLst/>
          </a:prstGeom>
        </p:spPr>
        <p:txBody>
          <a:bodyPr/>
          <a:lstStyle>
            <a:lvl1pPr defTabSz="580520">
              <a:lnSpc>
                <a:spcPct val="100000"/>
              </a:lnSpc>
              <a:spcBef>
                <a:spcPts val="0"/>
              </a:spcBef>
              <a:defRPr sz="1800" b="0" i="0">
                <a:solidFill>
                  <a:schemeClr val="tx1"/>
                </a:solidFill>
                <a:latin typeface="IBM Plex Sans Light" panose="020B0403050203000203" pitchFamily="34" charset="0"/>
              </a:defRPr>
            </a:lvl1pPr>
            <a:lvl2pPr defTabSz="580520">
              <a:lnSpc>
                <a:spcPct val="100000"/>
              </a:lnSpc>
              <a:spcBef>
                <a:spcPts val="0"/>
              </a:spcBef>
              <a:defRPr sz="1800" b="0" i="0">
                <a:solidFill>
                  <a:schemeClr val="tx1"/>
                </a:solidFill>
                <a:latin typeface="IBM Plex Sans Light" panose="020B0403050203000203" pitchFamily="34" charset="0"/>
              </a:defRPr>
            </a:lvl2pPr>
            <a:lvl3pPr defTabSz="580520">
              <a:lnSpc>
                <a:spcPct val="100000"/>
              </a:lnSpc>
              <a:spcBef>
                <a:spcPts val="0"/>
              </a:spcBef>
              <a:defRPr sz="1800" b="0" i="0">
                <a:solidFill>
                  <a:schemeClr val="tx1"/>
                </a:solidFill>
                <a:latin typeface="IBM Plex Sans Light" panose="020B0403050203000203" pitchFamily="34" charset="0"/>
              </a:defRPr>
            </a:lvl3pPr>
            <a:lvl4pPr defTabSz="580520">
              <a:lnSpc>
                <a:spcPct val="100000"/>
              </a:lnSpc>
              <a:spcBef>
                <a:spcPts val="0"/>
              </a:spcBef>
              <a:defRPr sz="1800" b="0" i="0">
                <a:solidFill>
                  <a:schemeClr val="tx1"/>
                </a:solidFill>
                <a:latin typeface="IBM Plex Sans Light" panose="020B0403050203000203" pitchFamily="34" charset="0"/>
              </a:defRPr>
            </a:lvl4pPr>
            <a:lvl5pPr defTabSz="580520">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49660549"/>
      </p:ext>
    </p:extLst>
  </p:cSld>
  <p:clrMapOvr>
    <a:masterClrMapping/>
  </p:clrMapOvr>
  <p:transition spd="med"/>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1_Video or imagery, half, inse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288000" y="192601"/>
            <a:ext cx="2474591" cy="762795"/>
          </a:xfrm>
        </p:spPr>
        <p:txBody>
          <a:bodyPr/>
          <a:lstStyle>
            <a:lvl1pPr>
              <a:lnSpc>
                <a:spcPct val="100000"/>
              </a:lnSpc>
              <a:defRPr sz="3199" b="0" i="0">
                <a:solidFill>
                  <a:schemeClr val="tx2"/>
                </a:solidFill>
                <a:latin typeface="IBM Plex Sans Light" panose="020B0403050203000203" pitchFamily="34" charset="0"/>
              </a:defRPr>
            </a:lvl1pPr>
          </a:lstStyle>
          <a:p>
            <a:r>
              <a:rPr lang="en-US" dirty="0"/>
              <a:t>Click to edit Master title style</a:t>
            </a:r>
          </a:p>
        </p:txBody>
      </p:sp>
      <p:sp>
        <p:nvSpPr>
          <p:cNvPr id="4" name="Footer Placeholder 3">
            <a:extLst>
              <a:ext uri="{FF2B5EF4-FFF2-40B4-BE49-F238E27FC236}">
                <a16:creationId xmlns:a16="http://schemas.microsoft.com/office/drawing/2014/main" id="{C977F84A-1700-568D-FF6C-C74EAF713E1A}"/>
              </a:ext>
            </a:extLst>
          </p:cNvPr>
          <p:cNvSpPr>
            <a:spLocks noGrp="1"/>
          </p:cNvSpPr>
          <p:nvPr>
            <p:ph type="ftr" sz="quarter" idx="14"/>
          </p:nvPr>
        </p:nvSpPr>
        <p:spPr/>
        <p:txBody>
          <a:bodyPr/>
          <a:lstStyle>
            <a:lvl1pPr>
              <a:defRPr b="0" i="0">
                <a:latin typeface="IBM Plex Sans Light" panose="020B0403050203000203" pitchFamily="34" charset="0"/>
              </a:defRPr>
            </a:lvl1pPr>
          </a:lstStyle>
          <a:p>
            <a:endParaRPr lang="en-US" dirty="0"/>
          </a:p>
        </p:txBody>
      </p:sp>
      <p:sp>
        <p:nvSpPr>
          <p:cNvPr id="5" name="Picture Placeholder 10">
            <a:extLst>
              <a:ext uri="{FF2B5EF4-FFF2-40B4-BE49-F238E27FC236}">
                <a16:creationId xmlns:a16="http://schemas.microsoft.com/office/drawing/2014/main" id="{468A48E8-BE84-7972-AB73-8E31C1C13499}"/>
              </a:ext>
            </a:extLst>
          </p:cNvPr>
          <p:cNvSpPr>
            <a:spLocks noGrp="1"/>
          </p:cNvSpPr>
          <p:nvPr>
            <p:ph type="pic" sz="quarter" idx="15" hasCustomPrompt="1"/>
          </p:nvPr>
        </p:nvSpPr>
        <p:spPr>
          <a:xfrm>
            <a:off x="6380920" y="284958"/>
            <a:ext cx="5523781" cy="6287295"/>
          </a:xfrm>
          <a:prstGeom prst="rect">
            <a:avLst/>
          </a:prstGeom>
          <a:solidFill>
            <a:srgbClr val="E0E0E0"/>
          </a:solidFill>
        </p:spPr>
        <p:txBody>
          <a:bodyPr anchor="ctr"/>
          <a:lstStyle>
            <a:lvl1pPr algn="ctr">
              <a:defRPr b="0" i="0">
                <a:solidFill>
                  <a:schemeClr val="accent5"/>
                </a:solidFill>
                <a:latin typeface="IBM Plex Sans Light" panose="020B0403050203000203" pitchFamily="34" charset="0"/>
              </a:defRPr>
            </a:lvl1pPr>
          </a:lstStyle>
          <a:p>
            <a:r>
              <a:rPr lang="en-US" dirty="0"/>
              <a:t>Place imagery here</a:t>
            </a:r>
          </a:p>
        </p:txBody>
      </p:sp>
      <p:sp>
        <p:nvSpPr>
          <p:cNvPr id="6" name="Text Placeholder 6">
            <a:extLst>
              <a:ext uri="{FF2B5EF4-FFF2-40B4-BE49-F238E27FC236}">
                <a16:creationId xmlns:a16="http://schemas.microsoft.com/office/drawing/2014/main" id="{F97050FE-79BA-7876-7C87-1EBC54ABDE3B}"/>
              </a:ext>
            </a:extLst>
          </p:cNvPr>
          <p:cNvSpPr>
            <a:spLocks noGrp="1"/>
          </p:cNvSpPr>
          <p:nvPr>
            <p:ph type="body" sz="quarter" idx="21"/>
          </p:nvPr>
        </p:nvSpPr>
        <p:spPr>
          <a:xfrm>
            <a:off x="275971" y="1714501"/>
            <a:ext cx="2485921" cy="4286251"/>
          </a:xfrm>
          <a:prstGeom prst="rect">
            <a:avLst/>
          </a:prstGeom>
        </p:spPr>
        <p:txBody>
          <a:bodyPr/>
          <a:lstStyle>
            <a:lvl1pPr defTabSz="580520">
              <a:lnSpc>
                <a:spcPct val="100000"/>
              </a:lnSpc>
              <a:spcBef>
                <a:spcPts val="0"/>
              </a:spcBef>
              <a:defRPr sz="1800" b="0" i="0">
                <a:solidFill>
                  <a:schemeClr val="tx1"/>
                </a:solidFill>
                <a:latin typeface="IBM Plex Sans Light" panose="020B0403050203000203" pitchFamily="34" charset="0"/>
              </a:defRPr>
            </a:lvl1pPr>
            <a:lvl2pPr marL="163765" indent="-163765" defTabSz="580520">
              <a:lnSpc>
                <a:spcPct val="100000"/>
              </a:lnSpc>
              <a:spcBef>
                <a:spcPts val="0"/>
              </a:spcBef>
              <a:buFont typeface="Arial" panose="020B0604020202020204" pitchFamily="34" charset="0"/>
              <a:buChar char="•"/>
              <a:defRPr sz="1800" b="0" i="0">
                <a:solidFill>
                  <a:schemeClr val="tx1"/>
                </a:solidFill>
                <a:latin typeface="IBM Plex Sans Light" panose="020B0403050203000203" pitchFamily="34" charset="0"/>
              </a:defRPr>
            </a:lvl2pPr>
            <a:lvl3pPr marL="329330" indent="-163765" defTabSz="580520">
              <a:lnSpc>
                <a:spcPct val="100000"/>
              </a:lnSpc>
              <a:spcBef>
                <a:spcPts val="0"/>
              </a:spcBef>
              <a:buFont typeface="Arial" panose="020B0604020202020204" pitchFamily="34" charset="0"/>
              <a:buChar char="•"/>
              <a:defRPr sz="1800" b="0" i="0">
                <a:solidFill>
                  <a:schemeClr val="tx1"/>
                </a:solidFill>
                <a:latin typeface="IBM Plex Sans Light" panose="020B0403050203000203" pitchFamily="34" charset="0"/>
              </a:defRPr>
            </a:lvl3pPr>
            <a:lvl4pPr marL="493094" indent="-163765" defTabSz="580520">
              <a:lnSpc>
                <a:spcPct val="100000"/>
              </a:lnSpc>
              <a:spcBef>
                <a:spcPts val="0"/>
              </a:spcBef>
              <a:buFont typeface="Arial" panose="020B0604020202020204" pitchFamily="34" charset="0"/>
              <a:buChar char="•"/>
              <a:defRPr sz="1800" b="0" i="0">
                <a:solidFill>
                  <a:schemeClr val="tx1"/>
                </a:solidFill>
                <a:latin typeface="IBM Plex Sans Light" panose="020B0403050203000203" pitchFamily="34" charset="0"/>
              </a:defRPr>
            </a:lvl4pPr>
            <a:lvl5pPr defTabSz="580520">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a:extLst>
              <a:ext uri="{FF2B5EF4-FFF2-40B4-BE49-F238E27FC236}">
                <a16:creationId xmlns:a16="http://schemas.microsoft.com/office/drawing/2014/main" id="{0F1D7D74-3344-9F6B-7157-4A7E1AB48342}"/>
              </a:ext>
            </a:extLst>
          </p:cNvPr>
          <p:cNvSpPr>
            <a:spLocks noGrp="1"/>
          </p:cNvSpPr>
          <p:nvPr>
            <p:ph type="body" sz="quarter" idx="22"/>
          </p:nvPr>
        </p:nvSpPr>
        <p:spPr>
          <a:xfrm>
            <a:off x="3334112" y="1714501"/>
            <a:ext cx="2485921" cy="4286251"/>
          </a:xfrm>
          <a:prstGeom prst="rect">
            <a:avLst/>
          </a:prstGeom>
        </p:spPr>
        <p:txBody>
          <a:bodyPr/>
          <a:lstStyle>
            <a:lvl1pPr defTabSz="580520">
              <a:lnSpc>
                <a:spcPct val="100000"/>
              </a:lnSpc>
              <a:spcBef>
                <a:spcPts val="0"/>
              </a:spcBef>
              <a:defRPr sz="1800" b="0" i="0">
                <a:solidFill>
                  <a:schemeClr val="tx1"/>
                </a:solidFill>
                <a:latin typeface="IBM Plex Sans Light" panose="020B0403050203000203" pitchFamily="34" charset="0"/>
              </a:defRPr>
            </a:lvl1pPr>
            <a:lvl2pPr marL="163765" indent="-163765" defTabSz="580520">
              <a:lnSpc>
                <a:spcPct val="100000"/>
              </a:lnSpc>
              <a:spcBef>
                <a:spcPts val="0"/>
              </a:spcBef>
              <a:buFont typeface="Arial" panose="020B0604020202020204" pitchFamily="34" charset="0"/>
              <a:buChar char="•"/>
              <a:defRPr sz="1800" b="0" i="0">
                <a:solidFill>
                  <a:schemeClr val="tx1"/>
                </a:solidFill>
                <a:latin typeface="IBM Plex Sans Light" panose="020B0403050203000203" pitchFamily="34" charset="0"/>
              </a:defRPr>
            </a:lvl2pPr>
            <a:lvl3pPr marL="329330" indent="-163765" defTabSz="580520">
              <a:lnSpc>
                <a:spcPct val="100000"/>
              </a:lnSpc>
              <a:spcBef>
                <a:spcPts val="0"/>
              </a:spcBef>
              <a:buFont typeface="Arial" panose="020B0604020202020204" pitchFamily="34" charset="0"/>
              <a:buChar char="•"/>
              <a:defRPr sz="1800" b="0" i="0">
                <a:solidFill>
                  <a:schemeClr val="tx1"/>
                </a:solidFill>
                <a:latin typeface="IBM Plex Sans Light" panose="020B0403050203000203" pitchFamily="34" charset="0"/>
              </a:defRPr>
            </a:lvl3pPr>
            <a:lvl4pPr marL="493094" indent="-163765" defTabSz="580520">
              <a:lnSpc>
                <a:spcPct val="100000"/>
              </a:lnSpc>
              <a:spcBef>
                <a:spcPts val="0"/>
              </a:spcBef>
              <a:buFont typeface="Arial" panose="020B0604020202020204" pitchFamily="34" charset="0"/>
              <a:buChar char="•"/>
              <a:defRPr sz="1800" b="0" i="0">
                <a:solidFill>
                  <a:schemeClr val="tx1"/>
                </a:solidFill>
                <a:latin typeface="IBM Plex Sans Light" panose="020B0403050203000203" pitchFamily="34" charset="0"/>
              </a:defRPr>
            </a:lvl4pPr>
            <a:lvl5pPr defTabSz="580520">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784898813"/>
      </p:ext>
    </p:extLst>
  </p:cSld>
  <p:clrMapOvr>
    <a:masterClrMapping/>
  </p:clrMapOvr>
  <p:transition spd="med"/>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1_Text, 2 wide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46C39-902F-3DA0-AAF4-319DA8AE384D}"/>
              </a:ext>
            </a:extLst>
          </p:cNvPr>
          <p:cNvSpPr>
            <a:spLocks noGrp="1"/>
          </p:cNvSpPr>
          <p:nvPr>
            <p:ph type="title"/>
          </p:nvPr>
        </p:nvSpPr>
        <p:spPr>
          <a:xfrm>
            <a:off x="287999" y="192601"/>
            <a:ext cx="3711980" cy="953295"/>
          </a:xfrm>
        </p:spPr>
        <p:txBody>
          <a:bodyPr/>
          <a:lstStyle>
            <a:lvl1pPr>
              <a:lnSpc>
                <a:spcPct val="100000"/>
              </a:lnSpc>
              <a:defRPr sz="3199" b="0" i="0">
                <a:solidFill>
                  <a:schemeClr val="tx2"/>
                </a:solidFill>
                <a:latin typeface="IBM Plex Sans Light" panose="020B0403050203000203" pitchFamily="34" charset="0"/>
              </a:defRPr>
            </a:lvl1pPr>
          </a:lstStyle>
          <a:p>
            <a:r>
              <a:rPr lang="en-US" dirty="0"/>
              <a:t>Click to edit Master title style</a:t>
            </a:r>
          </a:p>
        </p:txBody>
      </p:sp>
      <p:sp>
        <p:nvSpPr>
          <p:cNvPr id="4" name="Footer Placeholder 3">
            <a:extLst>
              <a:ext uri="{FF2B5EF4-FFF2-40B4-BE49-F238E27FC236}">
                <a16:creationId xmlns:a16="http://schemas.microsoft.com/office/drawing/2014/main" id="{91A0F4B3-D63C-0D8F-2804-F97776F90E4E}"/>
              </a:ext>
            </a:extLst>
          </p:cNvPr>
          <p:cNvSpPr>
            <a:spLocks noGrp="1"/>
          </p:cNvSpPr>
          <p:nvPr>
            <p:ph type="ftr" sz="quarter" idx="13"/>
          </p:nvPr>
        </p:nvSpPr>
        <p:spPr/>
        <p:txBody>
          <a:bodyPr/>
          <a:lstStyle>
            <a:lvl1pPr>
              <a:defRPr b="0" i="0">
                <a:latin typeface="IBM Plex Sans Light" panose="020B0403050203000203" pitchFamily="34" charset="0"/>
              </a:defRPr>
            </a:lvl1pPr>
          </a:lstStyle>
          <a:p>
            <a:endParaRPr lang="en-US"/>
          </a:p>
        </p:txBody>
      </p:sp>
      <p:sp>
        <p:nvSpPr>
          <p:cNvPr id="7" name="Slide Number">
            <a:extLst>
              <a:ext uri="{FF2B5EF4-FFF2-40B4-BE49-F238E27FC236}">
                <a16:creationId xmlns:a16="http://schemas.microsoft.com/office/drawing/2014/main" id="{38EC09FB-402F-F3CE-E1D2-51583F1BCCFA}"/>
              </a:ext>
            </a:extLst>
          </p:cNvPr>
          <p:cNvSpPr txBox="1">
            <a:spLocks noGrp="1"/>
          </p:cNvSpPr>
          <p:nvPr>
            <p:ph type="sldNum" sz="quarter" idx="4"/>
          </p:nvPr>
        </p:nvSpPr>
        <p:spPr>
          <a:xfrm>
            <a:off x="11769265" y="6469421"/>
            <a:ext cx="135436"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Light" panose="020B0403050203000203" pitchFamily="34" charset="0"/>
                <a:ea typeface="+mn-ea"/>
                <a:cs typeface="+mn-cs"/>
                <a:sym typeface="IBM Plex Sans"/>
              </a:defRPr>
            </a:lvl1pPr>
          </a:lstStyle>
          <a:p>
            <a:fld id="{86CB4B4D-7CA3-9044-876B-883B54F8677D}" type="slidenum">
              <a:rPr lang="en-US" smtClean="0"/>
              <a:pPr/>
              <a:t>‹#›</a:t>
            </a:fld>
            <a:endParaRPr lang="en-US"/>
          </a:p>
        </p:txBody>
      </p:sp>
      <p:sp>
        <p:nvSpPr>
          <p:cNvPr id="5" name="Text Placeholder 6">
            <a:extLst>
              <a:ext uri="{FF2B5EF4-FFF2-40B4-BE49-F238E27FC236}">
                <a16:creationId xmlns:a16="http://schemas.microsoft.com/office/drawing/2014/main" id="{5377FA90-E771-AC82-090E-6FBBAE2633AB}"/>
              </a:ext>
            </a:extLst>
          </p:cNvPr>
          <p:cNvSpPr>
            <a:spLocks noGrp="1"/>
          </p:cNvSpPr>
          <p:nvPr>
            <p:ph type="body" sz="quarter" idx="20"/>
          </p:nvPr>
        </p:nvSpPr>
        <p:spPr>
          <a:xfrm>
            <a:off x="6368781" y="1714500"/>
            <a:ext cx="5091259" cy="4286251"/>
          </a:xfrm>
          <a:prstGeom prst="rect">
            <a:avLst/>
          </a:prstGeom>
        </p:spPr>
        <p:txBody>
          <a:bodyPr/>
          <a:lstStyle>
            <a:lvl1pPr defTabSz="580513">
              <a:lnSpc>
                <a:spcPct val="100000"/>
              </a:lnSpc>
              <a:spcBef>
                <a:spcPts val="0"/>
              </a:spcBef>
              <a:defRPr sz="1800" b="0" i="0">
                <a:solidFill>
                  <a:schemeClr val="tx1"/>
                </a:solidFill>
                <a:latin typeface="IBM Plex Sans Light" panose="020B0403050203000203" pitchFamily="34" charset="0"/>
              </a:defRPr>
            </a:lvl1pPr>
            <a:lvl2pPr defTabSz="580513">
              <a:lnSpc>
                <a:spcPct val="100000"/>
              </a:lnSpc>
              <a:spcBef>
                <a:spcPts val="0"/>
              </a:spcBef>
              <a:defRPr sz="1800" b="0" i="0">
                <a:solidFill>
                  <a:schemeClr val="tx1"/>
                </a:solidFill>
                <a:latin typeface="IBM Plex Sans Light" panose="020B0403050203000203" pitchFamily="34" charset="0"/>
              </a:defRPr>
            </a:lvl2pPr>
            <a:lvl3pPr defTabSz="580513">
              <a:lnSpc>
                <a:spcPct val="100000"/>
              </a:lnSpc>
              <a:spcBef>
                <a:spcPts val="0"/>
              </a:spcBef>
              <a:defRPr sz="1800" b="0" i="0">
                <a:solidFill>
                  <a:schemeClr val="tx1"/>
                </a:solidFill>
                <a:latin typeface="IBM Plex Sans Light" panose="020B0403050203000203" pitchFamily="34" charset="0"/>
              </a:defRPr>
            </a:lvl3pPr>
            <a:lvl4pPr defTabSz="580513">
              <a:lnSpc>
                <a:spcPct val="100000"/>
              </a:lnSpc>
              <a:spcBef>
                <a:spcPts val="0"/>
              </a:spcBef>
              <a:defRPr sz="1800" b="0" i="0">
                <a:solidFill>
                  <a:schemeClr val="tx1"/>
                </a:solidFill>
                <a:latin typeface="IBM Plex Sans Light" panose="020B0403050203000203" pitchFamily="34" charset="0"/>
              </a:defRPr>
            </a:lvl4pPr>
            <a:lvl5pPr defTabSz="580513">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ext Placeholder 6">
            <a:extLst>
              <a:ext uri="{FF2B5EF4-FFF2-40B4-BE49-F238E27FC236}">
                <a16:creationId xmlns:a16="http://schemas.microsoft.com/office/drawing/2014/main" id="{83C39AE1-8603-84DA-CC2F-0C36A1C9D153}"/>
              </a:ext>
            </a:extLst>
          </p:cNvPr>
          <p:cNvSpPr>
            <a:spLocks noGrp="1"/>
          </p:cNvSpPr>
          <p:nvPr>
            <p:ph type="body" sz="quarter" idx="21"/>
          </p:nvPr>
        </p:nvSpPr>
        <p:spPr>
          <a:xfrm>
            <a:off x="287998" y="1714500"/>
            <a:ext cx="5091259" cy="4286251"/>
          </a:xfrm>
          <a:prstGeom prst="rect">
            <a:avLst/>
          </a:prstGeom>
        </p:spPr>
        <p:txBody>
          <a:bodyPr/>
          <a:lstStyle>
            <a:lvl1pPr defTabSz="580513">
              <a:lnSpc>
                <a:spcPct val="100000"/>
              </a:lnSpc>
              <a:spcBef>
                <a:spcPts val="0"/>
              </a:spcBef>
              <a:defRPr sz="1800" b="0" i="0">
                <a:solidFill>
                  <a:schemeClr val="tx1"/>
                </a:solidFill>
                <a:latin typeface="IBM Plex Sans Light" panose="020B0403050203000203" pitchFamily="34" charset="0"/>
              </a:defRPr>
            </a:lvl1pPr>
            <a:lvl2pPr defTabSz="580513">
              <a:lnSpc>
                <a:spcPct val="100000"/>
              </a:lnSpc>
              <a:spcBef>
                <a:spcPts val="0"/>
              </a:spcBef>
              <a:defRPr sz="1800" b="0" i="0">
                <a:solidFill>
                  <a:schemeClr val="tx1"/>
                </a:solidFill>
                <a:latin typeface="IBM Plex Sans Light" panose="020B0403050203000203" pitchFamily="34" charset="0"/>
              </a:defRPr>
            </a:lvl2pPr>
            <a:lvl3pPr defTabSz="580513">
              <a:lnSpc>
                <a:spcPct val="100000"/>
              </a:lnSpc>
              <a:spcBef>
                <a:spcPts val="0"/>
              </a:spcBef>
              <a:defRPr sz="1800" b="0" i="0">
                <a:solidFill>
                  <a:schemeClr val="tx1"/>
                </a:solidFill>
                <a:latin typeface="IBM Plex Sans Light" panose="020B0403050203000203" pitchFamily="34" charset="0"/>
              </a:defRPr>
            </a:lvl3pPr>
            <a:lvl4pPr defTabSz="580513">
              <a:lnSpc>
                <a:spcPct val="100000"/>
              </a:lnSpc>
              <a:spcBef>
                <a:spcPts val="0"/>
              </a:spcBef>
              <a:defRPr sz="1800" b="0" i="0">
                <a:solidFill>
                  <a:schemeClr val="tx1"/>
                </a:solidFill>
                <a:latin typeface="IBM Plex Sans Light" panose="020B0403050203000203" pitchFamily="34" charset="0"/>
              </a:defRPr>
            </a:lvl4pPr>
            <a:lvl5pPr defTabSz="580513">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032015081"/>
      </p:ext>
    </p:extLst>
  </p:cSld>
  <p:clrMapOvr>
    <a:masterClrMapping/>
  </p:clrMapOvr>
  <p:transition spd="med"/>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2_[2-1] 4-column ">
    <p:bg>
      <p:bgPr>
        <a:solidFill>
          <a:srgbClr val="CDE3F5">
            <a:alpha val="45000"/>
          </a:srgb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F3F4BCE-E9D5-5962-B6C0-190140306AB7}"/>
              </a:ext>
            </a:extLst>
          </p:cNvPr>
          <p:cNvSpPr/>
          <p:nvPr userDrawn="1"/>
        </p:nvSpPr>
        <p:spPr bwMode="auto">
          <a:xfrm>
            <a:off x="3048000" y="0"/>
            <a:ext cx="9144000" cy="6858000"/>
          </a:xfrm>
          <a:prstGeom prst="rect">
            <a:avLst/>
          </a:prstGeom>
          <a:solidFill>
            <a:schemeClr val="bg1"/>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76200" tIns="76200" rIns="76200" bIns="76200" numCol="1" rtlCol="0" anchor="t" anchorCtr="0" compatLnSpc="1">
            <a:prstTxWarp prst="textNoShape">
              <a:avLst/>
            </a:prstTxWarp>
          </a:bodyPr>
          <a:lstStyle/>
          <a:p>
            <a:pPr marL="0" marR="0" indent="0" algn="l" defTabSz="761952" rtl="0" eaLnBrk="1" fontAlgn="base" latinLnBrk="0" hangingPunct="1">
              <a:lnSpc>
                <a:spcPct val="100000"/>
              </a:lnSpc>
              <a:spcBef>
                <a:spcPct val="0"/>
              </a:spcBef>
              <a:spcAft>
                <a:spcPct val="0"/>
              </a:spcAft>
              <a:buClrTx/>
              <a:buSzTx/>
              <a:buFont typeface="System Font Regular"/>
              <a:buNone/>
              <a:tabLst/>
            </a:pPr>
            <a:endParaRPr kumimoji="0" lang="en-US" sz="1167" b="0" i="0" u="none" strike="noStrike" cap="none" normalizeH="0" baseline="0" dirty="0">
              <a:ln>
                <a:noFill/>
              </a:ln>
              <a:solidFill>
                <a:schemeClr val="bg1"/>
              </a:solidFill>
              <a:effectLst/>
              <a:latin typeface="+mn-lt"/>
            </a:endParaRPr>
          </a:p>
        </p:txBody>
      </p:sp>
      <p:sp>
        <p:nvSpPr>
          <p:cNvPr id="11" name="Content Placeholder 1"/>
          <p:cNvSpPr>
            <a:spLocks noGrp="1"/>
          </p:cNvSpPr>
          <p:nvPr>
            <p:ph sz="quarter" idx="12"/>
          </p:nvPr>
        </p:nvSpPr>
        <p:spPr>
          <a:xfrm>
            <a:off x="-4463" y="3429000"/>
            <a:ext cx="3048000" cy="3070861"/>
          </a:xfrm>
          <a:noFill/>
        </p:spPr>
        <p:txBody>
          <a:bodyPr lIns="457200" tIns="0" rIns="228600" bIns="228600"/>
          <a:lstStyle>
            <a:lvl1pPr>
              <a:buClr>
                <a:srgbClr val="001141"/>
              </a:buClr>
              <a:defRPr sz="1333">
                <a:solidFill>
                  <a:schemeClr val="tx1"/>
                </a:solidFill>
              </a:defRPr>
            </a:lvl1pPr>
            <a:lvl2pPr>
              <a:buClr>
                <a:srgbClr val="001141"/>
              </a:buClr>
              <a:defRPr sz="1333">
                <a:solidFill>
                  <a:schemeClr val="tx1"/>
                </a:solidFill>
              </a:defRPr>
            </a:lvl2pPr>
            <a:lvl3pPr>
              <a:buClr>
                <a:srgbClr val="001141"/>
              </a:buClr>
              <a:defRPr sz="1333">
                <a:solidFill>
                  <a:schemeClr val="tx1"/>
                </a:solidFill>
              </a:defRPr>
            </a:lvl3pPr>
            <a:lvl4pPr>
              <a:buClr>
                <a:srgbClr val="001141"/>
              </a:buClr>
              <a:defRPr sz="1333">
                <a:solidFill>
                  <a:schemeClr val="tx1"/>
                </a:solidFill>
              </a:defRPr>
            </a:lvl4pPr>
            <a:lvl5pPr>
              <a:buClr>
                <a:srgbClr val="001141"/>
              </a:buClr>
              <a:defRPr sz="1333">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3">
            <a:extLst>
              <a:ext uri="{FF2B5EF4-FFF2-40B4-BE49-F238E27FC236}">
                <a16:creationId xmlns:a16="http://schemas.microsoft.com/office/drawing/2014/main" id="{69F49CCD-E544-2242-BCDB-2F042D52BC32}"/>
              </a:ext>
            </a:extLst>
          </p:cNvPr>
          <p:cNvSpPr>
            <a:spLocks noGrp="1"/>
          </p:cNvSpPr>
          <p:nvPr>
            <p:ph type="body" sz="quarter" idx="16"/>
          </p:nvPr>
        </p:nvSpPr>
        <p:spPr>
          <a:xfrm>
            <a:off x="381002" y="6096002"/>
            <a:ext cx="2476500" cy="403860"/>
          </a:xfrm>
        </p:spPr>
        <p:txBody>
          <a:bodyPr anchor="b"/>
          <a:lstStyle>
            <a:lvl1pPr>
              <a:spcBef>
                <a:spcPts val="0"/>
              </a:spcBef>
              <a:defRPr sz="667">
                <a:solidFill>
                  <a:schemeClr val="tx1">
                    <a:alpha val="60000"/>
                  </a:schemeClr>
                </a:solidFill>
              </a:defRPr>
            </a:lvl1pPr>
          </a:lstStyle>
          <a:p>
            <a:pPr lvl="0"/>
            <a:r>
              <a:rPr lang="en-US"/>
              <a:t>Click to edit Master text styles</a:t>
            </a:r>
          </a:p>
        </p:txBody>
      </p:sp>
      <p:sp>
        <p:nvSpPr>
          <p:cNvPr id="3" name="Text Placeholder 7">
            <a:extLst>
              <a:ext uri="{FF2B5EF4-FFF2-40B4-BE49-F238E27FC236}">
                <a16:creationId xmlns:a16="http://schemas.microsoft.com/office/drawing/2014/main" id="{83B347D2-D190-7794-0805-C7BC464E9868}"/>
              </a:ext>
            </a:extLst>
          </p:cNvPr>
          <p:cNvSpPr>
            <a:spLocks noGrp="1"/>
          </p:cNvSpPr>
          <p:nvPr>
            <p:ph type="body" sz="quarter" idx="18" hasCustomPrompt="1"/>
          </p:nvPr>
        </p:nvSpPr>
        <p:spPr>
          <a:xfrm>
            <a:off x="381000" y="381000"/>
            <a:ext cx="2666995" cy="228600"/>
          </a:xfrm>
        </p:spPr>
        <p:txBody>
          <a:bodyPr lIns="0" tIns="0" rIns="0" bIns="0">
            <a:noAutofit/>
          </a:bodyPr>
          <a:lstStyle>
            <a:lvl1pPr marL="0" indent="0">
              <a:lnSpc>
                <a:spcPct val="100000"/>
              </a:lnSpc>
              <a:spcBef>
                <a:spcPts val="0"/>
              </a:spcBef>
              <a:spcAft>
                <a:spcPts val="1167"/>
              </a:spcAft>
              <a:buNone/>
              <a:defRPr sz="1333" b="0" i="0">
                <a:solidFill>
                  <a:schemeClr val="tx1"/>
                </a:solidFill>
                <a:latin typeface="IBM Plex Sans Medium" panose="020B0503050203000203" pitchFamily="34" charset="0"/>
              </a:defRPr>
            </a:lvl1pPr>
            <a:lvl2pPr>
              <a:defRPr sz="667" b="0" i="0">
                <a:latin typeface="IBM Plex Sans Medium" panose="020B0503050203000203" pitchFamily="34" charset="0"/>
              </a:defRPr>
            </a:lvl2pPr>
            <a:lvl3pPr>
              <a:defRPr sz="667" b="0" i="0">
                <a:latin typeface="IBM Plex Sans Medium" panose="020B0503050203000203" pitchFamily="34" charset="0"/>
              </a:defRPr>
            </a:lvl3pPr>
            <a:lvl4pPr>
              <a:defRPr sz="667" b="0" i="0">
                <a:latin typeface="IBM Plex Sans Medium" panose="020B0503050203000203" pitchFamily="34" charset="0"/>
              </a:defRPr>
            </a:lvl4pPr>
            <a:lvl5pPr>
              <a:defRPr sz="667" b="0" i="0">
                <a:latin typeface="IBM Plex Sans Medium" panose="020B0503050203000203" pitchFamily="34" charset="0"/>
              </a:defRPr>
            </a:lvl5pPr>
          </a:lstStyle>
          <a:p>
            <a:pPr lvl="0"/>
            <a:r>
              <a:rPr lang="en-US" dirty="0"/>
              <a:t>Click to edit optional section header </a:t>
            </a:r>
          </a:p>
        </p:txBody>
      </p:sp>
      <p:sp>
        <p:nvSpPr>
          <p:cNvPr id="2" name="Title 1">
            <a:extLst>
              <a:ext uri="{FF2B5EF4-FFF2-40B4-BE49-F238E27FC236}">
                <a16:creationId xmlns:a16="http://schemas.microsoft.com/office/drawing/2014/main" id="{1F236A56-06EB-9301-CDE7-462A8B95EDF2}"/>
              </a:ext>
            </a:extLst>
          </p:cNvPr>
          <p:cNvSpPr>
            <a:spLocks noGrp="1"/>
          </p:cNvSpPr>
          <p:nvPr>
            <p:ph type="title"/>
          </p:nvPr>
        </p:nvSpPr>
        <p:spPr>
          <a:xfrm>
            <a:off x="381002" y="1623060"/>
            <a:ext cx="2476500" cy="1651000"/>
          </a:xfrm>
        </p:spPr>
        <p:txBody>
          <a:bodyPr>
            <a:noAutofit/>
          </a:bodyPr>
          <a:lstStyle>
            <a:lvl1pPr>
              <a:lnSpc>
                <a:spcPct val="100000"/>
              </a:lnSpc>
              <a:spcBef>
                <a:spcPts val="1500"/>
              </a:spcBef>
              <a:defRPr sz="3333" b="0" i="0">
                <a:solidFill>
                  <a:schemeClr val="accent1"/>
                </a:solidFill>
                <a:latin typeface="IBM Plex Sans ExtLt" panose="020B0303050203000203" pitchFamily="34" charset="0"/>
              </a:defRPr>
            </a:lvl1pPr>
          </a:lstStyle>
          <a:p>
            <a:r>
              <a:rPr lang="en-US" dirty="0"/>
              <a:t>Click to edit Master title style</a:t>
            </a:r>
          </a:p>
        </p:txBody>
      </p:sp>
      <p:sp>
        <p:nvSpPr>
          <p:cNvPr id="7" name="Content Placeholder 4">
            <a:extLst>
              <a:ext uri="{FF2B5EF4-FFF2-40B4-BE49-F238E27FC236}">
                <a16:creationId xmlns:a16="http://schemas.microsoft.com/office/drawing/2014/main" id="{EDAC562A-80C4-5E6D-5055-1BEC0F168326}"/>
              </a:ext>
            </a:extLst>
          </p:cNvPr>
          <p:cNvSpPr>
            <a:spLocks noGrp="1"/>
          </p:cNvSpPr>
          <p:nvPr>
            <p:ph sz="quarter" idx="21"/>
          </p:nvPr>
        </p:nvSpPr>
        <p:spPr>
          <a:xfrm>
            <a:off x="3048001" y="-1"/>
            <a:ext cx="9144001" cy="6858000"/>
          </a:xfrm>
          <a:noFill/>
        </p:spPr>
        <p:txBody>
          <a:bodyPr lIns="228600" tIns="457200" rIns="457200" bIns="228600"/>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3" name="Picture 12">
            <a:extLst>
              <a:ext uri="{FF2B5EF4-FFF2-40B4-BE49-F238E27FC236}">
                <a16:creationId xmlns:a16="http://schemas.microsoft.com/office/drawing/2014/main" id="{8AD40E2C-915E-9878-0071-C230D000C99D}"/>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1338275" y="6553201"/>
            <a:ext cx="471765" cy="190500"/>
          </a:xfrm>
          <a:prstGeom prst="rect">
            <a:avLst/>
          </a:prstGeom>
        </p:spPr>
      </p:pic>
    </p:spTree>
    <p:extLst>
      <p:ext uri="{BB962C8B-B14F-4D97-AF65-F5344CB8AC3E}">
        <p14:creationId xmlns:p14="http://schemas.microsoft.com/office/powerpoint/2010/main" val="203783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062679-5C38-9EEE-8BE6-BFFEAABD4D28}"/>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A963C52-7F2B-0FC5-37EE-7462B349EAC1}"/>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9820545-F80A-CB75-DB83-0D71F890C7C5}"/>
              </a:ext>
            </a:extLst>
          </p:cNvPr>
          <p:cNvSpPr>
            <a:spLocks noGrp="1"/>
          </p:cNvSpPr>
          <p:nvPr>
            <p:ph type="dt" sz="half" idx="10"/>
          </p:nvPr>
        </p:nvSpPr>
        <p:spPr/>
        <p:txBody>
          <a:bodyPr/>
          <a:lstStyle/>
          <a:p>
            <a:fld id="{827F9ED2-2E85-D447-8BE4-5CE51C73F884}" type="datetimeFigureOut">
              <a:rPr lang="en-US" smtClean="0"/>
              <a:t>10/21/2024</a:t>
            </a:fld>
            <a:endParaRPr lang="en-US"/>
          </a:p>
        </p:txBody>
      </p:sp>
      <p:sp>
        <p:nvSpPr>
          <p:cNvPr id="5" name="Footer Placeholder 4">
            <a:extLst>
              <a:ext uri="{FF2B5EF4-FFF2-40B4-BE49-F238E27FC236}">
                <a16:creationId xmlns:a16="http://schemas.microsoft.com/office/drawing/2014/main" id="{53019495-5332-FD06-DF51-35DF84660D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FFCDD-EEE1-A509-1734-1DB810AED803}"/>
              </a:ext>
            </a:extLst>
          </p:cNvPr>
          <p:cNvSpPr>
            <a:spLocks noGrp="1"/>
          </p:cNvSpPr>
          <p:nvPr>
            <p:ph type="sldNum" sz="quarter" idx="12"/>
          </p:nvPr>
        </p:nvSpPr>
        <p:spPr/>
        <p:txBody>
          <a:bodyPr/>
          <a:lstStyle/>
          <a:p>
            <a:fld id="{79011C12-6CA9-9E43-8B97-B1EF46150192}" type="slidenum">
              <a:rPr lang="en-US" smtClean="0"/>
              <a:t>‹#›</a:t>
            </a:fld>
            <a:endParaRPr lang="en-US"/>
          </a:p>
        </p:txBody>
      </p:sp>
    </p:spTree>
    <p:extLst>
      <p:ext uri="{BB962C8B-B14F-4D97-AF65-F5344CB8AC3E}">
        <p14:creationId xmlns:p14="http://schemas.microsoft.com/office/powerpoint/2010/main" val="1171080723"/>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userDrawn="1">
  <p:cSld name="(7)_Title and 4 column">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1714501"/>
            <a:ext cx="3048000" cy="5143500"/>
          </a:xfrm>
          <a:noFill/>
        </p:spPr>
        <p:txBody>
          <a:bodyPr lIns="457200" tIns="0" rIns="228600" bIns="228600"/>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sz="quarter" idx="13"/>
          </p:nvPr>
        </p:nvSpPr>
        <p:spPr>
          <a:xfrm>
            <a:off x="3048000" y="1714501"/>
            <a:ext cx="3048000" cy="5143500"/>
          </a:xfrm>
          <a:noFill/>
        </p:spPr>
        <p:txBody>
          <a:bodyPr lIns="228600" tIns="0" rIns="228600" bIns="228600"/>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3"/>
          <p:cNvSpPr>
            <a:spLocks noGrp="1"/>
          </p:cNvSpPr>
          <p:nvPr>
            <p:ph sz="quarter" idx="14"/>
          </p:nvPr>
        </p:nvSpPr>
        <p:spPr>
          <a:xfrm>
            <a:off x="6096000" y="1714501"/>
            <a:ext cx="3048000" cy="5143500"/>
          </a:xfrm>
          <a:noFill/>
        </p:spPr>
        <p:txBody>
          <a:bodyPr lIns="228600" tIns="0" rIns="228600" bIns="228600"/>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4"/>
          <p:cNvSpPr>
            <a:spLocks noGrp="1"/>
          </p:cNvSpPr>
          <p:nvPr>
            <p:ph sz="quarter" idx="15"/>
          </p:nvPr>
        </p:nvSpPr>
        <p:spPr>
          <a:xfrm>
            <a:off x="9144000" y="1714501"/>
            <a:ext cx="3048000" cy="5143500"/>
          </a:xfrm>
          <a:noFill/>
        </p:spPr>
        <p:txBody>
          <a:bodyPr lIns="228600" tIns="0" rIns="457200" bIns="228600"/>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a:extLst>
              <a:ext uri="{FF2B5EF4-FFF2-40B4-BE49-F238E27FC236}">
                <a16:creationId xmlns:a16="http://schemas.microsoft.com/office/drawing/2014/main" id="{1C2E18FC-E432-1E42-B894-602F7E42F9FA}"/>
              </a:ext>
            </a:extLst>
          </p:cNvPr>
          <p:cNvCxnSpPr>
            <a:cxnSpLocks/>
          </p:cNvCxnSpPr>
          <p:nvPr userDrawn="1"/>
        </p:nvCxnSpPr>
        <p:spPr bwMode="auto">
          <a:xfrm flipV="1">
            <a:off x="6096000" y="1714500"/>
            <a:ext cx="0" cy="45720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7675E39C-0AE8-5A49-B52F-35BB80D2B041}"/>
              </a:ext>
            </a:extLst>
          </p:cNvPr>
          <p:cNvCxnSpPr>
            <a:cxnSpLocks/>
          </p:cNvCxnSpPr>
          <p:nvPr userDrawn="1"/>
        </p:nvCxnSpPr>
        <p:spPr bwMode="auto">
          <a:xfrm flipV="1">
            <a:off x="3048002" y="1714500"/>
            <a:ext cx="2975" cy="45720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5A7AC78C-6E13-604B-BABB-F3F41F933F3B}"/>
              </a:ext>
            </a:extLst>
          </p:cNvPr>
          <p:cNvCxnSpPr>
            <a:cxnSpLocks/>
          </p:cNvCxnSpPr>
          <p:nvPr userDrawn="1"/>
        </p:nvCxnSpPr>
        <p:spPr bwMode="auto">
          <a:xfrm flipV="1">
            <a:off x="9141028" y="1714500"/>
            <a:ext cx="1" cy="45720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2" name="Title">
            <a:extLst>
              <a:ext uri="{FF2B5EF4-FFF2-40B4-BE49-F238E27FC236}">
                <a16:creationId xmlns:a16="http://schemas.microsoft.com/office/drawing/2014/main" id="{64341A19-DCFD-4E49-9E0E-E2931E51B7F8}"/>
              </a:ext>
            </a:extLst>
          </p:cNvPr>
          <p:cNvSpPr>
            <a:spLocks noGrp="1"/>
          </p:cNvSpPr>
          <p:nvPr>
            <p:ph type="title"/>
          </p:nvPr>
        </p:nvSpPr>
        <p:spPr>
          <a:xfrm>
            <a:off x="381002" y="381000"/>
            <a:ext cx="8760025" cy="1016000"/>
          </a:xfrm>
        </p:spPr>
        <p:txBody>
          <a:bodyPr/>
          <a:lstStyle>
            <a:lvl1pPr>
              <a:lnSpc>
                <a:spcPct val="100000"/>
              </a:lnSpc>
              <a:defRPr sz="2667">
                <a:solidFill>
                  <a:schemeClr val="tx1"/>
                </a:solidFill>
              </a:defRPr>
            </a:lvl1pPr>
          </a:lstStyle>
          <a:p>
            <a:r>
              <a:rPr lang="en-US" dirty="0"/>
              <a:t>Click to edit Master title style</a:t>
            </a:r>
          </a:p>
        </p:txBody>
      </p:sp>
      <p:sp>
        <p:nvSpPr>
          <p:cNvPr id="13" name="Text Placeholder 13">
            <a:extLst>
              <a:ext uri="{FF2B5EF4-FFF2-40B4-BE49-F238E27FC236}">
                <a16:creationId xmlns:a16="http://schemas.microsoft.com/office/drawing/2014/main" id="{5E696087-2914-2742-B45C-67DFABB88A57}"/>
              </a:ext>
            </a:extLst>
          </p:cNvPr>
          <p:cNvSpPr>
            <a:spLocks noGrp="1"/>
          </p:cNvSpPr>
          <p:nvPr>
            <p:ph type="body" sz="quarter" idx="16"/>
          </p:nvPr>
        </p:nvSpPr>
        <p:spPr>
          <a:xfrm>
            <a:off x="381002" y="6096002"/>
            <a:ext cx="2476500" cy="403860"/>
          </a:xfrm>
        </p:spPr>
        <p:txBody>
          <a:bodyPr anchor="b"/>
          <a:lstStyle>
            <a:lvl1pPr>
              <a:spcBef>
                <a:spcPts val="0"/>
              </a:spcBef>
              <a:defRPr sz="667">
                <a:solidFill>
                  <a:schemeClr val="tx1">
                    <a:alpha val="60000"/>
                  </a:schemeClr>
                </a:solidFill>
              </a:defRPr>
            </a:lvl1pPr>
          </a:lstStyle>
          <a:p>
            <a:endParaRPr lang="en-US" dirty="0"/>
          </a:p>
        </p:txBody>
      </p:sp>
      <p:sp>
        <p:nvSpPr>
          <p:cNvPr id="15" name="Text Placeholder 7">
            <a:extLst>
              <a:ext uri="{FF2B5EF4-FFF2-40B4-BE49-F238E27FC236}">
                <a16:creationId xmlns:a16="http://schemas.microsoft.com/office/drawing/2014/main" id="{138D9AC3-22E3-014D-AC23-DA10B62B9C17}"/>
              </a:ext>
            </a:extLst>
          </p:cNvPr>
          <p:cNvSpPr>
            <a:spLocks noGrp="1"/>
          </p:cNvSpPr>
          <p:nvPr>
            <p:ph type="body" sz="quarter" idx="17"/>
          </p:nvPr>
        </p:nvSpPr>
        <p:spPr>
          <a:xfrm>
            <a:off x="381001" y="190501"/>
            <a:ext cx="5524500" cy="190500"/>
          </a:xfrm>
        </p:spPr>
        <p:txBody>
          <a:bodyPr lIns="0" tIns="0" rIns="0" bIns="0">
            <a:noAutofit/>
          </a:bodyPr>
          <a:lstStyle>
            <a:lvl1pPr marL="0" indent="0">
              <a:lnSpc>
                <a:spcPct val="100000"/>
              </a:lnSpc>
              <a:spcBef>
                <a:spcPts val="0"/>
              </a:spcBef>
              <a:spcAft>
                <a:spcPts val="1167"/>
              </a:spcAft>
              <a:buNone/>
              <a:defRPr sz="833" b="0" i="0">
                <a:solidFill>
                  <a:srgbClr val="001141"/>
                </a:solidFill>
                <a:latin typeface="IBM Plex Sans Medium" panose="020B0503050203000203" pitchFamily="34" charset="0"/>
              </a:defRPr>
            </a:lvl1pPr>
            <a:lvl2pPr>
              <a:defRPr sz="667" b="0" i="0">
                <a:latin typeface="IBM Plex Sans Medium" panose="020B0503050203000203" pitchFamily="34" charset="0"/>
              </a:defRPr>
            </a:lvl2pPr>
            <a:lvl3pPr>
              <a:defRPr sz="667" b="0" i="0">
                <a:latin typeface="IBM Plex Sans Medium" panose="020B0503050203000203" pitchFamily="34" charset="0"/>
              </a:defRPr>
            </a:lvl3pPr>
            <a:lvl4pPr>
              <a:defRPr sz="667" b="0" i="0">
                <a:latin typeface="IBM Plex Sans Medium" panose="020B0503050203000203" pitchFamily="34" charset="0"/>
              </a:defRPr>
            </a:lvl4pPr>
            <a:lvl5pPr>
              <a:defRPr sz="667" b="0" i="0">
                <a:latin typeface="IBM Plex Sans Medium" panose="020B0503050203000203" pitchFamily="34" charset="0"/>
              </a:defRPr>
            </a:lvl5pPr>
          </a:lstStyle>
          <a:p>
            <a:pPr lvl="0"/>
            <a:r>
              <a:rPr lang="en-US" dirty="0"/>
              <a:t>Click to edit Master text styles</a:t>
            </a:r>
          </a:p>
        </p:txBody>
      </p:sp>
    </p:spTree>
    <p:extLst>
      <p:ext uri="{BB962C8B-B14F-4D97-AF65-F5344CB8AC3E}">
        <p14:creationId xmlns:p14="http://schemas.microsoft.com/office/powerpoint/2010/main" val="1244546768"/>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5-1] 1/4 : 3/4">
    <p:spTree>
      <p:nvGrpSpPr>
        <p:cNvPr id="1" name=""/>
        <p:cNvGrpSpPr/>
        <p:nvPr/>
      </p:nvGrpSpPr>
      <p:grpSpPr>
        <a:xfrm>
          <a:off x="0" y="0"/>
          <a:ext cx="0" cy="0"/>
          <a:chOff x="0" y="0"/>
          <a:chExt cx="0" cy="0"/>
        </a:xfrm>
      </p:grpSpPr>
      <p:sp>
        <p:nvSpPr>
          <p:cNvPr id="4" name="Rectangle 3"/>
          <p:cNvSpPr/>
          <p:nvPr userDrawn="1"/>
        </p:nvSpPr>
        <p:spPr>
          <a:xfrm>
            <a:off x="3048000" y="0"/>
            <a:ext cx="9144000" cy="6858000"/>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algn="ctr"/>
            <a:endParaRPr lang="en-US" sz="1125" b="0" i="0" dirty="0">
              <a:latin typeface="Arial Regular" charset="0"/>
            </a:endParaRPr>
          </a:p>
        </p:txBody>
      </p:sp>
      <p:sp>
        <p:nvSpPr>
          <p:cNvPr id="10" name="Content Placeholder 2"/>
          <p:cNvSpPr>
            <a:spLocks noGrp="1"/>
          </p:cNvSpPr>
          <p:nvPr>
            <p:ph idx="12"/>
          </p:nvPr>
        </p:nvSpPr>
        <p:spPr>
          <a:xfrm>
            <a:off x="3238501" y="1714501"/>
            <a:ext cx="8572499" cy="4572000"/>
          </a:xfrm>
        </p:spPr>
        <p:txBody>
          <a:bodyPr tIns="0">
            <a:noAutofit/>
          </a:bodyPr>
          <a:lstStyle>
            <a:lvl1pPr>
              <a:defRPr sz="1500">
                <a:solidFill>
                  <a:schemeClr val="tx1"/>
                </a:solidFill>
              </a:defRPr>
            </a:lvl1pPr>
            <a:lvl2pPr marL="152391" indent="-152391">
              <a:lnSpc>
                <a:spcPct val="110000"/>
              </a:lnSpc>
              <a:spcBef>
                <a:spcPts val="1000"/>
              </a:spcBef>
              <a:defRPr sz="1500">
                <a:solidFill>
                  <a:schemeClr val="tx1"/>
                </a:solidFill>
              </a:defRPr>
            </a:lvl2pPr>
            <a:lvl3pPr marL="304780" indent="-152391">
              <a:lnSpc>
                <a:spcPct val="110000"/>
              </a:lnSpc>
              <a:spcBef>
                <a:spcPts val="0"/>
              </a:spcBef>
              <a:defRPr sz="1500">
                <a:solidFill>
                  <a:schemeClr val="tx1"/>
                </a:solidFill>
              </a:defRPr>
            </a:lvl3pPr>
            <a:lvl4pPr marL="457171" indent="-152391">
              <a:lnSpc>
                <a:spcPct val="110000"/>
              </a:lnSpc>
              <a:spcBef>
                <a:spcPts val="0"/>
              </a:spcBef>
              <a:defRPr sz="1500">
                <a:solidFill>
                  <a:schemeClr val="tx1"/>
                </a:solidFill>
              </a:defRPr>
            </a:lvl4pPr>
            <a:lvl5pPr marL="609561" indent="-152391">
              <a:lnSpc>
                <a:spcPct val="110000"/>
              </a:lnSpc>
              <a:spcBef>
                <a:spcPts val="0"/>
              </a:spcBef>
              <a:defRPr sz="15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381002" y="1714497"/>
            <a:ext cx="2476500" cy="4572000"/>
          </a:xfrm>
        </p:spPr>
        <p:txBody>
          <a:bodyPr>
            <a:noAutofit/>
          </a:bodyPr>
          <a:lstStyle>
            <a:lvl1pPr>
              <a:lnSpc>
                <a:spcPct val="100000"/>
              </a:lnSpc>
              <a:spcBef>
                <a:spcPts val="1500"/>
              </a:spcBef>
              <a:defRPr sz="3333" b="0" i="0">
                <a:solidFill>
                  <a:schemeClr val="accent1"/>
                </a:solidFill>
                <a:latin typeface="IBM Plex Sans ExtLt" panose="020B0303050203000203" pitchFamily="34" charset="0"/>
              </a:defRPr>
            </a:lvl1pPr>
          </a:lstStyle>
          <a:p>
            <a:r>
              <a:rPr lang="en-US" dirty="0"/>
              <a:t>Click to edit Master title style</a:t>
            </a:r>
          </a:p>
        </p:txBody>
      </p:sp>
      <p:sp>
        <p:nvSpPr>
          <p:cNvPr id="7" name="Text Placeholder 13">
            <a:extLst>
              <a:ext uri="{FF2B5EF4-FFF2-40B4-BE49-F238E27FC236}">
                <a16:creationId xmlns:a16="http://schemas.microsoft.com/office/drawing/2014/main" id="{F43B2228-E44B-174E-ACE3-83C7FA1232D0}"/>
              </a:ext>
            </a:extLst>
          </p:cNvPr>
          <p:cNvSpPr>
            <a:spLocks noGrp="1"/>
          </p:cNvSpPr>
          <p:nvPr>
            <p:ph type="body" sz="quarter" idx="15"/>
          </p:nvPr>
        </p:nvSpPr>
        <p:spPr>
          <a:xfrm>
            <a:off x="381002" y="6096000"/>
            <a:ext cx="2476497" cy="403861"/>
          </a:xfrm>
        </p:spPr>
        <p:txBody>
          <a:bodyPr anchor="b"/>
          <a:lstStyle>
            <a:lvl1pPr>
              <a:spcBef>
                <a:spcPts val="0"/>
              </a:spcBef>
              <a:defRPr sz="667">
                <a:solidFill>
                  <a:schemeClr val="tx1">
                    <a:alpha val="60000"/>
                  </a:schemeClr>
                </a:solidFill>
              </a:defRPr>
            </a:lvl1pPr>
          </a:lstStyle>
          <a:p>
            <a:pPr lvl="0"/>
            <a:r>
              <a:rPr lang="en-US"/>
              <a:t>Click to edit Master text styles</a:t>
            </a:r>
          </a:p>
        </p:txBody>
      </p:sp>
      <p:pic>
        <p:nvPicPr>
          <p:cNvPr id="9" name="Picture 8">
            <a:extLst>
              <a:ext uri="{FF2B5EF4-FFF2-40B4-BE49-F238E27FC236}">
                <a16:creationId xmlns:a16="http://schemas.microsoft.com/office/drawing/2014/main" id="{20F25A9B-A1BE-A642-B57F-BF7F96FFE766}"/>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1338275" y="6553201"/>
            <a:ext cx="471765" cy="190500"/>
          </a:xfrm>
          <a:prstGeom prst="rect">
            <a:avLst/>
          </a:prstGeom>
        </p:spPr>
      </p:pic>
      <p:sp>
        <p:nvSpPr>
          <p:cNvPr id="5" name="Text Placeholder 7">
            <a:extLst>
              <a:ext uri="{FF2B5EF4-FFF2-40B4-BE49-F238E27FC236}">
                <a16:creationId xmlns:a16="http://schemas.microsoft.com/office/drawing/2014/main" id="{4C646A38-6A99-96E9-3048-36F367A1A9B4}"/>
              </a:ext>
            </a:extLst>
          </p:cNvPr>
          <p:cNvSpPr>
            <a:spLocks noGrp="1"/>
          </p:cNvSpPr>
          <p:nvPr>
            <p:ph type="body" sz="quarter" idx="16" hasCustomPrompt="1"/>
          </p:nvPr>
        </p:nvSpPr>
        <p:spPr>
          <a:xfrm>
            <a:off x="381001" y="381000"/>
            <a:ext cx="2476497" cy="272411"/>
          </a:xfrm>
        </p:spPr>
        <p:txBody>
          <a:bodyPr lIns="0" tIns="0" rIns="0" bIns="0">
            <a:noAutofit/>
          </a:bodyPr>
          <a:lstStyle>
            <a:lvl1pPr marL="0" indent="0">
              <a:lnSpc>
                <a:spcPct val="100000"/>
              </a:lnSpc>
              <a:spcBef>
                <a:spcPts val="0"/>
              </a:spcBef>
              <a:spcAft>
                <a:spcPts val="1167"/>
              </a:spcAft>
              <a:buNone/>
              <a:defRPr sz="1333" b="0" i="0">
                <a:solidFill>
                  <a:schemeClr val="tx1"/>
                </a:solidFill>
                <a:latin typeface="IBM Plex Sans Medium" panose="020B0503050203000203" pitchFamily="34" charset="0"/>
              </a:defRPr>
            </a:lvl1pPr>
            <a:lvl2pPr>
              <a:defRPr sz="667" b="0" i="0">
                <a:latin typeface="IBM Plex Sans Medium" panose="020B0503050203000203" pitchFamily="34" charset="0"/>
              </a:defRPr>
            </a:lvl2pPr>
            <a:lvl3pPr>
              <a:defRPr sz="667" b="0" i="0">
                <a:latin typeface="IBM Plex Sans Medium" panose="020B0503050203000203" pitchFamily="34" charset="0"/>
              </a:defRPr>
            </a:lvl3pPr>
            <a:lvl4pPr>
              <a:defRPr sz="667" b="0" i="0">
                <a:latin typeface="IBM Plex Sans Medium" panose="020B0503050203000203" pitchFamily="34" charset="0"/>
              </a:defRPr>
            </a:lvl4pPr>
            <a:lvl5pPr>
              <a:defRPr sz="667" b="0" i="0">
                <a:latin typeface="IBM Plex Sans Mediu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81765057"/>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1_[7-4] 3 block">
    <p:bg>
      <p:bgPr>
        <a:solidFill>
          <a:schemeClr val="bg1"/>
        </a:solidFill>
        <a:effectLst/>
      </p:bgPr>
    </p:bg>
    <p:spTree>
      <p:nvGrpSpPr>
        <p:cNvPr id="1" name=""/>
        <p:cNvGrpSpPr/>
        <p:nvPr/>
      </p:nvGrpSpPr>
      <p:grpSpPr>
        <a:xfrm>
          <a:off x="0" y="0"/>
          <a:ext cx="0" cy="0"/>
          <a:chOff x="0" y="0"/>
          <a:chExt cx="0" cy="0"/>
        </a:xfrm>
      </p:grpSpPr>
      <p:sp>
        <p:nvSpPr>
          <p:cNvPr id="3" name="Picture Placeholder">
            <a:extLst>
              <a:ext uri="{FF2B5EF4-FFF2-40B4-BE49-F238E27FC236}">
                <a16:creationId xmlns:a16="http://schemas.microsoft.com/office/drawing/2014/main" id="{4B66DA08-E4C1-28EA-F038-9955AABC7BB5}"/>
              </a:ext>
            </a:extLst>
          </p:cNvPr>
          <p:cNvSpPr>
            <a:spLocks noGrp="1"/>
          </p:cNvSpPr>
          <p:nvPr>
            <p:ph type="pic" sz="quarter" idx="19"/>
          </p:nvPr>
        </p:nvSpPr>
        <p:spPr>
          <a:xfrm>
            <a:off x="0" y="-3"/>
            <a:ext cx="6096000" cy="6858000"/>
          </a:xfrm>
        </p:spPr>
        <p:txBody>
          <a:bodyPr lIns="228600" tIns="457200" rIns="91440" bIns="91440" anchor="ctr"/>
          <a:lstStyle>
            <a:lvl1pPr algn="ctr">
              <a:defRPr sz="1000">
                <a:solidFill>
                  <a:schemeClr val="accent6"/>
                </a:solidFill>
              </a:defRPr>
            </a:lvl1pPr>
          </a:lstStyle>
          <a:p>
            <a:r>
              <a:rPr lang="en-US" dirty="0"/>
              <a:t>Click icon to add picture</a:t>
            </a:r>
          </a:p>
          <a:p>
            <a:br>
              <a:rPr lang="en-US" dirty="0"/>
            </a:br>
            <a:r>
              <a:rPr lang="en-US" dirty="0"/>
              <a:t>For optimal results use IBV optimized images tailored to this space https://ibm.box.com/s/o90abqtdne6u89uouh42h0et7pg0hc4q</a:t>
            </a:r>
          </a:p>
        </p:txBody>
      </p:sp>
      <p:sp>
        <p:nvSpPr>
          <p:cNvPr id="2" name="Title 1"/>
          <p:cNvSpPr>
            <a:spLocks noGrp="1"/>
          </p:cNvSpPr>
          <p:nvPr>
            <p:ph type="title"/>
          </p:nvPr>
        </p:nvSpPr>
        <p:spPr>
          <a:xfrm>
            <a:off x="381000" y="1651001"/>
            <a:ext cx="5486400" cy="1778001"/>
          </a:xfrm>
        </p:spPr>
        <p:txBody>
          <a:bodyPr>
            <a:noAutofit/>
          </a:bodyPr>
          <a:lstStyle>
            <a:lvl1pPr>
              <a:defRPr sz="3333" b="0" i="0">
                <a:solidFill>
                  <a:schemeClr val="tx1"/>
                </a:solidFill>
                <a:latin typeface="IBM Plex Sans ExtLt" panose="020B0303050203000203" pitchFamily="34" charset="0"/>
                <a:ea typeface="IBM Plex Sans ExtLt" panose="020B0303050203000203" pitchFamily="34" charset="0"/>
                <a:cs typeface="IBM Plex Sans ExtLt" panose="020B0303050203000203" pitchFamily="34" charset="0"/>
              </a:defRPr>
            </a:lvl1pPr>
          </a:lstStyle>
          <a:p>
            <a:r>
              <a:rPr lang="en-US" dirty="0"/>
              <a:t>Click to edit Master title style</a:t>
            </a:r>
          </a:p>
        </p:txBody>
      </p:sp>
      <p:sp>
        <p:nvSpPr>
          <p:cNvPr id="11" name="Content Placeholder 13"/>
          <p:cNvSpPr>
            <a:spLocks noGrp="1"/>
          </p:cNvSpPr>
          <p:nvPr>
            <p:ph sz="quarter" idx="17"/>
          </p:nvPr>
        </p:nvSpPr>
        <p:spPr>
          <a:xfrm>
            <a:off x="0" y="3429000"/>
            <a:ext cx="3048000" cy="3429000"/>
          </a:xfrm>
          <a:prstGeom prst="rect">
            <a:avLst/>
          </a:prstGeom>
          <a:noFill/>
          <a:ln>
            <a:noFill/>
          </a:ln>
        </p:spPr>
        <p:txBody>
          <a:bodyPr lIns="457200" tIns="457200" rIns="228600" bIns="228600"/>
          <a:lstStyle>
            <a:lvl1pPr>
              <a:lnSpc>
                <a:spcPct val="110000"/>
              </a:lnSpc>
              <a:spcBef>
                <a:spcPts val="1500"/>
              </a:spcBef>
              <a:defRPr sz="1333"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stStyle>
          <a:p>
            <a:pPr lvl="0"/>
            <a:r>
              <a:rPr lang="en-US" dirty="0"/>
              <a:t>Click to edit Master text styles</a:t>
            </a:r>
          </a:p>
        </p:txBody>
      </p:sp>
      <p:sp>
        <p:nvSpPr>
          <p:cNvPr id="26" name="Text Placeholder 23"/>
          <p:cNvSpPr>
            <a:spLocks noGrp="1"/>
          </p:cNvSpPr>
          <p:nvPr>
            <p:ph type="body" sz="quarter" idx="14" hasCustomPrompt="1"/>
          </p:nvPr>
        </p:nvSpPr>
        <p:spPr>
          <a:xfrm>
            <a:off x="381000" y="6118860"/>
            <a:ext cx="5486400" cy="381000"/>
          </a:xfrm>
          <a:prstGeom prst="rect">
            <a:avLst/>
          </a:prstGeom>
        </p:spPr>
        <p:txBody>
          <a:bodyPr lIns="0" tIns="0" rIns="0" bIns="0" anchor="b"/>
          <a:lstStyle>
            <a:lvl1pPr marL="0" indent="0">
              <a:tabLst/>
              <a:defRPr sz="667" b="0" i="0">
                <a:solidFill>
                  <a:schemeClr val="tx1">
                    <a:alpha val="60000"/>
                  </a:schemeClr>
                </a:solidFill>
                <a:latin typeface="IBM Plex Sans" charset="0"/>
                <a:ea typeface="IBM Plex Sans" charset="0"/>
                <a:cs typeface="IBM Plex Sans" charset="0"/>
              </a:defRPr>
            </a:lvl1pPr>
            <a:lvl2pPr>
              <a:defRPr sz="751"/>
            </a:lvl2pPr>
            <a:lvl3pPr>
              <a:defRPr sz="751"/>
            </a:lvl3pPr>
            <a:lvl4pPr>
              <a:defRPr sz="751"/>
            </a:lvl4pPr>
            <a:lvl5pPr>
              <a:defRPr sz="751"/>
            </a:lvl5pPr>
          </a:lstStyle>
          <a:p>
            <a:pPr lvl="0"/>
            <a:r>
              <a:rPr lang="en-US" dirty="0"/>
              <a:t>Source: Edit source here</a:t>
            </a:r>
          </a:p>
        </p:txBody>
      </p:sp>
      <p:sp>
        <p:nvSpPr>
          <p:cNvPr id="4" name="Text Placeholder 7">
            <a:extLst>
              <a:ext uri="{FF2B5EF4-FFF2-40B4-BE49-F238E27FC236}">
                <a16:creationId xmlns:a16="http://schemas.microsoft.com/office/drawing/2014/main" id="{C85A5FBD-0BD7-F996-69FA-7ECF8144CCEF}"/>
              </a:ext>
            </a:extLst>
          </p:cNvPr>
          <p:cNvSpPr>
            <a:spLocks noGrp="1"/>
          </p:cNvSpPr>
          <p:nvPr>
            <p:ph type="body" sz="quarter" idx="18" hasCustomPrompt="1"/>
          </p:nvPr>
        </p:nvSpPr>
        <p:spPr>
          <a:xfrm>
            <a:off x="381001" y="381000"/>
            <a:ext cx="2476497" cy="228599"/>
          </a:xfrm>
        </p:spPr>
        <p:txBody>
          <a:bodyPr lIns="0" tIns="0" rIns="0" bIns="0">
            <a:noAutofit/>
          </a:bodyPr>
          <a:lstStyle>
            <a:lvl1pPr marL="0" indent="0">
              <a:lnSpc>
                <a:spcPct val="100000"/>
              </a:lnSpc>
              <a:spcBef>
                <a:spcPts val="0"/>
              </a:spcBef>
              <a:spcAft>
                <a:spcPts val="1167"/>
              </a:spcAft>
              <a:buNone/>
              <a:defRPr sz="1167" b="0" i="0">
                <a:solidFill>
                  <a:schemeClr val="tx1"/>
                </a:solidFill>
                <a:latin typeface="IBM Plex Sans Medium" panose="020B0503050203000203" pitchFamily="34" charset="0"/>
              </a:defRPr>
            </a:lvl1pPr>
            <a:lvl2pPr>
              <a:defRPr sz="667" b="0" i="0">
                <a:latin typeface="IBM Plex Sans Medium" panose="020B0503050203000203" pitchFamily="34" charset="0"/>
              </a:defRPr>
            </a:lvl2pPr>
            <a:lvl3pPr>
              <a:defRPr sz="667" b="0" i="0">
                <a:latin typeface="IBM Plex Sans Medium" panose="020B0503050203000203" pitchFamily="34" charset="0"/>
              </a:defRPr>
            </a:lvl3pPr>
            <a:lvl4pPr>
              <a:defRPr sz="667" b="0" i="0">
                <a:latin typeface="IBM Plex Sans Medium" panose="020B0503050203000203" pitchFamily="34" charset="0"/>
              </a:defRPr>
            </a:lvl4pPr>
            <a:lvl5pPr>
              <a:defRPr sz="667" b="0" i="0">
                <a:latin typeface="IBM Plex Sans Medium" panose="020B0503050203000203" pitchFamily="34" charset="0"/>
              </a:defRPr>
            </a:lvl5pPr>
          </a:lstStyle>
          <a:p>
            <a:pPr lvl="0"/>
            <a:r>
              <a:rPr lang="en-US" dirty="0"/>
              <a:t>Click to edit optional section header </a:t>
            </a:r>
          </a:p>
        </p:txBody>
      </p:sp>
      <p:sp>
        <p:nvSpPr>
          <p:cNvPr id="5" name="Content Placeholder 13">
            <a:extLst>
              <a:ext uri="{FF2B5EF4-FFF2-40B4-BE49-F238E27FC236}">
                <a16:creationId xmlns:a16="http://schemas.microsoft.com/office/drawing/2014/main" id="{8EA8F7A3-7507-ADB2-14B8-886A4E1CDDFB}"/>
              </a:ext>
            </a:extLst>
          </p:cNvPr>
          <p:cNvSpPr>
            <a:spLocks noGrp="1"/>
          </p:cNvSpPr>
          <p:nvPr>
            <p:ph sz="quarter" idx="20"/>
          </p:nvPr>
        </p:nvSpPr>
        <p:spPr>
          <a:xfrm>
            <a:off x="3048000" y="3428999"/>
            <a:ext cx="3048000" cy="3429000"/>
          </a:xfrm>
          <a:prstGeom prst="rect">
            <a:avLst/>
          </a:prstGeom>
          <a:noFill/>
          <a:ln>
            <a:noFill/>
          </a:ln>
        </p:spPr>
        <p:txBody>
          <a:bodyPr lIns="457200" tIns="457200" rIns="228600" bIns="228600"/>
          <a:lstStyle>
            <a:lvl1pPr>
              <a:lnSpc>
                <a:spcPct val="110000"/>
              </a:lnSpc>
              <a:spcBef>
                <a:spcPts val="1500"/>
              </a:spcBef>
              <a:defRPr sz="1333"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stStyle>
          <a:p>
            <a:pPr lvl="0"/>
            <a:r>
              <a:rPr lang="en-US" dirty="0"/>
              <a:t>Click to edit Master text styles</a:t>
            </a:r>
          </a:p>
        </p:txBody>
      </p:sp>
      <p:sp>
        <p:nvSpPr>
          <p:cNvPr id="6" name="Content Placeholder 13">
            <a:extLst>
              <a:ext uri="{FF2B5EF4-FFF2-40B4-BE49-F238E27FC236}">
                <a16:creationId xmlns:a16="http://schemas.microsoft.com/office/drawing/2014/main" id="{F2923D2A-64F7-D40B-5E02-15B78A5E146A}"/>
              </a:ext>
            </a:extLst>
          </p:cNvPr>
          <p:cNvSpPr>
            <a:spLocks noGrp="1"/>
          </p:cNvSpPr>
          <p:nvPr>
            <p:ph sz="quarter" idx="21"/>
          </p:nvPr>
        </p:nvSpPr>
        <p:spPr>
          <a:xfrm>
            <a:off x="6096000" y="3429000"/>
            <a:ext cx="3048000" cy="3429000"/>
          </a:xfrm>
          <a:prstGeom prst="rect">
            <a:avLst/>
          </a:prstGeom>
          <a:noFill/>
          <a:ln>
            <a:noFill/>
          </a:ln>
        </p:spPr>
        <p:txBody>
          <a:bodyPr lIns="457200" tIns="457200" rIns="228600" bIns="228600"/>
          <a:lstStyle>
            <a:lvl1pPr>
              <a:lnSpc>
                <a:spcPct val="110000"/>
              </a:lnSpc>
              <a:spcBef>
                <a:spcPts val="1500"/>
              </a:spcBef>
              <a:defRPr sz="1333"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stStyle>
          <a:p>
            <a:pPr lvl="0"/>
            <a:r>
              <a:rPr lang="en-US" dirty="0"/>
              <a:t>Click to edit Master text styles</a:t>
            </a:r>
          </a:p>
        </p:txBody>
      </p:sp>
      <p:sp>
        <p:nvSpPr>
          <p:cNvPr id="7" name="Content Placeholder 13">
            <a:extLst>
              <a:ext uri="{FF2B5EF4-FFF2-40B4-BE49-F238E27FC236}">
                <a16:creationId xmlns:a16="http://schemas.microsoft.com/office/drawing/2014/main" id="{749B7DEA-2243-3936-BDBB-1194347F94C7}"/>
              </a:ext>
            </a:extLst>
          </p:cNvPr>
          <p:cNvSpPr>
            <a:spLocks noGrp="1"/>
          </p:cNvSpPr>
          <p:nvPr>
            <p:ph sz="quarter" idx="22"/>
          </p:nvPr>
        </p:nvSpPr>
        <p:spPr>
          <a:xfrm>
            <a:off x="9144000" y="3429000"/>
            <a:ext cx="3048000" cy="3429000"/>
          </a:xfrm>
          <a:prstGeom prst="rect">
            <a:avLst/>
          </a:prstGeom>
          <a:noFill/>
          <a:ln>
            <a:noFill/>
          </a:ln>
        </p:spPr>
        <p:txBody>
          <a:bodyPr lIns="457200" tIns="457200" rIns="228600" bIns="228600"/>
          <a:lstStyle>
            <a:lvl1pPr>
              <a:lnSpc>
                <a:spcPct val="110000"/>
              </a:lnSpc>
              <a:spcBef>
                <a:spcPts val="1500"/>
              </a:spcBef>
              <a:defRPr sz="1333"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stStyle>
          <a:p>
            <a:pPr lvl="0"/>
            <a:r>
              <a:rPr lang="en-US" dirty="0"/>
              <a:t>Click to edit Master text styles</a:t>
            </a:r>
          </a:p>
        </p:txBody>
      </p:sp>
    </p:spTree>
    <p:extLst>
      <p:ext uri="{BB962C8B-B14F-4D97-AF65-F5344CB8AC3E}">
        <p14:creationId xmlns:p14="http://schemas.microsoft.com/office/powerpoint/2010/main" val="1426448991"/>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userDrawn="1">
  <p:cSld name="1_title, text (1/4), blank (3/4)">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lvl1pPr>
              <a:defRPr>
                <a:solidFill>
                  <a:schemeClr val="tx1"/>
                </a:solidFill>
              </a:defRPr>
            </a:lvl1pPr>
          </a:lstStyle>
          <a:p>
            <a:r>
              <a:rPr lang="en-US"/>
              <a:t>Click to edit Master title style</a:t>
            </a:r>
          </a:p>
        </p:txBody>
      </p:sp>
      <p:sp>
        <p:nvSpPr>
          <p:cNvPr id="6" name="Text Placeholder"/>
          <p:cNvSpPr>
            <a:spLocks noGrp="1"/>
          </p:cNvSpPr>
          <p:nvPr>
            <p:ph type="body" sz="quarter" idx="12"/>
          </p:nvPr>
        </p:nvSpPr>
        <p:spPr>
          <a:xfrm>
            <a:off x="292608" y="1658112"/>
            <a:ext cx="2450592" cy="433628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755210256"/>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title, blank">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lvl1pPr>
              <a:defRPr>
                <a:solidFill>
                  <a:schemeClr val="tx1"/>
                </a:solidFill>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Group Name / DOC ID / Month XX, 2022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337072715"/>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userDrawn="1">
  <p:cSld name="1_Boxes, 6 stack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288000" y="192601"/>
            <a:ext cx="2474591" cy="2286795"/>
          </a:xfrm>
        </p:spPr>
        <p:txBody>
          <a:bodyPr/>
          <a:lstStyle>
            <a:lvl1pPr>
              <a:lnSpc>
                <a:spcPct val="100000"/>
              </a:lnSpc>
              <a:defRPr sz="3199" b="0" i="0">
                <a:solidFill>
                  <a:schemeClr val="tx2"/>
                </a:solidFill>
                <a:latin typeface="IBM Plex Sans Light" panose="020B0403050203000203" pitchFamily="34" charset="0"/>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01A4BD59-9F51-7E32-8659-A763D0799EB2}"/>
              </a:ext>
            </a:extLst>
          </p:cNvPr>
          <p:cNvSpPr>
            <a:spLocks noGrp="1"/>
          </p:cNvSpPr>
          <p:nvPr>
            <p:ph type="ftr" sz="quarter" idx="22"/>
          </p:nvPr>
        </p:nvSpPr>
        <p:spPr/>
        <p:txBody>
          <a:bodyPr/>
          <a:lstStyle>
            <a:lvl1pPr>
              <a:defRPr b="0" i="0">
                <a:latin typeface="IBM Plex Sans Light" panose="020B0403050203000203" pitchFamily="34" charset="0"/>
              </a:defRPr>
            </a:lvl1pPr>
          </a:lstStyle>
          <a:p>
            <a:endParaRPr lang="en-US"/>
          </a:p>
        </p:txBody>
      </p:sp>
      <p:sp>
        <p:nvSpPr>
          <p:cNvPr id="19" name="Text Placeholder 6">
            <a:extLst>
              <a:ext uri="{FF2B5EF4-FFF2-40B4-BE49-F238E27FC236}">
                <a16:creationId xmlns:a16="http://schemas.microsoft.com/office/drawing/2014/main" id="{B74FE312-96C3-0801-8AFE-48C53A3855EF}"/>
              </a:ext>
            </a:extLst>
          </p:cNvPr>
          <p:cNvSpPr>
            <a:spLocks noGrp="1"/>
          </p:cNvSpPr>
          <p:nvPr>
            <p:ph type="body" sz="quarter" idx="10"/>
          </p:nvPr>
        </p:nvSpPr>
        <p:spPr>
          <a:xfrm>
            <a:off x="6363187" y="288039"/>
            <a:ext cx="2481639" cy="2572543"/>
          </a:xfrm>
          <a:prstGeom prst="rect">
            <a:avLst/>
          </a:prstGeom>
        </p:spPr>
        <p:txBody>
          <a:bodyPr/>
          <a:lstStyle>
            <a:lvl1pPr defTabSz="580324">
              <a:lnSpc>
                <a:spcPct val="100000"/>
              </a:lnSpc>
              <a:spcBef>
                <a:spcPts val="0"/>
              </a:spcBef>
              <a:defRPr sz="1799" b="0" i="0">
                <a:solidFill>
                  <a:schemeClr val="tx1"/>
                </a:solidFill>
                <a:latin typeface="IBM Plex Sans Light" panose="020B0403050203000203" pitchFamily="34" charset="0"/>
              </a:defRPr>
            </a:lvl1pPr>
            <a:lvl2pPr defTabSz="580324">
              <a:lnSpc>
                <a:spcPct val="100000"/>
              </a:lnSpc>
              <a:spcBef>
                <a:spcPts val="0"/>
              </a:spcBef>
              <a:defRPr sz="1799" b="0" i="0">
                <a:solidFill>
                  <a:schemeClr val="tx1"/>
                </a:solidFill>
                <a:latin typeface="IBM Plex Sans Light" panose="020B0403050203000203" pitchFamily="34" charset="0"/>
              </a:defRPr>
            </a:lvl2pPr>
            <a:lvl3pPr defTabSz="580324">
              <a:lnSpc>
                <a:spcPct val="100000"/>
              </a:lnSpc>
              <a:spcBef>
                <a:spcPts val="0"/>
              </a:spcBef>
              <a:defRPr sz="1799" b="0" i="0">
                <a:solidFill>
                  <a:schemeClr val="tx1"/>
                </a:solidFill>
                <a:latin typeface="IBM Plex Sans Light" panose="020B0403050203000203" pitchFamily="34" charset="0"/>
              </a:defRPr>
            </a:lvl3pPr>
            <a:lvl4pPr defTabSz="580324">
              <a:lnSpc>
                <a:spcPct val="100000"/>
              </a:lnSpc>
              <a:spcBef>
                <a:spcPts val="0"/>
              </a:spcBef>
              <a:defRPr sz="1799" b="0" i="0">
                <a:solidFill>
                  <a:schemeClr val="tx1"/>
                </a:solidFill>
                <a:latin typeface="IBM Plex Sans Light" panose="020B0403050203000203" pitchFamily="34" charset="0"/>
              </a:defRPr>
            </a:lvl4pPr>
            <a:lvl5pPr defTabSz="580324">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0" name="Text Placeholder 6">
            <a:extLst>
              <a:ext uri="{FF2B5EF4-FFF2-40B4-BE49-F238E27FC236}">
                <a16:creationId xmlns:a16="http://schemas.microsoft.com/office/drawing/2014/main" id="{BFE072FD-410A-B1CF-4BD5-EFE459133BB6}"/>
              </a:ext>
            </a:extLst>
          </p:cNvPr>
          <p:cNvSpPr>
            <a:spLocks noGrp="1"/>
          </p:cNvSpPr>
          <p:nvPr>
            <p:ph type="body" sz="quarter" idx="23"/>
          </p:nvPr>
        </p:nvSpPr>
        <p:spPr>
          <a:xfrm>
            <a:off x="9398653" y="288039"/>
            <a:ext cx="2481639" cy="2572543"/>
          </a:xfrm>
          <a:prstGeom prst="rect">
            <a:avLst/>
          </a:prstGeom>
        </p:spPr>
        <p:txBody>
          <a:bodyPr/>
          <a:lstStyle>
            <a:lvl1pPr defTabSz="580324">
              <a:lnSpc>
                <a:spcPct val="100000"/>
              </a:lnSpc>
              <a:spcBef>
                <a:spcPts val="0"/>
              </a:spcBef>
              <a:defRPr sz="1799" b="0" i="0">
                <a:solidFill>
                  <a:schemeClr val="tx1"/>
                </a:solidFill>
                <a:latin typeface="IBM Plex Sans Light" panose="020B0403050203000203" pitchFamily="34" charset="0"/>
              </a:defRPr>
            </a:lvl1pPr>
            <a:lvl2pPr defTabSz="580324">
              <a:lnSpc>
                <a:spcPct val="100000"/>
              </a:lnSpc>
              <a:spcBef>
                <a:spcPts val="0"/>
              </a:spcBef>
              <a:defRPr sz="1799" b="0" i="0">
                <a:solidFill>
                  <a:schemeClr val="tx1"/>
                </a:solidFill>
                <a:latin typeface="IBM Plex Sans Light" panose="020B0403050203000203" pitchFamily="34" charset="0"/>
              </a:defRPr>
            </a:lvl2pPr>
            <a:lvl3pPr defTabSz="580324">
              <a:lnSpc>
                <a:spcPct val="100000"/>
              </a:lnSpc>
              <a:spcBef>
                <a:spcPts val="0"/>
              </a:spcBef>
              <a:defRPr sz="1799" b="0" i="0">
                <a:solidFill>
                  <a:schemeClr val="tx1"/>
                </a:solidFill>
                <a:latin typeface="IBM Plex Sans Light" panose="020B0403050203000203" pitchFamily="34" charset="0"/>
              </a:defRPr>
            </a:lvl3pPr>
            <a:lvl4pPr defTabSz="580324">
              <a:lnSpc>
                <a:spcPct val="100000"/>
              </a:lnSpc>
              <a:spcBef>
                <a:spcPts val="0"/>
              </a:spcBef>
              <a:defRPr sz="1799" b="0" i="0">
                <a:solidFill>
                  <a:schemeClr val="tx1"/>
                </a:solidFill>
                <a:latin typeface="IBM Plex Sans Light" panose="020B0403050203000203" pitchFamily="34" charset="0"/>
              </a:defRPr>
            </a:lvl4pPr>
            <a:lvl5pPr defTabSz="580324">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1" name="Text Placeholder 6">
            <a:extLst>
              <a:ext uri="{FF2B5EF4-FFF2-40B4-BE49-F238E27FC236}">
                <a16:creationId xmlns:a16="http://schemas.microsoft.com/office/drawing/2014/main" id="{1C0822F6-B969-1E92-CC74-0CBB1126A9C8}"/>
              </a:ext>
            </a:extLst>
          </p:cNvPr>
          <p:cNvSpPr>
            <a:spLocks noGrp="1"/>
          </p:cNvSpPr>
          <p:nvPr>
            <p:ph type="body" sz="quarter" idx="24"/>
          </p:nvPr>
        </p:nvSpPr>
        <p:spPr>
          <a:xfrm>
            <a:off x="6363187" y="3333752"/>
            <a:ext cx="2481639" cy="2476499"/>
          </a:xfrm>
          <a:prstGeom prst="rect">
            <a:avLst/>
          </a:prstGeom>
        </p:spPr>
        <p:txBody>
          <a:bodyPr/>
          <a:lstStyle>
            <a:lvl1pPr defTabSz="580324">
              <a:lnSpc>
                <a:spcPct val="100000"/>
              </a:lnSpc>
              <a:spcBef>
                <a:spcPts val="0"/>
              </a:spcBef>
              <a:defRPr sz="1799" b="0" i="0">
                <a:solidFill>
                  <a:schemeClr val="tx1"/>
                </a:solidFill>
                <a:latin typeface="IBM Plex Sans Light" panose="020B0403050203000203" pitchFamily="34" charset="0"/>
              </a:defRPr>
            </a:lvl1pPr>
            <a:lvl2pPr defTabSz="580324">
              <a:lnSpc>
                <a:spcPct val="100000"/>
              </a:lnSpc>
              <a:spcBef>
                <a:spcPts val="0"/>
              </a:spcBef>
              <a:defRPr sz="1799" b="0" i="0">
                <a:solidFill>
                  <a:schemeClr val="tx1"/>
                </a:solidFill>
                <a:latin typeface="IBM Plex Sans Light" panose="020B0403050203000203" pitchFamily="34" charset="0"/>
              </a:defRPr>
            </a:lvl2pPr>
            <a:lvl3pPr defTabSz="580324">
              <a:lnSpc>
                <a:spcPct val="100000"/>
              </a:lnSpc>
              <a:spcBef>
                <a:spcPts val="0"/>
              </a:spcBef>
              <a:defRPr sz="1799" b="0" i="0">
                <a:solidFill>
                  <a:schemeClr val="tx1"/>
                </a:solidFill>
                <a:latin typeface="IBM Plex Sans Light" panose="020B0403050203000203" pitchFamily="34" charset="0"/>
              </a:defRPr>
            </a:lvl3pPr>
            <a:lvl4pPr defTabSz="580324">
              <a:lnSpc>
                <a:spcPct val="100000"/>
              </a:lnSpc>
              <a:spcBef>
                <a:spcPts val="0"/>
              </a:spcBef>
              <a:defRPr sz="1799" b="0" i="0">
                <a:solidFill>
                  <a:schemeClr val="tx1"/>
                </a:solidFill>
                <a:latin typeface="IBM Plex Sans Light" panose="020B0403050203000203" pitchFamily="34" charset="0"/>
              </a:defRPr>
            </a:lvl4pPr>
            <a:lvl5pPr defTabSz="580324">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2" name="Text Placeholder 6">
            <a:extLst>
              <a:ext uri="{FF2B5EF4-FFF2-40B4-BE49-F238E27FC236}">
                <a16:creationId xmlns:a16="http://schemas.microsoft.com/office/drawing/2014/main" id="{F9AB4B51-7CBC-4B83-F837-82517C33FEBA}"/>
              </a:ext>
            </a:extLst>
          </p:cNvPr>
          <p:cNvSpPr>
            <a:spLocks noGrp="1"/>
          </p:cNvSpPr>
          <p:nvPr>
            <p:ph type="body" sz="quarter" idx="25"/>
          </p:nvPr>
        </p:nvSpPr>
        <p:spPr>
          <a:xfrm>
            <a:off x="9398653" y="3333752"/>
            <a:ext cx="2481639" cy="2476499"/>
          </a:xfrm>
          <a:prstGeom prst="rect">
            <a:avLst/>
          </a:prstGeom>
        </p:spPr>
        <p:txBody>
          <a:bodyPr/>
          <a:lstStyle>
            <a:lvl1pPr defTabSz="580324">
              <a:lnSpc>
                <a:spcPct val="100000"/>
              </a:lnSpc>
              <a:spcBef>
                <a:spcPts val="0"/>
              </a:spcBef>
              <a:defRPr sz="1799" b="0" i="0">
                <a:solidFill>
                  <a:schemeClr val="tx1"/>
                </a:solidFill>
                <a:latin typeface="IBM Plex Sans Light" panose="020B0403050203000203" pitchFamily="34" charset="0"/>
              </a:defRPr>
            </a:lvl1pPr>
            <a:lvl2pPr defTabSz="580324">
              <a:lnSpc>
                <a:spcPct val="100000"/>
              </a:lnSpc>
              <a:spcBef>
                <a:spcPts val="0"/>
              </a:spcBef>
              <a:defRPr sz="1799" b="0" i="0">
                <a:solidFill>
                  <a:schemeClr val="tx1"/>
                </a:solidFill>
                <a:latin typeface="IBM Plex Sans Light" panose="020B0403050203000203" pitchFamily="34" charset="0"/>
              </a:defRPr>
            </a:lvl2pPr>
            <a:lvl3pPr defTabSz="580324">
              <a:lnSpc>
                <a:spcPct val="100000"/>
              </a:lnSpc>
              <a:spcBef>
                <a:spcPts val="0"/>
              </a:spcBef>
              <a:defRPr sz="1799" b="0" i="0">
                <a:solidFill>
                  <a:schemeClr val="tx1"/>
                </a:solidFill>
                <a:latin typeface="IBM Plex Sans Light" panose="020B0403050203000203" pitchFamily="34" charset="0"/>
              </a:defRPr>
            </a:lvl3pPr>
            <a:lvl4pPr defTabSz="580324">
              <a:lnSpc>
                <a:spcPct val="100000"/>
              </a:lnSpc>
              <a:spcBef>
                <a:spcPts val="0"/>
              </a:spcBef>
              <a:defRPr sz="1799" b="0" i="0">
                <a:solidFill>
                  <a:schemeClr val="tx1"/>
                </a:solidFill>
                <a:latin typeface="IBM Plex Sans Light" panose="020B0403050203000203" pitchFamily="34" charset="0"/>
              </a:defRPr>
            </a:lvl4pPr>
            <a:lvl5pPr defTabSz="580324">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3" name="Text Placeholder 6">
            <a:extLst>
              <a:ext uri="{FF2B5EF4-FFF2-40B4-BE49-F238E27FC236}">
                <a16:creationId xmlns:a16="http://schemas.microsoft.com/office/drawing/2014/main" id="{4AB00072-45AF-510F-C146-BAC3B20406FD}"/>
              </a:ext>
            </a:extLst>
          </p:cNvPr>
          <p:cNvSpPr>
            <a:spLocks noGrp="1"/>
          </p:cNvSpPr>
          <p:nvPr>
            <p:ph type="body" sz="quarter" idx="26"/>
          </p:nvPr>
        </p:nvSpPr>
        <p:spPr>
          <a:xfrm>
            <a:off x="3332557" y="288037"/>
            <a:ext cx="2481639" cy="2572543"/>
          </a:xfrm>
          <a:prstGeom prst="rect">
            <a:avLst/>
          </a:prstGeom>
        </p:spPr>
        <p:txBody>
          <a:bodyPr/>
          <a:lstStyle>
            <a:lvl1pPr defTabSz="580324">
              <a:lnSpc>
                <a:spcPct val="100000"/>
              </a:lnSpc>
              <a:spcBef>
                <a:spcPts val="0"/>
              </a:spcBef>
              <a:defRPr sz="1799" b="0" i="0">
                <a:solidFill>
                  <a:schemeClr val="tx1"/>
                </a:solidFill>
                <a:latin typeface="IBM Plex Sans Light" panose="020B0403050203000203" pitchFamily="34" charset="0"/>
              </a:defRPr>
            </a:lvl1pPr>
            <a:lvl2pPr defTabSz="580324">
              <a:lnSpc>
                <a:spcPct val="100000"/>
              </a:lnSpc>
              <a:spcBef>
                <a:spcPts val="0"/>
              </a:spcBef>
              <a:defRPr sz="1799" b="0" i="0">
                <a:solidFill>
                  <a:schemeClr val="tx1"/>
                </a:solidFill>
                <a:latin typeface="IBM Plex Sans Light" panose="020B0403050203000203" pitchFamily="34" charset="0"/>
              </a:defRPr>
            </a:lvl2pPr>
            <a:lvl3pPr defTabSz="580324">
              <a:lnSpc>
                <a:spcPct val="100000"/>
              </a:lnSpc>
              <a:spcBef>
                <a:spcPts val="0"/>
              </a:spcBef>
              <a:defRPr sz="1799" b="0" i="0">
                <a:solidFill>
                  <a:schemeClr val="tx1"/>
                </a:solidFill>
                <a:latin typeface="IBM Plex Sans Light" panose="020B0403050203000203" pitchFamily="34" charset="0"/>
              </a:defRPr>
            </a:lvl3pPr>
            <a:lvl4pPr defTabSz="580324">
              <a:lnSpc>
                <a:spcPct val="100000"/>
              </a:lnSpc>
              <a:spcBef>
                <a:spcPts val="0"/>
              </a:spcBef>
              <a:defRPr sz="1799" b="0" i="0">
                <a:solidFill>
                  <a:schemeClr val="tx1"/>
                </a:solidFill>
                <a:latin typeface="IBM Plex Sans Light" panose="020B0403050203000203" pitchFamily="34" charset="0"/>
              </a:defRPr>
            </a:lvl4pPr>
            <a:lvl5pPr defTabSz="580324">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4" name="Text Placeholder 6">
            <a:extLst>
              <a:ext uri="{FF2B5EF4-FFF2-40B4-BE49-F238E27FC236}">
                <a16:creationId xmlns:a16="http://schemas.microsoft.com/office/drawing/2014/main" id="{C4503F3E-D426-7E9E-BDBD-CDA2B731934A}"/>
              </a:ext>
            </a:extLst>
          </p:cNvPr>
          <p:cNvSpPr>
            <a:spLocks noGrp="1"/>
          </p:cNvSpPr>
          <p:nvPr>
            <p:ph type="body" sz="quarter" idx="27"/>
          </p:nvPr>
        </p:nvSpPr>
        <p:spPr>
          <a:xfrm>
            <a:off x="3332557" y="3333750"/>
            <a:ext cx="2481639" cy="2476499"/>
          </a:xfrm>
          <a:prstGeom prst="rect">
            <a:avLst/>
          </a:prstGeom>
        </p:spPr>
        <p:txBody>
          <a:bodyPr/>
          <a:lstStyle>
            <a:lvl1pPr defTabSz="580324">
              <a:lnSpc>
                <a:spcPct val="100000"/>
              </a:lnSpc>
              <a:spcBef>
                <a:spcPts val="0"/>
              </a:spcBef>
              <a:defRPr sz="1799" b="0" i="0">
                <a:solidFill>
                  <a:schemeClr val="tx1"/>
                </a:solidFill>
                <a:latin typeface="IBM Plex Sans Light" panose="020B0403050203000203" pitchFamily="34" charset="0"/>
              </a:defRPr>
            </a:lvl1pPr>
            <a:lvl2pPr defTabSz="580324">
              <a:lnSpc>
                <a:spcPct val="100000"/>
              </a:lnSpc>
              <a:spcBef>
                <a:spcPts val="0"/>
              </a:spcBef>
              <a:defRPr sz="1799" b="0" i="0">
                <a:solidFill>
                  <a:schemeClr val="tx1"/>
                </a:solidFill>
                <a:latin typeface="IBM Plex Sans Light" panose="020B0403050203000203" pitchFamily="34" charset="0"/>
              </a:defRPr>
            </a:lvl2pPr>
            <a:lvl3pPr defTabSz="580324">
              <a:lnSpc>
                <a:spcPct val="100000"/>
              </a:lnSpc>
              <a:spcBef>
                <a:spcPts val="0"/>
              </a:spcBef>
              <a:defRPr sz="1799" b="0" i="0">
                <a:solidFill>
                  <a:schemeClr val="tx1"/>
                </a:solidFill>
                <a:latin typeface="IBM Plex Sans Light" panose="020B0403050203000203" pitchFamily="34" charset="0"/>
              </a:defRPr>
            </a:lvl3pPr>
            <a:lvl4pPr defTabSz="580324">
              <a:lnSpc>
                <a:spcPct val="100000"/>
              </a:lnSpc>
              <a:spcBef>
                <a:spcPts val="0"/>
              </a:spcBef>
              <a:defRPr sz="1799" b="0" i="0">
                <a:solidFill>
                  <a:schemeClr val="tx1"/>
                </a:solidFill>
                <a:latin typeface="IBM Plex Sans Light" panose="020B0403050203000203" pitchFamily="34" charset="0"/>
              </a:defRPr>
            </a:lvl4pPr>
            <a:lvl5pPr defTabSz="580324">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05860501"/>
      </p:ext>
    </p:extLst>
  </p:cSld>
  <p:clrMapOvr>
    <a:masterClrMapping/>
  </p:clrMapOvr>
  <p:transition spd="med"/>
</p:sldLayout>
</file>

<file path=ppt/slideLayouts/slideLayout116.xml><?xml version="1.0" encoding="utf-8"?>
<p:sldLayout xmlns:a="http://schemas.openxmlformats.org/drawingml/2006/main" xmlns:r="http://schemas.openxmlformats.org/officeDocument/2006/relationships" xmlns:p="http://schemas.openxmlformats.org/presentationml/2006/main" userDrawn="1">
  <p:cSld name="1_[7-2] hd, variable; 2 txt">
    <p:bg>
      <p:bgPr>
        <a:solidFill>
          <a:schemeClr val="bg1">
            <a:alpha val="80303"/>
          </a:schemeClr>
        </a:solidFill>
        <a:effectLst/>
      </p:bgPr>
    </p:bg>
    <p:spTree>
      <p:nvGrpSpPr>
        <p:cNvPr id="1" name=""/>
        <p:cNvGrpSpPr/>
        <p:nvPr/>
      </p:nvGrpSpPr>
      <p:grpSpPr>
        <a:xfrm>
          <a:off x="0" y="0"/>
          <a:ext cx="0" cy="0"/>
          <a:chOff x="0" y="0"/>
          <a:chExt cx="0" cy="0"/>
        </a:xfrm>
      </p:grpSpPr>
      <p:sp>
        <p:nvSpPr>
          <p:cNvPr id="12" name="Title">
            <a:extLst>
              <a:ext uri="{FF2B5EF4-FFF2-40B4-BE49-F238E27FC236}">
                <a16:creationId xmlns:a16="http://schemas.microsoft.com/office/drawing/2014/main" id="{C008C15D-C6EE-D94C-AED9-A77F48974D34}"/>
              </a:ext>
            </a:extLst>
          </p:cNvPr>
          <p:cNvSpPr>
            <a:spLocks noGrp="1"/>
          </p:cNvSpPr>
          <p:nvPr>
            <p:ph type="title"/>
          </p:nvPr>
        </p:nvSpPr>
        <p:spPr>
          <a:xfrm>
            <a:off x="381000" y="1651000"/>
            <a:ext cx="5522976" cy="1072896"/>
          </a:xfrm>
        </p:spPr>
        <p:txBody>
          <a:bodyPr/>
          <a:lstStyle>
            <a:lvl1pPr>
              <a:defRPr sz="2333" b="0" i="0">
                <a:solidFill>
                  <a:schemeClr val="accent1"/>
                </a:solidFill>
                <a:latin typeface="IBM Plex Sans ExtLt" panose="020B0303050203000203" pitchFamily="34" charset="0"/>
              </a:defRPr>
            </a:lvl1pPr>
          </a:lstStyle>
          <a:p>
            <a:r>
              <a:rPr lang="en-US" dirty="0"/>
              <a:t>Click to edit Master title style</a:t>
            </a:r>
          </a:p>
        </p:txBody>
      </p:sp>
      <p:sp>
        <p:nvSpPr>
          <p:cNvPr id="13" name="Content Placeholder">
            <a:extLst>
              <a:ext uri="{FF2B5EF4-FFF2-40B4-BE49-F238E27FC236}">
                <a16:creationId xmlns:a16="http://schemas.microsoft.com/office/drawing/2014/main" id="{229935DA-EE12-504A-A42D-8C8FC12B7616}"/>
              </a:ext>
            </a:extLst>
          </p:cNvPr>
          <p:cNvSpPr>
            <a:spLocks noGrp="1"/>
          </p:cNvSpPr>
          <p:nvPr>
            <p:ph sz="quarter" idx="13"/>
          </p:nvPr>
        </p:nvSpPr>
        <p:spPr>
          <a:xfrm>
            <a:off x="380999" y="3429001"/>
            <a:ext cx="5524500" cy="2857499"/>
          </a:xfrm>
        </p:spPr>
        <p:txBody>
          <a:bodyPr/>
          <a:lstStyle>
            <a:lvl1pPr>
              <a:defRPr sz="1333">
                <a:solidFill>
                  <a:schemeClr val="tx1"/>
                </a:solidFill>
              </a:defRPr>
            </a:lvl1pPr>
          </a:lstStyle>
          <a:p>
            <a:pPr lvl="0"/>
            <a:r>
              <a:rPr lang="en-US" dirty="0"/>
              <a:t>Click to edit Master text styles</a:t>
            </a:r>
          </a:p>
        </p:txBody>
      </p:sp>
      <p:sp>
        <p:nvSpPr>
          <p:cNvPr id="3" name="Text Placeholder 7">
            <a:extLst>
              <a:ext uri="{FF2B5EF4-FFF2-40B4-BE49-F238E27FC236}">
                <a16:creationId xmlns:a16="http://schemas.microsoft.com/office/drawing/2014/main" id="{3C1A1368-427E-E729-C688-CEA619FABAF5}"/>
              </a:ext>
            </a:extLst>
          </p:cNvPr>
          <p:cNvSpPr>
            <a:spLocks noGrp="1"/>
          </p:cNvSpPr>
          <p:nvPr>
            <p:ph type="body" sz="quarter" idx="18" hasCustomPrompt="1"/>
          </p:nvPr>
        </p:nvSpPr>
        <p:spPr>
          <a:xfrm>
            <a:off x="381001" y="381000"/>
            <a:ext cx="2476497" cy="228599"/>
          </a:xfrm>
        </p:spPr>
        <p:txBody>
          <a:bodyPr lIns="0" tIns="0" rIns="0" bIns="0">
            <a:noAutofit/>
          </a:bodyPr>
          <a:lstStyle>
            <a:lvl1pPr marL="0" indent="0">
              <a:lnSpc>
                <a:spcPct val="100000"/>
              </a:lnSpc>
              <a:spcBef>
                <a:spcPts val="0"/>
              </a:spcBef>
              <a:spcAft>
                <a:spcPts val="1167"/>
              </a:spcAft>
              <a:buNone/>
              <a:defRPr sz="1333" b="0" i="0">
                <a:solidFill>
                  <a:schemeClr val="tx1"/>
                </a:solidFill>
                <a:latin typeface="IBM Plex Sans Medium" panose="020B0503050203000203" pitchFamily="34" charset="0"/>
              </a:defRPr>
            </a:lvl1pPr>
            <a:lvl2pPr>
              <a:defRPr sz="667" b="0" i="0">
                <a:latin typeface="IBM Plex Sans Medium" panose="020B0503050203000203" pitchFamily="34" charset="0"/>
              </a:defRPr>
            </a:lvl2pPr>
            <a:lvl3pPr>
              <a:defRPr sz="667" b="0" i="0">
                <a:latin typeface="IBM Plex Sans Medium" panose="020B0503050203000203" pitchFamily="34" charset="0"/>
              </a:defRPr>
            </a:lvl3pPr>
            <a:lvl4pPr>
              <a:defRPr sz="667" b="0" i="0">
                <a:latin typeface="IBM Plex Sans Medium" panose="020B0503050203000203" pitchFamily="34" charset="0"/>
              </a:defRPr>
            </a:lvl4pPr>
            <a:lvl5pPr>
              <a:defRPr sz="667" b="0" i="0">
                <a:latin typeface="IBM Plex Sans Medium" panose="020B0503050203000203" pitchFamily="34" charset="0"/>
              </a:defRPr>
            </a:lvl5pPr>
          </a:lstStyle>
          <a:p>
            <a:pPr lvl="0"/>
            <a:r>
              <a:rPr lang="en-US" dirty="0"/>
              <a:t>Click to edit optional section header </a:t>
            </a:r>
          </a:p>
        </p:txBody>
      </p:sp>
      <p:sp>
        <p:nvSpPr>
          <p:cNvPr id="4" name="Text Placeholder 1">
            <a:extLst>
              <a:ext uri="{FF2B5EF4-FFF2-40B4-BE49-F238E27FC236}">
                <a16:creationId xmlns:a16="http://schemas.microsoft.com/office/drawing/2014/main" id="{566B3B21-DCDD-6C45-C936-3B77F3E462EF}"/>
              </a:ext>
            </a:extLst>
          </p:cNvPr>
          <p:cNvSpPr>
            <a:spLocks noGrp="1"/>
          </p:cNvSpPr>
          <p:nvPr>
            <p:ph type="body" sz="quarter" idx="19"/>
          </p:nvPr>
        </p:nvSpPr>
        <p:spPr>
          <a:xfrm>
            <a:off x="6096001" y="-3"/>
            <a:ext cx="3044956" cy="6858000"/>
          </a:xfrm>
          <a:solidFill>
            <a:srgbClr val="EAF3FB"/>
          </a:solidFill>
        </p:spPr>
        <p:txBody>
          <a:bodyPr lIns="228600" tIns="2057400" rIns="228600"/>
          <a:lstStyle>
            <a:lvl1pPr>
              <a:defRPr sz="1333">
                <a:solidFill>
                  <a:schemeClr val="tx1"/>
                </a:solidFill>
              </a:defRPr>
            </a:lvl1pPr>
            <a:lvl2pPr>
              <a:defRPr sz="1333">
                <a:solidFill>
                  <a:schemeClr val="tx1"/>
                </a:solidFill>
              </a:defRPr>
            </a:lvl2pPr>
            <a:lvl3pPr>
              <a:defRPr sz="1333">
                <a:solidFill>
                  <a:schemeClr val="tx1"/>
                </a:solidFill>
              </a:defRPr>
            </a:lvl3pPr>
            <a:lvl4pPr>
              <a:defRPr sz="1333">
                <a:solidFill>
                  <a:schemeClr val="tx1"/>
                </a:solidFill>
              </a:defRPr>
            </a:lvl4pPr>
            <a:lvl5pPr>
              <a:defRPr sz="1333">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1">
            <a:extLst>
              <a:ext uri="{FF2B5EF4-FFF2-40B4-BE49-F238E27FC236}">
                <a16:creationId xmlns:a16="http://schemas.microsoft.com/office/drawing/2014/main" id="{1183E754-C11A-6BDF-8DEA-FD356F968A2E}"/>
              </a:ext>
            </a:extLst>
          </p:cNvPr>
          <p:cNvSpPr>
            <a:spLocks noGrp="1"/>
          </p:cNvSpPr>
          <p:nvPr>
            <p:ph type="body" sz="quarter" idx="20"/>
          </p:nvPr>
        </p:nvSpPr>
        <p:spPr>
          <a:xfrm>
            <a:off x="9142479" y="1"/>
            <a:ext cx="3048000" cy="6857999"/>
          </a:xfrm>
          <a:solidFill>
            <a:srgbClr val="EAF3FB"/>
          </a:solidFill>
        </p:spPr>
        <p:txBody>
          <a:bodyPr lIns="228600" tIns="2057400" rIns="228600"/>
          <a:lstStyle>
            <a:lvl1pPr>
              <a:defRPr sz="1333">
                <a:solidFill>
                  <a:schemeClr val="tx1"/>
                </a:solidFill>
              </a:defRPr>
            </a:lvl1pPr>
            <a:lvl2pPr>
              <a:defRPr sz="1333">
                <a:solidFill>
                  <a:schemeClr val="tx1"/>
                </a:solidFill>
              </a:defRPr>
            </a:lvl2pPr>
            <a:lvl3pPr>
              <a:defRPr sz="1333">
                <a:solidFill>
                  <a:schemeClr val="tx1"/>
                </a:solidFill>
              </a:defRPr>
            </a:lvl3pPr>
            <a:lvl4pPr>
              <a:defRPr sz="1333">
                <a:solidFill>
                  <a:schemeClr val="tx1"/>
                </a:solidFill>
              </a:defRPr>
            </a:lvl4pPr>
            <a:lvl5pPr>
              <a:defRPr sz="1333">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13">
            <a:extLst>
              <a:ext uri="{FF2B5EF4-FFF2-40B4-BE49-F238E27FC236}">
                <a16:creationId xmlns:a16="http://schemas.microsoft.com/office/drawing/2014/main" id="{015801FC-5658-C5C5-786B-4628C96C49EB}"/>
              </a:ext>
            </a:extLst>
          </p:cNvPr>
          <p:cNvSpPr>
            <a:spLocks noGrp="1"/>
          </p:cNvSpPr>
          <p:nvPr>
            <p:ph type="body" sz="quarter" idx="15"/>
          </p:nvPr>
        </p:nvSpPr>
        <p:spPr>
          <a:xfrm>
            <a:off x="381000" y="6096002"/>
            <a:ext cx="5522976" cy="403860"/>
          </a:xfrm>
        </p:spPr>
        <p:txBody>
          <a:bodyPr anchor="b"/>
          <a:lstStyle>
            <a:lvl1pPr>
              <a:spcBef>
                <a:spcPts val="0"/>
              </a:spcBef>
              <a:defRPr sz="667">
                <a:solidFill>
                  <a:schemeClr val="tx1">
                    <a:alpha val="60000"/>
                  </a:schemeClr>
                </a:solidFill>
              </a:defRPr>
            </a:lvl1pPr>
          </a:lstStyle>
          <a:p>
            <a:pPr lvl="0"/>
            <a:r>
              <a:rPr lang="en-US" dirty="0"/>
              <a:t>Click to edit Master text styles</a:t>
            </a:r>
          </a:p>
        </p:txBody>
      </p:sp>
      <p:pic>
        <p:nvPicPr>
          <p:cNvPr id="2" name="Picture 1">
            <a:extLst>
              <a:ext uri="{FF2B5EF4-FFF2-40B4-BE49-F238E27FC236}">
                <a16:creationId xmlns:a16="http://schemas.microsoft.com/office/drawing/2014/main" id="{90570FA5-ABE4-1F5E-07D6-03D74A48FF9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1338275" y="6553201"/>
            <a:ext cx="471765" cy="190500"/>
          </a:xfrm>
          <a:prstGeom prst="rect">
            <a:avLst/>
          </a:prstGeom>
        </p:spPr>
      </p:pic>
      <p:cxnSp>
        <p:nvCxnSpPr>
          <p:cNvPr id="7" name="Straight Connector 6">
            <a:extLst>
              <a:ext uri="{FF2B5EF4-FFF2-40B4-BE49-F238E27FC236}">
                <a16:creationId xmlns:a16="http://schemas.microsoft.com/office/drawing/2014/main" id="{439C4929-34A2-D6C1-7E74-7A8DB82060EC}"/>
              </a:ext>
            </a:extLst>
          </p:cNvPr>
          <p:cNvCxnSpPr>
            <a:cxnSpLocks/>
          </p:cNvCxnSpPr>
          <p:nvPr userDrawn="1"/>
        </p:nvCxnSpPr>
        <p:spPr bwMode="auto">
          <a:xfrm flipV="1">
            <a:off x="9141025" y="1714500"/>
            <a:ext cx="0" cy="45720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11480551"/>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userDrawn="1">
  <p:cSld name="1_insight, text, boxe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lvl1pPr>
              <a:defRPr>
                <a:solidFill>
                  <a:schemeClr val="tx1"/>
                </a:solidFill>
              </a:defRPr>
            </a:lvl1pPr>
          </a:lstStyle>
          <a:p>
            <a:r>
              <a:rPr lang="en-US"/>
              <a:t>Click to edit Master title style</a:t>
            </a:r>
            <a:endParaRPr lang="en-US" dirty="0"/>
          </a:p>
        </p:txBody>
      </p:sp>
      <p:sp>
        <p:nvSpPr>
          <p:cNvPr id="8" name="Text Placeholder"/>
          <p:cNvSpPr>
            <a:spLocks noGrp="1"/>
          </p:cNvSpPr>
          <p:nvPr>
            <p:ph type="body" sz="quarter" idx="13"/>
          </p:nvPr>
        </p:nvSpPr>
        <p:spPr>
          <a:xfrm>
            <a:off x="292608" y="1658112"/>
            <a:ext cx="5498592" cy="433628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1"/>
          <p:cNvSpPr>
            <a:spLocks noGrp="1"/>
          </p:cNvSpPr>
          <p:nvPr>
            <p:ph sz="quarter" idx="17"/>
          </p:nvPr>
        </p:nvSpPr>
        <p:spPr>
          <a:xfrm>
            <a:off x="6096000" y="0"/>
            <a:ext cx="3048000" cy="3429000"/>
          </a:xfrm>
          <a:noFill/>
          <a:ln>
            <a:noFill/>
          </a:ln>
        </p:spPr>
        <p:txBody>
          <a:bodyPr lIns="219456" tIns="201168" rIns="228600" bIns="228600"/>
          <a:lstStyle>
            <a:lvl1pPr>
              <a:defRPr b="0" i="0">
                <a:solidFill>
                  <a:schemeClr val="tx1"/>
                </a:solidFill>
                <a:latin typeface="IBM Plex Sans Light" panose="020B0403050203000203" pitchFamily="34" charset="0"/>
              </a:defRPr>
            </a:lvl1pPr>
          </a:lstStyle>
          <a:p>
            <a:pPr lvl="0"/>
            <a:r>
              <a:rPr lang="en-US"/>
              <a:t>Click to edit Master text styles</a:t>
            </a:r>
          </a:p>
        </p:txBody>
      </p:sp>
      <p:sp>
        <p:nvSpPr>
          <p:cNvPr id="10" name="Content Placeholder 2"/>
          <p:cNvSpPr>
            <a:spLocks noGrp="1"/>
          </p:cNvSpPr>
          <p:nvPr>
            <p:ph sz="quarter" idx="18"/>
          </p:nvPr>
        </p:nvSpPr>
        <p:spPr>
          <a:xfrm>
            <a:off x="9144000" y="0"/>
            <a:ext cx="3048000" cy="3429000"/>
          </a:xfrm>
          <a:noFill/>
          <a:ln>
            <a:noFill/>
          </a:ln>
        </p:spPr>
        <p:txBody>
          <a:bodyPr lIns="219456" tIns="201168" rIns="228600" bIns="228600"/>
          <a:lstStyle>
            <a:lvl1pPr>
              <a:defRPr b="0" i="0">
                <a:solidFill>
                  <a:schemeClr val="tx1"/>
                </a:solidFill>
                <a:latin typeface="IBM Plex Sans Light" panose="020B0403050203000203" pitchFamily="34" charset="0"/>
              </a:defRPr>
            </a:lvl1pPr>
          </a:lstStyle>
          <a:p>
            <a:pPr lvl="0"/>
            <a:r>
              <a:rPr lang="en-US"/>
              <a:t>Click to edit Master text styles</a:t>
            </a:r>
          </a:p>
        </p:txBody>
      </p:sp>
      <p:sp>
        <p:nvSpPr>
          <p:cNvPr id="12" name="Content Placeholder 3"/>
          <p:cNvSpPr>
            <a:spLocks noGrp="1"/>
          </p:cNvSpPr>
          <p:nvPr>
            <p:ph sz="quarter" idx="19"/>
          </p:nvPr>
        </p:nvSpPr>
        <p:spPr>
          <a:xfrm>
            <a:off x="6096001" y="3426886"/>
            <a:ext cx="3047995" cy="3431116"/>
          </a:xfrm>
          <a:noFill/>
          <a:ln>
            <a:noFill/>
          </a:ln>
        </p:spPr>
        <p:txBody>
          <a:bodyPr lIns="219456" tIns="201168" rIns="228600" bIns="228600"/>
          <a:lstStyle>
            <a:lvl1pPr>
              <a:defRPr b="0" i="0">
                <a:solidFill>
                  <a:schemeClr val="tx1"/>
                </a:solidFill>
                <a:latin typeface="IBM Plex Sans Light" panose="020B0403050203000203" pitchFamily="34" charset="0"/>
              </a:defRPr>
            </a:lvl1pPr>
          </a:lstStyle>
          <a:p>
            <a:pPr lvl="0"/>
            <a:r>
              <a:rPr lang="en-US"/>
              <a:t>Click to edit Master text styles</a:t>
            </a:r>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Group Name / DOC ID / Month XX, 2022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cxnSp>
        <p:nvCxnSpPr>
          <p:cNvPr id="11" name="Straight Connector 10">
            <a:extLst>
              <a:ext uri="{FF2B5EF4-FFF2-40B4-BE49-F238E27FC236}">
                <a16:creationId xmlns:a16="http://schemas.microsoft.com/office/drawing/2014/main" id="{C9AF558B-7F9E-D94C-91DC-907B299967CF}"/>
              </a:ext>
            </a:extLst>
          </p:cNvPr>
          <p:cNvCxnSpPr/>
          <p:nvPr userDrawn="1"/>
        </p:nvCxnSpPr>
        <p:spPr bwMode="auto">
          <a:xfrm flipV="1">
            <a:off x="6096000" y="313268"/>
            <a:ext cx="0" cy="5681133"/>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813EAF49-221E-8B43-8D20-D58F4F885163}"/>
              </a:ext>
            </a:extLst>
          </p:cNvPr>
          <p:cNvCxnSpPr>
            <a:cxnSpLocks/>
          </p:cNvCxnSpPr>
          <p:nvPr userDrawn="1"/>
        </p:nvCxnSpPr>
        <p:spPr bwMode="auto">
          <a:xfrm flipV="1">
            <a:off x="9139245" y="313270"/>
            <a:ext cx="0" cy="2822545"/>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F54D63C-09D4-6A49-B605-D1076B01100F}"/>
              </a:ext>
            </a:extLst>
          </p:cNvPr>
          <p:cNvCxnSpPr>
            <a:cxnSpLocks/>
          </p:cNvCxnSpPr>
          <p:nvPr userDrawn="1"/>
        </p:nvCxnSpPr>
        <p:spPr bwMode="auto">
          <a:xfrm>
            <a:off x="6389818" y="3426884"/>
            <a:ext cx="5486401" cy="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 name="Straight Connector 4">
            <a:extLst>
              <a:ext uri="{FF2B5EF4-FFF2-40B4-BE49-F238E27FC236}">
                <a16:creationId xmlns:a16="http://schemas.microsoft.com/office/drawing/2014/main" id="{A69C09FD-DC20-EDEF-2C18-09AEDB31B5BF}"/>
              </a:ext>
            </a:extLst>
          </p:cNvPr>
          <p:cNvCxnSpPr>
            <a:cxnSpLocks/>
          </p:cNvCxnSpPr>
          <p:nvPr userDrawn="1"/>
        </p:nvCxnSpPr>
        <p:spPr bwMode="auto">
          <a:xfrm flipV="1">
            <a:off x="9146805" y="3578257"/>
            <a:ext cx="0" cy="2822545"/>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6" name="Content Placeholder 3">
            <a:extLst>
              <a:ext uri="{FF2B5EF4-FFF2-40B4-BE49-F238E27FC236}">
                <a16:creationId xmlns:a16="http://schemas.microsoft.com/office/drawing/2014/main" id="{56760348-1734-EC6C-1331-6B3BC6995286}"/>
              </a:ext>
            </a:extLst>
          </p:cNvPr>
          <p:cNvSpPr>
            <a:spLocks noGrp="1"/>
          </p:cNvSpPr>
          <p:nvPr>
            <p:ph sz="quarter" idx="20"/>
          </p:nvPr>
        </p:nvSpPr>
        <p:spPr>
          <a:xfrm>
            <a:off x="9144005" y="3451586"/>
            <a:ext cx="3047995" cy="3431116"/>
          </a:xfrm>
          <a:noFill/>
          <a:ln>
            <a:noFill/>
          </a:ln>
        </p:spPr>
        <p:txBody>
          <a:bodyPr lIns="219456" tIns="201168" rIns="228600" bIns="228600"/>
          <a:lstStyle>
            <a:lvl1pPr>
              <a:defRPr b="0" i="0">
                <a:solidFill>
                  <a:schemeClr val="tx1"/>
                </a:solidFill>
                <a:latin typeface="IBM Plex Sans Light" panose="020B0403050203000203" pitchFamily="34" charset="0"/>
              </a:defRPr>
            </a:lvl1pPr>
          </a:lstStyle>
          <a:p>
            <a:pPr lvl="0"/>
            <a:r>
              <a:rPr lang="en-US"/>
              <a:t>Click to edit Master text styles</a:t>
            </a:r>
          </a:p>
        </p:txBody>
      </p:sp>
    </p:spTree>
    <p:extLst>
      <p:ext uri="{BB962C8B-B14F-4D97-AF65-F5344CB8AC3E}">
        <p14:creationId xmlns:p14="http://schemas.microsoft.com/office/powerpoint/2010/main" val="1634523680"/>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Cover, imagery">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A7055A2-0B5C-73F2-C2DB-FC7245A7AB38}"/>
              </a:ext>
            </a:extLst>
          </p:cNvPr>
          <p:cNvSpPr>
            <a:spLocks noGrp="1"/>
          </p:cNvSpPr>
          <p:nvPr>
            <p:ph type="pic" sz="quarter" idx="11" hasCustomPrompt="1"/>
          </p:nvPr>
        </p:nvSpPr>
        <p:spPr>
          <a:xfrm>
            <a:off x="0" y="0"/>
            <a:ext cx="12192000" cy="6000751"/>
          </a:xfrm>
          <a:prstGeom prst="rect">
            <a:avLst/>
          </a:prstGeom>
          <a:solidFill>
            <a:srgbClr val="E0E0E0"/>
          </a:solidFill>
        </p:spPr>
        <p:txBody>
          <a:bodyPr anchor="ctr"/>
          <a:lstStyle>
            <a:lvl1pPr algn="ctr">
              <a:defRPr b="0" i="0">
                <a:solidFill>
                  <a:schemeClr val="accent5"/>
                </a:solidFill>
                <a:latin typeface="IBM Plex Sans Light" panose="020B0403050203000203" pitchFamily="34" charset="0"/>
              </a:defRPr>
            </a:lvl1pPr>
          </a:lstStyle>
          <a:p>
            <a:r>
              <a:rPr lang="en-US" dirty="0"/>
              <a:t>Place imagery here</a:t>
            </a:r>
          </a:p>
        </p:txBody>
      </p:sp>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287999" y="192025"/>
            <a:ext cx="5524575" cy="3144044"/>
          </a:xfrm>
        </p:spPr>
        <p:txBody>
          <a:bodyPr/>
          <a:lstStyle>
            <a:lvl1pPr>
              <a:lnSpc>
                <a:spcPct val="100000"/>
              </a:lnSpc>
              <a:defRPr sz="4300" b="0" i="0">
                <a:solidFill>
                  <a:schemeClr val="tx2"/>
                </a:solidFill>
                <a:latin typeface="IBM Plex Sans Light" panose="020B0403050203000203" pitchFamily="34" charset="0"/>
              </a:defRPr>
            </a:lvl1pPr>
          </a:lstStyle>
          <a:p>
            <a:r>
              <a:rPr lang="en-US" dirty="0"/>
              <a:t>Click to edit Master title style</a:t>
            </a:r>
          </a:p>
        </p:txBody>
      </p:sp>
      <p:sp>
        <p:nvSpPr>
          <p:cNvPr id="3" name="Text Placeholder 6">
            <a:extLst>
              <a:ext uri="{FF2B5EF4-FFF2-40B4-BE49-F238E27FC236}">
                <a16:creationId xmlns:a16="http://schemas.microsoft.com/office/drawing/2014/main" id="{2EC0ABF4-1C51-BF7D-70CF-DD2C38C9DB69}"/>
              </a:ext>
            </a:extLst>
          </p:cNvPr>
          <p:cNvSpPr>
            <a:spLocks noGrp="1"/>
          </p:cNvSpPr>
          <p:nvPr>
            <p:ph type="body" sz="quarter" idx="10"/>
          </p:nvPr>
        </p:nvSpPr>
        <p:spPr>
          <a:xfrm>
            <a:off x="280443" y="6048047"/>
            <a:ext cx="2476177" cy="571500"/>
          </a:xfrm>
          <a:prstGeom prst="rect">
            <a:avLst/>
          </a:prstGeom>
        </p:spPr>
        <p:txBody>
          <a:bodyPr anchor="b"/>
          <a:lstStyle>
            <a:lvl1pPr defTabSz="580629">
              <a:lnSpc>
                <a:spcPct val="100000"/>
              </a:lnSpc>
              <a:spcBef>
                <a:spcPts val="0"/>
              </a:spcBef>
              <a:defRPr b="0" i="0">
                <a:solidFill>
                  <a:schemeClr val="tx1"/>
                </a:solidFill>
                <a:latin typeface="IBM Plex Sans Light" panose="020B0403050203000203" pitchFamily="34" charset="0"/>
              </a:defRPr>
            </a:lvl1pPr>
            <a:lvl2pPr marL="163796" indent="-163796" defTabSz="580629">
              <a:lnSpc>
                <a:spcPct val="100000"/>
              </a:lnSpc>
              <a:spcBef>
                <a:spcPts val="0"/>
              </a:spcBef>
              <a:buFont typeface="Arial" panose="020B0604020202020204" pitchFamily="34" charset="0"/>
              <a:buChar char="•"/>
              <a:defRPr b="0" i="0">
                <a:solidFill>
                  <a:schemeClr val="tx1"/>
                </a:solidFill>
                <a:latin typeface="IBM Plex Sans Light" panose="020B0403050203000203" pitchFamily="34" charset="0"/>
              </a:defRPr>
            </a:lvl2pPr>
            <a:lvl3pPr marL="329392" indent="-163796" defTabSz="580629">
              <a:lnSpc>
                <a:spcPct val="100000"/>
              </a:lnSpc>
              <a:spcBef>
                <a:spcPts val="0"/>
              </a:spcBef>
              <a:buFont typeface="Arial" panose="020B0604020202020204" pitchFamily="34" charset="0"/>
              <a:buChar char="•"/>
              <a:defRPr b="0" i="0">
                <a:solidFill>
                  <a:schemeClr val="tx1"/>
                </a:solidFill>
                <a:latin typeface="IBM Plex Sans Light" panose="020B0403050203000203" pitchFamily="34" charset="0"/>
              </a:defRPr>
            </a:lvl3pPr>
            <a:lvl4pPr marL="493188" indent="-163796" defTabSz="580629">
              <a:lnSpc>
                <a:spcPct val="100000"/>
              </a:lnSpc>
              <a:spcBef>
                <a:spcPts val="0"/>
              </a:spcBef>
              <a:buFont typeface="Arial" panose="020B0604020202020204" pitchFamily="34" charset="0"/>
              <a:buChar char="•"/>
              <a:defRPr b="0" i="0">
                <a:solidFill>
                  <a:schemeClr val="tx1"/>
                </a:solidFill>
                <a:latin typeface="IBM Plex Sans Light" panose="020B0403050203000203" pitchFamily="34" charset="0"/>
              </a:defRPr>
            </a:lvl4pPr>
            <a:lvl5pPr defTabSz="580629">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Text Placeholder 6">
            <a:extLst>
              <a:ext uri="{FF2B5EF4-FFF2-40B4-BE49-F238E27FC236}">
                <a16:creationId xmlns:a16="http://schemas.microsoft.com/office/drawing/2014/main" id="{6069D4BA-0EE4-89E6-7C3A-71F71400A311}"/>
              </a:ext>
            </a:extLst>
          </p:cNvPr>
          <p:cNvSpPr>
            <a:spLocks noGrp="1"/>
          </p:cNvSpPr>
          <p:nvPr>
            <p:ph type="body" sz="quarter" idx="14"/>
          </p:nvPr>
        </p:nvSpPr>
        <p:spPr>
          <a:xfrm>
            <a:off x="3327762" y="6000751"/>
            <a:ext cx="2476177" cy="618796"/>
          </a:xfrm>
          <a:prstGeom prst="rect">
            <a:avLst/>
          </a:prstGeom>
        </p:spPr>
        <p:txBody>
          <a:bodyPr anchor="b"/>
          <a:lstStyle>
            <a:lvl1pPr defTabSz="580629">
              <a:lnSpc>
                <a:spcPct val="100000"/>
              </a:lnSpc>
              <a:spcBef>
                <a:spcPts val="0"/>
              </a:spcBef>
              <a:defRPr b="0" i="0">
                <a:solidFill>
                  <a:schemeClr val="tx1"/>
                </a:solidFill>
                <a:latin typeface="IBM Plex Sans Light" panose="020B0403050203000203" pitchFamily="34" charset="0"/>
              </a:defRPr>
            </a:lvl1pPr>
            <a:lvl2pPr marL="163796" indent="-163796" defTabSz="580629">
              <a:lnSpc>
                <a:spcPct val="100000"/>
              </a:lnSpc>
              <a:spcBef>
                <a:spcPts val="0"/>
              </a:spcBef>
              <a:buFont typeface="Arial" panose="020B0604020202020204" pitchFamily="34" charset="0"/>
              <a:buChar char="•"/>
              <a:defRPr b="0" i="0">
                <a:solidFill>
                  <a:schemeClr val="tx1"/>
                </a:solidFill>
                <a:latin typeface="IBM Plex Sans Light" panose="020B0403050203000203" pitchFamily="34" charset="0"/>
              </a:defRPr>
            </a:lvl2pPr>
            <a:lvl3pPr marL="329392" indent="-163796" defTabSz="580629">
              <a:lnSpc>
                <a:spcPct val="100000"/>
              </a:lnSpc>
              <a:spcBef>
                <a:spcPts val="0"/>
              </a:spcBef>
              <a:buFont typeface="Arial" panose="020B0604020202020204" pitchFamily="34" charset="0"/>
              <a:buChar char="•"/>
              <a:defRPr b="0" i="0">
                <a:solidFill>
                  <a:schemeClr val="tx1"/>
                </a:solidFill>
                <a:latin typeface="IBM Plex Sans Light" panose="020B0403050203000203" pitchFamily="34" charset="0"/>
              </a:defRPr>
            </a:lvl3pPr>
            <a:lvl4pPr marL="493188" indent="-163796" defTabSz="580629">
              <a:lnSpc>
                <a:spcPct val="100000"/>
              </a:lnSpc>
              <a:spcBef>
                <a:spcPts val="0"/>
              </a:spcBef>
              <a:buFont typeface="Arial" panose="020B0604020202020204" pitchFamily="34" charset="0"/>
              <a:buChar char="•"/>
              <a:defRPr b="0" i="0">
                <a:solidFill>
                  <a:schemeClr val="tx1"/>
                </a:solidFill>
                <a:latin typeface="IBM Plex Sans Light" panose="020B0403050203000203" pitchFamily="34" charset="0"/>
              </a:defRPr>
            </a:lvl4pPr>
            <a:lvl5pPr defTabSz="580629">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824244086"/>
      </p:ext>
    </p:extLst>
  </p:cSld>
  <p:clrMapOvr>
    <a:masterClrMapping/>
  </p:clrMapOvr>
  <p:transition spd="med"/>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Cover, cya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23798D-A03E-2BC6-136A-14C1E387E723}"/>
              </a:ext>
            </a:extLst>
          </p:cNvPr>
          <p:cNvSpPr/>
          <p:nvPr userDrawn="1"/>
        </p:nvSpPr>
        <p:spPr bwMode="auto">
          <a:xfrm>
            <a:off x="0" y="0"/>
            <a:ext cx="12192000" cy="6000751"/>
          </a:xfrm>
          <a:prstGeom prst="rect">
            <a:avLst/>
          </a:prstGeom>
          <a:solidFill>
            <a:srgbClr val="E5F6FF"/>
          </a:solidFill>
          <a:ln w="19050">
            <a:solidFill>
              <a:srgbClr val="E5F6FF"/>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45715" tIns="45715" rIns="45715" bIns="45715" numCol="1" rtlCol="0" anchor="t" anchorCtr="0" compatLnSpc="1">
            <a:prstTxWarp prst="textNoShape">
              <a:avLst/>
            </a:prstTxWarp>
          </a:bodyPr>
          <a:lstStyle/>
          <a:p>
            <a:pPr marL="0" marR="0" indent="0" algn="l" defTabSz="457189" rtl="0" eaLnBrk="1" fontAlgn="base" latinLnBrk="0" hangingPunct="1">
              <a:lnSpc>
                <a:spcPct val="100000"/>
              </a:lnSpc>
              <a:spcBef>
                <a:spcPct val="0"/>
              </a:spcBef>
              <a:spcAft>
                <a:spcPct val="0"/>
              </a:spcAft>
              <a:buClrTx/>
              <a:buSzTx/>
              <a:buFont typeface="IBM Plex Sans Light"/>
              <a:buNone/>
              <a:tabLst/>
            </a:pPr>
            <a:endParaRPr kumimoji="0" lang="en-US" sz="700" b="0" i="0" u="none" strike="noStrike" cap="none" normalizeH="0" baseline="0" dirty="0">
              <a:ln>
                <a:noFill/>
              </a:ln>
              <a:solidFill>
                <a:schemeClr val="bg1"/>
              </a:solidFill>
              <a:effectLst/>
              <a:latin typeface="IBM Plex Sans Light" panose="020B0403050203000203" pitchFamily="34" charset="0"/>
            </a:endParaRPr>
          </a:p>
        </p:txBody>
      </p:sp>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287999" y="192025"/>
            <a:ext cx="5524575" cy="2286793"/>
          </a:xfrm>
        </p:spPr>
        <p:txBody>
          <a:bodyPr/>
          <a:lstStyle>
            <a:lvl1pPr>
              <a:lnSpc>
                <a:spcPct val="100000"/>
              </a:lnSpc>
              <a:defRPr sz="4300" b="0" i="0">
                <a:solidFill>
                  <a:schemeClr val="tx2"/>
                </a:solidFill>
                <a:latin typeface="IBM Plex Sans Light" panose="020B0403050203000203" pitchFamily="34" charset="0"/>
              </a:defRPr>
            </a:lvl1pPr>
          </a:lstStyle>
          <a:p>
            <a:r>
              <a:rPr lang="en-US" dirty="0"/>
              <a:t>Click to edit Master title style</a:t>
            </a:r>
          </a:p>
        </p:txBody>
      </p:sp>
      <p:sp>
        <p:nvSpPr>
          <p:cNvPr id="5" name="Text Placeholder 6">
            <a:extLst>
              <a:ext uri="{FF2B5EF4-FFF2-40B4-BE49-F238E27FC236}">
                <a16:creationId xmlns:a16="http://schemas.microsoft.com/office/drawing/2014/main" id="{5314509F-3705-A705-C5B3-FA435C246A22}"/>
              </a:ext>
            </a:extLst>
          </p:cNvPr>
          <p:cNvSpPr>
            <a:spLocks noGrp="1"/>
          </p:cNvSpPr>
          <p:nvPr>
            <p:ph type="body" sz="quarter" idx="10"/>
          </p:nvPr>
        </p:nvSpPr>
        <p:spPr>
          <a:xfrm>
            <a:off x="280443" y="6048047"/>
            <a:ext cx="2476177" cy="571500"/>
          </a:xfrm>
          <a:prstGeom prst="rect">
            <a:avLst/>
          </a:prstGeom>
        </p:spPr>
        <p:txBody>
          <a:bodyPr anchor="b"/>
          <a:lstStyle>
            <a:lvl1pPr defTabSz="580629">
              <a:lnSpc>
                <a:spcPct val="100000"/>
              </a:lnSpc>
              <a:spcBef>
                <a:spcPts val="0"/>
              </a:spcBef>
              <a:defRPr b="0" i="0">
                <a:solidFill>
                  <a:schemeClr val="tx1"/>
                </a:solidFill>
                <a:latin typeface="IBM Plex Sans Light" panose="020B0403050203000203" pitchFamily="34" charset="0"/>
              </a:defRPr>
            </a:lvl1pPr>
            <a:lvl2pPr marL="163796" indent="-163796" defTabSz="580629">
              <a:lnSpc>
                <a:spcPct val="100000"/>
              </a:lnSpc>
              <a:spcBef>
                <a:spcPts val="0"/>
              </a:spcBef>
              <a:buFont typeface="Arial" panose="020B0604020202020204" pitchFamily="34" charset="0"/>
              <a:buChar char="•"/>
              <a:defRPr b="0" i="0">
                <a:solidFill>
                  <a:schemeClr val="tx1"/>
                </a:solidFill>
                <a:latin typeface="IBM Plex Sans Light" panose="020B0403050203000203" pitchFamily="34" charset="0"/>
              </a:defRPr>
            </a:lvl2pPr>
            <a:lvl3pPr marL="329392" indent="-163796" defTabSz="580629">
              <a:lnSpc>
                <a:spcPct val="100000"/>
              </a:lnSpc>
              <a:spcBef>
                <a:spcPts val="0"/>
              </a:spcBef>
              <a:buFont typeface="Arial" panose="020B0604020202020204" pitchFamily="34" charset="0"/>
              <a:buChar char="•"/>
              <a:defRPr b="0" i="0">
                <a:solidFill>
                  <a:schemeClr val="tx1"/>
                </a:solidFill>
                <a:latin typeface="IBM Plex Sans Light" panose="020B0403050203000203" pitchFamily="34" charset="0"/>
              </a:defRPr>
            </a:lvl3pPr>
            <a:lvl4pPr marL="493188" indent="-163796" defTabSz="580629">
              <a:lnSpc>
                <a:spcPct val="100000"/>
              </a:lnSpc>
              <a:spcBef>
                <a:spcPts val="0"/>
              </a:spcBef>
              <a:buFont typeface="Arial" panose="020B0604020202020204" pitchFamily="34" charset="0"/>
              <a:buChar char="•"/>
              <a:defRPr b="0" i="0">
                <a:solidFill>
                  <a:schemeClr val="tx1"/>
                </a:solidFill>
                <a:latin typeface="IBM Plex Sans Light" panose="020B0403050203000203" pitchFamily="34" charset="0"/>
              </a:defRPr>
            </a:lvl4pPr>
            <a:lvl5pPr defTabSz="580629">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ext Placeholder 6">
            <a:extLst>
              <a:ext uri="{FF2B5EF4-FFF2-40B4-BE49-F238E27FC236}">
                <a16:creationId xmlns:a16="http://schemas.microsoft.com/office/drawing/2014/main" id="{3F264794-39E6-B78D-2E92-D8D02F9188BC}"/>
              </a:ext>
            </a:extLst>
          </p:cNvPr>
          <p:cNvSpPr>
            <a:spLocks noGrp="1"/>
          </p:cNvSpPr>
          <p:nvPr>
            <p:ph type="body" sz="quarter" idx="14"/>
          </p:nvPr>
        </p:nvSpPr>
        <p:spPr>
          <a:xfrm>
            <a:off x="3327762" y="6000751"/>
            <a:ext cx="2476177" cy="618796"/>
          </a:xfrm>
          <a:prstGeom prst="rect">
            <a:avLst/>
          </a:prstGeom>
        </p:spPr>
        <p:txBody>
          <a:bodyPr anchor="b"/>
          <a:lstStyle>
            <a:lvl1pPr defTabSz="580629">
              <a:lnSpc>
                <a:spcPct val="100000"/>
              </a:lnSpc>
              <a:spcBef>
                <a:spcPts val="0"/>
              </a:spcBef>
              <a:defRPr b="0" i="0">
                <a:solidFill>
                  <a:schemeClr val="tx1"/>
                </a:solidFill>
                <a:latin typeface="IBM Plex Sans Light" panose="020B0403050203000203" pitchFamily="34" charset="0"/>
              </a:defRPr>
            </a:lvl1pPr>
            <a:lvl2pPr marL="163796" indent="-163796" defTabSz="580629">
              <a:lnSpc>
                <a:spcPct val="100000"/>
              </a:lnSpc>
              <a:spcBef>
                <a:spcPts val="0"/>
              </a:spcBef>
              <a:buFont typeface="Arial" panose="020B0604020202020204" pitchFamily="34" charset="0"/>
              <a:buChar char="•"/>
              <a:defRPr b="0" i="0">
                <a:solidFill>
                  <a:schemeClr val="tx1"/>
                </a:solidFill>
                <a:latin typeface="IBM Plex Sans Light" panose="020B0403050203000203" pitchFamily="34" charset="0"/>
              </a:defRPr>
            </a:lvl2pPr>
            <a:lvl3pPr marL="329392" indent="-163796" defTabSz="580629">
              <a:lnSpc>
                <a:spcPct val="100000"/>
              </a:lnSpc>
              <a:spcBef>
                <a:spcPts val="0"/>
              </a:spcBef>
              <a:buFont typeface="Arial" panose="020B0604020202020204" pitchFamily="34" charset="0"/>
              <a:buChar char="•"/>
              <a:defRPr b="0" i="0">
                <a:solidFill>
                  <a:schemeClr val="tx1"/>
                </a:solidFill>
                <a:latin typeface="IBM Plex Sans Light" panose="020B0403050203000203" pitchFamily="34" charset="0"/>
              </a:defRPr>
            </a:lvl3pPr>
            <a:lvl4pPr marL="493188" indent="-163796" defTabSz="580629">
              <a:lnSpc>
                <a:spcPct val="100000"/>
              </a:lnSpc>
              <a:spcBef>
                <a:spcPts val="0"/>
              </a:spcBef>
              <a:buFont typeface="Arial" panose="020B0604020202020204" pitchFamily="34" charset="0"/>
              <a:buChar char="•"/>
              <a:defRPr b="0" i="0">
                <a:solidFill>
                  <a:schemeClr val="tx1"/>
                </a:solidFill>
                <a:latin typeface="IBM Plex Sans Light" panose="020B0403050203000203" pitchFamily="34" charset="0"/>
              </a:defRPr>
            </a:lvl4pPr>
            <a:lvl5pPr defTabSz="580629">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233711481"/>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lank slid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287999" y="288036"/>
            <a:ext cx="2474590" cy="763524"/>
          </a:xfrm>
        </p:spPr>
        <p:txBody>
          <a:bodyPr/>
          <a:lstStyle>
            <a:lvl1pPr>
              <a:lnSpc>
                <a:spcPct val="110000"/>
              </a:lnSpc>
              <a:defRPr sz="1400">
                <a:solidFill>
                  <a:schemeClr val="tx2"/>
                </a:solidFill>
              </a:defRPr>
            </a:lvl1pPr>
          </a:lstStyle>
          <a:p>
            <a:r>
              <a:rPr lang="en-GB"/>
              <a:t>Click to edit Master title style</a:t>
            </a:r>
            <a:endParaRPr lang="en-US" dirty="0"/>
          </a:p>
        </p:txBody>
      </p:sp>
      <p:sp>
        <p:nvSpPr>
          <p:cNvPr id="4" name="Footer Placeholder 3">
            <a:extLst>
              <a:ext uri="{FF2B5EF4-FFF2-40B4-BE49-F238E27FC236}">
                <a16:creationId xmlns:a16="http://schemas.microsoft.com/office/drawing/2014/main" id="{69559113-A66F-B148-0A73-FD8B5C2B023D}"/>
              </a:ext>
            </a:extLst>
          </p:cNvPr>
          <p:cNvSpPr>
            <a:spLocks noGrp="1"/>
          </p:cNvSpPr>
          <p:nvPr>
            <p:ph type="ftr" sz="quarter" idx="12"/>
          </p:nvPr>
        </p:nvSpPr>
        <p:spPr/>
        <p:txBody>
          <a:bodyPr/>
          <a:lstStyle/>
          <a:p>
            <a:endParaRPr lang="en-US"/>
          </a:p>
        </p:txBody>
      </p:sp>
      <p:sp>
        <p:nvSpPr>
          <p:cNvPr id="5" name="Slide Number">
            <a:extLst>
              <a:ext uri="{FF2B5EF4-FFF2-40B4-BE49-F238E27FC236}">
                <a16:creationId xmlns:a16="http://schemas.microsoft.com/office/drawing/2014/main" id="{BAFC9C6E-79FD-9BB8-F74D-EAA013319C68}"/>
              </a:ext>
            </a:extLst>
          </p:cNvPr>
          <p:cNvSpPr txBox="1">
            <a:spLocks noGrp="1"/>
          </p:cNvSpPr>
          <p:nvPr>
            <p:ph type="sldNum" sz="quarter" idx="4"/>
          </p:nvPr>
        </p:nvSpPr>
        <p:spPr>
          <a:xfrm>
            <a:off x="11769264" y="6469419"/>
            <a:ext cx="135436"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2532839634"/>
      </p:ext>
    </p:extLst>
  </p:cSld>
  <p:clrMapOvr>
    <a:masterClrMapping/>
  </p:clrMapOvr>
  <p:transition spd="med"/>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Cover, plai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287999" y="192025"/>
            <a:ext cx="5524575" cy="2286793"/>
          </a:xfrm>
        </p:spPr>
        <p:txBody>
          <a:bodyPr/>
          <a:lstStyle>
            <a:lvl1pPr>
              <a:lnSpc>
                <a:spcPct val="100000"/>
              </a:lnSpc>
              <a:defRPr sz="4300" b="0" i="0">
                <a:latin typeface="IBM Plex Sans Light" panose="020B0403050203000203" pitchFamily="34" charset="0"/>
              </a:defRPr>
            </a:lvl1pPr>
          </a:lstStyle>
          <a:p>
            <a:r>
              <a:rPr lang="en-US" dirty="0"/>
              <a:t>Click to edit Master title style</a:t>
            </a:r>
          </a:p>
        </p:txBody>
      </p:sp>
    </p:spTree>
    <p:extLst>
      <p:ext uri="{BB962C8B-B14F-4D97-AF65-F5344CB8AC3E}">
        <p14:creationId xmlns:p14="http://schemas.microsoft.com/office/powerpoint/2010/main" val="3223500567"/>
      </p:ext>
    </p:extLst>
  </p:cSld>
  <p:clrMapOvr>
    <a:masterClrMapping/>
  </p:clrMapOvr>
  <p:transition spd="med"/>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Cover, plain, business uni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287999" y="192025"/>
            <a:ext cx="5524575" cy="2286793"/>
          </a:xfrm>
        </p:spPr>
        <p:txBody>
          <a:bodyPr/>
          <a:lstStyle>
            <a:lvl1pPr>
              <a:lnSpc>
                <a:spcPct val="100000"/>
              </a:lnSpc>
              <a:defRPr sz="4300" b="0" i="0">
                <a:solidFill>
                  <a:schemeClr val="tx2"/>
                </a:solidFill>
                <a:latin typeface="IBM Plex Sans Light" panose="020B0403050203000203"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3A2629C-3C99-5809-3D6C-46ACEB922F7C}"/>
              </a:ext>
            </a:extLst>
          </p:cNvPr>
          <p:cNvSpPr>
            <a:spLocks noGrp="1"/>
          </p:cNvSpPr>
          <p:nvPr>
            <p:ph type="body" sz="quarter" idx="10"/>
          </p:nvPr>
        </p:nvSpPr>
        <p:spPr>
          <a:xfrm>
            <a:off x="287999" y="6231636"/>
            <a:ext cx="5524575" cy="381000"/>
          </a:xfrm>
          <a:prstGeom prst="rect">
            <a:avLst/>
          </a:prstGeom>
        </p:spPr>
        <p:txBody>
          <a:bodyPr anchor="b"/>
          <a:lstStyle>
            <a:lvl1pPr>
              <a:lnSpc>
                <a:spcPct val="100000"/>
              </a:lnSpc>
              <a:spcBef>
                <a:spcPts val="0"/>
              </a:spcBef>
              <a:defRPr sz="1800" b="0" i="0">
                <a:solidFill>
                  <a:schemeClr val="tx1"/>
                </a:solidFill>
                <a:latin typeface="IBM Plex Sans Light" panose="020B0403050203000203" pitchFamily="34" charset="0"/>
              </a:defRPr>
            </a:lvl1pPr>
          </a:lstStyle>
          <a:p>
            <a:pPr lvl="0"/>
            <a:r>
              <a:rPr lang="en-US" dirty="0"/>
              <a:t>Click to edit Master text styles</a:t>
            </a:r>
          </a:p>
        </p:txBody>
      </p:sp>
    </p:spTree>
    <p:extLst>
      <p:ext uri="{BB962C8B-B14F-4D97-AF65-F5344CB8AC3E}">
        <p14:creationId xmlns:p14="http://schemas.microsoft.com/office/powerpoint/2010/main" val="2675033993"/>
      </p:ext>
    </p:extLst>
  </p:cSld>
  <p:clrMapOvr>
    <a:masterClrMapping/>
  </p:clrMapOvr>
  <p:transition spd="med"/>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Cover, imagery, half ">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9CD5B627-E439-376E-A00C-87BAFF059FD8}"/>
              </a:ext>
            </a:extLst>
          </p:cNvPr>
          <p:cNvSpPr>
            <a:spLocks noGrp="1"/>
          </p:cNvSpPr>
          <p:nvPr>
            <p:ph type="pic" sz="quarter" idx="12" hasCustomPrompt="1"/>
          </p:nvPr>
        </p:nvSpPr>
        <p:spPr>
          <a:xfrm>
            <a:off x="6380919" y="284958"/>
            <a:ext cx="5523781" cy="6287293"/>
          </a:xfrm>
          <a:prstGeom prst="rect">
            <a:avLst/>
          </a:prstGeom>
          <a:solidFill>
            <a:srgbClr val="E0E0E0"/>
          </a:solidFill>
        </p:spPr>
        <p:txBody>
          <a:bodyPr anchor="ctr"/>
          <a:lstStyle>
            <a:lvl1pPr algn="ctr">
              <a:defRPr b="0" i="0">
                <a:solidFill>
                  <a:schemeClr val="accent5"/>
                </a:solidFill>
                <a:latin typeface="IBM Plex Sans Light" panose="020B0403050203000203" pitchFamily="34" charset="0"/>
              </a:defRPr>
            </a:lvl1pPr>
          </a:lstStyle>
          <a:p>
            <a:r>
              <a:rPr lang="en-US" dirty="0"/>
              <a:t>Place imagery here</a:t>
            </a:r>
          </a:p>
        </p:txBody>
      </p:sp>
      <p:sp>
        <p:nvSpPr>
          <p:cNvPr id="2" name="Title 1">
            <a:extLst>
              <a:ext uri="{FF2B5EF4-FFF2-40B4-BE49-F238E27FC236}">
                <a16:creationId xmlns:a16="http://schemas.microsoft.com/office/drawing/2014/main" id="{413A412C-EE28-6248-612D-41BAAD7F005C}"/>
              </a:ext>
            </a:extLst>
          </p:cNvPr>
          <p:cNvSpPr>
            <a:spLocks noGrp="1"/>
          </p:cNvSpPr>
          <p:nvPr>
            <p:ph type="title"/>
          </p:nvPr>
        </p:nvSpPr>
        <p:spPr>
          <a:xfrm>
            <a:off x="287999" y="192024"/>
            <a:ext cx="5049879" cy="5239544"/>
          </a:xfrm>
        </p:spPr>
        <p:txBody>
          <a:bodyPr/>
          <a:lstStyle>
            <a:lvl1pPr>
              <a:lnSpc>
                <a:spcPct val="100000"/>
              </a:lnSpc>
              <a:defRPr sz="4300" b="0" i="0">
                <a:solidFill>
                  <a:schemeClr val="tx2"/>
                </a:solidFill>
                <a:latin typeface="IBM Plex Sans Light" panose="020B0403050203000203" pitchFamily="34" charset="0"/>
              </a:defRPr>
            </a:lvl1pPr>
          </a:lstStyle>
          <a:p>
            <a:r>
              <a:rPr lang="en-US" dirty="0"/>
              <a:t>Click to edit Master title style</a:t>
            </a:r>
          </a:p>
        </p:txBody>
      </p:sp>
    </p:spTree>
    <p:extLst>
      <p:ext uri="{BB962C8B-B14F-4D97-AF65-F5344CB8AC3E}">
        <p14:creationId xmlns:p14="http://schemas.microsoft.com/office/powerpoint/2010/main" val="2227764676"/>
      </p:ext>
    </p:extLst>
  </p:cSld>
  <p:clrMapOvr>
    <a:masterClrMapping/>
  </p:clrMapOvr>
  <p:transition spd="med"/>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Cover, imagery, half, business uni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9CD5B627-E439-376E-A00C-87BAFF059FD8}"/>
              </a:ext>
            </a:extLst>
          </p:cNvPr>
          <p:cNvSpPr>
            <a:spLocks noGrp="1"/>
          </p:cNvSpPr>
          <p:nvPr>
            <p:ph type="pic" sz="quarter" idx="12" hasCustomPrompt="1"/>
          </p:nvPr>
        </p:nvSpPr>
        <p:spPr>
          <a:xfrm>
            <a:off x="6380919" y="284958"/>
            <a:ext cx="5523781" cy="6287293"/>
          </a:xfrm>
          <a:prstGeom prst="rect">
            <a:avLst/>
          </a:prstGeom>
          <a:solidFill>
            <a:srgbClr val="E0E0E0"/>
          </a:solidFill>
        </p:spPr>
        <p:txBody>
          <a:bodyPr anchor="ctr"/>
          <a:lstStyle>
            <a:lvl1pPr algn="ctr">
              <a:defRPr b="0" i="0">
                <a:solidFill>
                  <a:schemeClr val="accent5"/>
                </a:solidFill>
                <a:latin typeface="IBM Plex Sans Light" panose="020B0403050203000203" pitchFamily="34" charset="0"/>
              </a:defRPr>
            </a:lvl1pPr>
          </a:lstStyle>
          <a:p>
            <a:r>
              <a:rPr lang="en-US" dirty="0"/>
              <a:t>Place imagery here</a:t>
            </a:r>
          </a:p>
        </p:txBody>
      </p:sp>
      <p:sp>
        <p:nvSpPr>
          <p:cNvPr id="2" name="Title 1">
            <a:extLst>
              <a:ext uri="{FF2B5EF4-FFF2-40B4-BE49-F238E27FC236}">
                <a16:creationId xmlns:a16="http://schemas.microsoft.com/office/drawing/2014/main" id="{413A412C-EE28-6248-612D-41BAAD7F005C}"/>
              </a:ext>
            </a:extLst>
          </p:cNvPr>
          <p:cNvSpPr>
            <a:spLocks noGrp="1"/>
          </p:cNvSpPr>
          <p:nvPr>
            <p:ph type="title"/>
          </p:nvPr>
        </p:nvSpPr>
        <p:spPr>
          <a:xfrm>
            <a:off x="287999" y="763524"/>
            <a:ext cx="5049180" cy="4668837"/>
          </a:xfrm>
        </p:spPr>
        <p:txBody>
          <a:bodyPr/>
          <a:lstStyle>
            <a:lvl1pPr>
              <a:lnSpc>
                <a:spcPct val="100000"/>
              </a:lnSpc>
              <a:defRPr sz="4300" b="0" i="0">
                <a:solidFill>
                  <a:schemeClr val="tx2"/>
                </a:solidFill>
                <a:latin typeface="IBM Plex Sans Light" panose="020B0403050203000203"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276E74B7-8F2A-46A5-97C4-76677246CFAF}"/>
              </a:ext>
            </a:extLst>
          </p:cNvPr>
          <p:cNvSpPr>
            <a:spLocks noGrp="1"/>
          </p:cNvSpPr>
          <p:nvPr>
            <p:ph type="body" sz="quarter" idx="11"/>
          </p:nvPr>
        </p:nvSpPr>
        <p:spPr>
          <a:xfrm>
            <a:off x="287999" y="192600"/>
            <a:ext cx="5049180" cy="285751"/>
          </a:xfrm>
          <a:prstGeom prst="rect">
            <a:avLst/>
          </a:prstGeom>
        </p:spPr>
        <p:txBody>
          <a:bodyPr/>
          <a:lstStyle>
            <a:lvl1pPr>
              <a:lnSpc>
                <a:spcPct val="100000"/>
              </a:lnSpc>
              <a:spcBef>
                <a:spcPts val="0"/>
              </a:spcBef>
              <a:defRPr sz="1800" b="0" i="0">
                <a:solidFill>
                  <a:schemeClr val="tx2"/>
                </a:solidFill>
                <a:latin typeface="IBM Plex Sans Light" panose="020B0403050203000203" pitchFamily="34" charset="0"/>
              </a:defRPr>
            </a:lvl1pPr>
            <a:lvl2pPr>
              <a:spcBef>
                <a:spcPts val="0"/>
              </a:spcBef>
              <a:defRPr/>
            </a:lvl2pPr>
            <a:lvl3pPr>
              <a:spcBef>
                <a:spcPts val="0"/>
              </a:spcBef>
              <a:defRPr/>
            </a:lvl3pPr>
            <a:lvl4pPr>
              <a:spcBef>
                <a:spcPts val="0"/>
              </a:spcBef>
              <a:defRPr/>
            </a:lvl4pPr>
            <a:lvl5pPr>
              <a:spcBef>
                <a:spcPts val="0"/>
              </a:spcBef>
              <a:defRPr/>
            </a:lvl5pPr>
          </a:lstStyle>
          <a:p>
            <a:pPr lvl="0"/>
            <a:r>
              <a:rPr lang="en-US" dirty="0"/>
              <a:t>Click to edit Master text styles</a:t>
            </a:r>
          </a:p>
        </p:txBody>
      </p:sp>
    </p:spTree>
    <p:extLst>
      <p:ext uri="{BB962C8B-B14F-4D97-AF65-F5344CB8AC3E}">
        <p14:creationId xmlns:p14="http://schemas.microsoft.com/office/powerpoint/2010/main" val="3883665437"/>
      </p:ext>
    </p:extLst>
  </p:cSld>
  <p:clrMapOvr>
    <a:masterClrMapping/>
  </p:clrMapOvr>
  <p:transition spd="med"/>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287999" y="192025"/>
            <a:ext cx="2477765" cy="2286793"/>
          </a:xfrm>
        </p:spPr>
        <p:txBody>
          <a:bodyPr/>
          <a:lstStyle>
            <a:lvl1pPr>
              <a:lnSpc>
                <a:spcPct val="100000"/>
              </a:lnSpc>
              <a:defRPr sz="3200" b="0" i="0">
                <a:solidFill>
                  <a:schemeClr val="tx2"/>
                </a:solidFill>
                <a:latin typeface="IBM Plex Sans Light" panose="020B0403050203000203" pitchFamily="34" charset="0"/>
              </a:defRPr>
            </a:lvl1pPr>
          </a:lstStyle>
          <a:p>
            <a:r>
              <a:rPr lang="en-US" dirty="0"/>
              <a:t>Click to edit Master title style</a:t>
            </a:r>
          </a:p>
        </p:txBody>
      </p:sp>
      <p:sp>
        <p:nvSpPr>
          <p:cNvPr id="7" name="Text Placeholder 6">
            <a:extLst>
              <a:ext uri="{FF2B5EF4-FFF2-40B4-BE49-F238E27FC236}">
                <a16:creationId xmlns:a16="http://schemas.microsoft.com/office/drawing/2014/main" id="{675443B4-0187-FC99-0FDE-8EB191B6CEF4}"/>
              </a:ext>
            </a:extLst>
          </p:cNvPr>
          <p:cNvSpPr>
            <a:spLocks noGrp="1"/>
          </p:cNvSpPr>
          <p:nvPr>
            <p:ph type="body" sz="quarter" idx="10"/>
          </p:nvPr>
        </p:nvSpPr>
        <p:spPr>
          <a:xfrm>
            <a:off x="6380920" y="284958"/>
            <a:ext cx="2476177" cy="5715793"/>
          </a:xfrm>
          <a:prstGeom prst="rect">
            <a:avLst/>
          </a:prstGeom>
        </p:spPr>
        <p:txBody>
          <a:bodyPr/>
          <a:lstStyle>
            <a:lvl1pPr defTabSz="580629">
              <a:lnSpc>
                <a:spcPct val="100000"/>
              </a:lnSpc>
              <a:spcBef>
                <a:spcPts val="0"/>
              </a:spcBef>
              <a:defRPr b="0" i="0">
                <a:solidFill>
                  <a:schemeClr val="tx1"/>
                </a:solidFill>
                <a:latin typeface="IBM Plex Sans Light" panose="020B0403050203000203" pitchFamily="34" charset="0"/>
              </a:defRPr>
            </a:lvl1pPr>
            <a:lvl2pPr marL="163796" indent="-163796" defTabSz="580629">
              <a:lnSpc>
                <a:spcPct val="100000"/>
              </a:lnSpc>
              <a:spcBef>
                <a:spcPts val="0"/>
              </a:spcBef>
              <a:buFont typeface="Arial" panose="020B0604020202020204" pitchFamily="34" charset="0"/>
              <a:buChar char="•"/>
              <a:defRPr b="0" i="0">
                <a:solidFill>
                  <a:schemeClr val="tx1"/>
                </a:solidFill>
                <a:latin typeface="IBM Plex Sans Light" panose="020B0403050203000203" pitchFamily="34" charset="0"/>
              </a:defRPr>
            </a:lvl2pPr>
            <a:lvl3pPr marL="329392" indent="-163796" defTabSz="580629">
              <a:lnSpc>
                <a:spcPct val="100000"/>
              </a:lnSpc>
              <a:spcBef>
                <a:spcPts val="0"/>
              </a:spcBef>
              <a:buFont typeface="Arial" panose="020B0604020202020204" pitchFamily="34" charset="0"/>
              <a:buChar char="•"/>
              <a:defRPr b="0" i="0">
                <a:solidFill>
                  <a:schemeClr val="tx1"/>
                </a:solidFill>
                <a:latin typeface="IBM Plex Sans Light" panose="020B0403050203000203" pitchFamily="34" charset="0"/>
              </a:defRPr>
            </a:lvl3pPr>
            <a:lvl4pPr marL="511187" indent="-163796" defTabSz="580629">
              <a:lnSpc>
                <a:spcPct val="100000"/>
              </a:lnSpc>
              <a:spcBef>
                <a:spcPts val="0"/>
              </a:spcBef>
              <a:buFont typeface="Arial" panose="020B0604020202020204" pitchFamily="34" charset="0"/>
              <a:buChar char="•"/>
              <a:defRPr b="0" i="0">
                <a:solidFill>
                  <a:schemeClr val="tx1"/>
                </a:solidFill>
                <a:latin typeface="IBM Plex Sans Light" panose="020B0403050203000203" pitchFamily="34" charset="0"/>
              </a:defRPr>
            </a:lvl4pPr>
            <a:lvl5pPr defTabSz="580629">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Slide Number">
            <a:extLst>
              <a:ext uri="{FF2B5EF4-FFF2-40B4-BE49-F238E27FC236}">
                <a16:creationId xmlns:a16="http://schemas.microsoft.com/office/drawing/2014/main" id="{D5D1D2A7-CF30-5698-14FC-F71CB82D5BCC}"/>
              </a:ext>
            </a:extLst>
          </p:cNvPr>
          <p:cNvSpPr txBox="1">
            <a:spLocks noGrp="1"/>
          </p:cNvSpPr>
          <p:nvPr>
            <p:ph type="sldNum" sz="quarter" idx="4"/>
          </p:nvPr>
        </p:nvSpPr>
        <p:spPr>
          <a:xfrm>
            <a:off x="11769265" y="6469419"/>
            <a:ext cx="135436"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Light" panose="020B04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5" name="Footer Placeholder 3">
            <a:extLst>
              <a:ext uri="{FF2B5EF4-FFF2-40B4-BE49-F238E27FC236}">
                <a16:creationId xmlns:a16="http://schemas.microsoft.com/office/drawing/2014/main" id="{028AA764-A00C-AFFF-7F3F-49A733DCD474}"/>
              </a:ext>
            </a:extLst>
          </p:cNvPr>
          <p:cNvSpPr>
            <a:spLocks noGrp="1"/>
          </p:cNvSpPr>
          <p:nvPr>
            <p:ph type="ftr" sz="quarter" idx="18"/>
          </p:nvPr>
        </p:nvSpPr>
        <p:spPr>
          <a:xfrm>
            <a:off x="284125" y="6402118"/>
            <a:ext cx="2477765" cy="190500"/>
          </a:xfrm>
        </p:spPr>
        <p:txBody>
          <a:bodyPr/>
          <a:lstStyle>
            <a:lvl1pPr>
              <a:defRPr b="0" i="0">
                <a:latin typeface="IBM Plex Sans Light" panose="020B0403050203000203" pitchFamily="34" charset="0"/>
              </a:defRPr>
            </a:lvl1pPr>
          </a:lstStyle>
          <a:p>
            <a:endParaRPr lang="en-US" dirty="0"/>
          </a:p>
        </p:txBody>
      </p:sp>
      <p:sp>
        <p:nvSpPr>
          <p:cNvPr id="3" name="Text Placeholder 6">
            <a:extLst>
              <a:ext uri="{FF2B5EF4-FFF2-40B4-BE49-F238E27FC236}">
                <a16:creationId xmlns:a16="http://schemas.microsoft.com/office/drawing/2014/main" id="{3815CA4A-82C6-E038-8C80-CF4A54B1E6C0}"/>
              </a:ext>
            </a:extLst>
          </p:cNvPr>
          <p:cNvSpPr>
            <a:spLocks noGrp="1"/>
          </p:cNvSpPr>
          <p:nvPr>
            <p:ph type="body" sz="quarter" idx="19"/>
          </p:nvPr>
        </p:nvSpPr>
        <p:spPr>
          <a:xfrm>
            <a:off x="9415796" y="284957"/>
            <a:ext cx="2476177" cy="5715793"/>
          </a:xfrm>
          <a:prstGeom prst="rect">
            <a:avLst/>
          </a:prstGeom>
        </p:spPr>
        <p:txBody>
          <a:bodyPr/>
          <a:lstStyle>
            <a:lvl1pPr defTabSz="580629">
              <a:lnSpc>
                <a:spcPct val="100000"/>
              </a:lnSpc>
              <a:spcBef>
                <a:spcPts val="0"/>
              </a:spcBef>
              <a:defRPr b="0" i="0">
                <a:solidFill>
                  <a:schemeClr val="tx1"/>
                </a:solidFill>
                <a:latin typeface="IBM Plex Sans Light" panose="020B0403050203000203" pitchFamily="34" charset="0"/>
              </a:defRPr>
            </a:lvl1pPr>
            <a:lvl2pPr marL="163796" indent="-163796" defTabSz="580629">
              <a:lnSpc>
                <a:spcPct val="100000"/>
              </a:lnSpc>
              <a:spcBef>
                <a:spcPts val="0"/>
              </a:spcBef>
              <a:buFont typeface="Arial" panose="020B0604020202020204" pitchFamily="34" charset="0"/>
              <a:buChar char="•"/>
              <a:defRPr b="0" i="0">
                <a:solidFill>
                  <a:schemeClr val="tx1"/>
                </a:solidFill>
                <a:latin typeface="IBM Plex Sans Light" panose="020B0403050203000203" pitchFamily="34" charset="0"/>
              </a:defRPr>
            </a:lvl2pPr>
            <a:lvl3pPr marL="329392" indent="-163796" defTabSz="580629">
              <a:lnSpc>
                <a:spcPct val="100000"/>
              </a:lnSpc>
              <a:spcBef>
                <a:spcPts val="0"/>
              </a:spcBef>
              <a:buFont typeface="Arial" panose="020B0604020202020204" pitchFamily="34" charset="0"/>
              <a:buChar char="•"/>
              <a:defRPr b="0" i="0">
                <a:solidFill>
                  <a:schemeClr val="tx1"/>
                </a:solidFill>
                <a:latin typeface="IBM Plex Sans Light" panose="020B0403050203000203" pitchFamily="34" charset="0"/>
              </a:defRPr>
            </a:lvl3pPr>
            <a:lvl4pPr marL="511187" indent="-163796" defTabSz="580629">
              <a:lnSpc>
                <a:spcPct val="100000"/>
              </a:lnSpc>
              <a:spcBef>
                <a:spcPts val="0"/>
              </a:spcBef>
              <a:buFont typeface="Arial" panose="020B0604020202020204" pitchFamily="34" charset="0"/>
              <a:buChar char="•"/>
              <a:defRPr b="0" i="0">
                <a:solidFill>
                  <a:schemeClr val="tx1"/>
                </a:solidFill>
                <a:latin typeface="IBM Plex Sans Light" panose="020B0403050203000203" pitchFamily="34" charset="0"/>
              </a:defRPr>
            </a:lvl4pPr>
            <a:lvl5pPr defTabSz="580629">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18007087"/>
      </p:ext>
    </p:extLst>
  </p:cSld>
  <p:clrMapOvr>
    <a:masterClrMapping/>
  </p:clrMapOvr>
  <p:transition spd="med"/>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287999" y="192024"/>
            <a:ext cx="5524575" cy="1429544"/>
          </a:xfrm>
        </p:spPr>
        <p:txBody>
          <a:bodyPr rIns="457200"/>
          <a:lstStyle>
            <a:lvl1pPr>
              <a:lnSpc>
                <a:spcPct val="100000"/>
              </a:lnSpc>
              <a:defRPr sz="4300" b="0" i="0">
                <a:solidFill>
                  <a:schemeClr val="tx2"/>
                </a:solidFill>
                <a:latin typeface="IBM Plex Sans Light" panose="020B0403050203000203" pitchFamily="34" charset="0"/>
              </a:defRPr>
            </a:lvl1pPr>
          </a:lstStyle>
          <a:p>
            <a:r>
              <a:rPr lang="en-US" dirty="0"/>
              <a:t>Click to edit Master title style</a:t>
            </a:r>
          </a:p>
        </p:txBody>
      </p:sp>
      <p:sp>
        <p:nvSpPr>
          <p:cNvPr id="4" name="Slide Number">
            <a:extLst>
              <a:ext uri="{FF2B5EF4-FFF2-40B4-BE49-F238E27FC236}">
                <a16:creationId xmlns:a16="http://schemas.microsoft.com/office/drawing/2014/main" id="{A4B74093-A800-CB62-8607-A04D569204E2}"/>
              </a:ext>
            </a:extLst>
          </p:cNvPr>
          <p:cNvSpPr txBox="1">
            <a:spLocks noGrp="1"/>
          </p:cNvSpPr>
          <p:nvPr>
            <p:ph type="sldNum" sz="quarter" idx="4"/>
          </p:nvPr>
        </p:nvSpPr>
        <p:spPr>
          <a:xfrm>
            <a:off x="11769265" y="6469419"/>
            <a:ext cx="135436"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Light" panose="020B04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5" name="Footer Placeholder 3">
            <a:extLst>
              <a:ext uri="{FF2B5EF4-FFF2-40B4-BE49-F238E27FC236}">
                <a16:creationId xmlns:a16="http://schemas.microsoft.com/office/drawing/2014/main" id="{A289B0F8-E9A7-CF76-E87F-8D4302E8DA4D}"/>
              </a:ext>
            </a:extLst>
          </p:cNvPr>
          <p:cNvSpPr>
            <a:spLocks noGrp="1"/>
          </p:cNvSpPr>
          <p:nvPr>
            <p:ph type="ftr" sz="quarter" idx="18"/>
          </p:nvPr>
        </p:nvSpPr>
        <p:spPr>
          <a:xfrm>
            <a:off x="284125" y="6402118"/>
            <a:ext cx="2477765" cy="190500"/>
          </a:xfrm>
        </p:spPr>
        <p:txBody>
          <a:bodyPr/>
          <a:lstStyle>
            <a:lvl1pPr>
              <a:defRPr b="0" i="0">
                <a:latin typeface="IBM Plex Sans Light" panose="020B0403050203000203" pitchFamily="34" charset="0"/>
              </a:defRPr>
            </a:lvl1pPr>
          </a:lstStyle>
          <a:p>
            <a:endParaRPr lang="en-US" dirty="0"/>
          </a:p>
        </p:txBody>
      </p:sp>
    </p:spTree>
    <p:extLst>
      <p:ext uri="{BB962C8B-B14F-4D97-AF65-F5344CB8AC3E}">
        <p14:creationId xmlns:p14="http://schemas.microsoft.com/office/powerpoint/2010/main" val="1108942693"/>
      </p:ext>
    </p:extLst>
  </p:cSld>
  <p:clrMapOvr>
    <a:masterClrMapping/>
  </p:clrMapOvr>
  <p:transition spd="med"/>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Large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C7EC0-4BFB-A603-5703-0D692C62692D}"/>
              </a:ext>
            </a:extLst>
          </p:cNvPr>
          <p:cNvSpPr>
            <a:spLocks noGrp="1"/>
          </p:cNvSpPr>
          <p:nvPr>
            <p:ph type="title"/>
          </p:nvPr>
        </p:nvSpPr>
        <p:spPr>
          <a:xfrm>
            <a:off x="287301" y="192601"/>
            <a:ext cx="8569796" cy="4095751"/>
          </a:xfrm>
        </p:spPr>
        <p:txBody>
          <a:bodyPr/>
          <a:lstStyle>
            <a:lvl1pPr>
              <a:lnSpc>
                <a:spcPct val="100000"/>
              </a:lnSpc>
              <a:defRPr sz="8600" b="0" i="0">
                <a:solidFill>
                  <a:schemeClr val="tx2"/>
                </a:solidFill>
                <a:latin typeface="IBM Plex Sans Light" panose="020B0403050203000203" pitchFamily="34" charset="0"/>
              </a:defRPr>
            </a:lvl1pPr>
          </a:lstStyle>
          <a:p>
            <a:r>
              <a:rPr lang="en-US" dirty="0"/>
              <a:t>Click to edit Master title style</a:t>
            </a:r>
          </a:p>
        </p:txBody>
      </p:sp>
      <p:sp>
        <p:nvSpPr>
          <p:cNvPr id="4" name="Slide Number">
            <a:extLst>
              <a:ext uri="{FF2B5EF4-FFF2-40B4-BE49-F238E27FC236}">
                <a16:creationId xmlns:a16="http://schemas.microsoft.com/office/drawing/2014/main" id="{76697187-0170-8894-23C9-28F80A0C3B2B}"/>
              </a:ext>
            </a:extLst>
          </p:cNvPr>
          <p:cNvSpPr txBox="1">
            <a:spLocks noGrp="1"/>
          </p:cNvSpPr>
          <p:nvPr>
            <p:ph type="sldNum" sz="quarter" idx="4"/>
          </p:nvPr>
        </p:nvSpPr>
        <p:spPr>
          <a:xfrm>
            <a:off x="11769265" y="6469419"/>
            <a:ext cx="135436"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Light" panose="020B04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5" name="Footer Placeholder 3">
            <a:extLst>
              <a:ext uri="{FF2B5EF4-FFF2-40B4-BE49-F238E27FC236}">
                <a16:creationId xmlns:a16="http://schemas.microsoft.com/office/drawing/2014/main" id="{BC591478-AD3F-2EF7-29A4-36A887DC1956}"/>
              </a:ext>
            </a:extLst>
          </p:cNvPr>
          <p:cNvSpPr>
            <a:spLocks noGrp="1"/>
          </p:cNvSpPr>
          <p:nvPr>
            <p:ph type="ftr" sz="quarter" idx="18"/>
          </p:nvPr>
        </p:nvSpPr>
        <p:spPr>
          <a:xfrm>
            <a:off x="284125" y="6402118"/>
            <a:ext cx="2477765" cy="190500"/>
          </a:xfrm>
        </p:spPr>
        <p:txBody>
          <a:bodyPr/>
          <a:lstStyle>
            <a:lvl1pPr>
              <a:defRPr b="0" i="0">
                <a:latin typeface="IBM Plex Sans Light" panose="020B0403050203000203" pitchFamily="34" charset="0"/>
              </a:defRPr>
            </a:lvl1pPr>
          </a:lstStyle>
          <a:p>
            <a:endParaRPr lang="en-US" dirty="0"/>
          </a:p>
        </p:txBody>
      </p:sp>
    </p:spTree>
    <p:extLst>
      <p:ext uri="{BB962C8B-B14F-4D97-AF65-F5344CB8AC3E}">
        <p14:creationId xmlns:p14="http://schemas.microsoft.com/office/powerpoint/2010/main" val="3897055355"/>
      </p:ext>
    </p:extLst>
  </p:cSld>
  <p:clrMapOvr>
    <a:masterClrMapping/>
  </p:clrMapOvr>
  <p:transition spd="med"/>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Callout, head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287999" y="192024"/>
            <a:ext cx="4953943" cy="1429544"/>
          </a:xfrm>
        </p:spPr>
        <p:txBody>
          <a:bodyPr/>
          <a:lstStyle>
            <a:lvl1pPr>
              <a:lnSpc>
                <a:spcPct val="100000"/>
              </a:lnSpc>
              <a:defRPr sz="3200" b="0" i="0">
                <a:solidFill>
                  <a:schemeClr val="tx2"/>
                </a:solidFill>
                <a:latin typeface="IBM Plex Sans Light" panose="020B0403050203000203" pitchFamily="34" charset="0"/>
              </a:defRPr>
            </a:lvl1pPr>
          </a:lstStyle>
          <a:p>
            <a:r>
              <a:rPr lang="en-US" dirty="0"/>
              <a:t>Click to edit Master title style</a:t>
            </a:r>
          </a:p>
        </p:txBody>
      </p:sp>
      <p:sp>
        <p:nvSpPr>
          <p:cNvPr id="6" name="Slide Number">
            <a:extLst>
              <a:ext uri="{FF2B5EF4-FFF2-40B4-BE49-F238E27FC236}">
                <a16:creationId xmlns:a16="http://schemas.microsoft.com/office/drawing/2014/main" id="{C82E6DCD-41A5-9DA3-C061-E8DA39B99059}"/>
              </a:ext>
            </a:extLst>
          </p:cNvPr>
          <p:cNvSpPr txBox="1">
            <a:spLocks noGrp="1"/>
          </p:cNvSpPr>
          <p:nvPr>
            <p:ph type="sldNum" sz="quarter" idx="4"/>
          </p:nvPr>
        </p:nvSpPr>
        <p:spPr>
          <a:xfrm>
            <a:off x="11769265" y="6469419"/>
            <a:ext cx="135436"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Light" panose="020B04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5" name="Footer Placeholder 3">
            <a:extLst>
              <a:ext uri="{FF2B5EF4-FFF2-40B4-BE49-F238E27FC236}">
                <a16:creationId xmlns:a16="http://schemas.microsoft.com/office/drawing/2014/main" id="{7BE5947E-6D4A-9E09-E5A6-D31DBCAEE2C6}"/>
              </a:ext>
            </a:extLst>
          </p:cNvPr>
          <p:cNvSpPr>
            <a:spLocks noGrp="1"/>
          </p:cNvSpPr>
          <p:nvPr>
            <p:ph type="ftr" sz="quarter" idx="18"/>
          </p:nvPr>
        </p:nvSpPr>
        <p:spPr>
          <a:xfrm>
            <a:off x="284125" y="6402118"/>
            <a:ext cx="2477765" cy="190500"/>
          </a:xfrm>
        </p:spPr>
        <p:txBody>
          <a:bodyPr/>
          <a:lstStyle>
            <a:lvl1pPr>
              <a:defRPr b="0" i="0">
                <a:latin typeface="IBM Plex Sans Light" panose="020B0403050203000203" pitchFamily="34" charset="0"/>
              </a:defRPr>
            </a:lvl1pPr>
          </a:lstStyle>
          <a:p>
            <a:endParaRPr lang="en-US" dirty="0"/>
          </a:p>
        </p:txBody>
      </p:sp>
      <p:sp>
        <p:nvSpPr>
          <p:cNvPr id="8" name="Text Placeholder 6">
            <a:extLst>
              <a:ext uri="{FF2B5EF4-FFF2-40B4-BE49-F238E27FC236}">
                <a16:creationId xmlns:a16="http://schemas.microsoft.com/office/drawing/2014/main" id="{B9D4AF5E-3E60-06F1-E3E3-F00E3ADA90B1}"/>
              </a:ext>
            </a:extLst>
          </p:cNvPr>
          <p:cNvSpPr>
            <a:spLocks noGrp="1"/>
          </p:cNvSpPr>
          <p:nvPr>
            <p:ph type="body" sz="quarter" idx="10"/>
          </p:nvPr>
        </p:nvSpPr>
        <p:spPr>
          <a:xfrm>
            <a:off x="6367030" y="192024"/>
            <a:ext cx="5536971" cy="4287043"/>
          </a:xfrm>
          <a:prstGeom prst="rect">
            <a:avLst/>
          </a:prstGeom>
        </p:spPr>
        <p:txBody>
          <a:bodyPr/>
          <a:lstStyle>
            <a:lvl1pPr defTabSz="580629">
              <a:lnSpc>
                <a:spcPct val="100000"/>
              </a:lnSpc>
              <a:spcBef>
                <a:spcPts val="0"/>
              </a:spcBef>
              <a:defRPr sz="3200" b="0" i="0">
                <a:solidFill>
                  <a:schemeClr val="tx1"/>
                </a:solidFill>
                <a:latin typeface="IBM Plex Sans Light" panose="020B0403050203000203" pitchFamily="34" charset="0"/>
              </a:defRPr>
            </a:lvl1pPr>
            <a:lvl2pPr defTabSz="580629">
              <a:lnSpc>
                <a:spcPct val="100000"/>
              </a:lnSpc>
              <a:spcBef>
                <a:spcPts val="0"/>
              </a:spcBef>
              <a:defRPr sz="3200" b="0" i="0">
                <a:solidFill>
                  <a:schemeClr val="tx1"/>
                </a:solidFill>
                <a:latin typeface="IBM Plex Sans Light" panose="020B0403050203000203" pitchFamily="34" charset="0"/>
              </a:defRPr>
            </a:lvl2pPr>
            <a:lvl3pPr defTabSz="580629">
              <a:lnSpc>
                <a:spcPct val="100000"/>
              </a:lnSpc>
              <a:spcBef>
                <a:spcPts val="0"/>
              </a:spcBef>
              <a:defRPr sz="3200" b="0" i="0">
                <a:solidFill>
                  <a:schemeClr val="tx1"/>
                </a:solidFill>
                <a:latin typeface="IBM Plex Sans Light" panose="020B0403050203000203" pitchFamily="34" charset="0"/>
              </a:defRPr>
            </a:lvl3pPr>
            <a:lvl4pPr defTabSz="580629">
              <a:lnSpc>
                <a:spcPct val="100000"/>
              </a:lnSpc>
              <a:spcBef>
                <a:spcPts val="0"/>
              </a:spcBef>
              <a:defRPr sz="3200" b="0" i="0">
                <a:solidFill>
                  <a:schemeClr val="tx1"/>
                </a:solidFill>
                <a:latin typeface="IBM Plex Sans Light" panose="020B0403050203000203" pitchFamily="34" charset="0"/>
              </a:defRPr>
            </a:lvl4pPr>
            <a:lvl5pPr defTabSz="580629">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222785295"/>
      </p:ext>
    </p:extLst>
  </p:cSld>
  <p:clrMapOvr>
    <a:masterClrMapping/>
  </p:clrMapOvr>
  <p:transition spd="med"/>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Callout, stand-alo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287999" y="192600"/>
            <a:ext cx="7330120" cy="4858544"/>
          </a:xfrm>
        </p:spPr>
        <p:txBody>
          <a:bodyPr/>
          <a:lstStyle>
            <a:lvl1pPr>
              <a:lnSpc>
                <a:spcPct val="100000"/>
              </a:lnSpc>
              <a:defRPr sz="4300" b="0" i="0">
                <a:solidFill>
                  <a:schemeClr val="tx2"/>
                </a:solidFill>
                <a:latin typeface="IBM Plex Sans Light" panose="020B0403050203000203" pitchFamily="34" charset="0"/>
              </a:defRPr>
            </a:lvl1pPr>
          </a:lstStyle>
          <a:p>
            <a:r>
              <a:rPr lang="en-US" dirty="0"/>
              <a:t>Click to edit Master title style</a:t>
            </a:r>
          </a:p>
        </p:txBody>
      </p:sp>
      <p:sp>
        <p:nvSpPr>
          <p:cNvPr id="4" name="Slide Number">
            <a:extLst>
              <a:ext uri="{FF2B5EF4-FFF2-40B4-BE49-F238E27FC236}">
                <a16:creationId xmlns:a16="http://schemas.microsoft.com/office/drawing/2014/main" id="{12510822-3D1B-0CFC-3FF0-1E55DA550F8D}"/>
              </a:ext>
            </a:extLst>
          </p:cNvPr>
          <p:cNvSpPr txBox="1">
            <a:spLocks noGrp="1"/>
          </p:cNvSpPr>
          <p:nvPr>
            <p:ph type="sldNum" sz="quarter" idx="4"/>
          </p:nvPr>
        </p:nvSpPr>
        <p:spPr>
          <a:xfrm>
            <a:off x="11769265" y="6469419"/>
            <a:ext cx="135436"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Light" panose="020B04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5" name="Footer Placeholder 3">
            <a:extLst>
              <a:ext uri="{FF2B5EF4-FFF2-40B4-BE49-F238E27FC236}">
                <a16:creationId xmlns:a16="http://schemas.microsoft.com/office/drawing/2014/main" id="{1FCFA7EA-8E9F-E01B-AB9C-B7BE7D3D11E9}"/>
              </a:ext>
            </a:extLst>
          </p:cNvPr>
          <p:cNvSpPr>
            <a:spLocks noGrp="1"/>
          </p:cNvSpPr>
          <p:nvPr>
            <p:ph type="ftr" sz="quarter" idx="18"/>
          </p:nvPr>
        </p:nvSpPr>
        <p:spPr>
          <a:xfrm>
            <a:off x="284125" y="6402118"/>
            <a:ext cx="2477765" cy="190500"/>
          </a:xfrm>
        </p:spPr>
        <p:txBody>
          <a:bodyPr/>
          <a:lstStyle>
            <a:lvl1pPr>
              <a:defRPr b="0" i="0">
                <a:latin typeface="IBM Plex Sans Light" panose="020B0403050203000203" pitchFamily="34" charset="0"/>
              </a:defRPr>
            </a:lvl1pPr>
          </a:lstStyle>
          <a:p>
            <a:endParaRPr lang="en-US" dirty="0"/>
          </a:p>
        </p:txBody>
      </p:sp>
    </p:spTree>
    <p:extLst>
      <p:ext uri="{BB962C8B-B14F-4D97-AF65-F5344CB8AC3E}">
        <p14:creationId xmlns:p14="http://schemas.microsoft.com/office/powerpoint/2010/main" val="81432451"/>
      </p:ext>
    </p:extLst>
  </p:cSld>
  <p:clrMapOvr>
    <a:masterClrMapping/>
  </p:clrMapOvr>
  <p:transition spd="med"/>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Data, 2 callouts, vertical">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DB20D7FD-6784-59C5-938D-4728A153F52B}"/>
              </a:ext>
            </a:extLst>
          </p:cNvPr>
          <p:cNvSpPr>
            <a:spLocks noGrp="1"/>
          </p:cNvSpPr>
          <p:nvPr>
            <p:ph type="body" sz="quarter" idx="13" hasCustomPrompt="1"/>
          </p:nvPr>
        </p:nvSpPr>
        <p:spPr>
          <a:xfrm>
            <a:off x="287963" y="4648200"/>
            <a:ext cx="5524575" cy="1771651"/>
          </a:xfrm>
          <a:prstGeom prst="rect">
            <a:avLst/>
          </a:prstGeom>
        </p:spPr>
        <p:txBody>
          <a:bodyPr anchor="b"/>
          <a:lstStyle>
            <a:lvl1pPr>
              <a:lnSpc>
                <a:spcPct val="100000"/>
              </a:lnSpc>
              <a:spcBef>
                <a:spcPts val="0"/>
              </a:spcBef>
              <a:defRPr sz="12900" b="0" i="0">
                <a:solidFill>
                  <a:schemeClr val="accent1"/>
                </a:solidFill>
                <a:latin typeface="IBM Plex Sans Light" panose="020B0403050203000203" pitchFamily="34" charset="0"/>
              </a:defRPr>
            </a:lvl1pPr>
          </a:lstStyle>
          <a:p>
            <a:r>
              <a:rPr lang="en-US" dirty="0"/>
              <a:t>↗︎00M</a:t>
            </a:r>
          </a:p>
        </p:txBody>
      </p:sp>
      <p:sp>
        <p:nvSpPr>
          <p:cNvPr id="12" name="Text Placeholder 11">
            <a:extLst>
              <a:ext uri="{FF2B5EF4-FFF2-40B4-BE49-F238E27FC236}">
                <a16:creationId xmlns:a16="http://schemas.microsoft.com/office/drawing/2014/main" id="{5F395CBF-E65B-9A42-BAE5-C2B2BD9B7BD2}"/>
              </a:ext>
            </a:extLst>
          </p:cNvPr>
          <p:cNvSpPr>
            <a:spLocks noGrp="1"/>
          </p:cNvSpPr>
          <p:nvPr>
            <p:ph type="body" sz="quarter" idx="14" hasCustomPrompt="1"/>
          </p:nvPr>
        </p:nvSpPr>
        <p:spPr>
          <a:xfrm>
            <a:off x="6379463" y="4648200"/>
            <a:ext cx="5523781" cy="1771651"/>
          </a:xfrm>
          <a:prstGeom prst="rect">
            <a:avLst/>
          </a:prstGeom>
        </p:spPr>
        <p:txBody>
          <a:bodyPr anchor="b"/>
          <a:lstStyle>
            <a:lvl1pPr>
              <a:lnSpc>
                <a:spcPct val="100000"/>
              </a:lnSpc>
              <a:spcBef>
                <a:spcPts val="0"/>
              </a:spcBef>
              <a:defRPr sz="12900" b="0" i="0">
                <a:solidFill>
                  <a:schemeClr val="accent1"/>
                </a:solidFill>
                <a:latin typeface="IBM Plex Sans Light" panose="020B0403050203000203" pitchFamily="34" charset="0"/>
              </a:defRPr>
            </a:lvl1pPr>
          </a:lstStyle>
          <a:p>
            <a:r>
              <a:rPr lang="en-US" dirty="0"/>
              <a:t>+00%</a:t>
            </a:r>
          </a:p>
        </p:txBody>
      </p:sp>
      <p:cxnSp>
        <p:nvCxnSpPr>
          <p:cNvPr id="9" name="Straight Connector 8">
            <a:extLst>
              <a:ext uri="{FF2B5EF4-FFF2-40B4-BE49-F238E27FC236}">
                <a16:creationId xmlns:a16="http://schemas.microsoft.com/office/drawing/2014/main" id="{1C44518A-7FBB-67DA-E35B-8BC0AAFC6062}"/>
              </a:ext>
            </a:extLst>
          </p:cNvPr>
          <p:cNvCxnSpPr/>
          <p:nvPr userDrawn="1"/>
        </p:nvCxnSpPr>
        <p:spPr bwMode="auto">
          <a:xfrm>
            <a:off x="6096000" y="284958"/>
            <a:ext cx="0" cy="5715793"/>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4" name="Slide Number">
            <a:extLst>
              <a:ext uri="{FF2B5EF4-FFF2-40B4-BE49-F238E27FC236}">
                <a16:creationId xmlns:a16="http://schemas.microsoft.com/office/drawing/2014/main" id="{160DC6C8-AF18-F14B-A164-C49B271F59AD}"/>
              </a:ext>
            </a:extLst>
          </p:cNvPr>
          <p:cNvSpPr txBox="1">
            <a:spLocks noGrp="1"/>
          </p:cNvSpPr>
          <p:nvPr>
            <p:ph type="sldNum" sz="quarter" idx="4"/>
          </p:nvPr>
        </p:nvSpPr>
        <p:spPr>
          <a:xfrm>
            <a:off x="11769265" y="6469419"/>
            <a:ext cx="135436"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Light" panose="020B04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3" name="Footer Placeholder 3">
            <a:extLst>
              <a:ext uri="{FF2B5EF4-FFF2-40B4-BE49-F238E27FC236}">
                <a16:creationId xmlns:a16="http://schemas.microsoft.com/office/drawing/2014/main" id="{8F3E002C-97C5-3260-CB49-7E93DF3397C8}"/>
              </a:ext>
            </a:extLst>
          </p:cNvPr>
          <p:cNvSpPr>
            <a:spLocks noGrp="1"/>
          </p:cNvSpPr>
          <p:nvPr>
            <p:ph type="ftr" sz="quarter" idx="18"/>
          </p:nvPr>
        </p:nvSpPr>
        <p:spPr>
          <a:xfrm>
            <a:off x="284125" y="6402118"/>
            <a:ext cx="2477765" cy="190500"/>
          </a:xfrm>
        </p:spPr>
        <p:txBody>
          <a:bodyPr/>
          <a:lstStyle>
            <a:lvl1pPr>
              <a:defRPr b="0" i="0">
                <a:latin typeface="IBM Plex Sans Light" panose="020B0403050203000203" pitchFamily="34" charset="0"/>
              </a:defRPr>
            </a:lvl1pPr>
          </a:lstStyle>
          <a:p>
            <a:endParaRPr lang="en-US" dirty="0"/>
          </a:p>
        </p:txBody>
      </p:sp>
      <p:sp>
        <p:nvSpPr>
          <p:cNvPr id="2" name="Text Placeholder 6">
            <a:extLst>
              <a:ext uri="{FF2B5EF4-FFF2-40B4-BE49-F238E27FC236}">
                <a16:creationId xmlns:a16="http://schemas.microsoft.com/office/drawing/2014/main" id="{001B1D3B-7FD1-5342-AD21-86B27FCC1276}"/>
              </a:ext>
            </a:extLst>
          </p:cNvPr>
          <p:cNvSpPr>
            <a:spLocks noGrp="1"/>
          </p:cNvSpPr>
          <p:nvPr>
            <p:ph type="body" sz="quarter" idx="10"/>
          </p:nvPr>
        </p:nvSpPr>
        <p:spPr>
          <a:xfrm>
            <a:off x="287301" y="192601"/>
            <a:ext cx="3815591" cy="3144044"/>
          </a:xfrm>
          <a:prstGeom prst="rect">
            <a:avLst/>
          </a:prstGeom>
        </p:spPr>
        <p:txBody>
          <a:bodyPr/>
          <a:lstStyle>
            <a:lvl1pPr defTabSz="580629">
              <a:lnSpc>
                <a:spcPct val="100000"/>
              </a:lnSpc>
              <a:spcBef>
                <a:spcPts val="0"/>
              </a:spcBef>
              <a:defRPr sz="3200" b="0" i="0">
                <a:solidFill>
                  <a:schemeClr val="tx1"/>
                </a:solidFill>
                <a:latin typeface="IBM Plex Sans Light" panose="020B0403050203000203" pitchFamily="34" charset="0"/>
              </a:defRPr>
            </a:lvl1pPr>
            <a:lvl2pPr defTabSz="580629">
              <a:lnSpc>
                <a:spcPct val="100000"/>
              </a:lnSpc>
              <a:spcBef>
                <a:spcPts val="0"/>
              </a:spcBef>
              <a:defRPr sz="3200" b="0" i="0">
                <a:solidFill>
                  <a:schemeClr val="tx1"/>
                </a:solidFill>
                <a:latin typeface="IBM Plex Sans Light" panose="020B0403050203000203" pitchFamily="34" charset="0"/>
              </a:defRPr>
            </a:lvl2pPr>
            <a:lvl3pPr defTabSz="580629">
              <a:lnSpc>
                <a:spcPct val="100000"/>
              </a:lnSpc>
              <a:spcBef>
                <a:spcPts val="0"/>
              </a:spcBef>
              <a:defRPr sz="3200" b="0" i="0">
                <a:solidFill>
                  <a:schemeClr val="tx1"/>
                </a:solidFill>
                <a:latin typeface="IBM Plex Sans Light" panose="020B0403050203000203" pitchFamily="34" charset="0"/>
              </a:defRPr>
            </a:lvl3pPr>
            <a:lvl4pPr defTabSz="580629">
              <a:lnSpc>
                <a:spcPct val="100000"/>
              </a:lnSpc>
              <a:spcBef>
                <a:spcPts val="0"/>
              </a:spcBef>
              <a:defRPr sz="3200" b="0" i="0">
                <a:solidFill>
                  <a:schemeClr val="tx1"/>
                </a:solidFill>
                <a:latin typeface="IBM Plex Sans Light" panose="020B0403050203000203" pitchFamily="34" charset="0"/>
              </a:defRPr>
            </a:lvl4pPr>
            <a:lvl5pPr defTabSz="580629">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ext Placeholder 6">
            <a:extLst>
              <a:ext uri="{FF2B5EF4-FFF2-40B4-BE49-F238E27FC236}">
                <a16:creationId xmlns:a16="http://schemas.microsoft.com/office/drawing/2014/main" id="{EE2A6217-C3F0-04CD-0266-C53A5C85FDE3}"/>
              </a:ext>
            </a:extLst>
          </p:cNvPr>
          <p:cNvSpPr>
            <a:spLocks noGrp="1"/>
          </p:cNvSpPr>
          <p:nvPr>
            <p:ph type="body" sz="quarter" idx="19"/>
          </p:nvPr>
        </p:nvSpPr>
        <p:spPr>
          <a:xfrm>
            <a:off x="6379463" y="192601"/>
            <a:ext cx="3815591" cy="3144044"/>
          </a:xfrm>
          <a:prstGeom prst="rect">
            <a:avLst/>
          </a:prstGeom>
        </p:spPr>
        <p:txBody>
          <a:bodyPr/>
          <a:lstStyle>
            <a:lvl1pPr defTabSz="580629">
              <a:lnSpc>
                <a:spcPct val="100000"/>
              </a:lnSpc>
              <a:spcBef>
                <a:spcPts val="0"/>
              </a:spcBef>
              <a:defRPr sz="3200" b="0" i="0">
                <a:solidFill>
                  <a:schemeClr val="tx1"/>
                </a:solidFill>
                <a:latin typeface="IBM Plex Sans Light" panose="020B0403050203000203" pitchFamily="34" charset="0"/>
              </a:defRPr>
            </a:lvl1pPr>
            <a:lvl2pPr defTabSz="580629">
              <a:lnSpc>
                <a:spcPct val="100000"/>
              </a:lnSpc>
              <a:spcBef>
                <a:spcPts val="0"/>
              </a:spcBef>
              <a:defRPr sz="3200" b="0" i="0">
                <a:solidFill>
                  <a:schemeClr val="tx1"/>
                </a:solidFill>
                <a:latin typeface="IBM Plex Sans Light" panose="020B0403050203000203" pitchFamily="34" charset="0"/>
              </a:defRPr>
            </a:lvl2pPr>
            <a:lvl3pPr defTabSz="580629">
              <a:lnSpc>
                <a:spcPct val="100000"/>
              </a:lnSpc>
              <a:spcBef>
                <a:spcPts val="0"/>
              </a:spcBef>
              <a:defRPr sz="3200" b="0" i="0">
                <a:solidFill>
                  <a:schemeClr val="tx1"/>
                </a:solidFill>
                <a:latin typeface="IBM Plex Sans Light" panose="020B0403050203000203" pitchFamily="34" charset="0"/>
              </a:defRPr>
            </a:lvl3pPr>
            <a:lvl4pPr defTabSz="580629">
              <a:lnSpc>
                <a:spcPct val="100000"/>
              </a:lnSpc>
              <a:spcBef>
                <a:spcPts val="0"/>
              </a:spcBef>
              <a:defRPr sz="3200" b="0" i="0">
                <a:solidFill>
                  <a:schemeClr val="tx1"/>
                </a:solidFill>
                <a:latin typeface="IBM Plex Sans Light" panose="020B0403050203000203" pitchFamily="34" charset="0"/>
              </a:defRPr>
            </a:lvl4pPr>
            <a:lvl5pPr defTabSz="580629">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48603419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ver, imagery">
    <p:spTree>
      <p:nvGrpSpPr>
        <p:cNvPr id="1" name=""/>
        <p:cNvGrpSpPr/>
        <p:nvPr/>
      </p:nvGrpSpPr>
      <p:grpSpPr>
        <a:xfrm>
          <a:off x="0" y="0"/>
          <a:ext cx="0" cy="0"/>
          <a:chOff x="0" y="0"/>
          <a:chExt cx="0" cy="0"/>
        </a:xfrm>
      </p:grpSpPr>
      <p:sp>
        <p:nvSpPr>
          <p:cNvPr id="5" name="Picture Placeholder 4" descr="Place imagery here">
            <a:extLst>
              <a:ext uri="{FF2B5EF4-FFF2-40B4-BE49-F238E27FC236}">
                <a16:creationId xmlns:a16="http://schemas.microsoft.com/office/drawing/2014/main" id="{EA7055A2-0B5C-73F2-C2DB-FC7245A7AB38}"/>
              </a:ext>
            </a:extLst>
          </p:cNvPr>
          <p:cNvSpPr>
            <a:spLocks noGrp="1"/>
          </p:cNvSpPr>
          <p:nvPr>
            <p:ph type="pic" sz="quarter" idx="11" hasCustomPrompt="1"/>
          </p:nvPr>
        </p:nvSpPr>
        <p:spPr>
          <a:xfrm>
            <a:off x="0" y="0"/>
            <a:ext cx="12192000" cy="6000750"/>
          </a:xfrm>
          <a:solidFill>
            <a:srgbClr val="E0E0E0"/>
          </a:solidFill>
        </p:spPr>
        <p:txBody>
          <a:bodyPr anchor="ctr"/>
          <a:lstStyle>
            <a:lvl1pPr algn="ctr">
              <a:defRPr>
                <a:solidFill>
                  <a:schemeClr val="accent5"/>
                </a:solidFill>
              </a:defRPr>
            </a:lvl1pPr>
          </a:lstStyle>
          <a:p>
            <a:r>
              <a:rPr lang="en-US" dirty="0"/>
              <a:t>Place imagery here</a:t>
            </a:r>
          </a:p>
        </p:txBody>
      </p:sp>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287998" y="192024"/>
            <a:ext cx="5524575" cy="3144044"/>
          </a:xfrm>
        </p:spPr>
        <p:txBody>
          <a:bodyPr/>
          <a:lstStyle>
            <a:lvl1pPr>
              <a:lnSpc>
                <a:spcPct val="100000"/>
              </a:lnSpc>
              <a:defRPr sz="4299">
                <a:solidFill>
                  <a:schemeClr val="tx2"/>
                </a:solidFill>
              </a:defRPr>
            </a:lvl1pPr>
          </a:lstStyle>
          <a:p>
            <a:r>
              <a:rPr lang="en-GB"/>
              <a:t>Click to edit Master title style</a:t>
            </a:r>
            <a:endParaRPr lang="en-US" dirty="0"/>
          </a:p>
        </p:txBody>
      </p:sp>
      <p:sp>
        <p:nvSpPr>
          <p:cNvPr id="7" name="Text Placeholder 6">
            <a:extLst>
              <a:ext uri="{FF2B5EF4-FFF2-40B4-BE49-F238E27FC236}">
                <a16:creationId xmlns:a16="http://schemas.microsoft.com/office/drawing/2014/main" id="{D404A9AD-5866-6BA4-C928-31A5F88EF1E5}"/>
              </a:ext>
            </a:extLst>
          </p:cNvPr>
          <p:cNvSpPr>
            <a:spLocks noGrp="1"/>
          </p:cNvSpPr>
          <p:nvPr>
            <p:ph type="body" sz="quarter" idx="12"/>
          </p:nvPr>
        </p:nvSpPr>
        <p:spPr>
          <a:xfrm>
            <a:off x="287999" y="6044184"/>
            <a:ext cx="2468622" cy="571500"/>
          </a:xfrm>
        </p:spPr>
        <p:txBody>
          <a:bodyPr anchor="b"/>
          <a:lstStyle>
            <a:lvl1pPr>
              <a:lnSpc>
                <a:spcPct val="110000"/>
              </a:lnSpc>
              <a:spcBef>
                <a:spcPts val="0"/>
              </a:spcBef>
              <a:defRPr sz="1400">
                <a:solidFill>
                  <a:schemeClr val="tx1"/>
                </a:solidFill>
              </a:defRPr>
            </a:lvl1pPr>
            <a:lvl2pPr marL="127990" indent="-127990">
              <a:lnSpc>
                <a:spcPct val="110000"/>
              </a:lnSpc>
              <a:spcBef>
                <a:spcPts val="0"/>
              </a:spcBef>
              <a:defRPr sz="1400">
                <a:solidFill>
                  <a:schemeClr val="tx1"/>
                </a:solidFill>
              </a:defRPr>
            </a:lvl2pPr>
            <a:lvl3pPr marL="255981" indent="-127990">
              <a:lnSpc>
                <a:spcPct val="110000"/>
              </a:lnSpc>
              <a:spcBef>
                <a:spcPts val="0"/>
              </a:spcBef>
              <a:defRPr sz="1400">
                <a:solidFill>
                  <a:schemeClr val="tx1"/>
                </a:solidFill>
              </a:defRPr>
            </a:lvl3pPr>
            <a:lvl4pPr marL="383971" indent="-127990">
              <a:lnSpc>
                <a:spcPct val="110000"/>
              </a:lnSpc>
              <a:spcBef>
                <a:spcPts val="0"/>
              </a:spcBef>
              <a:defRPr sz="1400">
                <a:solidFill>
                  <a:schemeClr val="tx1"/>
                </a:solidFill>
              </a:defRPr>
            </a:lvl4pPr>
            <a:lvl5pPr>
              <a:lnSpc>
                <a:spcPct val="110000"/>
              </a:lnSpc>
              <a:spcBef>
                <a:spcPts val="0"/>
              </a:spcBef>
              <a:defRPr sz="14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6" name="Text Placeholder 5">
            <a:extLst>
              <a:ext uri="{FF2B5EF4-FFF2-40B4-BE49-F238E27FC236}">
                <a16:creationId xmlns:a16="http://schemas.microsoft.com/office/drawing/2014/main" id="{7D4A8A02-E5FB-018D-1574-2015680C3A07}"/>
              </a:ext>
            </a:extLst>
          </p:cNvPr>
          <p:cNvSpPr>
            <a:spLocks noGrp="1"/>
          </p:cNvSpPr>
          <p:nvPr>
            <p:ph type="body" sz="quarter" idx="13"/>
          </p:nvPr>
        </p:nvSpPr>
        <p:spPr>
          <a:xfrm>
            <a:off x="3335316" y="6042370"/>
            <a:ext cx="2468622" cy="571500"/>
          </a:xfrm>
        </p:spPr>
        <p:txBody>
          <a:bodyPr anchor="b"/>
          <a:lstStyle>
            <a:lvl1pPr>
              <a:lnSpc>
                <a:spcPct val="110000"/>
              </a:lnSpc>
              <a:spcBef>
                <a:spcPts val="0"/>
              </a:spcBef>
              <a:defRPr sz="1400">
                <a:solidFill>
                  <a:schemeClr val="tx1"/>
                </a:solidFill>
              </a:defRPr>
            </a:lvl1pPr>
            <a:lvl2pPr marL="127990" indent="-127990">
              <a:lnSpc>
                <a:spcPct val="110000"/>
              </a:lnSpc>
              <a:spcBef>
                <a:spcPts val="0"/>
              </a:spcBef>
              <a:defRPr sz="1400">
                <a:solidFill>
                  <a:schemeClr val="tx1"/>
                </a:solidFill>
              </a:defRPr>
            </a:lvl2pPr>
            <a:lvl3pPr marL="255981" indent="-127990">
              <a:lnSpc>
                <a:spcPct val="110000"/>
              </a:lnSpc>
              <a:spcBef>
                <a:spcPts val="0"/>
              </a:spcBef>
              <a:defRPr sz="1400">
                <a:solidFill>
                  <a:schemeClr val="tx1"/>
                </a:solidFill>
              </a:defRPr>
            </a:lvl3pPr>
            <a:lvl4pPr marL="383971" indent="-127990">
              <a:lnSpc>
                <a:spcPct val="110000"/>
              </a:lnSpc>
              <a:spcBef>
                <a:spcPts val="0"/>
              </a:spcBef>
              <a:defRPr sz="1400">
                <a:solidFill>
                  <a:schemeClr val="tx1"/>
                </a:solidFill>
              </a:defRPr>
            </a:lvl4pPr>
            <a:lvl5pPr>
              <a:lnSpc>
                <a:spcPct val="110000"/>
              </a:lnSpc>
              <a:spcBef>
                <a:spcPts val="0"/>
              </a:spcBef>
              <a:defRPr sz="14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pic>
        <p:nvPicPr>
          <p:cNvPr id="8" name="Picture 7" descr="IBM 8-bar logo">
            <a:extLst>
              <a:ext uri="{FF2B5EF4-FFF2-40B4-BE49-F238E27FC236}">
                <a16:creationId xmlns:a16="http://schemas.microsoft.com/office/drawing/2014/main" id="{418F6040-10C6-A4A5-7C1E-09A9F553C05B}"/>
              </a:ext>
            </a:extLst>
          </p:cNvPr>
          <p:cNvPicPr>
            <a:picLocks noChangeAspect="1"/>
          </p:cNvPicPr>
          <p:nvPr userDrawn="1"/>
        </p:nvPicPr>
        <p:blipFill>
          <a:blip r:embed="rId2"/>
          <a:stretch>
            <a:fillRect/>
          </a:stretch>
        </p:blipFill>
        <p:spPr>
          <a:xfrm>
            <a:off x="11138525" y="6263482"/>
            <a:ext cx="819043" cy="304800"/>
          </a:xfrm>
          <a:prstGeom prst="rect">
            <a:avLst/>
          </a:prstGeom>
        </p:spPr>
      </p:pic>
    </p:spTree>
    <p:extLst>
      <p:ext uri="{BB962C8B-B14F-4D97-AF65-F5344CB8AC3E}">
        <p14:creationId xmlns:p14="http://schemas.microsoft.com/office/powerpoint/2010/main" val="2527912923"/>
      </p:ext>
    </p:extLst>
  </p:cSld>
  <p:clrMapOvr>
    <a:masterClrMapping/>
  </p:clrMapOvr>
  <p:transition spd="med"/>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Data, 3 callouts, vertical">
    <p:spTree>
      <p:nvGrpSpPr>
        <p:cNvPr id="1" name=""/>
        <p:cNvGrpSpPr/>
        <p:nvPr/>
      </p:nvGrpSpPr>
      <p:grpSpPr>
        <a:xfrm>
          <a:off x="0" y="0"/>
          <a:ext cx="0" cy="0"/>
          <a:chOff x="0" y="0"/>
          <a:chExt cx="0" cy="0"/>
        </a:xfrm>
      </p:grpSpPr>
      <p:sp>
        <p:nvSpPr>
          <p:cNvPr id="18" name="Text Placeholder 17">
            <a:extLst>
              <a:ext uri="{FF2B5EF4-FFF2-40B4-BE49-F238E27FC236}">
                <a16:creationId xmlns:a16="http://schemas.microsoft.com/office/drawing/2014/main" id="{3516E6B1-7020-1EA5-CDD4-B1FC6CE2740C}"/>
              </a:ext>
            </a:extLst>
          </p:cNvPr>
          <p:cNvSpPr>
            <a:spLocks noGrp="1"/>
          </p:cNvSpPr>
          <p:nvPr>
            <p:ph type="body" sz="quarter" idx="16" hasCustomPrompt="1"/>
          </p:nvPr>
        </p:nvSpPr>
        <p:spPr>
          <a:xfrm>
            <a:off x="6383301" y="192601"/>
            <a:ext cx="2474591" cy="953295"/>
          </a:xfrm>
          <a:prstGeom prst="rect">
            <a:avLst/>
          </a:prstGeom>
        </p:spPr>
        <p:txBody>
          <a:bodyPr/>
          <a:lstStyle>
            <a:lvl1pPr>
              <a:lnSpc>
                <a:spcPct val="100000"/>
              </a:lnSpc>
              <a:defRPr sz="6500" b="0" i="0">
                <a:solidFill>
                  <a:schemeClr val="accent1"/>
                </a:solidFill>
                <a:latin typeface="IBM Plex Sans Light" panose="020B0403050203000203" pitchFamily="34" charset="0"/>
              </a:defRPr>
            </a:lvl1pPr>
          </a:lstStyle>
          <a:p>
            <a:pPr lvl="0"/>
            <a:r>
              <a:rPr lang="en-US" dirty="0"/>
              <a:t>00%</a:t>
            </a:r>
          </a:p>
        </p:txBody>
      </p:sp>
      <p:sp>
        <p:nvSpPr>
          <p:cNvPr id="20" name="Text Placeholder 19">
            <a:extLst>
              <a:ext uri="{FF2B5EF4-FFF2-40B4-BE49-F238E27FC236}">
                <a16:creationId xmlns:a16="http://schemas.microsoft.com/office/drawing/2014/main" id="{AC11D906-6DD0-910D-48BA-0C197C90AA45}"/>
              </a:ext>
            </a:extLst>
          </p:cNvPr>
          <p:cNvSpPr>
            <a:spLocks noGrp="1"/>
          </p:cNvSpPr>
          <p:nvPr>
            <p:ph type="body" sz="quarter" idx="17" hasCustomPrompt="1"/>
          </p:nvPr>
        </p:nvSpPr>
        <p:spPr>
          <a:xfrm>
            <a:off x="9428523" y="192600"/>
            <a:ext cx="2474591" cy="951707"/>
          </a:xfrm>
          <a:prstGeom prst="rect">
            <a:avLst/>
          </a:prstGeom>
        </p:spPr>
        <p:txBody>
          <a:bodyPr/>
          <a:lstStyle>
            <a:lvl1pPr>
              <a:lnSpc>
                <a:spcPct val="100000"/>
              </a:lnSpc>
              <a:defRPr sz="6500" b="0" i="0">
                <a:solidFill>
                  <a:schemeClr val="accent1"/>
                </a:solidFill>
                <a:latin typeface="IBM Plex Sans Light" panose="020B0403050203000203" pitchFamily="34" charset="0"/>
              </a:defRPr>
            </a:lvl1pPr>
          </a:lstStyle>
          <a:p>
            <a:pPr lvl="0"/>
            <a:r>
              <a:rPr lang="en-US" dirty="0"/>
              <a:t>00%</a:t>
            </a:r>
          </a:p>
        </p:txBody>
      </p:sp>
      <p:sp>
        <p:nvSpPr>
          <p:cNvPr id="16" name="Text Placeholder 15">
            <a:extLst>
              <a:ext uri="{FF2B5EF4-FFF2-40B4-BE49-F238E27FC236}">
                <a16:creationId xmlns:a16="http://schemas.microsoft.com/office/drawing/2014/main" id="{BBB79390-98CC-5F62-D373-F6646F767DD0}"/>
              </a:ext>
            </a:extLst>
          </p:cNvPr>
          <p:cNvSpPr>
            <a:spLocks noGrp="1"/>
          </p:cNvSpPr>
          <p:nvPr>
            <p:ph type="body" sz="quarter" idx="15" hasCustomPrompt="1"/>
          </p:nvPr>
        </p:nvSpPr>
        <p:spPr>
          <a:xfrm>
            <a:off x="3333316" y="192601"/>
            <a:ext cx="2475384" cy="953956"/>
          </a:xfrm>
          <a:prstGeom prst="rect">
            <a:avLst/>
          </a:prstGeom>
        </p:spPr>
        <p:txBody>
          <a:bodyPr/>
          <a:lstStyle>
            <a:lvl1pPr>
              <a:lnSpc>
                <a:spcPct val="100000"/>
              </a:lnSpc>
              <a:defRPr sz="6500" b="0" i="0">
                <a:solidFill>
                  <a:schemeClr val="accent1"/>
                </a:solidFill>
                <a:latin typeface="IBM Plex Sans Light" panose="020B0403050203000203" pitchFamily="34" charset="0"/>
              </a:defRPr>
            </a:lvl1pPr>
            <a:lvl2pPr marL="0" indent="0">
              <a:buNone/>
              <a:defRPr/>
            </a:lvl2pPr>
          </a:lstStyle>
          <a:p>
            <a:pPr lvl="0"/>
            <a:r>
              <a:rPr lang="en-US" dirty="0"/>
              <a:t>00%</a:t>
            </a:r>
          </a:p>
        </p:txBody>
      </p:sp>
      <p:sp>
        <p:nvSpPr>
          <p:cNvPr id="2" name="Title 1">
            <a:extLst>
              <a:ext uri="{FF2B5EF4-FFF2-40B4-BE49-F238E27FC236}">
                <a16:creationId xmlns:a16="http://schemas.microsoft.com/office/drawing/2014/main" id="{5D26D02D-89A9-0455-FACB-7B6D03346E4C}"/>
              </a:ext>
            </a:extLst>
          </p:cNvPr>
          <p:cNvSpPr>
            <a:spLocks noGrp="1"/>
          </p:cNvSpPr>
          <p:nvPr>
            <p:ph type="title"/>
          </p:nvPr>
        </p:nvSpPr>
        <p:spPr>
          <a:xfrm>
            <a:off x="287999" y="192600"/>
            <a:ext cx="2474591" cy="1429544"/>
          </a:xfrm>
        </p:spPr>
        <p:txBody>
          <a:bodyPr/>
          <a:lstStyle>
            <a:lvl1pPr>
              <a:lnSpc>
                <a:spcPct val="100000"/>
              </a:lnSpc>
              <a:defRPr sz="3200" b="0" i="0">
                <a:solidFill>
                  <a:schemeClr val="tx2"/>
                </a:solidFill>
                <a:latin typeface="IBM Plex Sans Light" panose="020B0403050203000203"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1B7E465D-4B5F-2DAE-57C4-590983308A95}"/>
              </a:ext>
            </a:extLst>
          </p:cNvPr>
          <p:cNvSpPr>
            <a:spLocks noGrp="1"/>
          </p:cNvSpPr>
          <p:nvPr>
            <p:ph type="body" sz="quarter" idx="11"/>
          </p:nvPr>
        </p:nvSpPr>
        <p:spPr>
          <a:xfrm>
            <a:off x="3333316" y="6021389"/>
            <a:ext cx="2475384" cy="571500"/>
          </a:xfrm>
          <a:prstGeom prst="rect">
            <a:avLst/>
          </a:prstGeom>
        </p:spPr>
        <p:txBody>
          <a:bodyPr anchor="b"/>
          <a:lstStyle>
            <a:lvl1pPr>
              <a:lnSpc>
                <a:spcPct val="100000"/>
              </a:lnSpc>
              <a:spcBef>
                <a:spcPts val="0"/>
              </a:spcBef>
              <a:defRPr sz="800" b="0" i="0">
                <a:solidFill>
                  <a:schemeClr val="tx1"/>
                </a:solidFill>
                <a:latin typeface="IBM Plex Sans Light" panose="020B0403050203000203" pitchFamily="34" charset="0"/>
              </a:defRPr>
            </a:lvl1pPr>
            <a:lvl2pPr marL="73150" indent="-73150">
              <a:lnSpc>
                <a:spcPct val="100000"/>
              </a:lnSpc>
              <a:spcBef>
                <a:spcPts val="0"/>
              </a:spcBef>
              <a:defRPr sz="800" b="0" i="0">
                <a:solidFill>
                  <a:schemeClr val="tx1"/>
                </a:solidFill>
                <a:latin typeface="IBM Plex Sans Light" panose="020B0403050203000203" pitchFamily="34" charset="0"/>
              </a:defRPr>
            </a:lvl2pPr>
            <a:lvl3pPr marL="146300" indent="-73150">
              <a:lnSpc>
                <a:spcPct val="100000"/>
              </a:lnSpc>
              <a:spcBef>
                <a:spcPts val="0"/>
              </a:spcBef>
              <a:defRPr sz="800" b="0" i="0">
                <a:solidFill>
                  <a:schemeClr val="tx1"/>
                </a:solidFill>
                <a:latin typeface="IBM Plex Sans Light" panose="020B0403050203000203" pitchFamily="34" charset="0"/>
              </a:defRPr>
            </a:lvl3pPr>
            <a:lvl4pPr marL="219451" indent="-73150">
              <a:lnSpc>
                <a:spcPct val="100000"/>
              </a:lnSpc>
              <a:spcBef>
                <a:spcPts val="0"/>
              </a:spcBef>
              <a:defRPr sz="800" b="0" i="0">
                <a:solidFill>
                  <a:schemeClr val="tx1"/>
                </a:solidFill>
                <a:latin typeface="IBM Plex Sans Light" panose="020B0403050203000203" pitchFamily="34" charset="0"/>
              </a:defRPr>
            </a:lvl4pPr>
            <a:lvl5pPr>
              <a:lnSpc>
                <a:spcPct val="120000"/>
              </a:lnSpc>
              <a:spcBef>
                <a:spcPts val="0"/>
              </a:spcBef>
              <a:defRPr sz="800" b="0" i="0">
                <a:solidFill>
                  <a:schemeClr val="tx1"/>
                </a:solidFill>
                <a:latin typeface="IBM Plex Sans"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a:extLst>
              <a:ext uri="{FF2B5EF4-FFF2-40B4-BE49-F238E27FC236}">
                <a16:creationId xmlns:a16="http://schemas.microsoft.com/office/drawing/2014/main" id="{FDDE7F16-A938-0D17-3BFA-034F142A8082}"/>
              </a:ext>
            </a:extLst>
          </p:cNvPr>
          <p:cNvSpPr>
            <a:spLocks noGrp="1"/>
          </p:cNvSpPr>
          <p:nvPr>
            <p:ph type="body" sz="quarter" idx="12"/>
          </p:nvPr>
        </p:nvSpPr>
        <p:spPr>
          <a:xfrm>
            <a:off x="3333316" y="1166533"/>
            <a:ext cx="2475384" cy="4836520"/>
          </a:xfrm>
          <a:prstGeom prst="rect">
            <a:avLst/>
          </a:prstGeom>
        </p:spPr>
        <p:txBody>
          <a:bodyPr/>
          <a:lstStyle>
            <a:lvl1pPr>
              <a:lnSpc>
                <a:spcPct val="100000"/>
              </a:lnSpc>
              <a:spcBef>
                <a:spcPts val="0"/>
              </a:spcBef>
              <a:defRPr b="0" i="0">
                <a:solidFill>
                  <a:schemeClr val="tx1"/>
                </a:solidFill>
                <a:latin typeface="IBM Plex Sans Light" panose="020B0403050203000203" pitchFamily="34" charset="0"/>
              </a:defRPr>
            </a:lvl1pPr>
            <a:lvl2pPr>
              <a:lnSpc>
                <a:spcPct val="100000"/>
              </a:lnSpc>
              <a:spcBef>
                <a:spcPts val="0"/>
              </a:spcBef>
              <a:defRPr b="0" i="0">
                <a:solidFill>
                  <a:schemeClr val="tx1"/>
                </a:solidFill>
                <a:latin typeface="IBM Plex Sans Light" panose="020B0403050203000203" pitchFamily="34" charset="0"/>
              </a:defRPr>
            </a:lvl2pPr>
            <a:lvl3pPr>
              <a:lnSpc>
                <a:spcPct val="100000"/>
              </a:lnSpc>
              <a:spcBef>
                <a:spcPts val="0"/>
              </a:spcBef>
              <a:defRPr b="0" i="0">
                <a:solidFill>
                  <a:schemeClr val="tx1"/>
                </a:solidFill>
                <a:latin typeface="IBM Plex Sans Light" panose="020B0403050203000203" pitchFamily="34" charset="0"/>
              </a:defRPr>
            </a:lvl3pPr>
            <a:lvl4pPr>
              <a:lnSpc>
                <a:spcPct val="100000"/>
              </a:lnSpc>
              <a:spcBef>
                <a:spcPts val="0"/>
              </a:spcBef>
              <a:defRPr b="0" i="0">
                <a:solidFill>
                  <a:schemeClr val="tx1"/>
                </a:solidFill>
                <a:latin typeface="IBM Plex Sans Light" panose="020B0403050203000203" pitchFamily="34" charset="0"/>
              </a:defRPr>
            </a:lvl4pPr>
            <a:lvl5pPr>
              <a:lnSpc>
                <a:spcPct val="110000"/>
              </a:lnSpc>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9" name="Text Placeholder 8">
            <a:extLst>
              <a:ext uri="{FF2B5EF4-FFF2-40B4-BE49-F238E27FC236}">
                <a16:creationId xmlns:a16="http://schemas.microsoft.com/office/drawing/2014/main" id="{3F3FD8FB-143C-CB66-123C-0495EB1C33B7}"/>
              </a:ext>
            </a:extLst>
          </p:cNvPr>
          <p:cNvSpPr>
            <a:spLocks noGrp="1"/>
          </p:cNvSpPr>
          <p:nvPr>
            <p:ph type="body" sz="quarter" idx="13"/>
          </p:nvPr>
        </p:nvSpPr>
        <p:spPr>
          <a:xfrm>
            <a:off x="6380920" y="1166534"/>
            <a:ext cx="2476177" cy="4833423"/>
          </a:xfrm>
          <a:prstGeom prst="rect">
            <a:avLst/>
          </a:prstGeom>
        </p:spPr>
        <p:txBody>
          <a:bodyPr/>
          <a:lstStyle>
            <a:lvl1pPr>
              <a:lnSpc>
                <a:spcPct val="100000"/>
              </a:lnSpc>
              <a:spcBef>
                <a:spcPts val="0"/>
              </a:spcBef>
              <a:defRPr b="0" i="0">
                <a:solidFill>
                  <a:schemeClr val="tx1"/>
                </a:solidFill>
                <a:latin typeface="IBM Plex Sans Light" panose="020B0403050203000203" pitchFamily="34" charset="0"/>
              </a:defRPr>
            </a:lvl1pPr>
            <a:lvl2pPr>
              <a:lnSpc>
                <a:spcPct val="100000"/>
              </a:lnSpc>
              <a:spcBef>
                <a:spcPts val="0"/>
              </a:spcBef>
              <a:defRPr b="0" i="0">
                <a:solidFill>
                  <a:schemeClr val="tx1"/>
                </a:solidFill>
                <a:latin typeface="IBM Plex Sans Light" panose="020B0403050203000203" pitchFamily="34" charset="0"/>
              </a:defRPr>
            </a:lvl2pPr>
            <a:lvl3pPr>
              <a:lnSpc>
                <a:spcPct val="100000"/>
              </a:lnSpc>
              <a:spcBef>
                <a:spcPts val="0"/>
              </a:spcBef>
              <a:defRPr b="0" i="0">
                <a:solidFill>
                  <a:schemeClr val="tx1"/>
                </a:solidFill>
                <a:latin typeface="IBM Plex Sans Light" panose="020B0403050203000203" pitchFamily="34" charset="0"/>
              </a:defRPr>
            </a:lvl3pPr>
            <a:lvl4pPr>
              <a:lnSpc>
                <a:spcPct val="100000"/>
              </a:lnSpc>
              <a:spcBef>
                <a:spcPts val="0"/>
              </a:spcBef>
              <a:defRPr b="0" i="0">
                <a:solidFill>
                  <a:schemeClr val="tx1"/>
                </a:solidFill>
                <a:latin typeface="IBM Plex Sans Light" panose="020B0403050203000203" pitchFamily="34" charset="0"/>
              </a:defRPr>
            </a:lvl4pPr>
            <a:lvl5pPr>
              <a:lnSpc>
                <a:spcPct val="110000"/>
              </a:lnSpc>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1" name="Text Placeholder 10">
            <a:extLst>
              <a:ext uri="{FF2B5EF4-FFF2-40B4-BE49-F238E27FC236}">
                <a16:creationId xmlns:a16="http://schemas.microsoft.com/office/drawing/2014/main" id="{BA1063D1-FD79-491C-791B-87858EA0CB85}"/>
              </a:ext>
            </a:extLst>
          </p:cNvPr>
          <p:cNvSpPr>
            <a:spLocks noGrp="1"/>
          </p:cNvSpPr>
          <p:nvPr>
            <p:ph type="body" sz="quarter" idx="14"/>
          </p:nvPr>
        </p:nvSpPr>
        <p:spPr>
          <a:xfrm>
            <a:off x="9428524" y="1166534"/>
            <a:ext cx="2476177" cy="4833423"/>
          </a:xfrm>
          <a:prstGeom prst="rect">
            <a:avLst/>
          </a:prstGeom>
        </p:spPr>
        <p:txBody>
          <a:bodyPr/>
          <a:lstStyle>
            <a:lvl1pPr>
              <a:lnSpc>
                <a:spcPct val="100000"/>
              </a:lnSpc>
              <a:spcBef>
                <a:spcPts val="0"/>
              </a:spcBef>
              <a:defRPr b="0" i="0">
                <a:solidFill>
                  <a:schemeClr val="tx1"/>
                </a:solidFill>
                <a:latin typeface="IBM Plex Sans Light" panose="020B0403050203000203" pitchFamily="34" charset="0"/>
              </a:defRPr>
            </a:lvl1pPr>
            <a:lvl2pPr>
              <a:lnSpc>
                <a:spcPct val="100000"/>
              </a:lnSpc>
              <a:spcBef>
                <a:spcPts val="0"/>
              </a:spcBef>
              <a:defRPr b="0" i="0">
                <a:solidFill>
                  <a:schemeClr val="tx1"/>
                </a:solidFill>
                <a:latin typeface="IBM Plex Sans Light" panose="020B0403050203000203" pitchFamily="34" charset="0"/>
              </a:defRPr>
            </a:lvl2pPr>
            <a:lvl3pPr>
              <a:lnSpc>
                <a:spcPct val="100000"/>
              </a:lnSpc>
              <a:spcBef>
                <a:spcPts val="0"/>
              </a:spcBef>
              <a:defRPr b="0" i="0">
                <a:solidFill>
                  <a:schemeClr val="tx1"/>
                </a:solidFill>
                <a:latin typeface="IBM Plex Sans Light" panose="020B0403050203000203" pitchFamily="34" charset="0"/>
              </a:defRPr>
            </a:lvl3pPr>
            <a:lvl4pPr>
              <a:lnSpc>
                <a:spcPct val="100000"/>
              </a:lnSpc>
              <a:spcBef>
                <a:spcPts val="0"/>
              </a:spcBef>
              <a:defRPr b="0" i="0">
                <a:solidFill>
                  <a:schemeClr val="tx1"/>
                </a:solidFill>
                <a:latin typeface="IBM Plex Sans Light" panose="020B0403050203000203" pitchFamily="34" charset="0"/>
              </a:defRPr>
            </a:lvl4pPr>
            <a:lvl5pPr>
              <a:lnSpc>
                <a:spcPct val="110000"/>
              </a:lnSpc>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Slide Number">
            <a:extLst>
              <a:ext uri="{FF2B5EF4-FFF2-40B4-BE49-F238E27FC236}">
                <a16:creationId xmlns:a16="http://schemas.microsoft.com/office/drawing/2014/main" id="{85A7B871-06B9-0A3F-4D1D-A14D572C268D}"/>
              </a:ext>
            </a:extLst>
          </p:cNvPr>
          <p:cNvSpPr txBox="1">
            <a:spLocks noGrp="1"/>
          </p:cNvSpPr>
          <p:nvPr>
            <p:ph type="sldNum" sz="quarter" idx="4"/>
          </p:nvPr>
        </p:nvSpPr>
        <p:spPr>
          <a:xfrm>
            <a:off x="11769265" y="6469419"/>
            <a:ext cx="135436"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Light" panose="020B04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3" name="Footer Placeholder 3">
            <a:extLst>
              <a:ext uri="{FF2B5EF4-FFF2-40B4-BE49-F238E27FC236}">
                <a16:creationId xmlns:a16="http://schemas.microsoft.com/office/drawing/2014/main" id="{15DBF980-9C8F-3F7A-E896-C207BA2781B7}"/>
              </a:ext>
            </a:extLst>
          </p:cNvPr>
          <p:cNvSpPr>
            <a:spLocks noGrp="1"/>
          </p:cNvSpPr>
          <p:nvPr>
            <p:ph type="ftr" sz="quarter" idx="18"/>
          </p:nvPr>
        </p:nvSpPr>
        <p:spPr>
          <a:xfrm>
            <a:off x="284125" y="6402118"/>
            <a:ext cx="2477765" cy="190500"/>
          </a:xfrm>
        </p:spPr>
        <p:txBody>
          <a:bodyPr/>
          <a:lstStyle>
            <a:lvl1pPr>
              <a:defRPr b="0" i="0">
                <a:latin typeface="IBM Plex Sans Light" panose="020B0403050203000203" pitchFamily="34" charset="0"/>
              </a:defRPr>
            </a:lvl1pPr>
          </a:lstStyle>
          <a:p>
            <a:endParaRPr lang="en-US" dirty="0"/>
          </a:p>
        </p:txBody>
      </p:sp>
    </p:spTree>
    <p:extLst>
      <p:ext uri="{BB962C8B-B14F-4D97-AF65-F5344CB8AC3E}">
        <p14:creationId xmlns:p14="http://schemas.microsoft.com/office/powerpoint/2010/main" val="2269229324"/>
      </p:ext>
    </p:extLst>
  </p:cSld>
  <p:clrMapOvr>
    <a:masterClrMapping/>
  </p:clrMapOvr>
  <p:transition spd="med"/>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Data, 2 callouts, horizontal">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3D81813D-DA09-FCA0-D570-1E2D428C59E9}"/>
              </a:ext>
            </a:extLst>
          </p:cNvPr>
          <p:cNvCxnSpPr/>
          <p:nvPr userDrawn="1"/>
        </p:nvCxnSpPr>
        <p:spPr bwMode="auto">
          <a:xfrm>
            <a:off x="284126" y="3048000"/>
            <a:ext cx="11620575"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2" name="Title 1">
            <a:extLst>
              <a:ext uri="{FF2B5EF4-FFF2-40B4-BE49-F238E27FC236}">
                <a16:creationId xmlns:a16="http://schemas.microsoft.com/office/drawing/2014/main" id="{D4B48808-B77B-7E67-E7EA-BCC945D4D51B}"/>
              </a:ext>
            </a:extLst>
          </p:cNvPr>
          <p:cNvSpPr>
            <a:spLocks noGrp="1"/>
          </p:cNvSpPr>
          <p:nvPr>
            <p:ph type="title" hasCustomPrompt="1"/>
          </p:nvPr>
        </p:nvSpPr>
        <p:spPr>
          <a:xfrm>
            <a:off x="287300" y="192600"/>
            <a:ext cx="2474591" cy="2667795"/>
          </a:xfrm>
        </p:spPr>
        <p:txBody>
          <a:bodyPr/>
          <a:lstStyle>
            <a:lvl1pPr>
              <a:lnSpc>
                <a:spcPct val="100000"/>
              </a:lnSpc>
              <a:defRPr sz="4300" b="0" i="0">
                <a:solidFill>
                  <a:schemeClr val="accent1"/>
                </a:solidFill>
                <a:latin typeface="IBM Plex Sans Light" panose="020B0403050203000203" pitchFamily="34" charset="0"/>
              </a:defRPr>
            </a:lvl1pPr>
          </a:lstStyle>
          <a:p>
            <a:r>
              <a:rPr lang="en-US" dirty="0"/>
              <a:t>+000%</a:t>
            </a:r>
          </a:p>
        </p:txBody>
      </p:sp>
      <p:sp>
        <p:nvSpPr>
          <p:cNvPr id="5" name="Text Placeholder 4">
            <a:extLst>
              <a:ext uri="{FF2B5EF4-FFF2-40B4-BE49-F238E27FC236}">
                <a16:creationId xmlns:a16="http://schemas.microsoft.com/office/drawing/2014/main" id="{88378CF2-9CD6-2749-A489-08A4608D0BDA}"/>
              </a:ext>
            </a:extLst>
          </p:cNvPr>
          <p:cNvSpPr>
            <a:spLocks noGrp="1"/>
          </p:cNvSpPr>
          <p:nvPr>
            <p:ph type="body" sz="quarter" idx="11"/>
          </p:nvPr>
        </p:nvSpPr>
        <p:spPr>
          <a:xfrm>
            <a:off x="3333316" y="192601"/>
            <a:ext cx="5523781" cy="2667793"/>
          </a:xfrm>
          <a:prstGeom prst="rect">
            <a:avLst/>
          </a:prstGeom>
        </p:spPr>
        <p:txBody>
          <a:bodyPr/>
          <a:lstStyle>
            <a:lvl1pPr>
              <a:lnSpc>
                <a:spcPct val="100000"/>
              </a:lnSpc>
              <a:spcBef>
                <a:spcPts val="0"/>
              </a:spcBef>
              <a:defRPr sz="4300" b="0" i="0">
                <a:solidFill>
                  <a:schemeClr val="tx1"/>
                </a:solidFill>
                <a:latin typeface="IBM Plex Sans Light" panose="020B0403050203000203" pitchFamily="34" charset="0"/>
              </a:defRPr>
            </a:lvl1pPr>
            <a:lvl2pPr marL="163796" indent="-163796">
              <a:lnSpc>
                <a:spcPct val="100000"/>
              </a:lnSpc>
              <a:spcBef>
                <a:spcPts val="0"/>
              </a:spcBef>
              <a:defRPr sz="4300" b="0" i="0">
                <a:solidFill>
                  <a:schemeClr val="tx1"/>
                </a:solidFill>
                <a:latin typeface="IBM Plex Sans Light" panose="020B0403050203000203" pitchFamily="34" charset="0"/>
              </a:defRPr>
            </a:lvl2pPr>
            <a:lvl3pPr marL="329392" indent="-163796">
              <a:lnSpc>
                <a:spcPct val="100000"/>
              </a:lnSpc>
              <a:spcBef>
                <a:spcPts val="0"/>
              </a:spcBef>
              <a:defRPr sz="4300" b="0" i="0">
                <a:solidFill>
                  <a:schemeClr val="tx1"/>
                </a:solidFill>
                <a:latin typeface="IBM Plex Sans Light" panose="020B0403050203000203" pitchFamily="34" charset="0"/>
              </a:defRPr>
            </a:lvl3pPr>
            <a:lvl4pPr marL="493188" indent="-163796">
              <a:lnSpc>
                <a:spcPct val="100000"/>
              </a:lnSpc>
              <a:spcBef>
                <a:spcPts val="0"/>
              </a:spcBef>
              <a:defRPr sz="4300" b="0" i="0">
                <a:solidFill>
                  <a:schemeClr val="tx1"/>
                </a:solidFill>
                <a:latin typeface="IBM Plex Sans Light" panose="020B0403050203000203" pitchFamily="34" charset="0"/>
              </a:defRPr>
            </a:lvl4pPr>
            <a:lvl5pPr>
              <a:lnSpc>
                <a:spcPct val="100000"/>
              </a:lnSpc>
              <a:spcBef>
                <a:spcPts val="0"/>
              </a:spcBef>
              <a:defRPr sz="43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9" name="Text Placeholder 8">
            <a:extLst>
              <a:ext uri="{FF2B5EF4-FFF2-40B4-BE49-F238E27FC236}">
                <a16:creationId xmlns:a16="http://schemas.microsoft.com/office/drawing/2014/main" id="{A16C1F9D-1D2C-5BDA-E821-35CB4A8708F5}"/>
              </a:ext>
            </a:extLst>
          </p:cNvPr>
          <p:cNvSpPr>
            <a:spLocks noGrp="1"/>
          </p:cNvSpPr>
          <p:nvPr>
            <p:ph type="body" sz="quarter" idx="12" hasCustomPrompt="1"/>
          </p:nvPr>
        </p:nvSpPr>
        <p:spPr>
          <a:xfrm>
            <a:off x="287300" y="3238500"/>
            <a:ext cx="2474591" cy="2667000"/>
          </a:xfrm>
          <a:prstGeom prst="rect">
            <a:avLst/>
          </a:prstGeom>
        </p:spPr>
        <p:txBody>
          <a:bodyPr/>
          <a:lstStyle>
            <a:lvl1pPr>
              <a:lnSpc>
                <a:spcPct val="100000"/>
              </a:lnSpc>
              <a:defRPr sz="4300" b="0" i="0">
                <a:solidFill>
                  <a:schemeClr val="accent1"/>
                </a:solidFill>
                <a:latin typeface="IBM Plex Sans Light" panose="020B0403050203000203" pitchFamily="34" charset="0"/>
              </a:defRPr>
            </a:lvl1pPr>
            <a:lvl2pPr>
              <a:lnSpc>
                <a:spcPct val="100000"/>
              </a:lnSpc>
              <a:defRPr sz="4300">
                <a:solidFill>
                  <a:schemeClr val="accent1"/>
                </a:solidFill>
              </a:defRPr>
            </a:lvl2pPr>
            <a:lvl3pPr>
              <a:lnSpc>
                <a:spcPct val="100000"/>
              </a:lnSpc>
              <a:defRPr sz="4300">
                <a:solidFill>
                  <a:schemeClr val="accent1"/>
                </a:solidFill>
              </a:defRPr>
            </a:lvl3pPr>
            <a:lvl4pPr>
              <a:lnSpc>
                <a:spcPct val="100000"/>
              </a:lnSpc>
              <a:defRPr sz="4300">
                <a:solidFill>
                  <a:schemeClr val="accent1"/>
                </a:solidFill>
              </a:defRPr>
            </a:lvl4pPr>
            <a:lvl5pPr>
              <a:lnSpc>
                <a:spcPct val="100000"/>
              </a:lnSpc>
              <a:defRPr sz="4300">
                <a:solidFill>
                  <a:schemeClr val="accent1"/>
                </a:solidFill>
              </a:defRPr>
            </a:lvl5pPr>
          </a:lstStyle>
          <a:p>
            <a:pPr lvl="0"/>
            <a:r>
              <a:rPr lang="en-US" dirty="0"/>
              <a:t>+000M</a:t>
            </a:r>
          </a:p>
        </p:txBody>
      </p:sp>
      <p:sp>
        <p:nvSpPr>
          <p:cNvPr id="11" name="Text Placeholder 10">
            <a:extLst>
              <a:ext uri="{FF2B5EF4-FFF2-40B4-BE49-F238E27FC236}">
                <a16:creationId xmlns:a16="http://schemas.microsoft.com/office/drawing/2014/main" id="{2C97FE8A-75E3-6FC8-02DD-50E0A4C8C958}"/>
              </a:ext>
            </a:extLst>
          </p:cNvPr>
          <p:cNvSpPr>
            <a:spLocks noGrp="1"/>
          </p:cNvSpPr>
          <p:nvPr>
            <p:ph type="body" sz="quarter" idx="13"/>
          </p:nvPr>
        </p:nvSpPr>
        <p:spPr>
          <a:xfrm>
            <a:off x="3333316" y="3238500"/>
            <a:ext cx="5523781" cy="2667000"/>
          </a:xfrm>
          <a:prstGeom prst="rect">
            <a:avLst/>
          </a:prstGeom>
        </p:spPr>
        <p:txBody>
          <a:bodyPr/>
          <a:lstStyle>
            <a:lvl1pPr>
              <a:lnSpc>
                <a:spcPct val="100000"/>
              </a:lnSpc>
              <a:spcBef>
                <a:spcPts val="0"/>
              </a:spcBef>
              <a:defRPr sz="4300" b="0" i="0">
                <a:solidFill>
                  <a:schemeClr val="tx1"/>
                </a:solidFill>
                <a:latin typeface="IBM Plex Sans Light" panose="020B0403050203000203" pitchFamily="34" charset="0"/>
              </a:defRPr>
            </a:lvl1pPr>
            <a:lvl2pPr marL="163796" indent="-163796">
              <a:lnSpc>
                <a:spcPct val="100000"/>
              </a:lnSpc>
              <a:spcBef>
                <a:spcPts val="0"/>
              </a:spcBef>
              <a:defRPr sz="4300" b="0" i="0">
                <a:solidFill>
                  <a:schemeClr val="tx1"/>
                </a:solidFill>
                <a:latin typeface="IBM Plex Sans Light" panose="020B0403050203000203" pitchFamily="34" charset="0"/>
              </a:defRPr>
            </a:lvl2pPr>
            <a:lvl3pPr marL="329392" indent="-163796">
              <a:lnSpc>
                <a:spcPct val="100000"/>
              </a:lnSpc>
              <a:spcBef>
                <a:spcPts val="0"/>
              </a:spcBef>
              <a:defRPr sz="4300" b="0" i="0">
                <a:solidFill>
                  <a:schemeClr val="tx1"/>
                </a:solidFill>
                <a:latin typeface="IBM Plex Sans Light" panose="020B0403050203000203" pitchFamily="34" charset="0"/>
              </a:defRPr>
            </a:lvl3pPr>
            <a:lvl4pPr marL="493188" indent="-163796">
              <a:lnSpc>
                <a:spcPct val="100000"/>
              </a:lnSpc>
              <a:spcBef>
                <a:spcPts val="0"/>
              </a:spcBef>
              <a:defRPr sz="4300" b="0" i="0">
                <a:solidFill>
                  <a:schemeClr val="tx1"/>
                </a:solidFill>
                <a:latin typeface="IBM Plex Sans Light" panose="020B0403050203000203" pitchFamily="34" charset="0"/>
              </a:defRPr>
            </a:lvl4pPr>
            <a:lvl5pPr>
              <a:lnSpc>
                <a:spcPct val="100000"/>
              </a:lnSpc>
              <a:spcBef>
                <a:spcPts val="0"/>
              </a:spcBef>
              <a:defRPr sz="43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Slide Number">
            <a:extLst>
              <a:ext uri="{FF2B5EF4-FFF2-40B4-BE49-F238E27FC236}">
                <a16:creationId xmlns:a16="http://schemas.microsoft.com/office/drawing/2014/main" id="{B3EE9E1A-5619-752E-836B-A127FD2C7D75}"/>
              </a:ext>
            </a:extLst>
          </p:cNvPr>
          <p:cNvSpPr txBox="1">
            <a:spLocks noGrp="1"/>
          </p:cNvSpPr>
          <p:nvPr>
            <p:ph type="sldNum" sz="quarter" idx="4"/>
          </p:nvPr>
        </p:nvSpPr>
        <p:spPr>
          <a:xfrm>
            <a:off x="11769265" y="6469419"/>
            <a:ext cx="135436"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Light" panose="020B04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3" name="Footer Placeholder 3">
            <a:extLst>
              <a:ext uri="{FF2B5EF4-FFF2-40B4-BE49-F238E27FC236}">
                <a16:creationId xmlns:a16="http://schemas.microsoft.com/office/drawing/2014/main" id="{0837D060-1DA4-2AC5-AC63-E1AFDD16370F}"/>
              </a:ext>
            </a:extLst>
          </p:cNvPr>
          <p:cNvSpPr>
            <a:spLocks noGrp="1"/>
          </p:cNvSpPr>
          <p:nvPr>
            <p:ph type="ftr" sz="quarter" idx="18"/>
          </p:nvPr>
        </p:nvSpPr>
        <p:spPr>
          <a:xfrm>
            <a:off x="284125" y="6402118"/>
            <a:ext cx="2477765" cy="190500"/>
          </a:xfrm>
        </p:spPr>
        <p:txBody>
          <a:bodyPr/>
          <a:lstStyle>
            <a:lvl1pPr>
              <a:defRPr b="0" i="0">
                <a:latin typeface="IBM Plex Sans Light" panose="020B0403050203000203" pitchFamily="34" charset="0"/>
              </a:defRPr>
            </a:lvl1pPr>
          </a:lstStyle>
          <a:p>
            <a:endParaRPr lang="en-US" dirty="0"/>
          </a:p>
        </p:txBody>
      </p:sp>
    </p:spTree>
    <p:extLst>
      <p:ext uri="{BB962C8B-B14F-4D97-AF65-F5344CB8AC3E}">
        <p14:creationId xmlns:p14="http://schemas.microsoft.com/office/powerpoint/2010/main" val="319360753"/>
      </p:ext>
    </p:extLst>
  </p:cSld>
  <p:clrMapOvr>
    <a:masterClrMapping/>
  </p:clrMapOvr>
  <p:transition spd="med"/>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Data, 3 callouts, horizontal">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687931BB-B3EF-829C-B354-B048514D5138}"/>
              </a:ext>
            </a:extLst>
          </p:cNvPr>
          <p:cNvCxnSpPr/>
          <p:nvPr userDrawn="1"/>
        </p:nvCxnSpPr>
        <p:spPr bwMode="auto">
          <a:xfrm>
            <a:off x="3333316" y="4095751"/>
            <a:ext cx="8571384"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1103109C-6DA9-8F27-B4B1-EE276442E489}"/>
              </a:ext>
            </a:extLst>
          </p:cNvPr>
          <p:cNvCxnSpPr/>
          <p:nvPr userDrawn="1"/>
        </p:nvCxnSpPr>
        <p:spPr bwMode="auto">
          <a:xfrm>
            <a:off x="3333316" y="2000251"/>
            <a:ext cx="8571384"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6" name="Text Placeholder 15">
            <a:extLst>
              <a:ext uri="{FF2B5EF4-FFF2-40B4-BE49-F238E27FC236}">
                <a16:creationId xmlns:a16="http://schemas.microsoft.com/office/drawing/2014/main" id="{BBB79390-98CC-5F62-D373-F6646F767DD0}"/>
              </a:ext>
            </a:extLst>
          </p:cNvPr>
          <p:cNvSpPr>
            <a:spLocks noGrp="1"/>
          </p:cNvSpPr>
          <p:nvPr>
            <p:ph type="body" sz="quarter" idx="15" hasCustomPrompt="1"/>
          </p:nvPr>
        </p:nvSpPr>
        <p:spPr>
          <a:xfrm>
            <a:off x="3333316" y="192600"/>
            <a:ext cx="2475384" cy="1429544"/>
          </a:xfrm>
          <a:prstGeom prst="rect">
            <a:avLst/>
          </a:prstGeom>
        </p:spPr>
        <p:txBody>
          <a:bodyPr/>
          <a:lstStyle>
            <a:lvl1pPr>
              <a:lnSpc>
                <a:spcPct val="100000"/>
              </a:lnSpc>
              <a:defRPr sz="6500" b="0" i="0">
                <a:solidFill>
                  <a:schemeClr val="accent1"/>
                </a:solidFill>
                <a:latin typeface="IBM Plex Sans Light" panose="020B0403050203000203" pitchFamily="34" charset="0"/>
              </a:defRPr>
            </a:lvl1pPr>
            <a:lvl2pPr marL="0" indent="0">
              <a:buNone/>
              <a:defRPr/>
            </a:lvl2pPr>
          </a:lstStyle>
          <a:p>
            <a:r>
              <a:rPr lang="en-US" dirty="0"/>
              <a:t>00%</a:t>
            </a:r>
          </a:p>
        </p:txBody>
      </p:sp>
      <p:sp>
        <p:nvSpPr>
          <p:cNvPr id="2" name="Title 1">
            <a:extLst>
              <a:ext uri="{FF2B5EF4-FFF2-40B4-BE49-F238E27FC236}">
                <a16:creationId xmlns:a16="http://schemas.microsoft.com/office/drawing/2014/main" id="{5D26D02D-89A9-0455-FACB-7B6D03346E4C}"/>
              </a:ext>
            </a:extLst>
          </p:cNvPr>
          <p:cNvSpPr>
            <a:spLocks noGrp="1"/>
          </p:cNvSpPr>
          <p:nvPr>
            <p:ph type="title"/>
          </p:nvPr>
        </p:nvSpPr>
        <p:spPr>
          <a:xfrm>
            <a:off x="287999" y="192600"/>
            <a:ext cx="2474591" cy="1429544"/>
          </a:xfrm>
        </p:spPr>
        <p:txBody>
          <a:bodyPr/>
          <a:lstStyle>
            <a:lvl1pPr>
              <a:lnSpc>
                <a:spcPct val="100000"/>
              </a:lnSpc>
              <a:defRPr sz="3200" b="0" i="0">
                <a:solidFill>
                  <a:schemeClr val="tx2"/>
                </a:solidFill>
                <a:latin typeface="IBM Plex Sans Light" panose="020B0403050203000203"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1B7E465D-4B5F-2DAE-57C4-590983308A95}"/>
              </a:ext>
            </a:extLst>
          </p:cNvPr>
          <p:cNvSpPr>
            <a:spLocks noGrp="1"/>
          </p:cNvSpPr>
          <p:nvPr>
            <p:ph type="body" sz="quarter" idx="11"/>
          </p:nvPr>
        </p:nvSpPr>
        <p:spPr>
          <a:xfrm>
            <a:off x="3333316" y="6021389"/>
            <a:ext cx="2475384" cy="571500"/>
          </a:xfrm>
          <a:prstGeom prst="rect">
            <a:avLst/>
          </a:prstGeom>
        </p:spPr>
        <p:txBody>
          <a:bodyPr anchor="b"/>
          <a:lstStyle>
            <a:lvl1pPr>
              <a:lnSpc>
                <a:spcPct val="100000"/>
              </a:lnSpc>
              <a:spcBef>
                <a:spcPts val="0"/>
              </a:spcBef>
              <a:defRPr sz="800" b="0" i="0">
                <a:solidFill>
                  <a:schemeClr val="tx1"/>
                </a:solidFill>
                <a:latin typeface="IBM Plex Sans Light" panose="020B0403050203000203" pitchFamily="34" charset="0"/>
              </a:defRPr>
            </a:lvl1pPr>
            <a:lvl2pPr>
              <a:lnSpc>
                <a:spcPct val="100000"/>
              </a:lnSpc>
              <a:spcBef>
                <a:spcPts val="0"/>
              </a:spcBef>
              <a:defRPr sz="800" b="0" i="0">
                <a:solidFill>
                  <a:schemeClr val="tx1"/>
                </a:solidFill>
                <a:latin typeface="IBM Plex Sans Light" panose="020B0403050203000203" pitchFamily="34" charset="0"/>
              </a:defRPr>
            </a:lvl2pPr>
            <a:lvl3pPr>
              <a:lnSpc>
                <a:spcPct val="100000"/>
              </a:lnSpc>
              <a:spcBef>
                <a:spcPts val="0"/>
              </a:spcBef>
              <a:defRPr sz="800" b="0" i="0">
                <a:solidFill>
                  <a:schemeClr val="tx1"/>
                </a:solidFill>
                <a:latin typeface="IBM Plex Sans Light" panose="020B0403050203000203" pitchFamily="34" charset="0"/>
              </a:defRPr>
            </a:lvl3pPr>
            <a:lvl4pPr>
              <a:lnSpc>
                <a:spcPct val="100000"/>
              </a:lnSpc>
              <a:spcBef>
                <a:spcPts val="0"/>
              </a:spcBef>
              <a:defRPr sz="800" b="0" i="0">
                <a:solidFill>
                  <a:schemeClr val="tx1"/>
                </a:solidFill>
                <a:latin typeface="IBM Plex Sans Light" panose="020B0403050203000203" pitchFamily="34" charset="0"/>
              </a:defRPr>
            </a:lvl4pPr>
            <a:lvl5pPr>
              <a:lnSpc>
                <a:spcPct val="120000"/>
              </a:lnSpc>
              <a:spcBef>
                <a:spcPts val="0"/>
              </a:spcBef>
              <a:defRPr sz="800" b="0" i="0">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6">
            <a:extLst>
              <a:ext uri="{FF2B5EF4-FFF2-40B4-BE49-F238E27FC236}">
                <a16:creationId xmlns:a16="http://schemas.microsoft.com/office/drawing/2014/main" id="{FDDE7F16-A938-0D17-3BFA-034F142A8082}"/>
              </a:ext>
            </a:extLst>
          </p:cNvPr>
          <p:cNvSpPr>
            <a:spLocks noGrp="1"/>
          </p:cNvSpPr>
          <p:nvPr>
            <p:ph type="body" sz="quarter" idx="12"/>
          </p:nvPr>
        </p:nvSpPr>
        <p:spPr>
          <a:xfrm>
            <a:off x="6380919" y="192600"/>
            <a:ext cx="3809504" cy="1429544"/>
          </a:xfrm>
          <a:prstGeom prst="rect">
            <a:avLst/>
          </a:prstGeom>
        </p:spPr>
        <p:txBody>
          <a:bodyPr/>
          <a:lstStyle>
            <a:lvl1pPr>
              <a:lnSpc>
                <a:spcPct val="100000"/>
              </a:lnSpc>
              <a:spcBef>
                <a:spcPts val="0"/>
              </a:spcBef>
              <a:defRPr b="0" i="0">
                <a:solidFill>
                  <a:schemeClr val="tx1"/>
                </a:solidFill>
                <a:latin typeface="IBM Plex Sans Light" panose="020B0403050203000203" pitchFamily="34" charset="0"/>
              </a:defRPr>
            </a:lvl1pPr>
            <a:lvl2pPr>
              <a:lnSpc>
                <a:spcPct val="100000"/>
              </a:lnSpc>
              <a:spcBef>
                <a:spcPts val="0"/>
              </a:spcBef>
              <a:defRPr b="0" i="0">
                <a:solidFill>
                  <a:schemeClr val="tx1"/>
                </a:solidFill>
                <a:latin typeface="IBM Plex Sans Light" panose="020B0403050203000203" pitchFamily="34" charset="0"/>
              </a:defRPr>
            </a:lvl2pPr>
            <a:lvl3pPr>
              <a:lnSpc>
                <a:spcPct val="100000"/>
              </a:lnSpc>
              <a:spcBef>
                <a:spcPts val="0"/>
              </a:spcBef>
              <a:defRPr b="0" i="0">
                <a:solidFill>
                  <a:schemeClr val="tx1"/>
                </a:solidFill>
                <a:latin typeface="IBM Plex Sans Light" panose="020B0403050203000203" pitchFamily="34" charset="0"/>
              </a:defRPr>
            </a:lvl3pPr>
            <a:lvl4pPr>
              <a:lnSpc>
                <a:spcPct val="100000"/>
              </a:lnSpc>
              <a:spcBef>
                <a:spcPts val="0"/>
              </a:spcBef>
              <a:defRPr b="0" i="0">
                <a:solidFill>
                  <a:schemeClr val="tx1"/>
                </a:solidFill>
                <a:latin typeface="IBM Plex Sans Light" panose="020B0403050203000203" pitchFamily="34" charset="0"/>
              </a:defRPr>
            </a:lvl4pPr>
            <a:lvl5pPr>
              <a:lnSpc>
                <a:spcPct val="110000"/>
              </a:lnSpc>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9" name="Text Placeholder 8">
            <a:extLst>
              <a:ext uri="{FF2B5EF4-FFF2-40B4-BE49-F238E27FC236}">
                <a16:creationId xmlns:a16="http://schemas.microsoft.com/office/drawing/2014/main" id="{3F3FD8FB-143C-CB66-123C-0495EB1C33B7}"/>
              </a:ext>
            </a:extLst>
          </p:cNvPr>
          <p:cNvSpPr>
            <a:spLocks noGrp="1"/>
          </p:cNvSpPr>
          <p:nvPr>
            <p:ph type="body" sz="quarter" idx="13"/>
          </p:nvPr>
        </p:nvSpPr>
        <p:spPr>
          <a:xfrm>
            <a:off x="6380919" y="2093977"/>
            <a:ext cx="3809504" cy="1428751"/>
          </a:xfrm>
          <a:prstGeom prst="rect">
            <a:avLst/>
          </a:prstGeom>
        </p:spPr>
        <p:txBody>
          <a:bodyPr/>
          <a:lstStyle>
            <a:lvl1pPr>
              <a:lnSpc>
                <a:spcPct val="100000"/>
              </a:lnSpc>
              <a:spcBef>
                <a:spcPts val="0"/>
              </a:spcBef>
              <a:defRPr b="0" i="0">
                <a:solidFill>
                  <a:schemeClr val="tx1"/>
                </a:solidFill>
                <a:latin typeface="IBM Plex Sans Light" panose="020B0403050203000203" pitchFamily="34" charset="0"/>
              </a:defRPr>
            </a:lvl1pPr>
            <a:lvl2pPr>
              <a:lnSpc>
                <a:spcPct val="100000"/>
              </a:lnSpc>
              <a:spcBef>
                <a:spcPts val="0"/>
              </a:spcBef>
              <a:defRPr b="0" i="0">
                <a:solidFill>
                  <a:schemeClr val="tx1"/>
                </a:solidFill>
                <a:latin typeface="IBM Plex Sans Light" panose="020B0403050203000203" pitchFamily="34" charset="0"/>
              </a:defRPr>
            </a:lvl2pPr>
            <a:lvl3pPr>
              <a:lnSpc>
                <a:spcPct val="100000"/>
              </a:lnSpc>
              <a:spcBef>
                <a:spcPts val="0"/>
              </a:spcBef>
              <a:defRPr b="0" i="0">
                <a:solidFill>
                  <a:schemeClr val="tx1"/>
                </a:solidFill>
                <a:latin typeface="IBM Plex Sans Light" panose="020B0403050203000203" pitchFamily="34" charset="0"/>
              </a:defRPr>
            </a:lvl3pPr>
            <a:lvl4pPr>
              <a:lnSpc>
                <a:spcPct val="100000"/>
              </a:lnSpc>
              <a:spcBef>
                <a:spcPts val="0"/>
              </a:spcBef>
              <a:defRPr b="0" i="0">
                <a:solidFill>
                  <a:schemeClr val="tx1"/>
                </a:solidFill>
                <a:latin typeface="IBM Plex Sans Light" panose="020B0403050203000203" pitchFamily="34" charset="0"/>
              </a:defRPr>
            </a:lvl4pPr>
            <a:lvl5pPr>
              <a:lnSpc>
                <a:spcPct val="110000"/>
              </a:lnSpc>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1" name="Text Placeholder 10">
            <a:extLst>
              <a:ext uri="{FF2B5EF4-FFF2-40B4-BE49-F238E27FC236}">
                <a16:creationId xmlns:a16="http://schemas.microsoft.com/office/drawing/2014/main" id="{BA1063D1-FD79-491C-791B-87858EA0CB85}"/>
              </a:ext>
            </a:extLst>
          </p:cNvPr>
          <p:cNvSpPr>
            <a:spLocks noGrp="1"/>
          </p:cNvSpPr>
          <p:nvPr>
            <p:ph type="body" sz="quarter" idx="14"/>
          </p:nvPr>
        </p:nvSpPr>
        <p:spPr>
          <a:xfrm>
            <a:off x="6380919" y="4201669"/>
            <a:ext cx="3809504" cy="1428751"/>
          </a:xfrm>
          <a:prstGeom prst="rect">
            <a:avLst/>
          </a:prstGeom>
        </p:spPr>
        <p:txBody>
          <a:bodyPr/>
          <a:lstStyle>
            <a:lvl1pPr>
              <a:lnSpc>
                <a:spcPct val="100000"/>
              </a:lnSpc>
              <a:spcBef>
                <a:spcPts val="0"/>
              </a:spcBef>
              <a:defRPr b="0" i="0">
                <a:solidFill>
                  <a:schemeClr val="tx1"/>
                </a:solidFill>
                <a:latin typeface="IBM Plex Sans Light" panose="020B0403050203000203" pitchFamily="34" charset="0"/>
              </a:defRPr>
            </a:lvl1pPr>
            <a:lvl2pPr>
              <a:lnSpc>
                <a:spcPct val="100000"/>
              </a:lnSpc>
              <a:spcBef>
                <a:spcPts val="0"/>
              </a:spcBef>
              <a:defRPr b="0" i="0">
                <a:solidFill>
                  <a:schemeClr val="tx1"/>
                </a:solidFill>
                <a:latin typeface="IBM Plex Sans Light" panose="020B0403050203000203" pitchFamily="34" charset="0"/>
              </a:defRPr>
            </a:lvl2pPr>
            <a:lvl3pPr>
              <a:lnSpc>
                <a:spcPct val="100000"/>
              </a:lnSpc>
              <a:spcBef>
                <a:spcPts val="0"/>
              </a:spcBef>
              <a:defRPr b="0" i="0">
                <a:solidFill>
                  <a:schemeClr val="tx1"/>
                </a:solidFill>
                <a:latin typeface="IBM Plex Sans Light" panose="020B0403050203000203" pitchFamily="34" charset="0"/>
              </a:defRPr>
            </a:lvl3pPr>
            <a:lvl4pPr>
              <a:lnSpc>
                <a:spcPct val="100000"/>
              </a:lnSpc>
              <a:spcBef>
                <a:spcPts val="0"/>
              </a:spcBef>
              <a:defRPr b="0" i="0">
                <a:solidFill>
                  <a:schemeClr val="tx1"/>
                </a:solidFill>
                <a:latin typeface="IBM Plex Sans Light" panose="020B0403050203000203" pitchFamily="34" charset="0"/>
              </a:defRPr>
            </a:lvl4pPr>
            <a:lvl5pPr>
              <a:lnSpc>
                <a:spcPct val="110000"/>
              </a:lnSpc>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8" name="Text Placeholder 17">
            <a:extLst>
              <a:ext uri="{FF2B5EF4-FFF2-40B4-BE49-F238E27FC236}">
                <a16:creationId xmlns:a16="http://schemas.microsoft.com/office/drawing/2014/main" id="{3516E6B1-7020-1EA5-CDD4-B1FC6CE2740C}"/>
              </a:ext>
            </a:extLst>
          </p:cNvPr>
          <p:cNvSpPr>
            <a:spLocks noGrp="1"/>
          </p:cNvSpPr>
          <p:nvPr>
            <p:ph type="body" sz="quarter" idx="16" hasCustomPrompt="1"/>
          </p:nvPr>
        </p:nvSpPr>
        <p:spPr>
          <a:xfrm>
            <a:off x="3333316" y="2093977"/>
            <a:ext cx="2475384" cy="1428753"/>
          </a:xfrm>
          <a:prstGeom prst="rect">
            <a:avLst/>
          </a:prstGeom>
        </p:spPr>
        <p:txBody>
          <a:bodyPr/>
          <a:lstStyle>
            <a:lvl1pPr>
              <a:lnSpc>
                <a:spcPct val="100000"/>
              </a:lnSpc>
              <a:defRPr sz="6500" b="0" i="0">
                <a:solidFill>
                  <a:schemeClr val="accent1"/>
                </a:solidFill>
                <a:latin typeface="IBM Plex Sans Light" panose="020B0403050203000203" pitchFamily="34" charset="0"/>
              </a:defRPr>
            </a:lvl1pPr>
          </a:lstStyle>
          <a:p>
            <a:r>
              <a:rPr lang="en-US" dirty="0"/>
              <a:t>00%</a:t>
            </a:r>
          </a:p>
        </p:txBody>
      </p:sp>
      <p:sp>
        <p:nvSpPr>
          <p:cNvPr id="20" name="Text Placeholder 19">
            <a:extLst>
              <a:ext uri="{FF2B5EF4-FFF2-40B4-BE49-F238E27FC236}">
                <a16:creationId xmlns:a16="http://schemas.microsoft.com/office/drawing/2014/main" id="{AC11D906-6DD0-910D-48BA-0C197C90AA45}"/>
              </a:ext>
            </a:extLst>
          </p:cNvPr>
          <p:cNvSpPr>
            <a:spLocks noGrp="1"/>
          </p:cNvSpPr>
          <p:nvPr>
            <p:ph type="body" sz="quarter" idx="17" hasCustomPrompt="1"/>
          </p:nvPr>
        </p:nvSpPr>
        <p:spPr>
          <a:xfrm>
            <a:off x="3333318" y="4201669"/>
            <a:ext cx="2475383" cy="1428753"/>
          </a:xfrm>
          <a:prstGeom prst="rect">
            <a:avLst/>
          </a:prstGeom>
        </p:spPr>
        <p:txBody>
          <a:bodyPr/>
          <a:lstStyle>
            <a:lvl1pPr>
              <a:lnSpc>
                <a:spcPct val="100000"/>
              </a:lnSpc>
              <a:defRPr sz="6500" b="0" i="0">
                <a:solidFill>
                  <a:schemeClr val="accent1"/>
                </a:solidFill>
                <a:latin typeface="IBM Plex Sans Light" panose="020B0403050203000203" pitchFamily="34" charset="0"/>
              </a:defRPr>
            </a:lvl1pPr>
          </a:lstStyle>
          <a:p>
            <a:r>
              <a:rPr lang="en-US" dirty="0"/>
              <a:t>00%</a:t>
            </a:r>
          </a:p>
        </p:txBody>
      </p:sp>
      <p:sp>
        <p:nvSpPr>
          <p:cNvPr id="6" name="Slide Number">
            <a:extLst>
              <a:ext uri="{FF2B5EF4-FFF2-40B4-BE49-F238E27FC236}">
                <a16:creationId xmlns:a16="http://schemas.microsoft.com/office/drawing/2014/main" id="{022EFDDC-A614-EFF6-CE30-E60F4DB9F755}"/>
              </a:ext>
            </a:extLst>
          </p:cNvPr>
          <p:cNvSpPr txBox="1">
            <a:spLocks noGrp="1"/>
          </p:cNvSpPr>
          <p:nvPr>
            <p:ph type="sldNum" sz="quarter" idx="4"/>
          </p:nvPr>
        </p:nvSpPr>
        <p:spPr>
          <a:xfrm>
            <a:off x="11769265" y="6469419"/>
            <a:ext cx="135436"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Light" panose="020B04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3" name="Footer Placeholder 3">
            <a:extLst>
              <a:ext uri="{FF2B5EF4-FFF2-40B4-BE49-F238E27FC236}">
                <a16:creationId xmlns:a16="http://schemas.microsoft.com/office/drawing/2014/main" id="{75C67502-D618-DC10-9CCC-905693ABB58E}"/>
              </a:ext>
            </a:extLst>
          </p:cNvPr>
          <p:cNvSpPr>
            <a:spLocks noGrp="1"/>
          </p:cNvSpPr>
          <p:nvPr>
            <p:ph type="ftr" sz="quarter" idx="18"/>
          </p:nvPr>
        </p:nvSpPr>
        <p:spPr>
          <a:xfrm>
            <a:off x="284125" y="6402118"/>
            <a:ext cx="2477765" cy="190500"/>
          </a:xfrm>
        </p:spPr>
        <p:txBody>
          <a:bodyPr/>
          <a:lstStyle>
            <a:lvl1pPr>
              <a:defRPr b="0" i="0">
                <a:latin typeface="IBM Plex Sans Light" panose="020B0403050203000203" pitchFamily="34" charset="0"/>
              </a:defRPr>
            </a:lvl1pPr>
          </a:lstStyle>
          <a:p>
            <a:endParaRPr lang="en-US" dirty="0"/>
          </a:p>
        </p:txBody>
      </p:sp>
    </p:spTree>
    <p:extLst>
      <p:ext uri="{BB962C8B-B14F-4D97-AF65-F5344CB8AC3E}">
        <p14:creationId xmlns:p14="http://schemas.microsoft.com/office/powerpoint/2010/main" val="1737775903"/>
      </p:ext>
    </p:extLst>
  </p:cSld>
  <p:clrMapOvr>
    <a:masterClrMapping/>
  </p:clrMapOvr>
  <p:transition spd="med"/>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Text, 4 columns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287999" y="192600"/>
            <a:ext cx="2474591" cy="762795"/>
          </a:xfrm>
        </p:spPr>
        <p:txBody>
          <a:bodyPr/>
          <a:lstStyle>
            <a:lvl1pPr>
              <a:lnSpc>
                <a:spcPct val="100000"/>
              </a:lnSpc>
              <a:defRPr sz="3200" b="0" i="0">
                <a:solidFill>
                  <a:schemeClr val="tx2"/>
                </a:solidFill>
                <a:latin typeface="IBM Plex Sans Light" panose="020B0403050203000203" pitchFamily="34" charset="0"/>
              </a:defRPr>
            </a:lvl1pPr>
          </a:lstStyle>
          <a:p>
            <a:r>
              <a:rPr lang="en-US" dirty="0"/>
              <a:t>Click to edit Master title style</a:t>
            </a:r>
          </a:p>
        </p:txBody>
      </p:sp>
      <p:sp>
        <p:nvSpPr>
          <p:cNvPr id="6" name="Slide Number">
            <a:extLst>
              <a:ext uri="{FF2B5EF4-FFF2-40B4-BE49-F238E27FC236}">
                <a16:creationId xmlns:a16="http://schemas.microsoft.com/office/drawing/2014/main" id="{E78A9E4F-B41B-2A68-ED74-D619432AAB28}"/>
              </a:ext>
            </a:extLst>
          </p:cNvPr>
          <p:cNvSpPr txBox="1">
            <a:spLocks noGrp="1"/>
          </p:cNvSpPr>
          <p:nvPr>
            <p:ph type="sldNum" sz="quarter" idx="4"/>
          </p:nvPr>
        </p:nvSpPr>
        <p:spPr>
          <a:xfrm>
            <a:off x="11769265" y="6469419"/>
            <a:ext cx="135436"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Light" panose="020B04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3" name="Footer Placeholder 3">
            <a:extLst>
              <a:ext uri="{FF2B5EF4-FFF2-40B4-BE49-F238E27FC236}">
                <a16:creationId xmlns:a16="http://schemas.microsoft.com/office/drawing/2014/main" id="{FBB77C83-5304-5E09-3590-D4337DA42A40}"/>
              </a:ext>
            </a:extLst>
          </p:cNvPr>
          <p:cNvSpPr>
            <a:spLocks noGrp="1"/>
          </p:cNvSpPr>
          <p:nvPr>
            <p:ph type="ftr" sz="quarter" idx="18"/>
          </p:nvPr>
        </p:nvSpPr>
        <p:spPr>
          <a:xfrm>
            <a:off x="284125" y="6402118"/>
            <a:ext cx="2477765" cy="190500"/>
          </a:xfrm>
        </p:spPr>
        <p:txBody>
          <a:bodyPr/>
          <a:lstStyle>
            <a:lvl1pPr>
              <a:defRPr b="0" i="0">
                <a:latin typeface="IBM Plex Sans Light" panose="020B0403050203000203" pitchFamily="34" charset="0"/>
              </a:defRPr>
            </a:lvl1pPr>
          </a:lstStyle>
          <a:p>
            <a:endParaRPr lang="en-US" dirty="0"/>
          </a:p>
        </p:txBody>
      </p:sp>
      <p:sp>
        <p:nvSpPr>
          <p:cNvPr id="4" name="Text Placeholder 6">
            <a:extLst>
              <a:ext uri="{FF2B5EF4-FFF2-40B4-BE49-F238E27FC236}">
                <a16:creationId xmlns:a16="http://schemas.microsoft.com/office/drawing/2014/main" id="{B303799C-055C-81A5-3E36-D78912AA66DA}"/>
              </a:ext>
            </a:extLst>
          </p:cNvPr>
          <p:cNvSpPr>
            <a:spLocks noGrp="1"/>
          </p:cNvSpPr>
          <p:nvPr>
            <p:ph type="body" sz="quarter" idx="10"/>
          </p:nvPr>
        </p:nvSpPr>
        <p:spPr>
          <a:xfrm>
            <a:off x="3333317" y="1714500"/>
            <a:ext cx="2481639" cy="4286251"/>
          </a:xfrm>
          <a:prstGeom prst="rect">
            <a:avLst/>
          </a:prstGeom>
        </p:spPr>
        <p:txBody>
          <a:bodyPr/>
          <a:lstStyle>
            <a:lvl1pPr defTabSz="580629">
              <a:lnSpc>
                <a:spcPct val="100000"/>
              </a:lnSpc>
              <a:spcBef>
                <a:spcPts val="0"/>
              </a:spcBef>
              <a:defRPr sz="1800" b="0" i="0">
                <a:solidFill>
                  <a:schemeClr val="tx1"/>
                </a:solidFill>
                <a:latin typeface="IBM Plex Sans Light" panose="020B0403050203000203" pitchFamily="34" charset="0"/>
              </a:defRPr>
            </a:lvl1pPr>
            <a:lvl2pPr defTabSz="580629">
              <a:lnSpc>
                <a:spcPct val="100000"/>
              </a:lnSpc>
              <a:spcBef>
                <a:spcPts val="0"/>
              </a:spcBef>
              <a:defRPr sz="1800" b="0" i="0">
                <a:solidFill>
                  <a:schemeClr val="tx1"/>
                </a:solidFill>
                <a:latin typeface="IBM Plex Sans Light" panose="020B0403050203000203" pitchFamily="34" charset="0"/>
              </a:defRPr>
            </a:lvl2pPr>
            <a:lvl3pPr defTabSz="580629">
              <a:lnSpc>
                <a:spcPct val="100000"/>
              </a:lnSpc>
              <a:spcBef>
                <a:spcPts val="0"/>
              </a:spcBef>
              <a:defRPr sz="1800" b="0" i="0">
                <a:solidFill>
                  <a:schemeClr val="tx1"/>
                </a:solidFill>
                <a:latin typeface="IBM Plex Sans Light" panose="020B0403050203000203" pitchFamily="34" charset="0"/>
              </a:defRPr>
            </a:lvl3pPr>
            <a:lvl4pPr defTabSz="580629">
              <a:lnSpc>
                <a:spcPct val="100000"/>
              </a:lnSpc>
              <a:spcBef>
                <a:spcPts val="0"/>
              </a:spcBef>
              <a:defRPr sz="1800" b="0" i="0">
                <a:solidFill>
                  <a:schemeClr val="tx1"/>
                </a:solidFill>
                <a:latin typeface="IBM Plex Sans Light" panose="020B0403050203000203" pitchFamily="34" charset="0"/>
              </a:defRPr>
            </a:lvl4pPr>
            <a:lvl5pPr defTabSz="580629">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a:extLst>
              <a:ext uri="{FF2B5EF4-FFF2-40B4-BE49-F238E27FC236}">
                <a16:creationId xmlns:a16="http://schemas.microsoft.com/office/drawing/2014/main" id="{297B3A71-6FB0-4C14-4695-68801FBBBEA7}"/>
              </a:ext>
            </a:extLst>
          </p:cNvPr>
          <p:cNvSpPr>
            <a:spLocks noGrp="1"/>
          </p:cNvSpPr>
          <p:nvPr>
            <p:ph type="body" sz="quarter" idx="19"/>
          </p:nvPr>
        </p:nvSpPr>
        <p:spPr>
          <a:xfrm>
            <a:off x="360315" y="1714500"/>
            <a:ext cx="2481639" cy="4286251"/>
          </a:xfrm>
          <a:prstGeom prst="rect">
            <a:avLst/>
          </a:prstGeom>
        </p:spPr>
        <p:txBody>
          <a:bodyPr/>
          <a:lstStyle>
            <a:lvl1pPr defTabSz="580629">
              <a:lnSpc>
                <a:spcPct val="100000"/>
              </a:lnSpc>
              <a:spcBef>
                <a:spcPts val="0"/>
              </a:spcBef>
              <a:defRPr sz="1800" b="0" i="0">
                <a:solidFill>
                  <a:schemeClr val="tx1"/>
                </a:solidFill>
                <a:latin typeface="IBM Plex Sans Light" panose="020B0403050203000203" pitchFamily="34" charset="0"/>
              </a:defRPr>
            </a:lvl1pPr>
            <a:lvl2pPr marL="163796" indent="-163796" defTabSz="580629">
              <a:lnSpc>
                <a:spcPct val="100000"/>
              </a:lnSpc>
              <a:spcBef>
                <a:spcPts val="0"/>
              </a:spcBef>
              <a:buFont typeface="Arial" panose="020B0604020202020204" pitchFamily="34" charset="0"/>
              <a:buChar char="•"/>
              <a:defRPr sz="1800" b="0" i="0">
                <a:solidFill>
                  <a:schemeClr val="tx1"/>
                </a:solidFill>
                <a:latin typeface="IBM Plex Sans Light" panose="020B0403050203000203" pitchFamily="34" charset="0"/>
              </a:defRPr>
            </a:lvl2pPr>
            <a:lvl3pPr defTabSz="580629">
              <a:lnSpc>
                <a:spcPct val="100000"/>
              </a:lnSpc>
              <a:spcBef>
                <a:spcPts val="0"/>
              </a:spcBef>
              <a:defRPr sz="1800" b="0" i="0">
                <a:solidFill>
                  <a:schemeClr val="tx1"/>
                </a:solidFill>
                <a:latin typeface="IBM Plex Sans Light" panose="020B0403050203000203" pitchFamily="34" charset="0"/>
              </a:defRPr>
            </a:lvl3pPr>
            <a:lvl4pPr defTabSz="580629">
              <a:lnSpc>
                <a:spcPct val="100000"/>
              </a:lnSpc>
              <a:spcBef>
                <a:spcPts val="0"/>
              </a:spcBef>
              <a:defRPr sz="1800" b="0" i="0">
                <a:solidFill>
                  <a:schemeClr val="tx1"/>
                </a:solidFill>
                <a:latin typeface="IBM Plex Sans Light" panose="020B0403050203000203" pitchFamily="34" charset="0"/>
              </a:defRPr>
            </a:lvl4pPr>
            <a:lvl5pPr defTabSz="580629">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Text Placeholder 6">
            <a:extLst>
              <a:ext uri="{FF2B5EF4-FFF2-40B4-BE49-F238E27FC236}">
                <a16:creationId xmlns:a16="http://schemas.microsoft.com/office/drawing/2014/main" id="{5C1273EB-3A3E-B282-A619-1D6FB102B117}"/>
              </a:ext>
            </a:extLst>
          </p:cNvPr>
          <p:cNvSpPr>
            <a:spLocks noGrp="1"/>
          </p:cNvSpPr>
          <p:nvPr>
            <p:ph type="body" sz="quarter" idx="20"/>
          </p:nvPr>
        </p:nvSpPr>
        <p:spPr>
          <a:xfrm>
            <a:off x="6368782" y="1714500"/>
            <a:ext cx="2481639" cy="4286251"/>
          </a:xfrm>
          <a:prstGeom prst="rect">
            <a:avLst/>
          </a:prstGeom>
        </p:spPr>
        <p:txBody>
          <a:bodyPr/>
          <a:lstStyle>
            <a:lvl1pPr defTabSz="580629">
              <a:lnSpc>
                <a:spcPct val="100000"/>
              </a:lnSpc>
              <a:spcBef>
                <a:spcPts val="0"/>
              </a:spcBef>
              <a:defRPr sz="1800" b="0" i="0">
                <a:solidFill>
                  <a:schemeClr val="tx1"/>
                </a:solidFill>
                <a:latin typeface="IBM Plex Sans Light" panose="020B0403050203000203" pitchFamily="34" charset="0"/>
              </a:defRPr>
            </a:lvl1pPr>
            <a:lvl2pPr defTabSz="580629">
              <a:lnSpc>
                <a:spcPct val="100000"/>
              </a:lnSpc>
              <a:spcBef>
                <a:spcPts val="0"/>
              </a:spcBef>
              <a:defRPr sz="1800" b="0" i="0">
                <a:solidFill>
                  <a:schemeClr val="tx1"/>
                </a:solidFill>
                <a:latin typeface="IBM Plex Sans Light" panose="020B0403050203000203" pitchFamily="34" charset="0"/>
              </a:defRPr>
            </a:lvl2pPr>
            <a:lvl3pPr defTabSz="580629">
              <a:lnSpc>
                <a:spcPct val="100000"/>
              </a:lnSpc>
              <a:spcBef>
                <a:spcPts val="0"/>
              </a:spcBef>
              <a:defRPr sz="1800" b="0" i="0">
                <a:solidFill>
                  <a:schemeClr val="tx1"/>
                </a:solidFill>
                <a:latin typeface="IBM Plex Sans Light" panose="020B0403050203000203" pitchFamily="34" charset="0"/>
              </a:defRPr>
            </a:lvl3pPr>
            <a:lvl4pPr defTabSz="580629">
              <a:lnSpc>
                <a:spcPct val="100000"/>
              </a:lnSpc>
              <a:spcBef>
                <a:spcPts val="0"/>
              </a:spcBef>
              <a:defRPr sz="1800" b="0" i="0">
                <a:solidFill>
                  <a:schemeClr val="tx1"/>
                </a:solidFill>
                <a:latin typeface="IBM Plex Sans Light" panose="020B0403050203000203" pitchFamily="34" charset="0"/>
              </a:defRPr>
            </a:lvl4pPr>
            <a:lvl5pPr defTabSz="580629">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Text Placeholder 6">
            <a:extLst>
              <a:ext uri="{FF2B5EF4-FFF2-40B4-BE49-F238E27FC236}">
                <a16:creationId xmlns:a16="http://schemas.microsoft.com/office/drawing/2014/main" id="{20367260-BF8E-C847-2296-4EAD779F010E}"/>
              </a:ext>
            </a:extLst>
          </p:cNvPr>
          <p:cNvSpPr>
            <a:spLocks noGrp="1"/>
          </p:cNvSpPr>
          <p:nvPr>
            <p:ph type="body" sz="quarter" idx="21"/>
          </p:nvPr>
        </p:nvSpPr>
        <p:spPr>
          <a:xfrm>
            <a:off x="9428523" y="1714500"/>
            <a:ext cx="2481639" cy="4286251"/>
          </a:xfrm>
          <a:prstGeom prst="rect">
            <a:avLst/>
          </a:prstGeom>
        </p:spPr>
        <p:txBody>
          <a:bodyPr/>
          <a:lstStyle>
            <a:lvl1pPr defTabSz="580629">
              <a:lnSpc>
                <a:spcPct val="100000"/>
              </a:lnSpc>
              <a:spcBef>
                <a:spcPts val="0"/>
              </a:spcBef>
              <a:defRPr sz="1800" b="0" i="0">
                <a:solidFill>
                  <a:schemeClr val="tx1"/>
                </a:solidFill>
                <a:latin typeface="IBM Plex Sans Light" panose="020B0403050203000203" pitchFamily="34" charset="0"/>
              </a:defRPr>
            </a:lvl1pPr>
            <a:lvl2pPr defTabSz="580629">
              <a:lnSpc>
                <a:spcPct val="100000"/>
              </a:lnSpc>
              <a:spcBef>
                <a:spcPts val="0"/>
              </a:spcBef>
              <a:defRPr sz="1800" b="0" i="0">
                <a:solidFill>
                  <a:schemeClr val="tx1"/>
                </a:solidFill>
                <a:latin typeface="IBM Plex Sans Light" panose="020B0403050203000203" pitchFamily="34" charset="0"/>
              </a:defRPr>
            </a:lvl2pPr>
            <a:lvl3pPr defTabSz="580629">
              <a:lnSpc>
                <a:spcPct val="100000"/>
              </a:lnSpc>
              <a:spcBef>
                <a:spcPts val="0"/>
              </a:spcBef>
              <a:defRPr sz="1800" b="0" i="0">
                <a:solidFill>
                  <a:schemeClr val="tx1"/>
                </a:solidFill>
                <a:latin typeface="IBM Plex Sans Light" panose="020B0403050203000203" pitchFamily="34" charset="0"/>
              </a:defRPr>
            </a:lvl3pPr>
            <a:lvl4pPr defTabSz="580629">
              <a:lnSpc>
                <a:spcPct val="100000"/>
              </a:lnSpc>
              <a:spcBef>
                <a:spcPts val="0"/>
              </a:spcBef>
              <a:defRPr sz="1800" b="0" i="0">
                <a:solidFill>
                  <a:schemeClr val="tx1"/>
                </a:solidFill>
                <a:latin typeface="IBM Plex Sans Light" panose="020B0403050203000203" pitchFamily="34" charset="0"/>
              </a:defRPr>
            </a:lvl4pPr>
            <a:lvl5pPr defTabSz="580629">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291705731"/>
      </p:ext>
    </p:extLst>
  </p:cSld>
  <p:clrMapOvr>
    <a:masterClrMapping/>
  </p:clrMapOvr>
  <p:transition spd="med"/>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Text, 4 columns, short divid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287999" y="192600"/>
            <a:ext cx="2474591" cy="762795"/>
          </a:xfrm>
        </p:spPr>
        <p:txBody>
          <a:bodyPr/>
          <a:lstStyle>
            <a:lvl1pPr>
              <a:lnSpc>
                <a:spcPct val="100000"/>
              </a:lnSpc>
              <a:defRPr sz="3200" b="0" i="0">
                <a:solidFill>
                  <a:schemeClr val="tx2"/>
                </a:solidFill>
                <a:latin typeface="IBM Plex Sans Light" panose="020B0403050203000203" pitchFamily="34" charset="0"/>
              </a:defRPr>
            </a:lvl1pPr>
          </a:lstStyle>
          <a:p>
            <a:r>
              <a:rPr lang="en-US" dirty="0"/>
              <a:t>Click to edit Master title style</a:t>
            </a:r>
          </a:p>
        </p:txBody>
      </p:sp>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p:nvPr>
        </p:nvSpPr>
        <p:spPr>
          <a:xfrm>
            <a:off x="3333316" y="192601"/>
            <a:ext cx="2477765" cy="762793"/>
          </a:xfrm>
          <a:prstGeom prst="rect">
            <a:avLst/>
          </a:prstGeom>
        </p:spPr>
        <p:txBody>
          <a:bodyPr/>
          <a:lstStyle>
            <a:lvl1pPr>
              <a:lnSpc>
                <a:spcPct val="100000"/>
              </a:lnSpc>
              <a:spcBef>
                <a:spcPts val="0"/>
              </a:spcBef>
              <a:defRPr sz="1000" b="0" i="0">
                <a:solidFill>
                  <a:schemeClr val="tx1"/>
                </a:solidFill>
                <a:latin typeface="IBM Plex Sans Light" panose="020B0403050203000203" pitchFamily="34" charset="0"/>
              </a:defRPr>
            </a:lvl1pPr>
            <a:lvl2pPr marL="91438" indent="-91438">
              <a:lnSpc>
                <a:spcPct val="100000"/>
              </a:lnSpc>
              <a:spcBef>
                <a:spcPts val="0"/>
              </a:spcBef>
              <a:defRPr sz="1000" b="0" i="0">
                <a:solidFill>
                  <a:schemeClr val="tx1"/>
                </a:solidFill>
                <a:latin typeface="IBM Plex Sans Light" panose="020B0403050203000203" pitchFamily="34" charset="0"/>
              </a:defRPr>
            </a:lvl2pPr>
            <a:lvl3pPr marL="182875" indent="-91438">
              <a:lnSpc>
                <a:spcPct val="100000"/>
              </a:lnSpc>
              <a:spcBef>
                <a:spcPts val="0"/>
              </a:spcBef>
              <a:defRPr sz="1000" b="0" i="0">
                <a:solidFill>
                  <a:schemeClr val="tx1"/>
                </a:solidFill>
                <a:latin typeface="IBM Plex Sans Light" panose="020B0403050203000203" pitchFamily="34" charset="0"/>
              </a:defRPr>
            </a:lvl3pPr>
            <a:lvl4pPr marL="274313" indent="-91438">
              <a:lnSpc>
                <a:spcPct val="100000"/>
              </a:lnSpc>
              <a:spcBef>
                <a:spcPts val="0"/>
              </a:spcBef>
              <a:defRPr sz="1000" b="0" i="0">
                <a:solidFill>
                  <a:schemeClr val="tx1"/>
                </a:solidFill>
                <a:latin typeface="IBM Plex Sans Light" panose="020B0403050203000203" pitchFamily="34" charset="0"/>
              </a:defRPr>
            </a:lvl4pPr>
            <a:lvl5pPr>
              <a:lnSpc>
                <a:spcPct val="110000"/>
              </a:lnSpc>
              <a:spcBef>
                <a:spcPts val="0"/>
              </a:spcBef>
              <a:defRPr sz="1000" b="0" i="0">
                <a:solidFill>
                  <a:schemeClr val="tx1"/>
                </a:solidFill>
                <a:latin typeface="IBM Plex Sans"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cxnSp>
        <p:nvCxnSpPr>
          <p:cNvPr id="20" name="Straight Connector 19">
            <a:extLst>
              <a:ext uri="{FF2B5EF4-FFF2-40B4-BE49-F238E27FC236}">
                <a16:creationId xmlns:a16="http://schemas.microsoft.com/office/drawing/2014/main" id="{ABAB2974-AD95-0BF2-C41A-265AEF03B4F7}"/>
              </a:ext>
            </a:extLst>
          </p:cNvPr>
          <p:cNvCxnSpPr>
            <a:cxnSpLocks/>
          </p:cNvCxnSpPr>
          <p:nvPr userDrawn="1"/>
        </p:nvCxnSpPr>
        <p:spPr bwMode="auto">
          <a:xfrm>
            <a:off x="3047603" y="1714500"/>
            <a:ext cx="0" cy="4286251"/>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CDB8CB8D-C4DB-E357-4948-59CD6A18A9DC}"/>
              </a:ext>
            </a:extLst>
          </p:cNvPr>
          <p:cNvCxnSpPr/>
          <p:nvPr userDrawn="1"/>
        </p:nvCxnSpPr>
        <p:spPr bwMode="auto">
          <a:xfrm>
            <a:off x="6093683" y="1714500"/>
            <a:ext cx="0" cy="4288536"/>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8B5887E5-28C4-AA99-EBD5-E34B88F46F25}"/>
              </a:ext>
            </a:extLst>
          </p:cNvPr>
          <p:cNvCxnSpPr/>
          <p:nvPr userDrawn="1"/>
        </p:nvCxnSpPr>
        <p:spPr bwMode="auto">
          <a:xfrm>
            <a:off x="9142809" y="1714500"/>
            <a:ext cx="0" cy="4288536"/>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5" name="Slide Number">
            <a:extLst>
              <a:ext uri="{FF2B5EF4-FFF2-40B4-BE49-F238E27FC236}">
                <a16:creationId xmlns:a16="http://schemas.microsoft.com/office/drawing/2014/main" id="{DB52D7E1-3828-A1B9-9239-637B1E2A5431}"/>
              </a:ext>
            </a:extLst>
          </p:cNvPr>
          <p:cNvSpPr txBox="1">
            <a:spLocks noGrp="1"/>
          </p:cNvSpPr>
          <p:nvPr>
            <p:ph type="sldNum" sz="quarter" idx="4"/>
          </p:nvPr>
        </p:nvSpPr>
        <p:spPr>
          <a:xfrm>
            <a:off x="11769265" y="6469419"/>
            <a:ext cx="135436"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Light" panose="020B04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3" name="Footer Placeholder 3">
            <a:extLst>
              <a:ext uri="{FF2B5EF4-FFF2-40B4-BE49-F238E27FC236}">
                <a16:creationId xmlns:a16="http://schemas.microsoft.com/office/drawing/2014/main" id="{769EE7B3-BC6A-6676-8FA2-607F9B08DA3D}"/>
              </a:ext>
            </a:extLst>
          </p:cNvPr>
          <p:cNvSpPr>
            <a:spLocks noGrp="1"/>
          </p:cNvSpPr>
          <p:nvPr>
            <p:ph type="ftr" sz="quarter" idx="18"/>
          </p:nvPr>
        </p:nvSpPr>
        <p:spPr>
          <a:xfrm>
            <a:off x="284125" y="6402118"/>
            <a:ext cx="2477765" cy="190500"/>
          </a:xfrm>
        </p:spPr>
        <p:txBody>
          <a:bodyPr/>
          <a:lstStyle>
            <a:lvl1pPr>
              <a:defRPr b="0" i="0">
                <a:latin typeface="IBM Plex Sans Light" panose="020B0403050203000203" pitchFamily="34" charset="0"/>
              </a:defRPr>
            </a:lvl1pPr>
          </a:lstStyle>
          <a:p>
            <a:endParaRPr lang="en-US" dirty="0"/>
          </a:p>
        </p:txBody>
      </p:sp>
      <p:sp>
        <p:nvSpPr>
          <p:cNvPr id="13" name="Text Placeholder 6">
            <a:extLst>
              <a:ext uri="{FF2B5EF4-FFF2-40B4-BE49-F238E27FC236}">
                <a16:creationId xmlns:a16="http://schemas.microsoft.com/office/drawing/2014/main" id="{4E03333F-C9F4-9C57-BAAE-A49EA523AFB5}"/>
              </a:ext>
            </a:extLst>
          </p:cNvPr>
          <p:cNvSpPr>
            <a:spLocks noGrp="1"/>
          </p:cNvSpPr>
          <p:nvPr>
            <p:ph type="body" sz="quarter" idx="10"/>
          </p:nvPr>
        </p:nvSpPr>
        <p:spPr>
          <a:xfrm>
            <a:off x="3333317" y="1714500"/>
            <a:ext cx="2481639" cy="4286251"/>
          </a:xfrm>
          <a:prstGeom prst="rect">
            <a:avLst/>
          </a:prstGeom>
        </p:spPr>
        <p:txBody>
          <a:bodyPr/>
          <a:lstStyle>
            <a:lvl1pPr defTabSz="580629">
              <a:lnSpc>
                <a:spcPct val="100000"/>
              </a:lnSpc>
              <a:spcBef>
                <a:spcPts val="0"/>
              </a:spcBef>
              <a:defRPr sz="1800" b="0" i="0">
                <a:solidFill>
                  <a:schemeClr val="tx1"/>
                </a:solidFill>
                <a:latin typeface="IBM Plex Sans Light" panose="020B0403050203000203" pitchFamily="34" charset="0"/>
              </a:defRPr>
            </a:lvl1pPr>
            <a:lvl2pPr defTabSz="580629">
              <a:lnSpc>
                <a:spcPct val="100000"/>
              </a:lnSpc>
              <a:spcBef>
                <a:spcPts val="0"/>
              </a:spcBef>
              <a:defRPr sz="1800" b="0" i="0">
                <a:solidFill>
                  <a:schemeClr val="tx1"/>
                </a:solidFill>
                <a:latin typeface="IBM Plex Sans Light" panose="020B0403050203000203" pitchFamily="34" charset="0"/>
              </a:defRPr>
            </a:lvl2pPr>
            <a:lvl3pPr defTabSz="580629">
              <a:lnSpc>
                <a:spcPct val="100000"/>
              </a:lnSpc>
              <a:spcBef>
                <a:spcPts val="0"/>
              </a:spcBef>
              <a:defRPr sz="1800" b="0" i="0">
                <a:solidFill>
                  <a:schemeClr val="tx1"/>
                </a:solidFill>
                <a:latin typeface="IBM Plex Sans Light" panose="020B0403050203000203" pitchFamily="34" charset="0"/>
              </a:defRPr>
            </a:lvl3pPr>
            <a:lvl4pPr defTabSz="580629">
              <a:lnSpc>
                <a:spcPct val="100000"/>
              </a:lnSpc>
              <a:spcBef>
                <a:spcPts val="0"/>
              </a:spcBef>
              <a:defRPr sz="1800" b="0" i="0">
                <a:solidFill>
                  <a:schemeClr val="tx1"/>
                </a:solidFill>
                <a:latin typeface="IBM Plex Sans Light" panose="020B0403050203000203" pitchFamily="34" charset="0"/>
              </a:defRPr>
            </a:lvl4pPr>
            <a:lvl5pPr defTabSz="580629">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Text Placeholder 6">
            <a:extLst>
              <a:ext uri="{FF2B5EF4-FFF2-40B4-BE49-F238E27FC236}">
                <a16:creationId xmlns:a16="http://schemas.microsoft.com/office/drawing/2014/main" id="{CF3321C6-7CF8-EF30-4736-48A201B09471}"/>
              </a:ext>
            </a:extLst>
          </p:cNvPr>
          <p:cNvSpPr>
            <a:spLocks noGrp="1"/>
          </p:cNvSpPr>
          <p:nvPr>
            <p:ph type="body" sz="quarter" idx="19"/>
          </p:nvPr>
        </p:nvSpPr>
        <p:spPr>
          <a:xfrm>
            <a:off x="360315" y="1714500"/>
            <a:ext cx="2481639" cy="4286251"/>
          </a:xfrm>
          <a:prstGeom prst="rect">
            <a:avLst/>
          </a:prstGeom>
        </p:spPr>
        <p:txBody>
          <a:bodyPr/>
          <a:lstStyle>
            <a:lvl1pPr defTabSz="580629">
              <a:lnSpc>
                <a:spcPct val="100000"/>
              </a:lnSpc>
              <a:spcBef>
                <a:spcPts val="0"/>
              </a:spcBef>
              <a:defRPr sz="1800" b="0" i="0">
                <a:solidFill>
                  <a:schemeClr val="tx1"/>
                </a:solidFill>
                <a:latin typeface="IBM Plex Sans Light" panose="020B0403050203000203" pitchFamily="34" charset="0"/>
              </a:defRPr>
            </a:lvl1pPr>
            <a:lvl2pPr defTabSz="580629">
              <a:lnSpc>
                <a:spcPct val="100000"/>
              </a:lnSpc>
              <a:spcBef>
                <a:spcPts val="0"/>
              </a:spcBef>
              <a:defRPr sz="1800" b="0" i="0">
                <a:solidFill>
                  <a:schemeClr val="tx1"/>
                </a:solidFill>
                <a:latin typeface="IBM Plex Sans Light" panose="020B0403050203000203" pitchFamily="34" charset="0"/>
              </a:defRPr>
            </a:lvl2pPr>
            <a:lvl3pPr defTabSz="580629">
              <a:lnSpc>
                <a:spcPct val="100000"/>
              </a:lnSpc>
              <a:spcBef>
                <a:spcPts val="0"/>
              </a:spcBef>
              <a:defRPr sz="1800" b="0" i="0">
                <a:solidFill>
                  <a:schemeClr val="tx1"/>
                </a:solidFill>
                <a:latin typeface="IBM Plex Sans Light" panose="020B0403050203000203" pitchFamily="34" charset="0"/>
              </a:defRPr>
            </a:lvl3pPr>
            <a:lvl4pPr defTabSz="580629">
              <a:lnSpc>
                <a:spcPct val="100000"/>
              </a:lnSpc>
              <a:spcBef>
                <a:spcPts val="0"/>
              </a:spcBef>
              <a:defRPr sz="1800" b="0" i="0">
                <a:solidFill>
                  <a:schemeClr val="tx1"/>
                </a:solidFill>
                <a:latin typeface="IBM Plex Sans Light" panose="020B0403050203000203" pitchFamily="34" charset="0"/>
              </a:defRPr>
            </a:lvl4pPr>
            <a:lvl5pPr defTabSz="580629">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6" name="Text Placeholder 6">
            <a:extLst>
              <a:ext uri="{FF2B5EF4-FFF2-40B4-BE49-F238E27FC236}">
                <a16:creationId xmlns:a16="http://schemas.microsoft.com/office/drawing/2014/main" id="{AC67FA0E-EA85-0950-FCC7-3F6BF1A74144}"/>
              </a:ext>
            </a:extLst>
          </p:cNvPr>
          <p:cNvSpPr>
            <a:spLocks noGrp="1"/>
          </p:cNvSpPr>
          <p:nvPr>
            <p:ph type="body" sz="quarter" idx="20"/>
          </p:nvPr>
        </p:nvSpPr>
        <p:spPr>
          <a:xfrm>
            <a:off x="6368782" y="1714500"/>
            <a:ext cx="2481639" cy="4286251"/>
          </a:xfrm>
          <a:prstGeom prst="rect">
            <a:avLst/>
          </a:prstGeom>
        </p:spPr>
        <p:txBody>
          <a:bodyPr/>
          <a:lstStyle>
            <a:lvl1pPr defTabSz="580629">
              <a:lnSpc>
                <a:spcPct val="100000"/>
              </a:lnSpc>
              <a:spcBef>
                <a:spcPts val="0"/>
              </a:spcBef>
              <a:defRPr sz="1800" b="0" i="0">
                <a:solidFill>
                  <a:schemeClr val="tx1"/>
                </a:solidFill>
                <a:latin typeface="IBM Plex Sans Light" panose="020B0403050203000203" pitchFamily="34" charset="0"/>
              </a:defRPr>
            </a:lvl1pPr>
            <a:lvl2pPr defTabSz="580629">
              <a:lnSpc>
                <a:spcPct val="100000"/>
              </a:lnSpc>
              <a:spcBef>
                <a:spcPts val="0"/>
              </a:spcBef>
              <a:defRPr sz="1800" b="0" i="0">
                <a:solidFill>
                  <a:schemeClr val="tx1"/>
                </a:solidFill>
                <a:latin typeface="IBM Plex Sans Light" panose="020B0403050203000203" pitchFamily="34" charset="0"/>
              </a:defRPr>
            </a:lvl2pPr>
            <a:lvl3pPr defTabSz="580629">
              <a:lnSpc>
                <a:spcPct val="100000"/>
              </a:lnSpc>
              <a:spcBef>
                <a:spcPts val="0"/>
              </a:spcBef>
              <a:defRPr sz="1800" b="0" i="0">
                <a:solidFill>
                  <a:schemeClr val="tx1"/>
                </a:solidFill>
                <a:latin typeface="IBM Plex Sans Light" panose="020B0403050203000203" pitchFamily="34" charset="0"/>
              </a:defRPr>
            </a:lvl3pPr>
            <a:lvl4pPr defTabSz="580629">
              <a:lnSpc>
                <a:spcPct val="100000"/>
              </a:lnSpc>
              <a:spcBef>
                <a:spcPts val="0"/>
              </a:spcBef>
              <a:defRPr sz="1800" b="0" i="0">
                <a:solidFill>
                  <a:schemeClr val="tx1"/>
                </a:solidFill>
                <a:latin typeface="IBM Plex Sans Light" panose="020B0403050203000203" pitchFamily="34" charset="0"/>
              </a:defRPr>
            </a:lvl4pPr>
            <a:lvl5pPr defTabSz="580629">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7" name="Text Placeholder 6">
            <a:extLst>
              <a:ext uri="{FF2B5EF4-FFF2-40B4-BE49-F238E27FC236}">
                <a16:creationId xmlns:a16="http://schemas.microsoft.com/office/drawing/2014/main" id="{0EE67605-D889-6D38-2F1B-DF58E809AC59}"/>
              </a:ext>
            </a:extLst>
          </p:cNvPr>
          <p:cNvSpPr>
            <a:spLocks noGrp="1"/>
          </p:cNvSpPr>
          <p:nvPr>
            <p:ph type="body" sz="quarter" idx="21"/>
          </p:nvPr>
        </p:nvSpPr>
        <p:spPr>
          <a:xfrm>
            <a:off x="9428523" y="1714500"/>
            <a:ext cx="2481639" cy="4286251"/>
          </a:xfrm>
          <a:prstGeom prst="rect">
            <a:avLst/>
          </a:prstGeom>
        </p:spPr>
        <p:txBody>
          <a:bodyPr/>
          <a:lstStyle>
            <a:lvl1pPr defTabSz="580629">
              <a:lnSpc>
                <a:spcPct val="100000"/>
              </a:lnSpc>
              <a:spcBef>
                <a:spcPts val="0"/>
              </a:spcBef>
              <a:defRPr sz="1800" b="0" i="0">
                <a:solidFill>
                  <a:schemeClr val="tx1"/>
                </a:solidFill>
                <a:latin typeface="IBM Plex Sans Light" panose="020B0403050203000203" pitchFamily="34" charset="0"/>
              </a:defRPr>
            </a:lvl1pPr>
            <a:lvl2pPr defTabSz="580629">
              <a:lnSpc>
                <a:spcPct val="100000"/>
              </a:lnSpc>
              <a:spcBef>
                <a:spcPts val="0"/>
              </a:spcBef>
              <a:defRPr sz="1800" b="0" i="0">
                <a:solidFill>
                  <a:schemeClr val="tx1"/>
                </a:solidFill>
                <a:latin typeface="IBM Plex Sans Light" panose="020B0403050203000203" pitchFamily="34" charset="0"/>
              </a:defRPr>
            </a:lvl2pPr>
            <a:lvl3pPr defTabSz="580629">
              <a:lnSpc>
                <a:spcPct val="100000"/>
              </a:lnSpc>
              <a:spcBef>
                <a:spcPts val="0"/>
              </a:spcBef>
              <a:defRPr sz="1800" b="0" i="0">
                <a:solidFill>
                  <a:schemeClr val="tx1"/>
                </a:solidFill>
                <a:latin typeface="IBM Plex Sans Light" panose="020B0403050203000203" pitchFamily="34" charset="0"/>
              </a:defRPr>
            </a:lvl3pPr>
            <a:lvl4pPr defTabSz="580629">
              <a:lnSpc>
                <a:spcPct val="100000"/>
              </a:lnSpc>
              <a:spcBef>
                <a:spcPts val="0"/>
              </a:spcBef>
              <a:defRPr sz="1800" b="0" i="0">
                <a:solidFill>
                  <a:schemeClr val="tx1"/>
                </a:solidFill>
                <a:latin typeface="IBM Plex Sans Light" panose="020B0403050203000203" pitchFamily="34" charset="0"/>
              </a:defRPr>
            </a:lvl4pPr>
            <a:lvl5pPr defTabSz="580629">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522536348"/>
      </p:ext>
    </p:extLst>
  </p:cSld>
  <p:clrMapOvr>
    <a:masterClrMapping/>
  </p:clrMapOvr>
  <p:transition spd="med"/>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Text, 4 columns, dividers, headlin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287999" y="192600"/>
            <a:ext cx="2474591" cy="762795"/>
          </a:xfrm>
        </p:spPr>
        <p:txBody>
          <a:bodyPr/>
          <a:lstStyle>
            <a:lvl1pPr>
              <a:lnSpc>
                <a:spcPct val="100000"/>
              </a:lnSpc>
              <a:defRPr sz="3200" b="0" i="0">
                <a:solidFill>
                  <a:schemeClr val="tx2"/>
                </a:solidFill>
                <a:latin typeface="IBM Plex Sans Light" panose="020B0403050203000203" pitchFamily="34" charset="0"/>
              </a:defRPr>
            </a:lvl1pPr>
          </a:lstStyle>
          <a:p>
            <a:r>
              <a:rPr lang="en-US" dirty="0"/>
              <a:t>Click to edit Master title style</a:t>
            </a:r>
          </a:p>
        </p:txBody>
      </p:sp>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p:nvPr>
        </p:nvSpPr>
        <p:spPr>
          <a:xfrm>
            <a:off x="3333316" y="288037"/>
            <a:ext cx="2477765" cy="762793"/>
          </a:xfrm>
          <a:prstGeom prst="rect">
            <a:avLst/>
          </a:prstGeom>
        </p:spPr>
        <p:txBody>
          <a:bodyPr/>
          <a:lstStyle>
            <a:lvl1pPr>
              <a:lnSpc>
                <a:spcPct val="100000"/>
              </a:lnSpc>
              <a:spcBef>
                <a:spcPts val="0"/>
              </a:spcBef>
              <a:defRPr sz="2200" b="0" i="0">
                <a:solidFill>
                  <a:schemeClr val="tx1"/>
                </a:solidFill>
                <a:latin typeface="IBM Plex Sans Light" panose="020B0403050203000203" pitchFamily="34" charset="0"/>
              </a:defRPr>
            </a:lvl1pPr>
            <a:lvl2pPr marL="128013" indent="-128013">
              <a:lnSpc>
                <a:spcPct val="100000"/>
              </a:lnSpc>
              <a:spcBef>
                <a:spcPts val="0"/>
              </a:spcBef>
              <a:defRPr sz="2200" b="0" i="0">
                <a:solidFill>
                  <a:schemeClr val="tx1"/>
                </a:solidFill>
                <a:latin typeface="IBM Plex Sans Light" panose="020B0403050203000203" pitchFamily="34" charset="0"/>
              </a:defRPr>
            </a:lvl2pPr>
            <a:lvl3pPr marL="256026" indent="-128013">
              <a:lnSpc>
                <a:spcPct val="100000"/>
              </a:lnSpc>
              <a:spcBef>
                <a:spcPts val="0"/>
              </a:spcBef>
              <a:defRPr sz="2200" b="0" i="0">
                <a:solidFill>
                  <a:schemeClr val="tx1"/>
                </a:solidFill>
                <a:latin typeface="IBM Plex Sans Light" panose="020B0403050203000203" pitchFamily="34" charset="0"/>
              </a:defRPr>
            </a:lvl3pPr>
            <a:lvl4pPr marL="384038" indent="-128013">
              <a:lnSpc>
                <a:spcPct val="100000"/>
              </a:lnSpc>
              <a:spcBef>
                <a:spcPts val="0"/>
              </a:spcBef>
              <a:defRPr sz="2200" b="0" i="0">
                <a:solidFill>
                  <a:schemeClr val="tx1"/>
                </a:solidFill>
                <a:latin typeface="IBM Plex Sans Light" panose="020B0403050203000203" pitchFamily="34" charset="0"/>
              </a:defRPr>
            </a:lvl4pPr>
            <a:lvl5pPr>
              <a:lnSpc>
                <a:spcPct val="110000"/>
              </a:lnSpc>
              <a:spcBef>
                <a:spcPts val="0"/>
              </a:spcBef>
              <a:defRPr sz="14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p:nvPr>
        </p:nvSpPr>
        <p:spPr>
          <a:xfrm>
            <a:off x="6380920" y="288037"/>
            <a:ext cx="2476177" cy="762793"/>
          </a:xfrm>
          <a:prstGeom prst="rect">
            <a:avLst/>
          </a:prstGeom>
        </p:spPr>
        <p:txBody>
          <a:bodyPr/>
          <a:lstStyle>
            <a:lvl1pPr>
              <a:lnSpc>
                <a:spcPct val="100000"/>
              </a:lnSpc>
              <a:spcBef>
                <a:spcPts val="0"/>
              </a:spcBef>
              <a:defRPr sz="2200" b="0" i="0">
                <a:solidFill>
                  <a:schemeClr val="tx1"/>
                </a:solidFill>
                <a:latin typeface="IBM Plex Sans Light" panose="020B0403050203000203" pitchFamily="34" charset="0"/>
              </a:defRPr>
            </a:lvl1pPr>
            <a:lvl2pPr marL="128013" indent="-128013">
              <a:lnSpc>
                <a:spcPct val="100000"/>
              </a:lnSpc>
              <a:spcBef>
                <a:spcPts val="0"/>
              </a:spcBef>
              <a:defRPr sz="2200" b="0" i="0">
                <a:solidFill>
                  <a:schemeClr val="tx1"/>
                </a:solidFill>
                <a:latin typeface="IBM Plex Sans Light" panose="020B0403050203000203" pitchFamily="34" charset="0"/>
              </a:defRPr>
            </a:lvl2pPr>
            <a:lvl3pPr marL="256026" indent="-128013">
              <a:lnSpc>
                <a:spcPct val="100000"/>
              </a:lnSpc>
              <a:spcBef>
                <a:spcPts val="0"/>
              </a:spcBef>
              <a:defRPr sz="2200" b="0" i="0">
                <a:solidFill>
                  <a:schemeClr val="tx1"/>
                </a:solidFill>
                <a:latin typeface="IBM Plex Sans Light" panose="020B0403050203000203" pitchFamily="34" charset="0"/>
              </a:defRPr>
            </a:lvl3pPr>
            <a:lvl4pPr marL="384038" indent="-128013">
              <a:lnSpc>
                <a:spcPct val="100000"/>
              </a:lnSpc>
              <a:spcBef>
                <a:spcPts val="0"/>
              </a:spcBef>
              <a:defRPr sz="2200" b="0" i="0">
                <a:solidFill>
                  <a:schemeClr val="tx1"/>
                </a:solidFill>
                <a:latin typeface="IBM Plex Sans Light" panose="020B0403050203000203" pitchFamily="34" charset="0"/>
              </a:defRPr>
            </a:lvl4pPr>
            <a:lvl5pPr>
              <a:lnSpc>
                <a:spcPct val="110000"/>
              </a:lnSpc>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p:nvPr>
        </p:nvSpPr>
        <p:spPr>
          <a:xfrm>
            <a:off x="9428523" y="288037"/>
            <a:ext cx="2479352" cy="762793"/>
          </a:xfrm>
          <a:prstGeom prst="rect">
            <a:avLst/>
          </a:prstGeom>
        </p:spPr>
        <p:txBody>
          <a:bodyPr/>
          <a:lstStyle>
            <a:lvl1pPr>
              <a:lnSpc>
                <a:spcPct val="100000"/>
              </a:lnSpc>
              <a:spcBef>
                <a:spcPts val="0"/>
              </a:spcBef>
              <a:defRPr sz="2200" b="0" i="0">
                <a:solidFill>
                  <a:schemeClr val="tx1"/>
                </a:solidFill>
                <a:latin typeface="IBM Plex Sans Light" panose="020B0403050203000203" pitchFamily="34" charset="0"/>
              </a:defRPr>
            </a:lvl1pPr>
            <a:lvl2pPr marL="128013" indent="-128013">
              <a:lnSpc>
                <a:spcPct val="100000"/>
              </a:lnSpc>
              <a:spcBef>
                <a:spcPts val="0"/>
              </a:spcBef>
              <a:defRPr sz="2200" b="0" i="0">
                <a:solidFill>
                  <a:schemeClr val="tx1"/>
                </a:solidFill>
                <a:latin typeface="IBM Plex Sans Light" panose="020B0403050203000203" pitchFamily="34" charset="0"/>
              </a:defRPr>
            </a:lvl2pPr>
            <a:lvl3pPr marL="256026" indent="-128013">
              <a:lnSpc>
                <a:spcPct val="100000"/>
              </a:lnSpc>
              <a:spcBef>
                <a:spcPts val="0"/>
              </a:spcBef>
              <a:defRPr sz="2200" b="0" i="0">
                <a:solidFill>
                  <a:schemeClr val="tx1"/>
                </a:solidFill>
                <a:latin typeface="IBM Plex Sans Light" panose="020B0403050203000203" pitchFamily="34" charset="0"/>
              </a:defRPr>
            </a:lvl3pPr>
            <a:lvl4pPr marL="384038" indent="-128013">
              <a:lnSpc>
                <a:spcPct val="100000"/>
              </a:lnSpc>
              <a:spcBef>
                <a:spcPts val="0"/>
              </a:spcBef>
              <a:defRPr sz="2200" b="0" i="0">
                <a:solidFill>
                  <a:schemeClr val="tx1"/>
                </a:solidFill>
                <a:latin typeface="IBM Plex Sans Light" panose="020B0403050203000203" pitchFamily="34" charset="0"/>
              </a:defRPr>
            </a:lvl4pPr>
            <a:lvl5pPr>
              <a:lnSpc>
                <a:spcPct val="110000"/>
              </a:lnSpc>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4" name="Straight Connector 13">
            <a:extLst>
              <a:ext uri="{FF2B5EF4-FFF2-40B4-BE49-F238E27FC236}">
                <a16:creationId xmlns:a16="http://schemas.microsoft.com/office/drawing/2014/main" id="{C6EB28FF-C21F-A83D-2D19-2242B76C6B09}"/>
              </a:ext>
            </a:extLst>
          </p:cNvPr>
          <p:cNvCxnSpPr/>
          <p:nvPr userDrawn="1"/>
        </p:nvCxnSpPr>
        <p:spPr bwMode="auto">
          <a:xfrm>
            <a:off x="3047603" y="284958"/>
            <a:ext cx="0" cy="5715793"/>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3D7A0E74-695D-C6F5-07CD-01209D58A70A}"/>
              </a:ext>
            </a:extLst>
          </p:cNvPr>
          <p:cNvCxnSpPr/>
          <p:nvPr userDrawn="1"/>
        </p:nvCxnSpPr>
        <p:spPr bwMode="auto">
          <a:xfrm>
            <a:off x="6093683" y="283465"/>
            <a:ext cx="0" cy="5715793"/>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19E1AC9A-B000-435B-E4BC-54B09FB7957C}"/>
              </a:ext>
            </a:extLst>
          </p:cNvPr>
          <p:cNvCxnSpPr/>
          <p:nvPr userDrawn="1"/>
        </p:nvCxnSpPr>
        <p:spPr bwMode="auto">
          <a:xfrm>
            <a:off x="9142809" y="284958"/>
            <a:ext cx="0" cy="5715793"/>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5" name="Slide Number">
            <a:extLst>
              <a:ext uri="{FF2B5EF4-FFF2-40B4-BE49-F238E27FC236}">
                <a16:creationId xmlns:a16="http://schemas.microsoft.com/office/drawing/2014/main" id="{B96005D4-0874-989F-217D-8A2592F81D57}"/>
              </a:ext>
            </a:extLst>
          </p:cNvPr>
          <p:cNvSpPr txBox="1">
            <a:spLocks noGrp="1"/>
          </p:cNvSpPr>
          <p:nvPr>
            <p:ph type="sldNum" sz="quarter" idx="4"/>
          </p:nvPr>
        </p:nvSpPr>
        <p:spPr>
          <a:xfrm>
            <a:off x="11769265" y="6469419"/>
            <a:ext cx="135436"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Light" panose="020B04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3" name="Footer Placeholder 3">
            <a:extLst>
              <a:ext uri="{FF2B5EF4-FFF2-40B4-BE49-F238E27FC236}">
                <a16:creationId xmlns:a16="http://schemas.microsoft.com/office/drawing/2014/main" id="{E3F3A850-F28F-F30E-5505-EA11791B052B}"/>
              </a:ext>
            </a:extLst>
          </p:cNvPr>
          <p:cNvSpPr>
            <a:spLocks noGrp="1"/>
          </p:cNvSpPr>
          <p:nvPr>
            <p:ph type="ftr" sz="quarter" idx="18"/>
          </p:nvPr>
        </p:nvSpPr>
        <p:spPr>
          <a:xfrm>
            <a:off x="284125" y="6402118"/>
            <a:ext cx="2477765" cy="190500"/>
          </a:xfrm>
        </p:spPr>
        <p:txBody>
          <a:bodyPr/>
          <a:lstStyle>
            <a:lvl1pPr>
              <a:defRPr b="0" i="0">
                <a:latin typeface="IBM Plex Sans Light" panose="020B0403050203000203" pitchFamily="34" charset="0"/>
              </a:defRPr>
            </a:lvl1pPr>
          </a:lstStyle>
          <a:p>
            <a:endParaRPr lang="en-US" dirty="0"/>
          </a:p>
        </p:txBody>
      </p:sp>
      <p:sp>
        <p:nvSpPr>
          <p:cNvPr id="16" name="Text Placeholder 6">
            <a:extLst>
              <a:ext uri="{FF2B5EF4-FFF2-40B4-BE49-F238E27FC236}">
                <a16:creationId xmlns:a16="http://schemas.microsoft.com/office/drawing/2014/main" id="{F4F49B39-EB32-770F-5644-D3D938710775}"/>
              </a:ext>
            </a:extLst>
          </p:cNvPr>
          <p:cNvSpPr>
            <a:spLocks noGrp="1"/>
          </p:cNvSpPr>
          <p:nvPr>
            <p:ph type="body" sz="quarter" idx="10"/>
          </p:nvPr>
        </p:nvSpPr>
        <p:spPr>
          <a:xfrm>
            <a:off x="3333317" y="1714500"/>
            <a:ext cx="2481639" cy="4286251"/>
          </a:xfrm>
          <a:prstGeom prst="rect">
            <a:avLst/>
          </a:prstGeom>
        </p:spPr>
        <p:txBody>
          <a:bodyPr/>
          <a:lstStyle>
            <a:lvl1pPr defTabSz="580629">
              <a:lnSpc>
                <a:spcPct val="100000"/>
              </a:lnSpc>
              <a:spcBef>
                <a:spcPts val="0"/>
              </a:spcBef>
              <a:defRPr sz="1800" b="0" i="0">
                <a:solidFill>
                  <a:schemeClr val="tx1"/>
                </a:solidFill>
                <a:latin typeface="IBM Plex Sans Light" panose="020B0403050203000203" pitchFamily="34" charset="0"/>
              </a:defRPr>
            </a:lvl1pPr>
            <a:lvl2pPr defTabSz="580629">
              <a:lnSpc>
                <a:spcPct val="100000"/>
              </a:lnSpc>
              <a:spcBef>
                <a:spcPts val="0"/>
              </a:spcBef>
              <a:defRPr sz="1800" b="0" i="0">
                <a:solidFill>
                  <a:schemeClr val="tx1"/>
                </a:solidFill>
                <a:latin typeface="IBM Plex Sans Light" panose="020B0403050203000203" pitchFamily="34" charset="0"/>
              </a:defRPr>
            </a:lvl2pPr>
            <a:lvl3pPr defTabSz="580629">
              <a:lnSpc>
                <a:spcPct val="100000"/>
              </a:lnSpc>
              <a:spcBef>
                <a:spcPts val="0"/>
              </a:spcBef>
              <a:defRPr sz="1800" b="0" i="0">
                <a:solidFill>
                  <a:schemeClr val="tx1"/>
                </a:solidFill>
                <a:latin typeface="IBM Plex Sans Light" panose="020B0403050203000203" pitchFamily="34" charset="0"/>
              </a:defRPr>
            </a:lvl3pPr>
            <a:lvl4pPr defTabSz="580629">
              <a:lnSpc>
                <a:spcPct val="100000"/>
              </a:lnSpc>
              <a:spcBef>
                <a:spcPts val="0"/>
              </a:spcBef>
              <a:defRPr sz="1800" b="0" i="0">
                <a:solidFill>
                  <a:schemeClr val="tx1"/>
                </a:solidFill>
                <a:latin typeface="IBM Plex Sans Light" panose="020B0403050203000203" pitchFamily="34" charset="0"/>
              </a:defRPr>
            </a:lvl4pPr>
            <a:lvl5pPr defTabSz="580629">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0" name="Text Placeholder 6">
            <a:extLst>
              <a:ext uri="{FF2B5EF4-FFF2-40B4-BE49-F238E27FC236}">
                <a16:creationId xmlns:a16="http://schemas.microsoft.com/office/drawing/2014/main" id="{5D25B5E4-5513-DB6F-04BF-4A2A85E85763}"/>
              </a:ext>
            </a:extLst>
          </p:cNvPr>
          <p:cNvSpPr>
            <a:spLocks noGrp="1"/>
          </p:cNvSpPr>
          <p:nvPr>
            <p:ph type="body" sz="quarter" idx="20"/>
          </p:nvPr>
        </p:nvSpPr>
        <p:spPr>
          <a:xfrm>
            <a:off x="6368782" y="1714500"/>
            <a:ext cx="2481639" cy="4286251"/>
          </a:xfrm>
          <a:prstGeom prst="rect">
            <a:avLst/>
          </a:prstGeom>
        </p:spPr>
        <p:txBody>
          <a:bodyPr/>
          <a:lstStyle>
            <a:lvl1pPr defTabSz="580629">
              <a:lnSpc>
                <a:spcPct val="100000"/>
              </a:lnSpc>
              <a:spcBef>
                <a:spcPts val="0"/>
              </a:spcBef>
              <a:defRPr sz="1800" b="0" i="0">
                <a:solidFill>
                  <a:schemeClr val="tx1"/>
                </a:solidFill>
                <a:latin typeface="IBM Plex Sans Light" panose="020B0403050203000203" pitchFamily="34" charset="0"/>
              </a:defRPr>
            </a:lvl1pPr>
            <a:lvl2pPr defTabSz="580629">
              <a:lnSpc>
                <a:spcPct val="100000"/>
              </a:lnSpc>
              <a:spcBef>
                <a:spcPts val="0"/>
              </a:spcBef>
              <a:defRPr sz="1800" b="0" i="0">
                <a:solidFill>
                  <a:schemeClr val="tx1"/>
                </a:solidFill>
                <a:latin typeface="IBM Plex Sans Light" panose="020B0403050203000203" pitchFamily="34" charset="0"/>
              </a:defRPr>
            </a:lvl2pPr>
            <a:lvl3pPr defTabSz="580629">
              <a:lnSpc>
                <a:spcPct val="100000"/>
              </a:lnSpc>
              <a:spcBef>
                <a:spcPts val="0"/>
              </a:spcBef>
              <a:defRPr sz="1800" b="0" i="0">
                <a:solidFill>
                  <a:schemeClr val="tx1"/>
                </a:solidFill>
                <a:latin typeface="IBM Plex Sans Light" panose="020B0403050203000203" pitchFamily="34" charset="0"/>
              </a:defRPr>
            </a:lvl3pPr>
            <a:lvl4pPr defTabSz="580629">
              <a:lnSpc>
                <a:spcPct val="100000"/>
              </a:lnSpc>
              <a:spcBef>
                <a:spcPts val="0"/>
              </a:spcBef>
              <a:defRPr sz="1800" b="0" i="0">
                <a:solidFill>
                  <a:schemeClr val="tx1"/>
                </a:solidFill>
                <a:latin typeface="IBM Plex Sans Light" panose="020B0403050203000203" pitchFamily="34" charset="0"/>
              </a:defRPr>
            </a:lvl4pPr>
            <a:lvl5pPr defTabSz="580629">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1" name="Text Placeholder 6">
            <a:extLst>
              <a:ext uri="{FF2B5EF4-FFF2-40B4-BE49-F238E27FC236}">
                <a16:creationId xmlns:a16="http://schemas.microsoft.com/office/drawing/2014/main" id="{EC86775E-92B8-3897-2210-2993F34BA628}"/>
              </a:ext>
            </a:extLst>
          </p:cNvPr>
          <p:cNvSpPr>
            <a:spLocks noGrp="1"/>
          </p:cNvSpPr>
          <p:nvPr>
            <p:ph type="body" sz="quarter" idx="21"/>
          </p:nvPr>
        </p:nvSpPr>
        <p:spPr>
          <a:xfrm>
            <a:off x="9428523" y="1714500"/>
            <a:ext cx="2481639" cy="4286251"/>
          </a:xfrm>
          <a:prstGeom prst="rect">
            <a:avLst/>
          </a:prstGeom>
        </p:spPr>
        <p:txBody>
          <a:bodyPr/>
          <a:lstStyle>
            <a:lvl1pPr defTabSz="580629">
              <a:lnSpc>
                <a:spcPct val="100000"/>
              </a:lnSpc>
              <a:spcBef>
                <a:spcPts val="0"/>
              </a:spcBef>
              <a:defRPr sz="1800" b="0" i="0">
                <a:solidFill>
                  <a:schemeClr val="tx1"/>
                </a:solidFill>
                <a:latin typeface="IBM Plex Sans Light" panose="020B0403050203000203" pitchFamily="34" charset="0"/>
              </a:defRPr>
            </a:lvl1pPr>
            <a:lvl2pPr defTabSz="580629">
              <a:lnSpc>
                <a:spcPct val="100000"/>
              </a:lnSpc>
              <a:spcBef>
                <a:spcPts val="0"/>
              </a:spcBef>
              <a:defRPr sz="1800" b="0" i="0">
                <a:solidFill>
                  <a:schemeClr val="tx1"/>
                </a:solidFill>
                <a:latin typeface="IBM Plex Sans Light" panose="020B0403050203000203" pitchFamily="34" charset="0"/>
              </a:defRPr>
            </a:lvl2pPr>
            <a:lvl3pPr defTabSz="580629">
              <a:lnSpc>
                <a:spcPct val="100000"/>
              </a:lnSpc>
              <a:spcBef>
                <a:spcPts val="0"/>
              </a:spcBef>
              <a:defRPr sz="1800" b="0" i="0">
                <a:solidFill>
                  <a:schemeClr val="tx1"/>
                </a:solidFill>
                <a:latin typeface="IBM Plex Sans Light" panose="020B0403050203000203" pitchFamily="34" charset="0"/>
              </a:defRPr>
            </a:lvl3pPr>
            <a:lvl4pPr defTabSz="580629">
              <a:lnSpc>
                <a:spcPct val="100000"/>
              </a:lnSpc>
              <a:spcBef>
                <a:spcPts val="0"/>
              </a:spcBef>
              <a:defRPr sz="1800" b="0" i="0">
                <a:solidFill>
                  <a:schemeClr val="tx1"/>
                </a:solidFill>
                <a:latin typeface="IBM Plex Sans Light" panose="020B0403050203000203" pitchFamily="34" charset="0"/>
              </a:defRPr>
            </a:lvl4pPr>
            <a:lvl5pPr defTabSz="580629">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318837657"/>
      </p:ext>
    </p:extLst>
  </p:cSld>
  <p:clrMapOvr>
    <a:masterClrMapping/>
  </p:clrMapOvr>
  <p:transition spd="med"/>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Text, 4 columns, dividers, pictogram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34332-B5B5-4358-3C72-8B35F374A887}"/>
              </a:ext>
            </a:extLst>
          </p:cNvPr>
          <p:cNvSpPr>
            <a:spLocks noGrp="1"/>
          </p:cNvSpPr>
          <p:nvPr>
            <p:ph type="title"/>
          </p:nvPr>
        </p:nvSpPr>
        <p:spPr>
          <a:xfrm>
            <a:off x="287999" y="192600"/>
            <a:ext cx="2474591" cy="1048544"/>
          </a:xfrm>
        </p:spPr>
        <p:txBody>
          <a:bodyPr/>
          <a:lstStyle>
            <a:lvl1pPr>
              <a:lnSpc>
                <a:spcPct val="100000"/>
              </a:lnSpc>
              <a:defRPr sz="1400" b="0" i="0">
                <a:solidFill>
                  <a:schemeClr val="tx2"/>
                </a:solidFill>
                <a:latin typeface="IBM Plex Sans Light" panose="020B0403050203000203"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A59C4772-2960-241E-274D-18A4B5568DAB}"/>
              </a:ext>
            </a:extLst>
          </p:cNvPr>
          <p:cNvSpPr>
            <a:spLocks noGrp="1"/>
          </p:cNvSpPr>
          <p:nvPr>
            <p:ph type="body" sz="quarter" idx="11"/>
          </p:nvPr>
        </p:nvSpPr>
        <p:spPr>
          <a:xfrm>
            <a:off x="287999" y="1714500"/>
            <a:ext cx="2477765" cy="2000251"/>
          </a:xfrm>
          <a:prstGeom prst="rect">
            <a:avLst/>
          </a:prstGeom>
        </p:spPr>
        <p:txBody>
          <a:bodyPr/>
          <a:lstStyle>
            <a:lvl1pPr>
              <a:lnSpc>
                <a:spcPct val="100000"/>
              </a:lnSpc>
              <a:spcBef>
                <a:spcPts val="0"/>
              </a:spcBef>
              <a:defRPr sz="3200" b="0" i="0">
                <a:solidFill>
                  <a:schemeClr val="tx1"/>
                </a:solidFill>
                <a:latin typeface="IBM Plex Sans Light" panose="020B0403050203000203" pitchFamily="34" charset="0"/>
              </a:defRPr>
            </a:lvl1pPr>
          </a:lstStyle>
          <a:p>
            <a:pPr lvl="0"/>
            <a:r>
              <a:rPr lang="en-US" dirty="0"/>
              <a:t>Click to edit Master text styles</a:t>
            </a:r>
          </a:p>
        </p:txBody>
      </p:sp>
      <p:sp>
        <p:nvSpPr>
          <p:cNvPr id="14" name="Picture Placeholder 13">
            <a:extLst>
              <a:ext uri="{FF2B5EF4-FFF2-40B4-BE49-F238E27FC236}">
                <a16:creationId xmlns:a16="http://schemas.microsoft.com/office/drawing/2014/main" id="{637C5D5A-A533-DB2D-8BBE-C9DAA013CA01}"/>
              </a:ext>
            </a:extLst>
          </p:cNvPr>
          <p:cNvSpPr>
            <a:spLocks noGrp="1"/>
          </p:cNvSpPr>
          <p:nvPr>
            <p:ph type="pic" sz="quarter" idx="15" hasCustomPrompt="1"/>
          </p:nvPr>
        </p:nvSpPr>
        <p:spPr>
          <a:xfrm>
            <a:off x="3333316" y="288037"/>
            <a:ext cx="607997" cy="608076"/>
          </a:xfrm>
          <a:prstGeom prst="rect">
            <a:avLst/>
          </a:prstGeom>
        </p:spPr>
        <p:txBody>
          <a:bodyPr anchor="ctr"/>
          <a:lstStyle>
            <a:lvl1pPr algn="ctr">
              <a:defRPr sz="800" b="0" i="0">
                <a:solidFill>
                  <a:schemeClr val="tx1"/>
                </a:solidFill>
                <a:latin typeface="IBM Plex Sans Light" panose="020B0403050203000203" pitchFamily="34" charset="0"/>
              </a:defRPr>
            </a:lvl1pPr>
          </a:lstStyle>
          <a:p>
            <a:r>
              <a:rPr lang="en-US" dirty="0"/>
              <a:t>Pictogram</a:t>
            </a:r>
          </a:p>
        </p:txBody>
      </p:sp>
      <p:sp>
        <p:nvSpPr>
          <p:cNvPr id="15" name="Picture Placeholder 13">
            <a:extLst>
              <a:ext uri="{FF2B5EF4-FFF2-40B4-BE49-F238E27FC236}">
                <a16:creationId xmlns:a16="http://schemas.microsoft.com/office/drawing/2014/main" id="{81413BEF-DDD1-548F-409B-224DE030B67E}"/>
              </a:ext>
            </a:extLst>
          </p:cNvPr>
          <p:cNvSpPr>
            <a:spLocks noGrp="1"/>
          </p:cNvSpPr>
          <p:nvPr>
            <p:ph type="pic" sz="quarter" idx="16" hasCustomPrompt="1"/>
          </p:nvPr>
        </p:nvSpPr>
        <p:spPr>
          <a:xfrm>
            <a:off x="6387344" y="288037"/>
            <a:ext cx="607997" cy="608076"/>
          </a:xfrm>
          <a:prstGeom prst="rect">
            <a:avLst/>
          </a:prstGeom>
        </p:spPr>
        <p:txBody>
          <a:bodyPr anchor="ctr"/>
          <a:lstStyle>
            <a:lvl1pPr algn="ctr">
              <a:defRPr sz="800" b="0" i="0">
                <a:solidFill>
                  <a:schemeClr val="tx1"/>
                </a:solidFill>
                <a:latin typeface="IBM Plex Sans Light" panose="020B0403050203000203" pitchFamily="34" charset="0"/>
              </a:defRPr>
            </a:lvl1pPr>
          </a:lstStyle>
          <a:p>
            <a:r>
              <a:rPr lang="en-US" dirty="0"/>
              <a:t>Pictogram</a:t>
            </a:r>
          </a:p>
        </p:txBody>
      </p:sp>
      <p:sp>
        <p:nvSpPr>
          <p:cNvPr id="16" name="Picture Placeholder 13">
            <a:extLst>
              <a:ext uri="{FF2B5EF4-FFF2-40B4-BE49-F238E27FC236}">
                <a16:creationId xmlns:a16="http://schemas.microsoft.com/office/drawing/2014/main" id="{B37C3DBB-1177-5FC6-7F7F-E6C5931C9620}"/>
              </a:ext>
            </a:extLst>
          </p:cNvPr>
          <p:cNvSpPr>
            <a:spLocks noGrp="1"/>
          </p:cNvSpPr>
          <p:nvPr>
            <p:ph type="pic" sz="quarter" idx="17" hasCustomPrompt="1"/>
          </p:nvPr>
        </p:nvSpPr>
        <p:spPr>
          <a:xfrm>
            <a:off x="9428523" y="288037"/>
            <a:ext cx="607997" cy="608076"/>
          </a:xfrm>
          <a:prstGeom prst="rect">
            <a:avLst/>
          </a:prstGeom>
        </p:spPr>
        <p:txBody>
          <a:bodyPr anchor="ctr"/>
          <a:lstStyle>
            <a:lvl1pPr algn="ctr">
              <a:defRPr sz="800" b="0" i="0">
                <a:solidFill>
                  <a:schemeClr val="tx1"/>
                </a:solidFill>
                <a:latin typeface="IBM Plex Sans Light" panose="020B0403050203000203" pitchFamily="34" charset="0"/>
              </a:defRPr>
            </a:lvl1pPr>
          </a:lstStyle>
          <a:p>
            <a:r>
              <a:rPr lang="en-US" dirty="0"/>
              <a:t>Pictogram</a:t>
            </a:r>
          </a:p>
        </p:txBody>
      </p:sp>
      <p:sp>
        <p:nvSpPr>
          <p:cNvPr id="4" name="Footer Placeholder 3">
            <a:extLst>
              <a:ext uri="{FF2B5EF4-FFF2-40B4-BE49-F238E27FC236}">
                <a16:creationId xmlns:a16="http://schemas.microsoft.com/office/drawing/2014/main" id="{ACE782CF-665F-3C56-698C-16112EB19B2F}"/>
              </a:ext>
            </a:extLst>
          </p:cNvPr>
          <p:cNvSpPr>
            <a:spLocks noGrp="1"/>
          </p:cNvSpPr>
          <p:nvPr>
            <p:ph type="ftr" sz="quarter" idx="18"/>
          </p:nvPr>
        </p:nvSpPr>
        <p:spPr/>
        <p:txBody>
          <a:bodyPr/>
          <a:lstStyle>
            <a:lvl1pPr>
              <a:defRPr b="0" i="0">
                <a:latin typeface="IBM Plex Sans Light" panose="020B0403050203000203" pitchFamily="34" charset="0"/>
              </a:defRPr>
            </a:lvl1pPr>
          </a:lstStyle>
          <a:p>
            <a:endParaRPr lang="en-US" dirty="0"/>
          </a:p>
        </p:txBody>
      </p:sp>
      <p:cxnSp>
        <p:nvCxnSpPr>
          <p:cNvPr id="17" name="Straight Connector 16">
            <a:extLst>
              <a:ext uri="{FF2B5EF4-FFF2-40B4-BE49-F238E27FC236}">
                <a16:creationId xmlns:a16="http://schemas.microsoft.com/office/drawing/2014/main" id="{4D695107-5427-4D2D-F88F-89BA74127CBF}"/>
              </a:ext>
            </a:extLst>
          </p:cNvPr>
          <p:cNvCxnSpPr/>
          <p:nvPr userDrawn="1"/>
        </p:nvCxnSpPr>
        <p:spPr bwMode="auto">
          <a:xfrm>
            <a:off x="3047603" y="284958"/>
            <a:ext cx="0" cy="5715793"/>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43B07B4A-5DB5-8126-EA79-502787053E82}"/>
              </a:ext>
            </a:extLst>
          </p:cNvPr>
          <p:cNvCxnSpPr/>
          <p:nvPr userDrawn="1"/>
        </p:nvCxnSpPr>
        <p:spPr bwMode="auto">
          <a:xfrm>
            <a:off x="6093683" y="283465"/>
            <a:ext cx="0" cy="5715793"/>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4D829559-0A72-8826-E06A-C6CCD39750A4}"/>
              </a:ext>
            </a:extLst>
          </p:cNvPr>
          <p:cNvCxnSpPr/>
          <p:nvPr userDrawn="1"/>
        </p:nvCxnSpPr>
        <p:spPr bwMode="auto">
          <a:xfrm>
            <a:off x="9142809" y="284958"/>
            <a:ext cx="0" cy="5715793"/>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6" name="Slide Number">
            <a:extLst>
              <a:ext uri="{FF2B5EF4-FFF2-40B4-BE49-F238E27FC236}">
                <a16:creationId xmlns:a16="http://schemas.microsoft.com/office/drawing/2014/main" id="{D2A45AB7-102C-FBDF-94FD-99783B6A5A18}"/>
              </a:ext>
            </a:extLst>
          </p:cNvPr>
          <p:cNvSpPr txBox="1">
            <a:spLocks noGrp="1"/>
          </p:cNvSpPr>
          <p:nvPr>
            <p:ph type="sldNum" sz="quarter" idx="4"/>
          </p:nvPr>
        </p:nvSpPr>
        <p:spPr>
          <a:xfrm>
            <a:off x="11769265" y="6469419"/>
            <a:ext cx="135436"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Light" panose="020B04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13" name="Text Placeholder 6">
            <a:extLst>
              <a:ext uri="{FF2B5EF4-FFF2-40B4-BE49-F238E27FC236}">
                <a16:creationId xmlns:a16="http://schemas.microsoft.com/office/drawing/2014/main" id="{DCEA9C7F-1CB2-B0B0-AE4C-171B0AFC6E26}"/>
              </a:ext>
            </a:extLst>
          </p:cNvPr>
          <p:cNvSpPr>
            <a:spLocks noGrp="1"/>
          </p:cNvSpPr>
          <p:nvPr>
            <p:ph type="body" sz="quarter" idx="10"/>
          </p:nvPr>
        </p:nvSpPr>
        <p:spPr>
          <a:xfrm>
            <a:off x="3333317" y="1714500"/>
            <a:ext cx="2481639" cy="4286251"/>
          </a:xfrm>
          <a:prstGeom prst="rect">
            <a:avLst/>
          </a:prstGeom>
        </p:spPr>
        <p:txBody>
          <a:bodyPr/>
          <a:lstStyle>
            <a:lvl1pPr defTabSz="580629">
              <a:lnSpc>
                <a:spcPct val="100000"/>
              </a:lnSpc>
              <a:spcBef>
                <a:spcPts val="0"/>
              </a:spcBef>
              <a:defRPr sz="1800" b="0" i="0">
                <a:solidFill>
                  <a:schemeClr val="tx1"/>
                </a:solidFill>
                <a:latin typeface="IBM Plex Sans Light" panose="020B0403050203000203" pitchFamily="34" charset="0"/>
              </a:defRPr>
            </a:lvl1pPr>
            <a:lvl2pPr defTabSz="580629">
              <a:lnSpc>
                <a:spcPct val="100000"/>
              </a:lnSpc>
              <a:spcBef>
                <a:spcPts val="0"/>
              </a:spcBef>
              <a:defRPr sz="1800" b="0" i="0">
                <a:solidFill>
                  <a:schemeClr val="tx1"/>
                </a:solidFill>
                <a:latin typeface="IBM Plex Sans Light" panose="020B0403050203000203" pitchFamily="34" charset="0"/>
              </a:defRPr>
            </a:lvl2pPr>
            <a:lvl3pPr defTabSz="580629">
              <a:lnSpc>
                <a:spcPct val="100000"/>
              </a:lnSpc>
              <a:spcBef>
                <a:spcPts val="0"/>
              </a:spcBef>
              <a:defRPr sz="1800" b="0" i="0">
                <a:solidFill>
                  <a:schemeClr val="tx1"/>
                </a:solidFill>
                <a:latin typeface="IBM Plex Sans Light" panose="020B0403050203000203" pitchFamily="34" charset="0"/>
              </a:defRPr>
            </a:lvl3pPr>
            <a:lvl4pPr defTabSz="580629">
              <a:lnSpc>
                <a:spcPct val="100000"/>
              </a:lnSpc>
              <a:spcBef>
                <a:spcPts val="0"/>
              </a:spcBef>
              <a:defRPr sz="1800" b="0" i="0">
                <a:solidFill>
                  <a:schemeClr val="tx1"/>
                </a:solidFill>
                <a:latin typeface="IBM Plex Sans Light" panose="020B0403050203000203" pitchFamily="34" charset="0"/>
              </a:defRPr>
            </a:lvl4pPr>
            <a:lvl5pPr defTabSz="580629">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1" name="Text Placeholder 6">
            <a:extLst>
              <a:ext uri="{FF2B5EF4-FFF2-40B4-BE49-F238E27FC236}">
                <a16:creationId xmlns:a16="http://schemas.microsoft.com/office/drawing/2014/main" id="{2F4D72D8-0638-1E42-6480-21D9CF7A440E}"/>
              </a:ext>
            </a:extLst>
          </p:cNvPr>
          <p:cNvSpPr>
            <a:spLocks noGrp="1"/>
          </p:cNvSpPr>
          <p:nvPr>
            <p:ph type="body" sz="quarter" idx="20"/>
          </p:nvPr>
        </p:nvSpPr>
        <p:spPr>
          <a:xfrm>
            <a:off x="6368782" y="1714500"/>
            <a:ext cx="2481639" cy="4286251"/>
          </a:xfrm>
          <a:prstGeom prst="rect">
            <a:avLst/>
          </a:prstGeom>
        </p:spPr>
        <p:txBody>
          <a:bodyPr/>
          <a:lstStyle>
            <a:lvl1pPr defTabSz="580629">
              <a:lnSpc>
                <a:spcPct val="100000"/>
              </a:lnSpc>
              <a:spcBef>
                <a:spcPts val="0"/>
              </a:spcBef>
              <a:defRPr sz="1800" b="0" i="0">
                <a:solidFill>
                  <a:schemeClr val="tx1"/>
                </a:solidFill>
                <a:latin typeface="IBM Plex Sans Light" panose="020B0403050203000203" pitchFamily="34" charset="0"/>
              </a:defRPr>
            </a:lvl1pPr>
            <a:lvl2pPr defTabSz="580629">
              <a:lnSpc>
                <a:spcPct val="100000"/>
              </a:lnSpc>
              <a:spcBef>
                <a:spcPts val="0"/>
              </a:spcBef>
              <a:defRPr sz="1800" b="0" i="0">
                <a:solidFill>
                  <a:schemeClr val="tx1"/>
                </a:solidFill>
                <a:latin typeface="IBM Plex Sans Light" panose="020B0403050203000203" pitchFamily="34" charset="0"/>
              </a:defRPr>
            </a:lvl2pPr>
            <a:lvl3pPr defTabSz="580629">
              <a:lnSpc>
                <a:spcPct val="100000"/>
              </a:lnSpc>
              <a:spcBef>
                <a:spcPts val="0"/>
              </a:spcBef>
              <a:defRPr sz="1800" b="0" i="0">
                <a:solidFill>
                  <a:schemeClr val="tx1"/>
                </a:solidFill>
                <a:latin typeface="IBM Plex Sans Light" panose="020B0403050203000203" pitchFamily="34" charset="0"/>
              </a:defRPr>
            </a:lvl3pPr>
            <a:lvl4pPr defTabSz="580629">
              <a:lnSpc>
                <a:spcPct val="100000"/>
              </a:lnSpc>
              <a:spcBef>
                <a:spcPts val="0"/>
              </a:spcBef>
              <a:defRPr sz="1800" b="0" i="0">
                <a:solidFill>
                  <a:schemeClr val="tx1"/>
                </a:solidFill>
                <a:latin typeface="IBM Plex Sans Light" panose="020B0403050203000203" pitchFamily="34" charset="0"/>
              </a:defRPr>
            </a:lvl4pPr>
            <a:lvl5pPr defTabSz="580629">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2" name="Text Placeholder 6">
            <a:extLst>
              <a:ext uri="{FF2B5EF4-FFF2-40B4-BE49-F238E27FC236}">
                <a16:creationId xmlns:a16="http://schemas.microsoft.com/office/drawing/2014/main" id="{D6DDCC2C-4DA8-F28F-9BBF-ACD120C05B48}"/>
              </a:ext>
            </a:extLst>
          </p:cNvPr>
          <p:cNvSpPr>
            <a:spLocks noGrp="1"/>
          </p:cNvSpPr>
          <p:nvPr>
            <p:ph type="body" sz="quarter" idx="21"/>
          </p:nvPr>
        </p:nvSpPr>
        <p:spPr>
          <a:xfrm>
            <a:off x="9428523" y="1714500"/>
            <a:ext cx="2481639" cy="4286251"/>
          </a:xfrm>
          <a:prstGeom prst="rect">
            <a:avLst/>
          </a:prstGeom>
        </p:spPr>
        <p:txBody>
          <a:bodyPr/>
          <a:lstStyle>
            <a:lvl1pPr defTabSz="580629">
              <a:lnSpc>
                <a:spcPct val="100000"/>
              </a:lnSpc>
              <a:spcBef>
                <a:spcPts val="0"/>
              </a:spcBef>
              <a:defRPr sz="1800" b="0" i="0">
                <a:solidFill>
                  <a:schemeClr val="tx1"/>
                </a:solidFill>
                <a:latin typeface="IBM Plex Sans Light" panose="020B0403050203000203" pitchFamily="34" charset="0"/>
              </a:defRPr>
            </a:lvl1pPr>
            <a:lvl2pPr defTabSz="580629">
              <a:lnSpc>
                <a:spcPct val="100000"/>
              </a:lnSpc>
              <a:spcBef>
                <a:spcPts val="0"/>
              </a:spcBef>
              <a:defRPr sz="1800" b="0" i="0">
                <a:solidFill>
                  <a:schemeClr val="tx1"/>
                </a:solidFill>
                <a:latin typeface="IBM Plex Sans Light" panose="020B0403050203000203" pitchFamily="34" charset="0"/>
              </a:defRPr>
            </a:lvl2pPr>
            <a:lvl3pPr defTabSz="580629">
              <a:lnSpc>
                <a:spcPct val="100000"/>
              </a:lnSpc>
              <a:spcBef>
                <a:spcPts val="0"/>
              </a:spcBef>
              <a:defRPr sz="1800" b="0" i="0">
                <a:solidFill>
                  <a:schemeClr val="tx1"/>
                </a:solidFill>
                <a:latin typeface="IBM Plex Sans Light" panose="020B0403050203000203" pitchFamily="34" charset="0"/>
              </a:defRPr>
            </a:lvl3pPr>
            <a:lvl4pPr defTabSz="580629">
              <a:lnSpc>
                <a:spcPct val="100000"/>
              </a:lnSpc>
              <a:spcBef>
                <a:spcPts val="0"/>
              </a:spcBef>
              <a:defRPr sz="1800" b="0" i="0">
                <a:solidFill>
                  <a:schemeClr val="tx1"/>
                </a:solidFill>
                <a:latin typeface="IBM Plex Sans Light" panose="020B0403050203000203" pitchFamily="34" charset="0"/>
              </a:defRPr>
            </a:lvl4pPr>
            <a:lvl5pPr defTabSz="580629">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627672207"/>
      </p:ext>
    </p:extLst>
  </p:cSld>
  <p:clrMapOvr>
    <a:masterClrMapping/>
  </p:clrMapOvr>
  <p:transition spd="med"/>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Text, 1 wide column, divi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287999" y="192024"/>
            <a:ext cx="2474591" cy="570707"/>
          </a:xfrm>
        </p:spPr>
        <p:txBody>
          <a:bodyPr/>
          <a:lstStyle>
            <a:lvl1pPr>
              <a:lnSpc>
                <a:spcPct val="100000"/>
              </a:lnSpc>
              <a:defRPr sz="3200" b="0" i="0">
                <a:solidFill>
                  <a:schemeClr val="tx2"/>
                </a:solidFill>
                <a:latin typeface="IBM Plex Sans Light" panose="020B0403050203000203" pitchFamily="34" charset="0"/>
              </a:defRPr>
            </a:lvl1pPr>
          </a:lstStyle>
          <a:p>
            <a:r>
              <a:rPr lang="en-US" dirty="0"/>
              <a:t>Click to edit Master title style</a:t>
            </a:r>
          </a:p>
        </p:txBody>
      </p:sp>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p:nvPr>
        </p:nvSpPr>
        <p:spPr>
          <a:xfrm>
            <a:off x="3332555" y="192024"/>
            <a:ext cx="2477765" cy="570707"/>
          </a:xfrm>
          <a:prstGeom prst="rect">
            <a:avLst/>
          </a:prstGeom>
        </p:spPr>
        <p:txBody>
          <a:bodyPr/>
          <a:lstStyle>
            <a:lvl1pPr>
              <a:lnSpc>
                <a:spcPct val="100000"/>
              </a:lnSpc>
              <a:spcBef>
                <a:spcPts val="0"/>
              </a:spcBef>
              <a:defRPr sz="3200" b="0" i="0">
                <a:solidFill>
                  <a:schemeClr val="tx2"/>
                </a:solidFill>
                <a:latin typeface="IBM Plex Sans Light" panose="020B0403050203000203" pitchFamily="34" charset="0"/>
              </a:defRPr>
            </a:lvl1pPr>
            <a:lvl2pPr>
              <a:spcBef>
                <a:spcPts val="0"/>
              </a:spcBef>
              <a:defRPr sz="1400"/>
            </a:lvl2pPr>
            <a:lvl3pPr>
              <a:spcBef>
                <a:spcPts val="0"/>
              </a:spcBef>
              <a:defRPr sz="1400"/>
            </a:lvl3pPr>
            <a:lvl4pPr>
              <a:spcBef>
                <a:spcPts val="0"/>
              </a:spcBef>
              <a:defRPr sz="1400"/>
            </a:lvl4pPr>
            <a:lvl5pPr>
              <a:spcBef>
                <a:spcPts val="0"/>
              </a:spcBef>
              <a:defRPr sz="1400"/>
            </a:lvl5pPr>
          </a:lstStyle>
          <a:p>
            <a:pPr lvl="0"/>
            <a:r>
              <a:rPr lang="en-US" dirty="0"/>
              <a:t>Click to edit Master text styles</a:t>
            </a:r>
          </a:p>
        </p:txBody>
      </p:sp>
      <p:sp>
        <p:nvSpPr>
          <p:cNvPr id="4" name="Footer Placeholder 3">
            <a:extLst>
              <a:ext uri="{FF2B5EF4-FFF2-40B4-BE49-F238E27FC236}">
                <a16:creationId xmlns:a16="http://schemas.microsoft.com/office/drawing/2014/main" id="{BA03B922-FA59-5165-48BF-0B57DFD66348}"/>
              </a:ext>
            </a:extLst>
          </p:cNvPr>
          <p:cNvSpPr>
            <a:spLocks noGrp="1"/>
          </p:cNvSpPr>
          <p:nvPr>
            <p:ph type="ftr" sz="quarter" idx="16"/>
          </p:nvPr>
        </p:nvSpPr>
        <p:spPr/>
        <p:txBody>
          <a:bodyPr/>
          <a:lstStyle>
            <a:lvl1pPr>
              <a:defRPr b="0" i="0">
                <a:latin typeface="IBM Plex Sans Light" panose="020B0403050203000203" pitchFamily="34" charset="0"/>
              </a:defRPr>
            </a:lvl1pPr>
          </a:lstStyle>
          <a:p>
            <a:endParaRPr lang="en-US" dirty="0"/>
          </a:p>
        </p:txBody>
      </p:sp>
      <p:sp>
        <p:nvSpPr>
          <p:cNvPr id="5" name="Slide Number">
            <a:extLst>
              <a:ext uri="{FF2B5EF4-FFF2-40B4-BE49-F238E27FC236}">
                <a16:creationId xmlns:a16="http://schemas.microsoft.com/office/drawing/2014/main" id="{5C3B405E-94D1-4A09-C6BF-A66D9CBEF63D}"/>
              </a:ext>
            </a:extLst>
          </p:cNvPr>
          <p:cNvSpPr txBox="1">
            <a:spLocks noGrp="1"/>
          </p:cNvSpPr>
          <p:nvPr>
            <p:ph type="sldNum" sz="quarter" idx="4"/>
          </p:nvPr>
        </p:nvSpPr>
        <p:spPr>
          <a:xfrm>
            <a:off x="11769265" y="6469419"/>
            <a:ext cx="135436"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Light" panose="020B04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12" name="Text Placeholder 6">
            <a:extLst>
              <a:ext uri="{FF2B5EF4-FFF2-40B4-BE49-F238E27FC236}">
                <a16:creationId xmlns:a16="http://schemas.microsoft.com/office/drawing/2014/main" id="{AD98038E-FA9A-2E7F-DE4F-45D37F116DFD}"/>
              </a:ext>
            </a:extLst>
          </p:cNvPr>
          <p:cNvSpPr>
            <a:spLocks noGrp="1"/>
          </p:cNvSpPr>
          <p:nvPr>
            <p:ph type="body" sz="quarter" idx="10"/>
          </p:nvPr>
        </p:nvSpPr>
        <p:spPr>
          <a:xfrm>
            <a:off x="3333317" y="1714500"/>
            <a:ext cx="2481639" cy="4286251"/>
          </a:xfrm>
          <a:prstGeom prst="rect">
            <a:avLst/>
          </a:prstGeom>
        </p:spPr>
        <p:txBody>
          <a:bodyPr/>
          <a:lstStyle>
            <a:lvl1pPr defTabSz="580629">
              <a:lnSpc>
                <a:spcPct val="100000"/>
              </a:lnSpc>
              <a:spcBef>
                <a:spcPts val="0"/>
              </a:spcBef>
              <a:defRPr sz="1800" b="0" i="0">
                <a:solidFill>
                  <a:schemeClr val="tx1"/>
                </a:solidFill>
                <a:latin typeface="IBM Plex Sans Light" panose="020B0403050203000203" pitchFamily="34" charset="0"/>
              </a:defRPr>
            </a:lvl1pPr>
            <a:lvl2pPr marL="163796" indent="-163796" defTabSz="580629">
              <a:lnSpc>
                <a:spcPct val="100000"/>
              </a:lnSpc>
              <a:spcBef>
                <a:spcPts val="0"/>
              </a:spcBef>
              <a:buFont typeface="Arial" panose="020B0604020202020204" pitchFamily="34" charset="0"/>
              <a:buChar char="•"/>
              <a:defRPr sz="1800" b="0" i="0">
                <a:solidFill>
                  <a:schemeClr val="tx1"/>
                </a:solidFill>
                <a:latin typeface="IBM Plex Sans Light" panose="020B0403050203000203" pitchFamily="34" charset="0"/>
              </a:defRPr>
            </a:lvl2pPr>
            <a:lvl3pPr marL="329392" indent="-163796" defTabSz="580629">
              <a:lnSpc>
                <a:spcPct val="100000"/>
              </a:lnSpc>
              <a:spcBef>
                <a:spcPts val="0"/>
              </a:spcBef>
              <a:buFont typeface="Arial" panose="020B0604020202020204" pitchFamily="34" charset="0"/>
              <a:buChar char="•"/>
              <a:defRPr sz="1800" b="0" i="0">
                <a:solidFill>
                  <a:schemeClr val="tx1"/>
                </a:solidFill>
                <a:latin typeface="IBM Plex Sans Light" panose="020B0403050203000203" pitchFamily="34" charset="0"/>
              </a:defRPr>
            </a:lvl3pPr>
            <a:lvl4pPr marL="493188" indent="-163796" defTabSz="580629">
              <a:lnSpc>
                <a:spcPct val="100000"/>
              </a:lnSpc>
              <a:spcBef>
                <a:spcPts val="0"/>
              </a:spcBef>
              <a:buFont typeface="Arial" panose="020B0604020202020204" pitchFamily="34" charset="0"/>
              <a:buChar char="•"/>
              <a:defRPr sz="1800" b="0" i="0">
                <a:solidFill>
                  <a:schemeClr val="tx1"/>
                </a:solidFill>
                <a:latin typeface="IBM Plex Sans Light" panose="020B0403050203000203" pitchFamily="34" charset="0"/>
              </a:defRPr>
            </a:lvl4pPr>
            <a:lvl5pPr defTabSz="580629">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 name="Text Placeholder 6">
            <a:extLst>
              <a:ext uri="{FF2B5EF4-FFF2-40B4-BE49-F238E27FC236}">
                <a16:creationId xmlns:a16="http://schemas.microsoft.com/office/drawing/2014/main" id="{2B3FDBEC-0A0D-82A4-F347-00CE8AD711B9}"/>
              </a:ext>
            </a:extLst>
          </p:cNvPr>
          <p:cNvSpPr>
            <a:spLocks noGrp="1"/>
          </p:cNvSpPr>
          <p:nvPr>
            <p:ph type="body" sz="quarter" idx="21"/>
          </p:nvPr>
        </p:nvSpPr>
        <p:spPr>
          <a:xfrm>
            <a:off x="6368780" y="1714500"/>
            <a:ext cx="5091259" cy="4286251"/>
          </a:xfrm>
          <a:prstGeom prst="rect">
            <a:avLst/>
          </a:prstGeom>
        </p:spPr>
        <p:txBody>
          <a:bodyPr/>
          <a:lstStyle>
            <a:lvl1pPr defTabSz="580629">
              <a:lnSpc>
                <a:spcPct val="100000"/>
              </a:lnSpc>
              <a:spcBef>
                <a:spcPts val="0"/>
              </a:spcBef>
              <a:defRPr sz="1800" b="0" i="0">
                <a:solidFill>
                  <a:schemeClr val="tx1"/>
                </a:solidFill>
                <a:latin typeface="IBM Plex Sans Light" panose="020B0403050203000203" pitchFamily="34" charset="0"/>
              </a:defRPr>
            </a:lvl1pPr>
            <a:lvl2pPr marL="163796" indent="-163796" defTabSz="580629">
              <a:lnSpc>
                <a:spcPct val="100000"/>
              </a:lnSpc>
              <a:spcBef>
                <a:spcPts val="0"/>
              </a:spcBef>
              <a:buFont typeface="Arial" panose="020B0604020202020204" pitchFamily="34" charset="0"/>
              <a:buChar char="•"/>
              <a:defRPr sz="1800" b="0" i="0">
                <a:solidFill>
                  <a:schemeClr val="tx1"/>
                </a:solidFill>
                <a:latin typeface="IBM Plex Sans Light" panose="020B0403050203000203" pitchFamily="34" charset="0"/>
              </a:defRPr>
            </a:lvl2pPr>
            <a:lvl3pPr marL="329392" indent="-163796" defTabSz="580629">
              <a:lnSpc>
                <a:spcPct val="100000"/>
              </a:lnSpc>
              <a:spcBef>
                <a:spcPts val="0"/>
              </a:spcBef>
              <a:buFont typeface="Arial" panose="020B0604020202020204" pitchFamily="34" charset="0"/>
              <a:buChar char="•"/>
              <a:defRPr sz="1800" b="0" i="0">
                <a:solidFill>
                  <a:schemeClr val="tx1"/>
                </a:solidFill>
                <a:latin typeface="IBM Plex Sans Light" panose="020B0403050203000203" pitchFamily="34" charset="0"/>
              </a:defRPr>
            </a:lvl3pPr>
            <a:lvl4pPr marL="493188" indent="-163796" defTabSz="580629">
              <a:lnSpc>
                <a:spcPct val="100000"/>
              </a:lnSpc>
              <a:spcBef>
                <a:spcPts val="0"/>
              </a:spcBef>
              <a:buFont typeface="Arial" panose="020B0604020202020204" pitchFamily="34" charset="0"/>
              <a:buChar char="•"/>
              <a:defRPr sz="1800" b="0" i="0">
                <a:solidFill>
                  <a:schemeClr val="tx1"/>
                </a:solidFill>
                <a:latin typeface="IBM Plex Sans Light" panose="020B0403050203000203" pitchFamily="34" charset="0"/>
              </a:defRPr>
            </a:lvl4pPr>
            <a:lvl5pPr defTabSz="580629">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08540187"/>
      </p:ext>
    </p:extLst>
  </p:cSld>
  <p:clrMapOvr>
    <a:masterClrMapping/>
  </p:clrMapOvr>
  <p:transition spd="med"/>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Text, 2 wide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46C39-902F-3DA0-AAF4-319DA8AE384D}"/>
              </a:ext>
            </a:extLst>
          </p:cNvPr>
          <p:cNvSpPr>
            <a:spLocks noGrp="1"/>
          </p:cNvSpPr>
          <p:nvPr>
            <p:ph type="title"/>
          </p:nvPr>
        </p:nvSpPr>
        <p:spPr>
          <a:xfrm>
            <a:off x="287999" y="192601"/>
            <a:ext cx="3711980" cy="953295"/>
          </a:xfrm>
        </p:spPr>
        <p:txBody>
          <a:bodyPr/>
          <a:lstStyle>
            <a:lvl1pPr>
              <a:lnSpc>
                <a:spcPct val="100000"/>
              </a:lnSpc>
              <a:defRPr sz="3200" b="0" i="0">
                <a:solidFill>
                  <a:schemeClr val="tx2"/>
                </a:solidFill>
                <a:latin typeface="IBM Plex Sans Light" panose="020B0403050203000203" pitchFamily="34" charset="0"/>
              </a:defRPr>
            </a:lvl1pPr>
          </a:lstStyle>
          <a:p>
            <a:r>
              <a:rPr lang="en-US" dirty="0"/>
              <a:t>Click to edit Master title style</a:t>
            </a:r>
          </a:p>
        </p:txBody>
      </p:sp>
      <p:sp>
        <p:nvSpPr>
          <p:cNvPr id="4" name="Footer Placeholder 3">
            <a:extLst>
              <a:ext uri="{FF2B5EF4-FFF2-40B4-BE49-F238E27FC236}">
                <a16:creationId xmlns:a16="http://schemas.microsoft.com/office/drawing/2014/main" id="{91A0F4B3-D63C-0D8F-2804-F97776F90E4E}"/>
              </a:ext>
            </a:extLst>
          </p:cNvPr>
          <p:cNvSpPr>
            <a:spLocks noGrp="1"/>
          </p:cNvSpPr>
          <p:nvPr>
            <p:ph type="ftr" sz="quarter" idx="13"/>
          </p:nvPr>
        </p:nvSpPr>
        <p:spPr/>
        <p:txBody>
          <a:bodyPr/>
          <a:lstStyle>
            <a:lvl1pPr>
              <a:defRPr b="0" i="0">
                <a:latin typeface="IBM Plex Sans Light" panose="020B0403050203000203" pitchFamily="34" charset="0"/>
              </a:defRPr>
            </a:lvl1pPr>
          </a:lstStyle>
          <a:p>
            <a:endParaRPr lang="en-US" dirty="0"/>
          </a:p>
        </p:txBody>
      </p:sp>
      <p:sp>
        <p:nvSpPr>
          <p:cNvPr id="7" name="Slide Number">
            <a:extLst>
              <a:ext uri="{FF2B5EF4-FFF2-40B4-BE49-F238E27FC236}">
                <a16:creationId xmlns:a16="http://schemas.microsoft.com/office/drawing/2014/main" id="{38EC09FB-402F-F3CE-E1D2-51583F1BCCFA}"/>
              </a:ext>
            </a:extLst>
          </p:cNvPr>
          <p:cNvSpPr txBox="1">
            <a:spLocks noGrp="1"/>
          </p:cNvSpPr>
          <p:nvPr>
            <p:ph type="sldNum" sz="quarter" idx="4"/>
          </p:nvPr>
        </p:nvSpPr>
        <p:spPr>
          <a:xfrm>
            <a:off x="11769265" y="6469419"/>
            <a:ext cx="135436"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Light" panose="020B04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5" name="Text Placeholder 6">
            <a:extLst>
              <a:ext uri="{FF2B5EF4-FFF2-40B4-BE49-F238E27FC236}">
                <a16:creationId xmlns:a16="http://schemas.microsoft.com/office/drawing/2014/main" id="{5377FA90-E771-AC82-090E-6FBBAE2633AB}"/>
              </a:ext>
            </a:extLst>
          </p:cNvPr>
          <p:cNvSpPr>
            <a:spLocks noGrp="1"/>
          </p:cNvSpPr>
          <p:nvPr>
            <p:ph type="body" sz="quarter" idx="20"/>
          </p:nvPr>
        </p:nvSpPr>
        <p:spPr>
          <a:xfrm>
            <a:off x="6368780" y="1714501"/>
            <a:ext cx="5091259" cy="4286249"/>
          </a:xfrm>
          <a:prstGeom prst="rect">
            <a:avLst/>
          </a:prstGeom>
        </p:spPr>
        <p:txBody>
          <a:bodyPr/>
          <a:lstStyle>
            <a:lvl1pPr defTabSz="580629">
              <a:lnSpc>
                <a:spcPct val="100000"/>
              </a:lnSpc>
              <a:spcBef>
                <a:spcPts val="0"/>
              </a:spcBef>
              <a:defRPr sz="1800" b="0" i="0">
                <a:solidFill>
                  <a:schemeClr val="tx1"/>
                </a:solidFill>
                <a:latin typeface="IBM Plex Sans Light" panose="020B0403050203000203" pitchFamily="34" charset="0"/>
              </a:defRPr>
            </a:lvl1pPr>
            <a:lvl2pPr defTabSz="580629">
              <a:lnSpc>
                <a:spcPct val="100000"/>
              </a:lnSpc>
              <a:spcBef>
                <a:spcPts val="0"/>
              </a:spcBef>
              <a:defRPr sz="1800" b="0" i="0">
                <a:solidFill>
                  <a:schemeClr val="tx1"/>
                </a:solidFill>
                <a:latin typeface="IBM Plex Sans Light" panose="020B0403050203000203" pitchFamily="34" charset="0"/>
              </a:defRPr>
            </a:lvl2pPr>
            <a:lvl3pPr defTabSz="580629">
              <a:lnSpc>
                <a:spcPct val="100000"/>
              </a:lnSpc>
              <a:spcBef>
                <a:spcPts val="0"/>
              </a:spcBef>
              <a:defRPr sz="1800" b="0" i="0">
                <a:solidFill>
                  <a:schemeClr val="tx1"/>
                </a:solidFill>
                <a:latin typeface="IBM Plex Sans Light" panose="020B0403050203000203" pitchFamily="34" charset="0"/>
              </a:defRPr>
            </a:lvl3pPr>
            <a:lvl4pPr defTabSz="580629">
              <a:lnSpc>
                <a:spcPct val="100000"/>
              </a:lnSpc>
              <a:spcBef>
                <a:spcPts val="0"/>
              </a:spcBef>
              <a:defRPr sz="1800" b="0" i="0">
                <a:solidFill>
                  <a:schemeClr val="tx1"/>
                </a:solidFill>
                <a:latin typeface="IBM Plex Sans Light" panose="020B0403050203000203" pitchFamily="34" charset="0"/>
              </a:defRPr>
            </a:lvl4pPr>
            <a:lvl5pPr defTabSz="580629">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ext Placeholder 6">
            <a:extLst>
              <a:ext uri="{FF2B5EF4-FFF2-40B4-BE49-F238E27FC236}">
                <a16:creationId xmlns:a16="http://schemas.microsoft.com/office/drawing/2014/main" id="{83C39AE1-8603-84DA-CC2F-0C36A1C9D153}"/>
              </a:ext>
            </a:extLst>
          </p:cNvPr>
          <p:cNvSpPr>
            <a:spLocks noGrp="1"/>
          </p:cNvSpPr>
          <p:nvPr>
            <p:ph type="body" sz="quarter" idx="21"/>
          </p:nvPr>
        </p:nvSpPr>
        <p:spPr>
          <a:xfrm>
            <a:off x="287998" y="1714501"/>
            <a:ext cx="5091259" cy="4286249"/>
          </a:xfrm>
          <a:prstGeom prst="rect">
            <a:avLst/>
          </a:prstGeom>
        </p:spPr>
        <p:txBody>
          <a:bodyPr/>
          <a:lstStyle>
            <a:lvl1pPr defTabSz="580629">
              <a:lnSpc>
                <a:spcPct val="100000"/>
              </a:lnSpc>
              <a:spcBef>
                <a:spcPts val="0"/>
              </a:spcBef>
              <a:defRPr sz="1800" b="0" i="0">
                <a:solidFill>
                  <a:schemeClr val="tx1"/>
                </a:solidFill>
                <a:latin typeface="IBM Plex Sans Light" panose="020B0403050203000203" pitchFamily="34" charset="0"/>
              </a:defRPr>
            </a:lvl1pPr>
            <a:lvl2pPr defTabSz="580629">
              <a:lnSpc>
                <a:spcPct val="100000"/>
              </a:lnSpc>
              <a:spcBef>
                <a:spcPts val="0"/>
              </a:spcBef>
              <a:defRPr sz="1800" b="0" i="0">
                <a:solidFill>
                  <a:schemeClr val="tx1"/>
                </a:solidFill>
                <a:latin typeface="IBM Plex Sans Light" panose="020B0403050203000203" pitchFamily="34" charset="0"/>
              </a:defRPr>
            </a:lvl2pPr>
            <a:lvl3pPr defTabSz="580629">
              <a:lnSpc>
                <a:spcPct val="100000"/>
              </a:lnSpc>
              <a:spcBef>
                <a:spcPts val="0"/>
              </a:spcBef>
              <a:defRPr sz="1800" b="0" i="0">
                <a:solidFill>
                  <a:schemeClr val="tx1"/>
                </a:solidFill>
                <a:latin typeface="IBM Plex Sans Light" panose="020B0403050203000203" pitchFamily="34" charset="0"/>
              </a:defRPr>
            </a:lvl3pPr>
            <a:lvl4pPr defTabSz="580629">
              <a:lnSpc>
                <a:spcPct val="100000"/>
              </a:lnSpc>
              <a:spcBef>
                <a:spcPts val="0"/>
              </a:spcBef>
              <a:defRPr sz="1800" b="0" i="0">
                <a:solidFill>
                  <a:schemeClr val="tx1"/>
                </a:solidFill>
                <a:latin typeface="IBM Plex Sans Light" panose="020B0403050203000203" pitchFamily="34" charset="0"/>
              </a:defRPr>
            </a:lvl4pPr>
            <a:lvl5pPr defTabSz="580629">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00061124"/>
      </p:ext>
    </p:extLst>
  </p:cSld>
  <p:clrMapOvr>
    <a:masterClrMapping/>
  </p:clrMapOvr>
  <p:transition spd="med"/>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Text, 2 columns, large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691A7-388D-D543-2C74-58FA1F3BC20C}"/>
              </a:ext>
            </a:extLst>
          </p:cNvPr>
          <p:cNvSpPr>
            <a:spLocks noGrp="1"/>
          </p:cNvSpPr>
          <p:nvPr>
            <p:ph type="title"/>
          </p:nvPr>
        </p:nvSpPr>
        <p:spPr>
          <a:xfrm>
            <a:off x="287999" y="192025"/>
            <a:ext cx="5522193" cy="2286793"/>
          </a:xfrm>
        </p:spPr>
        <p:txBody>
          <a:bodyPr rIns="457200"/>
          <a:lstStyle>
            <a:lvl1pPr>
              <a:lnSpc>
                <a:spcPct val="100000"/>
              </a:lnSpc>
              <a:defRPr b="0" i="0">
                <a:solidFill>
                  <a:schemeClr val="tx2"/>
                </a:solidFill>
                <a:latin typeface="IBM Plex Sans Light" panose="020B0403050203000203" pitchFamily="34" charset="0"/>
              </a:defRPr>
            </a:lvl1pPr>
          </a:lstStyle>
          <a:p>
            <a:r>
              <a:rPr lang="en-US" dirty="0"/>
              <a:t>Click to edit Master title style</a:t>
            </a:r>
          </a:p>
        </p:txBody>
      </p:sp>
      <p:sp>
        <p:nvSpPr>
          <p:cNvPr id="4" name="Footer Placeholder 3">
            <a:extLst>
              <a:ext uri="{FF2B5EF4-FFF2-40B4-BE49-F238E27FC236}">
                <a16:creationId xmlns:a16="http://schemas.microsoft.com/office/drawing/2014/main" id="{5AA54578-ECD5-347E-35A9-C3F93EB8CDFE}"/>
              </a:ext>
            </a:extLst>
          </p:cNvPr>
          <p:cNvSpPr>
            <a:spLocks noGrp="1"/>
          </p:cNvSpPr>
          <p:nvPr>
            <p:ph type="ftr" sz="quarter" idx="13"/>
          </p:nvPr>
        </p:nvSpPr>
        <p:spPr/>
        <p:txBody>
          <a:bodyPr/>
          <a:lstStyle>
            <a:lvl1pPr>
              <a:defRPr b="0" i="0">
                <a:latin typeface="IBM Plex Sans Light" panose="020B0403050203000203" pitchFamily="34" charset="0"/>
              </a:defRPr>
            </a:lvl1pPr>
          </a:lstStyle>
          <a:p>
            <a:endParaRPr lang="en-US" dirty="0"/>
          </a:p>
        </p:txBody>
      </p:sp>
      <p:sp>
        <p:nvSpPr>
          <p:cNvPr id="7" name="Slide Number">
            <a:extLst>
              <a:ext uri="{FF2B5EF4-FFF2-40B4-BE49-F238E27FC236}">
                <a16:creationId xmlns:a16="http://schemas.microsoft.com/office/drawing/2014/main" id="{C7A51FE3-0F54-1487-47B4-164B5B802CA1}"/>
              </a:ext>
            </a:extLst>
          </p:cNvPr>
          <p:cNvSpPr txBox="1">
            <a:spLocks noGrp="1"/>
          </p:cNvSpPr>
          <p:nvPr>
            <p:ph type="sldNum" sz="quarter" idx="4"/>
          </p:nvPr>
        </p:nvSpPr>
        <p:spPr>
          <a:xfrm>
            <a:off x="11769265" y="6469419"/>
            <a:ext cx="135436"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Light" panose="020B04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5" name="Text Placeholder 6">
            <a:extLst>
              <a:ext uri="{FF2B5EF4-FFF2-40B4-BE49-F238E27FC236}">
                <a16:creationId xmlns:a16="http://schemas.microsoft.com/office/drawing/2014/main" id="{A3A4153E-E96A-682A-6ADB-86D8329C1B21}"/>
              </a:ext>
            </a:extLst>
          </p:cNvPr>
          <p:cNvSpPr>
            <a:spLocks noGrp="1"/>
          </p:cNvSpPr>
          <p:nvPr>
            <p:ph type="body" sz="quarter" idx="10"/>
          </p:nvPr>
        </p:nvSpPr>
        <p:spPr>
          <a:xfrm>
            <a:off x="6386899" y="192024"/>
            <a:ext cx="2481639" cy="5715793"/>
          </a:xfrm>
          <a:prstGeom prst="rect">
            <a:avLst/>
          </a:prstGeom>
        </p:spPr>
        <p:txBody>
          <a:bodyPr/>
          <a:lstStyle>
            <a:lvl1pPr defTabSz="580629">
              <a:lnSpc>
                <a:spcPct val="100000"/>
              </a:lnSpc>
              <a:spcBef>
                <a:spcPts val="0"/>
              </a:spcBef>
              <a:defRPr sz="1800" b="0" i="0">
                <a:solidFill>
                  <a:schemeClr val="tx1"/>
                </a:solidFill>
                <a:latin typeface="IBM Plex Sans Light" panose="020B0403050203000203" pitchFamily="34" charset="0"/>
              </a:defRPr>
            </a:lvl1pPr>
            <a:lvl2pPr defTabSz="580629">
              <a:lnSpc>
                <a:spcPct val="100000"/>
              </a:lnSpc>
              <a:spcBef>
                <a:spcPts val="0"/>
              </a:spcBef>
              <a:defRPr sz="1800" b="0" i="0">
                <a:solidFill>
                  <a:schemeClr val="tx1"/>
                </a:solidFill>
                <a:latin typeface="IBM Plex Sans Light" panose="020B0403050203000203" pitchFamily="34" charset="0"/>
              </a:defRPr>
            </a:lvl2pPr>
            <a:lvl3pPr defTabSz="580629">
              <a:lnSpc>
                <a:spcPct val="100000"/>
              </a:lnSpc>
              <a:spcBef>
                <a:spcPts val="0"/>
              </a:spcBef>
              <a:defRPr sz="1800" b="0" i="0">
                <a:solidFill>
                  <a:schemeClr val="tx1"/>
                </a:solidFill>
                <a:latin typeface="IBM Plex Sans Light" panose="020B0403050203000203" pitchFamily="34" charset="0"/>
              </a:defRPr>
            </a:lvl3pPr>
            <a:lvl4pPr defTabSz="580629">
              <a:lnSpc>
                <a:spcPct val="100000"/>
              </a:lnSpc>
              <a:spcBef>
                <a:spcPts val="0"/>
              </a:spcBef>
              <a:defRPr sz="1800" b="0" i="0">
                <a:solidFill>
                  <a:schemeClr val="tx1"/>
                </a:solidFill>
                <a:latin typeface="IBM Plex Sans Light" panose="020B0403050203000203" pitchFamily="34" charset="0"/>
              </a:defRPr>
            </a:lvl4pPr>
            <a:lvl5pPr defTabSz="580629">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ext Placeholder 6">
            <a:extLst>
              <a:ext uri="{FF2B5EF4-FFF2-40B4-BE49-F238E27FC236}">
                <a16:creationId xmlns:a16="http://schemas.microsoft.com/office/drawing/2014/main" id="{8AA778F7-DDE5-2F6E-F5FA-F5B0F120E06A}"/>
              </a:ext>
            </a:extLst>
          </p:cNvPr>
          <p:cNvSpPr>
            <a:spLocks noGrp="1"/>
          </p:cNvSpPr>
          <p:nvPr>
            <p:ph type="body" sz="quarter" idx="20"/>
          </p:nvPr>
        </p:nvSpPr>
        <p:spPr>
          <a:xfrm>
            <a:off x="9422363" y="192023"/>
            <a:ext cx="2481639" cy="5715792"/>
          </a:xfrm>
          <a:prstGeom prst="rect">
            <a:avLst/>
          </a:prstGeom>
        </p:spPr>
        <p:txBody>
          <a:bodyPr/>
          <a:lstStyle>
            <a:lvl1pPr defTabSz="580629">
              <a:lnSpc>
                <a:spcPct val="100000"/>
              </a:lnSpc>
              <a:spcBef>
                <a:spcPts val="0"/>
              </a:spcBef>
              <a:defRPr sz="1800" b="0" i="0">
                <a:solidFill>
                  <a:schemeClr val="tx1"/>
                </a:solidFill>
                <a:latin typeface="IBM Plex Sans Light" panose="020B0403050203000203" pitchFamily="34" charset="0"/>
              </a:defRPr>
            </a:lvl1pPr>
            <a:lvl2pPr defTabSz="580629">
              <a:lnSpc>
                <a:spcPct val="100000"/>
              </a:lnSpc>
              <a:spcBef>
                <a:spcPts val="0"/>
              </a:spcBef>
              <a:defRPr sz="1800" b="0" i="0">
                <a:solidFill>
                  <a:schemeClr val="tx1"/>
                </a:solidFill>
                <a:latin typeface="IBM Plex Sans Light" panose="020B0403050203000203" pitchFamily="34" charset="0"/>
              </a:defRPr>
            </a:lvl2pPr>
            <a:lvl3pPr defTabSz="580629">
              <a:lnSpc>
                <a:spcPct val="100000"/>
              </a:lnSpc>
              <a:spcBef>
                <a:spcPts val="0"/>
              </a:spcBef>
              <a:defRPr sz="1800" b="0" i="0">
                <a:solidFill>
                  <a:schemeClr val="tx1"/>
                </a:solidFill>
                <a:latin typeface="IBM Plex Sans Light" panose="020B0403050203000203" pitchFamily="34" charset="0"/>
              </a:defRPr>
            </a:lvl3pPr>
            <a:lvl4pPr defTabSz="580629">
              <a:lnSpc>
                <a:spcPct val="100000"/>
              </a:lnSpc>
              <a:spcBef>
                <a:spcPts val="0"/>
              </a:spcBef>
              <a:defRPr sz="1800" b="0" i="0">
                <a:solidFill>
                  <a:schemeClr val="tx1"/>
                </a:solidFill>
                <a:latin typeface="IBM Plex Sans Light" panose="020B0403050203000203" pitchFamily="34" charset="0"/>
              </a:defRPr>
            </a:lvl4pPr>
            <a:lvl5pPr defTabSz="580629">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22620876"/>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ver, cyan">
    <p:spTree>
      <p:nvGrpSpPr>
        <p:cNvPr id="1" name=""/>
        <p:cNvGrpSpPr/>
        <p:nvPr/>
      </p:nvGrpSpPr>
      <p:grpSpPr>
        <a:xfrm>
          <a:off x="0" y="0"/>
          <a:ext cx="0" cy="0"/>
          <a:chOff x="0" y="0"/>
          <a:chExt cx="0" cy="0"/>
        </a:xfrm>
      </p:grpSpPr>
      <p:sp>
        <p:nvSpPr>
          <p:cNvPr id="3" name="Rectangle 2" descr="Blue 10 full slide background ">
            <a:extLst>
              <a:ext uri="{FF2B5EF4-FFF2-40B4-BE49-F238E27FC236}">
                <a16:creationId xmlns:a16="http://schemas.microsoft.com/office/drawing/2014/main" id="{8D23798D-A03E-2BC6-136A-14C1E387E723}"/>
              </a:ext>
            </a:extLst>
          </p:cNvPr>
          <p:cNvSpPr/>
          <p:nvPr userDrawn="1"/>
        </p:nvSpPr>
        <p:spPr bwMode="auto">
          <a:xfrm>
            <a:off x="0" y="0"/>
            <a:ext cx="12192000" cy="6000750"/>
          </a:xfrm>
          <a:prstGeom prst="rect">
            <a:avLst/>
          </a:prstGeom>
          <a:solidFill>
            <a:srgbClr val="E5F6FF"/>
          </a:solidFill>
          <a:ln w="19050">
            <a:solidFill>
              <a:srgbClr val="E5F6FF"/>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45714" tIns="45714" rIns="45714" bIns="45714" numCol="1" rtlCol="0" anchor="t" anchorCtr="0" compatLnSpc="1">
            <a:prstTxWarp prst="textNoShape">
              <a:avLst/>
            </a:prstTxWarp>
          </a:bodyPr>
          <a:lstStyle/>
          <a:p>
            <a:pPr marL="0" marR="0" indent="0" algn="l" defTabSz="457109" rtl="0" eaLnBrk="1" fontAlgn="base" latinLnBrk="0" hangingPunct="1">
              <a:lnSpc>
                <a:spcPct val="100000"/>
              </a:lnSpc>
              <a:spcBef>
                <a:spcPct val="0"/>
              </a:spcBef>
              <a:spcAft>
                <a:spcPct val="0"/>
              </a:spcAft>
              <a:buClrTx/>
              <a:buSzTx/>
              <a:buFont typeface="IBM Plex Sans Light"/>
              <a:buNone/>
              <a:tabLst/>
            </a:pPr>
            <a:endParaRPr kumimoji="0" lang="en-US" sz="700" b="0" i="0" u="none" strike="noStrike" cap="none" normalizeH="0" baseline="0" dirty="0">
              <a:ln>
                <a:noFill/>
              </a:ln>
              <a:solidFill>
                <a:schemeClr val="bg1"/>
              </a:solidFill>
              <a:effectLst/>
              <a:latin typeface="+mn-lt"/>
            </a:endParaRPr>
          </a:p>
        </p:txBody>
      </p:sp>
      <p:sp>
        <p:nvSpPr>
          <p:cNvPr id="7" name="Title 1">
            <a:extLst>
              <a:ext uri="{FF2B5EF4-FFF2-40B4-BE49-F238E27FC236}">
                <a16:creationId xmlns:a16="http://schemas.microsoft.com/office/drawing/2014/main" id="{184617A5-E44D-86DD-8C8E-5D85DFCA435B}"/>
              </a:ext>
            </a:extLst>
          </p:cNvPr>
          <p:cNvSpPr>
            <a:spLocks noGrp="1"/>
          </p:cNvSpPr>
          <p:nvPr>
            <p:ph type="title"/>
          </p:nvPr>
        </p:nvSpPr>
        <p:spPr>
          <a:xfrm>
            <a:off x="287998" y="192024"/>
            <a:ext cx="5524575" cy="3144044"/>
          </a:xfrm>
        </p:spPr>
        <p:txBody>
          <a:bodyPr/>
          <a:lstStyle>
            <a:lvl1pPr>
              <a:lnSpc>
                <a:spcPct val="100000"/>
              </a:lnSpc>
              <a:defRPr sz="4299">
                <a:solidFill>
                  <a:schemeClr val="tx2"/>
                </a:solidFill>
              </a:defRPr>
            </a:lvl1pPr>
          </a:lstStyle>
          <a:p>
            <a:r>
              <a:rPr lang="en-GB"/>
              <a:t>Click to edit Master title style</a:t>
            </a:r>
            <a:endParaRPr lang="en-US" dirty="0"/>
          </a:p>
        </p:txBody>
      </p:sp>
      <p:sp>
        <p:nvSpPr>
          <p:cNvPr id="5" name="Text Placeholder 6">
            <a:extLst>
              <a:ext uri="{FF2B5EF4-FFF2-40B4-BE49-F238E27FC236}">
                <a16:creationId xmlns:a16="http://schemas.microsoft.com/office/drawing/2014/main" id="{28CADC67-06E4-9D0B-7A49-159C1E99D517}"/>
              </a:ext>
            </a:extLst>
          </p:cNvPr>
          <p:cNvSpPr>
            <a:spLocks noGrp="1"/>
          </p:cNvSpPr>
          <p:nvPr>
            <p:ph type="body" sz="quarter" idx="12"/>
          </p:nvPr>
        </p:nvSpPr>
        <p:spPr>
          <a:xfrm>
            <a:off x="287999" y="6044184"/>
            <a:ext cx="2468622" cy="571500"/>
          </a:xfrm>
        </p:spPr>
        <p:txBody>
          <a:bodyPr anchor="b"/>
          <a:lstStyle>
            <a:lvl1pPr>
              <a:lnSpc>
                <a:spcPct val="110000"/>
              </a:lnSpc>
              <a:spcBef>
                <a:spcPts val="0"/>
              </a:spcBef>
              <a:defRPr sz="1400">
                <a:solidFill>
                  <a:schemeClr val="tx1"/>
                </a:solidFill>
              </a:defRPr>
            </a:lvl1pPr>
            <a:lvl2pPr marL="127990" indent="-127990">
              <a:lnSpc>
                <a:spcPct val="110000"/>
              </a:lnSpc>
              <a:spcBef>
                <a:spcPts val="0"/>
              </a:spcBef>
              <a:defRPr sz="1400">
                <a:solidFill>
                  <a:schemeClr val="tx1"/>
                </a:solidFill>
              </a:defRPr>
            </a:lvl2pPr>
            <a:lvl3pPr marL="255981" indent="-127990">
              <a:lnSpc>
                <a:spcPct val="110000"/>
              </a:lnSpc>
              <a:spcBef>
                <a:spcPts val="0"/>
              </a:spcBef>
              <a:defRPr sz="1400">
                <a:solidFill>
                  <a:schemeClr val="tx1"/>
                </a:solidFill>
              </a:defRPr>
            </a:lvl3pPr>
            <a:lvl4pPr marL="383971" indent="-127990">
              <a:lnSpc>
                <a:spcPct val="110000"/>
              </a:lnSpc>
              <a:spcBef>
                <a:spcPts val="0"/>
              </a:spcBef>
              <a:defRPr sz="1400">
                <a:solidFill>
                  <a:schemeClr val="tx1"/>
                </a:solidFill>
              </a:defRPr>
            </a:lvl4pPr>
            <a:lvl5pPr>
              <a:lnSpc>
                <a:spcPct val="110000"/>
              </a:lnSpc>
              <a:spcBef>
                <a:spcPts val="0"/>
              </a:spcBef>
              <a:defRPr sz="14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6" name="Text Placeholder 5">
            <a:extLst>
              <a:ext uri="{FF2B5EF4-FFF2-40B4-BE49-F238E27FC236}">
                <a16:creationId xmlns:a16="http://schemas.microsoft.com/office/drawing/2014/main" id="{6BAFC6AD-C46B-8438-C789-096006859E45}"/>
              </a:ext>
            </a:extLst>
          </p:cNvPr>
          <p:cNvSpPr>
            <a:spLocks noGrp="1"/>
          </p:cNvSpPr>
          <p:nvPr>
            <p:ph type="body" sz="quarter" idx="13"/>
          </p:nvPr>
        </p:nvSpPr>
        <p:spPr>
          <a:xfrm>
            <a:off x="3335316" y="6042370"/>
            <a:ext cx="2468622" cy="571500"/>
          </a:xfrm>
        </p:spPr>
        <p:txBody>
          <a:bodyPr anchor="b"/>
          <a:lstStyle>
            <a:lvl1pPr>
              <a:lnSpc>
                <a:spcPct val="110000"/>
              </a:lnSpc>
              <a:spcBef>
                <a:spcPts val="0"/>
              </a:spcBef>
              <a:defRPr sz="1400">
                <a:solidFill>
                  <a:schemeClr val="tx1"/>
                </a:solidFill>
              </a:defRPr>
            </a:lvl1pPr>
            <a:lvl2pPr marL="127990" indent="-127990">
              <a:lnSpc>
                <a:spcPct val="110000"/>
              </a:lnSpc>
              <a:spcBef>
                <a:spcPts val="0"/>
              </a:spcBef>
              <a:defRPr sz="1400">
                <a:solidFill>
                  <a:schemeClr val="tx1"/>
                </a:solidFill>
              </a:defRPr>
            </a:lvl2pPr>
            <a:lvl3pPr marL="255981" indent="-127990">
              <a:lnSpc>
                <a:spcPct val="110000"/>
              </a:lnSpc>
              <a:spcBef>
                <a:spcPts val="0"/>
              </a:spcBef>
              <a:defRPr sz="1400">
                <a:solidFill>
                  <a:schemeClr val="tx1"/>
                </a:solidFill>
              </a:defRPr>
            </a:lvl3pPr>
            <a:lvl4pPr marL="383971" indent="-127990">
              <a:lnSpc>
                <a:spcPct val="110000"/>
              </a:lnSpc>
              <a:spcBef>
                <a:spcPts val="0"/>
              </a:spcBef>
              <a:defRPr sz="1400">
                <a:solidFill>
                  <a:schemeClr val="tx1"/>
                </a:solidFill>
              </a:defRPr>
            </a:lvl4pPr>
            <a:lvl5pPr>
              <a:lnSpc>
                <a:spcPct val="110000"/>
              </a:lnSpc>
              <a:spcBef>
                <a:spcPts val="0"/>
              </a:spcBef>
              <a:defRPr sz="14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pic>
        <p:nvPicPr>
          <p:cNvPr id="4" name="Picture 3" descr="IBM 8-bar logo">
            <a:extLst>
              <a:ext uri="{FF2B5EF4-FFF2-40B4-BE49-F238E27FC236}">
                <a16:creationId xmlns:a16="http://schemas.microsoft.com/office/drawing/2014/main" id="{CCD12723-D775-EE21-95A9-8E6D8BA4DC28}"/>
              </a:ext>
            </a:extLst>
          </p:cNvPr>
          <p:cNvPicPr>
            <a:picLocks noChangeAspect="1"/>
          </p:cNvPicPr>
          <p:nvPr userDrawn="1"/>
        </p:nvPicPr>
        <p:blipFill>
          <a:blip r:embed="rId2"/>
          <a:stretch>
            <a:fillRect/>
          </a:stretch>
        </p:blipFill>
        <p:spPr>
          <a:xfrm>
            <a:off x="11138525" y="6263482"/>
            <a:ext cx="819043" cy="304800"/>
          </a:xfrm>
          <a:prstGeom prst="rect">
            <a:avLst/>
          </a:prstGeom>
        </p:spPr>
      </p:pic>
    </p:spTree>
    <p:extLst>
      <p:ext uri="{BB962C8B-B14F-4D97-AF65-F5344CB8AC3E}">
        <p14:creationId xmlns:p14="http://schemas.microsoft.com/office/powerpoint/2010/main" val="2539928883"/>
      </p:ext>
    </p:extLst>
  </p:cSld>
  <p:clrMapOvr>
    <a:masterClrMapping/>
  </p:clrMapOvr>
  <p:transition spd="med"/>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ext, 2 columns, small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691A7-388D-D543-2C74-58FA1F3BC20C}"/>
              </a:ext>
            </a:extLst>
          </p:cNvPr>
          <p:cNvSpPr>
            <a:spLocks noGrp="1"/>
          </p:cNvSpPr>
          <p:nvPr>
            <p:ph type="title"/>
          </p:nvPr>
        </p:nvSpPr>
        <p:spPr>
          <a:xfrm>
            <a:off x="287999" y="192601"/>
            <a:ext cx="2476177" cy="2286793"/>
          </a:xfrm>
        </p:spPr>
        <p:txBody>
          <a:bodyPr/>
          <a:lstStyle>
            <a:lvl1pPr>
              <a:lnSpc>
                <a:spcPct val="100000"/>
              </a:lnSpc>
              <a:defRPr sz="2200" b="0" i="0">
                <a:solidFill>
                  <a:schemeClr val="tx2"/>
                </a:solidFill>
                <a:latin typeface="IBM Plex Sans Light" panose="020B0403050203000203" pitchFamily="34" charset="0"/>
              </a:defRPr>
            </a:lvl1pPr>
          </a:lstStyle>
          <a:p>
            <a:r>
              <a:rPr lang="en-US" dirty="0"/>
              <a:t>Click to edit Master title style</a:t>
            </a:r>
          </a:p>
        </p:txBody>
      </p:sp>
      <p:sp>
        <p:nvSpPr>
          <p:cNvPr id="4" name="Footer Placeholder 3">
            <a:extLst>
              <a:ext uri="{FF2B5EF4-FFF2-40B4-BE49-F238E27FC236}">
                <a16:creationId xmlns:a16="http://schemas.microsoft.com/office/drawing/2014/main" id="{5AA54578-ECD5-347E-35A9-C3F93EB8CDFE}"/>
              </a:ext>
            </a:extLst>
          </p:cNvPr>
          <p:cNvSpPr>
            <a:spLocks noGrp="1"/>
          </p:cNvSpPr>
          <p:nvPr>
            <p:ph type="ftr" sz="quarter" idx="13"/>
          </p:nvPr>
        </p:nvSpPr>
        <p:spPr/>
        <p:txBody>
          <a:bodyPr/>
          <a:lstStyle>
            <a:lvl1pPr>
              <a:defRPr b="0" i="0">
                <a:latin typeface="IBM Plex Sans Light" panose="020B0403050203000203" pitchFamily="34" charset="0"/>
              </a:defRPr>
            </a:lvl1pPr>
          </a:lstStyle>
          <a:p>
            <a:endParaRPr lang="en-US" dirty="0"/>
          </a:p>
        </p:txBody>
      </p:sp>
      <p:sp>
        <p:nvSpPr>
          <p:cNvPr id="7" name="Slide Number">
            <a:extLst>
              <a:ext uri="{FF2B5EF4-FFF2-40B4-BE49-F238E27FC236}">
                <a16:creationId xmlns:a16="http://schemas.microsoft.com/office/drawing/2014/main" id="{745FF4F8-7F82-E9C2-8046-C791019E1694}"/>
              </a:ext>
            </a:extLst>
          </p:cNvPr>
          <p:cNvSpPr txBox="1">
            <a:spLocks noGrp="1"/>
          </p:cNvSpPr>
          <p:nvPr>
            <p:ph type="sldNum" sz="quarter" idx="4"/>
          </p:nvPr>
        </p:nvSpPr>
        <p:spPr>
          <a:xfrm>
            <a:off x="11769265" y="6469419"/>
            <a:ext cx="135436"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Light" panose="020B04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6" name="Text Placeholder 6">
            <a:extLst>
              <a:ext uri="{FF2B5EF4-FFF2-40B4-BE49-F238E27FC236}">
                <a16:creationId xmlns:a16="http://schemas.microsoft.com/office/drawing/2014/main" id="{138C4317-85BF-2C36-29AD-9974CF6DE93C}"/>
              </a:ext>
            </a:extLst>
          </p:cNvPr>
          <p:cNvSpPr>
            <a:spLocks noGrp="1"/>
          </p:cNvSpPr>
          <p:nvPr>
            <p:ph type="body" sz="quarter" idx="10"/>
          </p:nvPr>
        </p:nvSpPr>
        <p:spPr>
          <a:xfrm>
            <a:off x="6386899" y="192024"/>
            <a:ext cx="2481639" cy="5715793"/>
          </a:xfrm>
          <a:prstGeom prst="rect">
            <a:avLst/>
          </a:prstGeom>
        </p:spPr>
        <p:txBody>
          <a:bodyPr/>
          <a:lstStyle>
            <a:lvl1pPr defTabSz="580629">
              <a:lnSpc>
                <a:spcPct val="100000"/>
              </a:lnSpc>
              <a:spcBef>
                <a:spcPts val="0"/>
              </a:spcBef>
              <a:defRPr sz="1800" b="0" i="0">
                <a:solidFill>
                  <a:schemeClr val="tx1"/>
                </a:solidFill>
                <a:latin typeface="IBM Plex Sans Light" panose="020B0403050203000203" pitchFamily="34" charset="0"/>
              </a:defRPr>
            </a:lvl1pPr>
            <a:lvl2pPr defTabSz="580629">
              <a:lnSpc>
                <a:spcPct val="100000"/>
              </a:lnSpc>
              <a:spcBef>
                <a:spcPts val="0"/>
              </a:spcBef>
              <a:defRPr sz="1800" b="0" i="0">
                <a:solidFill>
                  <a:schemeClr val="tx1"/>
                </a:solidFill>
                <a:latin typeface="IBM Plex Sans Light" panose="020B0403050203000203" pitchFamily="34" charset="0"/>
              </a:defRPr>
            </a:lvl2pPr>
            <a:lvl3pPr defTabSz="580629">
              <a:lnSpc>
                <a:spcPct val="100000"/>
              </a:lnSpc>
              <a:spcBef>
                <a:spcPts val="0"/>
              </a:spcBef>
              <a:defRPr sz="1800" b="0" i="0">
                <a:solidFill>
                  <a:schemeClr val="tx1"/>
                </a:solidFill>
                <a:latin typeface="IBM Plex Sans Light" panose="020B0403050203000203" pitchFamily="34" charset="0"/>
              </a:defRPr>
            </a:lvl3pPr>
            <a:lvl4pPr defTabSz="580629">
              <a:lnSpc>
                <a:spcPct val="100000"/>
              </a:lnSpc>
              <a:spcBef>
                <a:spcPts val="0"/>
              </a:spcBef>
              <a:defRPr sz="1800" b="0" i="0">
                <a:solidFill>
                  <a:schemeClr val="tx1"/>
                </a:solidFill>
                <a:latin typeface="IBM Plex Sans Light" panose="020B0403050203000203" pitchFamily="34" charset="0"/>
              </a:defRPr>
            </a:lvl4pPr>
            <a:lvl5pPr defTabSz="580629">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a:extLst>
              <a:ext uri="{FF2B5EF4-FFF2-40B4-BE49-F238E27FC236}">
                <a16:creationId xmlns:a16="http://schemas.microsoft.com/office/drawing/2014/main" id="{11D0A98E-CDEF-685C-25C7-E4EA3AFDCDFD}"/>
              </a:ext>
            </a:extLst>
          </p:cNvPr>
          <p:cNvSpPr>
            <a:spLocks noGrp="1"/>
          </p:cNvSpPr>
          <p:nvPr>
            <p:ph type="body" sz="quarter" idx="20"/>
          </p:nvPr>
        </p:nvSpPr>
        <p:spPr>
          <a:xfrm>
            <a:off x="9422363" y="192023"/>
            <a:ext cx="2481639" cy="5715792"/>
          </a:xfrm>
          <a:prstGeom prst="rect">
            <a:avLst/>
          </a:prstGeom>
        </p:spPr>
        <p:txBody>
          <a:bodyPr/>
          <a:lstStyle>
            <a:lvl1pPr defTabSz="580629">
              <a:lnSpc>
                <a:spcPct val="100000"/>
              </a:lnSpc>
              <a:spcBef>
                <a:spcPts val="0"/>
              </a:spcBef>
              <a:defRPr sz="1800" b="0" i="0">
                <a:solidFill>
                  <a:schemeClr val="tx1"/>
                </a:solidFill>
                <a:latin typeface="IBM Plex Sans Light" panose="020B0403050203000203" pitchFamily="34" charset="0"/>
              </a:defRPr>
            </a:lvl1pPr>
            <a:lvl2pPr defTabSz="580629">
              <a:lnSpc>
                <a:spcPct val="100000"/>
              </a:lnSpc>
              <a:spcBef>
                <a:spcPts val="0"/>
              </a:spcBef>
              <a:defRPr sz="1800" b="0" i="0">
                <a:solidFill>
                  <a:schemeClr val="tx1"/>
                </a:solidFill>
                <a:latin typeface="IBM Plex Sans Light" panose="020B0403050203000203" pitchFamily="34" charset="0"/>
              </a:defRPr>
            </a:lvl2pPr>
            <a:lvl3pPr defTabSz="580629">
              <a:lnSpc>
                <a:spcPct val="100000"/>
              </a:lnSpc>
              <a:spcBef>
                <a:spcPts val="0"/>
              </a:spcBef>
              <a:defRPr sz="1800" b="0" i="0">
                <a:solidFill>
                  <a:schemeClr val="tx1"/>
                </a:solidFill>
                <a:latin typeface="IBM Plex Sans Light" panose="020B0403050203000203" pitchFamily="34" charset="0"/>
              </a:defRPr>
            </a:lvl3pPr>
            <a:lvl4pPr defTabSz="580629">
              <a:lnSpc>
                <a:spcPct val="100000"/>
              </a:lnSpc>
              <a:spcBef>
                <a:spcPts val="0"/>
              </a:spcBef>
              <a:defRPr sz="1800" b="0" i="0">
                <a:solidFill>
                  <a:schemeClr val="tx1"/>
                </a:solidFill>
                <a:latin typeface="IBM Plex Sans Light" panose="020B0403050203000203" pitchFamily="34" charset="0"/>
              </a:defRPr>
            </a:lvl4pPr>
            <a:lvl5pPr defTabSz="580629">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836304854"/>
      </p:ext>
    </p:extLst>
  </p:cSld>
  <p:clrMapOvr>
    <a:masterClrMapping/>
  </p:clrMapOvr>
  <p:transition spd="med"/>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Text, 2 columns, dividers, large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E75BA-E283-08AE-B230-A89A2245C127}"/>
              </a:ext>
            </a:extLst>
          </p:cNvPr>
          <p:cNvSpPr>
            <a:spLocks noGrp="1"/>
          </p:cNvSpPr>
          <p:nvPr>
            <p:ph type="title"/>
          </p:nvPr>
        </p:nvSpPr>
        <p:spPr>
          <a:xfrm>
            <a:off x="287999" y="192025"/>
            <a:ext cx="5519020" cy="2286793"/>
          </a:xfrm>
        </p:spPr>
        <p:txBody>
          <a:bodyPr rIns="457200"/>
          <a:lstStyle>
            <a:lvl1pPr>
              <a:lnSpc>
                <a:spcPct val="100000"/>
              </a:lnSpc>
              <a:defRPr b="0" i="0">
                <a:solidFill>
                  <a:schemeClr val="tx2"/>
                </a:solidFill>
                <a:latin typeface="IBM Plex Sans Light" panose="020B0403050203000203" pitchFamily="34" charset="0"/>
              </a:defRPr>
            </a:lvl1pPr>
          </a:lstStyle>
          <a:p>
            <a:r>
              <a:rPr lang="en-US" dirty="0"/>
              <a:t>Click to edit Master title style</a:t>
            </a:r>
          </a:p>
        </p:txBody>
      </p:sp>
      <p:sp>
        <p:nvSpPr>
          <p:cNvPr id="6" name="Footer Placeholder 5">
            <a:extLst>
              <a:ext uri="{FF2B5EF4-FFF2-40B4-BE49-F238E27FC236}">
                <a16:creationId xmlns:a16="http://schemas.microsoft.com/office/drawing/2014/main" id="{A3AE734E-170F-6CE2-C852-A644ACB8F409}"/>
              </a:ext>
            </a:extLst>
          </p:cNvPr>
          <p:cNvSpPr>
            <a:spLocks noGrp="1"/>
          </p:cNvSpPr>
          <p:nvPr>
            <p:ph type="ftr" sz="quarter" idx="20"/>
          </p:nvPr>
        </p:nvSpPr>
        <p:spPr/>
        <p:txBody>
          <a:bodyPr/>
          <a:lstStyle>
            <a:lvl1pPr>
              <a:defRPr b="0" i="0">
                <a:latin typeface="IBM Plex Sans Light" panose="020B0403050203000203" pitchFamily="34" charset="0"/>
              </a:defRPr>
            </a:lvl1pPr>
          </a:lstStyle>
          <a:p>
            <a:endParaRPr lang="en-US" dirty="0"/>
          </a:p>
        </p:txBody>
      </p:sp>
      <p:sp>
        <p:nvSpPr>
          <p:cNvPr id="7" name="Slide Number">
            <a:extLst>
              <a:ext uri="{FF2B5EF4-FFF2-40B4-BE49-F238E27FC236}">
                <a16:creationId xmlns:a16="http://schemas.microsoft.com/office/drawing/2014/main" id="{9BFC0CA6-CE6F-D94C-2967-FBF2240020C4}"/>
              </a:ext>
            </a:extLst>
          </p:cNvPr>
          <p:cNvSpPr txBox="1">
            <a:spLocks noGrp="1"/>
          </p:cNvSpPr>
          <p:nvPr>
            <p:ph type="sldNum" sz="quarter" idx="4"/>
          </p:nvPr>
        </p:nvSpPr>
        <p:spPr>
          <a:xfrm>
            <a:off x="11769265" y="6469419"/>
            <a:ext cx="135436"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Light" panose="020B04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11" name="Text Placeholder 6">
            <a:extLst>
              <a:ext uri="{FF2B5EF4-FFF2-40B4-BE49-F238E27FC236}">
                <a16:creationId xmlns:a16="http://schemas.microsoft.com/office/drawing/2014/main" id="{4401EF50-EF95-0C87-38FD-2E0B9FD3E33F}"/>
              </a:ext>
            </a:extLst>
          </p:cNvPr>
          <p:cNvSpPr>
            <a:spLocks noGrp="1"/>
          </p:cNvSpPr>
          <p:nvPr>
            <p:ph type="body" sz="quarter" idx="10"/>
          </p:nvPr>
        </p:nvSpPr>
        <p:spPr>
          <a:xfrm>
            <a:off x="6393058" y="1714501"/>
            <a:ext cx="2481639" cy="4286249"/>
          </a:xfrm>
          <a:prstGeom prst="rect">
            <a:avLst/>
          </a:prstGeom>
        </p:spPr>
        <p:txBody>
          <a:bodyPr/>
          <a:lstStyle>
            <a:lvl1pPr defTabSz="580629">
              <a:lnSpc>
                <a:spcPct val="100000"/>
              </a:lnSpc>
              <a:spcBef>
                <a:spcPts val="0"/>
              </a:spcBef>
              <a:defRPr sz="1800" b="0" i="0">
                <a:solidFill>
                  <a:schemeClr val="tx1"/>
                </a:solidFill>
                <a:latin typeface="IBM Plex Sans Light" panose="020B0403050203000203" pitchFamily="34" charset="0"/>
              </a:defRPr>
            </a:lvl1pPr>
            <a:lvl2pPr defTabSz="580629">
              <a:lnSpc>
                <a:spcPct val="100000"/>
              </a:lnSpc>
              <a:spcBef>
                <a:spcPts val="0"/>
              </a:spcBef>
              <a:defRPr sz="1800" b="0" i="0">
                <a:solidFill>
                  <a:schemeClr val="tx1"/>
                </a:solidFill>
                <a:latin typeface="IBM Plex Sans Light" panose="020B0403050203000203" pitchFamily="34" charset="0"/>
              </a:defRPr>
            </a:lvl2pPr>
            <a:lvl3pPr defTabSz="580629">
              <a:lnSpc>
                <a:spcPct val="100000"/>
              </a:lnSpc>
              <a:spcBef>
                <a:spcPts val="0"/>
              </a:spcBef>
              <a:defRPr sz="1800" b="0" i="0">
                <a:solidFill>
                  <a:schemeClr val="tx1"/>
                </a:solidFill>
                <a:latin typeface="IBM Plex Sans Light" panose="020B0403050203000203" pitchFamily="34" charset="0"/>
              </a:defRPr>
            </a:lvl3pPr>
            <a:lvl4pPr defTabSz="580629">
              <a:lnSpc>
                <a:spcPct val="100000"/>
              </a:lnSpc>
              <a:spcBef>
                <a:spcPts val="0"/>
              </a:spcBef>
              <a:defRPr sz="1800" b="0" i="0">
                <a:solidFill>
                  <a:schemeClr val="tx1"/>
                </a:solidFill>
                <a:latin typeface="IBM Plex Sans Light" panose="020B0403050203000203" pitchFamily="34" charset="0"/>
              </a:defRPr>
            </a:lvl4pPr>
            <a:lvl5pPr defTabSz="580629">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Text Placeholder 6">
            <a:extLst>
              <a:ext uri="{FF2B5EF4-FFF2-40B4-BE49-F238E27FC236}">
                <a16:creationId xmlns:a16="http://schemas.microsoft.com/office/drawing/2014/main" id="{A7715D83-2EB0-631E-31DF-DAE49EE10509}"/>
              </a:ext>
            </a:extLst>
          </p:cNvPr>
          <p:cNvSpPr>
            <a:spLocks noGrp="1"/>
          </p:cNvSpPr>
          <p:nvPr>
            <p:ph type="body" sz="quarter" idx="21"/>
          </p:nvPr>
        </p:nvSpPr>
        <p:spPr>
          <a:xfrm>
            <a:off x="9428523" y="1714502"/>
            <a:ext cx="2481639" cy="4286249"/>
          </a:xfrm>
          <a:prstGeom prst="rect">
            <a:avLst/>
          </a:prstGeom>
        </p:spPr>
        <p:txBody>
          <a:bodyPr/>
          <a:lstStyle>
            <a:lvl1pPr defTabSz="580629">
              <a:lnSpc>
                <a:spcPct val="100000"/>
              </a:lnSpc>
              <a:spcBef>
                <a:spcPts val="0"/>
              </a:spcBef>
              <a:defRPr sz="1800" b="0" i="0">
                <a:solidFill>
                  <a:schemeClr val="tx1"/>
                </a:solidFill>
                <a:latin typeface="IBM Plex Sans Light" panose="020B0403050203000203" pitchFamily="34" charset="0"/>
              </a:defRPr>
            </a:lvl1pPr>
            <a:lvl2pPr defTabSz="580629">
              <a:lnSpc>
                <a:spcPct val="100000"/>
              </a:lnSpc>
              <a:spcBef>
                <a:spcPts val="0"/>
              </a:spcBef>
              <a:defRPr sz="1800" b="0" i="0">
                <a:solidFill>
                  <a:schemeClr val="tx1"/>
                </a:solidFill>
                <a:latin typeface="IBM Plex Sans Light" panose="020B0403050203000203" pitchFamily="34" charset="0"/>
              </a:defRPr>
            </a:lvl2pPr>
            <a:lvl3pPr defTabSz="580629">
              <a:lnSpc>
                <a:spcPct val="100000"/>
              </a:lnSpc>
              <a:spcBef>
                <a:spcPts val="0"/>
              </a:spcBef>
              <a:defRPr sz="1800" b="0" i="0">
                <a:solidFill>
                  <a:schemeClr val="tx1"/>
                </a:solidFill>
                <a:latin typeface="IBM Plex Sans Light" panose="020B0403050203000203" pitchFamily="34" charset="0"/>
              </a:defRPr>
            </a:lvl3pPr>
            <a:lvl4pPr defTabSz="580629">
              <a:lnSpc>
                <a:spcPct val="100000"/>
              </a:lnSpc>
              <a:spcBef>
                <a:spcPts val="0"/>
              </a:spcBef>
              <a:defRPr sz="1800" b="0" i="0">
                <a:solidFill>
                  <a:schemeClr val="tx1"/>
                </a:solidFill>
                <a:latin typeface="IBM Plex Sans Light" panose="020B0403050203000203" pitchFamily="34" charset="0"/>
              </a:defRPr>
            </a:lvl4pPr>
            <a:lvl5pPr defTabSz="580629">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3" name="Text Placeholder 6">
            <a:extLst>
              <a:ext uri="{FF2B5EF4-FFF2-40B4-BE49-F238E27FC236}">
                <a16:creationId xmlns:a16="http://schemas.microsoft.com/office/drawing/2014/main" id="{72EE4CB5-8991-123D-EBF8-1ED34CC50FE6}"/>
              </a:ext>
            </a:extLst>
          </p:cNvPr>
          <p:cNvSpPr>
            <a:spLocks noGrp="1"/>
          </p:cNvSpPr>
          <p:nvPr>
            <p:ph type="body" sz="quarter" idx="22"/>
          </p:nvPr>
        </p:nvSpPr>
        <p:spPr>
          <a:xfrm>
            <a:off x="6393058" y="192025"/>
            <a:ext cx="2481639" cy="762793"/>
          </a:xfrm>
          <a:prstGeom prst="rect">
            <a:avLst/>
          </a:prstGeom>
        </p:spPr>
        <p:txBody>
          <a:bodyPr/>
          <a:lstStyle>
            <a:lvl1pPr defTabSz="580629">
              <a:lnSpc>
                <a:spcPct val="100000"/>
              </a:lnSpc>
              <a:spcBef>
                <a:spcPts val="0"/>
              </a:spcBef>
              <a:defRPr sz="2200" b="0" i="0">
                <a:solidFill>
                  <a:schemeClr val="tx1"/>
                </a:solidFill>
                <a:latin typeface="IBM Plex Sans Light" panose="020B0403050203000203" pitchFamily="34" charset="0"/>
              </a:defRPr>
            </a:lvl1pPr>
            <a:lvl2pPr defTabSz="580629">
              <a:lnSpc>
                <a:spcPct val="100000"/>
              </a:lnSpc>
              <a:spcBef>
                <a:spcPts val="0"/>
              </a:spcBef>
              <a:defRPr sz="2200" b="0" i="0">
                <a:solidFill>
                  <a:schemeClr val="tx1"/>
                </a:solidFill>
                <a:latin typeface="IBM Plex Sans Light" panose="020B0403050203000203" pitchFamily="34" charset="0"/>
              </a:defRPr>
            </a:lvl2pPr>
            <a:lvl3pPr defTabSz="580629">
              <a:lnSpc>
                <a:spcPct val="100000"/>
              </a:lnSpc>
              <a:spcBef>
                <a:spcPts val="0"/>
              </a:spcBef>
              <a:defRPr sz="2200" b="0" i="0">
                <a:solidFill>
                  <a:schemeClr val="tx1"/>
                </a:solidFill>
                <a:latin typeface="IBM Plex Sans Light" panose="020B0403050203000203" pitchFamily="34" charset="0"/>
              </a:defRPr>
            </a:lvl3pPr>
            <a:lvl4pPr defTabSz="580629">
              <a:lnSpc>
                <a:spcPct val="100000"/>
              </a:lnSpc>
              <a:spcBef>
                <a:spcPts val="0"/>
              </a:spcBef>
              <a:defRPr sz="2200" b="0" i="0">
                <a:solidFill>
                  <a:schemeClr val="tx1"/>
                </a:solidFill>
                <a:latin typeface="IBM Plex Sans Light" panose="020B0403050203000203" pitchFamily="34" charset="0"/>
              </a:defRPr>
            </a:lvl4pPr>
            <a:lvl5pPr defTabSz="580629">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4" name="Text Placeholder 6">
            <a:extLst>
              <a:ext uri="{FF2B5EF4-FFF2-40B4-BE49-F238E27FC236}">
                <a16:creationId xmlns:a16="http://schemas.microsoft.com/office/drawing/2014/main" id="{14ACB30C-F320-75FA-F4BC-8A4103FF2F36}"/>
              </a:ext>
            </a:extLst>
          </p:cNvPr>
          <p:cNvSpPr>
            <a:spLocks noGrp="1"/>
          </p:cNvSpPr>
          <p:nvPr>
            <p:ph type="body" sz="quarter" idx="23"/>
          </p:nvPr>
        </p:nvSpPr>
        <p:spPr>
          <a:xfrm>
            <a:off x="9422363" y="192025"/>
            <a:ext cx="2481639" cy="762793"/>
          </a:xfrm>
          <a:prstGeom prst="rect">
            <a:avLst/>
          </a:prstGeom>
        </p:spPr>
        <p:txBody>
          <a:bodyPr/>
          <a:lstStyle>
            <a:lvl1pPr defTabSz="580629">
              <a:lnSpc>
                <a:spcPct val="100000"/>
              </a:lnSpc>
              <a:spcBef>
                <a:spcPts val="0"/>
              </a:spcBef>
              <a:defRPr sz="2200" b="0" i="0">
                <a:solidFill>
                  <a:schemeClr val="tx1"/>
                </a:solidFill>
                <a:latin typeface="IBM Plex Sans Light" panose="020B0403050203000203" pitchFamily="34" charset="0"/>
              </a:defRPr>
            </a:lvl1pPr>
            <a:lvl2pPr defTabSz="580629">
              <a:lnSpc>
                <a:spcPct val="100000"/>
              </a:lnSpc>
              <a:spcBef>
                <a:spcPts val="0"/>
              </a:spcBef>
              <a:defRPr sz="2200" b="0" i="0">
                <a:solidFill>
                  <a:schemeClr val="tx1"/>
                </a:solidFill>
                <a:latin typeface="IBM Plex Sans Light" panose="020B0403050203000203" pitchFamily="34" charset="0"/>
              </a:defRPr>
            </a:lvl2pPr>
            <a:lvl3pPr defTabSz="580629">
              <a:lnSpc>
                <a:spcPct val="100000"/>
              </a:lnSpc>
              <a:spcBef>
                <a:spcPts val="0"/>
              </a:spcBef>
              <a:defRPr sz="2200" b="0" i="0">
                <a:solidFill>
                  <a:schemeClr val="tx1"/>
                </a:solidFill>
                <a:latin typeface="IBM Plex Sans Light" panose="020B0403050203000203" pitchFamily="34" charset="0"/>
              </a:defRPr>
            </a:lvl3pPr>
            <a:lvl4pPr defTabSz="580629">
              <a:lnSpc>
                <a:spcPct val="100000"/>
              </a:lnSpc>
              <a:spcBef>
                <a:spcPts val="0"/>
              </a:spcBef>
              <a:defRPr sz="2200" b="0" i="0">
                <a:solidFill>
                  <a:schemeClr val="tx1"/>
                </a:solidFill>
                <a:latin typeface="IBM Plex Sans Light" panose="020B0403050203000203" pitchFamily="34" charset="0"/>
              </a:defRPr>
            </a:lvl4pPr>
            <a:lvl5pPr defTabSz="580629">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354160180"/>
      </p:ext>
    </p:extLst>
  </p:cSld>
  <p:clrMapOvr>
    <a:masterClrMapping/>
  </p:clrMapOvr>
  <p:transition spd="med"/>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Text, 2 columns, dividers, small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E75BA-E283-08AE-B230-A89A2245C127}"/>
              </a:ext>
            </a:extLst>
          </p:cNvPr>
          <p:cNvSpPr>
            <a:spLocks noGrp="1"/>
          </p:cNvSpPr>
          <p:nvPr>
            <p:ph type="title"/>
          </p:nvPr>
        </p:nvSpPr>
        <p:spPr>
          <a:xfrm>
            <a:off x="287999" y="192601"/>
            <a:ext cx="2474591" cy="2286793"/>
          </a:xfrm>
        </p:spPr>
        <p:txBody>
          <a:bodyPr rIns="0"/>
          <a:lstStyle>
            <a:lvl1pPr>
              <a:lnSpc>
                <a:spcPct val="100000"/>
              </a:lnSpc>
              <a:defRPr sz="2200" b="0" i="0">
                <a:solidFill>
                  <a:schemeClr val="tx2"/>
                </a:solidFill>
                <a:latin typeface="IBM Plex Sans Light" panose="020B0403050203000203" pitchFamily="34" charset="0"/>
              </a:defRPr>
            </a:lvl1pPr>
          </a:lstStyle>
          <a:p>
            <a:r>
              <a:rPr lang="en-US" dirty="0"/>
              <a:t>Click to edit Master title style</a:t>
            </a:r>
          </a:p>
        </p:txBody>
      </p:sp>
      <p:sp>
        <p:nvSpPr>
          <p:cNvPr id="6" name="Footer Placeholder 5">
            <a:extLst>
              <a:ext uri="{FF2B5EF4-FFF2-40B4-BE49-F238E27FC236}">
                <a16:creationId xmlns:a16="http://schemas.microsoft.com/office/drawing/2014/main" id="{A3AE734E-170F-6CE2-C852-A644ACB8F409}"/>
              </a:ext>
            </a:extLst>
          </p:cNvPr>
          <p:cNvSpPr>
            <a:spLocks noGrp="1"/>
          </p:cNvSpPr>
          <p:nvPr>
            <p:ph type="ftr" sz="quarter" idx="20"/>
          </p:nvPr>
        </p:nvSpPr>
        <p:spPr/>
        <p:txBody>
          <a:bodyPr/>
          <a:lstStyle>
            <a:lvl1pPr>
              <a:defRPr b="0" i="0">
                <a:latin typeface="IBM Plex Sans Light" panose="020B0403050203000203" pitchFamily="34" charset="0"/>
              </a:defRPr>
            </a:lvl1pPr>
          </a:lstStyle>
          <a:p>
            <a:endParaRPr lang="en-US" dirty="0"/>
          </a:p>
        </p:txBody>
      </p:sp>
      <p:sp>
        <p:nvSpPr>
          <p:cNvPr id="7" name="Slide Number">
            <a:extLst>
              <a:ext uri="{FF2B5EF4-FFF2-40B4-BE49-F238E27FC236}">
                <a16:creationId xmlns:a16="http://schemas.microsoft.com/office/drawing/2014/main" id="{8CF1D655-1791-BEF3-D8AA-E589057E73AC}"/>
              </a:ext>
            </a:extLst>
          </p:cNvPr>
          <p:cNvSpPr txBox="1">
            <a:spLocks noGrp="1"/>
          </p:cNvSpPr>
          <p:nvPr>
            <p:ph type="sldNum" sz="quarter" idx="4"/>
          </p:nvPr>
        </p:nvSpPr>
        <p:spPr>
          <a:xfrm>
            <a:off x="11769265" y="6469419"/>
            <a:ext cx="135436"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Light" panose="020B04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17" name="Text Placeholder 6">
            <a:extLst>
              <a:ext uri="{FF2B5EF4-FFF2-40B4-BE49-F238E27FC236}">
                <a16:creationId xmlns:a16="http://schemas.microsoft.com/office/drawing/2014/main" id="{C320D13A-B2E3-8109-F9A4-70AB45A14B5D}"/>
              </a:ext>
            </a:extLst>
          </p:cNvPr>
          <p:cNvSpPr>
            <a:spLocks noGrp="1"/>
          </p:cNvSpPr>
          <p:nvPr>
            <p:ph type="body" sz="quarter" idx="10"/>
          </p:nvPr>
        </p:nvSpPr>
        <p:spPr>
          <a:xfrm>
            <a:off x="6393058" y="1714501"/>
            <a:ext cx="2481639" cy="4286249"/>
          </a:xfrm>
          <a:prstGeom prst="rect">
            <a:avLst/>
          </a:prstGeom>
        </p:spPr>
        <p:txBody>
          <a:bodyPr/>
          <a:lstStyle>
            <a:lvl1pPr defTabSz="580629">
              <a:lnSpc>
                <a:spcPct val="100000"/>
              </a:lnSpc>
              <a:spcBef>
                <a:spcPts val="0"/>
              </a:spcBef>
              <a:defRPr sz="1400" b="0" i="0">
                <a:solidFill>
                  <a:schemeClr val="tx1"/>
                </a:solidFill>
                <a:latin typeface="IBM Plex Sans Light" panose="020B0403050203000203" pitchFamily="34" charset="0"/>
              </a:defRPr>
            </a:lvl1pPr>
            <a:lvl2pPr defTabSz="580629">
              <a:lnSpc>
                <a:spcPct val="100000"/>
              </a:lnSpc>
              <a:spcBef>
                <a:spcPts val="0"/>
              </a:spcBef>
              <a:defRPr sz="1400" b="0" i="0">
                <a:solidFill>
                  <a:schemeClr val="tx1"/>
                </a:solidFill>
                <a:latin typeface="IBM Plex Sans Light" panose="020B0403050203000203" pitchFamily="34" charset="0"/>
              </a:defRPr>
            </a:lvl2pPr>
            <a:lvl3pPr defTabSz="580629">
              <a:lnSpc>
                <a:spcPct val="100000"/>
              </a:lnSpc>
              <a:spcBef>
                <a:spcPts val="0"/>
              </a:spcBef>
              <a:defRPr sz="1400" b="0" i="0">
                <a:solidFill>
                  <a:schemeClr val="tx1"/>
                </a:solidFill>
                <a:latin typeface="IBM Plex Sans Light" panose="020B0403050203000203" pitchFamily="34" charset="0"/>
              </a:defRPr>
            </a:lvl3pPr>
            <a:lvl4pPr defTabSz="580629">
              <a:lnSpc>
                <a:spcPct val="100000"/>
              </a:lnSpc>
              <a:spcBef>
                <a:spcPts val="0"/>
              </a:spcBef>
              <a:defRPr sz="1400" b="0" i="0">
                <a:solidFill>
                  <a:schemeClr val="tx1"/>
                </a:solidFill>
                <a:latin typeface="IBM Plex Sans Light" panose="020B0403050203000203" pitchFamily="34" charset="0"/>
              </a:defRPr>
            </a:lvl4pPr>
            <a:lvl5pPr defTabSz="580629">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8" name="Text Placeholder 6">
            <a:extLst>
              <a:ext uri="{FF2B5EF4-FFF2-40B4-BE49-F238E27FC236}">
                <a16:creationId xmlns:a16="http://schemas.microsoft.com/office/drawing/2014/main" id="{974BDB94-1ECF-14DA-1C2A-F289E665E08B}"/>
              </a:ext>
            </a:extLst>
          </p:cNvPr>
          <p:cNvSpPr>
            <a:spLocks noGrp="1"/>
          </p:cNvSpPr>
          <p:nvPr>
            <p:ph type="body" sz="quarter" idx="21"/>
          </p:nvPr>
        </p:nvSpPr>
        <p:spPr>
          <a:xfrm>
            <a:off x="9428523" y="1714502"/>
            <a:ext cx="2481639" cy="4286249"/>
          </a:xfrm>
          <a:prstGeom prst="rect">
            <a:avLst/>
          </a:prstGeom>
        </p:spPr>
        <p:txBody>
          <a:bodyPr/>
          <a:lstStyle>
            <a:lvl1pPr defTabSz="580629">
              <a:lnSpc>
                <a:spcPct val="100000"/>
              </a:lnSpc>
              <a:spcBef>
                <a:spcPts val="0"/>
              </a:spcBef>
              <a:defRPr sz="1400" b="0" i="0">
                <a:solidFill>
                  <a:schemeClr val="tx1"/>
                </a:solidFill>
                <a:latin typeface="IBM Plex Sans Light" panose="020B0403050203000203" pitchFamily="34" charset="0"/>
              </a:defRPr>
            </a:lvl1pPr>
            <a:lvl2pPr defTabSz="580629">
              <a:lnSpc>
                <a:spcPct val="100000"/>
              </a:lnSpc>
              <a:spcBef>
                <a:spcPts val="0"/>
              </a:spcBef>
              <a:defRPr sz="1400" b="0" i="0">
                <a:solidFill>
                  <a:schemeClr val="tx1"/>
                </a:solidFill>
                <a:latin typeface="IBM Plex Sans Light" panose="020B0403050203000203" pitchFamily="34" charset="0"/>
              </a:defRPr>
            </a:lvl2pPr>
            <a:lvl3pPr defTabSz="580629">
              <a:lnSpc>
                <a:spcPct val="100000"/>
              </a:lnSpc>
              <a:spcBef>
                <a:spcPts val="0"/>
              </a:spcBef>
              <a:defRPr sz="1400" b="0" i="0">
                <a:solidFill>
                  <a:schemeClr val="tx1"/>
                </a:solidFill>
                <a:latin typeface="IBM Plex Sans Light" panose="020B0403050203000203" pitchFamily="34" charset="0"/>
              </a:defRPr>
            </a:lvl3pPr>
            <a:lvl4pPr defTabSz="580629">
              <a:lnSpc>
                <a:spcPct val="100000"/>
              </a:lnSpc>
              <a:spcBef>
                <a:spcPts val="0"/>
              </a:spcBef>
              <a:defRPr sz="1400" b="0" i="0">
                <a:solidFill>
                  <a:schemeClr val="tx1"/>
                </a:solidFill>
                <a:latin typeface="IBM Plex Sans Light" panose="020B0403050203000203" pitchFamily="34" charset="0"/>
              </a:defRPr>
            </a:lvl4pPr>
            <a:lvl5pPr defTabSz="580629">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9" name="Text Placeholder 6">
            <a:extLst>
              <a:ext uri="{FF2B5EF4-FFF2-40B4-BE49-F238E27FC236}">
                <a16:creationId xmlns:a16="http://schemas.microsoft.com/office/drawing/2014/main" id="{D6E55AA2-DCD0-9227-A831-24FD27E4CB54}"/>
              </a:ext>
            </a:extLst>
          </p:cNvPr>
          <p:cNvSpPr>
            <a:spLocks noGrp="1"/>
          </p:cNvSpPr>
          <p:nvPr>
            <p:ph type="body" sz="quarter" idx="22"/>
          </p:nvPr>
        </p:nvSpPr>
        <p:spPr>
          <a:xfrm>
            <a:off x="6393058" y="192025"/>
            <a:ext cx="2481639" cy="762793"/>
          </a:xfrm>
          <a:prstGeom prst="rect">
            <a:avLst/>
          </a:prstGeom>
        </p:spPr>
        <p:txBody>
          <a:bodyPr/>
          <a:lstStyle>
            <a:lvl1pPr defTabSz="580629">
              <a:lnSpc>
                <a:spcPct val="100000"/>
              </a:lnSpc>
              <a:spcBef>
                <a:spcPts val="0"/>
              </a:spcBef>
              <a:defRPr sz="1800" b="0" i="0">
                <a:solidFill>
                  <a:schemeClr val="tx1"/>
                </a:solidFill>
                <a:latin typeface="IBM Plex Sans Light" panose="020B0403050203000203" pitchFamily="34" charset="0"/>
              </a:defRPr>
            </a:lvl1pPr>
            <a:lvl2pPr defTabSz="580629">
              <a:lnSpc>
                <a:spcPct val="100000"/>
              </a:lnSpc>
              <a:spcBef>
                <a:spcPts val="0"/>
              </a:spcBef>
              <a:defRPr sz="1800" b="0" i="0">
                <a:solidFill>
                  <a:schemeClr val="tx1"/>
                </a:solidFill>
                <a:latin typeface="IBM Plex Sans Light" panose="020B0403050203000203" pitchFamily="34" charset="0"/>
              </a:defRPr>
            </a:lvl2pPr>
            <a:lvl3pPr defTabSz="580629">
              <a:lnSpc>
                <a:spcPct val="100000"/>
              </a:lnSpc>
              <a:spcBef>
                <a:spcPts val="0"/>
              </a:spcBef>
              <a:defRPr sz="1800" b="0" i="0">
                <a:solidFill>
                  <a:schemeClr val="tx1"/>
                </a:solidFill>
                <a:latin typeface="IBM Plex Sans Light" panose="020B0403050203000203" pitchFamily="34" charset="0"/>
              </a:defRPr>
            </a:lvl3pPr>
            <a:lvl4pPr defTabSz="580629">
              <a:lnSpc>
                <a:spcPct val="100000"/>
              </a:lnSpc>
              <a:spcBef>
                <a:spcPts val="0"/>
              </a:spcBef>
              <a:defRPr sz="1800" b="0" i="0">
                <a:solidFill>
                  <a:schemeClr val="tx1"/>
                </a:solidFill>
                <a:latin typeface="IBM Plex Sans Light" panose="020B0403050203000203" pitchFamily="34" charset="0"/>
              </a:defRPr>
            </a:lvl4pPr>
            <a:lvl5pPr defTabSz="580629">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0" name="Text Placeholder 6">
            <a:extLst>
              <a:ext uri="{FF2B5EF4-FFF2-40B4-BE49-F238E27FC236}">
                <a16:creationId xmlns:a16="http://schemas.microsoft.com/office/drawing/2014/main" id="{08FF2718-83A0-A416-2862-0D7439636230}"/>
              </a:ext>
            </a:extLst>
          </p:cNvPr>
          <p:cNvSpPr>
            <a:spLocks noGrp="1"/>
          </p:cNvSpPr>
          <p:nvPr>
            <p:ph type="body" sz="quarter" idx="23"/>
          </p:nvPr>
        </p:nvSpPr>
        <p:spPr>
          <a:xfrm>
            <a:off x="9422363" y="192025"/>
            <a:ext cx="2481639" cy="762793"/>
          </a:xfrm>
          <a:prstGeom prst="rect">
            <a:avLst/>
          </a:prstGeom>
        </p:spPr>
        <p:txBody>
          <a:bodyPr/>
          <a:lstStyle>
            <a:lvl1pPr defTabSz="580629">
              <a:lnSpc>
                <a:spcPct val="100000"/>
              </a:lnSpc>
              <a:spcBef>
                <a:spcPts val="0"/>
              </a:spcBef>
              <a:defRPr sz="1800" b="0" i="0">
                <a:solidFill>
                  <a:schemeClr val="tx1"/>
                </a:solidFill>
                <a:latin typeface="IBM Plex Sans Light" panose="020B0403050203000203" pitchFamily="34" charset="0"/>
              </a:defRPr>
            </a:lvl1pPr>
            <a:lvl2pPr defTabSz="580629">
              <a:lnSpc>
                <a:spcPct val="100000"/>
              </a:lnSpc>
              <a:spcBef>
                <a:spcPts val="0"/>
              </a:spcBef>
              <a:defRPr sz="1800" b="0" i="0">
                <a:solidFill>
                  <a:schemeClr val="tx1"/>
                </a:solidFill>
                <a:latin typeface="IBM Plex Sans Light" panose="020B0403050203000203" pitchFamily="34" charset="0"/>
              </a:defRPr>
            </a:lvl2pPr>
            <a:lvl3pPr defTabSz="580629">
              <a:lnSpc>
                <a:spcPct val="100000"/>
              </a:lnSpc>
              <a:spcBef>
                <a:spcPts val="0"/>
              </a:spcBef>
              <a:defRPr sz="1800" b="0" i="0">
                <a:solidFill>
                  <a:schemeClr val="tx1"/>
                </a:solidFill>
                <a:latin typeface="IBM Plex Sans Light" panose="020B0403050203000203" pitchFamily="34" charset="0"/>
              </a:defRPr>
            </a:lvl3pPr>
            <a:lvl4pPr defTabSz="580629">
              <a:lnSpc>
                <a:spcPct val="100000"/>
              </a:lnSpc>
              <a:spcBef>
                <a:spcPts val="0"/>
              </a:spcBef>
              <a:defRPr sz="1800" b="0" i="0">
                <a:solidFill>
                  <a:schemeClr val="tx1"/>
                </a:solidFill>
                <a:latin typeface="IBM Plex Sans Light" panose="020B0403050203000203" pitchFamily="34" charset="0"/>
              </a:defRPr>
            </a:lvl4pPr>
            <a:lvl5pPr defTabSz="580629">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444293507"/>
      </p:ext>
    </p:extLst>
  </p:cSld>
  <p:clrMapOvr>
    <a:masterClrMapping/>
  </p:clrMapOvr>
  <p:transition spd="med"/>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Text, 2 columns, dividers, pictogram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287999" y="192024"/>
            <a:ext cx="2474591" cy="570707"/>
          </a:xfrm>
        </p:spPr>
        <p:txBody>
          <a:bodyPr/>
          <a:lstStyle>
            <a:lvl1pPr>
              <a:lnSpc>
                <a:spcPct val="100000"/>
              </a:lnSpc>
              <a:defRPr sz="3200" b="0" i="0">
                <a:solidFill>
                  <a:schemeClr val="tx2"/>
                </a:solidFill>
                <a:latin typeface="IBM Plex Sans Light" panose="020B0403050203000203" pitchFamily="34" charset="0"/>
              </a:defRPr>
            </a:lvl1pPr>
          </a:lstStyle>
          <a:p>
            <a:r>
              <a:rPr lang="en-US" dirty="0"/>
              <a:t>Click to edit Master title style</a:t>
            </a:r>
          </a:p>
        </p:txBody>
      </p:sp>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p:nvPr>
        </p:nvSpPr>
        <p:spPr>
          <a:xfrm>
            <a:off x="3334142" y="192024"/>
            <a:ext cx="2477765" cy="570707"/>
          </a:xfrm>
          <a:prstGeom prst="rect">
            <a:avLst/>
          </a:prstGeom>
        </p:spPr>
        <p:txBody>
          <a:bodyPr/>
          <a:lstStyle>
            <a:lvl1pPr>
              <a:lnSpc>
                <a:spcPct val="100000"/>
              </a:lnSpc>
              <a:spcBef>
                <a:spcPts val="0"/>
              </a:spcBef>
              <a:defRPr sz="3200" b="0" i="0">
                <a:solidFill>
                  <a:schemeClr val="tx2"/>
                </a:solidFill>
                <a:latin typeface="IBM Plex Sans Light" panose="020B0403050203000203" pitchFamily="34" charset="0"/>
              </a:defRPr>
            </a:lvl1pPr>
            <a:lvl2pPr>
              <a:lnSpc>
                <a:spcPct val="90000"/>
              </a:lnSpc>
              <a:spcBef>
                <a:spcPts val="0"/>
              </a:spcBef>
              <a:defRPr sz="1400"/>
            </a:lvl2pPr>
            <a:lvl3pPr>
              <a:lnSpc>
                <a:spcPct val="90000"/>
              </a:lnSpc>
              <a:spcBef>
                <a:spcPts val="0"/>
              </a:spcBef>
              <a:defRPr sz="1400"/>
            </a:lvl3pPr>
            <a:lvl4pPr>
              <a:lnSpc>
                <a:spcPct val="90000"/>
              </a:lnSpc>
              <a:spcBef>
                <a:spcPts val="0"/>
              </a:spcBef>
              <a:defRPr sz="1400"/>
            </a:lvl4pPr>
            <a:lvl5pPr>
              <a:lnSpc>
                <a:spcPct val="90000"/>
              </a:lnSpc>
              <a:spcBef>
                <a:spcPts val="0"/>
              </a:spcBef>
              <a:defRPr sz="1400"/>
            </a:lvl5pPr>
          </a:lstStyle>
          <a:p>
            <a:pPr lvl="0"/>
            <a:r>
              <a:rPr lang="en-US" dirty="0"/>
              <a:t>Click to edit Master text styles</a:t>
            </a:r>
          </a:p>
        </p:txBody>
      </p:sp>
      <p:sp>
        <p:nvSpPr>
          <p:cNvPr id="5" name="Picture Placeholder 4">
            <a:extLst>
              <a:ext uri="{FF2B5EF4-FFF2-40B4-BE49-F238E27FC236}">
                <a16:creationId xmlns:a16="http://schemas.microsoft.com/office/drawing/2014/main" id="{4E8FFEFF-CCD0-A436-418A-5FB8624CCC89}"/>
              </a:ext>
            </a:extLst>
          </p:cNvPr>
          <p:cNvSpPr>
            <a:spLocks noGrp="1" noChangeAspect="1"/>
          </p:cNvSpPr>
          <p:nvPr>
            <p:ph type="pic" sz="quarter" idx="16" hasCustomPrompt="1"/>
          </p:nvPr>
        </p:nvSpPr>
        <p:spPr>
          <a:xfrm>
            <a:off x="6380919" y="288037"/>
            <a:ext cx="607997" cy="607231"/>
          </a:xfrm>
          <a:prstGeom prst="rect">
            <a:avLst/>
          </a:prstGeom>
        </p:spPr>
        <p:txBody>
          <a:bodyPr anchor="ctr"/>
          <a:lstStyle>
            <a:lvl1pPr algn="ctr">
              <a:defRPr sz="800" b="0" i="0">
                <a:solidFill>
                  <a:schemeClr val="tx1"/>
                </a:solidFill>
                <a:latin typeface="IBM Plex Sans Light" panose="020B0403050203000203" pitchFamily="34" charset="0"/>
              </a:defRPr>
            </a:lvl1pPr>
          </a:lstStyle>
          <a:p>
            <a:r>
              <a:rPr lang="en-US" dirty="0"/>
              <a:t>Pictogram</a:t>
            </a:r>
          </a:p>
        </p:txBody>
      </p:sp>
      <p:sp>
        <p:nvSpPr>
          <p:cNvPr id="12" name="Picture Placeholder 11">
            <a:extLst>
              <a:ext uri="{FF2B5EF4-FFF2-40B4-BE49-F238E27FC236}">
                <a16:creationId xmlns:a16="http://schemas.microsoft.com/office/drawing/2014/main" id="{484E55D7-CBB2-992D-3E77-5CB7B7CADA9C}"/>
              </a:ext>
            </a:extLst>
          </p:cNvPr>
          <p:cNvSpPr>
            <a:spLocks noGrp="1" noChangeAspect="1"/>
          </p:cNvSpPr>
          <p:nvPr>
            <p:ph type="pic" sz="quarter" idx="17" hasCustomPrompt="1"/>
          </p:nvPr>
        </p:nvSpPr>
        <p:spPr>
          <a:xfrm>
            <a:off x="9428523" y="288037"/>
            <a:ext cx="608843" cy="608076"/>
          </a:xfrm>
          <a:prstGeom prst="rect">
            <a:avLst/>
          </a:prstGeom>
        </p:spPr>
        <p:txBody>
          <a:bodyPr anchor="ctr"/>
          <a:lstStyle>
            <a:lvl1pPr algn="ctr">
              <a:defRPr sz="800" b="0" i="0">
                <a:solidFill>
                  <a:schemeClr val="tx1"/>
                </a:solidFill>
                <a:latin typeface="IBM Plex Sans Light" panose="020B0403050203000203" pitchFamily="34" charset="0"/>
              </a:defRPr>
            </a:lvl1pPr>
          </a:lstStyle>
          <a:p>
            <a:r>
              <a:rPr lang="en-US" dirty="0"/>
              <a:t>Pictogram</a:t>
            </a:r>
          </a:p>
        </p:txBody>
      </p:sp>
      <p:sp>
        <p:nvSpPr>
          <p:cNvPr id="4" name="Footer Placeholder 3">
            <a:extLst>
              <a:ext uri="{FF2B5EF4-FFF2-40B4-BE49-F238E27FC236}">
                <a16:creationId xmlns:a16="http://schemas.microsoft.com/office/drawing/2014/main" id="{87B96A2B-2DD4-AEBB-75C4-9215E33D2664}"/>
              </a:ext>
            </a:extLst>
          </p:cNvPr>
          <p:cNvSpPr>
            <a:spLocks noGrp="1"/>
          </p:cNvSpPr>
          <p:nvPr>
            <p:ph type="ftr" sz="quarter" idx="18"/>
          </p:nvPr>
        </p:nvSpPr>
        <p:spPr/>
        <p:txBody>
          <a:bodyPr/>
          <a:lstStyle>
            <a:lvl1pPr>
              <a:defRPr b="0" i="0">
                <a:latin typeface="IBM Plex Sans Light" panose="020B0403050203000203" pitchFamily="34" charset="0"/>
              </a:defRPr>
            </a:lvl1pPr>
          </a:lstStyle>
          <a:p>
            <a:endParaRPr lang="en-US" dirty="0"/>
          </a:p>
        </p:txBody>
      </p:sp>
      <p:cxnSp>
        <p:nvCxnSpPr>
          <p:cNvPr id="13" name="Straight Connector 12">
            <a:extLst>
              <a:ext uri="{FF2B5EF4-FFF2-40B4-BE49-F238E27FC236}">
                <a16:creationId xmlns:a16="http://schemas.microsoft.com/office/drawing/2014/main" id="{202744BD-C7A4-D538-2E19-AA279C025A21}"/>
              </a:ext>
            </a:extLst>
          </p:cNvPr>
          <p:cNvCxnSpPr/>
          <p:nvPr userDrawn="1"/>
        </p:nvCxnSpPr>
        <p:spPr bwMode="auto">
          <a:xfrm>
            <a:off x="6093683" y="284958"/>
            <a:ext cx="0" cy="5715793"/>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ADCE883F-3781-7F7E-8236-8BB5CEBAD77C}"/>
              </a:ext>
            </a:extLst>
          </p:cNvPr>
          <p:cNvCxnSpPr/>
          <p:nvPr userDrawn="1"/>
        </p:nvCxnSpPr>
        <p:spPr bwMode="auto">
          <a:xfrm>
            <a:off x="9142809" y="284958"/>
            <a:ext cx="0" cy="5715793"/>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8" name="Slide Number">
            <a:extLst>
              <a:ext uri="{FF2B5EF4-FFF2-40B4-BE49-F238E27FC236}">
                <a16:creationId xmlns:a16="http://schemas.microsoft.com/office/drawing/2014/main" id="{FE28AB83-26B6-464D-000B-077BBC188616}"/>
              </a:ext>
            </a:extLst>
          </p:cNvPr>
          <p:cNvSpPr txBox="1">
            <a:spLocks noGrp="1"/>
          </p:cNvSpPr>
          <p:nvPr>
            <p:ph type="sldNum" sz="quarter" idx="4"/>
          </p:nvPr>
        </p:nvSpPr>
        <p:spPr>
          <a:xfrm>
            <a:off x="11769265" y="6469419"/>
            <a:ext cx="135436"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Light" panose="020B04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16" name="Text Placeholder 6">
            <a:extLst>
              <a:ext uri="{FF2B5EF4-FFF2-40B4-BE49-F238E27FC236}">
                <a16:creationId xmlns:a16="http://schemas.microsoft.com/office/drawing/2014/main" id="{C6703E2E-EBF0-C866-7278-E844AFCB3A5F}"/>
              </a:ext>
            </a:extLst>
          </p:cNvPr>
          <p:cNvSpPr>
            <a:spLocks noGrp="1"/>
          </p:cNvSpPr>
          <p:nvPr>
            <p:ph type="body" sz="quarter" idx="10"/>
          </p:nvPr>
        </p:nvSpPr>
        <p:spPr>
          <a:xfrm>
            <a:off x="3333317" y="1714500"/>
            <a:ext cx="2481639" cy="4286251"/>
          </a:xfrm>
          <a:prstGeom prst="rect">
            <a:avLst/>
          </a:prstGeom>
        </p:spPr>
        <p:txBody>
          <a:bodyPr/>
          <a:lstStyle>
            <a:lvl1pPr defTabSz="580629">
              <a:lnSpc>
                <a:spcPct val="100000"/>
              </a:lnSpc>
              <a:spcBef>
                <a:spcPts val="0"/>
              </a:spcBef>
              <a:defRPr sz="1800" b="0" i="0">
                <a:solidFill>
                  <a:schemeClr val="tx1"/>
                </a:solidFill>
                <a:latin typeface="IBM Plex Sans Light" panose="020B0403050203000203" pitchFamily="34" charset="0"/>
              </a:defRPr>
            </a:lvl1pPr>
            <a:lvl2pPr defTabSz="580629">
              <a:lnSpc>
                <a:spcPct val="100000"/>
              </a:lnSpc>
              <a:spcBef>
                <a:spcPts val="0"/>
              </a:spcBef>
              <a:defRPr sz="1800" b="0" i="0">
                <a:solidFill>
                  <a:schemeClr val="tx1"/>
                </a:solidFill>
                <a:latin typeface="IBM Plex Sans Light" panose="020B0403050203000203" pitchFamily="34" charset="0"/>
              </a:defRPr>
            </a:lvl2pPr>
            <a:lvl3pPr defTabSz="580629">
              <a:lnSpc>
                <a:spcPct val="100000"/>
              </a:lnSpc>
              <a:spcBef>
                <a:spcPts val="0"/>
              </a:spcBef>
              <a:defRPr sz="1800" b="0" i="0">
                <a:solidFill>
                  <a:schemeClr val="tx1"/>
                </a:solidFill>
                <a:latin typeface="IBM Plex Sans Light" panose="020B0403050203000203" pitchFamily="34" charset="0"/>
              </a:defRPr>
            </a:lvl3pPr>
            <a:lvl4pPr defTabSz="580629">
              <a:lnSpc>
                <a:spcPct val="100000"/>
              </a:lnSpc>
              <a:spcBef>
                <a:spcPts val="0"/>
              </a:spcBef>
              <a:defRPr sz="1800" b="0" i="0">
                <a:solidFill>
                  <a:schemeClr val="tx1"/>
                </a:solidFill>
                <a:latin typeface="IBM Plex Sans Light" panose="020B0403050203000203" pitchFamily="34" charset="0"/>
              </a:defRPr>
            </a:lvl4pPr>
            <a:lvl5pPr defTabSz="580629">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7" name="Text Placeholder 6">
            <a:extLst>
              <a:ext uri="{FF2B5EF4-FFF2-40B4-BE49-F238E27FC236}">
                <a16:creationId xmlns:a16="http://schemas.microsoft.com/office/drawing/2014/main" id="{BD2030D9-4E2C-5A41-AC60-E9DAA791E354}"/>
              </a:ext>
            </a:extLst>
          </p:cNvPr>
          <p:cNvSpPr>
            <a:spLocks noGrp="1"/>
          </p:cNvSpPr>
          <p:nvPr>
            <p:ph type="body" sz="quarter" idx="20"/>
          </p:nvPr>
        </p:nvSpPr>
        <p:spPr>
          <a:xfrm>
            <a:off x="6368782" y="1714500"/>
            <a:ext cx="2481639" cy="4286251"/>
          </a:xfrm>
          <a:prstGeom prst="rect">
            <a:avLst/>
          </a:prstGeom>
        </p:spPr>
        <p:txBody>
          <a:bodyPr/>
          <a:lstStyle>
            <a:lvl1pPr defTabSz="580629">
              <a:lnSpc>
                <a:spcPct val="100000"/>
              </a:lnSpc>
              <a:spcBef>
                <a:spcPts val="0"/>
              </a:spcBef>
              <a:defRPr sz="1400" b="0" i="0">
                <a:solidFill>
                  <a:schemeClr val="tx1"/>
                </a:solidFill>
                <a:latin typeface="IBM Plex Sans Light" panose="020B0403050203000203" pitchFamily="34" charset="0"/>
              </a:defRPr>
            </a:lvl1pPr>
            <a:lvl2pPr defTabSz="580629">
              <a:lnSpc>
                <a:spcPct val="100000"/>
              </a:lnSpc>
              <a:spcBef>
                <a:spcPts val="0"/>
              </a:spcBef>
              <a:defRPr sz="1400" b="0" i="0">
                <a:solidFill>
                  <a:schemeClr val="tx1"/>
                </a:solidFill>
                <a:latin typeface="IBM Plex Sans Light" panose="020B0403050203000203" pitchFamily="34" charset="0"/>
              </a:defRPr>
            </a:lvl2pPr>
            <a:lvl3pPr defTabSz="580629">
              <a:lnSpc>
                <a:spcPct val="100000"/>
              </a:lnSpc>
              <a:spcBef>
                <a:spcPts val="0"/>
              </a:spcBef>
              <a:defRPr sz="1400" b="0" i="0">
                <a:solidFill>
                  <a:schemeClr val="tx1"/>
                </a:solidFill>
                <a:latin typeface="IBM Plex Sans Light" panose="020B0403050203000203" pitchFamily="34" charset="0"/>
              </a:defRPr>
            </a:lvl3pPr>
            <a:lvl4pPr defTabSz="580629">
              <a:lnSpc>
                <a:spcPct val="100000"/>
              </a:lnSpc>
              <a:spcBef>
                <a:spcPts val="0"/>
              </a:spcBef>
              <a:defRPr sz="1400" b="0" i="0">
                <a:solidFill>
                  <a:schemeClr val="tx1"/>
                </a:solidFill>
                <a:latin typeface="IBM Plex Sans Light" panose="020B0403050203000203" pitchFamily="34" charset="0"/>
              </a:defRPr>
            </a:lvl4pPr>
            <a:lvl5pPr defTabSz="580629">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8" name="Text Placeholder 6">
            <a:extLst>
              <a:ext uri="{FF2B5EF4-FFF2-40B4-BE49-F238E27FC236}">
                <a16:creationId xmlns:a16="http://schemas.microsoft.com/office/drawing/2014/main" id="{2473B493-1BC7-D878-AEAA-C60A2D67B762}"/>
              </a:ext>
            </a:extLst>
          </p:cNvPr>
          <p:cNvSpPr>
            <a:spLocks noGrp="1"/>
          </p:cNvSpPr>
          <p:nvPr>
            <p:ph type="body" sz="quarter" idx="21"/>
          </p:nvPr>
        </p:nvSpPr>
        <p:spPr>
          <a:xfrm>
            <a:off x="9428523" y="1714500"/>
            <a:ext cx="2481639" cy="4286251"/>
          </a:xfrm>
          <a:prstGeom prst="rect">
            <a:avLst/>
          </a:prstGeom>
        </p:spPr>
        <p:txBody>
          <a:bodyPr/>
          <a:lstStyle>
            <a:lvl1pPr defTabSz="580629">
              <a:lnSpc>
                <a:spcPct val="100000"/>
              </a:lnSpc>
              <a:spcBef>
                <a:spcPts val="0"/>
              </a:spcBef>
              <a:defRPr sz="1400" b="0" i="0">
                <a:solidFill>
                  <a:schemeClr val="tx1"/>
                </a:solidFill>
                <a:latin typeface="IBM Plex Sans Light" panose="020B0403050203000203" pitchFamily="34" charset="0"/>
              </a:defRPr>
            </a:lvl1pPr>
            <a:lvl2pPr defTabSz="580629">
              <a:lnSpc>
                <a:spcPct val="100000"/>
              </a:lnSpc>
              <a:spcBef>
                <a:spcPts val="0"/>
              </a:spcBef>
              <a:defRPr sz="1400" b="0" i="0">
                <a:solidFill>
                  <a:schemeClr val="tx1"/>
                </a:solidFill>
                <a:latin typeface="IBM Plex Sans Light" panose="020B0403050203000203" pitchFamily="34" charset="0"/>
              </a:defRPr>
            </a:lvl2pPr>
            <a:lvl3pPr defTabSz="580629">
              <a:lnSpc>
                <a:spcPct val="100000"/>
              </a:lnSpc>
              <a:spcBef>
                <a:spcPts val="0"/>
              </a:spcBef>
              <a:defRPr sz="1400" b="0" i="0">
                <a:solidFill>
                  <a:schemeClr val="tx1"/>
                </a:solidFill>
                <a:latin typeface="IBM Plex Sans Light" panose="020B0403050203000203" pitchFamily="34" charset="0"/>
              </a:defRPr>
            </a:lvl3pPr>
            <a:lvl4pPr defTabSz="580629">
              <a:lnSpc>
                <a:spcPct val="100000"/>
              </a:lnSpc>
              <a:spcBef>
                <a:spcPts val="0"/>
              </a:spcBef>
              <a:defRPr sz="1400" b="0" i="0">
                <a:solidFill>
                  <a:schemeClr val="tx1"/>
                </a:solidFill>
                <a:latin typeface="IBM Plex Sans Light" panose="020B0403050203000203" pitchFamily="34" charset="0"/>
              </a:defRPr>
            </a:lvl4pPr>
            <a:lvl5pPr defTabSz="580629">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80061646"/>
      </p:ext>
    </p:extLst>
  </p:cSld>
  <p:clrMapOvr>
    <a:masterClrMapping/>
  </p:clrMapOvr>
  <p:transition spd="med"/>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Boxes, 4 stacked wide, pictograms">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30AB5158-BCB8-39EE-DA85-F2CD01699FBB}"/>
              </a:ext>
            </a:extLst>
          </p:cNvPr>
          <p:cNvSpPr>
            <a:spLocks noGrp="1"/>
          </p:cNvSpPr>
          <p:nvPr>
            <p:ph type="pic" sz="quarter" idx="15" hasCustomPrompt="1"/>
          </p:nvPr>
        </p:nvSpPr>
        <p:spPr>
          <a:xfrm>
            <a:off x="287999" y="288037"/>
            <a:ext cx="607997" cy="608076"/>
          </a:xfrm>
          <a:prstGeom prst="rect">
            <a:avLst/>
          </a:prstGeom>
        </p:spPr>
        <p:txBody>
          <a:bodyPr anchor="ctr"/>
          <a:lstStyle>
            <a:lvl1pPr algn="ctr">
              <a:defRPr sz="800" b="0" i="0">
                <a:latin typeface="IBM Plex Sans Light" panose="020B0403050203000203" pitchFamily="34" charset="0"/>
              </a:defRPr>
            </a:lvl1pPr>
          </a:lstStyle>
          <a:p>
            <a:r>
              <a:rPr lang="en-US" dirty="0"/>
              <a:t>Pictogram</a:t>
            </a:r>
          </a:p>
        </p:txBody>
      </p:sp>
      <p:sp>
        <p:nvSpPr>
          <p:cNvPr id="15" name="Picture Placeholder 14">
            <a:extLst>
              <a:ext uri="{FF2B5EF4-FFF2-40B4-BE49-F238E27FC236}">
                <a16:creationId xmlns:a16="http://schemas.microsoft.com/office/drawing/2014/main" id="{3C3730E5-61EB-7405-CC85-AB04242CDBC4}"/>
              </a:ext>
            </a:extLst>
          </p:cNvPr>
          <p:cNvSpPr>
            <a:spLocks noGrp="1"/>
          </p:cNvSpPr>
          <p:nvPr>
            <p:ph type="pic" sz="quarter" idx="16" hasCustomPrompt="1"/>
          </p:nvPr>
        </p:nvSpPr>
        <p:spPr>
          <a:xfrm>
            <a:off x="6380919" y="288037"/>
            <a:ext cx="607997" cy="608076"/>
          </a:xfrm>
          <a:prstGeom prst="rect">
            <a:avLst/>
          </a:prstGeom>
        </p:spPr>
        <p:txBody>
          <a:bodyPr anchor="ctr"/>
          <a:lstStyle>
            <a:lvl1pPr algn="ctr">
              <a:defRPr sz="800" b="0" i="0">
                <a:latin typeface="IBM Plex Sans Light" panose="020B0403050203000203" pitchFamily="34" charset="0"/>
              </a:defRPr>
            </a:lvl1pPr>
          </a:lstStyle>
          <a:p>
            <a:r>
              <a:rPr lang="en-US" dirty="0"/>
              <a:t>Pictogram</a:t>
            </a:r>
          </a:p>
        </p:txBody>
      </p:sp>
      <p:sp>
        <p:nvSpPr>
          <p:cNvPr id="17" name="Picture Placeholder 16">
            <a:extLst>
              <a:ext uri="{FF2B5EF4-FFF2-40B4-BE49-F238E27FC236}">
                <a16:creationId xmlns:a16="http://schemas.microsoft.com/office/drawing/2014/main" id="{62C94928-6A9B-2EA7-301C-71E5F2547C8A}"/>
              </a:ext>
            </a:extLst>
          </p:cNvPr>
          <p:cNvSpPr>
            <a:spLocks noGrp="1"/>
          </p:cNvSpPr>
          <p:nvPr>
            <p:ph type="pic" sz="quarter" idx="17" hasCustomPrompt="1"/>
          </p:nvPr>
        </p:nvSpPr>
        <p:spPr>
          <a:xfrm>
            <a:off x="287999" y="3236977"/>
            <a:ext cx="607997" cy="608076"/>
          </a:xfrm>
          <a:prstGeom prst="rect">
            <a:avLst/>
          </a:prstGeom>
        </p:spPr>
        <p:txBody>
          <a:bodyPr anchor="ctr"/>
          <a:lstStyle>
            <a:lvl1pPr algn="ctr">
              <a:defRPr sz="800" b="0" i="0">
                <a:latin typeface="IBM Plex Sans Light" panose="020B0403050203000203" pitchFamily="34" charset="0"/>
              </a:defRPr>
            </a:lvl1pPr>
          </a:lstStyle>
          <a:p>
            <a:r>
              <a:rPr lang="en-US" dirty="0"/>
              <a:t>Pictogram</a:t>
            </a:r>
          </a:p>
        </p:txBody>
      </p:sp>
      <p:sp>
        <p:nvSpPr>
          <p:cNvPr id="19" name="Picture Placeholder 18">
            <a:extLst>
              <a:ext uri="{FF2B5EF4-FFF2-40B4-BE49-F238E27FC236}">
                <a16:creationId xmlns:a16="http://schemas.microsoft.com/office/drawing/2014/main" id="{2E840026-2FAF-826F-DCFD-3FF0082B0823}"/>
              </a:ext>
            </a:extLst>
          </p:cNvPr>
          <p:cNvSpPr>
            <a:spLocks noGrp="1"/>
          </p:cNvSpPr>
          <p:nvPr>
            <p:ph type="pic" sz="quarter" idx="18" hasCustomPrompt="1"/>
          </p:nvPr>
        </p:nvSpPr>
        <p:spPr>
          <a:xfrm>
            <a:off x="6380919" y="3238501"/>
            <a:ext cx="607997" cy="608076"/>
          </a:xfrm>
          <a:prstGeom prst="rect">
            <a:avLst/>
          </a:prstGeom>
        </p:spPr>
        <p:txBody>
          <a:bodyPr anchor="ctr"/>
          <a:lstStyle>
            <a:lvl1pPr algn="ctr">
              <a:defRPr sz="800" b="0" i="0">
                <a:latin typeface="IBM Plex Sans Light" panose="020B0403050203000203" pitchFamily="34" charset="0"/>
              </a:defRPr>
            </a:lvl1pPr>
          </a:lstStyle>
          <a:p>
            <a:r>
              <a:rPr lang="en-US" dirty="0"/>
              <a:t>Pictogram</a:t>
            </a:r>
          </a:p>
        </p:txBody>
      </p:sp>
      <p:sp>
        <p:nvSpPr>
          <p:cNvPr id="2" name="Footer Placeholder 1">
            <a:extLst>
              <a:ext uri="{FF2B5EF4-FFF2-40B4-BE49-F238E27FC236}">
                <a16:creationId xmlns:a16="http://schemas.microsoft.com/office/drawing/2014/main" id="{007BB90E-D2B7-D6BA-E8F5-B16C3F57F6F9}"/>
              </a:ext>
            </a:extLst>
          </p:cNvPr>
          <p:cNvSpPr>
            <a:spLocks noGrp="1"/>
          </p:cNvSpPr>
          <p:nvPr>
            <p:ph type="ftr" sz="quarter" idx="19"/>
          </p:nvPr>
        </p:nvSpPr>
        <p:spPr/>
        <p:txBody>
          <a:bodyPr/>
          <a:lstStyle>
            <a:lvl1pPr>
              <a:defRPr b="0" i="0">
                <a:latin typeface="IBM Plex Sans Light" panose="020B0403050203000203" pitchFamily="34" charset="0"/>
              </a:defRPr>
            </a:lvl1pPr>
          </a:lstStyle>
          <a:p>
            <a:endParaRPr lang="en-US" dirty="0"/>
          </a:p>
        </p:txBody>
      </p:sp>
      <p:cxnSp>
        <p:nvCxnSpPr>
          <p:cNvPr id="14" name="Straight Connector 13">
            <a:extLst>
              <a:ext uri="{FF2B5EF4-FFF2-40B4-BE49-F238E27FC236}">
                <a16:creationId xmlns:a16="http://schemas.microsoft.com/office/drawing/2014/main" id="{00A530A6-2F26-DA70-D0D9-6DD90453CEC1}"/>
              </a:ext>
            </a:extLst>
          </p:cNvPr>
          <p:cNvCxnSpPr/>
          <p:nvPr userDrawn="1"/>
        </p:nvCxnSpPr>
        <p:spPr bwMode="auto">
          <a:xfrm>
            <a:off x="6095207" y="284958"/>
            <a:ext cx="0" cy="5715793"/>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9C5483A0-0E31-72CE-21C3-6248FAEBC09A}"/>
              </a:ext>
            </a:extLst>
          </p:cNvPr>
          <p:cNvCxnSpPr/>
          <p:nvPr userDrawn="1"/>
        </p:nvCxnSpPr>
        <p:spPr bwMode="auto">
          <a:xfrm>
            <a:off x="284126" y="3048000"/>
            <a:ext cx="11620575"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4" name="Slide Number">
            <a:extLst>
              <a:ext uri="{FF2B5EF4-FFF2-40B4-BE49-F238E27FC236}">
                <a16:creationId xmlns:a16="http://schemas.microsoft.com/office/drawing/2014/main" id="{FDDCE3A8-54F6-70FC-38D0-2AF2D8AB71EE}"/>
              </a:ext>
            </a:extLst>
          </p:cNvPr>
          <p:cNvSpPr txBox="1">
            <a:spLocks noGrp="1"/>
          </p:cNvSpPr>
          <p:nvPr>
            <p:ph type="sldNum" sz="quarter" idx="4"/>
          </p:nvPr>
        </p:nvSpPr>
        <p:spPr>
          <a:xfrm>
            <a:off x="11769265" y="6469419"/>
            <a:ext cx="135436"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Light" panose="020B04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10" name="Text Placeholder 6">
            <a:extLst>
              <a:ext uri="{FF2B5EF4-FFF2-40B4-BE49-F238E27FC236}">
                <a16:creationId xmlns:a16="http://schemas.microsoft.com/office/drawing/2014/main" id="{FE4E8AF0-4192-FB86-9702-8592B301CAB8}"/>
              </a:ext>
            </a:extLst>
          </p:cNvPr>
          <p:cNvSpPr>
            <a:spLocks noGrp="1"/>
          </p:cNvSpPr>
          <p:nvPr>
            <p:ph type="body" sz="quarter" idx="22"/>
          </p:nvPr>
        </p:nvSpPr>
        <p:spPr>
          <a:xfrm>
            <a:off x="280252" y="1228296"/>
            <a:ext cx="3334903" cy="1533952"/>
          </a:xfrm>
          <a:prstGeom prst="rect">
            <a:avLst/>
          </a:prstGeom>
        </p:spPr>
        <p:txBody>
          <a:bodyPr/>
          <a:lstStyle>
            <a:lvl1pPr defTabSz="580629">
              <a:lnSpc>
                <a:spcPct val="100000"/>
              </a:lnSpc>
              <a:spcBef>
                <a:spcPts val="0"/>
              </a:spcBef>
              <a:defRPr sz="2200" b="0" i="0">
                <a:solidFill>
                  <a:schemeClr val="tx1"/>
                </a:solidFill>
                <a:latin typeface="IBM Plex Sans Light" panose="020B0403050203000203" pitchFamily="34" charset="0"/>
              </a:defRPr>
            </a:lvl1pPr>
            <a:lvl2pPr defTabSz="580629">
              <a:lnSpc>
                <a:spcPct val="100000"/>
              </a:lnSpc>
              <a:spcBef>
                <a:spcPts val="0"/>
              </a:spcBef>
              <a:defRPr sz="2200" b="0" i="0">
                <a:solidFill>
                  <a:schemeClr val="tx1"/>
                </a:solidFill>
                <a:latin typeface="IBM Plex Sans Light" panose="020B0403050203000203" pitchFamily="34" charset="0"/>
              </a:defRPr>
            </a:lvl2pPr>
            <a:lvl3pPr defTabSz="580629">
              <a:lnSpc>
                <a:spcPct val="100000"/>
              </a:lnSpc>
              <a:spcBef>
                <a:spcPts val="0"/>
              </a:spcBef>
              <a:defRPr sz="2200" b="0" i="0">
                <a:solidFill>
                  <a:schemeClr val="tx1"/>
                </a:solidFill>
                <a:latin typeface="IBM Plex Sans Light" panose="020B0403050203000203" pitchFamily="34" charset="0"/>
              </a:defRPr>
            </a:lvl3pPr>
            <a:lvl4pPr defTabSz="580629">
              <a:lnSpc>
                <a:spcPct val="100000"/>
              </a:lnSpc>
              <a:spcBef>
                <a:spcPts val="0"/>
              </a:spcBef>
              <a:defRPr sz="2200" b="0" i="0">
                <a:solidFill>
                  <a:schemeClr val="tx1"/>
                </a:solidFill>
                <a:latin typeface="IBM Plex Sans Light" panose="020B0403050203000203" pitchFamily="34" charset="0"/>
              </a:defRPr>
            </a:lvl4pPr>
            <a:lvl5pPr defTabSz="580629">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Text Placeholder 6">
            <a:extLst>
              <a:ext uri="{FF2B5EF4-FFF2-40B4-BE49-F238E27FC236}">
                <a16:creationId xmlns:a16="http://schemas.microsoft.com/office/drawing/2014/main" id="{B5744FFC-849B-8FBD-FF73-B21942BA087F}"/>
              </a:ext>
            </a:extLst>
          </p:cNvPr>
          <p:cNvSpPr>
            <a:spLocks noGrp="1"/>
          </p:cNvSpPr>
          <p:nvPr>
            <p:ph type="body" sz="quarter" idx="23"/>
          </p:nvPr>
        </p:nvSpPr>
        <p:spPr>
          <a:xfrm>
            <a:off x="6380921" y="1228297"/>
            <a:ext cx="3334903" cy="1533951"/>
          </a:xfrm>
          <a:prstGeom prst="rect">
            <a:avLst/>
          </a:prstGeom>
        </p:spPr>
        <p:txBody>
          <a:bodyPr/>
          <a:lstStyle>
            <a:lvl1pPr defTabSz="580629">
              <a:lnSpc>
                <a:spcPct val="100000"/>
              </a:lnSpc>
              <a:spcBef>
                <a:spcPts val="0"/>
              </a:spcBef>
              <a:defRPr sz="2200" b="0" i="0">
                <a:solidFill>
                  <a:schemeClr val="tx1"/>
                </a:solidFill>
                <a:latin typeface="IBM Plex Sans Light" panose="020B0403050203000203" pitchFamily="34" charset="0"/>
              </a:defRPr>
            </a:lvl1pPr>
            <a:lvl2pPr defTabSz="580629">
              <a:lnSpc>
                <a:spcPct val="100000"/>
              </a:lnSpc>
              <a:spcBef>
                <a:spcPts val="0"/>
              </a:spcBef>
              <a:defRPr sz="2200" b="0" i="0">
                <a:solidFill>
                  <a:schemeClr val="tx1"/>
                </a:solidFill>
                <a:latin typeface="IBM Plex Sans Light" panose="020B0403050203000203" pitchFamily="34" charset="0"/>
              </a:defRPr>
            </a:lvl2pPr>
            <a:lvl3pPr defTabSz="580629">
              <a:lnSpc>
                <a:spcPct val="100000"/>
              </a:lnSpc>
              <a:spcBef>
                <a:spcPts val="0"/>
              </a:spcBef>
              <a:defRPr sz="2200" b="0" i="0">
                <a:solidFill>
                  <a:schemeClr val="tx1"/>
                </a:solidFill>
                <a:latin typeface="IBM Plex Sans Light" panose="020B0403050203000203" pitchFamily="34" charset="0"/>
              </a:defRPr>
            </a:lvl3pPr>
            <a:lvl4pPr defTabSz="580629">
              <a:lnSpc>
                <a:spcPct val="100000"/>
              </a:lnSpc>
              <a:spcBef>
                <a:spcPts val="0"/>
              </a:spcBef>
              <a:defRPr sz="2200" b="0" i="0">
                <a:solidFill>
                  <a:schemeClr val="tx1"/>
                </a:solidFill>
                <a:latin typeface="IBM Plex Sans Light" panose="020B0403050203000203" pitchFamily="34" charset="0"/>
              </a:defRPr>
            </a:lvl4pPr>
            <a:lvl5pPr defTabSz="580629">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8" name="Text Placeholder 6">
            <a:extLst>
              <a:ext uri="{FF2B5EF4-FFF2-40B4-BE49-F238E27FC236}">
                <a16:creationId xmlns:a16="http://schemas.microsoft.com/office/drawing/2014/main" id="{70A13E8E-060C-6E01-AB11-41A2190116B1}"/>
              </a:ext>
            </a:extLst>
          </p:cNvPr>
          <p:cNvSpPr>
            <a:spLocks noGrp="1"/>
          </p:cNvSpPr>
          <p:nvPr>
            <p:ph type="body" sz="quarter" idx="24"/>
          </p:nvPr>
        </p:nvSpPr>
        <p:spPr>
          <a:xfrm>
            <a:off x="288001" y="4181049"/>
            <a:ext cx="3334903" cy="1533948"/>
          </a:xfrm>
          <a:prstGeom prst="rect">
            <a:avLst/>
          </a:prstGeom>
        </p:spPr>
        <p:txBody>
          <a:bodyPr/>
          <a:lstStyle>
            <a:lvl1pPr defTabSz="580629">
              <a:lnSpc>
                <a:spcPct val="100000"/>
              </a:lnSpc>
              <a:spcBef>
                <a:spcPts val="0"/>
              </a:spcBef>
              <a:defRPr sz="2200" b="0" i="0">
                <a:solidFill>
                  <a:schemeClr val="tx1"/>
                </a:solidFill>
                <a:latin typeface="IBM Plex Sans Light" panose="020B0403050203000203" pitchFamily="34" charset="0"/>
              </a:defRPr>
            </a:lvl1pPr>
            <a:lvl2pPr defTabSz="580629">
              <a:lnSpc>
                <a:spcPct val="100000"/>
              </a:lnSpc>
              <a:spcBef>
                <a:spcPts val="0"/>
              </a:spcBef>
              <a:defRPr sz="2200" b="0" i="0">
                <a:solidFill>
                  <a:schemeClr val="tx1"/>
                </a:solidFill>
                <a:latin typeface="IBM Plex Sans Light" panose="020B0403050203000203" pitchFamily="34" charset="0"/>
              </a:defRPr>
            </a:lvl2pPr>
            <a:lvl3pPr defTabSz="580629">
              <a:lnSpc>
                <a:spcPct val="100000"/>
              </a:lnSpc>
              <a:spcBef>
                <a:spcPts val="0"/>
              </a:spcBef>
              <a:defRPr sz="2200" b="0" i="0">
                <a:solidFill>
                  <a:schemeClr val="tx1"/>
                </a:solidFill>
                <a:latin typeface="IBM Plex Sans Light" panose="020B0403050203000203" pitchFamily="34" charset="0"/>
              </a:defRPr>
            </a:lvl3pPr>
            <a:lvl4pPr defTabSz="580629">
              <a:lnSpc>
                <a:spcPct val="100000"/>
              </a:lnSpc>
              <a:spcBef>
                <a:spcPts val="0"/>
              </a:spcBef>
              <a:defRPr sz="2200" b="0" i="0">
                <a:solidFill>
                  <a:schemeClr val="tx1"/>
                </a:solidFill>
                <a:latin typeface="IBM Plex Sans Light" panose="020B0403050203000203" pitchFamily="34" charset="0"/>
              </a:defRPr>
            </a:lvl4pPr>
            <a:lvl5pPr defTabSz="580629">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0" name="Text Placeholder 6">
            <a:extLst>
              <a:ext uri="{FF2B5EF4-FFF2-40B4-BE49-F238E27FC236}">
                <a16:creationId xmlns:a16="http://schemas.microsoft.com/office/drawing/2014/main" id="{3277838E-5792-202A-65F5-342AF0992EF8}"/>
              </a:ext>
            </a:extLst>
          </p:cNvPr>
          <p:cNvSpPr>
            <a:spLocks noGrp="1"/>
          </p:cNvSpPr>
          <p:nvPr>
            <p:ph type="body" sz="quarter" idx="25"/>
          </p:nvPr>
        </p:nvSpPr>
        <p:spPr>
          <a:xfrm>
            <a:off x="6388667" y="4181048"/>
            <a:ext cx="3334903" cy="1533947"/>
          </a:xfrm>
          <a:prstGeom prst="rect">
            <a:avLst/>
          </a:prstGeom>
        </p:spPr>
        <p:txBody>
          <a:bodyPr/>
          <a:lstStyle>
            <a:lvl1pPr defTabSz="580629">
              <a:lnSpc>
                <a:spcPct val="100000"/>
              </a:lnSpc>
              <a:spcBef>
                <a:spcPts val="0"/>
              </a:spcBef>
              <a:defRPr sz="2200" b="0" i="0">
                <a:solidFill>
                  <a:schemeClr val="tx1"/>
                </a:solidFill>
                <a:latin typeface="IBM Plex Sans Light" panose="020B0403050203000203" pitchFamily="34" charset="0"/>
              </a:defRPr>
            </a:lvl1pPr>
            <a:lvl2pPr defTabSz="580629">
              <a:lnSpc>
                <a:spcPct val="100000"/>
              </a:lnSpc>
              <a:spcBef>
                <a:spcPts val="0"/>
              </a:spcBef>
              <a:defRPr sz="2200" b="0" i="0">
                <a:solidFill>
                  <a:schemeClr val="tx1"/>
                </a:solidFill>
                <a:latin typeface="IBM Plex Sans Light" panose="020B0403050203000203" pitchFamily="34" charset="0"/>
              </a:defRPr>
            </a:lvl2pPr>
            <a:lvl3pPr defTabSz="580629">
              <a:lnSpc>
                <a:spcPct val="100000"/>
              </a:lnSpc>
              <a:spcBef>
                <a:spcPts val="0"/>
              </a:spcBef>
              <a:defRPr sz="2200" b="0" i="0">
                <a:solidFill>
                  <a:schemeClr val="tx1"/>
                </a:solidFill>
                <a:latin typeface="IBM Plex Sans Light" panose="020B0403050203000203" pitchFamily="34" charset="0"/>
              </a:defRPr>
            </a:lvl3pPr>
            <a:lvl4pPr defTabSz="580629">
              <a:lnSpc>
                <a:spcPct val="100000"/>
              </a:lnSpc>
              <a:spcBef>
                <a:spcPts val="0"/>
              </a:spcBef>
              <a:defRPr sz="2200" b="0" i="0">
                <a:solidFill>
                  <a:schemeClr val="tx1"/>
                </a:solidFill>
                <a:latin typeface="IBM Plex Sans Light" panose="020B0403050203000203" pitchFamily="34" charset="0"/>
              </a:defRPr>
            </a:lvl4pPr>
            <a:lvl5pPr defTabSz="580629">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517235501"/>
      </p:ext>
    </p:extLst>
  </p:cSld>
  <p:clrMapOvr>
    <a:masterClrMapping/>
  </p:clrMapOvr>
  <p:transition spd="med"/>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Boxes, 4 stacked, small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287999" y="841249"/>
            <a:ext cx="2857128" cy="1138428"/>
          </a:xfrm>
        </p:spPr>
        <p:txBody>
          <a:bodyPr/>
          <a:lstStyle>
            <a:lvl1pPr>
              <a:lnSpc>
                <a:spcPct val="100000"/>
              </a:lnSpc>
              <a:defRPr sz="2200" b="0" i="0">
                <a:solidFill>
                  <a:schemeClr val="tx2"/>
                </a:solidFill>
                <a:latin typeface="IBM Plex Sans Light" panose="020B0403050203000203" pitchFamily="34" charset="0"/>
              </a:defRPr>
            </a:lvl1pPr>
          </a:lstStyle>
          <a:p>
            <a:r>
              <a:rPr lang="en-US" dirty="0"/>
              <a:t>Click to edit Master title style</a:t>
            </a:r>
          </a:p>
        </p:txBody>
      </p:sp>
      <p:sp>
        <p:nvSpPr>
          <p:cNvPr id="4" name="Footer Placeholder 3">
            <a:extLst>
              <a:ext uri="{FF2B5EF4-FFF2-40B4-BE49-F238E27FC236}">
                <a16:creationId xmlns:a16="http://schemas.microsoft.com/office/drawing/2014/main" id="{CAD46B95-CF19-9C3F-1691-68ABF62095BE}"/>
              </a:ext>
            </a:extLst>
          </p:cNvPr>
          <p:cNvSpPr>
            <a:spLocks noGrp="1"/>
          </p:cNvSpPr>
          <p:nvPr>
            <p:ph type="ftr" sz="quarter" idx="20"/>
          </p:nvPr>
        </p:nvSpPr>
        <p:spPr/>
        <p:txBody>
          <a:bodyPr/>
          <a:lstStyle>
            <a:lvl1pPr>
              <a:defRPr b="0" i="0">
                <a:latin typeface="IBM Plex Sans Light" panose="020B0403050203000203" pitchFamily="34" charset="0"/>
              </a:defRPr>
            </a:lvl1pPr>
          </a:lstStyle>
          <a:p>
            <a:endParaRPr lang="en-US" dirty="0"/>
          </a:p>
        </p:txBody>
      </p:sp>
      <p:sp>
        <p:nvSpPr>
          <p:cNvPr id="7" name="Text Placeholder 6">
            <a:extLst>
              <a:ext uri="{FF2B5EF4-FFF2-40B4-BE49-F238E27FC236}">
                <a16:creationId xmlns:a16="http://schemas.microsoft.com/office/drawing/2014/main" id="{E29EF9E2-1551-8357-22BD-8C43EF5EBE34}"/>
              </a:ext>
            </a:extLst>
          </p:cNvPr>
          <p:cNvSpPr>
            <a:spLocks noGrp="1"/>
          </p:cNvSpPr>
          <p:nvPr>
            <p:ph type="body" sz="quarter" idx="21"/>
          </p:nvPr>
        </p:nvSpPr>
        <p:spPr>
          <a:xfrm>
            <a:off x="287999" y="192600"/>
            <a:ext cx="2477765" cy="570707"/>
          </a:xfrm>
          <a:prstGeom prst="rect">
            <a:avLst/>
          </a:prstGeom>
        </p:spPr>
        <p:txBody>
          <a:bodyPr/>
          <a:lstStyle>
            <a:lvl1pPr>
              <a:defRPr sz="1400" b="0" i="0">
                <a:solidFill>
                  <a:schemeClr val="tx2"/>
                </a:solidFill>
                <a:latin typeface="IBM Plex Sans Light" panose="020B0403050203000203" pitchFamily="34" charset="0"/>
              </a:defRPr>
            </a:lvl1pPr>
          </a:lstStyle>
          <a:p>
            <a:pPr lvl="0"/>
            <a:r>
              <a:rPr lang="en-US" dirty="0"/>
              <a:t>Click to edit Master text styles</a:t>
            </a:r>
          </a:p>
        </p:txBody>
      </p:sp>
      <p:sp>
        <p:nvSpPr>
          <p:cNvPr id="6" name="Slide Number">
            <a:extLst>
              <a:ext uri="{FF2B5EF4-FFF2-40B4-BE49-F238E27FC236}">
                <a16:creationId xmlns:a16="http://schemas.microsoft.com/office/drawing/2014/main" id="{6CE92126-B67C-8301-95D0-A821B804399E}"/>
              </a:ext>
            </a:extLst>
          </p:cNvPr>
          <p:cNvSpPr txBox="1">
            <a:spLocks noGrp="1"/>
          </p:cNvSpPr>
          <p:nvPr>
            <p:ph type="sldNum" sz="quarter" idx="4"/>
          </p:nvPr>
        </p:nvSpPr>
        <p:spPr>
          <a:xfrm>
            <a:off x="11769265" y="6469419"/>
            <a:ext cx="135436"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Light" panose="020B04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3" name="Text Placeholder 6">
            <a:extLst>
              <a:ext uri="{FF2B5EF4-FFF2-40B4-BE49-F238E27FC236}">
                <a16:creationId xmlns:a16="http://schemas.microsoft.com/office/drawing/2014/main" id="{4FBB383F-F59D-AEC8-4D6C-AC28926B09FF}"/>
              </a:ext>
            </a:extLst>
          </p:cNvPr>
          <p:cNvSpPr>
            <a:spLocks noGrp="1"/>
          </p:cNvSpPr>
          <p:nvPr>
            <p:ph type="body" sz="quarter" idx="10"/>
          </p:nvPr>
        </p:nvSpPr>
        <p:spPr>
          <a:xfrm>
            <a:off x="6363186" y="288038"/>
            <a:ext cx="2481639" cy="2572543"/>
          </a:xfrm>
          <a:prstGeom prst="rect">
            <a:avLst/>
          </a:prstGeom>
        </p:spPr>
        <p:txBody>
          <a:bodyPr/>
          <a:lstStyle>
            <a:lvl1pPr defTabSz="580629">
              <a:lnSpc>
                <a:spcPct val="100000"/>
              </a:lnSpc>
              <a:spcBef>
                <a:spcPts val="0"/>
              </a:spcBef>
              <a:defRPr sz="1800" b="0" i="0">
                <a:solidFill>
                  <a:schemeClr val="tx1"/>
                </a:solidFill>
                <a:latin typeface="IBM Plex Sans Light" panose="020B0403050203000203" pitchFamily="34" charset="0"/>
              </a:defRPr>
            </a:lvl1pPr>
            <a:lvl2pPr defTabSz="580629">
              <a:lnSpc>
                <a:spcPct val="100000"/>
              </a:lnSpc>
              <a:spcBef>
                <a:spcPts val="0"/>
              </a:spcBef>
              <a:defRPr sz="1800" b="0" i="0">
                <a:solidFill>
                  <a:schemeClr val="tx1"/>
                </a:solidFill>
                <a:latin typeface="IBM Plex Sans Light" panose="020B0403050203000203" pitchFamily="34" charset="0"/>
              </a:defRPr>
            </a:lvl2pPr>
            <a:lvl3pPr defTabSz="580629">
              <a:lnSpc>
                <a:spcPct val="100000"/>
              </a:lnSpc>
              <a:spcBef>
                <a:spcPts val="0"/>
              </a:spcBef>
              <a:defRPr sz="1800" b="0" i="0">
                <a:solidFill>
                  <a:schemeClr val="tx1"/>
                </a:solidFill>
                <a:latin typeface="IBM Plex Sans Light" panose="020B0403050203000203" pitchFamily="34" charset="0"/>
              </a:defRPr>
            </a:lvl3pPr>
            <a:lvl4pPr defTabSz="580629">
              <a:lnSpc>
                <a:spcPct val="100000"/>
              </a:lnSpc>
              <a:spcBef>
                <a:spcPts val="0"/>
              </a:spcBef>
              <a:defRPr sz="1800" b="0" i="0">
                <a:solidFill>
                  <a:schemeClr val="tx1"/>
                </a:solidFill>
                <a:latin typeface="IBM Plex Sans Light" panose="020B0403050203000203" pitchFamily="34" charset="0"/>
              </a:defRPr>
            </a:lvl4pPr>
            <a:lvl5pPr defTabSz="580629">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a:extLst>
              <a:ext uri="{FF2B5EF4-FFF2-40B4-BE49-F238E27FC236}">
                <a16:creationId xmlns:a16="http://schemas.microsoft.com/office/drawing/2014/main" id="{6053B001-EDB1-FA28-FFB0-F41FF2D33138}"/>
              </a:ext>
            </a:extLst>
          </p:cNvPr>
          <p:cNvSpPr>
            <a:spLocks noGrp="1"/>
          </p:cNvSpPr>
          <p:nvPr>
            <p:ph type="body" sz="quarter" idx="22"/>
          </p:nvPr>
        </p:nvSpPr>
        <p:spPr>
          <a:xfrm>
            <a:off x="9398651" y="288038"/>
            <a:ext cx="2481639" cy="2572543"/>
          </a:xfrm>
          <a:prstGeom prst="rect">
            <a:avLst/>
          </a:prstGeom>
        </p:spPr>
        <p:txBody>
          <a:bodyPr/>
          <a:lstStyle>
            <a:lvl1pPr defTabSz="580629">
              <a:lnSpc>
                <a:spcPct val="100000"/>
              </a:lnSpc>
              <a:spcBef>
                <a:spcPts val="0"/>
              </a:spcBef>
              <a:defRPr sz="1800" b="0" i="0">
                <a:solidFill>
                  <a:schemeClr val="tx1"/>
                </a:solidFill>
                <a:latin typeface="IBM Plex Sans Light" panose="020B0403050203000203" pitchFamily="34" charset="0"/>
              </a:defRPr>
            </a:lvl1pPr>
            <a:lvl2pPr defTabSz="580629">
              <a:lnSpc>
                <a:spcPct val="100000"/>
              </a:lnSpc>
              <a:spcBef>
                <a:spcPts val="0"/>
              </a:spcBef>
              <a:defRPr sz="1800" b="0" i="0">
                <a:solidFill>
                  <a:schemeClr val="tx1"/>
                </a:solidFill>
                <a:latin typeface="IBM Plex Sans Light" panose="020B0403050203000203" pitchFamily="34" charset="0"/>
              </a:defRPr>
            </a:lvl2pPr>
            <a:lvl3pPr defTabSz="580629">
              <a:lnSpc>
                <a:spcPct val="100000"/>
              </a:lnSpc>
              <a:spcBef>
                <a:spcPts val="0"/>
              </a:spcBef>
              <a:defRPr sz="1800" b="0" i="0">
                <a:solidFill>
                  <a:schemeClr val="tx1"/>
                </a:solidFill>
                <a:latin typeface="IBM Plex Sans Light" panose="020B0403050203000203" pitchFamily="34" charset="0"/>
              </a:defRPr>
            </a:lvl3pPr>
            <a:lvl4pPr defTabSz="580629">
              <a:lnSpc>
                <a:spcPct val="100000"/>
              </a:lnSpc>
              <a:spcBef>
                <a:spcPts val="0"/>
              </a:spcBef>
              <a:defRPr sz="1800" b="0" i="0">
                <a:solidFill>
                  <a:schemeClr val="tx1"/>
                </a:solidFill>
                <a:latin typeface="IBM Plex Sans Light" panose="020B0403050203000203" pitchFamily="34" charset="0"/>
              </a:defRPr>
            </a:lvl4pPr>
            <a:lvl5pPr defTabSz="580629">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9" name="Text Placeholder 6">
            <a:extLst>
              <a:ext uri="{FF2B5EF4-FFF2-40B4-BE49-F238E27FC236}">
                <a16:creationId xmlns:a16="http://schemas.microsoft.com/office/drawing/2014/main" id="{CD8F0E9F-03CA-D8CD-75A1-CB650A81E996}"/>
              </a:ext>
            </a:extLst>
          </p:cNvPr>
          <p:cNvSpPr>
            <a:spLocks noGrp="1"/>
          </p:cNvSpPr>
          <p:nvPr>
            <p:ph type="body" sz="quarter" idx="23"/>
          </p:nvPr>
        </p:nvSpPr>
        <p:spPr>
          <a:xfrm>
            <a:off x="6363186" y="3333750"/>
            <a:ext cx="2481639" cy="2476500"/>
          </a:xfrm>
          <a:prstGeom prst="rect">
            <a:avLst/>
          </a:prstGeom>
        </p:spPr>
        <p:txBody>
          <a:bodyPr/>
          <a:lstStyle>
            <a:lvl1pPr defTabSz="580629">
              <a:lnSpc>
                <a:spcPct val="100000"/>
              </a:lnSpc>
              <a:spcBef>
                <a:spcPts val="0"/>
              </a:spcBef>
              <a:defRPr sz="1800" b="0" i="0">
                <a:solidFill>
                  <a:schemeClr val="tx1"/>
                </a:solidFill>
                <a:latin typeface="IBM Plex Sans Light" panose="020B0403050203000203" pitchFamily="34" charset="0"/>
              </a:defRPr>
            </a:lvl1pPr>
            <a:lvl2pPr defTabSz="580629">
              <a:lnSpc>
                <a:spcPct val="100000"/>
              </a:lnSpc>
              <a:spcBef>
                <a:spcPts val="0"/>
              </a:spcBef>
              <a:defRPr sz="1800" b="0" i="0">
                <a:solidFill>
                  <a:schemeClr val="tx1"/>
                </a:solidFill>
                <a:latin typeface="IBM Plex Sans Light" panose="020B0403050203000203" pitchFamily="34" charset="0"/>
              </a:defRPr>
            </a:lvl2pPr>
            <a:lvl3pPr defTabSz="580629">
              <a:lnSpc>
                <a:spcPct val="100000"/>
              </a:lnSpc>
              <a:spcBef>
                <a:spcPts val="0"/>
              </a:spcBef>
              <a:defRPr sz="1800" b="0" i="0">
                <a:solidFill>
                  <a:schemeClr val="tx1"/>
                </a:solidFill>
                <a:latin typeface="IBM Plex Sans Light" panose="020B0403050203000203" pitchFamily="34" charset="0"/>
              </a:defRPr>
            </a:lvl3pPr>
            <a:lvl4pPr defTabSz="580629">
              <a:lnSpc>
                <a:spcPct val="100000"/>
              </a:lnSpc>
              <a:spcBef>
                <a:spcPts val="0"/>
              </a:spcBef>
              <a:defRPr sz="1800" b="0" i="0">
                <a:solidFill>
                  <a:schemeClr val="tx1"/>
                </a:solidFill>
                <a:latin typeface="IBM Plex Sans Light" panose="020B0403050203000203" pitchFamily="34" charset="0"/>
              </a:defRPr>
            </a:lvl4pPr>
            <a:lvl5pPr defTabSz="580629">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1" name="Text Placeholder 6">
            <a:extLst>
              <a:ext uri="{FF2B5EF4-FFF2-40B4-BE49-F238E27FC236}">
                <a16:creationId xmlns:a16="http://schemas.microsoft.com/office/drawing/2014/main" id="{F16D24DB-6F94-3A9D-70FD-B96C2E9E8DB4}"/>
              </a:ext>
            </a:extLst>
          </p:cNvPr>
          <p:cNvSpPr>
            <a:spLocks noGrp="1"/>
          </p:cNvSpPr>
          <p:nvPr>
            <p:ph type="body" sz="quarter" idx="24"/>
          </p:nvPr>
        </p:nvSpPr>
        <p:spPr>
          <a:xfrm>
            <a:off x="9398651" y="3333750"/>
            <a:ext cx="2481639" cy="2476500"/>
          </a:xfrm>
          <a:prstGeom prst="rect">
            <a:avLst/>
          </a:prstGeom>
        </p:spPr>
        <p:txBody>
          <a:bodyPr/>
          <a:lstStyle>
            <a:lvl1pPr defTabSz="580629">
              <a:lnSpc>
                <a:spcPct val="100000"/>
              </a:lnSpc>
              <a:spcBef>
                <a:spcPts val="0"/>
              </a:spcBef>
              <a:defRPr sz="1800" b="0" i="0">
                <a:solidFill>
                  <a:schemeClr val="tx1"/>
                </a:solidFill>
                <a:latin typeface="IBM Plex Sans Light" panose="020B0403050203000203" pitchFamily="34" charset="0"/>
              </a:defRPr>
            </a:lvl1pPr>
            <a:lvl2pPr defTabSz="580629">
              <a:lnSpc>
                <a:spcPct val="100000"/>
              </a:lnSpc>
              <a:spcBef>
                <a:spcPts val="0"/>
              </a:spcBef>
              <a:defRPr sz="1800" b="0" i="0">
                <a:solidFill>
                  <a:schemeClr val="tx1"/>
                </a:solidFill>
                <a:latin typeface="IBM Plex Sans Light" panose="020B0403050203000203" pitchFamily="34" charset="0"/>
              </a:defRPr>
            </a:lvl2pPr>
            <a:lvl3pPr defTabSz="580629">
              <a:lnSpc>
                <a:spcPct val="100000"/>
              </a:lnSpc>
              <a:spcBef>
                <a:spcPts val="0"/>
              </a:spcBef>
              <a:defRPr sz="1800" b="0" i="0">
                <a:solidFill>
                  <a:schemeClr val="tx1"/>
                </a:solidFill>
                <a:latin typeface="IBM Plex Sans Light" panose="020B0403050203000203" pitchFamily="34" charset="0"/>
              </a:defRPr>
            </a:lvl3pPr>
            <a:lvl4pPr defTabSz="580629">
              <a:lnSpc>
                <a:spcPct val="100000"/>
              </a:lnSpc>
              <a:spcBef>
                <a:spcPts val="0"/>
              </a:spcBef>
              <a:defRPr sz="1800" b="0" i="0">
                <a:solidFill>
                  <a:schemeClr val="tx1"/>
                </a:solidFill>
                <a:latin typeface="IBM Plex Sans Light" panose="020B0403050203000203" pitchFamily="34" charset="0"/>
              </a:defRPr>
            </a:lvl4pPr>
            <a:lvl5pPr defTabSz="580629">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222841326"/>
      </p:ext>
    </p:extLst>
  </p:cSld>
  <p:clrMapOvr>
    <a:masterClrMapping/>
  </p:clrMapOvr>
  <p:transition spd="med"/>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Boxes, 4 stacked, large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287999" y="763525"/>
            <a:ext cx="5521400" cy="1138428"/>
          </a:xfrm>
        </p:spPr>
        <p:txBody>
          <a:bodyPr rIns="457200"/>
          <a:lstStyle>
            <a:lvl1pPr>
              <a:lnSpc>
                <a:spcPct val="100000"/>
              </a:lnSpc>
              <a:defRPr sz="3200" b="0" i="0">
                <a:solidFill>
                  <a:schemeClr val="tx2"/>
                </a:solidFill>
                <a:latin typeface="IBM Plex Sans Light" panose="020B0403050203000203" pitchFamily="34" charset="0"/>
              </a:defRPr>
            </a:lvl1pPr>
          </a:lstStyle>
          <a:p>
            <a:r>
              <a:rPr lang="en-US" dirty="0"/>
              <a:t>Click to edit Master title style</a:t>
            </a:r>
          </a:p>
        </p:txBody>
      </p:sp>
      <p:sp>
        <p:nvSpPr>
          <p:cNvPr id="4" name="Footer Placeholder 3">
            <a:extLst>
              <a:ext uri="{FF2B5EF4-FFF2-40B4-BE49-F238E27FC236}">
                <a16:creationId xmlns:a16="http://schemas.microsoft.com/office/drawing/2014/main" id="{CAD46B95-CF19-9C3F-1691-68ABF62095BE}"/>
              </a:ext>
            </a:extLst>
          </p:cNvPr>
          <p:cNvSpPr>
            <a:spLocks noGrp="1"/>
          </p:cNvSpPr>
          <p:nvPr>
            <p:ph type="ftr" sz="quarter" idx="20"/>
          </p:nvPr>
        </p:nvSpPr>
        <p:spPr/>
        <p:txBody>
          <a:bodyPr/>
          <a:lstStyle>
            <a:lvl1pPr>
              <a:defRPr b="0" i="0">
                <a:latin typeface="IBM Plex Sans Light" panose="020B0403050203000203" pitchFamily="34" charset="0"/>
              </a:defRPr>
            </a:lvl1pPr>
          </a:lstStyle>
          <a:p>
            <a:endParaRPr lang="en-US" dirty="0"/>
          </a:p>
        </p:txBody>
      </p:sp>
      <p:sp>
        <p:nvSpPr>
          <p:cNvPr id="7" name="Text Placeholder 6">
            <a:extLst>
              <a:ext uri="{FF2B5EF4-FFF2-40B4-BE49-F238E27FC236}">
                <a16:creationId xmlns:a16="http://schemas.microsoft.com/office/drawing/2014/main" id="{E29EF9E2-1551-8357-22BD-8C43EF5EBE34}"/>
              </a:ext>
            </a:extLst>
          </p:cNvPr>
          <p:cNvSpPr>
            <a:spLocks noGrp="1"/>
          </p:cNvSpPr>
          <p:nvPr>
            <p:ph type="body" sz="quarter" idx="21"/>
          </p:nvPr>
        </p:nvSpPr>
        <p:spPr>
          <a:xfrm>
            <a:off x="287999" y="192601"/>
            <a:ext cx="2477765" cy="224028"/>
          </a:xfrm>
          <a:prstGeom prst="rect">
            <a:avLst/>
          </a:prstGeom>
        </p:spPr>
        <p:txBody>
          <a:bodyPr/>
          <a:lstStyle>
            <a:lvl1pPr>
              <a:lnSpc>
                <a:spcPct val="100000"/>
              </a:lnSpc>
              <a:defRPr sz="1400" b="0" i="0">
                <a:solidFill>
                  <a:schemeClr val="tx2"/>
                </a:solidFill>
                <a:latin typeface="IBM Plex Sans Light" panose="020B0403050203000203" pitchFamily="34" charset="0"/>
              </a:defRPr>
            </a:lvl1pPr>
          </a:lstStyle>
          <a:p>
            <a:pPr lvl="0"/>
            <a:r>
              <a:rPr lang="en-US" dirty="0"/>
              <a:t>Click to edit Master text styles</a:t>
            </a:r>
          </a:p>
        </p:txBody>
      </p:sp>
      <p:sp>
        <p:nvSpPr>
          <p:cNvPr id="6" name="Slide Number">
            <a:extLst>
              <a:ext uri="{FF2B5EF4-FFF2-40B4-BE49-F238E27FC236}">
                <a16:creationId xmlns:a16="http://schemas.microsoft.com/office/drawing/2014/main" id="{D8351E8F-C586-866F-37A3-340B3DD347B2}"/>
              </a:ext>
            </a:extLst>
          </p:cNvPr>
          <p:cNvSpPr txBox="1">
            <a:spLocks noGrp="1"/>
          </p:cNvSpPr>
          <p:nvPr>
            <p:ph type="sldNum" sz="quarter" idx="4"/>
          </p:nvPr>
        </p:nvSpPr>
        <p:spPr>
          <a:xfrm>
            <a:off x="11769265" y="6469419"/>
            <a:ext cx="135436"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Light" panose="020B04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14" name="Text Placeholder 6">
            <a:extLst>
              <a:ext uri="{FF2B5EF4-FFF2-40B4-BE49-F238E27FC236}">
                <a16:creationId xmlns:a16="http://schemas.microsoft.com/office/drawing/2014/main" id="{BEE7923F-2C08-E17F-72B0-F41C361C5372}"/>
              </a:ext>
            </a:extLst>
          </p:cNvPr>
          <p:cNvSpPr>
            <a:spLocks noGrp="1"/>
          </p:cNvSpPr>
          <p:nvPr>
            <p:ph type="body" sz="quarter" idx="10"/>
          </p:nvPr>
        </p:nvSpPr>
        <p:spPr>
          <a:xfrm>
            <a:off x="6363186" y="288038"/>
            <a:ext cx="2481639" cy="2572543"/>
          </a:xfrm>
          <a:prstGeom prst="rect">
            <a:avLst/>
          </a:prstGeom>
        </p:spPr>
        <p:txBody>
          <a:bodyPr/>
          <a:lstStyle>
            <a:lvl1pPr defTabSz="580629">
              <a:lnSpc>
                <a:spcPct val="100000"/>
              </a:lnSpc>
              <a:spcBef>
                <a:spcPts val="0"/>
              </a:spcBef>
              <a:defRPr sz="1800" b="0" i="0">
                <a:solidFill>
                  <a:schemeClr val="tx1"/>
                </a:solidFill>
                <a:latin typeface="IBM Plex Sans Light" panose="020B0403050203000203" pitchFamily="34" charset="0"/>
              </a:defRPr>
            </a:lvl1pPr>
            <a:lvl2pPr defTabSz="580629">
              <a:lnSpc>
                <a:spcPct val="100000"/>
              </a:lnSpc>
              <a:spcBef>
                <a:spcPts val="0"/>
              </a:spcBef>
              <a:defRPr sz="1800" b="0" i="0">
                <a:solidFill>
                  <a:schemeClr val="tx1"/>
                </a:solidFill>
                <a:latin typeface="IBM Plex Sans Light" panose="020B0403050203000203" pitchFamily="34" charset="0"/>
              </a:defRPr>
            </a:lvl2pPr>
            <a:lvl3pPr defTabSz="580629">
              <a:lnSpc>
                <a:spcPct val="100000"/>
              </a:lnSpc>
              <a:spcBef>
                <a:spcPts val="0"/>
              </a:spcBef>
              <a:defRPr sz="1800" b="0" i="0">
                <a:solidFill>
                  <a:schemeClr val="tx1"/>
                </a:solidFill>
                <a:latin typeface="IBM Plex Sans Light" panose="020B0403050203000203" pitchFamily="34" charset="0"/>
              </a:defRPr>
            </a:lvl3pPr>
            <a:lvl4pPr defTabSz="580629">
              <a:lnSpc>
                <a:spcPct val="100000"/>
              </a:lnSpc>
              <a:spcBef>
                <a:spcPts val="0"/>
              </a:spcBef>
              <a:defRPr sz="1800" b="0" i="0">
                <a:solidFill>
                  <a:schemeClr val="tx1"/>
                </a:solidFill>
                <a:latin typeface="IBM Plex Sans Light" panose="020B0403050203000203" pitchFamily="34" charset="0"/>
              </a:defRPr>
            </a:lvl4pPr>
            <a:lvl5pPr defTabSz="580629">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Text Placeholder 6">
            <a:extLst>
              <a:ext uri="{FF2B5EF4-FFF2-40B4-BE49-F238E27FC236}">
                <a16:creationId xmlns:a16="http://schemas.microsoft.com/office/drawing/2014/main" id="{4F52302E-5C35-DCB5-2D11-CC0BE75371AE}"/>
              </a:ext>
            </a:extLst>
          </p:cNvPr>
          <p:cNvSpPr>
            <a:spLocks noGrp="1"/>
          </p:cNvSpPr>
          <p:nvPr>
            <p:ph type="body" sz="quarter" idx="22"/>
          </p:nvPr>
        </p:nvSpPr>
        <p:spPr>
          <a:xfrm>
            <a:off x="9398651" y="288038"/>
            <a:ext cx="2481639" cy="2572543"/>
          </a:xfrm>
          <a:prstGeom prst="rect">
            <a:avLst/>
          </a:prstGeom>
        </p:spPr>
        <p:txBody>
          <a:bodyPr/>
          <a:lstStyle>
            <a:lvl1pPr defTabSz="580629">
              <a:lnSpc>
                <a:spcPct val="100000"/>
              </a:lnSpc>
              <a:spcBef>
                <a:spcPts val="0"/>
              </a:spcBef>
              <a:defRPr sz="1800" b="0" i="0">
                <a:solidFill>
                  <a:schemeClr val="tx1"/>
                </a:solidFill>
                <a:latin typeface="IBM Plex Sans Light" panose="020B0403050203000203" pitchFamily="34" charset="0"/>
              </a:defRPr>
            </a:lvl1pPr>
            <a:lvl2pPr defTabSz="580629">
              <a:lnSpc>
                <a:spcPct val="100000"/>
              </a:lnSpc>
              <a:spcBef>
                <a:spcPts val="0"/>
              </a:spcBef>
              <a:defRPr sz="1800" b="0" i="0">
                <a:solidFill>
                  <a:schemeClr val="tx1"/>
                </a:solidFill>
                <a:latin typeface="IBM Plex Sans Light" panose="020B0403050203000203" pitchFamily="34" charset="0"/>
              </a:defRPr>
            </a:lvl2pPr>
            <a:lvl3pPr defTabSz="580629">
              <a:lnSpc>
                <a:spcPct val="100000"/>
              </a:lnSpc>
              <a:spcBef>
                <a:spcPts val="0"/>
              </a:spcBef>
              <a:defRPr sz="1800" b="0" i="0">
                <a:solidFill>
                  <a:schemeClr val="tx1"/>
                </a:solidFill>
                <a:latin typeface="IBM Plex Sans Light" panose="020B0403050203000203" pitchFamily="34" charset="0"/>
              </a:defRPr>
            </a:lvl3pPr>
            <a:lvl4pPr defTabSz="580629">
              <a:lnSpc>
                <a:spcPct val="100000"/>
              </a:lnSpc>
              <a:spcBef>
                <a:spcPts val="0"/>
              </a:spcBef>
              <a:defRPr sz="1800" b="0" i="0">
                <a:solidFill>
                  <a:schemeClr val="tx1"/>
                </a:solidFill>
                <a:latin typeface="IBM Plex Sans Light" panose="020B0403050203000203" pitchFamily="34" charset="0"/>
              </a:defRPr>
            </a:lvl4pPr>
            <a:lvl5pPr defTabSz="580629">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6" name="Text Placeholder 6">
            <a:extLst>
              <a:ext uri="{FF2B5EF4-FFF2-40B4-BE49-F238E27FC236}">
                <a16:creationId xmlns:a16="http://schemas.microsoft.com/office/drawing/2014/main" id="{644BCD2A-7E42-10EE-E251-907F955BFCEB}"/>
              </a:ext>
            </a:extLst>
          </p:cNvPr>
          <p:cNvSpPr>
            <a:spLocks noGrp="1"/>
          </p:cNvSpPr>
          <p:nvPr>
            <p:ph type="body" sz="quarter" idx="23"/>
          </p:nvPr>
        </p:nvSpPr>
        <p:spPr>
          <a:xfrm>
            <a:off x="6363186" y="3333750"/>
            <a:ext cx="2481639" cy="2476500"/>
          </a:xfrm>
          <a:prstGeom prst="rect">
            <a:avLst/>
          </a:prstGeom>
        </p:spPr>
        <p:txBody>
          <a:bodyPr/>
          <a:lstStyle>
            <a:lvl1pPr defTabSz="580629">
              <a:lnSpc>
                <a:spcPct val="100000"/>
              </a:lnSpc>
              <a:spcBef>
                <a:spcPts val="0"/>
              </a:spcBef>
              <a:defRPr sz="1800" b="0" i="0">
                <a:solidFill>
                  <a:schemeClr val="tx1"/>
                </a:solidFill>
                <a:latin typeface="IBM Plex Sans Light" panose="020B0403050203000203" pitchFamily="34" charset="0"/>
              </a:defRPr>
            </a:lvl1pPr>
            <a:lvl2pPr defTabSz="580629">
              <a:lnSpc>
                <a:spcPct val="100000"/>
              </a:lnSpc>
              <a:spcBef>
                <a:spcPts val="0"/>
              </a:spcBef>
              <a:defRPr sz="1800" b="0" i="0">
                <a:solidFill>
                  <a:schemeClr val="tx1"/>
                </a:solidFill>
                <a:latin typeface="IBM Plex Sans Light" panose="020B0403050203000203" pitchFamily="34" charset="0"/>
              </a:defRPr>
            </a:lvl2pPr>
            <a:lvl3pPr defTabSz="580629">
              <a:lnSpc>
                <a:spcPct val="100000"/>
              </a:lnSpc>
              <a:spcBef>
                <a:spcPts val="0"/>
              </a:spcBef>
              <a:defRPr sz="1800" b="0" i="0">
                <a:solidFill>
                  <a:schemeClr val="tx1"/>
                </a:solidFill>
                <a:latin typeface="IBM Plex Sans Light" panose="020B0403050203000203" pitchFamily="34" charset="0"/>
              </a:defRPr>
            </a:lvl3pPr>
            <a:lvl4pPr defTabSz="580629">
              <a:lnSpc>
                <a:spcPct val="100000"/>
              </a:lnSpc>
              <a:spcBef>
                <a:spcPts val="0"/>
              </a:spcBef>
              <a:defRPr sz="1800" b="0" i="0">
                <a:solidFill>
                  <a:schemeClr val="tx1"/>
                </a:solidFill>
                <a:latin typeface="IBM Plex Sans Light" panose="020B0403050203000203" pitchFamily="34" charset="0"/>
              </a:defRPr>
            </a:lvl4pPr>
            <a:lvl5pPr defTabSz="580629">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7" name="Text Placeholder 6">
            <a:extLst>
              <a:ext uri="{FF2B5EF4-FFF2-40B4-BE49-F238E27FC236}">
                <a16:creationId xmlns:a16="http://schemas.microsoft.com/office/drawing/2014/main" id="{FEF5B836-0687-FE12-9EE1-7B2CB1124537}"/>
              </a:ext>
            </a:extLst>
          </p:cNvPr>
          <p:cNvSpPr>
            <a:spLocks noGrp="1"/>
          </p:cNvSpPr>
          <p:nvPr>
            <p:ph type="body" sz="quarter" idx="24"/>
          </p:nvPr>
        </p:nvSpPr>
        <p:spPr>
          <a:xfrm>
            <a:off x="9398651" y="3333750"/>
            <a:ext cx="2481639" cy="2476500"/>
          </a:xfrm>
          <a:prstGeom prst="rect">
            <a:avLst/>
          </a:prstGeom>
        </p:spPr>
        <p:txBody>
          <a:bodyPr/>
          <a:lstStyle>
            <a:lvl1pPr defTabSz="580629">
              <a:lnSpc>
                <a:spcPct val="100000"/>
              </a:lnSpc>
              <a:spcBef>
                <a:spcPts val="0"/>
              </a:spcBef>
              <a:defRPr sz="1800" b="0" i="0">
                <a:solidFill>
                  <a:schemeClr val="tx1"/>
                </a:solidFill>
                <a:latin typeface="IBM Plex Sans Light" panose="020B0403050203000203" pitchFamily="34" charset="0"/>
              </a:defRPr>
            </a:lvl1pPr>
            <a:lvl2pPr defTabSz="580629">
              <a:lnSpc>
                <a:spcPct val="100000"/>
              </a:lnSpc>
              <a:spcBef>
                <a:spcPts val="0"/>
              </a:spcBef>
              <a:defRPr sz="1800" b="0" i="0">
                <a:solidFill>
                  <a:schemeClr val="tx1"/>
                </a:solidFill>
                <a:latin typeface="IBM Plex Sans Light" panose="020B0403050203000203" pitchFamily="34" charset="0"/>
              </a:defRPr>
            </a:lvl2pPr>
            <a:lvl3pPr defTabSz="580629">
              <a:lnSpc>
                <a:spcPct val="100000"/>
              </a:lnSpc>
              <a:spcBef>
                <a:spcPts val="0"/>
              </a:spcBef>
              <a:defRPr sz="1800" b="0" i="0">
                <a:solidFill>
                  <a:schemeClr val="tx1"/>
                </a:solidFill>
                <a:latin typeface="IBM Plex Sans Light" panose="020B0403050203000203" pitchFamily="34" charset="0"/>
              </a:defRPr>
            </a:lvl3pPr>
            <a:lvl4pPr defTabSz="580629">
              <a:lnSpc>
                <a:spcPct val="100000"/>
              </a:lnSpc>
              <a:spcBef>
                <a:spcPts val="0"/>
              </a:spcBef>
              <a:defRPr sz="1800" b="0" i="0">
                <a:solidFill>
                  <a:schemeClr val="tx1"/>
                </a:solidFill>
                <a:latin typeface="IBM Plex Sans Light" panose="020B0403050203000203" pitchFamily="34" charset="0"/>
              </a:defRPr>
            </a:lvl4pPr>
            <a:lvl5pPr defTabSz="580629">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887742999"/>
      </p:ext>
    </p:extLst>
  </p:cSld>
  <p:clrMapOvr>
    <a:masterClrMapping/>
  </p:clrMapOvr>
  <p:transition spd="med"/>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Boxes, 4 horizontal, small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4353C-7670-AC55-CDA3-888971A5482E}"/>
              </a:ext>
            </a:extLst>
          </p:cNvPr>
          <p:cNvSpPr>
            <a:spLocks noGrp="1"/>
          </p:cNvSpPr>
          <p:nvPr>
            <p:ph type="title"/>
          </p:nvPr>
        </p:nvSpPr>
        <p:spPr>
          <a:xfrm>
            <a:off x="287999" y="192601"/>
            <a:ext cx="2477765" cy="2286793"/>
          </a:xfrm>
        </p:spPr>
        <p:txBody>
          <a:bodyPr/>
          <a:lstStyle>
            <a:lvl1pPr>
              <a:lnSpc>
                <a:spcPct val="100000"/>
              </a:lnSpc>
              <a:defRPr sz="2200" b="0" i="0">
                <a:solidFill>
                  <a:schemeClr val="tx2"/>
                </a:solidFill>
                <a:latin typeface="IBM Plex Sans Light" panose="020B0403050203000203" pitchFamily="34" charset="0"/>
              </a:defRPr>
            </a:lvl1pPr>
          </a:lstStyle>
          <a:p>
            <a:r>
              <a:rPr lang="en-US" dirty="0"/>
              <a:t>Click to edit Master title style</a:t>
            </a:r>
          </a:p>
        </p:txBody>
      </p:sp>
      <p:sp>
        <p:nvSpPr>
          <p:cNvPr id="4" name="Footer Placeholder 3">
            <a:extLst>
              <a:ext uri="{FF2B5EF4-FFF2-40B4-BE49-F238E27FC236}">
                <a16:creationId xmlns:a16="http://schemas.microsoft.com/office/drawing/2014/main" id="{BAB76B22-9748-7A34-9D32-D77BB1B498E6}"/>
              </a:ext>
            </a:extLst>
          </p:cNvPr>
          <p:cNvSpPr>
            <a:spLocks noGrp="1"/>
          </p:cNvSpPr>
          <p:nvPr>
            <p:ph type="ftr" sz="quarter" idx="15"/>
          </p:nvPr>
        </p:nvSpPr>
        <p:spPr/>
        <p:txBody>
          <a:bodyPr/>
          <a:lstStyle>
            <a:lvl1pPr>
              <a:defRPr b="0" i="0">
                <a:latin typeface="IBM Plex Sans Light" panose="020B0403050203000203" pitchFamily="34" charset="0"/>
              </a:defRPr>
            </a:lvl1pPr>
          </a:lstStyle>
          <a:p>
            <a:endParaRPr lang="en-US" dirty="0"/>
          </a:p>
        </p:txBody>
      </p:sp>
      <p:sp>
        <p:nvSpPr>
          <p:cNvPr id="5" name="Slide Number">
            <a:extLst>
              <a:ext uri="{FF2B5EF4-FFF2-40B4-BE49-F238E27FC236}">
                <a16:creationId xmlns:a16="http://schemas.microsoft.com/office/drawing/2014/main" id="{7D0BCD34-4CA7-388C-5244-7DC8F9F36FAC}"/>
              </a:ext>
            </a:extLst>
          </p:cNvPr>
          <p:cNvSpPr txBox="1">
            <a:spLocks noGrp="1"/>
          </p:cNvSpPr>
          <p:nvPr>
            <p:ph type="sldNum" sz="quarter" idx="4"/>
          </p:nvPr>
        </p:nvSpPr>
        <p:spPr>
          <a:xfrm>
            <a:off x="11769265" y="6469419"/>
            <a:ext cx="135436"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Light" panose="020B04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7" name="Text Placeholder 6">
            <a:extLst>
              <a:ext uri="{FF2B5EF4-FFF2-40B4-BE49-F238E27FC236}">
                <a16:creationId xmlns:a16="http://schemas.microsoft.com/office/drawing/2014/main" id="{3E32141B-6D8C-ADDD-8D24-D2B360381383}"/>
              </a:ext>
            </a:extLst>
          </p:cNvPr>
          <p:cNvSpPr>
            <a:spLocks noGrp="1"/>
          </p:cNvSpPr>
          <p:nvPr>
            <p:ph type="body" sz="quarter" idx="23"/>
          </p:nvPr>
        </p:nvSpPr>
        <p:spPr>
          <a:xfrm>
            <a:off x="6363186" y="3328417"/>
            <a:ext cx="2481639" cy="2667124"/>
          </a:xfrm>
          <a:prstGeom prst="rect">
            <a:avLst/>
          </a:prstGeom>
        </p:spPr>
        <p:txBody>
          <a:bodyPr/>
          <a:lstStyle>
            <a:lvl1pPr defTabSz="580629">
              <a:lnSpc>
                <a:spcPct val="100000"/>
              </a:lnSpc>
              <a:spcBef>
                <a:spcPts val="0"/>
              </a:spcBef>
              <a:defRPr sz="1800" b="0" i="0">
                <a:solidFill>
                  <a:schemeClr val="tx1"/>
                </a:solidFill>
                <a:latin typeface="IBM Plex Sans Light" panose="020B0403050203000203" pitchFamily="34" charset="0"/>
              </a:defRPr>
            </a:lvl1pPr>
            <a:lvl2pPr defTabSz="580629">
              <a:lnSpc>
                <a:spcPct val="100000"/>
              </a:lnSpc>
              <a:spcBef>
                <a:spcPts val="0"/>
              </a:spcBef>
              <a:defRPr sz="1800" b="0" i="0">
                <a:solidFill>
                  <a:schemeClr val="tx1"/>
                </a:solidFill>
                <a:latin typeface="IBM Plex Sans Light" panose="020B0403050203000203" pitchFamily="34" charset="0"/>
              </a:defRPr>
            </a:lvl2pPr>
            <a:lvl3pPr defTabSz="580629">
              <a:lnSpc>
                <a:spcPct val="100000"/>
              </a:lnSpc>
              <a:spcBef>
                <a:spcPts val="0"/>
              </a:spcBef>
              <a:defRPr sz="1800" b="0" i="0">
                <a:solidFill>
                  <a:schemeClr val="tx1"/>
                </a:solidFill>
                <a:latin typeface="IBM Plex Sans Light" panose="020B0403050203000203" pitchFamily="34" charset="0"/>
              </a:defRPr>
            </a:lvl3pPr>
            <a:lvl4pPr defTabSz="580629">
              <a:lnSpc>
                <a:spcPct val="100000"/>
              </a:lnSpc>
              <a:spcBef>
                <a:spcPts val="0"/>
              </a:spcBef>
              <a:defRPr sz="1800" b="0" i="0">
                <a:solidFill>
                  <a:schemeClr val="tx1"/>
                </a:solidFill>
                <a:latin typeface="IBM Plex Sans Light" panose="020B0403050203000203" pitchFamily="34" charset="0"/>
              </a:defRPr>
            </a:lvl4pPr>
            <a:lvl5pPr defTabSz="580629">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a:extLst>
              <a:ext uri="{FF2B5EF4-FFF2-40B4-BE49-F238E27FC236}">
                <a16:creationId xmlns:a16="http://schemas.microsoft.com/office/drawing/2014/main" id="{7DBD6A3D-FB96-6A97-1F58-F61F03D37691}"/>
              </a:ext>
            </a:extLst>
          </p:cNvPr>
          <p:cNvSpPr>
            <a:spLocks noGrp="1"/>
          </p:cNvSpPr>
          <p:nvPr>
            <p:ph type="body" sz="quarter" idx="24"/>
          </p:nvPr>
        </p:nvSpPr>
        <p:spPr>
          <a:xfrm>
            <a:off x="9398651" y="3328417"/>
            <a:ext cx="2481639" cy="2667124"/>
          </a:xfrm>
          <a:prstGeom prst="rect">
            <a:avLst/>
          </a:prstGeom>
        </p:spPr>
        <p:txBody>
          <a:bodyPr/>
          <a:lstStyle>
            <a:lvl1pPr defTabSz="580629">
              <a:lnSpc>
                <a:spcPct val="100000"/>
              </a:lnSpc>
              <a:spcBef>
                <a:spcPts val="0"/>
              </a:spcBef>
              <a:defRPr sz="1800" b="0" i="0">
                <a:solidFill>
                  <a:schemeClr val="tx1"/>
                </a:solidFill>
                <a:latin typeface="IBM Plex Sans Light" panose="020B0403050203000203" pitchFamily="34" charset="0"/>
              </a:defRPr>
            </a:lvl1pPr>
            <a:lvl2pPr defTabSz="580629">
              <a:lnSpc>
                <a:spcPct val="100000"/>
              </a:lnSpc>
              <a:spcBef>
                <a:spcPts val="0"/>
              </a:spcBef>
              <a:defRPr sz="1800" b="0" i="0">
                <a:solidFill>
                  <a:schemeClr val="tx1"/>
                </a:solidFill>
                <a:latin typeface="IBM Plex Sans Light" panose="020B0403050203000203" pitchFamily="34" charset="0"/>
              </a:defRPr>
            </a:lvl2pPr>
            <a:lvl3pPr defTabSz="580629">
              <a:lnSpc>
                <a:spcPct val="100000"/>
              </a:lnSpc>
              <a:spcBef>
                <a:spcPts val="0"/>
              </a:spcBef>
              <a:defRPr sz="1800" b="0" i="0">
                <a:solidFill>
                  <a:schemeClr val="tx1"/>
                </a:solidFill>
                <a:latin typeface="IBM Plex Sans Light" panose="020B0403050203000203" pitchFamily="34" charset="0"/>
              </a:defRPr>
            </a:lvl3pPr>
            <a:lvl4pPr defTabSz="580629">
              <a:lnSpc>
                <a:spcPct val="100000"/>
              </a:lnSpc>
              <a:spcBef>
                <a:spcPts val="0"/>
              </a:spcBef>
              <a:defRPr sz="1800" b="0" i="0">
                <a:solidFill>
                  <a:schemeClr val="tx1"/>
                </a:solidFill>
                <a:latin typeface="IBM Plex Sans Light" panose="020B0403050203000203" pitchFamily="34" charset="0"/>
              </a:defRPr>
            </a:lvl4pPr>
            <a:lvl5pPr defTabSz="580629">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9" name="Text Placeholder 6">
            <a:extLst>
              <a:ext uri="{FF2B5EF4-FFF2-40B4-BE49-F238E27FC236}">
                <a16:creationId xmlns:a16="http://schemas.microsoft.com/office/drawing/2014/main" id="{B54BA88F-5BD8-839D-33E8-DAC02350ACA1}"/>
              </a:ext>
            </a:extLst>
          </p:cNvPr>
          <p:cNvSpPr>
            <a:spLocks noGrp="1"/>
          </p:cNvSpPr>
          <p:nvPr>
            <p:ph type="body" sz="quarter" idx="25"/>
          </p:nvPr>
        </p:nvSpPr>
        <p:spPr>
          <a:xfrm>
            <a:off x="280253" y="3328416"/>
            <a:ext cx="2481639" cy="2667125"/>
          </a:xfrm>
          <a:prstGeom prst="rect">
            <a:avLst/>
          </a:prstGeom>
        </p:spPr>
        <p:txBody>
          <a:bodyPr/>
          <a:lstStyle>
            <a:lvl1pPr defTabSz="580629">
              <a:lnSpc>
                <a:spcPct val="100000"/>
              </a:lnSpc>
              <a:spcBef>
                <a:spcPts val="0"/>
              </a:spcBef>
              <a:defRPr sz="1800" b="0" i="0">
                <a:solidFill>
                  <a:schemeClr val="tx1"/>
                </a:solidFill>
                <a:latin typeface="IBM Plex Sans Light" panose="020B0403050203000203" pitchFamily="34" charset="0"/>
              </a:defRPr>
            </a:lvl1pPr>
            <a:lvl2pPr defTabSz="580629">
              <a:lnSpc>
                <a:spcPct val="100000"/>
              </a:lnSpc>
              <a:spcBef>
                <a:spcPts val="0"/>
              </a:spcBef>
              <a:defRPr sz="1800" b="0" i="0">
                <a:solidFill>
                  <a:schemeClr val="tx1"/>
                </a:solidFill>
                <a:latin typeface="IBM Plex Sans Light" panose="020B0403050203000203" pitchFamily="34" charset="0"/>
              </a:defRPr>
            </a:lvl2pPr>
            <a:lvl3pPr defTabSz="580629">
              <a:lnSpc>
                <a:spcPct val="100000"/>
              </a:lnSpc>
              <a:spcBef>
                <a:spcPts val="0"/>
              </a:spcBef>
              <a:defRPr sz="1800" b="0" i="0">
                <a:solidFill>
                  <a:schemeClr val="tx1"/>
                </a:solidFill>
                <a:latin typeface="IBM Plex Sans Light" panose="020B0403050203000203" pitchFamily="34" charset="0"/>
              </a:defRPr>
            </a:lvl3pPr>
            <a:lvl4pPr defTabSz="580629">
              <a:lnSpc>
                <a:spcPct val="100000"/>
              </a:lnSpc>
              <a:spcBef>
                <a:spcPts val="0"/>
              </a:spcBef>
              <a:defRPr sz="1800" b="0" i="0">
                <a:solidFill>
                  <a:schemeClr val="tx1"/>
                </a:solidFill>
                <a:latin typeface="IBM Plex Sans Light" panose="020B0403050203000203" pitchFamily="34" charset="0"/>
              </a:defRPr>
            </a:lvl4pPr>
            <a:lvl5pPr defTabSz="580629">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Text Placeholder 6">
            <a:extLst>
              <a:ext uri="{FF2B5EF4-FFF2-40B4-BE49-F238E27FC236}">
                <a16:creationId xmlns:a16="http://schemas.microsoft.com/office/drawing/2014/main" id="{5BCA7C7E-4E8C-6B73-007A-21635527B083}"/>
              </a:ext>
            </a:extLst>
          </p:cNvPr>
          <p:cNvSpPr>
            <a:spLocks noGrp="1"/>
          </p:cNvSpPr>
          <p:nvPr>
            <p:ph type="body" sz="quarter" idx="26"/>
          </p:nvPr>
        </p:nvSpPr>
        <p:spPr>
          <a:xfrm>
            <a:off x="3315718" y="3328417"/>
            <a:ext cx="2481639" cy="2667124"/>
          </a:xfrm>
          <a:prstGeom prst="rect">
            <a:avLst/>
          </a:prstGeom>
        </p:spPr>
        <p:txBody>
          <a:bodyPr/>
          <a:lstStyle>
            <a:lvl1pPr defTabSz="580629">
              <a:lnSpc>
                <a:spcPct val="100000"/>
              </a:lnSpc>
              <a:spcBef>
                <a:spcPts val="0"/>
              </a:spcBef>
              <a:defRPr sz="1800" b="0" i="0">
                <a:solidFill>
                  <a:schemeClr val="tx1"/>
                </a:solidFill>
                <a:latin typeface="IBM Plex Sans Light" panose="020B0403050203000203" pitchFamily="34" charset="0"/>
              </a:defRPr>
            </a:lvl1pPr>
            <a:lvl2pPr defTabSz="580629">
              <a:lnSpc>
                <a:spcPct val="100000"/>
              </a:lnSpc>
              <a:spcBef>
                <a:spcPts val="0"/>
              </a:spcBef>
              <a:defRPr sz="1800" b="0" i="0">
                <a:solidFill>
                  <a:schemeClr val="tx1"/>
                </a:solidFill>
                <a:latin typeface="IBM Plex Sans Light" panose="020B0403050203000203" pitchFamily="34" charset="0"/>
              </a:defRPr>
            </a:lvl2pPr>
            <a:lvl3pPr defTabSz="580629">
              <a:lnSpc>
                <a:spcPct val="100000"/>
              </a:lnSpc>
              <a:spcBef>
                <a:spcPts val="0"/>
              </a:spcBef>
              <a:defRPr sz="1800" b="0" i="0">
                <a:solidFill>
                  <a:schemeClr val="tx1"/>
                </a:solidFill>
                <a:latin typeface="IBM Plex Sans Light" panose="020B0403050203000203" pitchFamily="34" charset="0"/>
              </a:defRPr>
            </a:lvl3pPr>
            <a:lvl4pPr defTabSz="580629">
              <a:lnSpc>
                <a:spcPct val="100000"/>
              </a:lnSpc>
              <a:spcBef>
                <a:spcPts val="0"/>
              </a:spcBef>
              <a:defRPr sz="1800" b="0" i="0">
                <a:solidFill>
                  <a:schemeClr val="tx1"/>
                </a:solidFill>
                <a:latin typeface="IBM Plex Sans Light" panose="020B0403050203000203" pitchFamily="34" charset="0"/>
              </a:defRPr>
            </a:lvl4pPr>
            <a:lvl5pPr defTabSz="580629">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5159918"/>
      </p:ext>
    </p:extLst>
  </p:cSld>
  <p:clrMapOvr>
    <a:masterClrMapping/>
  </p:clrMapOvr>
  <p:transition spd="med"/>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Boxes, 4 horizontal, large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4353C-7670-AC55-CDA3-888971A5482E}"/>
              </a:ext>
            </a:extLst>
          </p:cNvPr>
          <p:cNvSpPr>
            <a:spLocks noGrp="1"/>
          </p:cNvSpPr>
          <p:nvPr>
            <p:ph type="title"/>
          </p:nvPr>
        </p:nvSpPr>
        <p:spPr>
          <a:xfrm>
            <a:off x="287999" y="192025"/>
            <a:ext cx="5524575" cy="2286793"/>
          </a:xfrm>
        </p:spPr>
        <p:txBody>
          <a:bodyPr rIns="457200"/>
          <a:lstStyle>
            <a:lvl1pPr>
              <a:lnSpc>
                <a:spcPct val="100000"/>
              </a:lnSpc>
              <a:defRPr b="0" i="0">
                <a:solidFill>
                  <a:schemeClr val="tx2"/>
                </a:solidFill>
                <a:latin typeface="IBM Plex Sans Light" panose="020B0403050203000203" pitchFamily="34" charset="0"/>
              </a:defRPr>
            </a:lvl1pPr>
          </a:lstStyle>
          <a:p>
            <a:r>
              <a:rPr lang="en-US" dirty="0"/>
              <a:t>Click to edit Master title style</a:t>
            </a:r>
          </a:p>
        </p:txBody>
      </p:sp>
      <p:sp>
        <p:nvSpPr>
          <p:cNvPr id="4" name="Footer Placeholder 3">
            <a:extLst>
              <a:ext uri="{FF2B5EF4-FFF2-40B4-BE49-F238E27FC236}">
                <a16:creationId xmlns:a16="http://schemas.microsoft.com/office/drawing/2014/main" id="{BAB76B22-9748-7A34-9D32-D77BB1B498E6}"/>
              </a:ext>
            </a:extLst>
          </p:cNvPr>
          <p:cNvSpPr>
            <a:spLocks noGrp="1"/>
          </p:cNvSpPr>
          <p:nvPr>
            <p:ph type="ftr" sz="quarter" idx="15"/>
          </p:nvPr>
        </p:nvSpPr>
        <p:spPr/>
        <p:txBody>
          <a:bodyPr/>
          <a:lstStyle>
            <a:lvl1pPr>
              <a:defRPr b="0" i="0">
                <a:latin typeface="IBM Plex Sans Light" panose="020B0403050203000203" pitchFamily="34" charset="0"/>
              </a:defRPr>
            </a:lvl1pPr>
          </a:lstStyle>
          <a:p>
            <a:endParaRPr lang="en-US" dirty="0"/>
          </a:p>
        </p:txBody>
      </p:sp>
      <p:sp>
        <p:nvSpPr>
          <p:cNvPr id="5" name="Slide Number">
            <a:extLst>
              <a:ext uri="{FF2B5EF4-FFF2-40B4-BE49-F238E27FC236}">
                <a16:creationId xmlns:a16="http://schemas.microsoft.com/office/drawing/2014/main" id="{238163DF-77AB-875A-C8AC-2F8AEABFB85F}"/>
              </a:ext>
            </a:extLst>
          </p:cNvPr>
          <p:cNvSpPr txBox="1">
            <a:spLocks noGrp="1"/>
          </p:cNvSpPr>
          <p:nvPr>
            <p:ph type="sldNum" sz="quarter" idx="4"/>
          </p:nvPr>
        </p:nvSpPr>
        <p:spPr>
          <a:xfrm>
            <a:off x="11769265" y="6469419"/>
            <a:ext cx="135436"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Light" panose="020B04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3" name="Text Placeholder 6">
            <a:extLst>
              <a:ext uri="{FF2B5EF4-FFF2-40B4-BE49-F238E27FC236}">
                <a16:creationId xmlns:a16="http://schemas.microsoft.com/office/drawing/2014/main" id="{34340CDF-396E-8FEA-9F33-A868AEB7DE6A}"/>
              </a:ext>
            </a:extLst>
          </p:cNvPr>
          <p:cNvSpPr>
            <a:spLocks noGrp="1"/>
          </p:cNvSpPr>
          <p:nvPr>
            <p:ph type="body" sz="quarter" idx="23"/>
          </p:nvPr>
        </p:nvSpPr>
        <p:spPr>
          <a:xfrm>
            <a:off x="6363186" y="3328417"/>
            <a:ext cx="2481639" cy="2667124"/>
          </a:xfrm>
          <a:prstGeom prst="rect">
            <a:avLst/>
          </a:prstGeom>
        </p:spPr>
        <p:txBody>
          <a:bodyPr/>
          <a:lstStyle>
            <a:lvl1pPr defTabSz="580629">
              <a:lnSpc>
                <a:spcPct val="100000"/>
              </a:lnSpc>
              <a:spcBef>
                <a:spcPts val="0"/>
              </a:spcBef>
              <a:defRPr sz="1800" b="0" i="0">
                <a:solidFill>
                  <a:schemeClr val="tx1"/>
                </a:solidFill>
                <a:latin typeface="IBM Plex Sans Light" panose="020B0403050203000203" pitchFamily="34" charset="0"/>
              </a:defRPr>
            </a:lvl1pPr>
            <a:lvl2pPr defTabSz="580629">
              <a:lnSpc>
                <a:spcPct val="100000"/>
              </a:lnSpc>
              <a:spcBef>
                <a:spcPts val="0"/>
              </a:spcBef>
              <a:defRPr sz="1800" b="0" i="0">
                <a:solidFill>
                  <a:schemeClr val="tx1"/>
                </a:solidFill>
                <a:latin typeface="IBM Plex Sans Light" panose="020B0403050203000203" pitchFamily="34" charset="0"/>
              </a:defRPr>
            </a:lvl2pPr>
            <a:lvl3pPr defTabSz="580629">
              <a:lnSpc>
                <a:spcPct val="100000"/>
              </a:lnSpc>
              <a:spcBef>
                <a:spcPts val="0"/>
              </a:spcBef>
              <a:defRPr sz="1800" b="0" i="0">
                <a:solidFill>
                  <a:schemeClr val="tx1"/>
                </a:solidFill>
                <a:latin typeface="IBM Plex Sans Light" panose="020B0403050203000203" pitchFamily="34" charset="0"/>
              </a:defRPr>
            </a:lvl3pPr>
            <a:lvl4pPr defTabSz="580629">
              <a:lnSpc>
                <a:spcPct val="100000"/>
              </a:lnSpc>
              <a:spcBef>
                <a:spcPts val="0"/>
              </a:spcBef>
              <a:defRPr sz="1800" b="0" i="0">
                <a:solidFill>
                  <a:schemeClr val="tx1"/>
                </a:solidFill>
                <a:latin typeface="IBM Plex Sans Light" panose="020B0403050203000203" pitchFamily="34" charset="0"/>
              </a:defRPr>
            </a:lvl4pPr>
            <a:lvl5pPr defTabSz="580629">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ext Placeholder 6">
            <a:extLst>
              <a:ext uri="{FF2B5EF4-FFF2-40B4-BE49-F238E27FC236}">
                <a16:creationId xmlns:a16="http://schemas.microsoft.com/office/drawing/2014/main" id="{F04B77E5-DBD6-E6DD-D620-C878361A7BB4}"/>
              </a:ext>
            </a:extLst>
          </p:cNvPr>
          <p:cNvSpPr>
            <a:spLocks noGrp="1"/>
          </p:cNvSpPr>
          <p:nvPr>
            <p:ph type="body" sz="quarter" idx="24"/>
          </p:nvPr>
        </p:nvSpPr>
        <p:spPr>
          <a:xfrm>
            <a:off x="9398651" y="3328417"/>
            <a:ext cx="2481639" cy="2667124"/>
          </a:xfrm>
          <a:prstGeom prst="rect">
            <a:avLst/>
          </a:prstGeom>
        </p:spPr>
        <p:txBody>
          <a:bodyPr/>
          <a:lstStyle>
            <a:lvl1pPr defTabSz="580629">
              <a:lnSpc>
                <a:spcPct val="100000"/>
              </a:lnSpc>
              <a:spcBef>
                <a:spcPts val="0"/>
              </a:spcBef>
              <a:defRPr sz="1800" b="0" i="0">
                <a:solidFill>
                  <a:schemeClr val="tx1"/>
                </a:solidFill>
                <a:latin typeface="IBM Plex Sans Light" panose="020B0403050203000203" pitchFamily="34" charset="0"/>
              </a:defRPr>
            </a:lvl1pPr>
            <a:lvl2pPr defTabSz="580629">
              <a:lnSpc>
                <a:spcPct val="100000"/>
              </a:lnSpc>
              <a:spcBef>
                <a:spcPts val="0"/>
              </a:spcBef>
              <a:defRPr sz="1800" b="0" i="0">
                <a:solidFill>
                  <a:schemeClr val="tx1"/>
                </a:solidFill>
                <a:latin typeface="IBM Plex Sans Light" panose="020B0403050203000203" pitchFamily="34" charset="0"/>
              </a:defRPr>
            </a:lvl2pPr>
            <a:lvl3pPr defTabSz="580629">
              <a:lnSpc>
                <a:spcPct val="100000"/>
              </a:lnSpc>
              <a:spcBef>
                <a:spcPts val="0"/>
              </a:spcBef>
              <a:defRPr sz="1800" b="0" i="0">
                <a:solidFill>
                  <a:schemeClr val="tx1"/>
                </a:solidFill>
                <a:latin typeface="IBM Plex Sans Light" panose="020B0403050203000203" pitchFamily="34" charset="0"/>
              </a:defRPr>
            </a:lvl3pPr>
            <a:lvl4pPr defTabSz="580629">
              <a:lnSpc>
                <a:spcPct val="100000"/>
              </a:lnSpc>
              <a:spcBef>
                <a:spcPts val="0"/>
              </a:spcBef>
              <a:defRPr sz="1800" b="0" i="0">
                <a:solidFill>
                  <a:schemeClr val="tx1"/>
                </a:solidFill>
                <a:latin typeface="IBM Plex Sans Light" panose="020B0403050203000203" pitchFamily="34" charset="0"/>
              </a:defRPr>
            </a:lvl4pPr>
            <a:lvl5pPr defTabSz="580629">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a:extLst>
              <a:ext uri="{FF2B5EF4-FFF2-40B4-BE49-F238E27FC236}">
                <a16:creationId xmlns:a16="http://schemas.microsoft.com/office/drawing/2014/main" id="{AC83D79D-159D-684B-A0A2-E6DD61C3A503}"/>
              </a:ext>
            </a:extLst>
          </p:cNvPr>
          <p:cNvSpPr>
            <a:spLocks noGrp="1"/>
          </p:cNvSpPr>
          <p:nvPr>
            <p:ph type="body" sz="quarter" idx="25"/>
          </p:nvPr>
        </p:nvSpPr>
        <p:spPr>
          <a:xfrm>
            <a:off x="280253" y="3328416"/>
            <a:ext cx="2481639" cy="2667125"/>
          </a:xfrm>
          <a:prstGeom prst="rect">
            <a:avLst/>
          </a:prstGeom>
        </p:spPr>
        <p:txBody>
          <a:bodyPr/>
          <a:lstStyle>
            <a:lvl1pPr defTabSz="580629">
              <a:lnSpc>
                <a:spcPct val="100000"/>
              </a:lnSpc>
              <a:spcBef>
                <a:spcPts val="0"/>
              </a:spcBef>
              <a:defRPr sz="1800" b="0" i="0">
                <a:solidFill>
                  <a:schemeClr val="tx1"/>
                </a:solidFill>
                <a:latin typeface="IBM Plex Sans Light" panose="020B0403050203000203" pitchFamily="34" charset="0"/>
              </a:defRPr>
            </a:lvl1pPr>
            <a:lvl2pPr defTabSz="580629">
              <a:lnSpc>
                <a:spcPct val="100000"/>
              </a:lnSpc>
              <a:spcBef>
                <a:spcPts val="0"/>
              </a:spcBef>
              <a:defRPr sz="1800" b="0" i="0">
                <a:solidFill>
                  <a:schemeClr val="tx1"/>
                </a:solidFill>
                <a:latin typeface="IBM Plex Sans Light" panose="020B0403050203000203" pitchFamily="34" charset="0"/>
              </a:defRPr>
            </a:lvl2pPr>
            <a:lvl3pPr defTabSz="580629">
              <a:lnSpc>
                <a:spcPct val="100000"/>
              </a:lnSpc>
              <a:spcBef>
                <a:spcPts val="0"/>
              </a:spcBef>
              <a:defRPr sz="1800" b="0" i="0">
                <a:solidFill>
                  <a:schemeClr val="tx1"/>
                </a:solidFill>
                <a:latin typeface="IBM Plex Sans Light" panose="020B0403050203000203" pitchFamily="34" charset="0"/>
              </a:defRPr>
            </a:lvl3pPr>
            <a:lvl4pPr defTabSz="580629">
              <a:lnSpc>
                <a:spcPct val="100000"/>
              </a:lnSpc>
              <a:spcBef>
                <a:spcPts val="0"/>
              </a:spcBef>
              <a:defRPr sz="1800" b="0" i="0">
                <a:solidFill>
                  <a:schemeClr val="tx1"/>
                </a:solidFill>
                <a:latin typeface="IBM Plex Sans Light" panose="020B0403050203000203" pitchFamily="34" charset="0"/>
              </a:defRPr>
            </a:lvl4pPr>
            <a:lvl5pPr defTabSz="580629">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a:extLst>
              <a:ext uri="{FF2B5EF4-FFF2-40B4-BE49-F238E27FC236}">
                <a16:creationId xmlns:a16="http://schemas.microsoft.com/office/drawing/2014/main" id="{550B9EEB-A8EA-2744-D650-EC7233DAFF4D}"/>
              </a:ext>
            </a:extLst>
          </p:cNvPr>
          <p:cNvSpPr>
            <a:spLocks noGrp="1"/>
          </p:cNvSpPr>
          <p:nvPr>
            <p:ph type="body" sz="quarter" idx="26"/>
          </p:nvPr>
        </p:nvSpPr>
        <p:spPr>
          <a:xfrm>
            <a:off x="3315718" y="3328417"/>
            <a:ext cx="2481639" cy="2667124"/>
          </a:xfrm>
          <a:prstGeom prst="rect">
            <a:avLst/>
          </a:prstGeom>
        </p:spPr>
        <p:txBody>
          <a:bodyPr/>
          <a:lstStyle>
            <a:lvl1pPr defTabSz="580629">
              <a:lnSpc>
                <a:spcPct val="100000"/>
              </a:lnSpc>
              <a:spcBef>
                <a:spcPts val="0"/>
              </a:spcBef>
              <a:defRPr sz="1800" b="0" i="0">
                <a:solidFill>
                  <a:schemeClr val="tx1"/>
                </a:solidFill>
                <a:latin typeface="IBM Plex Sans Light" panose="020B0403050203000203" pitchFamily="34" charset="0"/>
              </a:defRPr>
            </a:lvl1pPr>
            <a:lvl2pPr defTabSz="580629">
              <a:lnSpc>
                <a:spcPct val="100000"/>
              </a:lnSpc>
              <a:spcBef>
                <a:spcPts val="0"/>
              </a:spcBef>
              <a:defRPr sz="1800" b="0" i="0">
                <a:solidFill>
                  <a:schemeClr val="tx1"/>
                </a:solidFill>
                <a:latin typeface="IBM Plex Sans Light" panose="020B0403050203000203" pitchFamily="34" charset="0"/>
              </a:defRPr>
            </a:lvl2pPr>
            <a:lvl3pPr defTabSz="580629">
              <a:lnSpc>
                <a:spcPct val="100000"/>
              </a:lnSpc>
              <a:spcBef>
                <a:spcPts val="0"/>
              </a:spcBef>
              <a:defRPr sz="1800" b="0" i="0">
                <a:solidFill>
                  <a:schemeClr val="tx1"/>
                </a:solidFill>
                <a:latin typeface="IBM Plex Sans Light" panose="020B0403050203000203" pitchFamily="34" charset="0"/>
              </a:defRPr>
            </a:lvl3pPr>
            <a:lvl4pPr defTabSz="580629">
              <a:lnSpc>
                <a:spcPct val="100000"/>
              </a:lnSpc>
              <a:spcBef>
                <a:spcPts val="0"/>
              </a:spcBef>
              <a:defRPr sz="1800" b="0" i="0">
                <a:solidFill>
                  <a:schemeClr val="tx1"/>
                </a:solidFill>
                <a:latin typeface="IBM Plex Sans Light" panose="020B0403050203000203" pitchFamily="34" charset="0"/>
              </a:defRPr>
            </a:lvl4pPr>
            <a:lvl5pPr defTabSz="580629">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273814351"/>
      </p:ext>
    </p:extLst>
  </p:cSld>
  <p:clrMapOvr>
    <a:masterClrMapping/>
  </p:clrMapOvr>
  <p:transition spd="med"/>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Boxes, 6 stack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287999" y="192600"/>
            <a:ext cx="2474591" cy="2286795"/>
          </a:xfrm>
        </p:spPr>
        <p:txBody>
          <a:bodyPr/>
          <a:lstStyle>
            <a:lvl1pPr>
              <a:lnSpc>
                <a:spcPct val="100000"/>
              </a:lnSpc>
              <a:defRPr sz="3200" b="0" i="0">
                <a:solidFill>
                  <a:schemeClr val="tx2"/>
                </a:solidFill>
                <a:latin typeface="IBM Plex Sans Light" panose="020B0403050203000203" pitchFamily="34" charset="0"/>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01A4BD59-9F51-7E32-8659-A763D0799EB2}"/>
              </a:ext>
            </a:extLst>
          </p:cNvPr>
          <p:cNvSpPr>
            <a:spLocks noGrp="1"/>
          </p:cNvSpPr>
          <p:nvPr>
            <p:ph type="ftr" sz="quarter" idx="22"/>
          </p:nvPr>
        </p:nvSpPr>
        <p:spPr/>
        <p:txBody>
          <a:bodyPr/>
          <a:lstStyle>
            <a:lvl1pPr>
              <a:defRPr b="0" i="0">
                <a:latin typeface="IBM Plex Sans Light" panose="020B0403050203000203" pitchFamily="34" charset="0"/>
              </a:defRPr>
            </a:lvl1pPr>
          </a:lstStyle>
          <a:p>
            <a:endParaRPr lang="en-US" dirty="0"/>
          </a:p>
        </p:txBody>
      </p:sp>
      <p:sp>
        <p:nvSpPr>
          <p:cNvPr id="6" name="Slide Number">
            <a:extLst>
              <a:ext uri="{FF2B5EF4-FFF2-40B4-BE49-F238E27FC236}">
                <a16:creationId xmlns:a16="http://schemas.microsoft.com/office/drawing/2014/main" id="{180E7AB4-F0E4-7C09-7FE7-9F182217FE07}"/>
              </a:ext>
            </a:extLst>
          </p:cNvPr>
          <p:cNvSpPr txBox="1">
            <a:spLocks noGrp="1"/>
          </p:cNvSpPr>
          <p:nvPr>
            <p:ph type="sldNum" sz="quarter" idx="4"/>
          </p:nvPr>
        </p:nvSpPr>
        <p:spPr>
          <a:xfrm>
            <a:off x="11769265" y="6469419"/>
            <a:ext cx="135436"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Light" panose="020B04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19" name="Text Placeholder 6">
            <a:extLst>
              <a:ext uri="{FF2B5EF4-FFF2-40B4-BE49-F238E27FC236}">
                <a16:creationId xmlns:a16="http://schemas.microsoft.com/office/drawing/2014/main" id="{B74FE312-96C3-0801-8AFE-48C53A3855EF}"/>
              </a:ext>
            </a:extLst>
          </p:cNvPr>
          <p:cNvSpPr>
            <a:spLocks noGrp="1"/>
          </p:cNvSpPr>
          <p:nvPr>
            <p:ph type="body" sz="quarter" idx="10"/>
          </p:nvPr>
        </p:nvSpPr>
        <p:spPr>
          <a:xfrm>
            <a:off x="6363186" y="288038"/>
            <a:ext cx="2481639" cy="2572543"/>
          </a:xfrm>
          <a:prstGeom prst="rect">
            <a:avLst/>
          </a:prstGeom>
        </p:spPr>
        <p:txBody>
          <a:bodyPr/>
          <a:lstStyle>
            <a:lvl1pPr defTabSz="580629">
              <a:lnSpc>
                <a:spcPct val="100000"/>
              </a:lnSpc>
              <a:spcBef>
                <a:spcPts val="0"/>
              </a:spcBef>
              <a:defRPr sz="1800" b="0" i="0">
                <a:solidFill>
                  <a:schemeClr val="tx1"/>
                </a:solidFill>
                <a:latin typeface="IBM Plex Sans Light" panose="020B0403050203000203" pitchFamily="34" charset="0"/>
              </a:defRPr>
            </a:lvl1pPr>
            <a:lvl2pPr defTabSz="580629">
              <a:lnSpc>
                <a:spcPct val="100000"/>
              </a:lnSpc>
              <a:spcBef>
                <a:spcPts val="0"/>
              </a:spcBef>
              <a:defRPr sz="1800" b="0" i="0">
                <a:solidFill>
                  <a:schemeClr val="tx1"/>
                </a:solidFill>
                <a:latin typeface="IBM Plex Sans Light" panose="020B0403050203000203" pitchFamily="34" charset="0"/>
              </a:defRPr>
            </a:lvl2pPr>
            <a:lvl3pPr defTabSz="580629">
              <a:lnSpc>
                <a:spcPct val="100000"/>
              </a:lnSpc>
              <a:spcBef>
                <a:spcPts val="0"/>
              </a:spcBef>
              <a:defRPr sz="1800" b="0" i="0">
                <a:solidFill>
                  <a:schemeClr val="tx1"/>
                </a:solidFill>
                <a:latin typeface="IBM Plex Sans Light" panose="020B0403050203000203" pitchFamily="34" charset="0"/>
              </a:defRPr>
            </a:lvl3pPr>
            <a:lvl4pPr defTabSz="580629">
              <a:lnSpc>
                <a:spcPct val="100000"/>
              </a:lnSpc>
              <a:spcBef>
                <a:spcPts val="0"/>
              </a:spcBef>
              <a:defRPr sz="1800" b="0" i="0">
                <a:solidFill>
                  <a:schemeClr val="tx1"/>
                </a:solidFill>
                <a:latin typeface="IBM Plex Sans Light" panose="020B0403050203000203" pitchFamily="34" charset="0"/>
              </a:defRPr>
            </a:lvl4pPr>
            <a:lvl5pPr defTabSz="580629">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0" name="Text Placeholder 6">
            <a:extLst>
              <a:ext uri="{FF2B5EF4-FFF2-40B4-BE49-F238E27FC236}">
                <a16:creationId xmlns:a16="http://schemas.microsoft.com/office/drawing/2014/main" id="{BFE072FD-410A-B1CF-4BD5-EFE459133BB6}"/>
              </a:ext>
            </a:extLst>
          </p:cNvPr>
          <p:cNvSpPr>
            <a:spLocks noGrp="1"/>
          </p:cNvSpPr>
          <p:nvPr>
            <p:ph type="body" sz="quarter" idx="23"/>
          </p:nvPr>
        </p:nvSpPr>
        <p:spPr>
          <a:xfrm>
            <a:off x="9398651" y="288038"/>
            <a:ext cx="2481639" cy="2572543"/>
          </a:xfrm>
          <a:prstGeom prst="rect">
            <a:avLst/>
          </a:prstGeom>
        </p:spPr>
        <p:txBody>
          <a:bodyPr/>
          <a:lstStyle>
            <a:lvl1pPr defTabSz="580629">
              <a:lnSpc>
                <a:spcPct val="100000"/>
              </a:lnSpc>
              <a:spcBef>
                <a:spcPts val="0"/>
              </a:spcBef>
              <a:defRPr sz="1800" b="0" i="0">
                <a:solidFill>
                  <a:schemeClr val="tx1"/>
                </a:solidFill>
                <a:latin typeface="IBM Plex Sans Light" panose="020B0403050203000203" pitchFamily="34" charset="0"/>
              </a:defRPr>
            </a:lvl1pPr>
            <a:lvl2pPr defTabSz="580629">
              <a:lnSpc>
                <a:spcPct val="100000"/>
              </a:lnSpc>
              <a:spcBef>
                <a:spcPts val="0"/>
              </a:spcBef>
              <a:defRPr sz="1800" b="0" i="0">
                <a:solidFill>
                  <a:schemeClr val="tx1"/>
                </a:solidFill>
                <a:latin typeface="IBM Plex Sans Light" panose="020B0403050203000203" pitchFamily="34" charset="0"/>
              </a:defRPr>
            </a:lvl2pPr>
            <a:lvl3pPr defTabSz="580629">
              <a:lnSpc>
                <a:spcPct val="100000"/>
              </a:lnSpc>
              <a:spcBef>
                <a:spcPts val="0"/>
              </a:spcBef>
              <a:defRPr sz="1800" b="0" i="0">
                <a:solidFill>
                  <a:schemeClr val="tx1"/>
                </a:solidFill>
                <a:latin typeface="IBM Plex Sans Light" panose="020B0403050203000203" pitchFamily="34" charset="0"/>
              </a:defRPr>
            </a:lvl3pPr>
            <a:lvl4pPr defTabSz="580629">
              <a:lnSpc>
                <a:spcPct val="100000"/>
              </a:lnSpc>
              <a:spcBef>
                <a:spcPts val="0"/>
              </a:spcBef>
              <a:defRPr sz="1800" b="0" i="0">
                <a:solidFill>
                  <a:schemeClr val="tx1"/>
                </a:solidFill>
                <a:latin typeface="IBM Plex Sans Light" panose="020B0403050203000203" pitchFamily="34" charset="0"/>
              </a:defRPr>
            </a:lvl4pPr>
            <a:lvl5pPr defTabSz="580629">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1" name="Text Placeholder 6">
            <a:extLst>
              <a:ext uri="{FF2B5EF4-FFF2-40B4-BE49-F238E27FC236}">
                <a16:creationId xmlns:a16="http://schemas.microsoft.com/office/drawing/2014/main" id="{1C0822F6-B969-1E92-CC74-0CBB1126A9C8}"/>
              </a:ext>
            </a:extLst>
          </p:cNvPr>
          <p:cNvSpPr>
            <a:spLocks noGrp="1"/>
          </p:cNvSpPr>
          <p:nvPr>
            <p:ph type="body" sz="quarter" idx="24"/>
          </p:nvPr>
        </p:nvSpPr>
        <p:spPr>
          <a:xfrm>
            <a:off x="6363186" y="3333750"/>
            <a:ext cx="2481639" cy="2476500"/>
          </a:xfrm>
          <a:prstGeom prst="rect">
            <a:avLst/>
          </a:prstGeom>
        </p:spPr>
        <p:txBody>
          <a:bodyPr/>
          <a:lstStyle>
            <a:lvl1pPr defTabSz="580629">
              <a:lnSpc>
                <a:spcPct val="100000"/>
              </a:lnSpc>
              <a:spcBef>
                <a:spcPts val="0"/>
              </a:spcBef>
              <a:defRPr sz="1800" b="0" i="0">
                <a:solidFill>
                  <a:schemeClr val="tx1"/>
                </a:solidFill>
                <a:latin typeface="IBM Plex Sans Light" panose="020B0403050203000203" pitchFamily="34" charset="0"/>
              </a:defRPr>
            </a:lvl1pPr>
            <a:lvl2pPr defTabSz="580629">
              <a:lnSpc>
                <a:spcPct val="100000"/>
              </a:lnSpc>
              <a:spcBef>
                <a:spcPts val="0"/>
              </a:spcBef>
              <a:defRPr sz="1800" b="0" i="0">
                <a:solidFill>
                  <a:schemeClr val="tx1"/>
                </a:solidFill>
                <a:latin typeface="IBM Plex Sans Light" panose="020B0403050203000203" pitchFamily="34" charset="0"/>
              </a:defRPr>
            </a:lvl2pPr>
            <a:lvl3pPr defTabSz="580629">
              <a:lnSpc>
                <a:spcPct val="100000"/>
              </a:lnSpc>
              <a:spcBef>
                <a:spcPts val="0"/>
              </a:spcBef>
              <a:defRPr sz="1800" b="0" i="0">
                <a:solidFill>
                  <a:schemeClr val="tx1"/>
                </a:solidFill>
                <a:latin typeface="IBM Plex Sans Light" panose="020B0403050203000203" pitchFamily="34" charset="0"/>
              </a:defRPr>
            </a:lvl3pPr>
            <a:lvl4pPr defTabSz="580629">
              <a:lnSpc>
                <a:spcPct val="100000"/>
              </a:lnSpc>
              <a:spcBef>
                <a:spcPts val="0"/>
              </a:spcBef>
              <a:defRPr sz="1800" b="0" i="0">
                <a:solidFill>
                  <a:schemeClr val="tx1"/>
                </a:solidFill>
                <a:latin typeface="IBM Plex Sans Light" panose="020B0403050203000203" pitchFamily="34" charset="0"/>
              </a:defRPr>
            </a:lvl4pPr>
            <a:lvl5pPr defTabSz="580629">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2" name="Text Placeholder 6">
            <a:extLst>
              <a:ext uri="{FF2B5EF4-FFF2-40B4-BE49-F238E27FC236}">
                <a16:creationId xmlns:a16="http://schemas.microsoft.com/office/drawing/2014/main" id="{F9AB4B51-7CBC-4B83-F837-82517C33FEBA}"/>
              </a:ext>
            </a:extLst>
          </p:cNvPr>
          <p:cNvSpPr>
            <a:spLocks noGrp="1"/>
          </p:cNvSpPr>
          <p:nvPr>
            <p:ph type="body" sz="quarter" idx="25"/>
          </p:nvPr>
        </p:nvSpPr>
        <p:spPr>
          <a:xfrm>
            <a:off x="9398651" y="3333750"/>
            <a:ext cx="2481639" cy="2476500"/>
          </a:xfrm>
          <a:prstGeom prst="rect">
            <a:avLst/>
          </a:prstGeom>
        </p:spPr>
        <p:txBody>
          <a:bodyPr/>
          <a:lstStyle>
            <a:lvl1pPr defTabSz="580629">
              <a:lnSpc>
                <a:spcPct val="100000"/>
              </a:lnSpc>
              <a:spcBef>
                <a:spcPts val="0"/>
              </a:spcBef>
              <a:defRPr sz="1800" b="0" i="0">
                <a:solidFill>
                  <a:schemeClr val="tx1"/>
                </a:solidFill>
                <a:latin typeface="IBM Plex Sans Light" panose="020B0403050203000203" pitchFamily="34" charset="0"/>
              </a:defRPr>
            </a:lvl1pPr>
            <a:lvl2pPr defTabSz="580629">
              <a:lnSpc>
                <a:spcPct val="100000"/>
              </a:lnSpc>
              <a:spcBef>
                <a:spcPts val="0"/>
              </a:spcBef>
              <a:defRPr sz="1800" b="0" i="0">
                <a:solidFill>
                  <a:schemeClr val="tx1"/>
                </a:solidFill>
                <a:latin typeface="IBM Plex Sans Light" panose="020B0403050203000203" pitchFamily="34" charset="0"/>
              </a:defRPr>
            </a:lvl2pPr>
            <a:lvl3pPr defTabSz="580629">
              <a:lnSpc>
                <a:spcPct val="100000"/>
              </a:lnSpc>
              <a:spcBef>
                <a:spcPts val="0"/>
              </a:spcBef>
              <a:defRPr sz="1800" b="0" i="0">
                <a:solidFill>
                  <a:schemeClr val="tx1"/>
                </a:solidFill>
                <a:latin typeface="IBM Plex Sans Light" panose="020B0403050203000203" pitchFamily="34" charset="0"/>
              </a:defRPr>
            </a:lvl3pPr>
            <a:lvl4pPr defTabSz="580629">
              <a:lnSpc>
                <a:spcPct val="100000"/>
              </a:lnSpc>
              <a:spcBef>
                <a:spcPts val="0"/>
              </a:spcBef>
              <a:defRPr sz="1800" b="0" i="0">
                <a:solidFill>
                  <a:schemeClr val="tx1"/>
                </a:solidFill>
                <a:latin typeface="IBM Plex Sans Light" panose="020B0403050203000203" pitchFamily="34" charset="0"/>
              </a:defRPr>
            </a:lvl4pPr>
            <a:lvl5pPr defTabSz="580629">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3" name="Text Placeholder 6">
            <a:extLst>
              <a:ext uri="{FF2B5EF4-FFF2-40B4-BE49-F238E27FC236}">
                <a16:creationId xmlns:a16="http://schemas.microsoft.com/office/drawing/2014/main" id="{4AB00072-45AF-510F-C146-BAC3B20406FD}"/>
              </a:ext>
            </a:extLst>
          </p:cNvPr>
          <p:cNvSpPr>
            <a:spLocks noGrp="1"/>
          </p:cNvSpPr>
          <p:nvPr>
            <p:ph type="body" sz="quarter" idx="26"/>
          </p:nvPr>
        </p:nvSpPr>
        <p:spPr>
          <a:xfrm>
            <a:off x="3332555" y="288037"/>
            <a:ext cx="2481639" cy="2572543"/>
          </a:xfrm>
          <a:prstGeom prst="rect">
            <a:avLst/>
          </a:prstGeom>
        </p:spPr>
        <p:txBody>
          <a:bodyPr/>
          <a:lstStyle>
            <a:lvl1pPr defTabSz="580629">
              <a:lnSpc>
                <a:spcPct val="100000"/>
              </a:lnSpc>
              <a:spcBef>
                <a:spcPts val="0"/>
              </a:spcBef>
              <a:defRPr sz="1800" b="0" i="0">
                <a:solidFill>
                  <a:schemeClr val="tx1"/>
                </a:solidFill>
                <a:latin typeface="IBM Plex Sans Light" panose="020B0403050203000203" pitchFamily="34" charset="0"/>
              </a:defRPr>
            </a:lvl1pPr>
            <a:lvl2pPr defTabSz="580629">
              <a:lnSpc>
                <a:spcPct val="100000"/>
              </a:lnSpc>
              <a:spcBef>
                <a:spcPts val="0"/>
              </a:spcBef>
              <a:defRPr sz="1800" b="0" i="0">
                <a:solidFill>
                  <a:schemeClr val="tx1"/>
                </a:solidFill>
                <a:latin typeface="IBM Plex Sans Light" panose="020B0403050203000203" pitchFamily="34" charset="0"/>
              </a:defRPr>
            </a:lvl2pPr>
            <a:lvl3pPr defTabSz="580629">
              <a:lnSpc>
                <a:spcPct val="100000"/>
              </a:lnSpc>
              <a:spcBef>
                <a:spcPts val="0"/>
              </a:spcBef>
              <a:defRPr sz="1800" b="0" i="0">
                <a:solidFill>
                  <a:schemeClr val="tx1"/>
                </a:solidFill>
                <a:latin typeface="IBM Plex Sans Light" panose="020B0403050203000203" pitchFamily="34" charset="0"/>
              </a:defRPr>
            </a:lvl3pPr>
            <a:lvl4pPr defTabSz="580629">
              <a:lnSpc>
                <a:spcPct val="100000"/>
              </a:lnSpc>
              <a:spcBef>
                <a:spcPts val="0"/>
              </a:spcBef>
              <a:defRPr sz="1800" b="0" i="0">
                <a:solidFill>
                  <a:schemeClr val="tx1"/>
                </a:solidFill>
                <a:latin typeface="IBM Plex Sans Light" panose="020B0403050203000203" pitchFamily="34" charset="0"/>
              </a:defRPr>
            </a:lvl4pPr>
            <a:lvl5pPr defTabSz="580629">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4" name="Text Placeholder 6">
            <a:extLst>
              <a:ext uri="{FF2B5EF4-FFF2-40B4-BE49-F238E27FC236}">
                <a16:creationId xmlns:a16="http://schemas.microsoft.com/office/drawing/2014/main" id="{C4503F3E-D426-7E9E-BDBD-CDA2B731934A}"/>
              </a:ext>
            </a:extLst>
          </p:cNvPr>
          <p:cNvSpPr>
            <a:spLocks noGrp="1"/>
          </p:cNvSpPr>
          <p:nvPr>
            <p:ph type="body" sz="quarter" idx="27"/>
          </p:nvPr>
        </p:nvSpPr>
        <p:spPr>
          <a:xfrm>
            <a:off x="3332555" y="3333749"/>
            <a:ext cx="2481639" cy="2476499"/>
          </a:xfrm>
          <a:prstGeom prst="rect">
            <a:avLst/>
          </a:prstGeom>
        </p:spPr>
        <p:txBody>
          <a:bodyPr/>
          <a:lstStyle>
            <a:lvl1pPr defTabSz="580629">
              <a:lnSpc>
                <a:spcPct val="100000"/>
              </a:lnSpc>
              <a:spcBef>
                <a:spcPts val="0"/>
              </a:spcBef>
              <a:defRPr sz="1800" b="0" i="0">
                <a:solidFill>
                  <a:schemeClr val="tx1"/>
                </a:solidFill>
                <a:latin typeface="IBM Plex Sans Light" panose="020B0403050203000203" pitchFamily="34" charset="0"/>
              </a:defRPr>
            </a:lvl1pPr>
            <a:lvl2pPr defTabSz="580629">
              <a:lnSpc>
                <a:spcPct val="100000"/>
              </a:lnSpc>
              <a:spcBef>
                <a:spcPts val="0"/>
              </a:spcBef>
              <a:defRPr sz="1800" b="0" i="0">
                <a:solidFill>
                  <a:schemeClr val="tx1"/>
                </a:solidFill>
                <a:latin typeface="IBM Plex Sans Light" panose="020B0403050203000203" pitchFamily="34" charset="0"/>
              </a:defRPr>
            </a:lvl2pPr>
            <a:lvl3pPr defTabSz="580629">
              <a:lnSpc>
                <a:spcPct val="100000"/>
              </a:lnSpc>
              <a:spcBef>
                <a:spcPts val="0"/>
              </a:spcBef>
              <a:defRPr sz="1800" b="0" i="0">
                <a:solidFill>
                  <a:schemeClr val="tx1"/>
                </a:solidFill>
                <a:latin typeface="IBM Plex Sans Light" panose="020B0403050203000203" pitchFamily="34" charset="0"/>
              </a:defRPr>
            </a:lvl3pPr>
            <a:lvl4pPr defTabSz="580629">
              <a:lnSpc>
                <a:spcPct val="100000"/>
              </a:lnSpc>
              <a:spcBef>
                <a:spcPts val="0"/>
              </a:spcBef>
              <a:defRPr sz="1800" b="0" i="0">
                <a:solidFill>
                  <a:schemeClr val="tx1"/>
                </a:solidFill>
                <a:latin typeface="IBM Plex Sans Light" panose="020B0403050203000203" pitchFamily="34" charset="0"/>
              </a:defRPr>
            </a:lvl4pPr>
            <a:lvl5pPr defTabSz="580629">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742850817"/>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ver, plain">
    <p:bg>
      <p:bgPr>
        <a:solidFill>
          <a:schemeClr val="bg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CC25B71-827F-9C78-56BA-F30A6070AC9F}"/>
              </a:ext>
            </a:extLst>
          </p:cNvPr>
          <p:cNvSpPr>
            <a:spLocks noGrp="1"/>
          </p:cNvSpPr>
          <p:nvPr>
            <p:ph type="title"/>
          </p:nvPr>
        </p:nvSpPr>
        <p:spPr>
          <a:xfrm>
            <a:off x="287998" y="192024"/>
            <a:ext cx="5524575" cy="3144044"/>
          </a:xfrm>
        </p:spPr>
        <p:txBody>
          <a:bodyPr/>
          <a:lstStyle>
            <a:lvl1pPr>
              <a:lnSpc>
                <a:spcPct val="100000"/>
              </a:lnSpc>
              <a:defRPr sz="4299">
                <a:solidFill>
                  <a:schemeClr val="tx2"/>
                </a:solidFill>
              </a:defRPr>
            </a:lvl1pPr>
          </a:lstStyle>
          <a:p>
            <a:r>
              <a:rPr lang="en-GB"/>
              <a:t>Click to edit Master title style</a:t>
            </a:r>
            <a:endParaRPr lang="en-US" dirty="0"/>
          </a:p>
        </p:txBody>
      </p:sp>
      <p:pic>
        <p:nvPicPr>
          <p:cNvPr id="3" name="Picture 2" descr="IBM 8-bar logo">
            <a:extLst>
              <a:ext uri="{FF2B5EF4-FFF2-40B4-BE49-F238E27FC236}">
                <a16:creationId xmlns:a16="http://schemas.microsoft.com/office/drawing/2014/main" id="{D1A09496-D938-6EB1-106C-48C5E423EAB0}"/>
              </a:ext>
            </a:extLst>
          </p:cNvPr>
          <p:cNvPicPr>
            <a:picLocks noChangeAspect="1"/>
          </p:cNvPicPr>
          <p:nvPr userDrawn="1"/>
        </p:nvPicPr>
        <p:blipFill>
          <a:blip r:embed="rId2"/>
          <a:stretch>
            <a:fillRect/>
          </a:stretch>
        </p:blipFill>
        <p:spPr>
          <a:xfrm>
            <a:off x="11138525" y="6263482"/>
            <a:ext cx="819043" cy="304800"/>
          </a:xfrm>
          <a:prstGeom prst="rect">
            <a:avLst/>
          </a:prstGeom>
        </p:spPr>
      </p:pic>
    </p:spTree>
    <p:extLst>
      <p:ext uri="{BB962C8B-B14F-4D97-AF65-F5344CB8AC3E}">
        <p14:creationId xmlns:p14="http://schemas.microsoft.com/office/powerpoint/2010/main" val="1022712444"/>
      </p:ext>
    </p:extLst>
  </p:cSld>
  <p:clrMapOvr>
    <a:masterClrMapping/>
  </p:clrMapOvr>
  <p:transition spd="med"/>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Boxes, 6 stacked, ic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A5819-78ED-4475-16CD-65C8A2C5EC85}"/>
              </a:ext>
            </a:extLst>
          </p:cNvPr>
          <p:cNvSpPr>
            <a:spLocks noGrp="1"/>
          </p:cNvSpPr>
          <p:nvPr>
            <p:ph type="title"/>
          </p:nvPr>
        </p:nvSpPr>
        <p:spPr>
          <a:xfrm>
            <a:off x="287999" y="192600"/>
            <a:ext cx="2474591" cy="1429544"/>
          </a:xfrm>
        </p:spPr>
        <p:txBody>
          <a:bodyPr/>
          <a:lstStyle>
            <a:lvl1pPr>
              <a:lnSpc>
                <a:spcPct val="100000"/>
              </a:lnSpc>
              <a:defRPr sz="3200" b="0" i="0">
                <a:solidFill>
                  <a:schemeClr val="tx2"/>
                </a:solidFill>
                <a:latin typeface="IBM Plex Sans Light" panose="020B0403050203000203" pitchFamily="34" charset="0"/>
              </a:defRPr>
            </a:lvl1pPr>
          </a:lstStyle>
          <a:p>
            <a:r>
              <a:rPr lang="en-US" dirty="0"/>
              <a:t>Click to edit Master title style</a:t>
            </a:r>
          </a:p>
        </p:txBody>
      </p:sp>
      <p:sp>
        <p:nvSpPr>
          <p:cNvPr id="16" name="Picture Placeholder 15">
            <a:extLst>
              <a:ext uri="{FF2B5EF4-FFF2-40B4-BE49-F238E27FC236}">
                <a16:creationId xmlns:a16="http://schemas.microsoft.com/office/drawing/2014/main" id="{DD1F0C48-79E5-E356-43FC-0FCF2DE89A20}"/>
              </a:ext>
            </a:extLst>
          </p:cNvPr>
          <p:cNvSpPr>
            <a:spLocks noGrp="1"/>
          </p:cNvSpPr>
          <p:nvPr>
            <p:ph type="pic" sz="quarter" idx="17" hasCustomPrompt="1"/>
          </p:nvPr>
        </p:nvSpPr>
        <p:spPr>
          <a:xfrm>
            <a:off x="3333316" y="288037"/>
            <a:ext cx="201141" cy="201612"/>
          </a:xfrm>
          <a:prstGeom prst="rect">
            <a:avLst/>
          </a:prstGeom>
        </p:spPr>
        <p:txBody>
          <a:bodyPr/>
          <a:lstStyle>
            <a:lvl1pPr>
              <a:defRPr sz="700" b="0" i="0">
                <a:solidFill>
                  <a:schemeClr val="tx1"/>
                </a:solidFill>
                <a:latin typeface="IBM Plex Sans Light" panose="020B0403050203000203" pitchFamily="34" charset="0"/>
              </a:defRPr>
            </a:lvl1pPr>
          </a:lstStyle>
          <a:p>
            <a:r>
              <a:rPr lang="en-US" dirty="0"/>
              <a:t>Icon</a:t>
            </a:r>
          </a:p>
        </p:txBody>
      </p:sp>
      <p:sp>
        <p:nvSpPr>
          <p:cNvPr id="17" name="Picture Placeholder 15">
            <a:extLst>
              <a:ext uri="{FF2B5EF4-FFF2-40B4-BE49-F238E27FC236}">
                <a16:creationId xmlns:a16="http://schemas.microsoft.com/office/drawing/2014/main" id="{18E9E323-0756-7849-8F52-19C58A517BD5}"/>
              </a:ext>
            </a:extLst>
          </p:cNvPr>
          <p:cNvSpPr>
            <a:spLocks noGrp="1"/>
          </p:cNvSpPr>
          <p:nvPr>
            <p:ph type="pic" sz="quarter" idx="18" hasCustomPrompt="1"/>
          </p:nvPr>
        </p:nvSpPr>
        <p:spPr>
          <a:xfrm>
            <a:off x="6380920" y="288037"/>
            <a:ext cx="201141" cy="201612"/>
          </a:xfrm>
          <a:prstGeom prst="rect">
            <a:avLst/>
          </a:prstGeom>
        </p:spPr>
        <p:txBody>
          <a:bodyPr/>
          <a:lstStyle>
            <a:lvl1pPr>
              <a:defRPr sz="700" b="0" i="0">
                <a:solidFill>
                  <a:schemeClr val="tx1"/>
                </a:solidFill>
                <a:latin typeface="IBM Plex Sans Light" panose="020B0403050203000203" pitchFamily="34" charset="0"/>
              </a:defRPr>
            </a:lvl1pPr>
          </a:lstStyle>
          <a:p>
            <a:r>
              <a:rPr lang="en-US" dirty="0"/>
              <a:t>Icon</a:t>
            </a:r>
          </a:p>
        </p:txBody>
      </p:sp>
      <p:sp>
        <p:nvSpPr>
          <p:cNvPr id="18" name="Picture Placeholder 15">
            <a:extLst>
              <a:ext uri="{FF2B5EF4-FFF2-40B4-BE49-F238E27FC236}">
                <a16:creationId xmlns:a16="http://schemas.microsoft.com/office/drawing/2014/main" id="{7C3BFFDB-5499-B3D7-98B2-1ABDA7D5C9DD}"/>
              </a:ext>
            </a:extLst>
          </p:cNvPr>
          <p:cNvSpPr>
            <a:spLocks noGrp="1"/>
          </p:cNvSpPr>
          <p:nvPr>
            <p:ph type="pic" sz="quarter" idx="19" hasCustomPrompt="1"/>
          </p:nvPr>
        </p:nvSpPr>
        <p:spPr>
          <a:xfrm>
            <a:off x="9428523" y="288037"/>
            <a:ext cx="201141" cy="201612"/>
          </a:xfrm>
          <a:prstGeom prst="rect">
            <a:avLst/>
          </a:prstGeom>
        </p:spPr>
        <p:txBody>
          <a:bodyPr/>
          <a:lstStyle>
            <a:lvl1pPr>
              <a:defRPr sz="700" b="0" i="0">
                <a:solidFill>
                  <a:schemeClr val="tx1"/>
                </a:solidFill>
                <a:latin typeface="IBM Plex Sans Light" panose="020B0403050203000203" pitchFamily="34" charset="0"/>
              </a:defRPr>
            </a:lvl1pPr>
          </a:lstStyle>
          <a:p>
            <a:r>
              <a:rPr lang="en-US" dirty="0"/>
              <a:t>Icon</a:t>
            </a:r>
          </a:p>
        </p:txBody>
      </p:sp>
      <p:sp>
        <p:nvSpPr>
          <p:cNvPr id="19" name="Picture Placeholder 15">
            <a:extLst>
              <a:ext uri="{FF2B5EF4-FFF2-40B4-BE49-F238E27FC236}">
                <a16:creationId xmlns:a16="http://schemas.microsoft.com/office/drawing/2014/main" id="{C00295A2-8D30-455D-EBB9-FA7A46791936}"/>
              </a:ext>
            </a:extLst>
          </p:cNvPr>
          <p:cNvSpPr>
            <a:spLocks noGrp="1"/>
          </p:cNvSpPr>
          <p:nvPr>
            <p:ph type="pic" sz="quarter" idx="20" hasCustomPrompt="1"/>
          </p:nvPr>
        </p:nvSpPr>
        <p:spPr>
          <a:xfrm>
            <a:off x="3333316" y="3347317"/>
            <a:ext cx="201141" cy="201612"/>
          </a:xfrm>
          <a:prstGeom prst="rect">
            <a:avLst/>
          </a:prstGeom>
        </p:spPr>
        <p:txBody>
          <a:bodyPr/>
          <a:lstStyle>
            <a:lvl1pPr>
              <a:defRPr sz="700" b="0" i="0">
                <a:solidFill>
                  <a:schemeClr val="tx1"/>
                </a:solidFill>
                <a:latin typeface="IBM Plex Sans Light" panose="020B0403050203000203" pitchFamily="34" charset="0"/>
              </a:defRPr>
            </a:lvl1pPr>
          </a:lstStyle>
          <a:p>
            <a:r>
              <a:rPr lang="en-US" dirty="0"/>
              <a:t>Icon</a:t>
            </a:r>
          </a:p>
        </p:txBody>
      </p:sp>
      <p:sp>
        <p:nvSpPr>
          <p:cNvPr id="20" name="Picture Placeholder 15">
            <a:extLst>
              <a:ext uri="{FF2B5EF4-FFF2-40B4-BE49-F238E27FC236}">
                <a16:creationId xmlns:a16="http://schemas.microsoft.com/office/drawing/2014/main" id="{F30F0F2C-CA19-3A79-4375-EB8A00FA887C}"/>
              </a:ext>
            </a:extLst>
          </p:cNvPr>
          <p:cNvSpPr>
            <a:spLocks noGrp="1"/>
          </p:cNvSpPr>
          <p:nvPr>
            <p:ph type="pic" sz="quarter" idx="21" hasCustomPrompt="1"/>
          </p:nvPr>
        </p:nvSpPr>
        <p:spPr>
          <a:xfrm>
            <a:off x="6380920" y="3347317"/>
            <a:ext cx="201141" cy="201612"/>
          </a:xfrm>
          <a:prstGeom prst="rect">
            <a:avLst/>
          </a:prstGeom>
        </p:spPr>
        <p:txBody>
          <a:bodyPr/>
          <a:lstStyle>
            <a:lvl1pPr>
              <a:defRPr sz="700" b="0" i="0">
                <a:solidFill>
                  <a:schemeClr val="tx1"/>
                </a:solidFill>
                <a:latin typeface="IBM Plex Sans Light" panose="020B0403050203000203" pitchFamily="34" charset="0"/>
              </a:defRPr>
            </a:lvl1pPr>
          </a:lstStyle>
          <a:p>
            <a:r>
              <a:rPr lang="en-US" dirty="0"/>
              <a:t>Icon</a:t>
            </a:r>
          </a:p>
        </p:txBody>
      </p:sp>
      <p:sp>
        <p:nvSpPr>
          <p:cNvPr id="21" name="Picture Placeholder 15">
            <a:extLst>
              <a:ext uri="{FF2B5EF4-FFF2-40B4-BE49-F238E27FC236}">
                <a16:creationId xmlns:a16="http://schemas.microsoft.com/office/drawing/2014/main" id="{9354D8C6-F61D-3FC1-07F8-FEE730E2D7A8}"/>
              </a:ext>
            </a:extLst>
          </p:cNvPr>
          <p:cNvSpPr>
            <a:spLocks noGrp="1"/>
          </p:cNvSpPr>
          <p:nvPr>
            <p:ph type="pic" sz="quarter" idx="22" hasCustomPrompt="1"/>
          </p:nvPr>
        </p:nvSpPr>
        <p:spPr>
          <a:xfrm>
            <a:off x="9428523" y="3347317"/>
            <a:ext cx="201141" cy="201612"/>
          </a:xfrm>
          <a:prstGeom prst="rect">
            <a:avLst/>
          </a:prstGeom>
        </p:spPr>
        <p:txBody>
          <a:bodyPr/>
          <a:lstStyle>
            <a:lvl1pPr>
              <a:defRPr sz="700" b="0" i="0">
                <a:solidFill>
                  <a:schemeClr val="tx1"/>
                </a:solidFill>
                <a:latin typeface="IBM Plex Sans Light" panose="020B0403050203000203" pitchFamily="34" charset="0"/>
              </a:defRPr>
            </a:lvl1pPr>
          </a:lstStyle>
          <a:p>
            <a:r>
              <a:rPr lang="en-US" dirty="0"/>
              <a:t>Icon</a:t>
            </a:r>
          </a:p>
        </p:txBody>
      </p:sp>
      <p:sp>
        <p:nvSpPr>
          <p:cNvPr id="4" name="Footer Placeholder 3">
            <a:extLst>
              <a:ext uri="{FF2B5EF4-FFF2-40B4-BE49-F238E27FC236}">
                <a16:creationId xmlns:a16="http://schemas.microsoft.com/office/drawing/2014/main" id="{09A430D6-E733-E611-E1EF-A795D0B0362A}"/>
              </a:ext>
            </a:extLst>
          </p:cNvPr>
          <p:cNvSpPr>
            <a:spLocks noGrp="1"/>
          </p:cNvSpPr>
          <p:nvPr>
            <p:ph type="ftr" sz="quarter" idx="23"/>
          </p:nvPr>
        </p:nvSpPr>
        <p:spPr/>
        <p:txBody>
          <a:bodyPr/>
          <a:lstStyle>
            <a:lvl1pPr>
              <a:defRPr b="0" i="0">
                <a:latin typeface="IBM Plex Sans Light" panose="020B0403050203000203" pitchFamily="34" charset="0"/>
              </a:defRPr>
            </a:lvl1pPr>
          </a:lstStyle>
          <a:p>
            <a:endParaRPr lang="en-US" dirty="0"/>
          </a:p>
        </p:txBody>
      </p:sp>
      <p:cxnSp>
        <p:nvCxnSpPr>
          <p:cNvPr id="23" name="Straight Connector 22">
            <a:extLst>
              <a:ext uri="{FF2B5EF4-FFF2-40B4-BE49-F238E27FC236}">
                <a16:creationId xmlns:a16="http://schemas.microsoft.com/office/drawing/2014/main" id="{252CDB94-BA57-B58F-95F0-D406FE34BB40}"/>
              </a:ext>
            </a:extLst>
          </p:cNvPr>
          <p:cNvCxnSpPr>
            <a:cxnSpLocks/>
          </p:cNvCxnSpPr>
          <p:nvPr userDrawn="1"/>
        </p:nvCxnSpPr>
        <p:spPr bwMode="auto">
          <a:xfrm>
            <a:off x="3047605" y="3048000"/>
            <a:ext cx="8860271"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B5CBE6E3-0E18-8A57-578D-D314948AF14F}"/>
              </a:ext>
            </a:extLst>
          </p:cNvPr>
          <p:cNvCxnSpPr/>
          <p:nvPr userDrawn="1"/>
        </p:nvCxnSpPr>
        <p:spPr bwMode="auto">
          <a:xfrm>
            <a:off x="3047603" y="284958"/>
            <a:ext cx="0" cy="5715793"/>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47200B05-7E36-4E03-3739-0BA983764616}"/>
              </a:ext>
            </a:extLst>
          </p:cNvPr>
          <p:cNvCxnSpPr/>
          <p:nvPr userDrawn="1"/>
        </p:nvCxnSpPr>
        <p:spPr bwMode="auto">
          <a:xfrm>
            <a:off x="9142809" y="284958"/>
            <a:ext cx="0" cy="5715793"/>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52FF3B59-8BBA-8C99-9D4D-743723E434FC}"/>
              </a:ext>
            </a:extLst>
          </p:cNvPr>
          <p:cNvCxnSpPr/>
          <p:nvPr userDrawn="1"/>
        </p:nvCxnSpPr>
        <p:spPr bwMode="auto">
          <a:xfrm>
            <a:off x="6093683" y="283465"/>
            <a:ext cx="0" cy="5715793"/>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1" name="Slide Number">
            <a:extLst>
              <a:ext uri="{FF2B5EF4-FFF2-40B4-BE49-F238E27FC236}">
                <a16:creationId xmlns:a16="http://schemas.microsoft.com/office/drawing/2014/main" id="{A0B46D22-64E6-4222-F4E2-B807A7A15287}"/>
              </a:ext>
            </a:extLst>
          </p:cNvPr>
          <p:cNvSpPr txBox="1">
            <a:spLocks noGrp="1"/>
          </p:cNvSpPr>
          <p:nvPr>
            <p:ph type="sldNum" sz="quarter" idx="4"/>
          </p:nvPr>
        </p:nvSpPr>
        <p:spPr>
          <a:xfrm>
            <a:off x="11769265" y="6469419"/>
            <a:ext cx="135436"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Light" panose="020B04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3" name="Text Placeholder 6">
            <a:extLst>
              <a:ext uri="{FF2B5EF4-FFF2-40B4-BE49-F238E27FC236}">
                <a16:creationId xmlns:a16="http://schemas.microsoft.com/office/drawing/2014/main" id="{0784E564-F094-C65E-4C30-6AD26FD6AE47}"/>
              </a:ext>
            </a:extLst>
          </p:cNvPr>
          <p:cNvSpPr>
            <a:spLocks noGrp="1"/>
          </p:cNvSpPr>
          <p:nvPr>
            <p:ph type="body" sz="quarter" idx="10"/>
          </p:nvPr>
        </p:nvSpPr>
        <p:spPr>
          <a:xfrm>
            <a:off x="6363186" y="713706"/>
            <a:ext cx="2481639" cy="1858041"/>
          </a:xfrm>
          <a:prstGeom prst="rect">
            <a:avLst/>
          </a:prstGeom>
        </p:spPr>
        <p:txBody>
          <a:bodyPr/>
          <a:lstStyle>
            <a:lvl1pPr defTabSz="580629">
              <a:lnSpc>
                <a:spcPct val="100000"/>
              </a:lnSpc>
              <a:spcBef>
                <a:spcPts val="0"/>
              </a:spcBef>
              <a:defRPr sz="1800" b="0" i="0">
                <a:solidFill>
                  <a:schemeClr val="tx1"/>
                </a:solidFill>
                <a:latin typeface="IBM Plex Sans Light" panose="020B0403050203000203" pitchFamily="34" charset="0"/>
              </a:defRPr>
            </a:lvl1pPr>
            <a:lvl2pPr defTabSz="580629">
              <a:lnSpc>
                <a:spcPct val="100000"/>
              </a:lnSpc>
              <a:spcBef>
                <a:spcPts val="0"/>
              </a:spcBef>
              <a:defRPr sz="1800" b="0" i="0">
                <a:solidFill>
                  <a:schemeClr val="tx1"/>
                </a:solidFill>
                <a:latin typeface="IBM Plex Sans Light" panose="020B0403050203000203" pitchFamily="34" charset="0"/>
              </a:defRPr>
            </a:lvl2pPr>
            <a:lvl3pPr defTabSz="580629">
              <a:lnSpc>
                <a:spcPct val="100000"/>
              </a:lnSpc>
              <a:spcBef>
                <a:spcPts val="0"/>
              </a:spcBef>
              <a:defRPr sz="1800" b="0" i="0">
                <a:solidFill>
                  <a:schemeClr val="tx1"/>
                </a:solidFill>
                <a:latin typeface="IBM Plex Sans Light" panose="020B0403050203000203" pitchFamily="34" charset="0"/>
              </a:defRPr>
            </a:lvl3pPr>
            <a:lvl4pPr defTabSz="580629">
              <a:lnSpc>
                <a:spcPct val="100000"/>
              </a:lnSpc>
              <a:spcBef>
                <a:spcPts val="0"/>
              </a:spcBef>
              <a:defRPr sz="1800" b="0" i="0">
                <a:solidFill>
                  <a:schemeClr val="tx1"/>
                </a:solidFill>
                <a:latin typeface="IBM Plex Sans Light" panose="020B0403050203000203" pitchFamily="34" charset="0"/>
              </a:defRPr>
            </a:lvl4pPr>
            <a:lvl5pPr defTabSz="580629">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Text Placeholder 6">
            <a:extLst>
              <a:ext uri="{FF2B5EF4-FFF2-40B4-BE49-F238E27FC236}">
                <a16:creationId xmlns:a16="http://schemas.microsoft.com/office/drawing/2014/main" id="{5B384162-F420-216E-B250-BA49ED23AA36}"/>
              </a:ext>
            </a:extLst>
          </p:cNvPr>
          <p:cNvSpPr>
            <a:spLocks noGrp="1"/>
          </p:cNvSpPr>
          <p:nvPr>
            <p:ph type="body" sz="quarter" idx="24"/>
          </p:nvPr>
        </p:nvSpPr>
        <p:spPr>
          <a:xfrm>
            <a:off x="9398651" y="713706"/>
            <a:ext cx="2481639" cy="1858039"/>
          </a:xfrm>
          <a:prstGeom prst="rect">
            <a:avLst/>
          </a:prstGeom>
        </p:spPr>
        <p:txBody>
          <a:bodyPr/>
          <a:lstStyle>
            <a:lvl1pPr defTabSz="580629">
              <a:lnSpc>
                <a:spcPct val="100000"/>
              </a:lnSpc>
              <a:spcBef>
                <a:spcPts val="0"/>
              </a:spcBef>
              <a:defRPr sz="1800" b="0" i="0">
                <a:solidFill>
                  <a:schemeClr val="tx1"/>
                </a:solidFill>
                <a:latin typeface="IBM Plex Sans Light" panose="020B0403050203000203" pitchFamily="34" charset="0"/>
              </a:defRPr>
            </a:lvl1pPr>
            <a:lvl2pPr defTabSz="580629">
              <a:lnSpc>
                <a:spcPct val="100000"/>
              </a:lnSpc>
              <a:spcBef>
                <a:spcPts val="0"/>
              </a:spcBef>
              <a:defRPr sz="1800" b="0" i="0">
                <a:solidFill>
                  <a:schemeClr val="tx1"/>
                </a:solidFill>
                <a:latin typeface="IBM Plex Sans Light" panose="020B0403050203000203" pitchFamily="34" charset="0"/>
              </a:defRPr>
            </a:lvl2pPr>
            <a:lvl3pPr defTabSz="580629">
              <a:lnSpc>
                <a:spcPct val="100000"/>
              </a:lnSpc>
              <a:spcBef>
                <a:spcPts val="0"/>
              </a:spcBef>
              <a:defRPr sz="1800" b="0" i="0">
                <a:solidFill>
                  <a:schemeClr val="tx1"/>
                </a:solidFill>
                <a:latin typeface="IBM Plex Sans Light" panose="020B0403050203000203" pitchFamily="34" charset="0"/>
              </a:defRPr>
            </a:lvl3pPr>
            <a:lvl4pPr defTabSz="580629">
              <a:lnSpc>
                <a:spcPct val="100000"/>
              </a:lnSpc>
              <a:spcBef>
                <a:spcPts val="0"/>
              </a:spcBef>
              <a:defRPr sz="1800" b="0" i="0">
                <a:solidFill>
                  <a:schemeClr val="tx1"/>
                </a:solidFill>
                <a:latin typeface="IBM Plex Sans Light" panose="020B0403050203000203" pitchFamily="34" charset="0"/>
              </a:defRPr>
            </a:lvl4pPr>
            <a:lvl5pPr defTabSz="580629">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3" name="Text Placeholder 6">
            <a:extLst>
              <a:ext uri="{FF2B5EF4-FFF2-40B4-BE49-F238E27FC236}">
                <a16:creationId xmlns:a16="http://schemas.microsoft.com/office/drawing/2014/main" id="{2D5D50EC-56AE-CB68-AF0D-967D997C2277}"/>
              </a:ext>
            </a:extLst>
          </p:cNvPr>
          <p:cNvSpPr>
            <a:spLocks noGrp="1"/>
          </p:cNvSpPr>
          <p:nvPr>
            <p:ph type="body" sz="quarter" idx="25"/>
          </p:nvPr>
        </p:nvSpPr>
        <p:spPr>
          <a:xfrm>
            <a:off x="6363186" y="3759417"/>
            <a:ext cx="2481639" cy="1860328"/>
          </a:xfrm>
          <a:prstGeom prst="rect">
            <a:avLst/>
          </a:prstGeom>
        </p:spPr>
        <p:txBody>
          <a:bodyPr/>
          <a:lstStyle>
            <a:lvl1pPr defTabSz="580629">
              <a:lnSpc>
                <a:spcPct val="100000"/>
              </a:lnSpc>
              <a:spcBef>
                <a:spcPts val="0"/>
              </a:spcBef>
              <a:defRPr sz="1800" b="0" i="0">
                <a:solidFill>
                  <a:schemeClr val="tx1"/>
                </a:solidFill>
                <a:latin typeface="IBM Plex Sans Light" panose="020B0403050203000203" pitchFamily="34" charset="0"/>
              </a:defRPr>
            </a:lvl1pPr>
            <a:lvl2pPr defTabSz="580629">
              <a:lnSpc>
                <a:spcPct val="100000"/>
              </a:lnSpc>
              <a:spcBef>
                <a:spcPts val="0"/>
              </a:spcBef>
              <a:defRPr sz="1800" b="0" i="0">
                <a:solidFill>
                  <a:schemeClr val="tx1"/>
                </a:solidFill>
                <a:latin typeface="IBM Plex Sans Light" panose="020B0403050203000203" pitchFamily="34" charset="0"/>
              </a:defRPr>
            </a:lvl2pPr>
            <a:lvl3pPr defTabSz="580629">
              <a:lnSpc>
                <a:spcPct val="100000"/>
              </a:lnSpc>
              <a:spcBef>
                <a:spcPts val="0"/>
              </a:spcBef>
              <a:defRPr sz="1800" b="0" i="0">
                <a:solidFill>
                  <a:schemeClr val="tx1"/>
                </a:solidFill>
                <a:latin typeface="IBM Plex Sans Light" panose="020B0403050203000203" pitchFamily="34" charset="0"/>
              </a:defRPr>
            </a:lvl3pPr>
            <a:lvl4pPr defTabSz="580629">
              <a:lnSpc>
                <a:spcPct val="100000"/>
              </a:lnSpc>
              <a:spcBef>
                <a:spcPts val="0"/>
              </a:spcBef>
              <a:defRPr sz="1800" b="0" i="0">
                <a:solidFill>
                  <a:schemeClr val="tx1"/>
                </a:solidFill>
                <a:latin typeface="IBM Plex Sans Light" panose="020B0403050203000203" pitchFamily="34" charset="0"/>
              </a:defRPr>
            </a:lvl4pPr>
            <a:lvl5pPr defTabSz="580629">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4" name="Text Placeholder 6">
            <a:extLst>
              <a:ext uri="{FF2B5EF4-FFF2-40B4-BE49-F238E27FC236}">
                <a16:creationId xmlns:a16="http://schemas.microsoft.com/office/drawing/2014/main" id="{95DF0382-EAC2-42E6-8F3C-D78D99701167}"/>
              </a:ext>
            </a:extLst>
          </p:cNvPr>
          <p:cNvSpPr>
            <a:spLocks noGrp="1"/>
          </p:cNvSpPr>
          <p:nvPr>
            <p:ph type="body" sz="quarter" idx="26"/>
          </p:nvPr>
        </p:nvSpPr>
        <p:spPr>
          <a:xfrm>
            <a:off x="9398651" y="3759418"/>
            <a:ext cx="2481639" cy="1860325"/>
          </a:xfrm>
          <a:prstGeom prst="rect">
            <a:avLst/>
          </a:prstGeom>
        </p:spPr>
        <p:txBody>
          <a:bodyPr/>
          <a:lstStyle>
            <a:lvl1pPr defTabSz="580629">
              <a:lnSpc>
                <a:spcPct val="100000"/>
              </a:lnSpc>
              <a:spcBef>
                <a:spcPts val="0"/>
              </a:spcBef>
              <a:defRPr sz="1800" b="0" i="0">
                <a:solidFill>
                  <a:schemeClr val="tx1"/>
                </a:solidFill>
                <a:latin typeface="IBM Plex Sans Light" panose="020B0403050203000203" pitchFamily="34" charset="0"/>
              </a:defRPr>
            </a:lvl1pPr>
            <a:lvl2pPr defTabSz="580629">
              <a:lnSpc>
                <a:spcPct val="100000"/>
              </a:lnSpc>
              <a:spcBef>
                <a:spcPts val="0"/>
              </a:spcBef>
              <a:defRPr sz="1800" b="0" i="0">
                <a:solidFill>
                  <a:schemeClr val="tx1"/>
                </a:solidFill>
                <a:latin typeface="IBM Plex Sans Light" panose="020B0403050203000203" pitchFamily="34" charset="0"/>
              </a:defRPr>
            </a:lvl2pPr>
            <a:lvl3pPr defTabSz="580629">
              <a:lnSpc>
                <a:spcPct val="100000"/>
              </a:lnSpc>
              <a:spcBef>
                <a:spcPts val="0"/>
              </a:spcBef>
              <a:defRPr sz="1800" b="0" i="0">
                <a:solidFill>
                  <a:schemeClr val="tx1"/>
                </a:solidFill>
                <a:latin typeface="IBM Plex Sans Light" panose="020B0403050203000203" pitchFamily="34" charset="0"/>
              </a:defRPr>
            </a:lvl3pPr>
            <a:lvl4pPr defTabSz="580629">
              <a:lnSpc>
                <a:spcPct val="100000"/>
              </a:lnSpc>
              <a:spcBef>
                <a:spcPts val="0"/>
              </a:spcBef>
              <a:defRPr sz="1800" b="0" i="0">
                <a:solidFill>
                  <a:schemeClr val="tx1"/>
                </a:solidFill>
                <a:latin typeface="IBM Plex Sans Light" panose="020B0403050203000203" pitchFamily="34" charset="0"/>
              </a:defRPr>
            </a:lvl4pPr>
            <a:lvl5pPr defTabSz="580629">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Text Placeholder 6">
            <a:extLst>
              <a:ext uri="{FF2B5EF4-FFF2-40B4-BE49-F238E27FC236}">
                <a16:creationId xmlns:a16="http://schemas.microsoft.com/office/drawing/2014/main" id="{DD63E7DA-FA91-79CE-F137-C4CFF4237814}"/>
              </a:ext>
            </a:extLst>
          </p:cNvPr>
          <p:cNvSpPr>
            <a:spLocks noGrp="1"/>
          </p:cNvSpPr>
          <p:nvPr>
            <p:ph type="body" sz="quarter" idx="27"/>
          </p:nvPr>
        </p:nvSpPr>
        <p:spPr>
          <a:xfrm>
            <a:off x="3332555" y="713704"/>
            <a:ext cx="2481639" cy="1858040"/>
          </a:xfrm>
          <a:prstGeom prst="rect">
            <a:avLst/>
          </a:prstGeom>
        </p:spPr>
        <p:txBody>
          <a:bodyPr/>
          <a:lstStyle>
            <a:lvl1pPr defTabSz="580629">
              <a:lnSpc>
                <a:spcPct val="100000"/>
              </a:lnSpc>
              <a:spcBef>
                <a:spcPts val="0"/>
              </a:spcBef>
              <a:defRPr sz="1800" b="0" i="0">
                <a:solidFill>
                  <a:schemeClr val="tx1"/>
                </a:solidFill>
                <a:latin typeface="IBM Plex Sans Light" panose="020B0403050203000203" pitchFamily="34" charset="0"/>
              </a:defRPr>
            </a:lvl1pPr>
            <a:lvl2pPr defTabSz="580629">
              <a:lnSpc>
                <a:spcPct val="100000"/>
              </a:lnSpc>
              <a:spcBef>
                <a:spcPts val="0"/>
              </a:spcBef>
              <a:defRPr sz="1800" b="0" i="0">
                <a:solidFill>
                  <a:schemeClr val="tx1"/>
                </a:solidFill>
                <a:latin typeface="IBM Plex Sans Light" panose="020B0403050203000203" pitchFamily="34" charset="0"/>
              </a:defRPr>
            </a:lvl2pPr>
            <a:lvl3pPr defTabSz="580629">
              <a:lnSpc>
                <a:spcPct val="100000"/>
              </a:lnSpc>
              <a:spcBef>
                <a:spcPts val="0"/>
              </a:spcBef>
              <a:defRPr sz="1800" b="0" i="0">
                <a:solidFill>
                  <a:schemeClr val="tx1"/>
                </a:solidFill>
                <a:latin typeface="IBM Plex Sans Light" panose="020B0403050203000203" pitchFamily="34" charset="0"/>
              </a:defRPr>
            </a:lvl3pPr>
            <a:lvl4pPr defTabSz="580629">
              <a:lnSpc>
                <a:spcPct val="100000"/>
              </a:lnSpc>
              <a:spcBef>
                <a:spcPts val="0"/>
              </a:spcBef>
              <a:defRPr sz="1800" b="0" i="0">
                <a:solidFill>
                  <a:schemeClr val="tx1"/>
                </a:solidFill>
                <a:latin typeface="IBM Plex Sans Light" panose="020B0403050203000203" pitchFamily="34" charset="0"/>
              </a:defRPr>
            </a:lvl4pPr>
            <a:lvl5pPr defTabSz="580629">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2" name="Text Placeholder 6">
            <a:extLst>
              <a:ext uri="{FF2B5EF4-FFF2-40B4-BE49-F238E27FC236}">
                <a16:creationId xmlns:a16="http://schemas.microsoft.com/office/drawing/2014/main" id="{03E415E0-33AF-4F69-4718-A13AF38331B2}"/>
              </a:ext>
            </a:extLst>
          </p:cNvPr>
          <p:cNvSpPr>
            <a:spLocks noGrp="1"/>
          </p:cNvSpPr>
          <p:nvPr>
            <p:ph type="body" sz="quarter" idx="28"/>
          </p:nvPr>
        </p:nvSpPr>
        <p:spPr>
          <a:xfrm>
            <a:off x="3332555" y="3759418"/>
            <a:ext cx="2481639" cy="1860327"/>
          </a:xfrm>
          <a:prstGeom prst="rect">
            <a:avLst/>
          </a:prstGeom>
        </p:spPr>
        <p:txBody>
          <a:bodyPr/>
          <a:lstStyle>
            <a:lvl1pPr defTabSz="580629">
              <a:lnSpc>
                <a:spcPct val="100000"/>
              </a:lnSpc>
              <a:spcBef>
                <a:spcPts val="0"/>
              </a:spcBef>
              <a:defRPr sz="1800" b="0" i="0">
                <a:solidFill>
                  <a:schemeClr val="tx1"/>
                </a:solidFill>
                <a:latin typeface="IBM Plex Sans Light" panose="020B0403050203000203" pitchFamily="34" charset="0"/>
              </a:defRPr>
            </a:lvl1pPr>
            <a:lvl2pPr defTabSz="580629">
              <a:lnSpc>
                <a:spcPct val="100000"/>
              </a:lnSpc>
              <a:spcBef>
                <a:spcPts val="0"/>
              </a:spcBef>
              <a:defRPr sz="1800" b="0" i="0">
                <a:solidFill>
                  <a:schemeClr val="tx1"/>
                </a:solidFill>
                <a:latin typeface="IBM Plex Sans Light" panose="020B0403050203000203" pitchFamily="34" charset="0"/>
              </a:defRPr>
            </a:lvl2pPr>
            <a:lvl3pPr defTabSz="580629">
              <a:lnSpc>
                <a:spcPct val="100000"/>
              </a:lnSpc>
              <a:spcBef>
                <a:spcPts val="0"/>
              </a:spcBef>
              <a:defRPr sz="1800" b="0" i="0">
                <a:solidFill>
                  <a:schemeClr val="tx1"/>
                </a:solidFill>
                <a:latin typeface="IBM Plex Sans Light" panose="020B0403050203000203" pitchFamily="34" charset="0"/>
              </a:defRPr>
            </a:lvl3pPr>
            <a:lvl4pPr defTabSz="580629">
              <a:lnSpc>
                <a:spcPct val="100000"/>
              </a:lnSpc>
              <a:spcBef>
                <a:spcPts val="0"/>
              </a:spcBef>
              <a:defRPr sz="1800" b="0" i="0">
                <a:solidFill>
                  <a:schemeClr val="tx1"/>
                </a:solidFill>
                <a:latin typeface="IBM Plex Sans Light" panose="020B0403050203000203" pitchFamily="34" charset="0"/>
              </a:defRPr>
            </a:lvl4pPr>
            <a:lvl5pPr defTabSz="580629">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056485557"/>
      </p:ext>
    </p:extLst>
  </p:cSld>
  <p:clrMapOvr>
    <a:masterClrMapping/>
  </p:clrMapOvr>
  <p:transition spd="med"/>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Boxes, 6 stacked, alternate, large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3E52F-EEA1-D56F-5E7A-C1983151DCC0}"/>
              </a:ext>
            </a:extLst>
          </p:cNvPr>
          <p:cNvSpPr>
            <a:spLocks noGrp="1"/>
          </p:cNvSpPr>
          <p:nvPr>
            <p:ph type="title"/>
          </p:nvPr>
        </p:nvSpPr>
        <p:spPr>
          <a:xfrm>
            <a:off x="287998" y="192024"/>
            <a:ext cx="5519019" cy="1706563"/>
          </a:xfrm>
        </p:spPr>
        <p:txBody>
          <a:bodyPr rIns="457200"/>
          <a:lstStyle>
            <a:lvl1pPr>
              <a:lnSpc>
                <a:spcPct val="100000"/>
              </a:lnSpc>
              <a:defRPr sz="3200" b="0" i="0">
                <a:solidFill>
                  <a:schemeClr val="tx2"/>
                </a:solidFill>
                <a:latin typeface="IBM Plex Sans Light" panose="020B0403050203000203" pitchFamily="34" charset="0"/>
              </a:defRPr>
            </a:lvl1pPr>
          </a:lstStyle>
          <a:p>
            <a:r>
              <a:rPr lang="en-US" dirty="0"/>
              <a:t>Click to edit Master title style</a:t>
            </a:r>
          </a:p>
        </p:txBody>
      </p:sp>
      <p:sp>
        <p:nvSpPr>
          <p:cNvPr id="4" name="Footer Placeholder 3">
            <a:extLst>
              <a:ext uri="{FF2B5EF4-FFF2-40B4-BE49-F238E27FC236}">
                <a16:creationId xmlns:a16="http://schemas.microsoft.com/office/drawing/2014/main" id="{BDA5ACE3-ACF8-D072-E98D-B30BD47D0818}"/>
              </a:ext>
            </a:extLst>
          </p:cNvPr>
          <p:cNvSpPr>
            <a:spLocks noGrp="1"/>
          </p:cNvSpPr>
          <p:nvPr>
            <p:ph type="ftr" sz="quarter" idx="18"/>
          </p:nvPr>
        </p:nvSpPr>
        <p:spPr/>
        <p:txBody>
          <a:bodyPr/>
          <a:lstStyle>
            <a:lvl1pPr>
              <a:defRPr b="0" i="0">
                <a:latin typeface="IBM Plex Sans Light" panose="020B0403050203000203" pitchFamily="34" charset="0"/>
              </a:defRPr>
            </a:lvl1pPr>
          </a:lstStyle>
          <a:p>
            <a:endParaRPr lang="en-US" dirty="0"/>
          </a:p>
        </p:txBody>
      </p:sp>
      <p:cxnSp>
        <p:nvCxnSpPr>
          <p:cNvPr id="16" name="Straight Connector 15">
            <a:extLst>
              <a:ext uri="{FF2B5EF4-FFF2-40B4-BE49-F238E27FC236}">
                <a16:creationId xmlns:a16="http://schemas.microsoft.com/office/drawing/2014/main" id="{4F455E69-0B51-1D31-E569-651079398D33}"/>
              </a:ext>
            </a:extLst>
          </p:cNvPr>
          <p:cNvCxnSpPr>
            <a:cxnSpLocks/>
          </p:cNvCxnSpPr>
          <p:nvPr userDrawn="1"/>
        </p:nvCxnSpPr>
        <p:spPr bwMode="auto">
          <a:xfrm>
            <a:off x="287300" y="3048000"/>
            <a:ext cx="11620575"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54C560F4-CB2D-6B04-588B-57BB4D4E6DC3}"/>
              </a:ext>
            </a:extLst>
          </p:cNvPr>
          <p:cNvCxnSpPr>
            <a:cxnSpLocks/>
          </p:cNvCxnSpPr>
          <p:nvPr userDrawn="1"/>
        </p:nvCxnSpPr>
        <p:spPr bwMode="auto">
          <a:xfrm>
            <a:off x="3047603" y="3048001"/>
            <a:ext cx="0" cy="2952751"/>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B87B78A1-A315-98D3-1692-18AAAF4C6002}"/>
              </a:ext>
            </a:extLst>
          </p:cNvPr>
          <p:cNvCxnSpPr/>
          <p:nvPr userDrawn="1"/>
        </p:nvCxnSpPr>
        <p:spPr bwMode="auto">
          <a:xfrm>
            <a:off x="9142809" y="284958"/>
            <a:ext cx="0" cy="5715793"/>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F764036E-86AB-0893-B72B-200B84A6BCFD}"/>
              </a:ext>
            </a:extLst>
          </p:cNvPr>
          <p:cNvCxnSpPr/>
          <p:nvPr userDrawn="1"/>
        </p:nvCxnSpPr>
        <p:spPr bwMode="auto">
          <a:xfrm>
            <a:off x="6093683" y="283465"/>
            <a:ext cx="0" cy="5715793"/>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5" name="Slide Number">
            <a:extLst>
              <a:ext uri="{FF2B5EF4-FFF2-40B4-BE49-F238E27FC236}">
                <a16:creationId xmlns:a16="http://schemas.microsoft.com/office/drawing/2014/main" id="{25C7A71B-E65D-0A5D-606D-9F95D5AC6BE8}"/>
              </a:ext>
            </a:extLst>
          </p:cNvPr>
          <p:cNvSpPr txBox="1">
            <a:spLocks noGrp="1"/>
          </p:cNvSpPr>
          <p:nvPr>
            <p:ph type="sldNum" sz="quarter" idx="4"/>
          </p:nvPr>
        </p:nvSpPr>
        <p:spPr>
          <a:xfrm>
            <a:off x="11769265" y="6469419"/>
            <a:ext cx="135436"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Light" panose="020B04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35" name="Text Placeholder 6">
            <a:extLst>
              <a:ext uri="{FF2B5EF4-FFF2-40B4-BE49-F238E27FC236}">
                <a16:creationId xmlns:a16="http://schemas.microsoft.com/office/drawing/2014/main" id="{22EB5F78-B3F7-EBA1-BE53-B96CA397D9E3}"/>
              </a:ext>
            </a:extLst>
          </p:cNvPr>
          <p:cNvSpPr>
            <a:spLocks noGrp="1"/>
          </p:cNvSpPr>
          <p:nvPr>
            <p:ph type="body" sz="quarter" idx="10"/>
          </p:nvPr>
        </p:nvSpPr>
        <p:spPr>
          <a:xfrm>
            <a:off x="6363186" y="288038"/>
            <a:ext cx="2481639" cy="2572543"/>
          </a:xfrm>
          <a:prstGeom prst="rect">
            <a:avLst/>
          </a:prstGeom>
        </p:spPr>
        <p:txBody>
          <a:bodyPr/>
          <a:lstStyle>
            <a:lvl1pPr defTabSz="580629">
              <a:lnSpc>
                <a:spcPct val="100000"/>
              </a:lnSpc>
              <a:spcBef>
                <a:spcPts val="0"/>
              </a:spcBef>
              <a:defRPr sz="1800" b="0" i="0">
                <a:solidFill>
                  <a:schemeClr val="tx1"/>
                </a:solidFill>
                <a:latin typeface="IBM Plex Sans Light" panose="020B0403050203000203" pitchFamily="34" charset="0"/>
              </a:defRPr>
            </a:lvl1pPr>
            <a:lvl2pPr defTabSz="580629">
              <a:lnSpc>
                <a:spcPct val="100000"/>
              </a:lnSpc>
              <a:spcBef>
                <a:spcPts val="0"/>
              </a:spcBef>
              <a:defRPr sz="1800" b="0" i="0">
                <a:solidFill>
                  <a:schemeClr val="tx1"/>
                </a:solidFill>
                <a:latin typeface="IBM Plex Sans Light" panose="020B0403050203000203" pitchFamily="34" charset="0"/>
              </a:defRPr>
            </a:lvl2pPr>
            <a:lvl3pPr defTabSz="580629">
              <a:lnSpc>
                <a:spcPct val="100000"/>
              </a:lnSpc>
              <a:spcBef>
                <a:spcPts val="0"/>
              </a:spcBef>
              <a:defRPr sz="1800" b="0" i="0">
                <a:solidFill>
                  <a:schemeClr val="tx1"/>
                </a:solidFill>
                <a:latin typeface="IBM Plex Sans Light" panose="020B0403050203000203" pitchFamily="34" charset="0"/>
              </a:defRPr>
            </a:lvl3pPr>
            <a:lvl4pPr defTabSz="580629">
              <a:lnSpc>
                <a:spcPct val="100000"/>
              </a:lnSpc>
              <a:spcBef>
                <a:spcPts val="0"/>
              </a:spcBef>
              <a:defRPr sz="1800" b="0" i="0">
                <a:solidFill>
                  <a:schemeClr val="tx1"/>
                </a:solidFill>
                <a:latin typeface="IBM Plex Sans Light" panose="020B0403050203000203" pitchFamily="34" charset="0"/>
              </a:defRPr>
            </a:lvl4pPr>
            <a:lvl5pPr defTabSz="580629">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6" name="Text Placeholder 6">
            <a:extLst>
              <a:ext uri="{FF2B5EF4-FFF2-40B4-BE49-F238E27FC236}">
                <a16:creationId xmlns:a16="http://schemas.microsoft.com/office/drawing/2014/main" id="{BFFEAD4C-1129-22EA-9ED5-9BE409A0C748}"/>
              </a:ext>
            </a:extLst>
          </p:cNvPr>
          <p:cNvSpPr>
            <a:spLocks noGrp="1"/>
          </p:cNvSpPr>
          <p:nvPr>
            <p:ph type="body" sz="quarter" idx="23"/>
          </p:nvPr>
        </p:nvSpPr>
        <p:spPr>
          <a:xfrm>
            <a:off x="9398651" y="288038"/>
            <a:ext cx="2481639" cy="2572543"/>
          </a:xfrm>
          <a:prstGeom prst="rect">
            <a:avLst/>
          </a:prstGeom>
        </p:spPr>
        <p:txBody>
          <a:bodyPr/>
          <a:lstStyle>
            <a:lvl1pPr defTabSz="580629">
              <a:lnSpc>
                <a:spcPct val="100000"/>
              </a:lnSpc>
              <a:spcBef>
                <a:spcPts val="0"/>
              </a:spcBef>
              <a:defRPr sz="1800" b="0" i="0">
                <a:solidFill>
                  <a:schemeClr val="tx1"/>
                </a:solidFill>
                <a:latin typeface="IBM Plex Sans Light" panose="020B0403050203000203" pitchFamily="34" charset="0"/>
              </a:defRPr>
            </a:lvl1pPr>
            <a:lvl2pPr defTabSz="580629">
              <a:lnSpc>
                <a:spcPct val="100000"/>
              </a:lnSpc>
              <a:spcBef>
                <a:spcPts val="0"/>
              </a:spcBef>
              <a:defRPr sz="1800" b="0" i="0">
                <a:solidFill>
                  <a:schemeClr val="tx1"/>
                </a:solidFill>
                <a:latin typeface="IBM Plex Sans Light" panose="020B0403050203000203" pitchFamily="34" charset="0"/>
              </a:defRPr>
            </a:lvl2pPr>
            <a:lvl3pPr defTabSz="580629">
              <a:lnSpc>
                <a:spcPct val="100000"/>
              </a:lnSpc>
              <a:spcBef>
                <a:spcPts val="0"/>
              </a:spcBef>
              <a:defRPr sz="1800" b="0" i="0">
                <a:solidFill>
                  <a:schemeClr val="tx1"/>
                </a:solidFill>
                <a:latin typeface="IBM Plex Sans Light" panose="020B0403050203000203" pitchFamily="34" charset="0"/>
              </a:defRPr>
            </a:lvl3pPr>
            <a:lvl4pPr defTabSz="580629">
              <a:lnSpc>
                <a:spcPct val="100000"/>
              </a:lnSpc>
              <a:spcBef>
                <a:spcPts val="0"/>
              </a:spcBef>
              <a:defRPr sz="1800" b="0" i="0">
                <a:solidFill>
                  <a:schemeClr val="tx1"/>
                </a:solidFill>
                <a:latin typeface="IBM Plex Sans Light" panose="020B0403050203000203" pitchFamily="34" charset="0"/>
              </a:defRPr>
            </a:lvl4pPr>
            <a:lvl5pPr defTabSz="580629">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7" name="Text Placeholder 6">
            <a:extLst>
              <a:ext uri="{FF2B5EF4-FFF2-40B4-BE49-F238E27FC236}">
                <a16:creationId xmlns:a16="http://schemas.microsoft.com/office/drawing/2014/main" id="{91719EAC-72ED-B4B5-CA48-EB23C5EB8B0A}"/>
              </a:ext>
            </a:extLst>
          </p:cNvPr>
          <p:cNvSpPr>
            <a:spLocks noGrp="1"/>
          </p:cNvSpPr>
          <p:nvPr>
            <p:ph type="body" sz="quarter" idx="24"/>
          </p:nvPr>
        </p:nvSpPr>
        <p:spPr>
          <a:xfrm>
            <a:off x="6363186" y="3333750"/>
            <a:ext cx="2481639" cy="2476500"/>
          </a:xfrm>
          <a:prstGeom prst="rect">
            <a:avLst/>
          </a:prstGeom>
        </p:spPr>
        <p:txBody>
          <a:bodyPr/>
          <a:lstStyle>
            <a:lvl1pPr defTabSz="580629">
              <a:lnSpc>
                <a:spcPct val="100000"/>
              </a:lnSpc>
              <a:spcBef>
                <a:spcPts val="0"/>
              </a:spcBef>
              <a:defRPr sz="1800" b="0" i="0">
                <a:solidFill>
                  <a:schemeClr val="tx1"/>
                </a:solidFill>
                <a:latin typeface="IBM Plex Sans Light" panose="020B0403050203000203" pitchFamily="34" charset="0"/>
              </a:defRPr>
            </a:lvl1pPr>
            <a:lvl2pPr defTabSz="580629">
              <a:lnSpc>
                <a:spcPct val="100000"/>
              </a:lnSpc>
              <a:spcBef>
                <a:spcPts val="0"/>
              </a:spcBef>
              <a:defRPr sz="1800" b="0" i="0">
                <a:solidFill>
                  <a:schemeClr val="tx1"/>
                </a:solidFill>
                <a:latin typeface="IBM Plex Sans Light" panose="020B0403050203000203" pitchFamily="34" charset="0"/>
              </a:defRPr>
            </a:lvl2pPr>
            <a:lvl3pPr defTabSz="580629">
              <a:lnSpc>
                <a:spcPct val="100000"/>
              </a:lnSpc>
              <a:spcBef>
                <a:spcPts val="0"/>
              </a:spcBef>
              <a:defRPr sz="1800" b="0" i="0">
                <a:solidFill>
                  <a:schemeClr val="tx1"/>
                </a:solidFill>
                <a:latin typeface="IBM Plex Sans Light" panose="020B0403050203000203" pitchFamily="34" charset="0"/>
              </a:defRPr>
            </a:lvl3pPr>
            <a:lvl4pPr defTabSz="580629">
              <a:lnSpc>
                <a:spcPct val="100000"/>
              </a:lnSpc>
              <a:spcBef>
                <a:spcPts val="0"/>
              </a:spcBef>
              <a:defRPr sz="1800" b="0" i="0">
                <a:solidFill>
                  <a:schemeClr val="tx1"/>
                </a:solidFill>
                <a:latin typeface="IBM Plex Sans Light" panose="020B0403050203000203" pitchFamily="34" charset="0"/>
              </a:defRPr>
            </a:lvl4pPr>
            <a:lvl5pPr defTabSz="580629">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8" name="Text Placeholder 6">
            <a:extLst>
              <a:ext uri="{FF2B5EF4-FFF2-40B4-BE49-F238E27FC236}">
                <a16:creationId xmlns:a16="http://schemas.microsoft.com/office/drawing/2014/main" id="{28C9C88E-05A2-25E3-4571-C794E968D7FC}"/>
              </a:ext>
            </a:extLst>
          </p:cNvPr>
          <p:cNvSpPr>
            <a:spLocks noGrp="1"/>
          </p:cNvSpPr>
          <p:nvPr>
            <p:ph type="body" sz="quarter" idx="25"/>
          </p:nvPr>
        </p:nvSpPr>
        <p:spPr>
          <a:xfrm>
            <a:off x="9398651" y="3333750"/>
            <a:ext cx="2481639" cy="2476500"/>
          </a:xfrm>
          <a:prstGeom prst="rect">
            <a:avLst/>
          </a:prstGeom>
        </p:spPr>
        <p:txBody>
          <a:bodyPr/>
          <a:lstStyle>
            <a:lvl1pPr defTabSz="580629">
              <a:lnSpc>
                <a:spcPct val="100000"/>
              </a:lnSpc>
              <a:spcBef>
                <a:spcPts val="0"/>
              </a:spcBef>
              <a:defRPr sz="1800" b="0" i="0">
                <a:solidFill>
                  <a:schemeClr val="tx1"/>
                </a:solidFill>
                <a:latin typeface="IBM Plex Sans Light" panose="020B0403050203000203" pitchFamily="34" charset="0"/>
              </a:defRPr>
            </a:lvl1pPr>
            <a:lvl2pPr defTabSz="580629">
              <a:lnSpc>
                <a:spcPct val="100000"/>
              </a:lnSpc>
              <a:spcBef>
                <a:spcPts val="0"/>
              </a:spcBef>
              <a:defRPr sz="1800" b="0" i="0">
                <a:solidFill>
                  <a:schemeClr val="tx1"/>
                </a:solidFill>
                <a:latin typeface="IBM Plex Sans Light" panose="020B0403050203000203" pitchFamily="34" charset="0"/>
              </a:defRPr>
            </a:lvl2pPr>
            <a:lvl3pPr defTabSz="580629">
              <a:lnSpc>
                <a:spcPct val="100000"/>
              </a:lnSpc>
              <a:spcBef>
                <a:spcPts val="0"/>
              </a:spcBef>
              <a:defRPr sz="1800" b="0" i="0">
                <a:solidFill>
                  <a:schemeClr val="tx1"/>
                </a:solidFill>
                <a:latin typeface="IBM Plex Sans Light" panose="020B0403050203000203" pitchFamily="34" charset="0"/>
              </a:defRPr>
            </a:lvl3pPr>
            <a:lvl4pPr defTabSz="580629">
              <a:lnSpc>
                <a:spcPct val="100000"/>
              </a:lnSpc>
              <a:spcBef>
                <a:spcPts val="0"/>
              </a:spcBef>
              <a:defRPr sz="1800" b="0" i="0">
                <a:solidFill>
                  <a:schemeClr val="tx1"/>
                </a:solidFill>
                <a:latin typeface="IBM Plex Sans Light" panose="020B0403050203000203" pitchFamily="34" charset="0"/>
              </a:defRPr>
            </a:lvl4pPr>
            <a:lvl5pPr defTabSz="580629">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9" name="Text Placeholder 6">
            <a:extLst>
              <a:ext uri="{FF2B5EF4-FFF2-40B4-BE49-F238E27FC236}">
                <a16:creationId xmlns:a16="http://schemas.microsoft.com/office/drawing/2014/main" id="{D76302BE-E896-F153-8F88-B63A433B5C29}"/>
              </a:ext>
            </a:extLst>
          </p:cNvPr>
          <p:cNvSpPr>
            <a:spLocks noGrp="1"/>
          </p:cNvSpPr>
          <p:nvPr>
            <p:ph type="body" sz="quarter" idx="26"/>
          </p:nvPr>
        </p:nvSpPr>
        <p:spPr>
          <a:xfrm>
            <a:off x="287300" y="3332989"/>
            <a:ext cx="2481639" cy="2477257"/>
          </a:xfrm>
          <a:prstGeom prst="rect">
            <a:avLst/>
          </a:prstGeom>
        </p:spPr>
        <p:txBody>
          <a:bodyPr/>
          <a:lstStyle>
            <a:lvl1pPr defTabSz="580629">
              <a:lnSpc>
                <a:spcPct val="100000"/>
              </a:lnSpc>
              <a:spcBef>
                <a:spcPts val="0"/>
              </a:spcBef>
              <a:defRPr sz="1800" b="0" i="0">
                <a:solidFill>
                  <a:schemeClr val="tx1"/>
                </a:solidFill>
                <a:latin typeface="IBM Plex Sans Light" panose="020B0403050203000203" pitchFamily="34" charset="0"/>
              </a:defRPr>
            </a:lvl1pPr>
            <a:lvl2pPr defTabSz="580629">
              <a:lnSpc>
                <a:spcPct val="100000"/>
              </a:lnSpc>
              <a:spcBef>
                <a:spcPts val="0"/>
              </a:spcBef>
              <a:defRPr sz="1800" b="0" i="0">
                <a:solidFill>
                  <a:schemeClr val="tx1"/>
                </a:solidFill>
                <a:latin typeface="IBM Plex Sans Light" panose="020B0403050203000203" pitchFamily="34" charset="0"/>
              </a:defRPr>
            </a:lvl2pPr>
            <a:lvl3pPr defTabSz="580629">
              <a:lnSpc>
                <a:spcPct val="100000"/>
              </a:lnSpc>
              <a:spcBef>
                <a:spcPts val="0"/>
              </a:spcBef>
              <a:defRPr sz="1800" b="0" i="0">
                <a:solidFill>
                  <a:schemeClr val="tx1"/>
                </a:solidFill>
                <a:latin typeface="IBM Plex Sans Light" panose="020B0403050203000203" pitchFamily="34" charset="0"/>
              </a:defRPr>
            </a:lvl3pPr>
            <a:lvl4pPr defTabSz="580629">
              <a:lnSpc>
                <a:spcPct val="100000"/>
              </a:lnSpc>
              <a:spcBef>
                <a:spcPts val="0"/>
              </a:spcBef>
              <a:defRPr sz="1800" b="0" i="0">
                <a:solidFill>
                  <a:schemeClr val="tx1"/>
                </a:solidFill>
                <a:latin typeface="IBM Plex Sans Light" panose="020B0403050203000203" pitchFamily="34" charset="0"/>
              </a:defRPr>
            </a:lvl4pPr>
            <a:lvl5pPr defTabSz="580629">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0" name="Text Placeholder 6">
            <a:extLst>
              <a:ext uri="{FF2B5EF4-FFF2-40B4-BE49-F238E27FC236}">
                <a16:creationId xmlns:a16="http://schemas.microsoft.com/office/drawing/2014/main" id="{FF14BC99-A0C2-45B6-C1F6-84D3EACEDF48}"/>
              </a:ext>
            </a:extLst>
          </p:cNvPr>
          <p:cNvSpPr>
            <a:spLocks noGrp="1"/>
          </p:cNvSpPr>
          <p:nvPr>
            <p:ph type="body" sz="quarter" idx="27"/>
          </p:nvPr>
        </p:nvSpPr>
        <p:spPr>
          <a:xfrm>
            <a:off x="3332555" y="3333749"/>
            <a:ext cx="2481639" cy="2476499"/>
          </a:xfrm>
          <a:prstGeom prst="rect">
            <a:avLst/>
          </a:prstGeom>
        </p:spPr>
        <p:txBody>
          <a:bodyPr/>
          <a:lstStyle>
            <a:lvl1pPr defTabSz="580629">
              <a:lnSpc>
                <a:spcPct val="100000"/>
              </a:lnSpc>
              <a:spcBef>
                <a:spcPts val="0"/>
              </a:spcBef>
              <a:defRPr sz="1800" b="0" i="0">
                <a:solidFill>
                  <a:schemeClr val="tx1"/>
                </a:solidFill>
                <a:latin typeface="IBM Plex Sans Light" panose="020B0403050203000203" pitchFamily="34" charset="0"/>
              </a:defRPr>
            </a:lvl1pPr>
            <a:lvl2pPr defTabSz="580629">
              <a:lnSpc>
                <a:spcPct val="100000"/>
              </a:lnSpc>
              <a:spcBef>
                <a:spcPts val="0"/>
              </a:spcBef>
              <a:defRPr sz="1800" b="0" i="0">
                <a:solidFill>
                  <a:schemeClr val="tx1"/>
                </a:solidFill>
                <a:latin typeface="IBM Plex Sans Light" panose="020B0403050203000203" pitchFamily="34" charset="0"/>
              </a:defRPr>
            </a:lvl2pPr>
            <a:lvl3pPr defTabSz="580629">
              <a:lnSpc>
                <a:spcPct val="100000"/>
              </a:lnSpc>
              <a:spcBef>
                <a:spcPts val="0"/>
              </a:spcBef>
              <a:defRPr sz="1800" b="0" i="0">
                <a:solidFill>
                  <a:schemeClr val="tx1"/>
                </a:solidFill>
                <a:latin typeface="IBM Plex Sans Light" panose="020B0403050203000203" pitchFamily="34" charset="0"/>
              </a:defRPr>
            </a:lvl3pPr>
            <a:lvl4pPr defTabSz="580629">
              <a:lnSpc>
                <a:spcPct val="100000"/>
              </a:lnSpc>
              <a:spcBef>
                <a:spcPts val="0"/>
              </a:spcBef>
              <a:defRPr sz="1800" b="0" i="0">
                <a:solidFill>
                  <a:schemeClr val="tx1"/>
                </a:solidFill>
                <a:latin typeface="IBM Plex Sans Light" panose="020B0403050203000203" pitchFamily="34" charset="0"/>
              </a:defRPr>
            </a:lvl4pPr>
            <a:lvl5pPr defTabSz="580629">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91580202"/>
      </p:ext>
    </p:extLst>
  </p:cSld>
  <p:clrMapOvr>
    <a:masterClrMapping/>
  </p:clrMapOvr>
  <p:transition spd="med"/>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Boxes, 6 stacked, alternate, small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3E52F-EEA1-D56F-5E7A-C1983151DCC0}"/>
              </a:ext>
            </a:extLst>
          </p:cNvPr>
          <p:cNvSpPr>
            <a:spLocks noGrp="1"/>
          </p:cNvSpPr>
          <p:nvPr>
            <p:ph type="title"/>
          </p:nvPr>
        </p:nvSpPr>
        <p:spPr>
          <a:xfrm>
            <a:off x="287999" y="192600"/>
            <a:ext cx="2474591" cy="1706563"/>
          </a:xfrm>
        </p:spPr>
        <p:txBody>
          <a:bodyPr rIns="0"/>
          <a:lstStyle>
            <a:lvl1pPr>
              <a:lnSpc>
                <a:spcPct val="100000"/>
              </a:lnSpc>
              <a:defRPr sz="2200" b="0" i="0">
                <a:solidFill>
                  <a:schemeClr val="tx2"/>
                </a:solidFill>
                <a:latin typeface="IBM Plex Sans Light" panose="020B0403050203000203" pitchFamily="34" charset="0"/>
              </a:defRPr>
            </a:lvl1pPr>
          </a:lstStyle>
          <a:p>
            <a:r>
              <a:rPr lang="en-US" dirty="0"/>
              <a:t>Click to edit Master title style</a:t>
            </a:r>
          </a:p>
        </p:txBody>
      </p:sp>
      <p:sp>
        <p:nvSpPr>
          <p:cNvPr id="4" name="Footer Placeholder 3">
            <a:extLst>
              <a:ext uri="{FF2B5EF4-FFF2-40B4-BE49-F238E27FC236}">
                <a16:creationId xmlns:a16="http://schemas.microsoft.com/office/drawing/2014/main" id="{BDA5ACE3-ACF8-D072-E98D-B30BD47D0818}"/>
              </a:ext>
            </a:extLst>
          </p:cNvPr>
          <p:cNvSpPr>
            <a:spLocks noGrp="1"/>
          </p:cNvSpPr>
          <p:nvPr>
            <p:ph type="ftr" sz="quarter" idx="18"/>
          </p:nvPr>
        </p:nvSpPr>
        <p:spPr/>
        <p:txBody>
          <a:bodyPr/>
          <a:lstStyle>
            <a:lvl1pPr>
              <a:defRPr b="0" i="0">
                <a:latin typeface="IBM Plex Sans Light" panose="020B0403050203000203" pitchFamily="34" charset="0"/>
              </a:defRPr>
            </a:lvl1pPr>
          </a:lstStyle>
          <a:p>
            <a:endParaRPr lang="en-US" dirty="0"/>
          </a:p>
        </p:txBody>
      </p:sp>
      <p:cxnSp>
        <p:nvCxnSpPr>
          <p:cNvPr id="16" name="Straight Connector 15">
            <a:extLst>
              <a:ext uri="{FF2B5EF4-FFF2-40B4-BE49-F238E27FC236}">
                <a16:creationId xmlns:a16="http://schemas.microsoft.com/office/drawing/2014/main" id="{4F455E69-0B51-1D31-E569-651079398D33}"/>
              </a:ext>
            </a:extLst>
          </p:cNvPr>
          <p:cNvCxnSpPr>
            <a:cxnSpLocks/>
          </p:cNvCxnSpPr>
          <p:nvPr userDrawn="1"/>
        </p:nvCxnSpPr>
        <p:spPr bwMode="auto">
          <a:xfrm>
            <a:off x="287300" y="3048000"/>
            <a:ext cx="11620575"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54C560F4-CB2D-6B04-588B-57BB4D4E6DC3}"/>
              </a:ext>
            </a:extLst>
          </p:cNvPr>
          <p:cNvCxnSpPr>
            <a:cxnSpLocks/>
          </p:cNvCxnSpPr>
          <p:nvPr userDrawn="1"/>
        </p:nvCxnSpPr>
        <p:spPr bwMode="auto">
          <a:xfrm>
            <a:off x="3047603" y="3048001"/>
            <a:ext cx="0" cy="2952751"/>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B87B78A1-A315-98D3-1692-18AAAF4C6002}"/>
              </a:ext>
            </a:extLst>
          </p:cNvPr>
          <p:cNvCxnSpPr/>
          <p:nvPr userDrawn="1"/>
        </p:nvCxnSpPr>
        <p:spPr bwMode="auto">
          <a:xfrm>
            <a:off x="9142809" y="284958"/>
            <a:ext cx="0" cy="5715793"/>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F764036E-86AB-0893-B72B-200B84A6BCFD}"/>
              </a:ext>
            </a:extLst>
          </p:cNvPr>
          <p:cNvCxnSpPr/>
          <p:nvPr userDrawn="1"/>
        </p:nvCxnSpPr>
        <p:spPr bwMode="auto">
          <a:xfrm>
            <a:off x="6093683" y="283465"/>
            <a:ext cx="0" cy="5715793"/>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5" name="Slide Number">
            <a:extLst>
              <a:ext uri="{FF2B5EF4-FFF2-40B4-BE49-F238E27FC236}">
                <a16:creationId xmlns:a16="http://schemas.microsoft.com/office/drawing/2014/main" id="{78DA00F4-B5C9-B0CB-71F8-ED123EAA68CC}"/>
              </a:ext>
            </a:extLst>
          </p:cNvPr>
          <p:cNvSpPr txBox="1">
            <a:spLocks noGrp="1"/>
          </p:cNvSpPr>
          <p:nvPr>
            <p:ph type="sldNum" sz="quarter" idx="4"/>
          </p:nvPr>
        </p:nvSpPr>
        <p:spPr>
          <a:xfrm>
            <a:off x="11769265" y="6469419"/>
            <a:ext cx="135436"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Light" panose="020B04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3" name="Text Placeholder 6">
            <a:extLst>
              <a:ext uri="{FF2B5EF4-FFF2-40B4-BE49-F238E27FC236}">
                <a16:creationId xmlns:a16="http://schemas.microsoft.com/office/drawing/2014/main" id="{FBA90B24-A7AA-EE26-4DF0-B0850F874CC1}"/>
              </a:ext>
            </a:extLst>
          </p:cNvPr>
          <p:cNvSpPr>
            <a:spLocks noGrp="1"/>
          </p:cNvSpPr>
          <p:nvPr>
            <p:ph type="body" sz="quarter" idx="20"/>
          </p:nvPr>
        </p:nvSpPr>
        <p:spPr>
          <a:xfrm>
            <a:off x="275968" y="3332989"/>
            <a:ext cx="2512743" cy="2477257"/>
          </a:xfrm>
          <a:prstGeom prst="rect">
            <a:avLst/>
          </a:prstGeom>
        </p:spPr>
        <p:txBody>
          <a:bodyPr/>
          <a:lstStyle>
            <a:lvl1pPr defTabSz="580629">
              <a:lnSpc>
                <a:spcPct val="100000"/>
              </a:lnSpc>
              <a:spcBef>
                <a:spcPts val="0"/>
              </a:spcBef>
              <a:defRPr sz="1800" b="0" i="0">
                <a:solidFill>
                  <a:schemeClr val="tx1"/>
                </a:solidFill>
                <a:latin typeface="IBM Plex Sans Light" panose="020B0403050203000203" pitchFamily="34" charset="0"/>
              </a:defRPr>
            </a:lvl1pPr>
            <a:lvl2pPr marL="163796" indent="-163796" defTabSz="580629">
              <a:lnSpc>
                <a:spcPct val="100000"/>
              </a:lnSpc>
              <a:spcBef>
                <a:spcPts val="0"/>
              </a:spcBef>
              <a:buFont typeface="Arial" panose="020B0604020202020204" pitchFamily="34" charset="0"/>
              <a:buChar char="•"/>
              <a:defRPr sz="1800" b="0" i="0">
                <a:solidFill>
                  <a:schemeClr val="tx1"/>
                </a:solidFill>
                <a:latin typeface="IBM Plex Sans Light" panose="020B0403050203000203" pitchFamily="34" charset="0"/>
              </a:defRPr>
            </a:lvl2pPr>
            <a:lvl3pPr marL="329392" indent="-163796" defTabSz="580629">
              <a:lnSpc>
                <a:spcPct val="100000"/>
              </a:lnSpc>
              <a:spcBef>
                <a:spcPts val="0"/>
              </a:spcBef>
              <a:buFont typeface="Arial" panose="020B0604020202020204" pitchFamily="34" charset="0"/>
              <a:buChar char="•"/>
              <a:defRPr sz="1800" b="0" i="0">
                <a:solidFill>
                  <a:schemeClr val="tx1"/>
                </a:solidFill>
                <a:latin typeface="IBM Plex Sans Light" panose="020B0403050203000203" pitchFamily="34" charset="0"/>
              </a:defRPr>
            </a:lvl3pPr>
            <a:lvl4pPr marL="493188" indent="-163796" defTabSz="580629">
              <a:lnSpc>
                <a:spcPct val="100000"/>
              </a:lnSpc>
              <a:spcBef>
                <a:spcPts val="0"/>
              </a:spcBef>
              <a:buFont typeface="Arial" panose="020B0604020202020204" pitchFamily="34" charset="0"/>
              <a:buChar char="•"/>
              <a:defRPr sz="1800" b="0" i="0">
                <a:solidFill>
                  <a:schemeClr val="tx1"/>
                </a:solidFill>
                <a:latin typeface="IBM Plex Sans Light" panose="020B0403050203000203" pitchFamily="34" charset="0"/>
              </a:defRPr>
            </a:lvl4pPr>
            <a:lvl5pPr defTabSz="580629">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ext Placeholder 6">
            <a:extLst>
              <a:ext uri="{FF2B5EF4-FFF2-40B4-BE49-F238E27FC236}">
                <a16:creationId xmlns:a16="http://schemas.microsoft.com/office/drawing/2014/main" id="{B293E5F0-8E0D-8611-485C-03E54EE01CAD}"/>
              </a:ext>
            </a:extLst>
          </p:cNvPr>
          <p:cNvSpPr>
            <a:spLocks noGrp="1"/>
          </p:cNvSpPr>
          <p:nvPr>
            <p:ph type="body" sz="quarter" idx="28"/>
          </p:nvPr>
        </p:nvSpPr>
        <p:spPr>
          <a:xfrm>
            <a:off x="3329263" y="3332988"/>
            <a:ext cx="2512743" cy="2477255"/>
          </a:xfrm>
          <a:prstGeom prst="rect">
            <a:avLst/>
          </a:prstGeom>
        </p:spPr>
        <p:txBody>
          <a:bodyPr/>
          <a:lstStyle>
            <a:lvl1pPr defTabSz="580629">
              <a:lnSpc>
                <a:spcPct val="100000"/>
              </a:lnSpc>
              <a:spcBef>
                <a:spcPts val="0"/>
              </a:spcBef>
              <a:defRPr sz="1800" b="0" i="0">
                <a:solidFill>
                  <a:schemeClr val="tx1"/>
                </a:solidFill>
                <a:latin typeface="IBM Plex Sans Light" panose="020B0403050203000203" pitchFamily="34" charset="0"/>
              </a:defRPr>
            </a:lvl1pPr>
            <a:lvl2pPr marL="163796" indent="-163796" defTabSz="580629">
              <a:lnSpc>
                <a:spcPct val="100000"/>
              </a:lnSpc>
              <a:spcBef>
                <a:spcPts val="0"/>
              </a:spcBef>
              <a:buFont typeface="Arial" panose="020B0604020202020204" pitchFamily="34" charset="0"/>
              <a:buChar char="•"/>
              <a:defRPr sz="1800" b="0" i="0">
                <a:solidFill>
                  <a:schemeClr val="tx1"/>
                </a:solidFill>
                <a:latin typeface="IBM Plex Sans Light" panose="020B0403050203000203" pitchFamily="34" charset="0"/>
              </a:defRPr>
            </a:lvl2pPr>
            <a:lvl3pPr marL="329392" indent="-163796" defTabSz="580629">
              <a:lnSpc>
                <a:spcPct val="100000"/>
              </a:lnSpc>
              <a:spcBef>
                <a:spcPts val="0"/>
              </a:spcBef>
              <a:buFont typeface="Arial" panose="020B0604020202020204" pitchFamily="34" charset="0"/>
              <a:buChar char="•"/>
              <a:defRPr sz="1800" b="0" i="0">
                <a:solidFill>
                  <a:schemeClr val="tx1"/>
                </a:solidFill>
                <a:latin typeface="IBM Plex Sans Light" panose="020B0403050203000203" pitchFamily="34" charset="0"/>
              </a:defRPr>
            </a:lvl3pPr>
            <a:lvl4pPr marL="493188" indent="-163796" defTabSz="580629">
              <a:lnSpc>
                <a:spcPct val="100000"/>
              </a:lnSpc>
              <a:spcBef>
                <a:spcPts val="0"/>
              </a:spcBef>
              <a:buFont typeface="Arial" panose="020B0604020202020204" pitchFamily="34" charset="0"/>
              <a:buChar char="•"/>
              <a:defRPr sz="1800" b="0" i="0">
                <a:solidFill>
                  <a:schemeClr val="tx1"/>
                </a:solidFill>
                <a:latin typeface="IBM Plex Sans Light" panose="020B0403050203000203" pitchFamily="34" charset="0"/>
              </a:defRPr>
            </a:lvl4pPr>
            <a:lvl5pPr defTabSz="580629">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a:extLst>
              <a:ext uri="{FF2B5EF4-FFF2-40B4-BE49-F238E27FC236}">
                <a16:creationId xmlns:a16="http://schemas.microsoft.com/office/drawing/2014/main" id="{7E5B5649-C746-EAC6-E506-88A5EE6297F2}"/>
              </a:ext>
            </a:extLst>
          </p:cNvPr>
          <p:cNvSpPr>
            <a:spLocks noGrp="1"/>
          </p:cNvSpPr>
          <p:nvPr>
            <p:ph type="body" sz="quarter" idx="29"/>
          </p:nvPr>
        </p:nvSpPr>
        <p:spPr>
          <a:xfrm>
            <a:off x="6361875" y="3350712"/>
            <a:ext cx="2512743" cy="2459529"/>
          </a:xfrm>
          <a:prstGeom prst="rect">
            <a:avLst/>
          </a:prstGeom>
        </p:spPr>
        <p:txBody>
          <a:bodyPr/>
          <a:lstStyle>
            <a:lvl1pPr defTabSz="580629">
              <a:lnSpc>
                <a:spcPct val="100000"/>
              </a:lnSpc>
              <a:spcBef>
                <a:spcPts val="0"/>
              </a:spcBef>
              <a:defRPr sz="1800" b="0" i="0">
                <a:solidFill>
                  <a:schemeClr val="tx1"/>
                </a:solidFill>
                <a:latin typeface="IBM Plex Sans Light" panose="020B0403050203000203" pitchFamily="34" charset="0"/>
              </a:defRPr>
            </a:lvl1pPr>
            <a:lvl2pPr marL="163796" indent="-163796" defTabSz="580629">
              <a:lnSpc>
                <a:spcPct val="100000"/>
              </a:lnSpc>
              <a:spcBef>
                <a:spcPts val="0"/>
              </a:spcBef>
              <a:buFont typeface="Arial" panose="020B0604020202020204" pitchFamily="34" charset="0"/>
              <a:buChar char="•"/>
              <a:defRPr sz="1800" b="0" i="0">
                <a:solidFill>
                  <a:schemeClr val="tx1"/>
                </a:solidFill>
                <a:latin typeface="IBM Plex Sans Light" panose="020B0403050203000203" pitchFamily="34" charset="0"/>
              </a:defRPr>
            </a:lvl2pPr>
            <a:lvl3pPr marL="329392" indent="-163796" defTabSz="580629">
              <a:lnSpc>
                <a:spcPct val="100000"/>
              </a:lnSpc>
              <a:spcBef>
                <a:spcPts val="0"/>
              </a:spcBef>
              <a:buFont typeface="Arial" panose="020B0604020202020204" pitchFamily="34" charset="0"/>
              <a:buChar char="•"/>
              <a:defRPr sz="1800" b="0" i="0">
                <a:solidFill>
                  <a:schemeClr val="tx1"/>
                </a:solidFill>
                <a:latin typeface="IBM Plex Sans Light" panose="020B0403050203000203" pitchFamily="34" charset="0"/>
              </a:defRPr>
            </a:lvl3pPr>
            <a:lvl4pPr marL="493188" indent="-163796" defTabSz="580629">
              <a:lnSpc>
                <a:spcPct val="100000"/>
              </a:lnSpc>
              <a:spcBef>
                <a:spcPts val="0"/>
              </a:spcBef>
              <a:buFont typeface="Arial" panose="020B0604020202020204" pitchFamily="34" charset="0"/>
              <a:buChar char="•"/>
              <a:defRPr sz="1800" b="0" i="0">
                <a:solidFill>
                  <a:schemeClr val="tx1"/>
                </a:solidFill>
                <a:latin typeface="IBM Plex Sans Light" panose="020B0403050203000203" pitchFamily="34" charset="0"/>
              </a:defRPr>
            </a:lvl4pPr>
            <a:lvl5pPr defTabSz="580629">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a:extLst>
              <a:ext uri="{FF2B5EF4-FFF2-40B4-BE49-F238E27FC236}">
                <a16:creationId xmlns:a16="http://schemas.microsoft.com/office/drawing/2014/main" id="{D1C336AE-32DC-6A3D-A0A5-FD3BEEE59FD9}"/>
              </a:ext>
            </a:extLst>
          </p:cNvPr>
          <p:cNvSpPr>
            <a:spLocks noGrp="1"/>
          </p:cNvSpPr>
          <p:nvPr>
            <p:ph type="body" sz="quarter" idx="30"/>
          </p:nvPr>
        </p:nvSpPr>
        <p:spPr>
          <a:xfrm>
            <a:off x="9394676" y="3332988"/>
            <a:ext cx="2489064" cy="2477248"/>
          </a:xfrm>
          <a:prstGeom prst="rect">
            <a:avLst/>
          </a:prstGeom>
        </p:spPr>
        <p:txBody>
          <a:bodyPr/>
          <a:lstStyle>
            <a:lvl1pPr defTabSz="580629">
              <a:lnSpc>
                <a:spcPct val="100000"/>
              </a:lnSpc>
              <a:spcBef>
                <a:spcPts val="0"/>
              </a:spcBef>
              <a:defRPr sz="1800" b="0" i="0">
                <a:solidFill>
                  <a:schemeClr val="tx1"/>
                </a:solidFill>
                <a:latin typeface="IBM Plex Sans Light" panose="020B0403050203000203" pitchFamily="34" charset="0"/>
              </a:defRPr>
            </a:lvl1pPr>
            <a:lvl2pPr marL="163796" indent="-163796" defTabSz="580629">
              <a:lnSpc>
                <a:spcPct val="100000"/>
              </a:lnSpc>
              <a:spcBef>
                <a:spcPts val="0"/>
              </a:spcBef>
              <a:buFont typeface="Arial" panose="020B0604020202020204" pitchFamily="34" charset="0"/>
              <a:buChar char="•"/>
              <a:defRPr sz="1800" b="0" i="0">
                <a:solidFill>
                  <a:schemeClr val="tx1"/>
                </a:solidFill>
                <a:latin typeface="IBM Plex Sans Light" panose="020B0403050203000203" pitchFamily="34" charset="0"/>
              </a:defRPr>
            </a:lvl2pPr>
            <a:lvl3pPr marL="329392" indent="-163796" defTabSz="580629">
              <a:lnSpc>
                <a:spcPct val="100000"/>
              </a:lnSpc>
              <a:spcBef>
                <a:spcPts val="0"/>
              </a:spcBef>
              <a:buFont typeface="Arial" panose="020B0604020202020204" pitchFamily="34" charset="0"/>
              <a:buChar char="•"/>
              <a:defRPr sz="1800" b="0" i="0">
                <a:solidFill>
                  <a:schemeClr val="tx1"/>
                </a:solidFill>
                <a:latin typeface="IBM Plex Sans Light" panose="020B0403050203000203" pitchFamily="34" charset="0"/>
              </a:defRPr>
            </a:lvl3pPr>
            <a:lvl4pPr marL="493188" indent="-163796" defTabSz="580629">
              <a:lnSpc>
                <a:spcPct val="100000"/>
              </a:lnSpc>
              <a:spcBef>
                <a:spcPts val="0"/>
              </a:spcBef>
              <a:buFont typeface="Arial" panose="020B0604020202020204" pitchFamily="34" charset="0"/>
              <a:buChar char="•"/>
              <a:defRPr sz="1800" b="0" i="0">
                <a:solidFill>
                  <a:schemeClr val="tx1"/>
                </a:solidFill>
                <a:latin typeface="IBM Plex Sans Light" panose="020B0403050203000203" pitchFamily="34" charset="0"/>
              </a:defRPr>
            </a:lvl4pPr>
            <a:lvl5pPr defTabSz="580629">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9" name="Text Placeholder 6">
            <a:extLst>
              <a:ext uri="{FF2B5EF4-FFF2-40B4-BE49-F238E27FC236}">
                <a16:creationId xmlns:a16="http://schemas.microsoft.com/office/drawing/2014/main" id="{58F4A404-A74C-F889-564A-6677AB4E33D2}"/>
              </a:ext>
            </a:extLst>
          </p:cNvPr>
          <p:cNvSpPr>
            <a:spLocks noGrp="1"/>
          </p:cNvSpPr>
          <p:nvPr>
            <p:ph type="body" sz="quarter" idx="31"/>
          </p:nvPr>
        </p:nvSpPr>
        <p:spPr>
          <a:xfrm>
            <a:off x="9404887" y="288038"/>
            <a:ext cx="2489064" cy="2572543"/>
          </a:xfrm>
          <a:prstGeom prst="rect">
            <a:avLst/>
          </a:prstGeom>
        </p:spPr>
        <p:txBody>
          <a:bodyPr/>
          <a:lstStyle>
            <a:lvl1pPr defTabSz="580629">
              <a:lnSpc>
                <a:spcPct val="100000"/>
              </a:lnSpc>
              <a:spcBef>
                <a:spcPts val="0"/>
              </a:spcBef>
              <a:defRPr sz="1800" b="0" i="0">
                <a:solidFill>
                  <a:schemeClr val="tx1"/>
                </a:solidFill>
                <a:latin typeface="IBM Plex Sans Light" panose="020B0403050203000203" pitchFamily="34" charset="0"/>
              </a:defRPr>
            </a:lvl1pPr>
            <a:lvl2pPr marL="163796" indent="-163796" defTabSz="580629">
              <a:lnSpc>
                <a:spcPct val="100000"/>
              </a:lnSpc>
              <a:spcBef>
                <a:spcPts val="0"/>
              </a:spcBef>
              <a:buFont typeface="Arial" panose="020B0604020202020204" pitchFamily="34" charset="0"/>
              <a:buChar char="•"/>
              <a:defRPr sz="1800" b="0" i="0">
                <a:solidFill>
                  <a:schemeClr val="tx1"/>
                </a:solidFill>
                <a:latin typeface="IBM Plex Sans Light" panose="020B0403050203000203" pitchFamily="34" charset="0"/>
              </a:defRPr>
            </a:lvl2pPr>
            <a:lvl3pPr marL="329392" indent="-163796" defTabSz="580629">
              <a:lnSpc>
                <a:spcPct val="100000"/>
              </a:lnSpc>
              <a:spcBef>
                <a:spcPts val="0"/>
              </a:spcBef>
              <a:buFont typeface="Arial" panose="020B0604020202020204" pitchFamily="34" charset="0"/>
              <a:buChar char="•"/>
              <a:defRPr sz="1800" b="0" i="0">
                <a:solidFill>
                  <a:schemeClr val="tx1"/>
                </a:solidFill>
                <a:latin typeface="IBM Plex Sans Light" panose="020B0403050203000203" pitchFamily="34" charset="0"/>
              </a:defRPr>
            </a:lvl3pPr>
            <a:lvl4pPr marL="493188" indent="-163796" defTabSz="580629">
              <a:lnSpc>
                <a:spcPct val="100000"/>
              </a:lnSpc>
              <a:spcBef>
                <a:spcPts val="0"/>
              </a:spcBef>
              <a:buFont typeface="Arial" panose="020B0604020202020204" pitchFamily="34" charset="0"/>
              <a:buChar char="•"/>
              <a:defRPr sz="1800" b="0" i="0">
                <a:solidFill>
                  <a:schemeClr val="tx1"/>
                </a:solidFill>
                <a:latin typeface="IBM Plex Sans Light" panose="020B0403050203000203" pitchFamily="34" charset="0"/>
              </a:defRPr>
            </a:lvl4pPr>
            <a:lvl5pPr defTabSz="580629">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Text Placeholder 6">
            <a:extLst>
              <a:ext uri="{FF2B5EF4-FFF2-40B4-BE49-F238E27FC236}">
                <a16:creationId xmlns:a16="http://schemas.microsoft.com/office/drawing/2014/main" id="{4D20BC60-A254-2972-5466-846B4E395A1C}"/>
              </a:ext>
            </a:extLst>
          </p:cNvPr>
          <p:cNvSpPr>
            <a:spLocks noGrp="1"/>
          </p:cNvSpPr>
          <p:nvPr>
            <p:ph type="body" sz="quarter" idx="32"/>
          </p:nvPr>
        </p:nvSpPr>
        <p:spPr>
          <a:xfrm>
            <a:off x="6345360" y="288037"/>
            <a:ext cx="2489064" cy="2572540"/>
          </a:xfrm>
          <a:prstGeom prst="rect">
            <a:avLst/>
          </a:prstGeom>
        </p:spPr>
        <p:txBody>
          <a:bodyPr/>
          <a:lstStyle>
            <a:lvl1pPr defTabSz="580629">
              <a:lnSpc>
                <a:spcPct val="100000"/>
              </a:lnSpc>
              <a:spcBef>
                <a:spcPts val="0"/>
              </a:spcBef>
              <a:defRPr sz="1800" b="0" i="0">
                <a:solidFill>
                  <a:schemeClr val="tx1"/>
                </a:solidFill>
                <a:latin typeface="IBM Plex Sans Light" panose="020B0403050203000203" pitchFamily="34" charset="0"/>
              </a:defRPr>
            </a:lvl1pPr>
            <a:lvl2pPr marL="163796" indent="-163796" defTabSz="580629">
              <a:lnSpc>
                <a:spcPct val="100000"/>
              </a:lnSpc>
              <a:spcBef>
                <a:spcPts val="0"/>
              </a:spcBef>
              <a:buFont typeface="Arial" panose="020B0604020202020204" pitchFamily="34" charset="0"/>
              <a:buChar char="•"/>
              <a:defRPr sz="1800" b="0" i="0">
                <a:solidFill>
                  <a:schemeClr val="tx1"/>
                </a:solidFill>
                <a:latin typeface="IBM Plex Sans Light" panose="020B0403050203000203" pitchFamily="34" charset="0"/>
              </a:defRPr>
            </a:lvl2pPr>
            <a:lvl3pPr marL="329392" indent="-163796" defTabSz="580629">
              <a:lnSpc>
                <a:spcPct val="100000"/>
              </a:lnSpc>
              <a:spcBef>
                <a:spcPts val="0"/>
              </a:spcBef>
              <a:buFont typeface="Arial" panose="020B0604020202020204" pitchFamily="34" charset="0"/>
              <a:buChar char="•"/>
              <a:defRPr sz="1800" b="0" i="0">
                <a:solidFill>
                  <a:schemeClr val="tx1"/>
                </a:solidFill>
                <a:latin typeface="IBM Plex Sans Light" panose="020B0403050203000203" pitchFamily="34" charset="0"/>
              </a:defRPr>
            </a:lvl3pPr>
            <a:lvl4pPr marL="493188" indent="-163796" defTabSz="580629">
              <a:lnSpc>
                <a:spcPct val="100000"/>
              </a:lnSpc>
              <a:spcBef>
                <a:spcPts val="0"/>
              </a:spcBef>
              <a:buFont typeface="Arial" panose="020B0604020202020204" pitchFamily="34" charset="0"/>
              <a:buChar char="•"/>
              <a:defRPr sz="1800" b="0" i="0">
                <a:solidFill>
                  <a:schemeClr val="tx1"/>
                </a:solidFill>
                <a:latin typeface="IBM Plex Sans Light" panose="020B0403050203000203" pitchFamily="34" charset="0"/>
              </a:defRPr>
            </a:lvl4pPr>
            <a:lvl5pPr defTabSz="580629">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269332549"/>
      </p:ext>
    </p:extLst>
  </p:cSld>
  <p:clrMapOvr>
    <a:masterClrMapping/>
  </p:clrMapOvr>
  <p:transition spd="med"/>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Video or imagery, half, inse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287999" y="192600"/>
            <a:ext cx="2474591" cy="762795"/>
          </a:xfrm>
        </p:spPr>
        <p:txBody>
          <a:bodyPr/>
          <a:lstStyle>
            <a:lvl1pPr>
              <a:lnSpc>
                <a:spcPct val="100000"/>
              </a:lnSpc>
              <a:defRPr sz="3200" b="0" i="0">
                <a:solidFill>
                  <a:schemeClr val="tx2"/>
                </a:solidFill>
                <a:latin typeface="IBM Plex Sans Light" panose="020B0403050203000203" pitchFamily="34" charset="0"/>
              </a:defRPr>
            </a:lvl1pPr>
          </a:lstStyle>
          <a:p>
            <a:r>
              <a:rPr lang="en-US" dirty="0"/>
              <a:t>Click to edit Master title style</a:t>
            </a:r>
          </a:p>
        </p:txBody>
      </p:sp>
      <p:sp>
        <p:nvSpPr>
          <p:cNvPr id="4" name="Footer Placeholder 3">
            <a:extLst>
              <a:ext uri="{FF2B5EF4-FFF2-40B4-BE49-F238E27FC236}">
                <a16:creationId xmlns:a16="http://schemas.microsoft.com/office/drawing/2014/main" id="{C977F84A-1700-568D-FF6C-C74EAF713E1A}"/>
              </a:ext>
            </a:extLst>
          </p:cNvPr>
          <p:cNvSpPr>
            <a:spLocks noGrp="1"/>
          </p:cNvSpPr>
          <p:nvPr>
            <p:ph type="ftr" sz="quarter" idx="14"/>
          </p:nvPr>
        </p:nvSpPr>
        <p:spPr/>
        <p:txBody>
          <a:bodyPr/>
          <a:lstStyle>
            <a:lvl1pPr>
              <a:defRPr b="0" i="0">
                <a:latin typeface="IBM Plex Sans Light" panose="020B0403050203000203" pitchFamily="34" charset="0"/>
              </a:defRPr>
            </a:lvl1pPr>
          </a:lstStyle>
          <a:p>
            <a:endParaRPr lang="en-US" dirty="0"/>
          </a:p>
        </p:txBody>
      </p:sp>
      <p:sp>
        <p:nvSpPr>
          <p:cNvPr id="5" name="Picture Placeholder 10">
            <a:extLst>
              <a:ext uri="{FF2B5EF4-FFF2-40B4-BE49-F238E27FC236}">
                <a16:creationId xmlns:a16="http://schemas.microsoft.com/office/drawing/2014/main" id="{468A48E8-BE84-7972-AB73-8E31C1C13499}"/>
              </a:ext>
            </a:extLst>
          </p:cNvPr>
          <p:cNvSpPr>
            <a:spLocks noGrp="1"/>
          </p:cNvSpPr>
          <p:nvPr>
            <p:ph type="pic" sz="quarter" idx="15" hasCustomPrompt="1"/>
          </p:nvPr>
        </p:nvSpPr>
        <p:spPr>
          <a:xfrm>
            <a:off x="6380919" y="284958"/>
            <a:ext cx="5523781" cy="6287293"/>
          </a:xfrm>
          <a:prstGeom prst="rect">
            <a:avLst/>
          </a:prstGeom>
          <a:solidFill>
            <a:srgbClr val="E0E0E0"/>
          </a:solidFill>
        </p:spPr>
        <p:txBody>
          <a:bodyPr anchor="ctr"/>
          <a:lstStyle>
            <a:lvl1pPr algn="ctr">
              <a:defRPr b="0" i="0">
                <a:solidFill>
                  <a:schemeClr val="accent5"/>
                </a:solidFill>
                <a:latin typeface="IBM Plex Sans Light" panose="020B0403050203000203" pitchFamily="34" charset="0"/>
              </a:defRPr>
            </a:lvl1pPr>
          </a:lstStyle>
          <a:p>
            <a:r>
              <a:rPr lang="en-US" dirty="0"/>
              <a:t>Place imagery here</a:t>
            </a:r>
          </a:p>
        </p:txBody>
      </p:sp>
      <p:sp>
        <p:nvSpPr>
          <p:cNvPr id="6" name="Text Placeholder 6">
            <a:extLst>
              <a:ext uri="{FF2B5EF4-FFF2-40B4-BE49-F238E27FC236}">
                <a16:creationId xmlns:a16="http://schemas.microsoft.com/office/drawing/2014/main" id="{F97050FE-79BA-7876-7C87-1EBC54ABDE3B}"/>
              </a:ext>
            </a:extLst>
          </p:cNvPr>
          <p:cNvSpPr>
            <a:spLocks noGrp="1"/>
          </p:cNvSpPr>
          <p:nvPr>
            <p:ph type="body" sz="quarter" idx="21"/>
          </p:nvPr>
        </p:nvSpPr>
        <p:spPr>
          <a:xfrm>
            <a:off x="275970" y="1714500"/>
            <a:ext cx="2485921" cy="4286251"/>
          </a:xfrm>
          <a:prstGeom prst="rect">
            <a:avLst/>
          </a:prstGeom>
        </p:spPr>
        <p:txBody>
          <a:bodyPr/>
          <a:lstStyle>
            <a:lvl1pPr defTabSz="580629">
              <a:lnSpc>
                <a:spcPct val="100000"/>
              </a:lnSpc>
              <a:spcBef>
                <a:spcPts val="0"/>
              </a:spcBef>
              <a:defRPr sz="1800" b="0" i="0">
                <a:solidFill>
                  <a:schemeClr val="tx1"/>
                </a:solidFill>
                <a:latin typeface="IBM Plex Sans Light" panose="020B0403050203000203" pitchFamily="34" charset="0"/>
              </a:defRPr>
            </a:lvl1pPr>
            <a:lvl2pPr marL="163796" indent="-163796" defTabSz="580629">
              <a:lnSpc>
                <a:spcPct val="100000"/>
              </a:lnSpc>
              <a:spcBef>
                <a:spcPts val="0"/>
              </a:spcBef>
              <a:buFont typeface="Arial" panose="020B0604020202020204" pitchFamily="34" charset="0"/>
              <a:buChar char="•"/>
              <a:defRPr sz="1800" b="0" i="0">
                <a:solidFill>
                  <a:schemeClr val="tx1"/>
                </a:solidFill>
                <a:latin typeface="IBM Plex Sans Light" panose="020B0403050203000203" pitchFamily="34" charset="0"/>
              </a:defRPr>
            </a:lvl2pPr>
            <a:lvl3pPr marL="329392" indent="-163796" defTabSz="580629">
              <a:lnSpc>
                <a:spcPct val="100000"/>
              </a:lnSpc>
              <a:spcBef>
                <a:spcPts val="0"/>
              </a:spcBef>
              <a:buFont typeface="Arial" panose="020B0604020202020204" pitchFamily="34" charset="0"/>
              <a:buChar char="•"/>
              <a:defRPr sz="1800" b="0" i="0">
                <a:solidFill>
                  <a:schemeClr val="tx1"/>
                </a:solidFill>
                <a:latin typeface="IBM Plex Sans Light" panose="020B0403050203000203" pitchFamily="34" charset="0"/>
              </a:defRPr>
            </a:lvl3pPr>
            <a:lvl4pPr marL="493188" indent="-163796" defTabSz="580629">
              <a:lnSpc>
                <a:spcPct val="100000"/>
              </a:lnSpc>
              <a:spcBef>
                <a:spcPts val="0"/>
              </a:spcBef>
              <a:buFont typeface="Arial" panose="020B0604020202020204" pitchFamily="34" charset="0"/>
              <a:buChar char="•"/>
              <a:defRPr sz="1800" b="0" i="0">
                <a:solidFill>
                  <a:schemeClr val="tx1"/>
                </a:solidFill>
                <a:latin typeface="IBM Plex Sans Light" panose="020B0403050203000203" pitchFamily="34" charset="0"/>
              </a:defRPr>
            </a:lvl4pPr>
            <a:lvl5pPr defTabSz="580629">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a:extLst>
              <a:ext uri="{FF2B5EF4-FFF2-40B4-BE49-F238E27FC236}">
                <a16:creationId xmlns:a16="http://schemas.microsoft.com/office/drawing/2014/main" id="{0F1D7D74-3344-9F6B-7157-4A7E1AB48342}"/>
              </a:ext>
            </a:extLst>
          </p:cNvPr>
          <p:cNvSpPr>
            <a:spLocks noGrp="1"/>
          </p:cNvSpPr>
          <p:nvPr>
            <p:ph type="body" sz="quarter" idx="22"/>
          </p:nvPr>
        </p:nvSpPr>
        <p:spPr>
          <a:xfrm>
            <a:off x="3334110" y="1714500"/>
            <a:ext cx="2485921" cy="4286251"/>
          </a:xfrm>
          <a:prstGeom prst="rect">
            <a:avLst/>
          </a:prstGeom>
        </p:spPr>
        <p:txBody>
          <a:bodyPr/>
          <a:lstStyle>
            <a:lvl1pPr defTabSz="580629">
              <a:lnSpc>
                <a:spcPct val="100000"/>
              </a:lnSpc>
              <a:spcBef>
                <a:spcPts val="0"/>
              </a:spcBef>
              <a:defRPr sz="1800" b="0" i="0">
                <a:solidFill>
                  <a:schemeClr val="tx1"/>
                </a:solidFill>
                <a:latin typeface="IBM Plex Sans Light" panose="020B0403050203000203" pitchFamily="34" charset="0"/>
              </a:defRPr>
            </a:lvl1pPr>
            <a:lvl2pPr marL="163796" indent="-163796" defTabSz="580629">
              <a:lnSpc>
                <a:spcPct val="100000"/>
              </a:lnSpc>
              <a:spcBef>
                <a:spcPts val="0"/>
              </a:spcBef>
              <a:buFont typeface="Arial" panose="020B0604020202020204" pitchFamily="34" charset="0"/>
              <a:buChar char="•"/>
              <a:defRPr sz="1800" b="0" i="0">
                <a:solidFill>
                  <a:schemeClr val="tx1"/>
                </a:solidFill>
                <a:latin typeface="IBM Plex Sans Light" panose="020B0403050203000203" pitchFamily="34" charset="0"/>
              </a:defRPr>
            </a:lvl2pPr>
            <a:lvl3pPr marL="329392" indent="-163796" defTabSz="580629">
              <a:lnSpc>
                <a:spcPct val="100000"/>
              </a:lnSpc>
              <a:spcBef>
                <a:spcPts val="0"/>
              </a:spcBef>
              <a:buFont typeface="Arial" panose="020B0604020202020204" pitchFamily="34" charset="0"/>
              <a:buChar char="•"/>
              <a:defRPr sz="1800" b="0" i="0">
                <a:solidFill>
                  <a:schemeClr val="tx1"/>
                </a:solidFill>
                <a:latin typeface="IBM Plex Sans Light" panose="020B0403050203000203" pitchFamily="34" charset="0"/>
              </a:defRPr>
            </a:lvl3pPr>
            <a:lvl4pPr marL="493188" indent="-163796" defTabSz="580629">
              <a:lnSpc>
                <a:spcPct val="100000"/>
              </a:lnSpc>
              <a:spcBef>
                <a:spcPts val="0"/>
              </a:spcBef>
              <a:buFont typeface="Arial" panose="020B0604020202020204" pitchFamily="34" charset="0"/>
              <a:buChar char="•"/>
              <a:defRPr sz="1800" b="0" i="0">
                <a:solidFill>
                  <a:schemeClr val="tx1"/>
                </a:solidFill>
                <a:latin typeface="IBM Plex Sans Light" panose="020B0403050203000203" pitchFamily="34" charset="0"/>
              </a:defRPr>
            </a:lvl4pPr>
            <a:lvl5pPr defTabSz="580629">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344248541"/>
      </p:ext>
    </p:extLst>
  </p:cSld>
  <p:clrMapOvr>
    <a:masterClrMapping/>
  </p:clrMapOvr>
  <p:transition spd="med"/>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Video or imagery, 3/4, ble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287999" y="192600"/>
            <a:ext cx="2474591" cy="762795"/>
          </a:xfrm>
        </p:spPr>
        <p:txBody>
          <a:bodyPr/>
          <a:lstStyle>
            <a:lvl1pPr>
              <a:lnSpc>
                <a:spcPct val="100000"/>
              </a:lnSpc>
              <a:defRPr sz="3200" b="0" i="0">
                <a:solidFill>
                  <a:schemeClr val="tx2"/>
                </a:solidFill>
                <a:latin typeface="IBM Plex Sans Light" panose="020B0403050203000203" pitchFamily="34" charset="0"/>
              </a:defRPr>
            </a:lvl1pPr>
          </a:lstStyle>
          <a:p>
            <a:r>
              <a:rPr lang="en-US" dirty="0"/>
              <a:t>Click to edit Master title style</a:t>
            </a:r>
          </a:p>
        </p:txBody>
      </p:sp>
      <p:sp>
        <p:nvSpPr>
          <p:cNvPr id="3" name="Slide Number Placeholder 2">
            <a:extLst>
              <a:ext uri="{FF2B5EF4-FFF2-40B4-BE49-F238E27FC236}">
                <a16:creationId xmlns:a16="http://schemas.microsoft.com/office/drawing/2014/main" id="{5075B039-5865-7356-B725-0FF3C8F73E3C}"/>
              </a:ext>
            </a:extLst>
          </p:cNvPr>
          <p:cNvSpPr>
            <a:spLocks noGrp="1"/>
          </p:cNvSpPr>
          <p:nvPr>
            <p:ph type="sldNum" sz="quarter" idx="10"/>
          </p:nvPr>
        </p:nvSpPr>
        <p:spPr>
          <a:xfrm>
            <a:off x="11770868" y="6452315"/>
            <a:ext cx="133833" cy="123111"/>
          </a:xfrm>
          <a:prstGeom prst="rect">
            <a:avLst/>
          </a:prstGeom>
        </p:spPr>
        <p:txBody>
          <a:bodyPr/>
          <a:lstStyle>
            <a:lvl1pPr>
              <a:defRPr b="0" i="0">
                <a:latin typeface="IBM Plex Sans Light" panose="020B0403050203000203" pitchFamily="34" charset="0"/>
              </a:defRPr>
            </a:lvl1pPr>
          </a:lstStyle>
          <a:p>
            <a:fld id="{86CB4B4D-7CA3-9044-876B-883B54F8677D}" type="slidenum">
              <a:rPr lang="en-US" smtClean="0"/>
              <a:pPr/>
              <a:t>‹#›</a:t>
            </a:fld>
            <a:endParaRPr lang="en-US" dirty="0"/>
          </a:p>
        </p:txBody>
      </p:sp>
      <p:sp>
        <p:nvSpPr>
          <p:cNvPr id="4" name="Footer Placeholder 3">
            <a:extLst>
              <a:ext uri="{FF2B5EF4-FFF2-40B4-BE49-F238E27FC236}">
                <a16:creationId xmlns:a16="http://schemas.microsoft.com/office/drawing/2014/main" id="{69559113-A66F-B148-0A73-FD8B5C2B023D}"/>
              </a:ext>
            </a:extLst>
          </p:cNvPr>
          <p:cNvSpPr>
            <a:spLocks noGrp="1"/>
          </p:cNvSpPr>
          <p:nvPr>
            <p:ph type="ftr" sz="quarter" idx="12"/>
          </p:nvPr>
        </p:nvSpPr>
        <p:spPr/>
        <p:txBody>
          <a:bodyPr/>
          <a:lstStyle>
            <a:lvl1pPr>
              <a:defRPr b="0" i="0">
                <a:latin typeface="IBM Plex Sans Light" panose="020B0403050203000203" pitchFamily="34" charset="0"/>
              </a:defRPr>
            </a:lvl1pPr>
          </a:lstStyle>
          <a:p>
            <a:endParaRPr lang="en-US" dirty="0"/>
          </a:p>
        </p:txBody>
      </p:sp>
      <p:sp>
        <p:nvSpPr>
          <p:cNvPr id="12" name="Picture Placeholder 11">
            <a:extLst>
              <a:ext uri="{FF2B5EF4-FFF2-40B4-BE49-F238E27FC236}">
                <a16:creationId xmlns:a16="http://schemas.microsoft.com/office/drawing/2014/main" id="{DE390102-FDF4-C834-3F45-02B57A70ADB2}"/>
              </a:ext>
            </a:extLst>
          </p:cNvPr>
          <p:cNvSpPr>
            <a:spLocks noGrp="1"/>
          </p:cNvSpPr>
          <p:nvPr>
            <p:ph type="pic" sz="quarter" idx="14" hasCustomPrompt="1"/>
          </p:nvPr>
        </p:nvSpPr>
        <p:spPr>
          <a:xfrm>
            <a:off x="3047603" y="0"/>
            <a:ext cx="9144397" cy="6858000"/>
          </a:xfrm>
          <a:prstGeom prst="rect">
            <a:avLst/>
          </a:prstGeom>
          <a:solidFill>
            <a:srgbClr val="E0E0E0"/>
          </a:solidFill>
        </p:spPr>
        <p:txBody>
          <a:bodyPr anchor="ctr"/>
          <a:lstStyle>
            <a:lvl1pPr algn="ctr">
              <a:defRPr b="0" i="0">
                <a:solidFill>
                  <a:schemeClr val="accent5"/>
                </a:solidFill>
                <a:latin typeface="IBM Plex Sans Light" panose="020B0403050203000203" pitchFamily="34" charset="0"/>
              </a:defRPr>
            </a:lvl1pPr>
          </a:lstStyle>
          <a:p>
            <a:r>
              <a:rPr lang="en-US" dirty="0"/>
              <a:t>Place imagery here</a:t>
            </a:r>
          </a:p>
        </p:txBody>
      </p:sp>
      <p:sp>
        <p:nvSpPr>
          <p:cNvPr id="7" name="Text Placeholder 6">
            <a:extLst>
              <a:ext uri="{FF2B5EF4-FFF2-40B4-BE49-F238E27FC236}">
                <a16:creationId xmlns:a16="http://schemas.microsoft.com/office/drawing/2014/main" id="{C7581521-9341-A586-10B8-D3CD3EBBADFC}"/>
              </a:ext>
            </a:extLst>
          </p:cNvPr>
          <p:cNvSpPr>
            <a:spLocks noGrp="1"/>
          </p:cNvSpPr>
          <p:nvPr>
            <p:ph type="body" sz="quarter" idx="20"/>
          </p:nvPr>
        </p:nvSpPr>
        <p:spPr>
          <a:xfrm>
            <a:off x="275970" y="1714500"/>
            <a:ext cx="2485921" cy="4286251"/>
          </a:xfrm>
          <a:prstGeom prst="rect">
            <a:avLst/>
          </a:prstGeom>
        </p:spPr>
        <p:txBody>
          <a:bodyPr/>
          <a:lstStyle>
            <a:lvl1pPr defTabSz="580629">
              <a:lnSpc>
                <a:spcPct val="100000"/>
              </a:lnSpc>
              <a:spcBef>
                <a:spcPts val="0"/>
              </a:spcBef>
              <a:defRPr sz="1800" b="0" i="0">
                <a:solidFill>
                  <a:schemeClr val="tx1"/>
                </a:solidFill>
                <a:latin typeface="IBM Plex Sans Light" panose="020B0403050203000203" pitchFamily="34" charset="0"/>
              </a:defRPr>
            </a:lvl1pPr>
            <a:lvl2pPr marL="163796" indent="-163796" defTabSz="580629">
              <a:lnSpc>
                <a:spcPct val="100000"/>
              </a:lnSpc>
              <a:spcBef>
                <a:spcPts val="0"/>
              </a:spcBef>
              <a:buFont typeface="Arial" panose="020B0604020202020204" pitchFamily="34" charset="0"/>
              <a:buChar char="•"/>
              <a:defRPr sz="1800" b="0" i="0">
                <a:solidFill>
                  <a:schemeClr val="tx1"/>
                </a:solidFill>
                <a:latin typeface="IBM Plex Sans Light" panose="020B0403050203000203" pitchFamily="34" charset="0"/>
              </a:defRPr>
            </a:lvl2pPr>
            <a:lvl3pPr marL="329392" indent="-163796" defTabSz="580629">
              <a:lnSpc>
                <a:spcPct val="100000"/>
              </a:lnSpc>
              <a:spcBef>
                <a:spcPts val="0"/>
              </a:spcBef>
              <a:buFont typeface="Arial" panose="020B0604020202020204" pitchFamily="34" charset="0"/>
              <a:buChar char="•"/>
              <a:defRPr sz="1800" b="0" i="0">
                <a:solidFill>
                  <a:schemeClr val="tx1"/>
                </a:solidFill>
                <a:latin typeface="IBM Plex Sans Light" panose="020B0403050203000203" pitchFamily="34" charset="0"/>
              </a:defRPr>
            </a:lvl3pPr>
            <a:lvl4pPr marL="493188" indent="-163796" defTabSz="580629">
              <a:lnSpc>
                <a:spcPct val="100000"/>
              </a:lnSpc>
              <a:spcBef>
                <a:spcPts val="0"/>
              </a:spcBef>
              <a:buFont typeface="Arial" panose="020B0604020202020204" pitchFamily="34" charset="0"/>
              <a:buChar char="•"/>
              <a:defRPr sz="1800" b="0" i="0">
                <a:solidFill>
                  <a:schemeClr val="tx1"/>
                </a:solidFill>
                <a:latin typeface="IBM Plex Sans Light" panose="020B0403050203000203" pitchFamily="34" charset="0"/>
              </a:defRPr>
            </a:lvl4pPr>
            <a:lvl5pPr defTabSz="580629">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142986857"/>
      </p:ext>
    </p:extLst>
  </p:cSld>
  <p:clrMapOvr>
    <a:masterClrMapping/>
  </p:clrMapOvr>
  <p:transition spd="med"/>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Video or imagery, 3/4, inse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287999" y="192600"/>
            <a:ext cx="2474591" cy="762795"/>
          </a:xfrm>
        </p:spPr>
        <p:txBody>
          <a:bodyPr/>
          <a:lstStyle>
            <a:lvl1pPr>
              <a:lnSpc>
                <a:spcPct val="100000"/>
              </a:lnSpc>
              <a:defRPr sz="3200" b="0" i="0">
                <a:solidFill>
                  <a:schemeClr val="tx2"/>
                </a:solidFill>
                <a:latin typeface="IBM Plex Sans Light" panose="020B0403050203000203" pitchFamily="34" charset="0"/>
              </a:defRPr>
            </a:lvl1pPr>
          </a:lstStyle>
          <a:p>
            <a:r>
              <a:rPr lang="en-US" dirty="0"/>
              <a:t>Click to edit Master title style</a:t>
            </a:r>
          </a:p>
        </p:txBody>
      </p:sp>
      <p:sp>
        <p:nvSpPr>
          <p:cNvPr id="3" name="Slide Number Placeholder 2">
            <a:extLst>
              <a:ext uri="{FF2B5EF4-FFF2-40B4-BE49-F238E27FC236}">
                <a16:creationId xmlns:a16="http://schemas.microsoft.com/office/drawing/2014/main" id="{5075B039-5865-7356-B725-0FF3C8F73E3C}"/>
              </a:ext>
            </a:extLst>
          </p:cNvPr>
          <p:cNvSpPr>
            <a:spLocks noGrp="1"/>
          </p:cNvSpPr>
          <p:nvPr>
            <p:ph type="sldNum" sz="quarter" idx="10"/>
          </p:nvPr>
        </p:nvSpPr>
        <p:spPr>
          <a:xfrm>
            <a:off x="11770868" y="6452315"/>
            <a:ext cx="133833" cy="123111"/>
          </a:xfrm>
          <a:prstGeom prst="rect">
            <a:avLst/>
          </a:prstGeom>
        </p:spPr>
        <p:txBody>
          <a:bodyPr/>
          <a:lstStyle>
            <a:lvl1pPr>
              <a:defRPr b="0" i="0">
                <a:latin typeface="IBM Plex Sans Light" panose="020B0403050203000203" pitchFamily="34" charset="0"/>
              </a:defRPr>
            </a:lvl1pPr>
          </a:lstStyle>
          <a:p>
            <a:fld id="{86CB4B4D-7CA3-9044-876B-883B54F8677D}" type="slidenum">
              <a:rPr lang="en-US" smtClean="0"/>
              <a:pPr/>
              <a:t>‹#›</a:t>
            </a:fld>
            <a:endParaRPr lang="en-US" dirty="0"/>
          </a:p>
        </p:txBody>
      </p:sp>
      <p:sp>
        <p:nvSpPr>
          <p:cNvPr id="4" name="Footer Placeholder 3">
            <a:extLst>
              <a:ext uri="{FF2B5EF4-FFF2-40B4-BE49-F238E27FC236}">
                <a16:creationId xmlns:a16="http://schemas.microsoft.com/office/drawing/2014/main" id="{378C6A11-84D9-C1BA-F3C9-2E9D1A288B25}"/>
              </a:ext>
            </a:extLst>
          </p:cNvPr>
          <p:cNvSpPr>
            <a:spLocks noGrp="1"/>
          </p:cNvSpPr>
          <p:nvPr>
            <p:ph type="ftr" sz="quarter" idx="13"/>
          </p:nvPr>
        </p:nvSpPr>
        <p:spPr/>
        <p:txBody>
          <a:bodyPr/>
          <a:lstStyle>
            <a:lvl1pPr>
              <a:defRPr b="0" i="0">
                <a:latin typeface="IBM Plex Sans Light" panose="020B0403050203000203" pitchFamily="34" charset="0"/>
              </a:defRPr>
            </a:lvl1pPr>
          </a:lstStyle>
          <a:p>
            <a:endParaRPr lang="en-US" dirty="0"/>
          </a:p>
        </p:txBody>
      </p:sp>
      <p:sp>
        <p:nvSpPr>
          <p:cNvPr id="7" name="Picture Placeholder 6">
            <a:extLst>
              <a:ext uri="{FF2B5EF4-FFF2-40B4-BE49-F238E27FC236}">
                <a16:creationId xmlns:a16="http://schemas.microsoft.com/office/drawing/2014/main" id="{CC70703B-65B6-4B78-8B7C-73857A06C3A8}"/>
              </a:ext>
            </a:extLst>
          </p:cNvPr>
          <p:cNvSpPr>
            <a:spLocks noGrp="1"/>
          </p:cNvSpPr>
          <p:nvPr>
            <p:ph type="pic" sz="quarter" idx="14" hasCustomPrompt="1"/>
          </p:nvPr>
        </p:nvSpPr>
        <p:spPr>
          <a:xfrm>
            <a:off x="3333317" y="282576"/>
            <a:ext cx="8574559" cy="6289675"/>
          </a:xfrm>
          <a:prstGeom prst="rect">
            <a:avLst/>
          </a:prstGeom>
          <a:solidFill>
            <a:srgbClr val="E0E0E0"/>
          </a:solidFill>
        </p:spPr>
        <p:txBody>
          <a:bodyPr anchor="ctr"/>
          <a:lstStyle>
            <a:lvl1pPr algn="ctr">
              <a:defRPr b="0" i="0">
                <a:solidFill>
                  <a:schemeClr val="accent5"/>
                </a:solidFill>
                <a:latin typeface="IBM Plex Sans Light" panose="020B0403050203000203" pitchFamily="34" charset="0"/>
              </a:defRPr>
            </a:lvl1pPr>
          </a:lstStyle>
          <a:p>
            <a:r>
              <a:rPr lang="en-US" dirty="0"/>
              <a:t>Place imagery here</a:t>
            </a:r>
          </a:p>
        </p:txBody>
      </p:sp>
      <p:sp>
        <p:nvSpPr>
          <p:cNvPr id="5" name="Text Placeholder 6">
            <a:extLst>
              <a:ext uri="{FF2B5EF4-FFF2-40B4-BE49-F238E27FC236}">
                <a16:creationId xmlns:a16="http://schemas.microsoft.com/office/drawing/2014/main" id="{4D171C2C-D5EE-B66A-FC5F-45245937D132}"/>
              </a:ext>
            </a:extLst>
          </p:cNvPr>
          <p:cNvSpPr>
            <a:spLocks noGrp="1"/>
          </p:cNvSpPr>
          <p:nvPr>
            <p:ph type="body" sz="quarter" idx="19"/>
          </p:nvPr>
        </p:nvSpPr>
        <p:spPr>
          <a:xfrm>
            <a:off x="281498" y="1714500"/>
            <a:ext cx="2481639" cy="4286251"/>
          </a:xfrm>
          <a:prstGeom prst="rect">
            <a:avLst/>
          </a:prstGeom>
        </p:spPr>
        <p:txBody>
          <a:bodyPr/>
          <a:lstStyle>
            <a:lvl1pPr defTabSz="580629">
              <a:lnSpc>
                <a:spcPct val="100000"/>
              </a:lnSpc>
              <a:spcBef>
                <a:spcPts val="0"/>
              </a:spcBef>
              <a:defRPr sz="1800" b="0" i="0">
                <a:solidFill>
                  <a:schemeClr val="tx1"/>
                </a:solidFill>
                <a:latin typeface="IBM Plex Sans Light" panose="020B0403050203000203" pitchFamily="34" charset="0"/>
              </a:defRPr>
            </a:lvl1pPr>
            <a:lvl2pPr marL="163796" indent="-163796" defTabSz="580629">
              <a:lnSpc>
                <a:spcPct val="100000"/>
              </a:lnSpc>
              <a:spcBef>
                <a:spcPts val="0"/>
              </a:spcBef>
              <a:buFont typeface="Arial" panose="020B0604020202020204" pitchFamily="34" charset="0"/>
              <a:buChar char="•"/>
              <a:defRPr sz="1800" b="0" i="0">
                <a:solidFill>
                  <a:schemeClr val="tx1"/>
                </a:solidFill>
                <a:latin typeface="IBM Plex Sans Light" panose="020B0403050203000203" pitchFamily="34" charset="0"/>
              </a:defRPr>
            </a:lvl2pPr>
            <a:lvl3pPr marL="329392" indent="-163796" defTabSz="580629">
              <a:lnSpc>
                <a:spcPct val="100000"/>
              </a:lnSpc>
              <a:spcBef>
                <a:spcPts val="0"/>
              </a:spcBef>
              <a:buFont typeface="Arial" panose="020B0604020202020204" pitchFamily="34" charset="0"/>
              <a:buChar char="•"/>
              <a:defRPr sz="1800" b="0" i="0">
                <a:solidFill>
                  <a:schemeClr val="tx1"/>
                </a:solidFill>
                <a:latin typeface="IBM Plex Sans Light" panose="020B0403050203000203" pitchFamily="34" charset="0"/>
              </a:defRPr>
            </a:lvl3pPr>
            <a:lvl4pPr marL="493188" indent="-163796" defTabSz="580629">
              <a:lnSpc>
                <a:spcPct val="100000"/>
              </a:lnSpc>
              <a:spcBef>
                <a:spcPts val="0"/>
              </a:spcBef>
              <a:buFont typeface="Arial" panose="020B0604020202020204" pitchFamily="34" charset="0"/>
              <a:buChar char="•"/>
              <a:defRPr sz="1800" b="0" i="0">
                <a:solidFill>
                  <a:schemeClr val="tx1"/>
                </a:solidFill>
                <a:latin typeface="IBM Plex Sans Light" panose="020B0403050203000203" pitchFamily="34" charset="0"/>
              </a:defRPr>
            </a:lvl4pPr>
            <a:lvl5pPr defTabSz="580629">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236154198"/>
      </p:ext>
    </p:extLst>
  </p:cSld>
  <p:clrMapOvr>
    <a:masterClrMapping/>
  </p:clrMapOvr>
  <p:transition spd="med"/>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Video or imagery, blee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0C9F466-AC9D-B311-5655-93E326ED59B1}"/>
              </a:ext>
            </a:extLst>
          </p:cNvPr>
          <p:cNvSpPr>
            <a:spLocks noGrp="1"/>
          </p:cNvSpPr>
          <p:nvPr>
            <p:ph type="sldNum" sz="quarter" idx="10"/>
          </p:nvPr>
        </p:nvSpPr>
        <p:spPr>
          <a:xfrm>
            <a:off x="11770047" y="6452314"/>
            <a:ext cx="134653" cy="123111"/>
          </a:xfrm>
          <a:prstGeom prst="rect">
            <a:avLst/>
          </a:prstGeom>
        </p:spPr>
        <p:txBody>
          <a:bodyPr/>
          <a:lstStyle/>
          <a:p>
            <a:fld id="{86CB4B4D-7CA3-9044-876B-883B54F8677D}" type="slidenum">
              <a:rPr lang="en-US" smtClean="0"/>
              <a:t>‹#›</a:t>
            </a:fld>
            <a:endParaRPr lang="en-US" dirty="0"/>
          </a:p>
        </p:txBody>
      </p:sp>
      <p:sp>
        <p:nvSpPr>
          <p:cNvPr id="4" name="Picture Placeholder 3">
            <a:extLst>
              <a:ext uri="{FF2B5EF4-FFF2-40B4-BE49-F238E27FC236}">
                <a16:creationId xmlns:a16="http://schemas.microsoft.com/office/drawing/2014/main" id="{F6679120-DB81-97FD-CD5A-00DC1F5E6658}"/>
              </a:ext>
            </a:extLst>
          </p:cNvPr>
          <p:cNvSpPr>
            <a:spLocks noGrp="1"/>
          </p:cNvSpPr>
          <p:nvPr>
            <p:ph type="pic" sz="quarter" idx="11" hasCustomPrompt="1"/>
          </p:nvPr>
        </p:nvSpPr>
        <p:spPr>
          <a:xfrm>
            <a:off x="0" y="0"/>
            <a:ext cx="12192000" cy="6858000"/>
          </a:xfrm>
          <a:prstGeom prst="rect">
            <a:avLst/>
          </a:prstGeom>
          <a:solidFill>
            <a:srgbClr val="E0E0E0"/>
          </a:solidFill>
        </p:spPr>
        <p:txBody>
          <a:bodyPr anchor="ctr"/>
          <a:lstStyle>
            <a:lvl1pPr algn="ctr">
              <a:defRPr>
                <a:solidFill>
                  <a:schemeClr val="accent5"/>
                </a:solidFill>
              </a:defRPr>
            </a:lvl1pPr>
          </a:lstStyle>
          <a:p>
            <a:r>
              <a:rPr lang="en-US" dirty="0"/>
              <a:t>Place imagery here</a:t>
            </a:r>
          </a:p>
        </p:txBody>
      </p:sp>
    </p:spTree>
    <p:extLst>
      <p:ext uri="{BB962C8B-B14F-4D97-AF65-F5344CB8AC3E}">
        <p14:creationId xmlns:p14="http://schemas.microsoft.com/office/powerpoint/2010/main" val="1186988356"/>
      </p:ext>
    </p:extLst>
  </p:cSld>
  <p:clrMapOvr>
    <a:masterClrMapping/>
  </p:clrMapOvr>
  <p:transition spd="med"/>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Video or imagery, inse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0C9F466-AC9D-B311-5655-93E326ED59B1}"/>
              </a:ext>
            </a:extLst>
          </p:cNvPr>
          <p:cNvSpPr>
            <a:spLocks noGrp="1"/>
          </p:cNvSpPr>
          <p:nvPr>
            <p:ph type="sldNum" sz="quarter" idx="10"/>
          </p:nvPr>
        </p:nvSpPr>
        <p:spPr>
          <a:xfrm>
            <a:off x="11770047" y="6452314"/>
            <a:ext cx="134653" cy="123111"/>
          </a:xfrm>
          <a:prstGeom prst="rect">
            <a:avLst/>
          </a:prstGeom>
        </p:spPr>
        <p:txBody>
          <a:bodyPr/>
          <a:lstStyle/>
          <a:p>
            <a:fld id="{86CB4B4D-7CA3-9044-876B-883B54F8677D}" type="slidenum">
              <a:rPr lang="en-US" smtClean="0"/>
              <a:t>‹#›</a:t>
            </a:fld>
            <a:endParaRPr lang="en-US" dirty="0"/>
          </a:p>
        </p:txBody>
      </p:sp>
      <p:sp>
        <p:nvSpPr>
          <p:cNvPr id="4" name="Picture Placeholder 3">
            <a:extLst>
              <a:ext uri="{FF2B5EF4-FFF2-40B4-BE49-F238E27FC236}">
                <a16:creationId xmlns:a16="http://schemas.microsoft.com/office/drawing/2014/main" id="{34239CCE-9A38-90E1-F860-FF40FBDA2409}"/>
              </a:ext>
            </a:extLst>
          </p:cNvPr>
          <p:cNvSpPr>
            <a:spLocks noGrp="1"/>
          </p:cNvSpPr>
          <p:nvPr>
            <p:ph type="pic" sz="quarter" idx="11" hasCustomPrompt="1"/>
          </p:nvPr>
        </p:nvSpPr>
        <p:spPr>
          <a:xfrm>
            <a:off x="284126" y="284957"/>
            <a:ext cx="11620575" cy="6290468"/>
          </a:xfrm>
          <a:prstGeom prst="rect">
            <a:avLst/>
          </a:prstGeom>
          <a:solidFill>
            <a:srgbClr val="E0E0E0"/>
          </a:solidFill>
        </p:spPr>
        <p:txBody>
          <a:bodyPr anchor="ctr"/>
          <a:lstStyle>
            <a:lvl1pPr algn="ctr">
              <a:defRPr>
                <a:solidFill>
                  <a:schemeClr val="accent5"/>
                </a:solidFill>
              </a:defRPr>
            </a:lvl1pPr>
          </a:lstStyle>
          <a:p>
            <a:r>
              <a:rPr lang="en-US" dirty="0"/>
              <a:t>Place imagery here</a:t>
            </a:r>
          </a:p>
        </p:txBody>
      </p:sp>
    </p:spTree>
    <p:extLst>
      <p:ext uri="{BB962C8B-B14F-4D97-AF65-F5344CB8AC3E}">
        <p14:creationId xmlns:p14="http://schemas.microsoft.com/office/powerpoint/2010/main" val="3322806010"/>
      </p:ext>
    </p:extLst>
  </p:cSld>
  <p:clrMapOvr>
    <a:masterClrMapping/>
  </p:clrMapOvr>
  <p:transition spd="med"/>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Contacts, profiles, contributors">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B8510EE-4140-AEDB-B7AB-EF1D4B72D2AD}"/>
              </a:ext>
            </a:extLst>
          </p:cNvPr>
          <p:cNvSpPr>
            <a:spLocks noGrp="1"/>
          </p:cNvSpPr>
          <p:nvPr>
            <p:ph type="pic" sz="quarter" idx="11" hasCustomPrompt="1"/>
          </p:nvPr>
        </p:nvSpPr>
        <p:spPr>
          <a:xfrm>
            <a:off x="287999" y="3058561"/>
            <a:ext cx="1236501" cy="1238251"/>
          </a:xfrm>
          <a:prstGeom prst="rect">
            <a:avLst/>
          </a:prstGeom>
          <a:solidFill>
            <a:srgbClr val="E0E0E0"/>
          </a:solidFill>
        </p:spPr>
        <p:txBody>
          <a:bodyPr anchor="ctr"/>
          <a:lstStyle>
            <a:lvl1pPr marL="0" marR="0" indent="0" algn="ctr" defTabSz="1219170" rtl="0" eaLnBrk="1" fontAlgn="auto" latinLnBrk="0" hangingPunct="1">
              <a:lnSpc>
                <a:spcPct val="110000"/>
              </a:lnSpc>
              <a:spcBef>
                <a:spcPts val="0"/>
              </a:spcBef>
              <a:spcAft>
                <a:spcPts val="0"/>
              </a:spcAft>
              <a:buClrTx/>
              <a:buSzTx/>
              <a:buFontTx/>
              <a:buNone/>
              <a:tabLst/>
              <a:defRPr b="0" i="0">
                <a:solidFill>
                  <a:schemeClr val="accent5"/>
                </a:solidFill>
                <a:latin typeface="IBM Plex Sans Light" panose="020B0403050203000203" pitchFamily="34" charset="0"/>
              </a:defRPr>
            </a:lvl1pPr>
          </a:lstStyle>
          <a:p>
            <a:pPr marL="0" marR="0" lvl="0" indent="0" algn="ctr" defTabSz="1219170" rtl="0" eaLnBrk="1" fontAlgn="auto" latinLnBrk="0" hangingPunct="1">
              <a:lnSpc>
                <a:spcPct val="110000"/>
              </a:lnSpc>
              <a:spcBef>
                <a:spcPts val="0"/>
              </a:spcBef>
              <a:spcAft>
                <a:spcPts val="0"/>
              </a:spcAft>
              <a:buClrTx/>
              <a:buSzTx/>
              <a:buFontTx/>
              <a:buNone/>
              <a:tabLst/>
              <a:defRPr/>
            </a:pPr>
            <a:r>
              <a:rPr lang="en-US" dirty="0"/>
              <a:t>Place imagery here</a:t>
            </a:r>
          </a:p>
        </p:txBody>
      </p:sp>
      <p:sp>
        <p:nvSpPr>
          <p:cNvPr id="11" name="Picture Placeholder 7">
            <a:extLst>
              <a:ext uri="{FF2B5EF4-FFF2-40B4-BE49-F238E27FC236}">
                <a16:creationId xmlns:a16="http://schemas.microsoft.com/office/drawing/2014/main" id="{3F048335-9A0B-2C1F-47A6-67051F20075E}"/>
              </a:ext>
            </a:extLst>
          </p:cNvPr>
          <p:cNvSpPr>
            <a:spLocks noGrp="1"/>
          </p:cNvSpPr>
          <p:nvPr>
            <p:ph type="pic" sz="quarter" idx="13" hasCustomPrompt="1"/>
          </p:nvPr>
        </p:nvSpPr>
        <p:spPr>
          <a:xfrm>
            <a:off x="287999" y="4762500"/>
            <a:ext cx="1236501" cy="1238251"/>
          </a:xfrm>
          <a:prstGeom prst="rect">
            <a:avLst/>
          </a:prstGeom>
          <a:solidFill>
            <a:srgbClr val="E0E0E0"/>
          </a:solidFill>
        </p:spPr>
        <p:txBody>
          <a:bodyPr anchor="ctr"/>
          <a:lstStyle>
            <a:lvl1pPr marL="0" marR="0" indent="0" algn="ctr" defTabSz="1219170" rtl="0" eaLnBrk="1" fontAlgn="auto" latinLnBrk="0" hangingPunct="1">
              <a:lnSpc>
                <a:spcPct val="110000"/>
              </a:lnSpc>
              <a:spcBef>
                <a:spcPts val="0"/>
              </a:spcBef>
              <a:spcAft>
                <a:spcPts val="0"/>
              </a:spcAft>
              <a:buClrTx/>
              <a:buSzTx/>
              <a:buFontTx/>
              <a:buNone/>
              <a:tabLst/>
              <a:defRPr b="0" i="0">
                <a:solidFill>
                  <a:schemeClr val="accent5"/>
                </a:solidFill>
                <a:latin typeface="IBM Plex Sans Light" panose="020B0403050203000203" pitchFamily="34" charset="0"/>
              </a:defRPr>
            </a:lvl1pPr>
          </a:lstStyle>
          <a:p>
            <a:pPr marL="0" marR="0" lvl="0" indent="0" algn="ctr" defTabSz="1219170" rtl="0" eaLnBrk="1" fontAlgn="auto" latinLnBrk="0" hangingPunct="1">
              <a:lnSpc>
                <a:spcPct val="110000"/>
              </a:lnSpc>
              <a:spcBef>
                <a:spcPts val="0"/>
              </a:spcBef>
              <a:spcAft>
                <a:spcPts val="0"/>
              </a:spcAft>
              <a:buClrTx/>
              <a:buSzTx/>
              <a:buFontTx/>
              <a:buNone/>
              <a:tabLst/>
              <a:defRPr/>
            </a:pPr>
            <a:r>
              <a:rPr lang="en-US" dirty="0"/>
              <a:t>Place imagery here</a:t>
            </a:r>
          </a:p>
        </p:txBody>
      </p:sp>
      <p:sp>
        <p:nvSpPr>
          <p:cNvPr id="4" name="Footer Placeholder 3">
            <a:extLst>
              <a:ext uri="{FF2B5EF4-FFF2-40B4-BE49-F238E27FC236}">
                <a16:creationId xmlns:a16="http://schemas.microsoft.com/office/drawing/2014/main" id="{85D83A84-CCD3-C297-7314-225B96D47D6A}"/>
              </a:ext>
            </a:extLst>
          </p:cNvPr>
          <p:cNvSpPr>
            <a:spLocks noGrp="1"/>
          </p:cNvSpPr>
          <p:nvPr>
            <p:ph type="ftr" sz="quarter" idx="19"/>
          </p:nvPr>
        </p:nvSpPr>
        <p:spPr/>
        <p:txBody>
          <a:bodyPr/>
          <a:lstStyle>
            <a:lvl1pPr>
              <a:defRPr b="0" i="0">
                <a:latin typeface="IBM Plex Sans Light" panose="020B0403050203000203" pitchFamily="34" charset="0"/>
              </a:defRPr>
            </a:lvl1pPr>
          </a:lstStyle>
          <a:p>
            <a:endParaRPr lang="en-US" dirty="0"/>
          </a:p>
        </p:txBody>
      </p:sp>
      <p:sp>
        <p:nvSpPr>
          <p:cNvPr id="17" name="Picture Placeholder 7">
            <a:extLst>
              <a:ext uri="{FF2B5EF4-FFF2-40B4-BE49-F238E27FC236}">
                <a16:creationId xmlns:a16="http://schemas.microsoft.com/office/drawing/2014/main" id="{E889D859-F4A1-3E97-F05E-8D134A25B9F2}"/>
              </a:ext>
            </a:extLst>
          </p:cNvPr>
          <p:cNvSpPr>
            <a:spLocks noGrp="1"/>
          </p:cNvSpPr>
          <p:nvPr>
            <p:ph type="pic" sz="quarter" idx="20" hasCustomPrompt="1"/>
          </p:nvPr>
        </p:nvSpPr>
        <p:spPr>
          <a:xfrm>
            <a:off x="287999" y="1309437"/>
            <a:ext cx="1236501" cy="1238251"/>
          </a:xfrm>
          <a:prstGeom prst="rect">
            <a:avLst/>
          </a:prstGeom>
          <a:solidFill>
            <a:srgbClr val="E0E0E0"/>
          </a:solidFill>
        </p:spPr>
        <p:txBody>
          <a:bodyPr anchor="ctr"/>
          <a:lstStyle>
            <a:lvl1pPr algn="ctr">
              <a:defRPr b="0" i="0">
                <a:solidFill>
                  <a:schemeClr val="accent5"/>
                </a:solidFill>
                <a:latin typeface="IBM Plex Sans Light" panose="020B0403050203000203" pitchFamily="34" charset="0"/>
              </a:defRPr>
            </a:lvl1pPr>
          </a:lstStyle>
          <a:p>
            <a:r>
              <a:rPr lang="en-US" dirty="0"/>
              <a:t>Place imagery here</a:t>
            </a:r>
          </a:p>
        </p:txBody>
      </p:sp>
      <p:sp>
        <p:nvSpPr>
          <p:cNvPr id="19" name="Picture Placeholder 7">
            <a:extLst>
              <a:ext uri="{FF2B5EF4-FFF2-40B4-BE49-F238E27FC236}">
                <a16:creationId xmlns:a16="http://schemas.microsoft.com/office/drawing/2014/main" id="{A33F8C74-1D30-FEA9-4F3C-636531C86142}"/>
              </a:ext>
            </a:extLst>
          </p:cNvPr>
          <p:cNvSpPr>
            <a:spLocks noGrp="1"/>
          </p:cNvSpPr>
          <p:nvPr>
            <p:ph type="pic" sz="quarter" idx="22" hasCustomPrompt="1"/>
          </p:nvPr>
        </p:nvSpPr>
        <p:spPr>
          <a:xfrm>
            <a:off x="6377745" y="3060700"/>
            <a:ext cx="1236501" cy="1238251"/>
          </a:xfrm>
          <a:prstGeom prst="rect">
            <a:avLst/>
          </a:prstGeom>
          <a:solidFill>
            <a:srgbClr val="E0E0E0"/>
          </a:solidFill>
        </p:spPr>
        <p:txBody>
          <a:bodyPr anchor="ctr"/>
          <a:lstStyle>
            <a:lvl1pPr marL="0" marR="0" indent="0" algn="ctr" defTabSz="1219170" rtl="0" eaLnBrk="1" fontAlgn="auto" latinLnBrk="0" hangingPunct="1">
              <a:lnSpc>
                <a:spcPct val="110000"/>
              </a:lnSpc>
              <a:spcBef>
                <a:spcPts val="0"/>
              </a:spcBef>
              <a:spcAft>
                <a:spcPts val="0"/>
              </a:spcAft>
              <a:buClrTx/>
              <a:buSzTx/>
              <a:buFontTx/>
              <a:buNone/>
              <a:tabLst/>
              <a:defRPr b="0" i="0">
                <a:solidFill>
                  <a:schemeClr val="accent5"/>
                </a:solidFill>
                <a:latin typeface="IBM Plex Sans Light" panose="020B0403050203000203" pitchFamily="34" charset="0"/>
              </a:defRPr>
            </a:lvl1pPr>
          </a:lstStyle>
          <a:p>
            <a:pPr marL="0" marR="0" lvl="0" indent="0" algn="ctr" defTabSz="1219170" rtl="0" eaLnBrk="1" fontAlgn="auto" latinLnBrk="0" hangingPunct="1">
              <a:lnSpc>
                <a:spcPct val="110000"/>
              </a:lnSpc>
              <a:spcBef>
                <a:spcPts val="0"/>
              </a:spcBef>
              <a:spcAft>
                <a:spcPts val="0"/>
              </a:spcAft>
              <a:buClrTx/>
              <a:buSzTx/>
              <a:buFontTx/>
              <a:buNone/>
              <a:tabLst/>
              <a:defRPr/>
            </a:pPr>
            <a:r>
              <a:rPr lang="en-US" dirty="0"/>
              <a:t>Place imagery here</a:t>
            </a:r>
          </a:p>
        </p:txBody>
      </p:sp>
      <p:sp>
        <p:nvSpPr>
          <p:cNvPr id="21" name="Picture Placeholder 7">
            <a:extLst>
              <a:ext uri="{FF2B5EF4-FFF2-40B4-BE49-F238E27FC236}">
                <a16:creationId xmlns:a16="http://schemas.microsoft.com/office/drawing/2014/main" id="{2E690121-61A1-708E-E5B8-5B65A668E628}"/>
              </a:ext>
            </a:extLst>
          </p:cNvPr>
          <p:cNvSpPr>
            <a:spLocks noGrp="1"/>
          </p:cNvSpPr>
          <p:nvPr>
            <p:ph type="pic" sz="quarter" idx="24" hasCustomPrompt="1"/>
          </p:nvPr>
        </p:nvSpPr>
        <p:spPr>
          <a:xfrm>
            <a:off x="6377745" y="4762500"/>
            <a:ext cx="1236501" cy="1238251"/>
          </a:xfrm>
          <a:prstGeom prst="rect">
            <a:avLst/>
          </a:prstGeom>
          <a:solidFill>
            <a:srgbClr val="E0E0E0"/>
          </a:solidFill>
        </p:spPr>
        <p:txBody>
          <a:bodyPr anchor="ctr"/>
          <a:lstStyle>
            <a:lvl1pPr marL="0" marR="0" indent="0" algn="ctr" defTabSz="1219170" rtl="0" eaLnBrk="1" fontAlgn="auto" latinLnBrk="0" hangingPunct="1">
              <a:lnSpc>
                <a:spcPct val="110000"/>
              </a:lnSpc>
              <a:spcBef>
                <a:spcPts val="0"/>
              </a:spcBef>
              <a:spcAft>
                <a:spcPts val="0"/>
              </a:spcAft>
              <a:buClrTx/>
              <a:buSzTx/>
              <a:buFontTx/>
              <a:buNone/>
              <a:tabLst/>
              <a:defRPr b="0" i="0">
                <a:solidFill>
                  <a:schemeClr val="accent5"/>
                </a:solidFill>
                <a:latin typeface="IBM Plex Sans Light" panose="020B0403050203000203" pitchFamily="34" charset="0"/>
              </a:defRPr>
            </a:lvl1pPr>
          </a:lstStyle>
          <a:p>
            <a:pPr marL="0" marR="0" lvl="0" indent="0" algn="ctr" defTabSz="1219170" rtl="0" eaLnBrk="1" fontAlgn="auto" latinLnBrk="0" hangingPunct="1">
              <a:lnSpc>
                <a:spcPct val="110000"/>
              </a:lnSpc>
              <a:spcBef>
                <a:spcPts val="0"/>
              </a:spcBef>
              <a:spcAft>
                <a:spcPts val="0"/>
              </a:spcAft>
              <a:buClrTx/>
              <a:buSzTx/>
              <a:buFontTx/>
              <a:buNone/>
              <a:tabLst/>
              <a:defRPr/>
            </a:pPr>
            <a:r>
              <a:rPr lang="en-US" dirty="0"/>
              <a:t>Place imagery here</a:t>
            </a:r>
          </a:p>
        </p:txBody>
      </p:sp>
      <p:sp>
        <p:nvSpPr>
          <p:cNvPr id="23" name="Picture Placeholder 7">
            <a:extLst>
              <a:ext uri="{FF2B5EF4-FFF2-40B4-BE49-F238E27FC236}">
                <a16:creationId xmlns:a16="http://schemas.microsoft.com/office/drawing/2014/main" id="{F94AC7E0-2DC4-5DEB-8E1E-2F27996F98E6}"/>
              </a:ext>
            </a:extLst>
          </p:cNvPr>
          <p:cNvSpPr>
            <a:spLocks noGrp="1"/>
          </p:cNvSpPr>
          <p:nvPr>
            <p:ph type="pic" sz="quarter" idx="26" hasCustomPrompt="1"/>
          </p:nvPr>
        </p:nvSpPr>
        <p:spPr>
          <a:xfrm>
            <a:off x="6377745" y="1333500"/>
            <a:ext cx="1236501" cy="1238251"/>
          </a:xfrm>
          <a:prstGeom prst="rect">
            <a:avLst/>
          </a:prstGeom>
          <a:solidFill>
            <a:srgbClr val="E0E0E0"/>
          </a:solidFill>
        </p:spPr>
        <p:txBody>
          <a:bodyPr anchor="ctr"/>
          <a:lstStyle>
            <a:lvl1pPr marL="0" marR="0" indent="0" algn="ctr" defTabSz="1219170" rtl="0" eaLnBrk="1" fontAlgn="auto" latinLnBrk="0" hangingPunct="1">
              <a:lnSpc>
                <a:spcPct val="110000"/>
              </a:lnSpc>
              <a:spcBef>
                <a:spcPts val="0"/>
              </a:spcBef>
              <a:spcAft>
                <a:spcPts val="0"/>
              </a:spcAft>
              <a:buClrTx/>
              <a:buSzTx/>
              <a:buFontTx/>
              <a:buNone/>
              <a:tabLst/>
              <a:defRPr b="0" i="0">
                <a:solidFill>
                  <a:schemeClr val="accent5"/>
                </a:solidFill>
                <a:latin typeface="IBM Plex Sans Light" panose="020B0403050203000203" pitchFamily="34" charset="0"/>
              </a:defRPr>
            </a:lvl1pPr>
          </a:lstStyle>
          <a:p>
            <a:pPr marL="0" marR="0" lvl="0" indent="0" algn="ctr" defTabSz="1219170" rtl="0" eaLnBrk="1" fontAlgn="auto" latinLnBrk="0" hangingPunct="1">
              <a:lnSpc>
                <a:spcPct val="110000"/>
              </a:lnSpc>
              <a:spcBef>
                <a:spcPts val="0"/>
              </a:spcBef>
              <a:spcAft>
                <a:spcPts val="0"/>
              </a:spcAft>
              <a:buClrTx/>
              <a:buSzTx/>
              <a:buFontTx/>
              <a:buNone/>
              <a:tabLst/>
              <a:defRPr/>
            </a:pPr>
            <a:r>
              <a:rPr lang="en-US" dirty="0"/>
              <a:t>Place imagery here</a:t>
            </a:r>
          </a:p>
        </p:txBody>
      </p:sp>
      <p:sp>
        <p:nvSpPr>
          <p:cNvPr id="5" name="Slide Number">
            <a:extLst>
              <a:ext uri="{FF2B5EF4-FFF2-40B4-BE49-F238E27FC236}">
                <a16:creationId xmlns:a16="http://schemas.microsoft.com/office/drawing/2014/main" id="{74870601-E9CA-9D0E-804F-2A7353CE534A}"/>
              </a:ext>
            </a:extLst>
          </p:cNvPr>
          <p:cNvSpPr txBox="1">
            <a:spLocks noGrp="1"/>
          </p:cNvSpPr>
          <p:nvPr>
            <p:ph type="sldNum" sz="quarter" idx="4"/>
          </p:nvPr>
        </p:nvSpPr>
        <p:spPr>
          <a:xfrm>
            <a:off x="11769265" y="6469419"/>
            <a:ext cx="135436"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Light" panose="020B04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9" name="Picture Placeholder 7">
            <a:extLst>
              <a:ext uri="{FF2B5EF4-FFF2-40B4-BE49-F238E27FC236}">
                <a16:creationId xmlns:a16="http://schemas.microsoft.com/office/drawing/2014/main" id="{2BD9F85F-FC85-6E91-ADD3-38F0F5BEE2E9}"/>
              </a:ext>
            </a:extLst>
          </p:cNvPr>
          <p:cNvSpPr>
            <a:spLocks noGrp="1"/>
          </p:cNvSpPr>
          <p:nvPr>
            <p:ph type="pic" sz="quarter" idx="31" hasCustomPrompt="1"/>
          </p:nvPr>
        </p:nvSpPr>
        <p:spPr>
          <a:xfrm>
            <a:off x="6381619" y="3058561"/>
            <a:ext cx="1163957" cy="1238251"/>
          </a:xfrm>
          <a:prstGeom prst="rect">
            <a:avLst/>
          </a:prstGeom>
          <a:solidFill>
            <a:srgbClr val="E0E0E0"/>
          </a:solidFill>
        </p:spPr>
        <p:txBody>
          <a:bodyPr anchor="ctr"/>
          <a:lstStyle>
            <a:lvl1pPr marL="0" marR="0" indent="0" algn="ctr" defTabSz="1219170" rtl="0" eaLnBrk="1" fontAlgn="auto" latinLnBrk="0" hangingPunct="1">
              <a:lnSpc>
                <a:spcPct val="110000"/>
              </a:lnSpc>
              <a:spcBef>
                <a:spcPts val="0"/>
              </a:spcBef>
              <a:spcAft>
                <a:spcPts val="0"/>
              </a:spcAft>
              <a:buClrTx/>
              <a:buSzTx/>
              <a:buFontTx/>
              <a:buNone/>
              <a:tabLst/>
              <a:defRPr b="0" i="0">
                <a:solidFill>
                  <a:schemeClr val="accent5"/>
                </a:solidFill>
                <a:latin typeface="IBM Plex Sans Light" panose="020B0403050203000203" pitchFamily="34" charset="0"/>
              </a:defRPr>
            </a:lvl1pPr>
          </a:lstStyle>
          <a:p>
            <a:pPr marL="0" marR="0" lvl="0" indent="0" algn="ctr" defTabSz="1219170" rtl="0" eaLnBrk="1" fontAlgn="auto" latinLnBrk="0" hangingPunct="1">
              <a:lnSpc>
                <a:spcPct val="110000"/>
              </a:lnSpc>
              <a:spcBef>
                <a:spcPts val="0"/>
              </a:spcBef>
              <a:spcAft>
                <a:spcPts val="0"/>
              </a:spcAft>
              <a:buClrTx/>
              <a:buSzTx/>
              <a:buFontTx/>
              <a:buNone/>
              <a:tabLst/>
              <a:defRPr/>
            </a:pPr>
            <a:r>
              <a:rPr lang="en-US" dirty="0"/>
              <a:t>Place imagery here</a:t>
            </a:r>
          </a:p>
        </p:txBody>
      </p:sp>
      <p:sp>
        <p:nvSpPr>
          <p:cNvPr id="13" name="Picture Placeholder 7">
            <a:extLst>
              <a:ext uri="{FF2B5EF4-FFF2-40B4-BE49-F238E27FC236}">
                <a16:creationId xmlns:a16="http://schemas.microsoft.com/office/drawing/2014/main" id="{8FF7CC5C-A250-D817-B1E6-EBD584F08B1B}"/>
              </a:ext>
            </a:extLst>
          </p:cNvPr>
          <p:cNvSpPr>
            <a:spLocks noGrp="1"/>
          </p:cNvSpPr>
          <p:nvPr>
            <p:ph type="pic" sz="quarter" idx="32" hasCustomPrompt="1"/>
          </p:nvPr>
        </p:nvSpPr>
        <p:spPr>
          <a:xfrm>
            <a:off x="6381619" y="4762500"/>
            <a:ext cx="1163957" cy="1238251"/>
          </a:xfrm>
          <a:prstGeom prst="rect">
            <a:avLst/>
          </a:prstGeom>
          <a:solidFill>
            <a:srgbClr val="E0E0E0"/>
          </a:solidFill>
        </p:spPr>
        <p:txBody>
          <a:bodyPr anchor="ctr"/>
          <a:lstStyle>
            <a:lvl1pPr marL="0" marR="0" indent="0" algn="ctr" defTabSz="1219170" rtl="0" eaLnBrk="1" fontAlgn="auto" latinLnBrk="0" hangingPunct="1">
              <a:lnSpc>
                <a:spcPct val="110000"/>
              </a:lnSpc>
              <a:spcBef>
                <a:spcPts val="0"/>
              </a:spcBef>
              <a:spcAft>
                <a:spcPts val="0"/>
              </a:spcAft>
              <a:buClrTx/>
              <a:buSzTx/>
              <a:buFontTx/>
              <a:buNone/>
              <a:tabLst/>
              <a:defRPr b="0" i="0">
                <a:solidFill>
                  <a:schemeClr val="accent5"/>
                </a:solidFill>
                <a:latin typeface="IBM Plex Sans Light" panose="020B0403050203000203" pitchFamily="34" charset="0"/>
              </a:defRPr>
            </a:lvl1pPr>
          </a:lstStyle>
          <a:p>
            <a:pPr marL="0" marR="0" lvl="0" indent="0" algn="ctr" defTabSz="1219170" rtl="0" eaLnBrk="1" fontAlgn="auto" latinLnBrk="0" hangingPunct="1">
              <a:lnSpc>
                <a:spcPct val="110000"/>
              </a:lnSpc>
              <a:spcBef>
                <a:spcPts val="0"/>
              </a:spcBef>
              <a:spcAft>
                <a:spcPts val="0"/>
              </a:spcAft>
              <a:buClrTx/>
              <a:buSzTx/>
              <a:buFontTx/>
              <a:buNone/>
              <a:tabLst/>
              <a:defRPr/>
            </a:pPr>
            <a:r>
              <a:rPr lang="en-US" dirty="0"/>
              <a:t>Place imagery here</a:t>
            </a:r>
          </a:p>
        </p:txBody>
      </p:sp>
      <p:sp>
        <p:nvSpPr>
          <p:cNvPr id="14" name="Picture Placeholder 7">
            <a:extLst>
              <a:ext uri="{FF2B5EF4-FFF2-40B4-BE49-F238E27FC236}">
                <a16:creationId xmlns:a16="http://schemas.microsoft.com/office/drawing/2014/main" id="{9416EBE0-0E9C-366F-583C-0BE751DA2B30}"/>
              </a:ext>
            </a:extLst>
          </p:cNvPr>
          <p:cNvSpPr>
            <a:spLocks noGrp="1"/>
          </p:cNvSpPr>
          <p:nvPr>
            <p:ph type="pic" sz="quarter" idx="33" hasCustomPrompt="1"/>
          </p:nvPr>
        </p:nvSpPr>
        <p:spPr>
          <a:xfrm>
            <a:off x="6381619" y="1323036"/>
            <a:ext cx="1163957" cy="1238251"/>
          </a:xfrm>
          <a:prstGeom prst="rect">
            <a:avLst/>
          </a:prstGeom>
          <a:solidFill>
            <a:srgbClr val="E0E0E0"/>
          </a:solidFill>
        </p:spPr>
        <p:txBody>
          <a:bodyPr anchor="ctr"/>
          <a:lstStyle>
            <a:lvl1pPr algn="ctr">
              <a:defRPr b="0" i="0">
                <a:solidFill>
                  <a:schemeClr val="accent5"/>
                </a:solidFill>
                <a:latin typeface="IBM Plex Sans Light" panose="020B0403050203000203" pitchFamily="34" charset="0"/>
              </a:defRPr>
            </a:lvl1pPr>
          </a:lstStyle>
          <a:p>
            <a:r>
              <a:rPr lang="en-US" dirty="0"/>
              <a:t>Place imagery here</a:t>
            </a:r>
          </a:p>
        </p:txBody>
      </p:sp>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287999" y="192600"/>
            <a:ext cx="2474591" cy="762795"/>
          </a:xfrm>
        </p:spPr>
        <p:txBody>
          <a:bodyPr/>
          <a:lstStyle>
            <a:lvl1pPr>
              <a:lnSpc>
                <a:spcPct val="100000"/>
              </a:lnSpc>
              <a:defRPr sz="3200" b="0" i="0">
                <a:solidFill>
                  <a:schemeClr val="tx2"/>
                </a:solidFill>
                <a:latin typeface="IBM Plex Sans Light" panose="020B0403050203000203" pitchFamily="34" charset="0"/>
              </a:defRPr>
            </a:lvl1pPr>
          </a:lstStyle>
          <a:p>
            <a:r>
              <a:rPr lang="en-US" dirty="0"/>
              <a:t>Click to edit Master title style</a:t>
            </a:r>
          </a:p>
        </p:txBody>
      </p:sp>
      <p:sp>
        <p:nvSpPr>
          <p:cNvPr id="18" name="Text Placeholder 6">
            <a:extLst>
              <a:ext uri="{FF2B5EF4-FFF2-40B4-BE49-F238E27FC236}">
                <a16:creationId xmlns:a16="http://schemas.microsoft.com/office/drawing/2014/main" id="{64C60C05-9B2E-E5AA-E325-3B56BC1B4589}"/>
              </a:ext>
            </a:extLst>
          </p:cNvPr>
          <p:cNvSpPr>
            <a:spLocks noGrp="1"/>
          </p:cNvSpPr>
          <p:nvPr>
            <p:ph type="body" sz="quarter" idx="37"/>
          </p:nvPr>
        </p:nvSpPr>
        <p:spPr>
          <a:xfrm>
            <a:off x="1674594" y="1309438"/>
            <a:ext cx="2877873" cy="1262313"/>
          </a:xfrm>
          <a:prstGeom prst="rect">
            <a:avLst/>
          </a:prstGeom>
        </p:spPr>
        <p:txBody>
          <a:bodyPr/>
          <a:lstStyle>
            <a:lvl1pPr defTabSz="580629">
              <a:lnSpc>
                <a:spcPct val="100000"/>
              </a:lnSpc>
              <a:spcBef>
                <a:spcPts val="0"/>
              </a:spcBef>
              <a:defRPr sz="1800" b="0" i="0">
                <a:solidFill>
                  <a:schemeClr val="tx1"/>
                </a:solidFill>
                <a:latin typeface="IBM Plex Sans Light" panose="020B0403050203000203" pitchFamily="34" charset="0"/>
              </a:defRPr>
            </a:lvl1pPr>
            <a:lvl2pPr marL="163796" indent="-163796" defTabSz="580629">
              <a:lnSpc>
                <a:spcPct val="100000"/>
              </a:lnSpc>
              <a:spcBef>
                <a:spcPts val="0"/>
              </a:spcBef>
              <a:buFont typeface="Arial" panose="020B0604020202020204" pitchFamily="34" charset="0"/>
              <a:buChar char="•"/>
              <a:defRPr sz="1800" b="0" i="0">
                <a:solidFill>
                  <a:schemeClr val="tx1"/>
                </a:solidFill>
                <a:latin typeface="IBM Plex Sans Light" panose="020B0403050203000203" pitchFamily="34" charset="0"/>
              </a:defRPr>
            </a:lvl2pPr>
            <a:lvl3pPr marL="329392" indent="-163796" defTabSz="580629">
              <a:lnSpc>
                <a:spcPct val="100000"/>
              </a:lnSpc>
              <a:spcBef>
                <a:spcPts val="0"/>
              </a:spcBef>
              <a:buFont typeface="Arial" panose="020B0604020202020204" pitchFamily="34" charset="0"/>
              <a:buChar char="•"/>
              <a:defRPr sz="1800" b="0" i="0">
                <a:solidFill>
                  <a:schemeClr val="tx1"/>
                </a:solidFill>
                <a:latin typeface="IBM Plex Sans Light" panose="020B0403050203000203" pitchFamily="34" charset="0"/>
              </a:defRPr>
            </a:lvl3pPr>
            <a:lvl4pPr marL="493188" indent="-163796" defTabSz="580629">
              <a:lnSpc>
                <a:spcPct val="100000"/>
              </a:lnSpc>
              <a:spcBef>
                <a:spcPts val="0"/>
              </a:spcBef>
              <a:buFont typeface="Arial" panose="020B0604020202020204" pitchFamily="34" charset="0"/>
              <a:buChar char="•"/>
              <a:defRPr sz="1800" b="0" i="0">
                <a:solidFill>
                  <a:schemeClr val="tx1"/>
                </a:solidFill>
                <a:latin typeface="IBM Plex Sans Light" panose="020B0403050203000203" pitchFamily="34" charset="0"/>
              </a:defRPr>
            </a:lvl4pPr>
            <a:lvl5pPr defTabSz="580629">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0" name="Text Placeholder 6">
            <a:extLst>
              <a:ext uri="{FF2B5EF4-FFF2-40B4-BE49-F238E27FC236}">
                <a16:creationId xmlns:a16="http://schemas.microsoft.com/office/drawing/2014/main" id="{E5379598-B132-493E-3A4A-13641BF453F4}"/>
              </a:ext>
            </a:extLst>
          </p:cNvPr>
          <p:cNvSpPr>
            <a:spLocks noGrp="1"/>
          </p:cNvSpPr>
          <p:nvPr>
            <p:ph type="body" sz="quarter" idx="38"/>
          </p:nvPr>
        </p:nvSpPr>
        <p:spPr>
          <a:xfrm>
            <a:off x="1674594" y="3058563"/>
            <a:ext cx="2877873" cy="1230152"/>
          </a:xfrm>
          <a:prstGeom prst="rect">
            <a:avLst/>
          </a:prstGeom>
        </p:spPr>
        <p:txBody>
          <a:bodyPr/>
          <a:lstStyle>
            <a:lvl1pPr defTabSz="580629">
              <a:lnSpc>
                <a:spcPct val="100000"/>
              </a:lnSpc>
              <a:spcBef>
                <a:spcPts val="0"/>
              </a:spcBef>
              <a:defRPr sz="1800" b="0" i="0">
                <a:solidFill>
                  <a:schemeClr val="tx1"/>
                </a:solidFill>
                <a:latin typeface="IBM Plex Sans Light" panose="020B0403050203000203" pitchFamily="34" charset="0"/>
              </a:defRPr>
            </a:lvl1pPr>
            <a:lvl2pPr marL="163796" indent="-163796" defTabSz="580629">
              <a:lnSpc>
                <a:spcPct val="100000"/>
              </a:lnSpc>
              <a:spcBef>
                <a:spcPts val="0"/>
              </a:spcBef>
              <a:buFont typeface="Arial" panose="020B0604020202020204" pitchFamily="34" charset="0"/>
              <a:buChar char="•"/>
              <a:defRPr sz="1800" b="0" i="0">
                <a:solidFill>
                  <a:schemeClr val="tx1"/>
                </a:solidFill>
                <a:latin typeface="IBM Plex Sans Light" panose="020B0403050203000203" pitchFamily="34" charset="0"/>
              </a:defRPr>
            </a:lvl2pPr>
            <a:lvl3pPr marL="329392" indent="-163796" defTabSz="580629">
              <a:lnSpc>
                <a:spcPct val="100000"/>
              </a:lnSpc>
              <a:spcBef>
                <a:spcPts val="0"/>
              </a:spcBef>
              <a:buFont typeface="Arial" panose="020B0604020202020204" pitchFamily="34" charset="0"/>
              <a:buChar char="•"/>
              <a:defRPr sz="1800" b="0" i="0">
                <a:solidFill>
                  <a:schemeClr val="tx1"/>
                </a:solidFill>
                <a:latin typeface="IBM Plex Sans Light" panose="020B0403050203000203" pitchFamily="34" charset="0"/>
              </a:defRPr>
            </a:lvl3pPr>
            <a:lvl4pPr marL="493188" indent="-163796" defTabSz="580629">
              <a:lnSpc>
                <a:spcPct val="100000"/>
              </a:lnSpc>
              <a:spcBef>
                <a:spcPts val="0"/>
              </a:spcBef>
              <a:buFont typeface="Arial" panose="020B0604020202020204" pitchFamily="34" charset="0"/>
              <a:buChar char="•"/>
              <a:defRPr sz="1800" b="0" i="0">
                <a:solidFill>
                  <a:schemeClr val="tx1"/>
                </a:solidFill>
                <a:latin typeface="IBM Plex Sans Light" panose="020B0403050203000203" pitchFamily="34" charset="0"/>
              </a:defRPr>
            </a:lvl4pPr>
            <a:lvl5pPr defTabSz="580629">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4" name="Text Placeholder 6">
            <a:extLst>
              <a:ext uri="{FF2B5EF4-FFF2-40B4-BE49-F238E27FC236}">
                <a16:creationId xmlns:a16="http://schemas.microsoft.com/office/drawing/2014/main" id="{D387A7EC-6D77-1F31-248D-AF22142944DA}"/>
              </a:ext>
            </a:extLst>
          </p:cNvPr>
          <p:cNvSpPr>
            <a:spLocks noGrp="1"/>
          </p:cNvSpPr>
          <p:nvPr>
            <p:ph type="body" sz="quarter" idx="39"/>
          </p:nvPr>
        </p:nvSpPr>
        <p:spPr>
          <a:xfrm>
            <a:off x="1674593" y="4762500"/>
            <a:ext cx="2921429" cy="1230152"/>
          </a:xfrm>
          <a:prstGeom prst="rect">
            <a:avLst/>
          </a:prstGeom>
        </p:spPr>
        <p:txBody>
          <a:bodyPr/>
          <a:lstStyle>
            <a:lvl1pPr defTabSz="580629">
              <a:lnSpc>
                <a:spcPct val="100000"/>
              </a:lnSpc>
              <a:spcBef>
                <a:spcPts val="0"/>
              </a:spcBef>
              <a:defRPr sz="1800" b="0" i="0">
                <a:solidFill>
                  <a:schemeClr val="tx1"/>
                </a:solidFill>
                <a:latin typeface="IBM Plex Sans Light" panose="020B0403050203000203" pitchFamily="34" charset="0"/>
              </a:defRPr>
            </a:lvl1pPr>
            <a:lvl2pPr marL="163796" indent="-163796" defTabSz="580629">
              <a:lnSpc>
                <a:spcPct val="100000"/>
              </a:lnSpc>
              <a:spcBef>
                <a:spcPts val="0"/>
              </a:spcBef>
              <a:buFont typeface="Arial" panose="020B0604020202020204" pitchFamily="34" charset="0"/>
              <a:buChar char="•"/>
              <a:defRPr sz="1800" b="0" i="0">
                <a:solidFill>
                  <a:schemeClr val="tx1"/>
                </a:solidFill>
                <a:latin typeface="IBM Plex Sans Light" panose="020B0403050203000203" pitchFamily="34" charset="0"/>
              </a:defRPr>
            </a:lvl2pPr>
            <a:lvl3pPr marL="329392" indent="-163796" defTabSz="580629">
              <a:lnSpc>
                <a:spcPct val="100000"/>
              </a:lnSpc>
              <a:spcBef>
                <a:spcPts val="0"/>
              </a:spcBef>
              <a:buFont typeface="Arial" panose="020B0604020202020204" pitchFamily="34" charset="0"/>
              <a:buChar char="•"/>
              <a:defRPr sz="1800" b="0" i="0">
                <a:solidFill>
                  <a:schemeClr val="tx1"/>
                </a:solidFill>
                <a:latin typeface="IBM Plex Sans Light" panose="020B0403050203000203" pitchFamily="34" charset="0"/>
              </a:defRPr>
            </a:lvl3pPr>
            <a:lvl4pPr marL="493188" indent="-163796" defTabSz="580629">
              <a:lnSpc>
                <a:spcPct val="100000"/>
              </a:lnSpc>
              <a:spcBef>
                <a:spcPts val="0"/>
              </a:spcBef>
              <a:buFont typeface="Arial" panose="020B0604020202020204" pitchFamily="34" charset="0"/>
              <a:buChar char="•"/>
              <a:defRPr sz="1800" b="0" i="0">
                <a:solidFill>
                  <a:schemeClr val="tx1"/>
                </a:solidFill>
                <a:latin typeface="IBM Plex Sans Light" panose="020B0403050203000203" pitchFamily="34" charset="0"/>
              </a:defRPr>
            </a:lvl4pPr>
            <a:lvl5pPr defTabSz="580629">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2" name="Picture Placeholder 7">
            <a:extLst>
              <a:ext uri="{FF2B5EF4-FFF2-40B4-BE49-F238E27FC236}">
                <a16:creationId xmlns:a16="http://schemas.microsoft.com/office/drawing/2014/main" id="{79C6738A-ED82-E7BB-C9BF-8057E77ED4B9}"/>
              </a:ext>
            </a:extLst>
          </p:cNvPr>
          <p:cNvSpPr>
            <a:spLocks noGrp="1"/>
          </p:cNvSpPr>
          <p:nvPr>
            <p:ph type="pic" sz="quarter" idx="40" hasCustomPrompt="1"/>
          </p:nvPr>
        </p:nvSpPr>
        <p:spPr>
          <a:xfrm>
            <a:off x="6377613" y="3072161"/>
            <a:ext cx="1236501" cy="1238251"/>
          </a:xfrm>
          <a:prstGeom prst="rect">
            <a:avLst/>
          </a:prstGeom>
          <a:solidFill>
            <a:srgbClr val="E0E0E0"/>
          </a:solidFill>
        </p:spPr>
        <p:txBody>
          <a:bodyPr anchor="ctr"/>
          <a:lstStyle>
            <a:lvl1pPr marL="0" marR="0" indent="0" algn="ctr" defTabSz="1219170" rtl="0" eaLnBrk="1" fontAlgn="auto" latinLnBrk="0" hangingPunct="1">
              <a:lnSpc>
                <a:spcPct val="110000"/>
              </a:lnSpc>
              <a:spcBef>
                <a:spcPts val="0"/>
              </a:spcBef>
              <a:spcAft>
                <a:spcPts val="0"/>
              </a:spcAft>
              <a:buClrTx/>
              <a:buSzTx/>
              <a:buFontTx/>
              <a:buNone/>
              <a:tabLst/>
              <a:defRPr b="0" i="0">
                <a:solidFill>
                  <a:schemeClr val="accent5"/>
                </a:solidFill>
                <a:latin typeface="IBM Plex Sans Light" panose="020B0403050203000203" pitchFamily="34" charset="0"/>
              </a:defRPr>
            </a:lvl1pPr>
          </a:lstStyle>
          <a:p>
            <a:pPr marL="0" marR="0" lvl="0" indent="0" algn="ctr" defTabSz="1219170" rtl="0" eaLnBrk="1" fontAlgn="auto" latinLnBrk="0" hangingPunct="1">
              <a:lnSpc>
                <a:spcPct val="110000"/>
              </a:lnSpc>
              <a:spcBef>
                <a:spcPts val="0"/>
              </a:spcBef>
              <a:spcAft>
                <a:spcPts val="0"/>
              </a:spcAft>
              <a:buClrTx/>
              <a:buSzTx/>
              <a:buFontTx/>
              <a:buNone/>
              <a:tabLst/>
              <a:defRPr/>
            </a:pPr>
            <a:r>
              <a:rPr lang="en-US" dirty="0"/>
              <a:t>Place imagery here</a:t>
            </a:r>
          </a:p>
        </p:txBody>
      </p:sp>
      <p:sp>
        <p:nvSpPr>
          <p:cNvPr id="33" name="Picture Placeholder 7">
            <a:extLst>
              <a:ext uri="{FF2B5EF4-FFF2-40B4-BE49-F238E27FC236}">
                <a16:creationId xmlns:a16="http://schemas.microsoft.com/office/drawing/2014/main" id="{24967257-4251-A48B-9DE6-F07EC4EC0362}"/>
              </a:ext>
            </a:extLst>
          </p:cNvPr>
          <p:cNvSpPr>
            <a:spLocks noGrp="1"/>
          </p:cNvSpPr>
          <p:nvPr>
            <p:ph type="pic" sz="quarter" idx="41" hasCustomPrompt="1"/>
          </p:nvPr>
        </p:nvSpPr>
        <p:spPr>
          <a:xfrm>
            <a:off x="6377613" y="4776100"/>
            <a:ext cx="1236501" cy="1238251"/>
          </a:xfrm>
          <a:prstGeom prst="rect">
            <a:avLst/>
          </a:prstGeom>
          <a:solidFill>
            <a:srgbClr val="E0E0E0"/>
          </a:solidFill>
        </p:spPr>
        <p:txBody>
          <a:bodyPr anchor="ctr"/>
          <a:lstStyle>
            <a:lvl1pPr marL="0" marR="0" indent="0" algn="ctr" defTabSz="1219170" rtl="0" eaLnBrk="1" fontAlgn="auto" latinLnBrk="0" hangingPunct="1">
              <a:lnSpc>
                <a:spcPct val="110000"/>
              </a:lnSpc>
              <a:spcBef>
                <a:spcPts val="0"/>
              </a:spcBef>
              <a:spcAft>
                <a:spcPts val="0"/>
              </a:spcAft>
              <a:buClrTx/>
              <a:buSzTx/>
              <a:buFontTx/>
              <a:buNone/>
              <a:tabLst/>
              <a:defRPr b="0" i="0">
                <a:solidFill>
                  <a:schemeClr val="accent5"/>
                </a:solidFill>
                <a:latin typeface="IBM Plex Sans Light" panose="020B0403050203000203" pitchFamily="34" charset="0"/>
              </a:defRPr>
            </a:lvl1pPr>
          </a:lstStyle>
          <a:p>
            <a:pPr marL="0" marR="0" lvl="0" indent="0" algn="ctr" defTabSz="1219170" rtl="0" eaLnBrk="1" fontAlgn="auto" latinLnBrk="0" hangingPunct="1">
              <a:lnSpc>
                <a:spcPct val="110000"/>
              </a:lnSpc>
              <a:spcBef>
                <a:spcPts val="0"/>
              </a:spcBef>
              <a:spcAft>
                <a:spcPts val="0"/>
              </a:spcAft>
              <a:buClrTx/>
              <a:buSzTx/>
              <a:buFontTx/>
              <a:buNone/>
              <a:tabLst/>
              <a:defRPr/>
            </a:pPr>
            <a:r>
              <a:rPr lang="en-US" dirty="0"/>
              <a:t>Place imagery here</a:t>
            </a:r>
          </a:p>
        </p:txBody>
      </p:sp>
      <p:sp>
        <p:nvSpPr>
          <p:cNvPr id="34" name="Picture Placeholder 7">
            <a:extLst>
              <a:ext uri="{FF2B5EF4-FFF2-40B4-BE49-F238E27FC236}">
                <a16:creationId xmlns:a16="http://schemas.microsoft.com/office/drawing/2014/main" id="{4A6B1635-0D2E-93F5-D353-C9B1B58E7780}"/>
              </a:ext>
            </a:extLst>
          </p:cNvPr>
          <p:cNvSpPr>
            <a:spLocks noGrp="1"/>
          </p:cNvSpPr>
          <p:nvPr>
            <p:ph type="pic" sz="quarter" idx="42" hasCustomPrompt="1"/>
          </p:nvPr>
        </p:nvSpPr>
        <p:spPr>
          <a:xfrm>
            <a:off x="6377613" y="1323036"/>
            <a:ext cx="1236501" cy="1238251"/>
          </a:xfrm>
          <a:prstGeom prst="rect">
            <a:avLst/>
          </a:prstGeom>
          <a:solidFill>
            <a:srgbClr val="E0E0E0"/>
          </a:solidFill>
        </p:spPr>
        <p:txBody>
          <a:bodyPr anchor="ctr"/>
          <a:lstStyle>
            <a:lvl1pPr algn="ctr">
              <a:defRPr b="0" i="0">
                <a:solidFill>
                  <a:schemeClr val="accent5"/>
                </a:solidFill>
                <a:latin typeface="IBM Plex Sans Light" panose="020B0403050203000203" pitchFamily="34" charset="0"/>
              </a:defRPr>
            </a:lvl1pPr>
          </a:lstStyle>
          <a:p>
            <a:r>
              <a:rPr lang="en-US" dirty="0"/>
              <a:t>Place imagery here</a:t>
            </a:r>
          </a:p>
        </p:txBody>
      </p:sp>
      <p:sp>
        <p:nvSpPr>
          <p:cNvPr id="44" name="Picture Placeholder 7">
            <a:extLst>
              <a:ext uri="{FF2B5EF4-FFF2-40B4-BE49-F238E27FC236}">
                <a16:creationId xmlns:a16="http://schemas.microsoft.com/office/drawing/2014/main" id="{0541A3D3-1296-6D28-80F6-210E0C86167C}"/>
              </a:ext>
            </a:extLst>
          </p:cNvPr>
          <p:cNvSpPr>
            <a:spLocks noGrp="1"/>
          </p:cNvSpPr>
          <p:nvPr>
            <p:ph type="pic" sz="quarter" idx="46" hasCustomPrompt="1"/>
          </p:nvPr>
        </p:nvSpPr>
        <p:spPr>
          <a:xfrm>
            <a:off x="6377614" y="3082624"/>
            <a:ext cx="1145388" cy="1238251"/>
          </a:xfrm>
          <a:prstGeom prst="rect">
            <a:avLst/>
          </a:prstGeom>
          <a:solidFill>
            <a:srgbClr val="E0E0E0"/>
          </a:solidFill>
        </p:spPr>
        <p:txBody>
          <a:bodyPr anchor="ctr"/>
          <a:lstStyle>
            <a:lvl1pPr marL="0" marR="0" indent="0" algn="ctr" defTabSz="1219170" rtl="0" eaLnBrk="1" fontAlgn="auto" latinLnBrk="0" hangingPunct="1">
              <a:lnSpc>
                <a:spcPct val="110000"/>
              </a:lnSpc>
              <a:spcBef>
                <a:spcPts val="0"/>
              </a:spcBef>
              <a:spcAft>
                <a:spcPts val="0"/>
              </a:spcAft>
              <a:buClrTx/>
              <a:buSzTx/>
              <a:buFontTx/>
              <a:buNone/>
              <a:tabLst/>
              <a:defRPr b="0" i="0">
                <a:solidFill>
                  <a:schemeClr val="accent5"/>
                </a:solidFill>
                <a:latin typeface="IBM Plex Sans Light" panose="020B0403050203000203" pitchFamily="34" charset="0"/>
              </a:defRPr>
            </a:lvl1pPr>
          </a:lstStyle>
          <a:p>
            <a:pPr marL="0" marR="0" lvl="0" indent="0" algn="ctr" defTabSz="1219170" rtl="0" eaLnBrk="1" fontAlgn="auto" latinLnBrk="0" hangingPunct="1">
              <a:lnSpc>
                <a:spcPct val="110000"/>
              </a:lnSpc>
              <a:spcBef>
                <a:spcPts val="0"/>
              </a:spcBef>
              <a:spcAft>
                <a:spcPts val="0"/>
              </a:spcAft>
              <a:buClrTx/>
              <a:buSzTx/>
              <a:buFontTx/>
              <a:buNone/>
              <a:tabLst/>
              <a:defRPr/>
            </a:pPr>
            <a:r>
              <a:rPr lang="en-US" dirty="0"/>
              <a:t>Place imagery here</a:t>
            </a:r>
          </a:p>
        </p:txBody>
      </p:sp>
      <p:sp>
        <p:nvSpPr>
          <p:cNvPr id="45" name="Picture Placeholder 7">
            <a:extLst>
              <a:ext uri="{FF2B5EF4-FFF2-40B4-BE49-F238E27FC236}">
                <a16:creationId xmlns:a16="http://schemas.microsoft.com/office/drawing/2014/main" id="{EE31C9DF-6A33-F9E3-7394-0B59091621E3}"/>
              </a:ext>
            </a:extLst>
          </p:cNvPr>
          <p:cNvSpPr>
            <a:spLocks noGrp="1"/>
          </p:cNvSpPr>
          <p:nvPr>
            <p:ph type="pic" sz="quarter" idx="47" hasCustomPrompt="1"/>
          </p:nvPr>
        </p:nvSpPr>
        <p:spPr>
          <a:xfrm>
            <a:off x="6377614" y="4786563"/>
            <a:ext cx="1145388" cy="1238251"/>
          </a:xfrm>
          <a:prstGeom prst="rect">
            <a:avLst/>
          </a:prstGeom>
          <a:solidFill>
            <a:srgbClr val="E0E0E0"/>
          </a:solidFill>
        </p:spPr>
        <p:txBody>
          <a:bodyPr anchor="ctr"/>
          <a:lstStyle>
            <a:lvl1pPr marL="0" marR="0" indent="0" algn="ctr" defTabSz="1219170" rtl="0" eaLnBrk="1" fontAlgn="auto" latinLnBrk="0" hangingPunct="1">
              <a:lnSpc>
                <a:spcPct val="110000"/>
              </a:lnSpc>
              <a:spcBef>
                <a:spcPts val="0"/>
              </a:spcBef>
              <a:spcAft>
                <a:spcPts val="0"/>
              </a:spcAft>
              <a:buClrTx/>
              <a:buSzTx/>
              <a:buFontTx/>
              <a:buNone/>
              <a:tabLst/>
              <a:defRPr b="0" i="0">
                <a:solidFill>
                  <a:schemeClr val="accent5"/>
                </a:solidFill>
                <a:latin typeface="IBM Plex Sans Light" panose="020B0403050203000203" pitchFamily="34" charset="0"/>
              </a:defRPr>
            </a:lvl1pPr>
          </a:lstStyle>
          <a:p>
            <a:pPr marL="0" marR="0" lvl="0" indent="0" algn="ctr" defTabSz="1219170" rtl="0" eaLnBrk="1" fontAlgn="auto" latinLnBrk="0" hangingPunct="1">
              <a:lnSpc>
                <a:spcPct val="110000"/>
              </a:lnSpc>
              <a:spcBef>
                <a:spcPts val="0"/>
              </a:spcBef>
              <a:spcAft>
                <a:spcPts val="0"/>
              </a:spcAft>
              <a:buClrTx/>
              <a:buSzTx/>
              <a:buFontTx/>
              <a:buNone/>
              <a:tabLst/>
              <a:defRPr/>
            </a:pPr>
            <a:r>
              <a:rPr lang="en-US" dirty="0"/>
              <a:t>Place imagery here</a:t>
            </a:r>
          </a:p>
        </p:txBody>
      </p:sp>
      <p:sp>
        <p:nvSpPr>
          <p:cNvPr id="46" name="Picture Placeholder 7">
            <a:extLst>
              <a:ext uri="{FF2B5EF4-FFF2-40B4-BE49-F238E27FC236}">
                <a16:creationId xmlns:a16="http://schemas.microsoft.com/office/drawing/2014/main" id="{2CAAA857-D33B-2769-F70D-96215C29A417}"/>
              </a:ext>
            </a:extLst>
          </p:cNvPr>
          <p:cNvSpPr>
            <a:spLocks noGrp="1"/>
          </p:cNvSpPr>
          <p:nvPr>
            <p:ph type="pic" sz="quarter" idx="48" hasCustomPrompt="1"/>
          </p:nvPr>
        </p:nvSpPr>
        <p:spPr>
          <a:xfrm>
            <a:off x="6377614" y="1333500"/>
            <a:ext cx="1145388" cy="1238251"/>
          </a:xfrm>
          <a:prstGeom prst="rect">
            <a:avLst/>
          </a:prstGeom>
          <a:solidFill>
            <a:srgbClr val="E0E0E0"/>
          </a:solidFill>
        </p:spPr>
        <p:txBody>
          <a:bodyPr anchor="ctr"/>
          <a:lstStyle>
            <a:lvl1pPr algn="ctr">
              <a:defRPr b="0" i="0">
                <a:solidFill>
                  <a:schemeClr val="accent5"/>
                </a:solidFill>
                <a:latin typeface="IBM Plex Sans Light" panose="020B0403050203000203" pitchFamily="34" charset="0"/>
              </a:defRPr>
            </a:lvl1pPr>
          </a:lstStyle>
          <a:p>
            <a:r>
              <a:rPr lang="en-US" dirty="0"/>
              <a:t>Place imagery here</a:t>
            </a:r>
          </a:p>
        </p:txBody>
      </p:sp>
      <p:sp>
        <p:nvSpPr>
          <p:cNvPr id="47" name="Text Placeholder 6">
            <a:extLst>
              <a:ext uri="{FF2B5EF4-FFF2-40B4-BE49-F238E27FC236}">
                <a16:creationId xmlns:a16="http://schemas.microsoft.com/office/drawing/2014/main" id="{3412D36A-B5BE-A294-20DF-30B55A06C5A9}"/>
              </a:ext>
            </a:extLst>
          </p:cNvPr>
          <p:cNvSpPr>
            <a:spLocks noGrp="1"/>
          </p:cNvSpPr>
          <p:nvPr>
            <p:ph type="body" sz="quarter" idx="49"/>
          </p:nvPr>
        </p:nvSpPr>
        <p:spPr>
          <a:xfrm>
            <a:off x="7764208" y="1333501"/>
            <a:ext cx="2921429" cy="1262313"/>
          </a:xfrm>
          <a:prstGeom prst="rect">
            <a:avLst/>
          </a:prstGeom>
        </p:spPr>
        <p:txBody>
          <a:bodyPr/>
          <a:lstStyle>
            <a:lvl1pPr defTabSz="580629">
              <a:lnSpc>
                <a:spcPct val="100000"/>
              </a:lnSpc>
              <a:spcBef>
                <a:spcPts val="0"/>
              </a:spcBef>
              <a:defRPr sz="1800" b="0" i="0">
                <a:solidFill>
                  <a:schemeClr val="tx1"/>
                </a:solidFill>
                <a:latin typeface="IBM Plex Sans Light" panose="020B0403050203000203" pitchFamily="34" charset="0"/>
              </a:defRPr>
            </a:lvl1pPr>
            <a:lvl2pPr marL="163796" indent="-163796" defTabSz="580629">
              <a:lnSpc>
                <a:spcPct val="100000"/>
              </a:lnSpc>
              <a:spcBef>
                <a:spcPts val="0"/>
              </a:spcBef>
              <a:buFont typeface="Arial" panose="020B0604020202020204" pitchFamily="34" charset="0"/>
              <a:buChar char="•"/>
              <a:defRPr sz="1800" b="0" i="0">
                <a:solidFill>
                  <a:schemeClr val="tx1"/>
                </a:solidFill>
                <a:latin typeface="IBM Plex Sans Light" panose="020B0403050203000203" pitchFamily="34" charset="0"/>
              </a:defRPr>
            </a:lvl2pPr>
            <a:lvl3pPr marL="329392" indent="-163796" defTabSz="580629">
              <a:lnSpc>
                <a:spcPct val="100000"/>
              </a:lnSpc>
              <a:spcBef>
                <a:spcPts val="0"/>
              </a:spcBef>
              <a:buFont typeface="Arial" panose="020B0604020202020204" pitchFamily="34" charset="0"/>
              <a:buChar char="•"/>
              <a:defRPr sz="1800" b="0" i="0">
                <a:solidFill>
                  <a:schemeClr val="tx1"/>
                </a:solidFill>
                <a:latin typeface="IBM Plex Sans Light" panose="020B0403050203000203" pitchFamily="34" charset="0"/>
              </a:defRPr>
            </a:lvl3pPr>
            <a:lvl4pPr marL="493188" indent="-163796" defTabSz="580629">
              <a:lnSpc>
                <a:spcPct val="100000"/>
              </a:lnSpc>
              <a:spcBef>
                <a:spcPts val="0"/>
              </a:spcBef>
              <a:buFont typeface="Arial" panose="020B0604020202020204" pitchFamily="34" charset="0"/>
              <a:buChar char="•"/>
              <a:defRPr sz="1800" b="0" i="0">
                <a:solidFill>
                  <a:schemeClr val="tx1"/>
                </a:solidFill>
                <a:latin typeface="IBM Plex Sans Light" panose="020B0403050203000203" pitchFamily="34" charset="0"/>
              </a:defRPr>
            </a:lvl4pPr>
            <a:lvl5pPr defTabSz="580629">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8" name="Text Placeholder 6">
            <a:extLst>
              <a:ext uri="{FF2B5EF4-FFF2-40B4-BE49-F238E27FC236}">
                <a16:creationId xmlns:a16="http://schemas.microsoft.com/office/drawing/2014/main" id="{ED900610-36FC-D7DA-7651-CC7E3D3200DB}"/>
              </a:ext>
            </a:extLst>
          </p:cNvPr>
          <p:cNvSpPr>
            <a:spLocks noGrp="1"/>
          </p:cNvSpPr>
          <p:nvPr>
            <p:ph type="body" sz="quarter" idx="50"/>
          </p:nvPr>
        </p:nvSpPr>
        <p:spPr>
          <a:xfrm>
            <a:off x="7764208" y="3082625"/>
            <a:ext cx="2921429" cy="1230152"/>
          </a:xfrm>
          <a:prstGeom prst="rect">
            <a:avLst/>
          </a:prstGeom>
        </p:spPr>
        <p:txBody>
          <a:bodyPr/>
          <a:lstStyle>
            <a:lvl1pPr defTabSz="580629">
              <a:lnSpc>
                <a:spcPct val="100000"/>
              </a:lnSpc>
              <a:spcBef>
                <a:spcPts val="0"/>
              </a:spcBef>
              <a:defRPr sz="1800" b="0" i="0">
                <a:solidFill>
                  <a:schemeClr val="tx1"/>
                </a:solidFill>
                <a:latin typeface="IBM Plex Sans Light" panose="020B0403050203000203" pitchFamily="34" charset="0"/>
              </a:defRPr>
            </a:lvl1pPr>
            <a:lvl2pPr marL="163796" indent="-163796" defTabSz="580629">
              <a:lnSpc>
                <a:spcPct val="100000"/>
              </a:lnSpc>
              <a:spcBef>
                <a:spcPts val="0"/>
              </a:spcBef>
              <a:buFont typeface="Arial" panose="020B0604020202020204" pitchFamily="34" charset="0"/>
              <a:buChar char="•"/>
              <a:defRPr sz="1800" b="0" i="0">
                <a:solidFill>
                  <a:schemeClr val="tx1"/>
                </a:solidFill>
                <a:latin typeface="IBM Plex Sans Light" panose="020B0403050203000203" pitchFamily="34" charset="0"/>
              </a:defRPr>
            </a:lvl2pPr>
            <a:lvl3pPr marL="329392" indent="-163796" defTabSz="580629">
              <a:lnSpc>
                <a:spcPct val="100000"/>
              </a:lnSpc>
              <a:spcBef>
                <a:spcPts val="0"/>
              </a:spcBef>
              <a:buFont typeface="Arial" panose="020B0604020202020204" pitchFamily="34" charset="0"/>
              <a:buChar char="•"/>
              <a:defRPr sz="1800" b="0" i="0">
                <a:solidFill>
                  <a:schemeClr val="tx1"/>
                </a:solidFill>
                <a:latin typeface="IBM Plex Sans Light" panose="020B0403050203000203" pitchFamily="34" charset="0"/>
              </a:defRPr>
            </a:lvl3pPr>
            <a:lvl4pPr marL="493188" indent="-163796" defTabSz="580629">
              <a:lnSpc>
                <a:spcPct val="100000"/>
              </a:lnSpc>
              <a:spcBef>
                <a:spcPts val="0"/>
              </a:spcBef>
              <a:buFont typeface="Arial" panose="020B0604020202020204" pitchFamily="34" charset="0"/>
              <a:buChar char="•"/>
              <a:defRPr sz="1800" b="0" i="0">
                <a:solidFill>
                  <a:schemeClr val="tx1"/>
                </a:solidFill>
                <a:latin typeface="IBM Plex Sans Light" panose="020B0403050203000203" pitchFamily="34" charset="0"/>
              </a:defRPr>
            </a:lvl4pPr>
            <a:lvl5pPr defTabSz="580629">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9" name="Text Placeholder 6">
            <a:extLst>
              <a:ext uri="{FF2B5EF4-FFF2-40B4-BE49-F238E27FC236}">
                <a16:creationId xmlns:a16="http://schemas.microsoft.com/office/drawing/2014/main" id="{BFEAE0F0-F94C-F405-C850-B3545368F695}"/>
              </a:ext>
            </a:extLst>
          </p:cNvPr>
          <p:cNvSpPr>
            <a:spLocks noGrp="1"/>
          </p:cNvSpPr>
          <p:nvPr>
            <p:ph type="body" sz="quarter" idx="51"/>
          </p:nvPr>
        </p:nvSpPr>
        <p:spPr>
          <a:xfrm>
            <a:off x="7764208" y="4786564"/>
            <a:ext cx="2921429" cy="1230152"/>
          </a:xfrm>
          <a:prstGeom prst="rect">
            <a:avLst/>
          </a:prstGeom>
        </p:spPr>
        <p:txBody>
          <a:bodyPr/>
          <a:lstStyle>
            <a:lvl1pPr defTabSz="580629">
              <a:lnSpc>
                <a:spcPct val="100000"/>
              </a:lnSpc>
              <a:spcBef>
                <a:spcPts val="0"/>
              </a:spcBef>
              <a:defRPr sz="1800" b="0" i="0">
                <a:solidFill>
                  <a:schemeClr val="tx1"/>
                </a:solidFill>
                <a:latin typeface="IBM Plex Sans Light" panose="020B0403050203000203" pitchFamily="34" charset="0"/>
              </a:defRPr>
            </a:lvl1pPr>
            <a:lvl2pPr marL="163796" indent="-163796" defTabSz="580629">
              <a:lnSpc>
                <a:spcPct val="100000"/>
              </a:lnSpc>
              <a:spcBef>
                <a:spcPts val="0"/>
              </a:spcBef>
              <a:buFont typeface="Arial" panose="020B0604020202020204" pitchFamily="34" charset="0"/>
              <a:buChar char="•"/>
              <a:defRPr sz="1800" b="0" i="0">
                <a:solidFill>
                  <a:schemeClr val="tx1"/>
                </a:solidFill>
                <a:latin typeface="IBM Plex Sans Light" panose="020B0403050203000203" pitchFamily="34" charset="0"/>
              </a:defRPr>
            </a:lvl2pPr>
            <a:lvl3pPr marL="329392" indent="-163796" defTabSz="580629">
              <a:lnSpc>
                <a:spcPct val="100000"/>
              </a:lnSpc>
              <a:spcBef>
                <a:spcPts val="0"/>
              </a:spcBef>
              <a:buFont typeface="Arial" panose="020B0604020202020204" pitchFamily="34" charset="0"/>
              <a:buChar char="•"/>
              <a:defRPr sz="1800" b="0" i="0">
                <a:solidFill>
                  <a:schemeClr val="tx1"/>
                </a:solidFill>
                <a:latin typeface="IBM Plex Sans Light" panose="020B0403050203000203" pitchFamily="34" charset="0"/>
              </a:defRPr>
            </a:lvl3pPr>
            <a:lvl4pPr marL="493188" indent="-163796" defTabSz="580629">
              <a:lnSpc>
                <a:spcPct val="100000"/>
              </a:lnSpc>
              <a:spcBef>
                <a:spcPts val="0"/>
              </a:spcBef>
              <a:buFont typeface="Arial" panose="020B0604020202020204" pitchFamily="34" charset="0"/>
              <a:buChar char="•"/>
              <a:defRPr sz="1800" b="0" i="0">
                <a:solidFill>
                  <a:schemeClr val="tx1"/>
                </a:solidFill>
                <a:latin typeface="IBM Plex Sans Light" panose="020B0403050203000203" pitchFamily="34" charset="0"/>
              </a:defRPr>
            </a:lvl4pPr>
            <a:lvl5pPr defTabSz="580629">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17366318"/>
      </p:ext>
    </p:extLst>
  </p:cSld>
  <p:clrMapOvr>
    <a:masterClrMapping/>
  </p:clrMapOvr>
  <p:transition spd="med"/>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287999" y="192601"/>
            <a:ext cx="2474591" cy="2286793"/>
          </a:xfrm>
        </p:spPr>
        <p:txBody>
          <a:bodyPr/>
          <a:lstStyle>
            <a:lvl1pPr>
              <a:lnSpc>
                <a:spcPct val="100000"/>
              </a:lnSpc>
              <a:defRPr sz="3200" b="0" i="0">
                <a:solidFill>
                  <a:schemeClr val="tx2"/>
                </a:solidFill>
                <a:latin typeface="IBM Plex Sans Light" panose="020B0403050203000203" pitchFamily="34" charset="0"/>
              </a:defRPr>
            </a:lvl1pPr>
          </a:lstStyle>
          <a:p>
            <a:r>
              <a:rPr lang="en-US" dirty="0"/>
              <a:t>Click to edit Master title style</a:t>
            </a:r>
          </a:p>
        </p:txBody>
      </p:sp>
      <p:sp>
        <p:nvSpPr>
          <p:cNvPr id="5" name="Table Placeholder 4">
            <a:extLst>
              <a:ext uri="{FF2B5EF4-FFF2-40B4-BE49-F238E27FC236}">
                <a16:creationId xmlns:a16="http://schemas.microsoft.com/office/drawing/2014/main" id="{B3D8D357-75A1-F4FD-F531-380CF7DE4340}"/>
              </a:ext>
            </a:extLst>
          </p:cNvPr>
          <p:cNvSpPr>
            <a:spLocks noGrp="1"/>
          </p:cNvSpPr>
          <p:nvPr>
            <p:ph type="tbl" sz="quarter" idx="11"/>
          </p:nvPr>
        </p:nvSpPr>
        <p:spPr>
          <a:xfrm>
            <a:off x="3333316" y="284958"/>
            <a:ext cx="8571384" cy="5715793"/>
          </a:xfrm>
          <a:prstGeom prst="rect">
            <a:avLst/>
          </a:prstGeom>
        </p:spPr>
        <p:txBody>
          <a:bodyPr anchor="ctr"/>
          <a:lstStyle>
            <a:lvl1pPr algn="ctr">
              <a:defRPr b="0" i="0">
                <a:solidFill>
                  <a:schemeClr val="tx1"/>
                </a:solidFill>
                <a:latin typeface="IBM Plex Sans Light" panose="020B0403050203000203" pitchFamily="34" charset="0"/>
              </a:defRPr>
            </a:lvl1pPr>
          </a:lstStyle>
          <a:p>
            <a:r>
              <a:rPr lang="en-US" dirty="0"/>
              <a:t>Click icon to add table</a:t>
            </a:r>
          </a:p>
        </p:txBody>
      </p:sp>
      <p:sp>
        <p:nvSpPr>
          <p:cNvPr id="4" name="Footer Placeholder 3">
            <a:extLst>
              <a:ext uri="{FF2B5EF4-FFF2-40B4-BE49-F238E27FC236}">
                <a16:creationId xmlns:a16="http://schemas.microsoft.com/office/drawing/2014/main" id="{B48A8EE3-1224-3A4B-8A9E-611D8DCF629F}"/>
              </a:ext>
            </a:extLst>
          </p:cNvPr>
          <p:cNvSpPr>
            <a:spLocks noGrp="1"/>
          </p:cNvSpPr>
          <p:nvPr>
            <p:ph type="ftr" sz="quarter" idx="12"/>
          </p:nvPr>
        </p:nvSpPr>
        <p:spPr/>
        <p:txBody>
          <a:bodyPr/>
          <a:lstStyle>
            <a:lvl1pPr>
              <a:defRPr b="0" i="0">
                <a:latin typeface="IBM Plex Sans Light" panose="020B0403050203000203" pitchFamily="34" charset="0"/>
              </a:defRPr>
            </a:lvl1pPr>
          </a:lstStyle>
          <a:p>
            <a:endParaRPr lang="en-US" dirty="0"/>
          </a:p>
        </p:txBody>
      </p:sp>
      <p:sp>
        <p:nvSpPr>
          <p:cNvPr id="6" name="Slide Number">
            <a:extLst>
              <a:ext uri="{FF2B5EF4-FFF2-40B4-BE49-F238E27FC236}">
                <a16:creationId xmlns:a16="http://schemas.microsoft.com/office/drawing/2014/main" id="{7989FA07-F7B7-BE4B-581F-7BE47BBA6051}"/>
              </a:ext>
            </a:extLst>
          </p:cNvPr>
          <p:cNvSpPr txBox="1">
            <a:spLocks noGrp="1"/>
          </p:cNvSpPr>
          <p:nvPr>
            <p:ph type="sldNum" sz="quarter" idx="4"/>
          </p:nvPr>
        </p:nvSpPr>
        <p:spPr>
          <a:xfrm>
            <a:off x="11769265" y="6469419"/>
            <a:ext cx="135436"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Light" panose="020B04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3618662168"/>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ver, plain, business unit">
    <p:bg>
      <p:bgPr>
        <a:solidFill>
          <a:schemeClr val="bg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6AD06EA-1AAE-9258-F68E-D0D307454A33}"/>
              </a:ext>
            </a:extLst>
          </p:cNvPr>
          <p:cNvSpPr>
            <a:spLocks noGrp="1"/>
          </p:cNvSpPr>
          <p:nvPr>
            <p:ph type="title"/>
          </p:nvPr>
        </p:nvSpPr>
        <p:spPr>
          <a:xfrm>
            <a:off x="287998" y="192024"/>
            <a:ext cx="5524575" cy="3144044"/>
          </a:xfrm>
        </p:spPr>
        <p:txBody>
          <a:bodyPr/>
          <a:lstStyle>
            <a:lvl1pPr>
              <a:lnSpc>
                <a:spcPct val="100000"/>
              </a:lnSpc>
              <a:defRPr sz="4299">
                <a:solidFill>
                  <a:schemeClr val="tx2"/>
                </a:solidFill>
              </a:defRPr>
            </a:lvl1pPr>
          </a:lstStyle>
          <a:p>
            <a:r>
              <a:rPr lang="en-GB"/>
              <a:t>Click to edit Master title style</a:t>
            </a:r>
            <a:endParaRPr lang="en-US" dirty="0"/>
          </a:p>
        </p:txBody>
      </p:sp>
      <p:sp>
        <p:nvSpPr>
          <p:cNvPr id="5" name="Text Placeholder 4">
            <a:extLst>
              <a:ext uri="{FF2B5EF4-FFF2-40B4-BE49-F238E27FC236}">
                <a16:creationId xmlns:a16="http://schemas.microsoft.com/office/drawing/2014/main" id="{F3A2629C-3C99-5809-3D6C-46ACEB922F7C}"/>
              </a:ext>
            </a:extLst>
          </p:cNvPr>
          <p:cNvSpPr>
            <a:spLocks noGrp="1"/>
          </p:cNvSpPr>
          <p:nvPr>
            <p:ph type="body" sz="quarter" idx="10"/>
          </p:nvPr>
        </p:nvSpPr>
        <p:spPr>
          <a:xfrm>
            <a:off x="287998" y="6231636"/>
            <a:ext cx="5524575" cy="381000"/>
          </a:xfrm>
        </p:spPr>
        <p:txBody>
          <a:bodyPr anchor="b"/>
          <a:lstStyle>
            <a:lvl1pPr>
              <a:lnSpc>
                <a:spcPct val="110000"/>
              </a:lnSpc>
              <a:spcBef>
                <a:spcPts val="0"/>
              </a:spcBef>
              <a:defRPr sz="1400">
                <a:solidFill>
                  <a:schemeClr val="tx1"/>
                </a:solidFill>
              </a:defRPr>
            </a:lvl1pPr>
          </a:lstStyle>
          <a:p>
            <a:pPr lvl="0"/>
            <a:r>
              <a:rPr lang="en-GB"/>
              <a:t>Click to edit Master text styles</a:t>
            </a:r>
          </a:p>
        </p:txBody>
      </p:sp>
      <p:pic>
        <p:nvPicPr>
          <p:cNvPr id="3" name="Picture 2" descr="IBM 8-bar logo">
            <a:extLst>
              <a:ext uri="{FF2B5EF4-FFF2-40B4-BE49-F238E27FC236}">
                <a16:creationId xmlns:a16="http://schemas.microsoft.com/office/drawing/2014/main" id="{6C5E26C6-9CEF-2A61-0C64-FAACB68F53D2}"/>
              </a:ext>
            </a:extLst>
          </p:cNvPr>
          <p:cNvPicPr>
            <a:picLocks noChangeAspect="1"/>
          </p:cNvPicPr>
          <p:nvPr userDrawn="1"/>
        </p:nvPicPr>
        <p:blipFill>
          <a:blip r:embed="rId2"/>
          <a:stretch>
            <a:fillRect/>
          </a:stretch>
        </p:blipFill>
        <p:spPr>
          <a:xfrm>
            <a:off x="11138525" y="6263482"/>
            <a:ext cx="819043" cy="304800"/>
          </a:xfrm>
          <a:prstGeom prst="rect">
            <a:avLst/>
          </a:prstGeom>
        </p:spPr>
      </p:pic>
    </p:spTree>
    <p:extLst>
      <p:ext uri="{BB962C8B-B14F-4D97-AF65-F5344CB8AC3E}">
        <p14:creationId xmlns:p14="http://schemas.microsoft.com/office/powerpoint/2010/main" val="30464041"/>
      </p:ext>
    </p:extLst>
  </p:cSld>
  <p:clrMapOvr>
    <a:masterClrMapping/>
  </p:clrMapOvr>
  <p:transition spd="med"/>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Legal disclaimer, one column">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BB717A5-5D28-36C3-250F-93E0C68721CA}"/>
              </a:ext>
            </a:extLst>
          </p:cNvPr>
          <p:cNvSpPr>
            <a:spLocks noGrp="1"/>
          </p:cNvSpPr>
          <p:nvPr>
            <p:ph type="body" sz="quarter" idx="14"/>
          </p:nvPr>
        </p:nvSpPr>
        <p:spPr>
          <a:xfrm>
            <a:off x="287999" y="192600"/>
            <a:ext cx="2477765" cy="1429544"/>
          </a:xfrm>
          <a:prstGeom prst="rect">
            <a:avLst/>
          </a:prstGeom>
        </p:spPr>
        <p:txBody>
          <a:bodyPr/>
          <a:lstStyle>
            <a:lvl1pPr>
              <a:lnSpc>
                <a:spcPct val="100000"/>
              </a:lnSpc>
              <a:spcBef>
                <a:spcPts val="0"/>
              </a:spcBef>
              <a:defRPr sz="3200" b="0" i="0">
                <a:solidFill>
                  <a:schemeClr val="tx2"/>
                </a:solidFill>
                <a:latin typeface="IBM Plex Sans Light" panose="020B0403050203000203" pitchFamily="34" charset="0"/>
              </a:defRPr>
            </a:lvl1pPr>
            <a:lvl2pPr>
              <a:lnSpc>
                <a:spcPct val="100000"/>
              </a:lnSpc>
              <a:spcBef>
                <a:spcPts val="0"/>
              </a:spcBef>
              <a:defRPr sz="3200">
                <a:solidFill>
                  <a:schemeClr val="tx1"/>
                </a:solidFill>
              </a:defRPr>
            </a:lvl2pPr>
            <a:lvl3pPr>
              <a:lnSpc>
                <a:spcPct val="100000"/>
              </a:lnSpc>
              <a:spcBef>
                <a:spcPts val="0"/>
              </a:spcBef>
              <a:defRPr sz="3200">
                <a:solidFill>
                  <a:schemeClr val="tx1"/>
                </a:solidFill>
              </a:defRPr>
            </a:lvl3pPr>
            <a:lvl4pPr>
              <a:lnSpc>
                <a:spcPct val="100000"/>
              </a:lnSpc>
              <a:spcBef>
                <a:spcPts val="0"/>
              </a:spcBef>
              <a:defRPr sz="3200">
                <a:solidFill>
                  <a:schemeClr val="tx1"/>
                </a:solidFill>
              </a:defRPr>
            </a:lvl4pPr>
            <a:lvl5pPr>
              <a:lnSpc>
                <a:spcPct val="100000"/>
              </a:lnSpc>
              <a:spcBef>
                <a:spcPts val="0"/>
              </a:spcBef>
              <a:defRPr sz="3200">
                <a:solidFill>
                  <a:schemeClr val="tx1"/>
                </a:solidFill>
              </a:defRPr>
            </a:lvl5pPr>
          </a:lstStyle>
          <a:p>
            <a:pPr lvl="0"/>
            <a:r>
              <a:rPr lang="en-US" dirty="0"/>
              <a:t>Click to edit Master text styles</a:t>
            </a:r>
          </a:p>
        </p:txBody>
      </p:sp>
      <p:sp>
        <p:nvSpPr>
          <p:cNvPr id="7" name="Text Placeholder 6">
            <a:extLst>
              <a:ext uri="{FF2B5EF4-FFF2-40B4-BE49-F238E27FC236}">
                <a16:creationId xmlns:a16="http://schemas.microsoft.com/office/drawing/2014/main" id="{13FF5DC1-E283-8AC5-8620-936474303181}"/>
              </a:ext>
            </a:extLst>
          </p:cNvPr>
          <p:cNvSpPr>
            <a:spLocks noGrp="1"/>
          </p:cNvSpPr>
          <p:nvPr>
            <p:ph type="body" sz="quarter" idx="15" hasCustomPrompt="1"/>
          </p:nvPr>
        </p:nvSpPr>
        <p:spPr>
          <a:xfrm>
            <a:off x="9428524" y="284958"/>
            <a:ext cx="2476177" cy="5715793"/>
          </a:xfrm>
          <a:prstGeom prst="rect">
            <a:avLst/>
          </a:prstGeom>
        </p:spPr>
        <p:txBody>
          <a:bodyPr/>
          <a:lstStyle>
            <a:lvl1pPr>
              <a:lnSpc>
                <a:spcPct val="100000"/>
              </a:lnSpc>
              <a:spcBef>
                <a:spcPts val="0"/>
              </a:spcBef>
              <a:defRPr sz="800" b="0" i="0">
                <a:solidFill>
                  <a:schemeClr val="tx1"/>
                </a:solidFill>
                <a:latin typeface="IBM Plex Sans Light" panose="020B0403050203000203" pitchFamily="34" charset="0"/>
              </a:defRPr>
            </a:lvl1pPr>
            <a:lvl2pPr marL="73150" indent="-73150">
              <a:lnSpc>
                <a:spcPct val="120000"/>
              </a:lnSpc>
              <a:spcBef>
                <a:spcPts val="0"/>
              </a:spcBef>
              <a:defRPr sz="800" b="0" i="0">
                <a:solidFill>
                  <a:schemeClr val="tx1"/>
                </a:solidFill>
                <a:latin typeface="IBM Plex Sans" panose="020B0503050203000203" pitchFamily="34" charset="0"/>
              </a:defRPr>
            </a:lvl2pPr>
            <a:lvl3pPr marL="146300" indent="-73150">
              <a:lnSpc>
                <a:spcPct val="120000"/>
              </a:lnSpc>
              <a:spcBef>
                <a:spcPts val="0"/>
              </a:spcBef>
              <a:defRPr sz="800" b="0" i="0">
                <a:solidFill>
                  <a:schemeClr val="tx1"/>
                </a:solidFill>
                <a:latin typeface="IBM Plex Sans" panose="020B0503050203000203" pitchFamily="34" charset="0"/>
              </a:defRPr>
            </a:lvl3pPr>
            <a:lvl4pPr marL="219451" indent="-73150">
              <a:lnSpc>
                <a:spcPct val="120000"/>
              </a:lnSpc>
              <a:spcBef>
                <a:spcPts val="0"/>
              </a:spcBef>
              <a:defRPr sz="800" b="0" i="0">
                <a:solidFill>
                  <a:schemeClr val="tx1"/>
                </a:solidFill>
                <a:latin typeface="IBM Plex Sans" panose="020B0503050203000203" pitchFamily="34" charset="0"/>
              </a:defRPr>
            </a:lvl4pPr>
            <a:lvl5pPr>
              <a:lnSpc>
                <a:spcPct val="120000"/>
              </a:lnSpc>
              <a:spcBef>
                <a:spcPts val="0"/>
              </a:spcBef>
              <a:defRPr sz="800" b="0" i="0">
                <a:solidFill>
                  <a:schemeClr val="tx1"/>
                </a:solidFill>
                <a:latin typeface="IBM Plex Sans" panose="020B0503050203000203" pitchFamily="34" charset="0"/>
              </a:defRPr>
            </a:lvl5pPr>
          </a:lstStyle>
          <a:p>
            <a:r>
              <a:rPr lang="en-US" dirty="0"/>
              <a:t>Copy and paste appropriate legal disclaimer text from one of the three options in the PDF guidance deck, found on pages 22-24. Always use the proper legal disclaimer for your presentation audience.</a:t>
            </a:r>
          </a:p>
        </p:txBody>
      </p:sp>
      <p:sp>
        <p:nvSpPr>
          <p:cNvPr id="2" name="Footer Placeholder 1">
            <a:extLst>
              <a:ext uri="{FF2B5EF4-FFF2-40B4-BE49-F238E27FC236}">
                <a16:creationId xmlns:a16="http://schemas.microsoft.com/office/drawing/2014/main" id="{04A6E1A4-1881-81E9-2BBE-BC4DBFE11A0E}"/>
              </a:ext>
            </a:extLst>
          </p:cNvPr>
          <p:cNvSpPr>
            <a:spLocks noGrp="1"/>
          </p:cNvSpPr>
          <p:nvPr>
            <p:ph type="ftr" sz="quarter" idx="16"/>
          </p:nvPr>
        </p:nvSpPr>
        <p:spPr/>
        <p:txBody>
          <a:bodyPr/>
          <a:lstStyle>
            <a:lvl1pPr>
              <a:defRPr b="0" i="0">
                <a:latin typeface="IBM Plex Sans Light" panose="020B0403050203000203" pitchFamily="34" charset="0"/>
              </a:defRPr>
            </a:lvl1pPr>
          </a:lstStyle>
          <a:p>
            <a:endParaRPr lang="en-US" dirty="0"/>
          </a:p>
        </p:txBody>
      </p:sp>
      <p:sp>
        <p:nvSpPr>
          <p:cNvPr id="6" name="Slide Number">
            <a:extLst>
              <a:ext uri="{FF2B5EF4-FFF2-40B4-BE49-F238E27FC236}">
                <a16:creationId xmlns:a16="http://schemas.microsoft.com/office/drawing/2014/main" id="{80270476-9FE1-F85E-6F9B-322B184D8FC9}"/>
              </a:ext>
            </a:extLst>
          </p:cNvPr>
          <p:cNvSpPr txBox="1">
            <a:spLocks noGrp="1"/>
          </p:cNvSpPr>
          <p:nvPr>
            <p:ph type="sldNum" sz="quarter" idx="4"/>
          </p:nvPr>
        </p:nvSpPr>
        <p:spPr>
          <a:xfrm>
            <a:off x="11769265" y="6469419"/>
            <a:ext cx="135436"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Light" panose="020B04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619414280"/>
      </p:ext>
    </p:extLst>
  </p:cSld>
  <p:clrMapOvr>
    <a:masterClrMapping/>
  </p:clrMapOvr>
  <p:transition spd="med"/>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287999" y="192601"/>
            <a:ext cx="2474591" cy="763524"/>
          </a:xfrm>
        </p:spPr>
        <p:txBody>
          <a:bodyPr/>
          <a:lstStyle>
            <a:lvl1pPr>
              <a:lnSpc>
                <a:spcPct val="100000"/>
              </a:lnSpc>
              <a:defRPr sz="3200" b="0" i="0">
                <a:solidFill>
                  <a:schemeClr val="tx2"/>
                </a:solidFill>
                <a:latin typeface="IBM Plex Sans Light" panose="020B0403050203000203" pitchFamily="34" charset="0"/>
              </a:defRPr>
            </a:lvl1pPr>
          </a:lstStyle>
          <a:p>
            <a:r>
              <a:rPr lang="en-US" dirty="0"/>
              <a:t>Click to edit Master title style</a:t>
            </a:r>
          </a:p>
        </p:txBody>
      </p:sp>
      <p:sp>
        <p:nvSpPr>
          <p:cNvPr id="4" name="Footer Placeholder 3">
            <a:extLst>
              <a:ext uri="{FF2B5EF4-FFF2-40B4-BE49-F238E27FC236}">
                <a16:creationId xmlns:a16="http://schemas.microsoft.com/office/drawing/2014/main" id="{69559113-A66F-B148-0A73-FD8B5C2B023D}"/>
              </a:ext>
            </a:extLst>
          </p:cNvPr>
          <p:cNvSpPr>
            <a:spLocks noGrp="1"/>
          </p:cNvSpPr>
          <p:nvPr>
            <p:ph type="ftr" sz="quarter" idx="12"/>
          </p:nvPr>
        </p:nvSpPr>
        <p:spPr/>
        <p:txBody>
          <a:bodyPr/>
          <a:lstStyle>
            <a:lvl1pPr>
              <a:defRPr b="0" i="0">
                <a:latin typeface="IBM Plex Sans Light" panose="020B0403050203000203" pitchFamily="34" charset="0"/>
              </a:defRPr>
            </a:lvl1pPr>
          </a:lstStyle>
          <a:p>
            <a:endParaRPr lang="en-US" dirty="0"/>
          </a:p>
        </p:txBody>
      </p:sp>
      <p:sp>
        <p:nvSpPr>
          <p:cNvPr id="5" name="Slide Number">
            <a:extLst>
              <a:ext uri="{FF2B5EF4-FFF2-40B4-BE49-F238E27FC236}">
                <a16:creationId xmlns:a16="http://schemas.microsoft.com/office/drawing/2014/main" id="{BAFC9C6E-79FD-9BB8-F74D-EAA013319C68}"/>
              </a:ext>
            </a:extLst>
          </p:cNvPr>
          <p:cNvSpPr txBox="1">
            <a:spLocks noGrp="1"/>
          </p:cNvSpPr>
          <p:nvPr>
            <p:ph type="sldNum" sz="quarter" idx="4"/>
          </p:nvPr>
        </p:nvSpPr>
        <p:spPr>
          <a:xfrm>
            <a:off x="11769265" y="6469419"/>
            <a:ext cx="135436"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Light" panose="020B04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255811544"/>
      </p:ext>
    </p:extLst>
  </p:cSld>
  <p:clrMapOvr>
    <a:masterClrMapping/>
  </p:clrMapOvr>
  <p:transition spd="med"/>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Legal disclaimer, two columns">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BB717A5-5D28-36C3-250F-93E0C68721CA}"/>
              </a:ext>
            </a:extLst>
          </p:cNvPr>
          <p:cNvSpPr>
            <a:spLocks noGrp="1"/>
          </p:cNvSpPr>
          <p:nvPr>
            <p:ph type="body" sz="quarter" idx="14"/>
          </p:nvPr>
        </p:nvSpPr>
        <p:spPr>
          <a:xfrm>
            <a:off x="287999" y="192600"/>
            <a:ext cx="2477765" cy="1429544"/>
          </a:xfrm>
          <a:prstGeom prst="rect">
            <a:avLst/>
          </a:prstGeom>
        </p:spPr>
        <p:txBody>
          <a:bodyPr/>
          <a:lstStyle>
            <a:lvl1pPr>
              <a:lnSpc>
                <a:spcPct val="100000"/>
              </a:lnSpc>
              <a:spcBef>
                <a:spcPts val="0"/>
              </a:spcBef>
              <a:defRPr sz="3200" b="0" i="0">
                <a:solidFill>
                  <a:schemeClr val="tx2"/>
                </a:solidFill>
                <a:latin typeface="IBM Plex Sans Light" panose="020B0403050203000203" pitchFamily="34" charset="0"/>
              </a:defRPr>
            </a:lvl1pPr>
            <a:lvl2pPr>
              <a:lnSpc>
                <a:spcPct val="100000"/>
              </a:lnSpc>
              <a:spcBef>
                <a:spcPts val="0"/>
              </a:spcBef>
              <a:defRPr sz="3200">
                <a:solidFill>
                  <a:schemeClr val="tx1"/>
                </a:solidFill>
              </a:defRPr>
            </a:lvl2pPr>
            <a:lvl3pPr>
              <a:lnSpc>
                <a:spcPct val="100000"/>
              </a:lnSpc>
              <a:spcBef>
                <a:spcPts val="0"/>
              </a:spcBef>
              <a:defRPr sz="3200">
                <a:solidFill>
                  <a:schemeClr val="tx1"/>
                </a:solidFill>
              </a:defRPr>
            </a:lvl3pPr>
            <a:lvl4pPr>
              <a:lnSpc>
                <a:spcPct val="100000"/>
              </a:lnSpc>
              <a:spcBef>
                <a:spcPts val="0"/>
              </a:spcBef>
              <a:defRPr sz="3200">
                <a:solidFill>
                  <a:schemeClr val="tx1"/>
                </a:solidFill>
              </a:defRPr>
            </a:lvl4pPr>
            <a:lvl5pPr>
              <a:lnSpc>
                <a:spcPct val="100000"/>
              </a:lnSpc>
              <a:spcBef>
                <a:spcPts val="0"/>
              </a:spcBef>
              <a:defRPr sz="3200">
                <a:solidFill>
                  <a:schemeClr val="tx1"/>
                </a:solidFill>
              </a:defRPr>
            </a:lvl5pPr>
          </a:lstStyle>
          <a:p>
            <a:pPr lvl="0"/>
            <a:r>
              <a:rPr lang="en-US" dirty="0"/>
              <a:t>Click to edit Master text styles</a:t>
            </a:r>
          </a:p>
        </p:txBody>
      </p:sp>
      <p:sp>
        <p:nvSpPr>
          <p:cNvPr id="7" name="Text Placeholder 6">
            <a:extLst>
              <a:ext uri="{FF2B5EF4-FFF2-40B4-BE49-F238E27FC236}">
                <a16:creationId xmlns:a16="http://schemas.microsoft.com/office/drawing/2014/main" id="{13FF5DC1-E283-8AC5-8620-936474303181}"/>
              </a:ext>
            </a:extLst>
          </p:cNvPr>
          <p:cNvSpPr>
            <a:spLocks noGrp="1"/>
          </p:cNvSpPr>
          <p:nvPr>
            <p:ph type="body" sz="quarter" idx="15" hasCustomPrompt="1"/>
          </p:nvPr>
        </p:nvSpPr>
        <p:spPr>
          <a:xfrm>
            <a:off x="9428524" y="284958"/>
            <a:ext cx="2476177" cy="5715793"/>
          </a:xfrm>
          <a:prstGeom prst="rect">
            <a:avLst/>
          </a:prstGeom>
        </p:spPr>
        <p:txBody>
          <a:bodyPr/>
          <a:lstStyle>
            <a:lvl1pPr>
              <a:lnSpc>
                <a:spcPct val="100000"/>
              </a:lnSpc>
              <a:spcBef>
                <a:spcPts val="0"/>
              </a:spcBef>
              <a:defRPr sz="800" b="0" i="0">
                <a:solidFill>
                  <a:schemeClr val="tx1"/>
                </a:solidFill>
                <a:latin typeface="IBM Plex Sans Light" panose="020B0403050203000203" pitchFamily="34" charset="0"/>
              </a:defRPr>
            </a:lvl1pPr>
            <a:lvl2pPr marL="73150" indent="-73150">
              <a:lnSpc>
                <a:spcPct val="120000"/>
              </a:lnSpc>
              <a:spcBef>
                <a:spcPts val="0"/>
              </a:spcBef>
              <a:defRPr sz="800" b="0" i="0">
                <a:solidFill>
                  <a:schemeClr val="tx1"/>
                </a:solidFill>
                <a:latin typeface="IBM Plex Sans" panose="020B0503050203000203" pitchFamily="34" charset="0"/>
              </a:defRPr>
            </a:lvl2pPr>
            <a:lvl3pPr marL="146300" indent="-73150">
              <a:lnSpc>
                <a:spcPct val="120000"/>
              </a:lnSpc>
              <a:spcBef>
                <a:spcPts val="0"/>
              </a:spcBef>
              <a:defRPr sz="800" b="0" i="0">
                <a:solidFill>
                  <a:schemeClr val="tx1"/>
                </a:solidFill>
                <a:latin typeface="IBM Plex Sans" panose="020B0503050203000203" pitchFamily="34" charset="0"/>
              </a:defRPr>
            </a:lvl3pPr>
            <a:lvl4pPr marL="219451" indent="-73150">
              <a:lnSpc>
                <a:spcPct val="120000"/>
              </a:lnSpc>
              <a:spcBef>
                <a:spcPts val="0"/>
              </a:spcBef>
              <a:defRPr sz="800" b="0" i="0">
                <a:solidFill>
                  <a:schemeClr val="tx1"/>
                </a:solidFill>
                <a:latin typeface="IBM Plex Sans" panose="020B0503050203000203" pitchFamily="34" charset="0"/>
              </a:defRPr>
            </a:lvl4pPr>
            <a:lvl5pPr>
              <a:lnSpc>
                <a:spcPct val="120000"/>
              </a:lnSpc>
              <a:spcBef>
                <a:spcPts val="0"/>
              </a:spcBef>
              <a:defRPr sz="800" b="0" i="0">
                <a:solidFill>
                  <a:schemeClr val="tx1"/>
                </a:solidFill>
                <a:latin typeface="IBM Plex Sans" panose="020B0503050203000203" pitchFamily="34" charset="0"/>
              </a:defRPr>
            </a:lvl5pPr>
          </a:lstStyle>
          <a:p>
            <a:r>
              <a:rPr lang="en-US" dirty="0"/>
              <a:t>Copy and paste appropriate legal disclaimer text from one of the three options in the PDF guidance deck, found on pages 22-24. Always use the proper legal disclaimer for your presentation audience.</a:t>
            </a:r>
          </a:p>
        </p:txBody>
      </p:sp>
      <p:sp>
        <p:nvSpPr>
          <p:cNvPr id="2" name="Footer Placeholder 1">
            <a:extLst>
              <a:ext uri="{FF2B5EF4-FFF2-40B4-BE49-F238E27FC236}">
                <a16:creationId xmlns:a16="http://schemas.microsoft.com/office/drawing/2014/main" id="{04A6E1A4-1881-81E9-2BBE-BC4DBFE11A0E}"/>
              </a:ext>
            </a:extLst>
          </p:cNvPr>
          <p:cNvSpPr>
            <a:spLocks noGrp="1"/>
          </p:cNvSpPr>
          <p:nvPr>
            <p:ph type="ftr" sz="quarter" idx="16"/>
          </p:nvPr>
        </p:nvSpPr>
        <p:spPr>
          <a:xfrm>
            <a:off x="290475" y="6402389"/>
            <a:ext cx="2477765" cy="190500"/>
          </a:xfrm>
        </p:spPr>
        <p:txBody>
          <a:bodyPr/>
          <a:lstStyle>
            <a:lvl1pPr>
              <a:defRPr b="0" i="0">
                <a:latin typeface="IBM Plex Sans Light" panose="020B0403050203000203" pitchFamily="34" charset="0"/>
              </a:defRPr>
            </a:lvl1pPr>
          </a:lstStyle>
          <a:p>
            <a:endParaRPr lang="en-US" dirty="0"/>
          </a:p>
        </p:txBody>
      </p:sp>
      <p:sp>
        <p:nvSpPr>
          <p:cNvPr id="6" name="Text Placeholder 6">
            <a:extLst>
              <a:ext uri="{FF2B5EF4-FFF2-40B4-BE49-F238E27FC236}">
                <a16:creationId xmlns:a16="http://schemas.microsoft.com/office/drawing/2014/main" id="{54E531DA-4051-706E-065B-21A03914153D}"/>
              </a:ext>
            </a:extLst>
          </p:cNvPr>
          <p:cNvSpPr>
            <a:spLocks noGrp="1"/>
          </p:cNvSpPr>
          <p:nvPr>
            <p:ph type="body" sz="quarter" idx="17" hasCustomPrompt="1"/>
          </p:nvPr>
        </p:nvSpPr>
        <p:spPr>
          <a:xfrm>
            <a:off x="6380920" y="284958"/>
            <a:ext cx="2476177" cy="5715793"/>
          </a:xfrm>
          <a:prstGeom prst="rect">
            <a:avLst/>
          </a:prstGeom>
        </p:spPr>
        <p:txBody>
          <a:bodyPr/>
          <a:lstStyle>
            <a:lvl1pPr>
              <a:lnSpc>
                <a:spcPct val="100000"/>
              </a:lnSpc>
              <a:spcBef>
                <a:spcPts val="0"/>
              </a:spcBef>
              <a:defRPr sz="800" b="0" i="0">
                <a:solidFill>
                  <a:schemeClr val="tx1"/>
                </a:solidFill>
                <a:latin typeface="IBM Plex Sans Light" panose="020B0403050203000203" pitchFamily="34" charset="0"/>
              </a:defRPr>
            </a:lvl1pPr>
            <a:lvl2pPr marL="73150" indent="-73150">
              <a:lnSpc>
                <a:spcPct val="120000"/>
              </a:lnSpc>
              <a:spcBef>
                <a:spcPts val="0"/>
              </a:spcBef>
              <a:defRPr sz="800" b="0" i="0">
                <a:solidFill>
                  <a:schemeClr val="tx1"/>
                </a:solidFill>
                <a:latin typeface="IBM Plex Sans" panose="020B0503050203000203" pitchFamily="34" charset="0"/>
              </a:defRPr>
            </a:lvl2pPr>
            <a:lvl3pPr marL="146300" indent="-73150">
              <a:lnSpc>
                <a:spcPct val="120000"/>
              </a:lnSpc>
              <a:spcBef>
                <a:spcPts val="0"/>
              </a:spcBef>
              <a:defRPr sz="800" b="0" i="0">
                <a:solidFill>
                  <a:schemeClr val="tx1"/>
                </a:solidFill>
                <a:latin typeface="IBM Plex Sans" panose="020B0503050203000203" pitchFamily="34" charset="0"/>
              </a:defRPr>
            </a:lvl3pPr>
            <a:lvl4pPr marL="219451" indent="-73150">
              <a:lnSpc>
                <a:spcPct val="120000"/>
              </a:lnSpc>
              <a:spcBef>
                <a:spcPts val="0"/>
              </a:spcBef>
              <a:defRPr sz="800" b="0" i="0">
                <a:solidFill>
                  <a:schemeClr val="tx1"/>
                </a:solidFill>
                <a:latin typeface="IBM Plex Sans" panose="020B0503050203000203" pitchFamily="34" charset="0"/>
              </a:defRPr>
            </a:lvl4pPr>
            <a:lvl5pPr>
              <a:lnSpc>
                <a:spcPct val="120000"/>
              </a:lnSpc>
              <a:spcBef>
                <a:spcPts val="0"/>
              </a:spcBef>
              <a:defRPr sz="800" b="0" i="0">
                <a:solidFill>
                  <a:schemeClr val="tx1"/>
                </a:solidFill>
                <a:latin typeface="IBM Plex Sans" panose="020B0503050203000203" pitchFamily="34" charset="0"/>
              </a:defRPr>
            </a:lvl5pPr>
          </a:lstStyle>
          <a:p>
            <a:r>
              <a:rPr lang="en-US" dirty="0"/>
              <a:t>Copy and paste appropriate legal disclaimer text from one of the three options in the PDF guidance deck, found on pages 22-24. Always use the proper legal disclaimer for your presentation audience.</a:t>
            </a:r>
          </a:p>
        </p:txBody>
      </p:sp>
      <p:sp>
        <p:nvSpPr>
          <p:cNvPr id="5" name="Slide Number">
            <a:extLst>
              <a:ext uri="{FF2B5EF4-FFF2-40B4-BE49-F238E27FC236}">
                <a16:creationId xmlns:a16="http://schemas.microsoft.com/office/drawing/2014/main" id="{CAD686F0-BF95-1E62-61EC-967907338873}"/>
              </a:ext>
            </a:extLst>
          </p:cNvPr>
          <p:cNvSpPr txBox="1">
            <a:spLocks noGrp="1"/>
          </p:cNvSpPr>
          <p:nvPr>
            <p:ph type="sldNum" sz="quarter" idx="4"/>
          </p:nvPr>
        </p:nvSpPr>
        <p:spPr>
          <a:xfrm>
            <a:off x="11769265" y="6469419"/>
            <a:ext cx="135436"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Light" panose="020B04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883793763"/>
      </p:ext>
    </p:extLst>
  </p:cSld>
  <p:clrMapOvr>
    <a:masterClrMapping/>
  </p:clrMapOvr>
  <p:transition spd="med"/>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7060FE5-C047-4041-AB41-F553D2847ED5}"/>
              </a:ext>
            </a:extLst>
          </p:cNvPr>
          <p:cNvPicPr>
            <a:picLocks noChangeAspect="1"/>
          </p:cNvPicPr>
          <p:nvPr userDrawn="1"/>
        </p:nvPicPr>
        <p:blipFill>
          <a:blip r:embed="rId2"/>
          <a:stretch>
            <a:fillRect/>
          </a:stretch>
        </p:blipFill>
        <p:spPr>
          <a:xfrm>
            <a:off x="5232005" y="3084231"/>
            <a:ext cx="1727991" cy="689540"/>
          </a:xfrm>
          <a:prstGeom prst="rect">
            <a:avLst/>
          </a:prstGeom>
        </p:spPr>
      </p:pic>
    </p:spTree>
    <p:extLst>
      <p:ext uri="{BB962C8B-B14F-4D97-AF65-F5344CB8AC3E}">
        <p14:creationId xmlns:p14="http://schemas.microsoft.com/office/powerpoint/2010/main" val="539085327"/>
      </p:ext>
    </p:extLst>
  </p:cSld>
  <p:clrMapOvr>
    <a:masterClrMapping/>
  </p:clrMapOvr>
  <p:transition spd="med"/>
</p:sldLayout>
</file>

<file path=ppt/slideLayouts/slideLayout16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97B050-A825-4E71-9348-8FEA607227EB}" type="datetime1">
              <a:rPr lang="en-US" smtClean="0"/>
              <a:t>10/21/2024</a:t>
            </a:fld>
            <a:endParaRPr lang="en-US"/>
          </a:p>
        </p:txBody>
      </p:sp>
      <p:sp>
        <p:nvSpPr>
          <p:cNvPr id="5" name="Footer Placeholder 4"/>
          <p:cNvSpPr>
            <a:spLocks noGrp="1"/>
          </p:cNvSpPr>
          <p:nvPr>
            <p:ph type="ftr" sz="quarter" idx="11"/>
          </p:nvPr>
        </p:nvSpPr>
        <p:spPr>
          <a:xfrm>
            <a:off x="4038600" y="6356352"/>
            <a:ext cx="4114800" cy="365125"/>
          </a:xfrm>
        </p:spPr>
        <p:txBody>
          <a:bodyPr/>
          <a:lstStyle/>
          <a:p>
            <a:r>
              <a:rPr lang="en-US"/>
              <a:t>IBM Internal                                                   IBM Confidential</a:t>
            </a:r>
          </a:p>
        </p:txBody>
      </p:sp>
      <p:sp>
        <p:nvSpPr>
          <p:cNvPr id="6" name="Slide Number Placeholder 5"/>
          <p:cNvSpPr>
            <a:spLocks noGrp="1"/>
          </p:cNvSpPr>
          <p:nvPr>
            <p:ph type="sldNum" sz="quarter" idx="12"/>
          </p:nvPr>
        </p:nvSpPr>
        <p:spPr/>
        <p:txBody>
          <a:bodyPr/>
          <a:lstStyle/>
          <a:p>
            <a:fld id="{ED187111-942E-A842-BD90-2494608886BD}" type="slidenum">
              <a:rPr lang="en-US" smtClean="0"/>
              <a:t>‹#›</a:t>
            </a:fld>
            <a:endParaRPr lang="en-US"/>
          </a:p>
        </p:txBody>
      </p:sp>
    </p:spTree>
    <p:extLst>
      <p:ext uri="{BB962C8B-B14F-4D97-AF65-F5344CB8AC3E}">
        <p14:creationId xmlns:p14="http://schemas.microsoft.com/office/powerpoint/2010/main" val="1746279778"/>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userDrawn="1">
  <p:cSld name="1_Boxes, 4 stacked, small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287997" y="784882"/>
            <a:ext cx="2857128" cy="1138428"/>
          </a:xfrm>
        </p:spPr>
        <p:txBody>
          <a:bodyPr/>
          <a:lstStyle>
            <a:lvl1pPr>
              <a:lnSpc>
                <a:spcPct val="110000"/>
              </a:lnSpc>
              <a:defRPr sz="1800">
                <a:solidFill>
                  <a:schemeClr val="tx2"/>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p:nvPr>
        </p:nvSpPr>
        <p:spPr>
          <a:xfrm>
            <a:off x="6381681" y="250545"/>
            <a:ext cx="2476179" cy="2572544"/>
          </a:xfrm>
        </p:spPr>
        <p:txBody>
          <a:bodyPr/>
          <a:lstStyle>
            <a:lvl1pPr>
              <a:lnSpc>
                <a:spcPct val="110000"/>
              </a:lnSpc>
              <a:spcBef>
                <a:spcPts val="0"/>
              </a:spcBef>
              <a:defRPr sz="1400" b="0" i="0">
                <a:solidFill>
                  <a:schemeClr val="tx1"/>
                </a:solidFill>
                <a:latin typeface="IBM Plex Sans Light" panose="020B0403050203000203" pitchFamily="34" charset="0"/>
              </a:defRPr>
            </a:lvl1pPr>
            <a:lvl2pPr marL="127987" indent="-127987">
              <a:lnSpc>
                <a:spcPct val="110000"/>
              </a:lnSpc>
              <a:spcBef>
                <a:spcPts val="0"/>
              </a:spcBef>
              <a:defRPr sz="1400" b="0" i="0">
                <a:solidFill>
                  <a:schemeClr val="tx1"/>
                </a:solidFill>
                <a:latin typeface="IBM Plex Sans Light" panose="020B0403050203000203" pitchFamily="34" charset="0"/>
              </a:defRPr>
            </a:lvl2pPr>
            <a:lvl3pPr marL="255975" indent="-127987">
              <a:lnSpc>
                <a:spcPct val="110000"/>
              </a:lnSpc>
              <a:spcBef>
                <a:spcPts val="0"/>
              </a:spcBef>
              <a:defRPr sz="1400" b="0" i="0">
                <a:solidFill>
                  <a:schemeClr val="tx1"/>
                </a:solidFill>
                <a:latin typeface="IBM Plex Sans Light" panose="020B0403050203000203" pitchFamily="34" charset="0"/>
              </a:defRPr>
            </a:lvl3pPr>
            <a:lvl4pPr marL="383961" indent="-127987">
              <a:lnSpc>
                <a:spcPct val="110000"/>
              </a:lnSpc>
              <a:spcBef>
                <a:spcPts val="0"/>
              </a:spcBef>
              <a:defRPr sz="1400" b="0" i="0">
                <a:solidFill>
                  <a:schemeClr val="tx1"/>
                </a:solidFill>
                <a:latin typeface="IBM Plex Sans Light" panose="020B0403050203000203" pitchFamily="34" charset="0"/>
              </a:defRPr>
            </a:lvl4pPr>
            <a:lvl5pPr>
              <a:lnSpc>
                <a:spcPct val="110000"/>
              </a:lnSpc>
              <a:spcBef>
                <a:spcPts val="0"/>
              </a:spcBef>
              <a:defRPr sz="1400" b="0" i="0">
                <a:solidFill>
                  <a:schemeClr val="tx1"/>
                </a:solidFill>
                <a:latin typeface="IBM Plex Sans Light" panose="020B04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p:nvPr>
        </p:nvSpPr>
        <p:spPr>
          <a:xfrm>
            <a:off x="9428521" y="250545"/>
            <a:ext cx="2479352" cy="2572544"/>
          </a:xfrm>
        </p:spPr>
        <p:txBody>
          <a:bodyPr/>
          <a:lstStyle>
            <a:lvl1pPr>
              <a:lnSpc>
                <a:spcPct val="110000"/>
              </a:lnSpc>
              <a:spcBef>
                <a:spcPts val="0"/>
              </a:spcBef>
              <a:defRPr sz="1400" b="0" i="0">
                <a:solidFill>
                  <a:schemeClr val="tx1"/>
                </a:solidFill>
                <a:latin typeface="IBM Plex Sans Light" panose="020B0403050203000203" pitchFamily="34" charset="0"/>
              </a:defRPr>
            </a:lvl1pPr>
            <a:lvl2pPr marL="127987" indent="-127987">
              <a:lnSpc>
                <a:spcPct val="110000"/>
              </a:lnSpc>
              <a:spcBef>
                <a:spcPts val="0"/>
              </a:spcBef>
              <a:defRPr sz="1400" b="0" i="0">
                <a:solidFill>
                  <a:schemeClr val="tx1"/>
                </a:solidFill>
                <a:latin typeface="IBM Plex Sans Light" panose="020B0403050203000203" pitchFamily="34" charset="0"/>
              </a:defRPr>
            </a:lvl2pPr>
            <a:lvl3pPr marL="255975" indent="-127987">
              <a:lnSpc>
                <a:spcPct val="110000"/>
              </a:lnSpc>
              <a:spcBef>
                <a:spcPts val="0"/>
              </a:spcBef>
              <a:defRPr sz="1400" b="0" i="0">
                <a:solidFill>
                  <a:schemeClr val="tx1"/>
                </a:solidFill>
                <a:latin typeface="IBM Plex Sans Light" panose="020B0403050203000203" pitchFamily="34" charset="0"/>
              </a:defRPr>
            </a:lvl3pPr>
            <a:lvl4pPr marL="383961" indent="-127987">
              <a:lnSpc>
                <a:spcPct val="110000"/>
              </a:lnSpc>
              <a:spcBef>
                <a:spcPts val="0"/>
              </a:spcBef>
              <a:defRPr sz="1400" b="0" i="0">
                <a:solidFill>
                  <a:schemeClr val="tx1"/>
                </a:solidFill>
                <a:latin typeface="IBM Plex Sans Light" panose="020B0403050203000203" pitchFamily="34" charset="0"/>
              </a:defRPr>
            </a:lvl4pPr>
            <a:lvl5pPr>
              <a:lnSpc>
                <a:spcPct val="110000"/>
              </a:lnSpc>
              <a:spcBef>
                <a:spcPts val="0"/>
              </a:spcBef>
              <a:defRPr sz="14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a:extLst>
              <a:ext uri="{FF2B5EF4-FFF2-40B4-BE49-F238E27FC236}">
                <a16:creationId xmlns:a16="http://schemas.microsoft.com/office/drawing/2014/main" id="{A5DD5CF1-28D6-74AF-B345-5911CB10D454}"/>
              </a:ext>
            </a:extLst>
          </p:cNvPr>
          <p:cNvSpPr>
            <a:spLocks noGrp="1"/>
          </p:cNvSpPr>
          <p:nvPr>
            <p:ph type="body" sz="quarter" idx="18"/>
          </p:nvPr>
        </p:nvSpPr>
        <p:spPr>
          <a:xfrm>
            <a:off x="6380919" y="3383855"/>
            <a:ext cx="2476179" cy="2476500"/>
          </a:xfrm>
        </p:spPr>
        <p:txBody>
          <a:bodyPr/>
          <a:lstStyle>
            <a:lvl1pPr>
              <a:lnSpc>
                <a:spcPct val="110000"/>
              </a:lnSpc>
              <a:spcBef>
                <a:spcPts val="0"/>
              </a:spcBef>
              <a:defRPr sz="1400" b="0" i="0">
                <a:solidFill>
                  <a:schemeClr val="tx1"/>
                </a:solidFill>
                <a:latin typeface="IBM Plex Sans Light" panose="020B0403050203000203" pitchFamily="34" charset="0"/>
              </a:defRPr>
            </a:lvl1pPr>
            <a:lvl2pPr marL="127987" indent="-127987">
              <a:lnSpc>
                <a:spcPct val="110000"/>
              </a:lnSpc>
              <a:spcBef>
                <a:spcPts val="0"/>
              </a:spcBef>
              <a:defRPr sz="1400" b="0" i="0">
                <a:solidFill>
                  <a:schemeClr val="tx1"/>
                </a:solidFill>
                <a:latin typeface="IBM Plex Sans Light" panose="020B0403050203000203" pitchFamily="34" charset="0"/>
              </a:defRPr>
            </a:lvl2pPr>
            <a:lvl3pPr marL="255975" indent="-127987">
              <a:lnSpc>
                <a:spcPct val="110000"/>
              </a:lnSpc>
              <a:spcBef>
                <a:spcPts val="0"/>
              </a:spcBef>
              <a:defRPr sz="1400" b="0" i="0">
                <a:solidFill>
                  <a:schemeClr val="tx1"/>
                </a:solidFill>
                <a:latin typeface="IBM Plex Sans Light" panose="020B0403050203000203" pitchFamily="34" charset="0"/>
              </a:defRPr>
            </a:lvl3pPr>
            <a:lvl4pPr marL="383961" indent="-127987">
              <a:lnSpc>
                <a:spcPct val="110000"/>
              </a:lnSpc>
              <a:spcBef>
                <a:spcPts val="0"/>
              </a:spcBef>
              <a:defRPr sz="1400" b="0" i="0">
                <a:solidFill>
                  <a:schemeClr val="tx1"/>
                </a:solidFill>
                <a:latin typeface="IBM Plex Sans Light" panose="020B0403050203000203" pitchFamily="34" charset="0"/>
              </a:defRPr>
            </a:lvl4pPr>
            <a:lvl5pPr>
              <a:lnSpc>
                <a:spcPct val="110000"/>
              </a:lnSpc>
              <a:spcBef>
                <a:spcPts val="0"/>
              </a:spcBef>
              <a:defRPr sz="1400" b="0" i="0">
                <a:solidFill>
                  <a:schemeClr val="tx1"/>
                </a:solidFill>
                <a:latin typeface="IBM Plex Sans Light" panose="020B04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Text Placeholder 11">
            <a:extLst>
              <a:ext uri="{FF2B5EF4-FFF2-40B4-BE49-F238E27FC236}">
                <a16:creationId xmlns:a16="http://schemas.microsoft.com/office/drawing/2014/main" id="{67B1C684-915C-90D4-C69F-C24979A42EFC}"/>
              </a:ext>
            </a:extLst>
          </p:cNvPr>
          <p:cNvSpPr>
            <a:spLocks noGrp="1"/>
          </p:cNvSpPr>
          <p:nvPr>
            <p:ph type="body" sz="quarter" idx="19"/>
          </p:nvPr>
        </p:nvSpPr>
        <p:spPr>
          <a:xfrm>
            <a:off x="9428521" y="3383855"/>
            <a:ext cx="2476179" cy="2476500"/>
          </a:xfrm>
        </p:spPr>
        <p:txBody>
          <a:bodyPr/>
          <a:lstStyle>
            <a:lvl1pPr>
              <a:lnSpc>
                <a:spcPct val="110000"/>
              </a:lnSpc>
              <a:spcBef>
                <a:spcPts val="0"/>
              </a:spcBef>
              <a:defRPr sz="1400" b="0" i="0">
                <a:solidFill>
                  <a:schemeClr val="tx1"/>
                </a:solidFill>
                <a:latin typeface="IBM Plex Sans Light" panose="020B0403050203000203" pitchFamily="34" charset="0"/>
              </a:defRPr>
            </a:lvl1pPr>
            <a:lvl2pPr marL="127987" indent="-127987">
              <a:lnSpc>
                <a:spcPct val="110000"/>
              </a:lnSpc>
              <a:spcBef>
                <a:spcPts val="0"/>
              </a:spcBef>
              <a:defRPr sz="1400" b="0" i="0">
                <a:solidFill>
                  <a:schemeClr val="tx1"/>
                </a:solidFill>
                <a:latin typeface="IBM Plex Sans Light" panose="020B0403050203000203" pitchFamily="34" charset="0"/>
              </a:defRPr>
            </a:lvl2pPr>
            <a:lvl3pPr marL="255975" indent="-127987">
              <a:lnSpc>
                <a:spcPct val="110000"/>
              </a:lnSpc>
              <a:spcBef>
                <a:spcPts val="0"/>
              </a:spcBef>
              <a:defRPr sz="1400" b="0" i="0">
                <a:solidFill>
                  <a:schemeClr val="tx1"/>
                </a:solidFill>
                <a:latin typeface="IBM Plex Sans Light" panose="020B0403050203000203" pitchFamily="34" charset="0"/>
              </a:defRPr>
            </a:lvl3pPr>
            <a:lvl4pPr marL="383961" indent="-127987">
              <a:lnSpc>
                <a:spcPct val="110000"/>
              </a:lnSpc>
              <a:spcBef>
                <a:spcPts val="0"/>
              </a:spcBef>
              <a:defRPr sz="1400" b="0" i="0">
                <a:solidFill>
                  <a:schemeClr val="tx1"/>
                </a:solidFill>
                <a:latin typeface="IBM Plex Sans Light" panose="020B0403050203000203" pitchFamily="34" charset="0"/>
              </a:defRPr>
            </a:lvl4pPr>
            <a:lvl5pPr>
              <a:lnSpc>
                <a:spcPct val="110000"/>
              </a:lnSpc>
              <a:spcBef>
                <a:spcPts val="0"/>
              </a:spcBef>
              <a:defRPr sz="14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CAD46B95-CF19-9C3F-1691-68ABF62095BE}"/>
              </a:ext>
            </a:extLst>
          </p:cNvPr>
          <p:cNvSpPr>
            <a:spLocks noGrp="1"/>
          </p:cNvSpPr>
          <p:nvPr>
            <p:ph type="ftr" sz="quarter" idx="20"/>
          </p:nvPr>
        </p:nvSpPr>
        <p:spPr/>
        <p:txBody>
          <a:bodyPr/>
          <a:lstStyle/>
          <a:p>
            <a:r>
              <a:rPr lang="en-US" dirty="0"/>
              <a:t>IBM Think 2024 / © 2024 IBM Corporation</a:t>
            </a:r>
          </a:p>
        </p:txBody>
      </p:sp>
      <p:sp>
        <p:nvSpPr>
          <p:cNvPr id="7" name="Text Placeholder 6">
            <a:extLst>
              <a:ext uri="{FF2B5EF4-FFF2-40B4-BE49-F238E27FC236}">
                <a16:creationId xmlns:a16="http://schemas.microsoft.com/office/drawing/2014/main" id="{E29EF9E2-1551-8357-22BD-8C43EF5EBE34}"/>
              </a:ext>
            </a:extLst>
          </p:cNvPr>
          <p:cNvSpPr>
            <a:spLocks noGrp="1"/>
          </p:cNvSpPr>
          <p:nvPr>
            <p:ph type="body" sz="quarter" idx="21"/>
          </p:nvPr>
        </p:nvSpPr>
        <p:spPr>
          <a:xfrm>
            <a:off x="288000" y="250545"/>
            <a:ext cx="2477765" cy="570707"/>
          </a:xfrm>
        </p:spPr>
        <p:txBody>
          <a:bodyPr/>
          <a:lstStyle>
            <a:lvl1pPr>
              <a:defRPr sz="1400">
                <a:solidFill>
                  <a:schemeClr val="tx2"/>
                </a:solidFill>
              </a:defRPr>
            </a:lvl1pPr>
          </a:lstStyle>
          <a:p>
            <a:pPr lvl="0"/>
            <a:r>
              <a:rPr lang="en-US" dirty="0"/>
              <a:t>Click to edit Master text styles</a:t>
            </a:r>
          </a:p>
        </p:txBody>
      </p:sp>
      <p:sp>
        <p:nvSpPr>
          <p:cNvPr id="6" name="Slide Number">
            <a:extLst>
              <a:ext uri="{FF2B5EF4-FFF2-40B4-BE49-F238E27FC236}">
                <a16:creationId xmlns:a16="http://schemas.microsoft.com/office/drawing/2014/main" id="{6CE92126-B67C-8301-95D0-A821B804399E}"/>
              </a:ext>
            </a:extLst>
          </p:cNvPr>
          <p:cNvSpPr txBox="1">
            <a:spLocks noGrp="1"/>
          </p:cNvSpPr>
          <p:nvPr>
            <p:ph type="sldNum" sz="quarter" idx="4"/>
          </p:nvPr>
        </p:nvSpPr>
        <p:spPr>
          <a:xfrm>
            <a:off x="11767910" y="6469421"/>
            <a:ext cx="136791"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3728649468"/>
      </p:ext>
    </p:extLst>
  </p:cSld>
  <p:clrMapOvr>
    <a:masterClrMapping/>
  </p:clrMapOvr>
  <p:transition spd="med"/>
</p:sldLayout>
</file>

<file path=ppt/slideLayouts/slideLayout166.xml><?xml version="1.0" encoding="utf-8"?>
<p:sldLayout xmlns:a="http://schemas.openxmlformats.org/drawingml/2006/main" xmlns:r="http://schemas.openxmlformats.org/officeDocument/2006/relationships" xmlns:p="http://schemas.openxmlformats.org/presentationml/2006/main" userDrawn="1">
  <p:cSld name="1_Content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288000" y="192024"/>
            <a:ext cx="2477765" cy="2286795"/>
          </a:xfrm>
        </p:spPr>
        <p:txBody>
          <a:bodyPr/>
          <a:lstStyle>
            <a:lvl1pPr>
              <a:lnSpc>
                <a:spcPct val="100000"/>
              </a:lnSpc>
              <a:defRPr sz="3199">
                <a:solidFill>
                  <a:schemeClr val="tx2"/>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75443B4-0187-FC99-0FDE-8EB191B6CEF4}"/>
              </a:ext>
            </a:extLst>
          </p:cNvPr>
          <p:cNvSpPr>
            <a:spLocks noGrp="1"/>
          </p:cNvSpPr>
          <p:nvPr>
            <p:ph type="body" sz="quarter" idx="10"/>
          </p:nvPr>
        </p:nvSpPr>
        <p:spPr>
          <a:xfrm>
            <a:off x="6380919" y="284957"/>
            <a:ext cx="2476179" cy="5715795"/>
          </a:xfrm>
        </p:spPr>
        <p:txBody>
          <a:bodyPr/>
          <a:lstStyle>
            <a:lvl1pPr defTabSz="580513">
              <a:spcBef>
                <a:spcPts val="0"/>
              </a:spcBef>
              <a:defRPr>
                <a:solidFill>
                  <a:schemeClr val="tx1"/>
                </a:solidFill>
              </a:defRPr>
            </a:lvl1pPr>
            <a:lvl2pPr defTabSz="580513">
              <a:spcBef>
                <a:spcPts val="0"/>
              </a:spcBef>
              <a:defRPr>
                <a:solidFill>
                  <a:schemeClr val="tx1"/>
                </a:solidFill>
              </a:defRPr>
            </a:lvl2pPr>
            <a:lvl3pPr defTabSz="580513">
              <a:spcBef>
                <a:spcPts val="0"/>
              </a:spcBef>
              <a:defRPr>
                <a:solidFill>
                  <a:schemeClr val="tx1"/>
                </a:solidFill>
              </a:defRPr>
            </a:lvl3pPr>
            <a:lvl4pPr defTabSz="580513">
              <a:spcBef>
                <a:spcPts val="0"/>
              </a:spcBef>
              <a:defRPr>
                <a:solidFill>
                  <a:schemeClr val="tx1"/>
                </a:solidFill>
              </a:defRPr>
            </a:lvl4pPr>
            <a:lvl5pPr defTabSz="580513">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9">
            <a:extLst>
              <a:ext uri="{FF2B5EF4-FFF2-40B4-BE49-F238E27FC236}">
                <a16:creationId xmlns:a16="http://schemas.microsoft.com/office/drawing/2014/main" id="{5A647AD3-098B-D1AB-C8D8-463E38402F94}"/>
              </a:ext>
            </a:extLst>
          </p:cNvPr>
          <p:cNvSpPr>
            <a:spLocks noGrp="1"/>
          </p:cNvSpPr>
          <p:nvPr>
            <p:ph type="body" sz="quarter" idx="11"/>
          </p:nvPr>
        </p:nvSpPr>
        <p:spPr>
          <a:xfrm>
            <a:off x="9430111" y="284957"/>
            <a:ext cx="2474589" cy="5715795"/>
          </a:xfrm>
        </p:spPr>
        <p:txBody>
          <a:bodyPr/>
          <a:lstStyle>
            <a:lvl1pPr defTabSz="580513">
              <a:spcBef>
                <a:spcPts val="0"/>
              </a:spcBef>
              <a:defRPr>
                <a:solidFill>
                  <a:schemeClr val="tx1"/>
                </a:solidFill>
              </a:defRPr>
            </a:lvl1pPr>
            <a:lvl2pPr defTabSz="580513">
              <a:spcBef>
                <a:spcPts val="0"/>
              </a:spcBef>
              <a:defRPr>
                <a:solidFill>
                  <a:schemeClr val="tx1"/>
                </a:solidFill>
              </a:defRPr>
            </a:lvl2pPr>
            <a:lvl3pPr defTabSz="580513">
              <a:spcBef>
                <a:spcPts val="0"/>
              </a:spcBef>
              <a:defRPr>
                <a:solidFill>
                  <a:schemeClr val="tx1"/>
                </a:solidFill>
              </a:defRPr>
            </a:lvl3pPr>
            <a:lvl4pPr defTabSz="580513">
              <a:spcBef>
                <a:spcPts val="0"/>
              </a:spcBef>
              <a:defRPr>
                <a:solidFill>
                  <a:schemeClr val="tx1"/>
                </a:solidFill>
              </a:defRPr>
            </a:lvl4pPr>
            <a:lvl5pPr defTabSz="580513">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Slide Number">
            <a:extLst>
              <a:ext uri="{FF2B5EF4-FFF2-40B4-BE49-F238E27FC236}">
                <a16:creationId xmlns:a16="http://schemas.microsoft.com/office/drawing/2014/main" id="{D5D1D2A7-CF30-5698-14FC-F71CB82D5BCC}"/>
              </a:ext>
            </a:extLst>
          </p:cNvPr>
          <p:cNvSpPr txBox="1">
            <a:spLocks noGrp="1"/>
          </p:cNvSpPr>
          <p:nvPr>
            <p:ph type="sldNum" sz="quarter" idx="4"/>
          </p:nvPr>
        </p:nvSpPr>
        <p:spPr>
          <a:xfrm>
            <a:off x="11767910" y="6469421"/>
            <a:ext cx="136791"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3" name="Footer Placeholder 3">
            <a:extLst>
              <a:ext uri="{FF2B5EF4-FFF2-40B4-BE49-F238E27FC236}">
                <a16:creationId xmlns:a16="http://schemas.microsoft.com/office/drawing/2014/main" id="{1CEECD73-1869-3DB0-AA71-BA427640113A}"/>
              </a:ext>
            </a:extLst>
          </p:cNvPr>
          <p:cNvSpPr>
            <a:spLocks noGrp="1"/>
          </p:cNvSpPr>
          <p:nvPr>
            <p:ph type="ftr" sz="quarter" idx="18"/>
          </p:nvPr>
        </p:nvSpPr>
        <p:spPr>
          <a:xfrm>
            <a:off x="284125" y="6402119"/>
            <a:ext cx="2477765" cy="190500"/>
          </a:xfrm>
        </p:spPr>
        <p:txBody>
          <a:bodyPr/>
          <a:lstStyle/>
          <a:p>
            <a:r>
              <a:rPr lang="en-US" dirty="0"/>
              <a:t>IBM Software | © 2023 IBM Corporation | Confidential</a:t>
            </a:r>
          </a:p>
        </p:txBody>
      </p:sp>
    </p:spTree>
    <p:extLst>
      <p:ext uri="{BB962C8B-B14F-4D97-AF65-F5344CB8AC3E}">
        <p14:creationId xmlns:p14="http://schemas.microsoft.com/office/powerpoint/2010/main" val="3188360945"/>
      </p:ext>
    </p:extLst>
  </p:cSld>
  <p:clrMapOvr>
    <a:masterClrMapping/>
  </p:clrMapOvr>
  <p:transition spd="med"/>
</p:sldLayout>
</file>

<file path=ppt/slideLayouts/slideLayout167.xml><?xml version="1.0" encoding="utf-8"?>
<p:sldLayout xmlns:a="http://schemas.openxmlformats.org/drawingml/2006/main" xmlns:r="http://schemas.openxmlformats.org/officeDocument/2006/relationships" xmlns:p="http://schemas.openxmlformats.org/presentationml/2006/main" showMasterSp="0" type="tx">
  <p:cSld name="4_Text, 4 columns ">
    <p:spTree>
      <p:nvGrpSpPr>
        <p:cNvPr id="1" name=""/>
        <p:cNvGrpSpPr/>
        <p:nvPr/>
      </p:nvGrpSpPr>
      <p:grpSpPr>
        <a:xfrm>
          <a:off x="0" y="0"/>
          <a:ext cx="0" cy="0"/>
          <a:chOff x="0" y="0"/>
          <a:chExt cx="0" cy="0"/>
        </a:xfrm>
      </p:grpSpPr>
      <p:sp>
        <p:nvSpPr>
          <p:cNvPr id="185" name="幻灯片编号"/>
          <p:cNvSpPr txBox="1">
            <a:spLocks noGrp="1"/>
          </p:cNvSpPr>
          <p:nvPr>
            <p:ph type="sldNum" sz="quarter" idx="2"/>
          </p:nvPr>
        </p:nvSpPr>
        <p:spPr>
          <a:xfrm>
            <a:off x="11770815" y="6475902"/>
            <a:ext cx="135436" cy="123111"/>
          </a:xfrm>
          <a:prstGeom prst="rect">
            <a:avLst/>
          </a:prstGeom>
        </p:spPr>
        <p:txBody>
          <a:bodyPr/>
          <a:lstStyle/>
          <a:p>
            <a:fld id="{86CB4B4D-7CA3-9044-876B-883B54F8677D}" type="slidenum">
              <a:rPr/>
              <a:t>‹#›</a:t>
            </a:fld>
            <a:endParaRPr/>
          </a:p>
        </p:txBody>
      </p:sp>
      <p:sp>
        <p:nvSpPr>
          <p:cNvPr id="186" name="Text Placeholder 3"/>
          <p:cNvSpPr>
            <a:spLocks noGrp="1"/>
          </p:cNvSpPr>
          <p:nvPr>
            <p:ph type="body" sz="quarter" idx="21"/>
          </p:nvPr>
        </p:nvSpPr>
        <p:spPr>
          <a:xfrm>
            <a:off x="3333753" y="1714500"/>
            <a:ext cx="2475707" cy="4286251"/>
          </a:xfrm>
          <a:prstGeom prst="rect">
            <a:avLst/>
          </a:prstGeom>
        </p:spPr>
        <p:txBody>
          <a:bodyPr/>
          <a:lstStyle/>
          <a:p>
            <a:pPr>
              <a:defRPr sz="2000">
                <a:latin typeface="+mj-lt"/>
                <a:ea typeface="+mj-ea"/>
                <a:cs typeface="+mj-cs"/>
                <a:sym typeface="IBM Plex Sans"/>
              </a:defRPr>
            </a:pPr>
            <a:r>
              <a:t>Lorem ipsum dolor sit amet, consectetur adipiscing elit. Sed at sem erat. Vivamus a pulvinar sapien. Orci varius natoque penatibus et magnis dis parturient montes, nascetur ridiculus mus. Quisque bibendum ornare urna sed elementum. Praesent sit amet lorem laoreet, efficitur nunc vel, tempus odio. Fusce aliquam tellus quis tortor sagittis luctus. Aliquam ac risus scelerisque, aliquam orci quis, iaculis urna. Proin dapibus porta mollis.</a:t>
            </a:r>
          </a:p>
          <a:p>
            <a:pPr>
              <a:defRPr sz="2000">
                <a:latin typeface="+mj-lt"/>
                <a:ea typeface="+mj-ea"/>
                <a:cs typeface="+mj-cs"/>
                <a:sym typeface="IBM Plex Sans"/>
              </a:defRPr>
            </a:pPr>
            <a:endParaRPr/>
          </a:p>
          <a:p>
            <a:pPr>
              <a:defRPr sz="2000">
                <a:latin typeface="+mj-lt"/>
                <a:ea typeface="+mj-ea"/>
                <a:cs typeface="+mj-cs"/>
                <a:sym typeface="IBM Plex Sans"/>
              </a:defRPr>
            </a:pPr>
            <a:r>
              <a:t>Efficitur scelerisque velit. Vestibulum viverra, ante ac placerat pulvinar, erat risus pellentesque urna, ac posuere nibh nulla eu mi. Fusce scelerisque ultrices eros quis dignissim. Pellentesque mollis nibh at nibh imperdiet, sed ullamcorper velit posuere. Integer et velit blandit.</a:t>
            </a:r>
          </a:p>
        </p:txBody>
      </p:sp>
      <p:sp>
        <p:nvSpPr>
          <p:cNvPr id="187" name="Text Placeholder 4"/>
          <p:cNvSpPr>
            <a:spLocks noGrp="1"/>
          </p:cNvSpPr>
          <p:nvPr>
            <p:ph type="body" sz="quarter" idx="22"/>
          </p:nvPr>
        </p:nvSpPr>
        <p:spPr>
          <a:xfrm>
            <a:off x="6381751" y="1714500"/>
            <a:ext cx="2476500" cy="4286251"/>
          </a:xfrm>
          <a:prstGeom prst="rect">
            <a:avLst/>
          </a:prstGeom>
        </p:spPr>
        <p:txBody>
          <a:bodyPr/>
          <a:lstStyle/>
          <a:p>
            <a:pPr>
              <a:defRPr sz="2000">
                <a:latin typeface="+mj-lt"/>
                <a:ea typeface="+mj-ea"/>
                <a:cs typeface="+mj-cs"/>
                <a:sym typeface="IBM Plex Sans"/>
              </a:defRPr>
            </a:pPr>
            <a:r>
              <a:t>Lorem ipsum dolor sit amet, consectetur adipiscing elit. Sed at sem erat. Vivamus a pulvinar sapien. Orci varius natoque penatibus et magnis dis parturient montes, nascetur ridiculus mus. </a:t>
            </a:r>
            <a:br/>
            <a:endParaRPr/>
          </a:p>
          <a:p>
            <a:pPr>
              <a:defRPr sz="2000">
                <a:latin typeface="+mj-lt"/>
                <a:ea typeface="+mj-ea"/>
                <a:cs typeface="+mj-cs"/>
                <a:sym typeface="IBM Plex Sans"/>
              </a:defRPr>
            </a:pPr>
            <a:r>
              <a:t>Ornare urna sed elementum. Praesent sit amet lorem laoreet, efficitur nunc vel, tempus odio. Fusce aliquam tellus quis tortor sagittis luctus. Aliquam ac risus scelerisque, aliquam orci quis, iaculis urna. Proin dapibus porta mollis.</a:t>
            </a:r>
          </a:p>
          <a:p>
            <a:pPr>
              <a:defRPr sz="2000">
                <a:latin typeface="+mj-lt"/>
                <a:ea typeface="+mj-ea"/>
                <a:cs typeface="+mj-cs"/>
                <a:sym typeface="IBM Plex Sans"/>
              </a:defRPr>
            </a:pPr>
            <a:endParaRPr/>
          </a:p>
          <a:p>
            <a:pPr>
              <a:defRPr sz="2000">
                <a:latin typeface="+mj-lt"/>
                <a:ea typeface="+mj-ea"/>
                <a:cs typeface="+mj-cs"/>
                <a:sym typeface="IBM Plex Sans"/>
              </a:defRPr>
            </a:pPr>
            <a:r>
              <a:t>Nulla eu mattis elit, efficitur scelerisque velit. Vestibulum viverra, ante ac placerat pulvinar, erat risus pellentesque urna, ac posuere nibh nulla eu mi. Fusce scelerisque ultrices eros quis dignissim. Pellentesque mollis nibh at nibh imperdiet, sed ullamcorper.</a:t>
            </a:r>
          </a:p>
        </p:txBody>
      </p:sp>
      <p:sp>
        <p:nvSpPr>
          <p:cNvPr id="188" name="Text Placeholder 5"/>
          <p:cNvSpPr>
            <a:spLocks noGrp="1"/>
          </p:cNvSpPr>
          <p:nvPr>
            <p:ph type="body" sz="quarter" idx="23"/>
          </p:nvPr>
        </p:nvSpPr>
        <p:spPr>
          <a:xfrm>
            <a:off x="9429753" y="1714500"/>
            <a:ext cx="2479675" cy="4286251"/>
          </a:xfrm>
          <a:prstGeom prst="rect">
            <a:avLst/>
          </a:prstGeom>
        </p:spPr>
        <p:txBody>
          <a:bodyPr/>
          <a:lstStyle/>
          <a:p>
            <a:pPr>
              <a:defRPr sz="2000">
                <a:latin typeface="+mj-lt"/>
                <a:ea typeface="+mj-ea"/>
                <a:cs typeface="+mj-cs"/>
                <a:sym typeface="IBM Plex Sans"/>
              </a:defRPr>
            </a:pPr>
            <a:r>
              <a:t>Lorem ipsum dolor sit amet, consectetur adipiscing elit. Sed at sem erat. Vivamus a pulvinar sapien. Orci varius natoque penatibus et magnis dis parturient montes, nascetur ridiculus mus. </a:t>
            </a:r>
          </a:p>
          <a:p>
            <a:pPr>
              <a:defRPr sz="2000">
                <a:latin typeface="+mj-lt"/>
                <a:ea typeface="+mj-ea"/>
                <a:cs typeface="+mj-cs"/>
                <a:sym typeface="IBM Plex Sans"/>
              </a:defRPr>
            </a:pPr>
            <a:endParaRPr/>
          </a:p>
          <a:p>
            <a:pPr>
              <a:defRPr sz="2000">
                <a:latin typeface="+mj-lt"/>
                <a:ea typeface="+mj-ea"/>
                <a:cs typeface="+mj-cs"/>
                <a:sym typeface="IBM Plex Sans"/>
              </a:defRPr>
            </a:pPr>
            <a:r>
              <a:t>Quisque bibendum ornare urna sed elementum. Praesent sit amet lorem laoreet, efficitur nunc vel, tempus odio. Fusce aliquam tellus quis tortor sagittis luctus. Aliquam ac risus scelerisque, aliquam orci quis, iaculis urna. Proin dapibus porta mollis.</a:t>
            </a:r>
          </a:p>
          <a:p>
            <a:pPr>
              <a:defRPr sz="2000">
                <a:latin typeface="+mj-lt"/>
                <a:ea typeface="+mj-ea"/>
                <a:cs typeface="+mj-cs"/>
                <a:sym typeface="IBM Plex Sans"/>
              </a:defRPr>
            </a:pPr>
            <a:endParaRPr/>
          </a:p>
          <a:p>
            <a:pPr>
              <a:defRPr sz="2000">
                <a:latin typeface="+mj-lt"/>
                <a:ea typeface="+mj-ea"/>
                <a:cs typeface="+mj-cs"/>
                <a:sym typeface="IBM Plex Sans"/>
              </a:defRPr>
            </a:pPr>
            <a:r>
              <a:t>Nulla eu mattis elit, efficitur scelerisque velit. Vestibulum viverra, ante ac placerat pulvinar, erat risus pellentesque urna, ac posuere nibh nulla eu mi. Fusce scelerisque ultrices eros quis dignissim.</a:t>
            </a:r>
          </a:p>
        </p:txBody>
      </p:sp>
      <p:sp>
        <p:nvSpPr>
          <p:cNvPr id="189" name="Title 1"/>
          <p:cNvSpPr txBox="1">
            <a:spLocks noGrp="1"/>
          </p:cNvSpPr>
          <p:nvPr>
            <p:ph type="body" sz="quarter" idx="24"/>
          </p:nvPr>
        </p:nvSpPr>
        <p:spPr>
          <a:xfrm>
            <a:off x="283467" y="284960"/>
            <a:ext cx="2474913" cy="762795"/>
          </a:xfrm>
          <a:prstGeom prst="rect">
            <a:avLst/>
          </a:prstGeom>
        </p:spPr>
        <p:txBody>
          <a:bodyPr/>
          <a:lstStyle>
            <a:lvl1pPr>
              <a:defRPr sz="1400"/>
            </a:lvl1pPr>
          </a:lstStyle>
          <a:p>
            <a:r>
              <a:t>28/36/44pt short headline, 3 lines maximum, sentence case</a:t>
            </a:r>
          </a:p>
        </p:txBody>
      </p:sp>
      <p:sp>
        <p:nvSpPr>
          <p:cNvPr id="190" name="Text Placeholder 2"/>
          <p:cNvSpPr txBox="1">
            <a:spLocks noGrp="1"/>
          </p:cNvSpPr>
          <p:nvPr>
            <p:ph type="body" sz="quarter" idx="25"/>
          </p:nvPr>
        </p:nvSpPr>
        <p:spPr>
          <a:xfrm>
            <a:off x="284166" y="1714500"/>
            <a:ext cx="2478087" cy="4286251"/>
          </a:xfrm>
          <a:prstGeom prst="rect">
            <a:avLst/>
          </a:prstGeom>
        </p:spPr>
        <p:txBody>
          <a:bodyPr/>
          <a:lstStyle/>
          <a:p>
            <a:pPr>
              <a:defRPr sz="2000">
                <a:latin typeface="+mj-lt"/>
                <a:ea typeface="+mj-ea"/>
                <a:cs typeface="+mj-cs"/>
                <a:sym typeface="IBM Plex Sans"/>
              </a:defRPr>
            </a:pPr>
            <a:r>
              <a:t>Lorem ipsum dolor sit amet, consectetur adipiscing elit. Sed at sem erat. Vivamus a pulvinar sapien. Orci varius natoque penatibus et magnis dis parturient montes, nascetur ridiculus mus. </a:t>
            </a:r>
          </a:p>
          <a:p>
            <a:pPr>
              <a:defRPr sz="2000">
                <a:latin typeface="+mj-lt"/>
                <a:ea typeface="+mj-ea"/>
                <a:cs typeface="+mj-cs"/>
                <a:sym typeface="IBM Plex Sans"/>
              </a:defRPr>
            </a:pPr>
            <a:endParaRPr/>
          </a:p>
          <a:p>
            <a:pPr>
              <a:defRPr sz="2000">
                <a:latin typeface="+mj-lt"/>
                <a:ea typeface="+mj-ea"/>
                <a:cs typeface="+mj-cs"/>
                <a:sym typeface="IBM Plex Sans"/>
              </a:defRPr>
            </a:pPr>
            <a:r>
              <a:t>Ornare urna sed elementum. Praesent sit amet lorem laoreet, efficitur nunc vel, tempus odio. Fusce aliquam tellus quis tortor sagittis luctus. Aliquam ac risus scelerisque, aliquam orci quis, iaculis urna. Proin dapibus porta mollis.</a:t>
            </a:r>
          </a:p>
          <a:p>
            <a:pPr>
              <a:defRPr sz="2000">
                <a:latin typeface="+mj-lt"/>
                <a:ea typeface="+mj-ea"/>
                <a:cs typeface="+mj-cs"/>
                <a:sym typeface="IBM Plex Sans"/>
              </a:defRPr>
            </a:pPr>
            <a:endParaRPr/>
          </a:p>
          <a:p>
            <a:pPr>
              <a:defRPr sz="2000">
                <a:latin typeface="+mj-lt"/>
                <a:ea typeface="+mj-ea"/>
                <a:cs typeface="+mj-cs"/>
                <a:sym typeface="IBM Plex Sans"/>
              </a:defRPr>
            </a:pPr>
            <a:r>
              <a:t>Nulla eu mattis elit, efficitur scelerisque velit. Vestibulum viverra, ante ac placerat pulvinar, erat risus pellentesque urna, ac posuere nibh nulla eu mi. Fusce scelerisque ultrices eros quis dignissim. Pellentesque mollis nibh at nibh imperdiet, sed ullamcorper.</a:t>
            </a:r>
          </a:p>
        </p:txBody>
      </p:sp>
      <p:sp>
        <p:nvSpPr>
          <p:cNvPr id="191" name="Footer Placeholder 4"/>
          <p:cNvSpPr txBox="1">
            <a:spLocks noGrp="1"/>
          </p:cNvSpPr>
          <p:nvPr>
            <p:ph type="body" sz="quarter" idx="26"/>
          </p:nvPr>
        </p:nvSpPr>
        <p:spPr>
          <a:xfrm>
            <a:off x="284164" y="6471079"/>
            <a:ext cx="4284663" cy="129876"/>
          </a:xfrm>
          <a:prstGeom prst="rect">
            <a:avLst/>
          </a:prstGeom>
        </p:spPr>
        <p:txBody>
          <a:bodyPr anchor="b">
            <a:spAutoFit/>
          </a:bodyPr>
          <a:lstStyle>
            <a:lvl1pPr defTabSz="914118">
              <a:lnSpc>
                <a:spcPct val="110000"/>
              </a:lnSpc>
              <a:defRPr sz="800">
                <a:latin typeface="+mj-lt"/>
                <a:ea typeface="+mj-ea"/>
                <a:cs typeface="+mj-cs"/>
                <a:sym typeface="IBM Plex Sans"/>
              </a:defRPr>
            </a:lvl1pPr>
          </a:lstStyle>
          <a:p>
            <a:r>
              <a:t>Footer text (optional)</a:t>
            </a:r>
          </a:p>
        </p:txBody>
      </p:sp>
    </p:spTree>
    <p:extLst>
      <p:ext uri="{BB962C8B-B14F-4D97-AF65-F5344CB8AC3E}">
        <p14:creationId xmlns:p14="http://schemas.microsoft.com/office/powerpoint/2010/main" val="2890924159"/>
      </p:ext>
    </p:extLst>
  </p:cSld>
  <p:clrMapOvr>
    <a:masterClrMapping/>
  </p:clrMapOvr>
  <p:transition spd="med"/>
</p:sldLayout>
</file>

<file path=ppt/slideLayouts/slideLayout168.xml><?xml version="1.0" encoding="utf-8"?>
<p:sldLayout xmlns:a="http://schemas.openxmlformats.org/drawingml/2006/main" xmlns:r="http://schemas.openxmlformats.org/officeDocument/2006/relationships" xmlns:p="http://schemas.openxmlformats.org/presentationml/2006/main" userDrawn="1">
  <p:cSld name="1_Video or imagery, 3/4, inse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287999" y="250545"/>
            <a:ext cx="2474591" cy="762795"/>
          </a:xfrm>
        </p:spPr>
        <p:txBody>
          <a:bodyPr/>
          <a:lstStyle>
            <a:lvl1pPr>
              <a:lnSpc>
                <a:spcPct val="110000"/>
              </a:lnSpc>
              <a:defRPr sz="1400">
                <a:solidFill>
                  <a:schemeClr val="tx2"/>
                </a:solidFill>
              </a:defRPr>
            </a:lvl1pPr>
          </a:lstStyle>
          <a:p>
            <a:r>
              <a:rPr lang="en-US" dirty="0"/>
              <a:t>Click to edit Master title style</a:t>
            </a:r>
          </a:p>
        </p:txBody>
      </p:sp>
      <p:sp>
        <p:nvSpPr>
          <p:cNvPr id="3" name="Slide Number Placeholder 2">
            <a:extLst>
              <a:ext uri="{FF2B5EF4-FFF2-40B4-BE49-F238E27FC236}">
                <a16:creationId xmlns:a16="http://schemas.microsoft.com/office/drawing/2014/main" id="{5075B039-5865-7356-B725-0FF3C8F73E3C}"/>
              </a:ext>
            </a:extLst>
          </p:cNvPr>
          <p:cNvSpPr>
            <a:spLocks noGrp="1"/>
          </p:cNvSpPr>
          <p:nvPr>
            <p:ph type="sldNum" sz="quarter" idx="10"/>
          </p:nvPr>
        </p:nvSpPr>
        <p:spPr>
          <a:xfrm>
            <a:off x="11770049" y="6452317"/>
            <a:ext cx="134652" cy="123111"/>
          </a:xfrm>
          <a:prstGeom prst="rect">
            <a:avLst/>
          </a:prstGeom>
        </p:spPr>
        <p:txBody>
          <a:bodyPr/>
          <a:lstStyle/>
          <a:p>
            <a:fld id="{86CB4B4D-7CA3-9044-876B-883B54F8677D}" type="slidenum">
              <a:rPr lang="en-US" smtClean="0"/>
              <a:t>‹#›</a:t>
            </a:fld>
            <a:endParaRPr lang="en-US" dirty="0"/>
          </a:p>
        </p:txBody>
      </p:sp>
      <p:sp>
        <p:nvSpPr>
          <p:cNvPr id="6" name="Text Placeholder 5">
            <a:extLst>
              <a:ext uri="{FF2B5EF4-FFF2-40B4-BE49-F238E27FC236}">
                <a16:creationId xmlns:a16="http://schemas.microsoft.com/office/drawing/2014/main" id="{28FE37E5-0FED-B2B2-3150-F02A8956CD38}"/>
              </a:ext>
            </a:extLst>
          </p:cNvPr>
          <p:cNvSpPr>
            <a:spLocks noGrp="1"/>
          </p:cNvSpPr>
          <p:nvPr>
            <p:ph type="body" sz="quarter" idx="12"/>
          </p:nvPr>
        </p:nvSpPr>
        <p:spPr>
          <a:xfrm>
            <a:off x="288000" y="1670658"/>
            <a:ext cx="2477765" cy="4286251"/>
          </a:xfrm>
        </p:spPr>
        <p:txBody>
          <a:bodyPr/>
          <a:lstStyle>
            <a:lvl1pPr>
              <a:lnSpc>
                <a:spcPct val="110000"/>
              </a:lnSpc>
              <a:spcBef>
                <a:spcPts val="0"/>
              </a:spcBef>
              <a:defRPr sz="1400">
                <a:solidFill>
                  <a:schemeClr val="tx1"/>
                </a:solidFill>
              </a:defRPr>
            </a:lvl1pPr>
            <a:lvl2pPr marL="127961" indent="-127961">
              <a:lnSpc>
                <a:spcPct val="110000"/>
              </a:lnSpc>
              <a:spcBef>
                <a:spcPts val="0"/>
              </a:spcBef>
              <a:defRPr sz="1400">
                <a:solidFill>
                  <a:schemeClr val="tx1"/>
                </a:solidFill>
              </a:defRPr>
            </a:lvl2pPr>
            <a:lvl3pPr marL="255924" indent="-127961">
              <a:lnSpc>
                <a:spcPct val="110000"/>
              </a:lnSpc>
              <a:spcBef>
                <a:spcPts val="0"/>
              </a:spcBef>
              <a:defRPr sz="1400">
                <a:solidFill>
                  <a:schemeClr val="tx1"/>
                </a:solidFill>
              </a:defRPr>
            </a:lvl3pPr>
            <a:lvl4pPr marL="383885" indent="-127961">
              <a:lnSpc>
                <a:spcPct val="110000"/>
              </a:lnSpc>
              <a:spcBef>
                <a:spcPts val="0"/>
              </a:spcBef>
              <a:defRPr sz="1400">
                <a:solidFill>
                  <a:schemeClr val="tx1"/>
                </a:solidFill>
              </a:defRPr>
            </a:lvl4pPr>
            <a:lvl5pPr>
              <a:lnSpc>
                <a:spcPct val="110000"/>
              </a:lnSpc>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378C6A11-84D9-C1BA-F3C9-2E9D1A288B25}"/>
              </a:ext>
            </a:extLst>
          </p:cNvPr>
          <p:cNvSpPr>
            <a:spLocks noGrp="1"/>
          </p:cNvSpPr>
          <p:nvPr>
            <p:ph type="ftr" sz="quarter" idx="13"/>
          </p:nvPr>
        </p:nvSpPr>
        <p:spPr/>
        <p:txBody>
          <a:bodyPr/>
          <a:lstStyle/>
          <a:p>
            <a:r>
              <a:rPr lang="en-US" dirty="0"/>
              <a:t>IBM Think 2024 / © 2024 IBM Corporation</a:t>
            </a:r>
          </a:p>
        </p:txBody>
      </p:sp>
      <p:sp>
        <p:nvSpPr>
          <p:cNvPr id="7" name="Picture Placeholder 6">
            <a:extLst>
              <a:ext uri="{FF2B5EF4-FFF2-40B4-BE49-F238E27FC236}">
                <a16:creationId xmlns:a16="http://schemas.microsoft.com/office/drawing/2014/main" id="{CC70703B-65B6-4B78-8B7C-73857A06C3A8}"/>
              </a:ext>
            </a:extLst>
          </p:cNvPr>
          <p:cNvSpPr>
            <a:spLocks noGrp="1"/>
          </p:cNvSpPr>
          <p:nvPr>
            <p:ph type="pic" sz="quarter" idx="14" hasCustomPrompt="1"/>
          </p:nvPr>
        </p:nvSpPr>
        <p:spPr>
          <a:xfrm>
            <a:off x="3333318" y="282577"/>
            <a:ext cx="8574559" cy="6289675"/>
          </a:xfrm>
          <a:solidFill>
            <a:srgbClr val="E0E0E0"/>
          </a:solidFill>
        </p:spPr>
        <p:txBody>
          <a:bodyPr anchor="ctr"/>
          <a:lstStyle>
            <a:lvl1pPr algn="ctr">
              <a:defRPr>
                <a:solidFill>
                  <a:schemeClr val="accent5"/>
                </a:solidFill>
              </a:defRPr>
            </a:lvl1pPr>
          </a:lstStyle>
          <a:p>
            <a:r>
              <a:rPr lang="en-US" dirty="0"/>
              <a:t>Place imagery here</a:t>
            </a:r>
          </a:p>
        </p:txBody>
      </p:sp>
    </p:spTree>
    <p:extLst>
      <p:ext uri="{BB962C8B-B14F-4D97-AF65-F5344CB8AC3E}">
        <p14:creationId xmlns:p14="http://schemas.microsoft.com/office/powerpoint/2010/main" val="2724489446"/>
      </p:ext>
    </p:extLst>
  </p:cSld>
  <p:clrMapOvr>
    <a:masterClrMapping/>
  </p:clrMapOvr>
  <p:transition spd="med"/>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Cover, imagery">
    <p:spTree>
      <p:nvGrpSpPr>
        <p:cNvPr id="1" name=""/>
        <p:cNvGrpSpPr/>
        <p:nvPr/>
      </p:nvGrpSpPr>
      <p:grpSpPr>
        <a:xfrm>
          <a:off x="0" y="0"/>
          <a:ext cx="0" cy="0"/>
          <a:chOff x="0" y="0"/>
          <a:chExt cx="0" cy="0"/>
        </a:xfrm>
      </p:grpSpPr>
      <p:sp>
        <p:nvSpPr>
          <p:cNvPr id="5" name="Picture Placeholder 4" descr="Place imagery here">
            <a:extLst>
              <a:ext uri="{FF2B5EF4-FFF2-40B4-BE49-F238E27FC236}">
                <a16:creationId xmlns:a16="http://schemas.microsoft.com/office/drawing/2014/main" id="{EA7055A2-0B5C-73F2-C2DB-FC7245A7AB38}"/>
              </a:ext>
            </a:extLst>
          </p:cNvPr>
          <p:cNvSpPr>
            <a:spLocks noGrp="1"/>
          </p:cNvSpPr>
          <p:nvPr>
            <p:ph type="pic" sz="quarter" idx="11" hasCustomPrompt="1"/>
          </p:nvPr>
        </p:nvSpPr>
        <p:spPr>
          <a:xfrm>
            <a:off x="0" y="0"/>
            <a:ext cx="12192000" cy="6000751"/>
          </a:xfrm>
          <a:solidFill>
            <a:srgbClr val="E0E0E0"/>
          </a:solidFill>
        </p:spPr>
        <p:txBody>
          <a:bodyPr anchor="ctr"/>
          <a:lstStyle>
            <a:lvl1pPr algn="ctr">
              <a:defRPr>
                <a:solidFill>
                  <a:schemeClr val="accent5"/>
                </a:solidFill>
              </a:defRPr>
            </a:lvl1pPr>
          </a:lstStyle>
          <a:p>
            <a:r>
              <a:rPr lang="en-US"/>
              <a:t>Place imagery here</a:t>
            </a:r>
          </a:p>
        </p:txBody>
      </p:sp>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287999" y="192025"/>
            <a:ext cx="5524575" cy="3144044"/>
          </a:xfrm>
        </p:spPr>
        <p:txBody>
          <a:bodyPr/>
          <a:lstStyle>
            <a:lvl1pPr>
              <a:lnSpc>
                <a:spcPct val="100000"/>
              </a:lnSpc>
              <a:defRPr sz="4300">
                <a:solidFill>
                  <a:schemeClr val="tx2"/>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D404A9AD-5866-6BA4-C928-31A5F88EF1E5}"/>
              </a:ext>
            </a:extLst>
          </p:cNvPr>
          <p:cNvSpPr>
            <a:spLocks noGrp="1"/>
          </p:cNvSpPr>
          <p:nvPr>
            <p:ph type="body" sz="quarter" idx="12"/>
          </p:nvPr>
        </p:nvSpPr>
        <p:spPr>
          <a:xfrm>
            <a:off x="287999" y="6044185"/>
            <a:ext cx="2468623" cy="571500"/>
          </a:xfrm>
        </p:spPr>
        <p:txBody>
          <a:bodyPr anchor="b"/>
          <a:lstStyle>
            <a:lvl1pPr>
              <a:lnSpc>
                <a:spcPct val="110000"/>
              </a:lnSpc>
              <a:spcBef>
                <a:spcPts val="0"/>
              </a:spcBef>
              <a:defRPr sz="1400">
                <a:solidFill>
                  <a:schemeClr val="tx1"/>
                </a:solidFill>
              </a:defRPr>
            </a:lvl1pPr>
            <a:lvl2pPr marL="128013" indent="-128013">
              <a:lnSpc>
                <a:spcPct val="110000"/>
              </a:lnSpc>
              <a:spcBef>
                <a:spcPts val="0"/>
              </a:spcBef>
              <a:defRPr sz="1400">
                <a:solidFill>
                  <a:schemeClr val="tx1"/>
                </a:solidFill>
              </a:defRPr>
            </a:lvl2pPr>
            <a:lvl3pPr marL="256026" indent="-128013">
              <a:lnSpc>
                <a:spcPct val="110000"/>
              </a:lnSpc>
              <a:spcBef>
                <a:spcPts val="0"/>
              </a:spcBef>
              <a:defRPr sz="1400">
                <a:solidFill>
                  <a:schemeClr val="tx1"/>
                </a:solidFill>
              </a:defRPr>
            </a:lvl3pPr>
            <a:lvl4pPr marL="384038" indent="-128013">
              <a:lnSpc>
                <a:spcPct val="110000"/>
              </a:lnSpc>
              <a:spcBef>
                <a:spcPts val="0"/>
              </a:spcBef>
              <a:defRPr sz="1400">
                <a:solidFill>
                  <a:schemeClr val="tx1"/>
                </a:solidFill>
              </a:defRPr>
            </a:lvl4pPr>
            <a:lvl5pPr>
              <a:lnSpc>
                <a:spcPct val="110000"/>
              </a:lnSpc>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5">
            <a:extLst>
              <a:ext uri="{FF2B5EF4-FFF2-40B4-BE49-F238E27FC236}">
                <a16:creationId xmlns:a16="http://schemas.microsoft.com/office/drawing/2014/main" id="{7D4A8A02-E5FB-018D-1574-2015680C3A07}"/>
              </a:ext>
            </a:extLst>
          </p:cNvPr>
          <p:cNvSpPr>
            <a:spLocks noGrp="1"/>
          </p:cNvSpPr>
          <p:nvPr>
            <p:ph type="body" sz="quarter" idx="13"/>
          </p:nvPr>
        </p:nvSpPr>
        <p:spPr>
          <a:xfrm>
            <a:off x="3335317" y="6042370"/>
            <a:ext cx="2468623" cy="571500"/>
          </a:xfrm>
        </p:spPr>
        <p:txBody>
          <a:bodyPr anchor="b"/>
          <a:lstStyle>
            <a:lvl1pPr>
              <a:lnSpc>
                <a:spcPct val="110000"/>
              </a:lnSpc>
              <a:spcBef>
                <a:spcPts val="0"/>
              </a:spcBef>
              <a:defRPr sz="1400">
                <a:solidFill>
                  <a:schemeClr val="tx1"/>
                </a:solidFill>
              </a:defRPr>
            </a:lvl1pPr>
            <a:lvl2pPr marL="128013" indent="-128013">
              <a:lnSpc>
                <a:spcPct val="110000"/>
              </a:lnSpc>
              <a:spcBef>
                <a:spcPts val="0"/>
              </a:spcBef>
              <a:defRPr sz="1400">
                <a:solidFill>
                  <a:schemeClr val="tx1"/>
                </a:solidFill>
              </a:defRPr>
            </a:lvl2pPr>
            <a:lvl3pPr marL="256026" indent="-128013">
              <a:lnSpc>
                <a:spcPct val="110000"/>
              </a:lnSpc>
              <a:spcBef>
                <a:spcPts val="0"/>
              </a:spcBef>
              <a:defRPr sz="1400">
                <a:solidFill>
                  <a:schemeClr val="tx1"/>
                </a:solidFill>
              </a:defRPr>
            </a:lvl3pPr>
            <a:lvl4pPr marL="384038" indent="-128013">
              <a:lnSpc>
                <a:spcPct val="110000"/>
              </a:lnSpc>
              <a:spcBef>
                <a:spcPts val="0"/>
              </a:spcBef>
              <a:defRPr sz="1400">
                <a:solidFill>
                  <a:schemeClr val="tx1"/>
                </a:solidFill>
              </a:defRPr>
            </a:lvl4pPr>
            <a:lvl5pPr>
              <a:lnSpc>
                <a:spcPct val="110000"/>
              </a:lnSpc>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pic>
        <p:nvPicPr>
          <p:cNvPr id="8" name="Picture 7" descr="IBM 8-bar logo">
            <a:extLst>
              <a:ext uri="{FF2B5EF4-FFF2-40B4-BE49-F238E27FC236}">
                <a16:creationId xmlns:a16="http://schemas.microsoft.com/office/drawing/2014/main" id="{418F6040-10C6-A4A5-7C1E-09A9F553C05B}"/>
              </a:ext>
            </a:extLst>
          </p:cNvPr>
          <p:cNvPicPr>
            <a:picLocks noChangeAspect="1"/>
          </p:cNvPicPr>
          <p:nvPr userDrawn="1"/>
        </p:nvPicPr>
        <p:blipFill>
          <a:blip r:embed="rId2"/>
          <a:stretch>
            <a:fillRect/>
          </a:stretch>
        </p:blipFill>
        <p:spPr>
          <a:xfrm>
            <a:off x="11138526" y="6263481"/>
            <a:ext cx="819044" cy="304800"/>
          </a:xfrm>
          <a:prstGeom prst="rect">
            <a:avLst/>
          </a:prstGeom>
        </p:spPr>
      </p:pic>
    </p:spTree>
    <p:extLst>
      <p:ext uri="{BB962C8B-B14F-4D97-AF65-F5344CB8AC3E}">
        <p14:creationId xmlns:p14="http://schemas.microsoft.com/office/powerpoint/2010/main" val="3163322087"/>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ver, imagery, half ">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A412C-EE28-6248-612D-41BAAD7F005C}"/>
              </a:ext>
            </a:extLst>
          </p:cNvPr>
          <p:cNvSpPr>
            <a:spLocks noGrp="1"/>
          </p:cNvSpPr>
          <p:nvPr>
            <p:ph type="title"/>
          </p:nvPr>
        </p:nvSpPr>
        <p:spPr>
          <a:xfrm>
            <a:off x="287999" y="192024"/>
            <a:ext cx="5049878" cy="5239544"/>
          </a:xfrm>
        </p:spPr>
        <p:txBody>
          <a:bodyPr/>
          <a:lstStyle>
            <a:lvl1pPr>
              <a:lnSpc>
                <a:spcPct val="100000"/>
              </a:lnSpc>
              <a:defRPr sz="4299">
                <a:solidFill>
                  <a:schemeClr val="tx2"/>
                </a:solidFill>
              </a:defRPr>
            </a:lvl1pPr>
          </a:lstStyle>
          <a:p>
            <a:r>
              <a:rPr lang="en-GB"/>
              <a:t>Click to edit Master title style</a:t>
            </a:r>
            <a:endParaRPr lang="en-US" dirty="0"/>
          </a:p>
        </p:txBody>
      </p:sp>
      <p:sp>
        <p:nvSpPr>
          <p:cNvPr id="7" name="Picture Placeholder 6" descr="Place imagery here">
            <a:extLst>
              <a:ext uri="{FF2B5EF4-FFF2-40B4-BE49-F238E27FC236}">
                <a16:creationId xmlns:a16="http://schemas.microsoft.com/office/drawing/2014/main" id="{9CD5B627-E439-376E-A00C-87BAFF059FD8}"/>
              </a:ext>
            </a:extLst>
          </p:cNvPr>
          <p:cNvSpPr>
            <a:spLocks noGrp="1"/>
          </p:cNvSpPr>
          <p:nvPr>
            <p:ph type="pic" sz="quarter" idx="12" hasCustomPrompt="1"/>
          </p:nvPr>
        </p:nvSpPr>
        <p:spPr>
          <a:xfrm>
            <a:off x="6380919" y="284956"/>
            <a:ext cx="5523781" cy="6287294"/>
          </a:xfrm>
          <a:solidFill>
            <a:srgbClr val="E0E0E0"/>
          </a:solidFill>
        </p:spPr>
        <p:txBody>
          <a:bodyPr anchor="ctr"/>
          <a:lstStyle>
            <a:lvl1pPr algn="ctr">
              <a:defRPr>
                <a:solidFill>
                  <a:schemeClr val="accent5"/>
                </a:solidFill>
              </a:defRPr>
            </a:lvl1pPr>
          </a:lstStyle>
          <a:p>
            <a:r>
              <a:rPr lang="en-US" dirty="0"/>
              <a:t>Place imagery here</a:t>
            </a:r>
          </a:p>
        </p:txBody>
      </p:sp>
      <p:pic>
        <p:nvPicPr>
          <p:cNvPr id="9" name="Picture 8" descr="IBM 8-bar logo">
            <a:extLst>
              <a:ext uri="{FF2B5EF4-FFF2-40B4-BE49-F238E27FC236}">
                <a16:creationId xmlns:a16="http://schemas.microsoft.com/office/drawing/2014/main" id="{735CD4FC-3A11-28F6-09EF-9089FE9596BF}"/>
              </a:ext>
            </a:extLst>
          </p:cNvPr>
          <p:cNvPicPr>
            <a:picLocks noChangeAspect="1"/>
          </p:cNvPicPr>
          <p:nvPr userDrawn="1"/>
        </p:nvPicPr>
        <p:blipFill>
          <a:blip r:embed="rId2"/>
          <a:stretch>
            <a:fillRect/>
          </a:stretch>
        </p:blipFill>
        <p:spPr>
          <a:xfrm>
            <a:off x="288888" y="6263482"/>
            <a:ext cx="819043" cy="304800"/>
          </a:xfrm>
          <a:prstGeom prst="rect">
            <a:avLst/>
          </a:prstGeom>
        </p:spPr>
      </p:pic>
    </p:spTree>
    <p:extLst>
      <p:ext uri="{BB962C8B-B14F-4D97-AF65-F5344CB8AC3E}">
        <p14:creationId xmlns:p14="http://schemas.microsoft.com/office/powerpoint/2010/main" val="1524106817"/>
      </p:ext>
    </p:extLst>
  </p:cSld>
  <p:clrMapOvr>
    <a:masterClrMapping/>
  </p:clrMapOvr>
  <p:transition spd="med"/>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Cover, cyan">
    <p:spTree>
      <p:nvGrpSpPr>
        <p:cNvPr id="1" name=""/>
        <p:cNvGrpSpPr/>
        <p:nvPr/>
      </p:nvGrpSpPr>
      <p:grpSpPr>
        <a:xfrm>
          <a:off x="0" y="0"/>
          <a:ext cx="0" cy="0"/>
          <a:chOff x="0" y="0"/>
          <a:chExt cx="0" cy="0"/>
        </a:xfrm>
      </p:grpSpPr>
      <p:sp>
        <p:nvSpPr>
          <p:cNvPr id="3" name="Rectangle 2" descr="Blue 10 full slide background ">
            <a:extLst>
              <a:ext uri="{FF2B5EF4-FFF2-40B4-BE49-F238E27FC236}">
                <a16:creationId xmlns:a16="http://schemas.microsoft.com/office/drawing/2014/main" id="{8D23798D-A03E-2BC6-136A-14C1E387E723}"/>
              </a:ext>
            </a:extLst>
          </p:cNvPr>
          <p:cNvSpPr/>
          <p:nvPr userDrawn="1"/>
        </p:nvSpPr>
        <p:spPr bwMode="auto">
          <a:xfrm>
            <a:off x="0" y="0"/>
            <a:ext cx="12192000" cy="6000751"/>
          </a:xfrm>
          <a:prstGeom prst="rect">
            <a:avLst/>
          </a:prstGeom>
          <a:solidFill>
            <a:srgbClr val="E5F6FF"/>
          </a:solidFill>
          <a:ln w="19050">
            <a:solidFill>
              <a:srgbClr val="E5F6FF"/>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45715" tIns="45715" rIns="45715" bIns="45715" numCol="1" rtlCol="0" anchor="t" anchorCtr="0" compatLnSpc="1">
            <a:prstTxWarp prst="textNoShape">
              <a:avLst/>
            </a:prstTxWarp>
          </a:bodyPr>
          <a:lstStyle/>
          <a:p>
            <a:pPr marL="0" marR="0" indent="0" algn="l" defTabSz="457189" rtl="0" eaLnBrk="1" fontAlgn="base" latinLnBrk="0" hangingPunct="1">
              <a:lnSpc>
                <a:spcPct val="100000"/>
              </a:lnSpc>
              <a:spcBef>
                <a:spcPct val="0"/>
              </a:spcBef>
              <a:spcAft>
                <a:spcPct val="0"/>
              </a:spcAft>
              <a:buClrTx/>
              <a:buSzTx/>
              <a:buFont typeface="IBM Plex Sans Light"/>
              <a:buNone/>
              <a:tabLst/>
            </a:pPr>
            <a:endParaRPr kumimoji="0" lang="en-US" sz="700" b="0" i="0" u="none" strike="noStrike" cap="none" normalizeH="0" baseline="0">
              <a:ln>
                <a:noFill/>
              </a:ln>
              <a:solidFill>
                <a:schemeClr val="bg1"/>
              </a:solidFill>
              <a:effectLst/>
              <a:latin typeface="+mn-lt"/>
            </a:endParaRPr>
          </a:p>
        </p:txBody>
      </p:sp>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287999" y="192025"/>
            <a:ext cx="5524575" cy="2286793"/>
          </a:xfrm>
        </p:spPr>
        <p:txBody>
          <a:bodyPr/>
          <a:lstStyle>
            <a:lvl1pPr>
              <a:lnSpc>
                <a:spcPct val="100000"/>
              </a:lnSpc>
              <a:defRPr sz="4300">
                <a:solidFill>
                  <a:schemeClr val="tx2"/>
                </a:solidFill>
              </a:defRPr>
            </a:lvl1pPr>
          </a:lstStyle>
          <a:p>
            <a:r>
              <a:rPr lang="en-US"/>
              <a:t>Click to edit Master title style</a:t>
            </a:r>
            <a:endParaRPr lang="en-US" dirty="0"/>
          </a:p>
        </p:txBody>
      </p:sp>
      <p:sp>
        <p:nvSpPr>
          <p:cNvPr id="5" name="Text Placeholder 6">
            <a:extLst>
              <a:ext uri="{FF2B5EF4-FFF2-40B4-BE49-F238E27FC236}">
                <a16:creationId xmlns:a16="http://schemas.microsoft.com/office/drawing/2014/main" id="{28CADC67-06E4-9D0B-7A49-159C1E99D517}"/>
              </a:ext>
            </a:extLst>
          </p:cNvPr>
          <p:cNvSpPr>
            <a:spLocks noGrp="1"/>
          </p:cNvSpPr>
          <p:nvPr>
            <p:ph type="body" sz="quarter" idx="12"/>
          </p:nvPr>
        </p:nvSpPr>
        <p:spPr>
          <a:xfrm>
            <a:off x="287999" y="6044185"/>
            <a:ext cx="2468623" cy="571500"/>
          </a:xfrm>
        </p:spPr>
        <p:txBody>
          <a:bodyPr anchor="b"/>
          <a:lstStyle>
            <a:lvl1pPr>
              <a:lnSpc>
                <a:spcPct val="110000"/>
              </a:lnSpc>
              <a:spcBef>
                <a:spcPts val="0"/>
              </a:spcBef>
              <a:defRPr sz="1400">
                <a:solidFill>
                  <a:schemeClr val="tx1"/>
                </a:solidFill>
              </a:defRPr>
            </a:lvl1pPr>
            <a:lvl2pPr marL="128013" indent="-128013">
              <a:lnSpc>
                <a:spcPct val="110000"/>
              </a:lnSpc>
              <a:spcBef>
                <a:spcPts val="0"/>
              </a:spcBef>
              <a:defRPr sz="1400">
                <a:solidFill>
                  <a:schemeClr val="tx1"/>
                </a:solidFill>
              </a:defRPr>
            </a:lvl2pPr>
            <a:lvl3pPr marL="256026" indent="-128013">
              <a:lnSpc>
                <a:spcPct val="110000"/>
              </a:lnSpc>
              <a:spcBef>
                <a:spcPts val="0"/>
              </a:spcBef>
              <a:defRPr sz="1400">
                <a:solidFill>
                  <a:schemeClr val="tx1"/>
                </a:solidFill>
              </a:defRPr>
            </a:lvl3pPr>
            <a:lvl4pPr marL="384038" indent="-128013">
              <a:lnSpc>
                <a:spcPct val="110000"/>
              </a:lnSpc>
              <a:spcBef>
                <a:spcPts val="0"/>
              </a:spcBef>
              <a:defRPr sz="1400">
                <a:solidFill>
                  <a:schemeClr val="tx1"/>
                </a:solidFill>
              </a:defRPr>
            </a:lvl4pPr>
            <a:lvl5pPr>
              <a:lnSpc>
                <a:spcPct val="110000"/>
              </a:lnSpc>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5">
            <a:extLst>
              <a:ext uri="{FF2B5EF4-FFF2-40B4-BE49-F238E27FC236}">
                <a16:creationId xmlns:a16="http://schemas.microsoft.com/office/drawing/2014/main" id="{6BAFC6AD-C46B-8438-C789-096006859E45}"/>
              </a:ext>
            </a:extLst>
          </p:cNvPr>
          <p:cNvSpPr>
            <a:spLocks noGrp="1"/>
          </p:cNvSpPr>
          <p:nvPr>
            <p:ph type="body" sz="quarter" idx="13"/>
          </p:nvPr>
        </p:nvSpPr>
        <p:spPr>
          <a:xfrm>
            <a:off x="3335317" y="6042370"/>
            <a:ext cx="2468623" cy="571500"/>
          </a:xfrm>
        </p:spPr>
        <p:txBody>
          <a:bodyPr anchor="b"/>
          <a:lstStyle>
            <a:lvl1pPr>
              <a:lnSpc>
                <a:spcPct val="110000"/>
              </a:lnSpc>
              <a:spcBef>
                <a:spcPts val="0"/>
              </a:spcBef>
              <a:defRPr sz="1400">
                <a:solidFill>
                  <a:schemeClr val="tx1"/>
                </a:solidFill>
              </a:defRPr>
            </a:lvl1pPr>
            <a:lvl2pPr marL="128013" indent="-128013">
              <a:lnSpc>
                <a:spcPct val="110000"/>
              </a:lnSpc>
              <a:spcBef>
                <a:spcPts val="0"/>
              </a:spcBef>
              <a:defRPr sz="1400">
                <a:solidFill>
                  <a:schemeClr val="tx1"/>
                </a:solidFill>
              </a:defRPr>
            </a:lvl2pPr>
            <a:lvl3pPr marL="256026" indent="-128013">
              <a:lnSpc>
                <a:spcPct val="110000"/>
              </a:lnSpc>
              <a:spcBef>
                <a:spcPts val="0"/>
              </a:spcBef>
              <a:defRPr sz="1400">
                <a:solidFill>
                  <a:schemeClr val="tx1"/>
                </a:solidFill>
              </a:defRPr>
            </a:lvl3pPr>
            <a:lvl4pPr marL="384038" indent="-128013">
              <a:lnSpc>
                <a:spcPct val="110000"/>
              </a:lnSpc>
              <a:spcBef>
                <a:spcPts val="0"/>
              </a:spcBef>
              <a:defRPr sz="1400">
                <a:solidFill>
                  <a:schemeClr val="tx1"/>
                </a:solidFill>
              </a:defRPr>
            </a:lvl4pPr>
            <a:lvl5pPr>
              <a:lnSpc>
                <a:spcPct val="110000"/>
              </a:lnSpc>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pic>
        <p:nvPicPr>
          <p:cNvPr id="4" name="Picture 3" descr="IBM 8-bar logo">
            <a:extLst>
              <a:ext uri="{FF2B5EF4-FFF2-40B4-BE49-F238E27FC236}">
                <a16:creationId xmlns:a16="http://schemas.microsoft.com/office/drawing/2014/main" id="{CCD12723-D775-EE21-95A9-8E6D8BA4DC28}"/>
              </a:ext>
            </a:extLst>
          </p:cNvPr>
          <p:cNvPicPr>
            <a:picLocks noChangeAspect="1"/>
          </p:cNvPicPr>
          <p:nvPr userDrawn="1"/>
        </p:nvPicPr>
        <p:blipFill>
          <a:blip r:embed="rId2"/>
          <a:stretch>
            <a:fillRect/>
          </a:stretch>
        </p:blipFill>
        <p:spPr>
          <a:xfrm>
            <a:off x="11138526" y="6263481"/>
            <a:ext cx="819044" cy="304800"/>
          </a:xfrm>
          <a:prstGeom prst="rect">
            <a:avLst/>
          </a:prstGeom>
        </p:spPr>
      </p:pic>
    </p:spTree>
    <p:extLst>
      <p:ext uri="{BB962C8B-B14F-4D97-AF65-F5344CB8AC3E}">
        <p14:creationId xmlns:p14="http://schemas.microsoft.com/office/powerpoint/2010/main" val="1112178059"/>
      </p:ext>
    </p:extLst>
  </p:cSld>
  <p:clrMapOvr>
    <a:masterClrMapping/>
  </p:clrMapOvr>
  <p:transition spd="med"/>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Cover, plain">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287999" y="192025"/>
            <a:ext cx="5524575" cy="2286793"/>
          </a:xfrm>
        </p:spPr>
        <p:txBody>
          <a:bodyPr/>
          <a:lstStyle>
            <a:lvl1pPr>
              <a:lnSpc>
                <a:spcPct val="100000"/>
              </a:lnSpc>
              <a:defRPr sz="4300"/>
            </a:lvl1pPr>
          </a:lstStyle>
          <a:p>
            <a:r>
              <a:rPr lang="en-US"/>
              <a:t>Click to edit Master title style</a:t>
            </a:r>
            <a:endParaRPr lang="en-US" dirty="0"/>
          </a:p>
        </p:txBody>
      </p:sp>
      <p:pic>
        <p:nvPicPr>
          <p:cNvPr id="3" name="Picture 2" descr="IBM 8-bar logo">
            <a:extLst>
              <a:ext uri="{FF2B5EF4-FFF2-40B4-BE49-F238E27FC236}">
                <a16:creationId xmlns:a16="http://schemas.microsoft.com/office/drawing/2014/main" id="{D1A09496-D938-6EB1-106C-48C5E423EAB0}"/>
              </a:ext>
            </a:extLst>
          </p:cNvPr>
          <p:cNvPicPr>
            <a:picLocks noChangeAspect="1"/>
          </p:cNvPicPr>
          <p:nvPr userDrawn="1"/>
        </p:nvPicPr>
        <p:blipFill>
          <a:blip r:embed="rId2"/>
          <a:stretch>
            <a:fillRect/>
          </a:stretch>
        </p:blipFill>
        <p:spPr>
          <a:xfrm>
            <a:off x="11138526" y="6263481"/>
            <a:ext cx="819044" cy="304800"/>
          </a:xfrm>
          <a:prstGeom prst="rect">
            <a:avLst/>
          </a:prstGeom>
        </p:spPr>
      </p:pic>
    </p:spTree>
    <p:extLst>
      <p:ext uri="{BB962C8B-B14F-4D97-AF65-F5344CB8AC3E}">
        <p14:creationId xmlns:p14="http://schemas.microsoft.com/office/powerpoint/2010/main" val="3033011418"/>
      </p:ext>
    </p:extLst>
  </p:cSld>
  <p:clrMapOvr>
    <a:masterClrMapping/>
  </p:clrMapOvr>
  <p:transition spd="med"/>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Cover, plain, business uni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287999" y="192025"/>
            <a:ext cx="5524575" cy="2286793"/>
          </a:xfrm>
        </p:spPr>
        <p:txBody>
          <a:bodyPr/>
          <a:lstStyle>
            <a:lvl1pPr>
              <a:lnSpc>
                <a:spcPct val="100000"/>
              </a:lnSpc>
              <a:defRPr sz="4300">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3A2629C-3C99-5809-3D6C-46ACEB922F7C}"/>
              </a:ext>
            </a:extLst>
          </p:cNvPr>
          <p:cNvSpPr>
            <a:spLocks noGrp="1"/>
          </p:cNvSpPr>
          <p:nvPr>
            <p:ph type="body" sz="quarter" idx="10"/>
          </p:nvPr>
        </p:nvSpPr>
        <p:spPr>
          <a:xfrm>
            <a:off x="287999" y="6231636"/>
            <a:ext cx="5524575" cy="381000"/>
          </a:xfrm>
        </p:spPr>
        <p:txBody>
          <a:bodyPr anchor="b"/>
          <a:lstStyle>
            <a:lvl1pPr>
              <a:lnSpc>
                <a:spcPct val="110000"/>
              </a:lnSpc>
              <a:spcBef>
                <a:spcPts val="0"/>
              </a:spcBef>
              <a:defRPr sz="1400">
                <a:solidFill>
                  <a:schemeClr val="tx1"/>
                </a:solidFill>
              </a:defRPr>
            </a:lvl1pPr>
          </a:lstStyle>
          <a:p>
            <a:pPr lvl="0"/>
            <a:r>
              <a:rPr lang="en-US"/>
              <a:t>Click to edit Master text styles</a:t>
            </a:r>
          </a:p>
        </p:txBody>
      </p:sp>
      <p:pic>
        <p:nvPicPr>
          <p:cNvPr id="3" name="Picture 2" descr="IBM 8-bar logo">
            <a:extLst>
              <a:ext uri="{FF2B5EF4-FFF2-40B4-BE49-F238E27FC236}">
                <a16:creationId xmlns:a16="http://schemas.microsoft.com/office/drawing/2014/main" id="{6C5E26C6-9CEF-2A61-0C64-FAACB68F53D2}"/>
              </a:ext>
            </a:extLst>
          </p:cNvPr>
          <p:cNvPicPr>
            <a:picLocks noChangeAspect="1"/>
          </p:cNvPicPr>
          <p:nvPr userDrawn="1"/>
        </p:nvPicPr>
        <p:blipFill>
          <a:blip r:embed="rId2"/>
          <a:stretch>
            <a:fillRect/>
          </a:stretch>
        </p:blipFill>
        <p:spPr>
          <a:xfrm>
            <a:off x="11138526" y="6263481"/>
            <a:ext cx="819044" cy="304800"/>
          </a:xfrm>
          <a:prstGeom prst="rect">
            <a:avLst/>
          </a:prstGeom>
        </p:spPr>
      </p:pic>
    </p:spTree>
    <p:extLst>
      <p:ext uri="{BB962C8B-B14F-4D97-AF65-F5344CB8AC3E}">
        <p14:creationId xmlns:p14="http://schemas.microsoft.com/office/powerpoint/2010/main" val="2704859478"/>
      </p:ext>
    </p:extLst>
  </p:cSld>
  <p:clrMapOvr>
    <a:masterClrMapping/>
  </p:clrMapOvr>
  <p:transition spd="med"/>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Cover, imagery, half ">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A412C-EE28-6248-612D-41BAAD7F005C}"/>
              </a:ext>
            </a:extLst>
          </p:cNvPr>
          <p:cNvSpPr>
            <a:spLocks noGrp="1"/>
          </p:cNvSpPr>
          <p:nvPr>
            <p:ph type="title"/>
          </p:nvPr>
        </p:nvSpPr>
        <p:spPr>
          <a:xfrm>
            <a:off x="287999" y="192024"/>
            <a:ext cx="5049879" cy="5239544"/>
          </a:xfrm>
        </p:spPr>
        <p:txBody>
          <a:bodyPr/>
          <a:lstStyle>
            <a:lvl1pPr>
              <a:lnSpc>
                <a:spcPct val="100000"/>
              </a:lnSpc>
              <a:defRPr sz="4300">
                <a:solidFill>
                  <a:schemeClr val="tx2"/>
                </a:solidFill>
              </a:defRPr>
            </a:lvl1pPr>
          </a:lstStyle>
          <a:p>
            <a:r>
              <a:rPr lang="en-US"/>
              <a:t>Click to edit Master title style</a:t>
            </a:r>
            <a:endParaRPr lang="en-US" dirty="0"/>
          </a:p>
        </p:txBody>
      </p:sp>
      <p:sp>
        <p:nvSpPr>
          <p:cNvPr id="7" name="Picture Placeholder 6" descr="Place imagery here">
            <a:extLst>
              <a:ext uri="{FF2B5EF4-FFF2-40B4-BE49-F238E27FC236}">
                <a16:creationId xmlns:a16="http://schemas.microsoft.com/office/drawing/2014/main" id="{9CD5B627-E439-376E-A00C-87BAFF059FD8}"/>
              </a:ext>
            </a:extLst>
          </p:cNvPr>
          <p:cNvSpPr>
            <a:spLocks noGrp="1"/>
          </p:cNvSpPr>
          <p:nvPr>
            <p:ph type="pic" sz="quarter" idx="12" hasCustomPrompt="1"/>
          </p:nvPr>
        </p:nvSpPr>
        <p:spPr>
          <a:xfrm>
            <a:off x="6380919" y="284958"/>
            <a:ext cx="5523781" cy="6287293"/>
          </a:xfrm>
          <a:solidFill>
            <a:srgbClr val="E0E0E0"/>
          </a:solidFill>
        </p:spPr>
        <p:txBody>
          <a:bodyPr anchor="ctr"/>
          <a:lstStyle>
            <a:lvl1pPr algn="ctr">
              <a:defRPr>
                <a:solidFill>
                  <a:schemeClr val="accent5"/>
                </a:solidFill>
              </a:defRPr>
            </a:lvl1pPr>
          </a:lstStyle>
          <a:p>
            <a:r>
              <a:rPr lang="en-US"/>
              <a:t>Place imagery here</a:t>
            </a:r>
          </a:p>
        </p:txBody>
      </p:sp>
      <p:pic>
        <p:nvPicPr>
          <p:cNvPr id="9" name="Picture 8" descr="IBM 8-bar logo">
            <a:extLst>
              <a:ext uri="{FF2B5EF4-FFF2-40B4-BE49-F238E27FC236}">
                <a16:creationId xmlns:a16="http://schemas.microsoft.com/office/drawing/2014/main" id="{735CD4FC-3A11-28F6-09EF-9089FE9596BF}"/>
              </a:ext>
            </a:extLst>
          </p:cNvPr>
          <p:cNvPicPr>
            <a:picLocks noChangeAspect="1"/>
          </p:cNvPicPr>
          <p:nvPr userDrawn="1"/>
        </p:nvPicPr>
        <p:blipFill>
          <a:blip r:embed="rId2"/>
          <a:stretch>
            <a:fillRect/>
          </a:stretch>
        </p:blipFill>
        <p:spPr>
          <a:xfrm>
            <a:off x="288887" y="6263481"/>
            <a:ext cx="819044" cy="304800"/>
          </a:xfrm>
          <a:prstGeom prst="rect">
            <a:avLst/>
          </a:prstGeom>
        </p:spPr>
      </p:pic>
    </p:spTree>
    <p:extLst>
      <p:ext uri="{BB962C8B-B14F-4D97-AF65-F5344CB8AC3E}">
        <p14:creationId xmlns:p14="http://schemas.microsoft.com/office/powerpoint/2010/main" val="1685546500"/>
      </p:ext>
    </p:extLst>
  </p:cSld>
  <p:clrMapOvr>
    <a:masterClrMapping/>
  </p:clrMapOvr>
  <p:transition spd="med"/>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Cover, imagery, half, business unit">
    <p:bg>
      <p:bgPr>
        <a:solidFill>
          <a:schemeClr val="bg1"/>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76E74B7-8F2A-46A5-97C4-76677246CFAF}"/>
              </a:ext>
            </a:extLst>
          </p:cNvPr>
          <p:cNvSpPr>
            <a:spLocks noGrp="1"/>
          </p:cNvSpPr>
          <p:nvPr>
            <p:ph type="body" sz="quarter" idx="11"/>
          </p:nvPr>
        </p:nvSpPr>
        <p:spPr>
          <a:xfrm>
            <a:off x="287999" y="288036"/>
            <a:ext cx="5049180" cy="285751"/>
          </a:xfrm>
        </p:spPr>
        <p:txBody>
          <a:bodyPr/>
          <a:lstStyle>
            <a:lvl1pPr>
              <a:spcBef>
                <a:spcPts val="0"/>
              </a:spcBef>
              <a:defRPr sz="1400">
                <a:solidFill>
                  <a:schemeClr val="tx2"/>
                </a:solidFill>
              </a:defRPr>
            </a:lvl1pPr>
            <a:lvl2pPr>
              <a:spcBef>
                <a:spcPts val="0"/>
              </a:spcBef>
              <a:defRPr/>
            </a:lvl2pPr>
            <a:lvl3pPr>
              <a:spcBef>
                <a:spcPts val="0"/>
              </a:spcBef>
              <a:defRPr/>
            </a:lvl3pPr>
            <a:lvl4pPr>
              <a:spcBef>
                <a:spcPts val="0"/>
              </a:spcBef>
              <a:defRPr/>
            </a:lvl4pPr>
            <a:lvl5pPr>
              <a:spcBef>
                <a:spcPts val="0"/>
              </a:spcBef>
              <a:defRPr/>
            </a:lvl5pPr>
          </a:lstStyle>
          <a:p>
            <a:pPr lvl="0"/>
            <a:r>
              <a:rPr lang="en-US"/>
              <a:t>Click to edit Master text styles</a:t>
            </a:r>
          </a:p>
        </p:txBody>
      </p:sp>
      <p:sp>
        <p:nvSpPr>
          <p:cNvPr id="2" name="Title 1">
            <a:extLst>
              <a:ext uri="{FF2B5EF4-FFF2-40B4-BE49-F238E27FC236}">
                <a16:creationId xmlns:a16="http://schemas.microsoft.com/office/drawing/2014/main" id="{413A412C-EE28-6248-612D-41BAAD7F005C}"/>
              </a:ext>
            </a:extLst>
          </p:cNvPr>
          <p:cNvSpPr>
            <a:spLocks noGrp="1"/>
          </p:cNvSpPr>
          <p:nvPr>
            <p:ph type="title"/>
          </p:nvPr>
        </p:nvSpPr>
        <p:spPr>
          <a:xfrm>
            <a:off x="287999" y="763524"/>
            <a:ext cx="5049180" cy="4668837"/>
          </a:xfrm>
        </p:spPr>
        <p:txBody>
          <a:bodyPr/>
          <a:lstStyle>
            <a:lvl1pPr>
              <a:lnSpc>
                <a:spcPct val="100000"/>
              </a:lnSpc>
              <a:defRPr sz="4300">
                <a:solidFill>
                  <a:schemeClr val="tx2"/>
                </a:solidFill>
              </a:defRPr>
            </a:lvl1pPr>
          </a:lstStyle>
          <a:p>
            <a:r>
              <a:rPr lang="en-US"/>
              <a:t>Click to edit Master title style</a:t>
            </a:r>
            <a:endParaRPr lang="en-US" dirty="0"/>
          </a:p>
        </p:txBody>
      </p:sp>
      <p:sp>
        <p:nvSpPr>
          <p:cNvPr id="7" name="Picture Placeholder 6" descr="Place imagery here">
            <a:extLst>
              <a:ext uri="{FF2B5EF4-FFF2-40B4-BE49-F238E27FC236}">
                <a16:creationId xmlns:a16="http://schemas.microsoft.com/office/drawing/2014/main" id="{9CD5B627-E439-376E-A00C-87BAFF059FD8}"/>
              </a:ext>
            </a:extLst>
          </p:cNvPr>
          <p:cNvSpPr>
            <a:spLocks noGrp="1"/>
          </p:cNvSpPr>
          <p:nvPr>
            <p:ph type="pic" sz="quarter" idx="12" hasCustomPrompt="1"/>
          </p:nvPr>
        </p:nvSpPr>
        <p:spPr>
          <a:xfrm>
            <a:off x="6380919" y="284958"/>
            <a:ext cx="5523781" cy="6287293"/>
          </a:xfrm>
          <a:solidFill>
            <a:srgbClr val="E0E0E0"/>
          </a:solidFill>
        </p:spPr>
        <p:txBody>
          <a:bodyPr anchor="ctr"/>
          <a:lstStyle>
            <a:lvl1pPr algn="ctr">
              <a:defRPr>
                <a:solidFill>
                  <a:schemeClr val="accent5"/>
                </a:solidFill>
              </a:defRPr>
            </a:lvl1pPr>
          </a:lstStyle>
          <a:p>
            <a:r>
              <a:rPr lang="en-US"/>
              <a:t>Place imagery here</a:t>
            </a:r>
          </a:p>
        </p:txBody>
      </p:sp>
      <p:pic>
        <p:nvPicPr>
          <p:cNvPr id="4" name="Picture 3" descr="IBM 8-bar logo">
            <a:extLst>
              <a:ext uri="{FF2B5EF4-FFF2-40B4-BE49-F238E27FC236}">
                <a16:creationId xmlns:a16="http://schemas.microsoft.com/office/drawing/2014/main" id="{EEE0A3D1-7815-E46E-77D1-E2DC099B4733}"/>
              </a:ext>
            </a:extLst>
          </p:cNvPr>
          <p:cNvPicPr>
            <a:picLocks noChangeAspect="1"/>
          </p:cNvPicPr>
          <p:nvPr userDrawn="1"/>
        </p:nvPicPr>
        <p:blipFill>
          <a:blip r:embed="rId2"/>
          <a:stretch>
            <a:fillRect/>
          </a:stretch>
        </p:blipFill>
        <p:spPr>
          <a:xfrm>
            <a:off x="288887" y="6263481"/>
            <a:ext cx="819044" cy="304800"/>
          </a:xfrm>
          <a:prstGeom prst="rect">
            <a:avLst/>
          </a:prstGeom>
        </p:spPr>
      </p:pic>
    </p:spTree>
    <p:extLst>
      <p:ext uri="{BB962C8B-B14F-4D97-AF65-F5344CB8AC3E}">
        <p14:creationId xmlns:p14="http://schemas.microsoft.com/office/powerpoint/2010/main" val="3129914033"/>
      </p:ext>
    </p:extLst>
  </p:cSld>
  <p:clrMapOvr>
    <a:masterClrMapping/>
  </p:clrMapOvr>
  <p:transition spd="med"/>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Content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287999" y="192025"/>
            <a:ext cx="2477765" cy="2286793"/>
          </a:xfrm>
        </p:spPr>
        <p:txBody>
          <a:bodyPr/>
          <a:lstStyle>
            <a:lvl1pPr>
              <a:lnSpc>
                <a:spcPct val="100000"/>
              </a:lnSpc>
              <a:defRPr sz="3200">
                <a:solidFill>
                  <a:schemeClr val="tx2"/>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75443B4-0187-FC99-0FDE-8EB191B6CEF4}"/>
              </a:ext>
            </a:extLst>
          </p:cNvPr>
          <p:cNvSpPr>
            <a:spLocks noGrp="1"/>
          </p:cNvSpPr>
          <p:nvPr>
            <p:ph type="body" sz="quarter" idx="10"/>
          </p:nvPr>
        </p:nvSpPr>
        <p:spPr>
          <a:xfrm>
            <a:off x="6380920" y="284958"/>
            <a:ext cx="2476177" cy="5715793"/>
          </a:xfrm>
        </p:spPr>
        <p:txBody>
          <a:bodyPr/>
          <a:lstStyle>
            <a:lvl1pPr defTabSz="580629">
              <a:spcBef>
                <a:spcPts val="0"/>
              </a:spcBef>
              <a:defRPr>
                <a:solidFill>
                  <a:schemeClr val="tx1"/>
                </a:solidFill>
              </a:defRPr>
            </a:lvl1pPr>
            <a:lvl2pPr defTabSz="580629">
              <a:spcBef>
                <a:spcPts val="0"/>
              </a:spcBef>
              <a:defRPr>
                <a:solidFill>
                  <a:schemeClr val="tx1"/>
                </a:solidFill>
              </a:defRPr>
            </a:lvl2pPr>
            <a:lvl3pPr defTabSz="580629">
              <a:spcBef>
                <a:spcPts val="0"/>
              </a:spcBef>
              <a:defRPr>
                <a:solidFill>
                  <a:schemeClr val="tx1"/>
                </a:solidFill>
              </a:defRPr>
            </a:lvl3pPr>
            <a:lvl4pPr defTabSz="580629">
              <a:spcBef>
                <a:spcPts val="0"/>
              </a:spcBef>
              <a:defRPr>
                <a:solidFill>
                  <a:schemeClr val="tx1"/>
                </a:solidFill>
              </a:defRPr>
            </a:lvl4pPr>
            <a:lvl5pPr defTabSz="580629">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9">
            <a:extLst>
              <a:ext uri="{FF2B5EF4-FFF2-40B4-BE49-F238E27FC236}">
                <a16:creationId xmlns:a16="http://schemas.microsoft.com/office/drawing/2014/main" id="{5A647AD3-098B-D1AB-C8D8-463E38402F94}"/>
              </a:ext>
            </a:extLst>
          </p:cNvPr>
          <p:cNvSpPr>
            <a:spLocks noGrp="1"/>
          </p:cNvSpPr>
          <p:nvPr>
            <p:ph type="body" sz="quarter" idx="11"/>
          </p:nvPr>
        </p:nvSpPr>
        <p:spPr>
          <a:xfrm>
            <a:off x="9430110" y="284958"/>
            <a:ext cx="2474591" cy="5715793"/>
          </a:xfrm>
        </p:spPr>
        <p:txBody>
          <a:bodyPr/>
          <a:lstStyle>
            <a:lvl1pPr defTabSz="580629">
              <a:spcBef>
                <a:spcPts val="0"/>
              </a:spcBef>
              <a:defRPr>
                <a:solidFill>
                  <a:schemeClr val="tx1"/>
                </a:solidFill>
              </a:defRPr>
            </a:lvl1pPr>
            <a:lvl2pPr defTabSz="580629">
              <a:spcBef>
                <a:spcPts val="0"/>
              </a:spcBef>
              <a:defRPr>
                <a:solidFill>
                  <a:schemeClr val="tx1"/>
                </a:solidFill>
              </a:defRPr>
            </a:lvl2pPr>
            <a:lvl3pPr defTabSz="580629">
              <a:spcBef>
                <a:spcPts val="0"/>
              </a:spcBef>
              <a:defRPr>
                <a:solidFill>
                  <a:schemeClr val="tx1"/>
                </a:solidFill>
              </a:defRPr>
            </a:lvl3pPr>
            <a:lvl4pPr defTabSz="580629">
              <a:spcBef>
                <a:spcPts val="0"/>
              </a:spcBef>
              <a:defRPr>
                <a:solidFill>
                  <a:schemeClr val="tx1"/>
                </a:solidFill>
              </a:defRPr>
            </a:lvl4pPr>
            <a:lvl5pPr defTabSz="580629">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3">
            <a:extLst>
              <a:ext uri="{FF2B5EF4-FFF2-40B4-BE49-F238E27FC236}">
                <a16:creationId xmlns:a16="http://schemas.microsoft.com/office/drawing/2014/main" id="{028AA764-A00C-AFFF-7F3F-49A733DCD474}"/>
              </a:ext>
            </a:extLst>
          </p:cNvPr>
          <p:cNvSpPr>
            <a:spLocks noGrp="1"/>
          </p:cNvSpPr>
          <p:nvPr>
            <p:ph type="ftr" sz="quarter" idx="18"/>
          </p:nvPr>
        </p:nvSpPr>
        <p:spPr>
          <a:xfrm>
            <a:off x="284125" y="6402118"/>
            <a:ext cx="2477765" cy="190500"/>
          </a:xfrm>
          <a:prstGeom prst="rect">
            <a:avLst/>
          </a:prstGeom>
        </p:spPr>
        <p:txBody>
          <a:bodyPr/>
          <a:lstStyle/>
          <a:p>
            <a:endParaRPr lang="en-US"/>
          </a:p>
        </p:txBody>
      </p:sp>
      <p:sp>
        <p:nvSpPr>
          <p:cNvPr id="4" name="Slide Number">
            <a:extLst>
              <a:ext uri="{FF2B5EF4-FFF2-40B4-BE49-F238E27FC236}">
                <a16:creationId xmlns:a16="http://schemas.microsoft.com/office/drawing/2014/main" id="{D5D1D2A7-CF30-5698-14FC-F71CB82D5BCC}"/>
              </a:ext>
            </a:extLst>
          </p:cNvPr>
          <p:cNvSpPr txBox="1">
            <a:spLocks noGrp="1"/>
          </p:cNvSpPr>
          <p:nvPr>
            <p:ph type="sldNum" sz="quarter" idx="4"/>
          </p:nvPr>
        </p:nvSpPr>
        <p:spPr>
          <a:xfrm>
            <a:off x="11767910" y="6469419"/>
            <a:ext cx="136791"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3294424728"/>
      </p:ext>
    </p:extLst>
  </p:cSld>
  <p:clrMapOvr>
    <a:masterClrMapping/>
  </p:clrMapOvr>
  <p:transition spd="med"/>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Section divider">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287999" y="192024"/>
            <a:ext cx="5524575" cy="1429544"/>
          </a:xfrm>
        </p:spPr>
        <p:txBody>
          <a:bodyPr rIns="457200"/>
          <a:lstStyle>
            <a:lvl1pPr>
              <a:lnSpc>
                <a:spcPct val="100000"/>
              </a:lnSpc>
              <a:defRPr sz="3200">
                <a:solidFill>
                  <a:schemeClr val="tx2"/>
                </a:solidFill>
              </a:defRPr>
            </a:lvl1pPr>
          </a:lstStyle>
          <a:p>
            <a:r>
              <a:rPr lang="en-US"/>
              <a:t>Click to edit Master title style</a:t>
            </a:r>
            <a:endParaRPr lang="en-US" dirty="0"/>
          </a:p>
        </p:txBody>
      </p:sp>
      <p:sp>
        <p:nvSpPr>
          <p:cNvPr id="5" name="Footer Placeholder 3">
            <a:extLst>
              <a:ext uri="{FF2B5EF4-FFF2-40B4-BE49-F238E27FC236}">
                <a16:creationId xmlns:a16="http://schemas.microsoft.com/office/drawing/2014/main" id="{A289B0F8-E9A7-CF76-E87F-8D4302E8DA4D}"/>
              </a:ext>
            </a:extLst>
          </p:cNvPr>
          <p:cNvSpPr>
            <a:spLocks noGrp="1"/>
          </p:cNvSpPr>
          <p:nvPr>
            <p:ph type="ftr" sz="quarter" idx="18"/>
          </p:nvPr>
        </p:nvSpPr>
        <p:spPr>
          <a:xfrm>
            <a:off x="284125" y="6402118"/>
            <a:ext cx="2477765" cy="190500"/>
          </a:xfrm>
          <a:prstGeom prst="rect">
            <a:avLst/>
          </a:prstGeom>
        </p:spPr>
        <p:txBody>
          <a:bodyPr/>
          <a:lstStyle/>
          <a:p>
            <a:endParaRPr lang="en-US"/>
          </a:p>
        </p:txBody>
      </p:sp>
      <p:sp>
        <p:nvSpPr>
          <p:cNvPr id="4" name="Slide Number">
            <a:extLst>
              <a:ext uri="{FF2B5EF4-FFF2-40B4-BE49-F238E27FC236}">
                <a16:creationId xmlns:a16="http://schemas.microsoft.com/office/drawing/2014/main" id="{A4B74093-A800-CB62-8607-A04D569204E2}"/>
              </a:ext>
            </a:extLst>
          </p:cNvPr>
          <p:cNvSpPr txBox="1">
            <a:spLocks noGrp="1"/>
          </p:cNvSpPr>
          <p:nvPr>
            <p:ph type="sldNum" sz="quarter" idx="4"/>
          </p:nvPr>
        </p:nvSpPr>
        <p:spPr>
          <a:xfrm>
            <a:off x="11767910" y="6469419"/>
            <a:ext cx="136791"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1563580287"/>
      </p:ext>
    </p:extLst>
  </p:cSld>
  <p:clrMapOvr>
    <a:masterClrMapping/>
  </p:clrMapOvr>
  <p:transition spd="med"/>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Large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C7EC0-4BFB-A603-5703-0D692C62692D}"/>
              </a:ext>
            </a:extLst>
          </p:cNvPr>
          <p:cNvSpPr>
            <a:spLocks noGrp="1"/>
          </p:cNvSpPr>
          <p:nvPr>
            <p:ph type="title"/>
          </p:nvPr>
        </p:nvSpPr>
        <p:spPr>
          <a:xfrm>
            <a:off x="287301" y="210312"/>
            <a:ext cx="8569796" cy="4095751"/>
          </a:xfrm>
        </p:spPr>
        <p:txBody>
          <a:bodyPr/>
          <a:lstStyle>
            <a:lvl1pPr>
              <a:defRPr sz="8600" b="0" i="0">
                <a:solidFill>
                  <a:schemeClr val="tx2"/>
                </a:solidFill>
                <a:latin typeface="IBM Plex Sans ExtLt" panose="020B0303050203000203" pitchFamily="34" charset="0"/>
              </a:defRPr>
            </a:lvl1pPr>
          </a:lstStyle>
          <a:p>
            <a:r>
              <a:rPr lang="en-US"/>
              <a:t>Click to edit Master title style</a:t>
            </a:r>
            <a:endParaRPr lang="en-US" dirty="0"/>
          </a:p>
        </p:txBody>
      </p:sp>
      <p:sp>
        <p:nvSpPr>
          <p:cNvPr id="5" name="Footer Placeholder 3">
            <a:extLst>
              <a:ext uri="{FF2B5EF4-FFF2-40B4-BE49-F238E27FC236}">
                <a16:creationId xmlns:a16="http://schemas.microsoft.com/office/drawing/2014/main" id="{BC591478-AD3F-2EF7-29A4-36A887DC1956}"/>
              </a:ext>
            </a:extLst>
          </p:cNvPr>
          <p:cNvSpPr>
            <a:spLocks noGrp="1"/>
          </p:cNvSpPr>
          <p:nvPr>
            <p:ph type="ftr" sz="quarter" idx="18"/>
          </p:nvPr>
        </p:nvSpPr>
        <p:spPr>
          <a:xfrm>
            <a:off x="284125" y="6402118"/>
            <a:ext cx="2477765" cy="190500"/>
          </a:xfrm>
          <a:prstGeom prst="rect">
            <a:avLst/>
          </a:prstGeom>
        </p:spPr>
        <p:txBody>
          <a:bodyPr/>
          <a:lstStyle/>
          <a:p>
            <a:endParaRPr lang="en-US"/>
          </a:p>
        </p:txBody>
      </p:sp>
      <p:sp>
        <p:nvSpPr>
          <p:cNvPr id="4" name="Slide Number">
            <a:extLst>
              <a:ext uri="{FF2B5EF4-FFF2-40B4-BE49-F238E27FC236}">
                <a16:creationId xmlns:a16="http://schemas.microsoft.com/office/drawing/2014/main" id="{76697187-0170-8894-23C9-28F80A0C3B2B}"/>
              </a:ext>
            </a:extLst>
          </p:cNvPr>
          <p:cNvSpPr txBox="1">
            <a:spLocks noGrp="1"/>
          </p:cNvSpPr>
          <p:nvPr>
            <p:ph type="sldNum" sz="quarter" idx="4"/>
          </p:nvPr>
        </p:nvSpPr>
        <p:spPr>
          <a:xfrm>
            <a:off x="11767910" y="6469419"/>
            <a:ext cx="136791"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1624947952"/>
      </p:ext>
    </p:extLst>
  </p:cSld>
  <p:clrMapOvr>
    <a:masterClrMapping/>
  </p:clrMapOvr>
  <p:transition spd="med"/>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Callout, headlin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287999" y="192024"/>
            <a:ext cx="4953943" cy="1429544"/>
          </a:xfrm>
        </p:spPr>
        <p:txBody>
          <a:bodyPr/>
          <a:lstStyle>
            <a:lvl1pPr>
              <a:lnSpc>
                <a:spcPct val="100000"/>
              </a:lnSpc>
              <a:defRPr sz="3200">
                <a:solidFill>
                  <a:schemeClr val="tx2"/>
                </a:solidFill>
              </a:defRPr>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0354631A-4ED7-F527-1CBC-9AF7BE2CB676}"/>
              </a:ext>
            </a:extLst>
          </p:cNvPr>
          <p:cNvSpPr>
            <a:spLocks noGrp="1"/>
          </p:cNvSpPr>
          <p:nvPr>
            <p:ph type="body" sz="quarter" idx="10"/>
          </p:nvPr>
        </p:nvSpPr>
        <p:spPr>
          <a:xfrm>
            <a:off x="6382796" y="224029"/>
            <a:ext cx="5520317" cy="4287044"/>
          </a:xfrm>
        </p:spPr>
        <p:txBody>
          <a:bodyPr/>
          <a:lstStyle>
            <a:lvl1pPr>
              <a:lnSpc>
                <a:spcPct val="100000"/>
              </a:lnSpc>
              <a:spcBef>
                <a:spcPts val="0"/>
              </a:spcBef>
              <a:defRPr sz="3200">
                <a:solidFill>
                  <a:schemeClr val="tx2"/>
                </a:solidFill>
              </a:defRPr>
            </a:lvl1pPr>
            <a:lvl2pPr marL="292601" indent="-292601">
              <a:lnSpc>
                <a:spcPct val="100000"/>
              </a:lnSpc>
              <a:spcBef>
                <a:spcPts val="0"/>
              </a:spcBef>
              <a:defRPr sz="3200">
                <a:solidFill>
                  <a:schemeClr val="tx2"/>
                </a:solidFill>
              </a:defRPr>
            </a:lvl2pPr>
            <a:lvl3pPr marL="548626" indent="-292601">
              <a:lnSpc>
                <a:spcPct val="100000"/>
              </a:lnSpc>
              <a:spcBef>
                <a:spcPts val="0"/>
              </a:spcBef>
              <a:defRPr sz="3200">
                <a:solidFill>
                  <a:schemeClr val="tx2"/>
                </a:solidFill>
              </a:defRPr>
            </a:lvl3pPr>
            <a:lvl4pPr marL="877802">
              <a:lnSpc>
                <a:spcPct val="100000"/>
              </a:lnSpc>
              <a:spcBef>
                <a:spcPts val="0"/>
              </a:spcBef>
              <a:defRPr sz="3200">
                <a:solidFill>
                  <a:schemeClr val="tx2"/>
                </a:solidFill>
              </a:defRPr>
            </a:lvl4pPr>
            <a:lvl5pPr>
              <a:lnSpc>
                <a:spcPct val="100000"/>
              </a:lnSpc>
              <a:spcBef>
                <a:spcPts val="0"/>
              </a:spcBef>
              <a:defRPr sz="32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3">
            <a:extLst>
              <a:ext uri="{FF2B5EF4-FFF2-40B4-BE49-F238E27FC236}">
                <a16:creationId xmlns:a16="http://schemas.microsoft.com/office/drawing/2014/main" id="{7BE5947E-6D4A-9E09-E5A6-D31DBCAEE2C6}"/>
              </a:ext>
            </a:extLst>
          </p:cNvPr>
          <p:cNvSpPr>
            <a:spLocks noGrp="1"/>
          </p:cNvSpPr>
          <p:nvPr>
            <p:ph type="ftr" sz="quarter" idx="18"/>
          </p:nvPr>
        </p:nvSpPr>
        <p:spPr>
          <a:xfrm>
            <a:off x="284125" y="6402118"/>
            <a:ext cx="2477765" cy="190500"/>
          </a:xfrm>
          <a:prstGeom prst="rect">
            <a:avLst/>
          </a:prstGeom>
        </p:spPr>
        <p:txBody>
          <a:bodyPr/>
          <a:lstStyle/>
          <a:p>
            <a:endParaRPr lang="en-US"/>
          </a:p>
        </p:txBody>
      </p:sp>
      <p:sp>
        <p:nvSpPr>
          <p:cNvPr id="6" name="Slide Number">
            <a:extLst>
              <a:ext uri="{FF2B5EF4-FFF2-40B4-BE49-F238E27FC236}">
                <a16:creationId xmlns:a16="http://schemas.microsoft.com/office/drawing/2014/main" id="{C82E6DCD-41A5-9DA3-C061-E8DA39B99059}"/>
              </a:ext>
            </a:extLst>
          </p:cNvPr>
          <p:cNvSpPr txBox="1">
            <a:spLocks noGrp="1"/>
          </p:cNvSpPr>
          <p:nvPr>
            <p:ph type="sldNum" sz="quarter" idx="4"/>
          </p:nvPr>
        </p:nvSpPr>
        <p:spPr>
          <a:xfrm>
            <a:off x="11767910" y="6469419"/>
            <a:ext cx="136791"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1456477859"/>
      </p:ext>
    </p:extLst>
  </p:cSld>
  <p:clrMapOvr>
    <a:masterClrMapping/>
  </p:clrMapOvr>
  <p:transition spd="med"/>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Callout, stand-alon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287999" y="210312"/>
            <a:ext cx="7330120" cy="4858544"/>
          </a:xfrm>
        </p:spPr>
        <p:txBody>
          <a:bodyPr/>
          <a:lstStyle>
            <a:lvl1pPr>
              <a:lnSpc>
                <a:spcPct val="100000"/>
              </a:lnSpc>
              <a:defRPr sz="4300">
                <a:solidFill>
                  <a:schemeClr val="tx2"/>
                </a:solidFill>
              </a:defRPr>
            </a:lvl1pPr>
          </a:lstStyle>
          <a:p>
            <a:r>
              <a:rPr lang="en-US"/>
              <a:t>Click to edit Master title style</a:t>
            </a:r>
            <a:endParaRPr lang="en-US" dirty="0"/>
          </a:p>
        </p:txBody>
      </p:sp>
      <p:sp>
        <p:nvSpPr>
          <p:cNvPr id="5" name="Footer Placeholder 3">
            <a:extLst>
              <a:ext uri="{FF2B5EF4-FFF2-40B4-BE49-F238E27FC236}">
                <a16:creationId xmlns:a16="http://schemas.microsoft.com/office/drawing/2014/main" id="{1FCFA7EA-8E9F-E01B-AB9C-B7BE7D3D11E9}"/>
              </a:ext>
            </a:extLst>
          </p:cNvPr>
          <p:cNvSpPr>
            <a:spLocks noGrp="1"/>
          </p:cNvSpPr>
          <p:nvPr>
            <p:ph type="ftr" sz="quarter" idx="18"/>
          </p:nvPr>
        </p:nvSpPr>
        <p:spPr>
          <a:xfrm>
            <a:off x="284125" y="6402118"/>
            <a:ext cx="2477765" cy="190500"/>
          </a:xfrm>
          <a:prstGeom prst="rect">
            <a:avLst/>
          </a:prstGeom>
        </p:spPr>
        <p:txBody>
          <a:bodyPr/>
          <a:lstStyle/>
          <a:p>
            <a:endParaRPr lang="en-US"/>
          </a:p>
        </p:txBody>
      </p:sp>
      <p:sp>
        <p:nvSpPr>
          <p:cNvPr id="4" name="Slide Number">
            <a:extLst>
              <a:ext uri="{FF2B5EF4-FFF2-40B4-BE49-F238E27FC236}">
                <a16:creationId xmlns:a16="http://schemas.microsoft.com/office/drawing/2014/main" id="{12510822-3D1B-0CFC-3FF0-1E55DA550F8D}"/>
              </a:ext>
            </a:extLst>
          </p:cNvPr>
          <p:cNvSpPr txBox="1">
            <a:spLocks noGrp="1"/>
          </p:cNvSpPr>
          <p:nvPr>
            <p:ph type="sldNum" sz="quarter" idx="4"/>
          </p:nvPr>
        </p:nvSpPr>
        <p:spPr>
          <a:xfrm>
            <a:off x="11767910" y="6469419"/>
            <a:ext cx="136791"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2300469293"/>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ver, imagery, half, business unit">
    <p:bg>
      <p:bgPr>
        <a:solidFill>
          <a:schemeClr val="bg1"/>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76E74B7-8F2A-46A5-97C4-76677246CFAF}"/>
              </a:ext>
            </a:extLst>
          </p:cNvPr>
          <p:cNvSpPr>
            <a:spLocks noGrp="1"/>
          </p:cNvSpPr>
          <p:nvPr>
            <p:ph type="body" sz="quarter" idx="11"/>
          </p:nvPr>
        </p:nvSpPr>
        <p:spPr>
          <a:xfrm>
            <a:off x="287999" y="288036"/>
            <a:ext cx="5049180" cy="285750"/>
          </a:xfrm>
        </p:spPr>
        <p:txBody>
          <a:bodyPr/>
          <a:lstStyle>
            <a:lvl1pPr>
              <a:spcBef>
                <a:spcPts val="0"/>
              </a:spcBef>
              <a:defRPr sz="1400">
                <a:solidFill>
                  <a:schemeClr val="tx2"/>
                </a:solidFill>
              </a:defRPr>
            </a:lvl1pPr>
            <a:lvl2pPr>
              <a:spcBef>
                <a:spcPts val="0"/>
              </a:spcBef>
              <a:defRPr/>
            </a:lvl2pPr>
            <a:lvl3pPr>
              <a:spcBef>
                <a:spcPts val="0"/>
              </a:spcBef>
              <a:defRPr/>
            </a:lvl3pPr>
            <a:lvl4pPr>
              <a:spcBef>
                <a:spcPts val="0"/>
              </a:spcBef>
              <a:defRPr/>
            </a:lvl4pPr>
            <a:lvl5pPr>
              <a:spcBef>
                <a:spcPts val="0"/>
              </a:spcBef>
              <a:defRPr/>
            </a:lvl5pPr>
          </a:lstStyle>
          <a:p>
            <a:pPr lvl="0"/>
            <a:r>
              <a:rPr lang="en-GB"/>
              <a:t>Click to edit Master text styles</a:t>
            </a:r>
          </a:p>
        </p:txBody>
      </p:sp>
      <p:sp>
        <p:nvSpPr>
          <p:cNvPr id="2" name="Title 1">
            <a:extLst>
              <a:ext uri="{FF2B5EF4-FFF2-40B4-BE49-F238E27FC236}">
                <a16:creationId xmlns:a16="http://schemas.microsoft.com/office/drawing/2014/main" id="{413A412C-EE28-6248-612D-41BAAD7F005C}"/>
              </a:ext>
            </a:extLst>
          </p:cNvPr>
          <p:cNvSpPr>
            <a:spLocks noGrp="1"/>
          </p:cNvSpPr>
          <p:nvPr>
            <p:ph type="title"/>
          </p:nvPr>
        </p:nvSpPr>
        <p:spPr>
          <a:xfrm>
            <a:off x="287999" y="763524"/>
            <a:ext cx="5049180" cy="4668838"/>
          </a:xfrm>
        </p:spPr>
        <p:txBody>
          <a:bodyPr/>
          <a:lstStyle>
            <a:lvl1pPr>
              <a:lnSpc>
                <a:spcPct val="100000"/>
              </a:lnSpc>
              <a:defRPr sz="4299">
                <a:solidFill>
                  <a:schemeClr val="tx2"/>
                </a:solidFill>
              </a:defRPr>
            </a:lvl1pPr>
          </a:lstStyle>
          <a:p>
            <a:r>
              <a:rPr lang="en-GB"/>
              <a:t>Click to edit Master title style</a:t>
            </a:r>
            <a:endParaRPr lang="en-US" dirty="0"/>
          </a:p>
        </p:txBody>
      </p:sp>
      <p:sp>
        <p:nvSpPr>
          <p:cNvPr id="7" name="Picture Placeholder 6" descr="Place imagery here">
            <a:extLst>
              <a:ext uri="{FF2B5EF4-FFF2-40B4-BE49-F238E27FC236}">
                <a16:creationId xmlns:a16="http://schemas.microsoft.com/office/drawing/2014/main" id="{9CD5B627-E439-376E-A00C-87BAFF059FD8}"/>
              </a:ext>
            </a:extLst>
          </p:cNvPr>
          <p:cNvSpPr>
            <a:spLocks noGrp="1"/>
          </p:cNvSpPr>
          <p:nvPr>
            <p:ph type="pic" sz="quarter" idx="12" hasCustomPrompt="1"/>
          </p:nvPr>
        </p:nvSpPr>
        <p:spPr>
          <a:xfrm>
            <a:off x="6380919" y="284956"/>
            <a:ext cx="5523781" cy="6287294"/>
          </a:xfrm>
          <a:solidFill>
            <a:srgbClr val="E0E0E0"/>
          </a:solidFill>
        </p:spPr>
        <p:txBody>
          <a:bodyPr anchor="ctr"/>
          <a:lstStyle>
            <a:lvl1pPr algn="ctr">
              <a:defRPr>
                <a:solidFill>
                  <a:schemeClr val="accent5"/>
                </a:solidFill>
              </a:defRPr>
            </a:lvl1pPr>
          </a:lstStyle>
          <a:p>
            <a:r>
              <a:rPr lang="en-US" dirty="0"/>
              <a:t>Place imagery here</a:t>
            </a:r>
          </a:p>
        </p:txBody>
      </p:sp>
      <p:pic>
        <p:nvPicPr>
          <p:cNvPr id="4" name="Picture 3" descr="IBM 8-bar logo">
            <a:extLst>
              <a:ext uri="{FF2B5EF4-FFF2-40B4-BE49-F238E27FC236}">
                <a16:creationId xmlns:a16="http://schemas.microsoft.com/office/drawing/2014/main" id="{EEE0A3D1-7815-E46E-77D1-E2DC099B4733}"/>
              </a:ext>
            </a:extLst>
          </p:cNvPr>
          <p:cNvPicPr>
            <a:picLocks noChangeAspect="1"/>
          </p:cNvPicPr>
          <p:nvPr userDrawn="1"/>
        </p:nvPicPr>
        <p:blipFill>
          <a:blip r:embed="rId2"/>
          <a:stretch>
            <a:fillRect/>
          </a:stretch>
        </p:blipFill>
        <p:spPr>
          <a:xfrm>
            <a:off x="288888" y="6263482"/>
            <a:ext cx="819043" cy="304800"/>
          </a:xfrm>
          <a:prstGeom prst="rect">
            <a:avLst/>
          </a:prstGeom>
        </p:spPr>
      </p:pic>
    </p:spTree>
    <p:extLst>
      <p:ext uri="{BB962C8B-B14F-4D97-AF65-F5344CB8AC3E}">
        <p14:creationId xmlns:p14="http://schemas.microsoft.com/office/powerpoint/2010/main" val="2741749872"/>
      </p:ext>
    </p:extLst>
  </p:cSld>
  <p:clrMapOvr>
    <a:masterClrMapping/>
  </p:clrMapOvr>
  <p:transition spd="med"/>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Data, 2 callouts, vertical">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D5E03B0-C633-E81D-0D42-3FCCAFD64B0F}"/>
              </a:ext>
            </a:extLst>
          </p:cNvPr>
          <p:cNvSpPr>
            <a:spLocks noGrp="1"/>
          </p:cNvSpPr>
          <p:nvPr>
            <p:ph type="body" sz="quarter" idx="12"/>
          </p:nvPr>
        </p:nvSpPr>
        <p:spPr>
          <a:xfrm>
            <a:off x="287999" y="288037"/>
            <a:ext cx="3811091" cy="3144044"/>
          </a:xfrm>
        </p:spPr>
        <p:txBody>
          <a:bodyPr/>
          <a:lstStyle>
            <a:lvl1pPr>
              <a:lnSpc>
                <a:spcPct val="100000"/>
              </a:lnSpc>
              <a:spcBef>
                <a:spcPts val="0"/>
              </a:spcBef>
              <a:defRPr sz="2200">
                <a:solidFill>
                  <a:schemeClr val="tx1"/>
                </a:solidFill>
              </a:defRPr>
            </a:lvl1pPr>
            <a:lvl2pPr marL="201163" indent="-201163">
              <a:lnSpc>
                <a:spcPct val="100000"/>
              </a:lnSpc>
              <a:spcBef>
                <a:spcPts val="0"/>
              </a:spcBef>
              <a:defRPr sz="2200">
                <a:solidFill>
                  <a:schemeClr val="tx1"/>
                </a:solidFill>
              </a:defRPr>
            </a:lvl2pPr>
            <a:lvl3pPr marL="402326" indent="-201163">
              <a:lnSpc>
                <a:spcPct val="100000"/>
              </a:lnSpc>
              <a:spcBef>
                <a:spcPts val="0"/>
              </a:spcBef>
              <a:defRPr sz="2200">
                <a:solidFill>
                  <a:schemeClr val="tx1"/>
                </a:solidFill>
              </a:defRPr>
            </a:lvl3pPr>
            <a:lvl4pPr marL="557770" indent="-201163">
              <a:lnSpc>
                <a:spcPct val="100000"/>
              </a:lnSpc>
              <a:spcBef>
                <a:spcPts val="0"/>
              </a:spcBef>
              <a:defRPr sz="2200">
                <a:solidFill>
                  <a:schemeClr val="tx1"/>
                </a:solidFill>
              </a:defRPr>
            </a:lvl4pPr>
            <a:lvl5pPr>
              <a:lnSpc>
                <a:spcPct val="100000"/>
              </a:lnSpc>
              <a:spcBef>
                <a:spcPts val="0"/>
              </a:spcBef>
              <a:defRPr sz="2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9">
            <a:extLst>
              <a:ext uri="{FF2B5EF4-FFF2-40B4-BE49-F238E27FC236}">
                <a16:creationId xmlns:a16="http://schemas.microsoft.com/office/drawing/2014/main" id="{DB20D7FD-6784-59C5-938D-4728A153F52B}"/>
              </a:ext>
            </a:extLst>
          </p:cNvPr>
          <p:cNvSpPr>
            <a:spLocks noGrp="1"/>
          </p:cNvSpPr>
          <p:nvPr>
            <p:ph type="body" sz="quarter" idx="13" hasCustomPrompt="1"/>
          </p:nvPr>
        </p:nvSpPr>
        <p:spPr>
          <a:xfrm>
            <a:off x="287999" y="4649724"/>
            <a:ext cx="5524575" cy="1771651"/>
          </a:xfrm>
        </p:spPr>
        <p:txBody>
          <a:bodyPr anchor="b"/>
          <a:lstStyle>
            <a:lvl1pPr>
              <a:lnSpc>
                <a:spcPct val="90000"/>
              </a:lnSpc>
              <a:spcBef>
                <a:spcPts val="0"/>
              </a:spcBef>
              <a:defRPr sz="12900" b="0" i="0">
                <a:solidFill>
                  <a:schemeClr val="accent1"/>
                </a:solidFill>
                <a:latin typeface="IBM Plex Sans ExtLt" panose="020B0303050203000203" pitchFamily="34" charset="0"/>
              </a:defRPr>
            </a:lvl1pPr>
          </a:lstStyle>
          <a:p>
            <a:r>
              <a:rPr lang="en-US" dirty="0"/>
              <a:t>↗︎00M</a:t>
            </a:r>
          </a:p>
        </p:txBody>
      </p:sp>
      <p:cxnSp>
        <p:nvCxnSpPr>
          <p:cNvPr id="9" name="Straight Connector 8" descr="Vertical column divider">
            <a:extLst>
              <a:ext uri="{FF2B5EF4-FFF2-40B4-BE49-F238E27FC236}">
                <a16:creationId xmlns:a16="http://schemas.microsoft.com/office/drawing/2014/main" id="{1C44518A-7FBB-67DA-E35B-8BC0AAFC6062}"/>
              </a:ext>
            </a:extLst>
          </p:cNvPr>
          <p:cNvCxnSpPr/>
          <p:nvPr userDrawn="1"/>
        </p:nvCxnSpPr>
        <p:spPr bwMode="auto">
          <a:xfrm>
            <a:off x="6096000" y="284958"/>
            <a:ext cx="0" cy="5715793"/>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6" name="Text Placeholder 5">
            <a:extLst>
              <a:ext uri="{FF2B5EF4-FFF2-40B4-BE49-F238E27FC236}">
                <a16:creationId xmlns:a16="http://schemas.microsoft.com/office/drawing/2014/main" id="{0A7285B0-4A1E-8885-0C0E-77D0ECA9CACD}"/>
              </a:ext>
            </a:extLst>
          </p:cNvPr>
          <p:cNvSpPr>
            <a:spLocks noGrp="1"/>
          </p:cNvSpPr>
          <p:nvPr>
            <p:ph type="body" sz="quarter" idx="11"/>
          </p:nvPr>
        </p:nvSpPr>
        <p:spPr>
          <a:xfrm>
            <a:off x="6380919" y="288037"/>
            <a:ext cx="3809504" cy="3144044"/>
          </a:xfrm>
        </p:spPr>
        <p:txBody>
          <a:bodyPr/>
          <a:lstStyle>
            <a:lvl1pPr>
              <a:lnSpc>
                <a:spcPct val="100000"/>
              </a:lnSpc>
              <a:spcBef>
                <a:spcPts val="0"/>
              </a:spcBef>
              <a:defRPr sz="2200">
                <a:solidFill>
                  <a:schemeClr val="tx1"/>
                </a:solidFill>
              </a:defRPr>
            </a:lvl1pPr>
            <a:lvl2pPr marL="201163" indent="-201163">
              <a:lnSpc>
                <a:spcPct val="100000"/>
              </a:lnSpc>
              <a:spcBef>
                <a:spcPts val="0"/>
              </a:spcBef>
              <a:defRPr sz="2200">
                <a:solidFill>
                  <a:schemeClr val="tx1"/>
                </a:solidFill>
              </a:defRPr>
            </a:lvl2pPr>
            <a:lvl3pPr marL="402326" indent="-201163">
              <a:lnSpc>
                <a:spcPct val="100000"/>
              </a:lnSpc>
              <a:spcBef>
                <a:spcPts val="0"/>
              </a:spcBef>
              <a:defRPr sz="2200">
                <a:solidFill>
                  <a:schemeClr val="tx1"/>
                </a:solidFill>
              </a:defRPr>
            </a:lvl3pPr>
            <a:lvl4pPr marL="557770" indent="-201163">
              <a:lnSpc>
                <a:spcPct val="100000"/>
              </a:lnSpc>
              <a:spcBef>
                <a:spcPts val="0"/>
              </a:spcBef>
              <a:defRPr sz="2200">
                <a:solidFill>
                  <a:schemeClr val="tx1"/>
                </a:solidFill>
              </a:defRPr>
            </a:lvl4pPr>
            <a:lvl5pPr>
              <a:lnSpc>
                <a:spcPct val="100000"/>
              </a:lnSpc>
              <a:spcBef>
                <a:spcPts val="0"/>
              </a:spcBef>
              <a:defRPr sz="2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1">
            <a:extLst>
              <a:ext uri="{FF2B5EF4-FFF2-40B4-BE49-F238E27FC236}">
                <a16:creationId xmlns:a16="http://schemas.microsoft.com/office/drawing/2014/main" id="{5F395CBF-E65B-9A42-BAE5-C2B2BD9B7BD2}"/>
              </a:ext>
            </a:extLst>
          </p:cNvPr>
          <p:cNvSpPr>
            <a:spLocks noGrp="1"/>
          </p:cNvSpPr>
          <p:nvPr>
            <p:ph type="body" sz="quarter" idx="14" hasCustomPrompt="1"/>
          </p:nvPr>
        </p:nvSpPr>
        <p:spPr>
          <a:xfrm>
            <a:off x="6380919" y="4648200"/>
            <a:ext cx="5523781" cy="1771651"/>
          </a:xfrm>
        </p:spPr>
        <p:txBody>
          <a:bodyPr anchor="b"/>
          <a:lstStyle>
            <a:lvl1pPr>
              <a:lnSpc>
                <a:spcPct val="90000"/>
              </a:lnSpc>
              <a:spcBef>
                <a:spcPts val="0"/>
              </a:spcBef>
              <a:defRPr sz="12900" b="0" i="0">
                <a:solidFill>
                  <a:schemeClr val="accent1"/>
                </a:solidFill>
                <a:latin typeface="IBM Plex Sans ExtLt" panose="020B0303050203000203" pitchFamily="34" charset="0"/>
              </a:defRPr>
            </a:lvl1pPr>
          </a:lstStyle>
          <a:p>
            <a:r>
              <a:rPr lang="en-US" dirty="0"/>
              <a:t>+00%</a:t>
            </a:r>
          </a:p>
        </p:txBody>
      </p:sp>
      <p:sp>
        <p:nvSpPr>
          <p:cNvPr id="3" name="Footer Placeholder 3">
            <a:extLst>
              <a:ext uri="{FF2B5EF4-FFF2-40B4-BE49-F238E27FC236}">
                <a16:creationId xmlns:a16="http://schemas.microsoft.com/office/drawing/2014/main" id="{8F3E002C-97C5-3260-CB49-7E93DF3397C8}"/>
              </a:ext>
            </a:extLst>
          </p:cNvPr>
          <p:cNvSpPr>
            <a:spLocks noGrp="1"/>
          </p:cNvSpPr>
          <p:nvPr>
            <p:ph type="ftr" sz="quarter" idx="18"/>
          </p:nvPr>
        </p:nvSpPr>
        <p:spPr>
          <a:xfrm>
            <a:off x="284125" y="6402118"/>
            <a:ext cx="2477765" cy="190500"/>
          </a:xfrm>
          <a:prstGeom prst="rect">
            <a:avLst/>
          </a:prstGeom>
        </p:spPr>
        <p:txBody>
          <a:bodyPr/>
          <a:lstStyle/>
          <a:p>
            <a:endParaRPr lang="en-US"/>
          </a:p>
        </p:txBody>
      </p:sp>
      <p:sp>
        <p:nvSpPr>
          <p:cNvPr id="4" name="Slide Number">
            <a:extLst>
              <a:ext uri="{FF2B5EF4-FFF2-40B4-BE49-F238E27FC236}">
                <a16:creationId xmlns:a16="http://schemas.microsoft.com/office/drawing/2014/main" id="{160DC6C8-AF18-F14B-A164-C49B271F59AD}"/>
              </a:ext>
            </a:extLst>
          </p:cNvPr>
          <p:cNvSpPr txBox="1">
            <a:spLocks noGrp="1"/>
          </p:cNvSpPr>
          <p:nvPr>
            <p:ph type="sldNum" sz="quarter" idx="4"/>
          </p:nvPr>
        </p:nvSpPr>
        <p:spPr>
          <a:xfrm>
            <a:off x="11767910" y="6469419"/>
            <a:ext cx="136791"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3739880397"/>
      </p:ext>
    </p:extLst>
  </p:cSld>
  <p:clrMapOvr>
    <a:masterClrMapping/>
  </p:clrMapOvr>
  <p:transition spd="med"/>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Data, 3 callouts, vertical">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6D02D-89A9-0455-FACB-7B6D03346E4C}"/>
              </a:ext>
            </a:extLst>
          </p:cNvPr>
          <p:cNvSpPr>
            <a:spLocks noGrp="1"/>
          </p:cNvSpPr>
          <p:nvPr>
            <p:ph type="title"/>
          </p:nvPr>
        </p:nvSpPr>
        <p:spPr>
          <a:xfrm>
            <a:off x="287999" y="288036"/>
            <a:ext cx="2474591" cy="1429544"/>
          </a:xfrm>
        </p:spPr>
        <p:txBody>
          <a:bodyPr/>
          <a:lstStyle>
            <a:lvl1pPr>
              <a:lnSpc>
                <a:spcPct val="110000"/>
              </a:lnSpc>
              <a:defRPr sz="1800">
                <a:solidFill>
                  <a:schemeClr val="tx2"/>
                </a:solidFill>
              </a:defRPr>
            </a:lvl1pPr>
          </a:lstStyle>
          <a:p>
            <a:r>
              <a:rPr lang="en-US"/>
              <a:t>Click to edit Master title style</a:t>
            </a:r>
            <a:endParaRPr lang="en-US" dirty="0"/>
          </a:p>
        </p:txBody>
      </p:sp>
      <p:sp>
        <p:nvSpPr>
          <p:cNvPr id="16" name="Text Placeholder 15">
            <a:extLst>
              <a:ext uri="{FF2B5EF4-FFF2-40B4-BE49-F238E27FC236}">
                <a16:creationId xmlns:a16="http://schemas.microsoft.com/office/drawing/2014/main" id="{BBB79390-98CC-5F62-D373-F6646F767DD0}"/>
              </a:ext>
            </a:extLst>
          </p:cNvPr>
          <p:cNvSpPr>
            <a:spLocks noGrp="1"/>
          </p:cNvSpPr>
          <p:nvPr>
            <p:ph type="body" sz="quarter" idx="15" hasCustomPrompt="1"/>
          </p:nvPr>
        </p:nvSpPr>
        <p:spPr>
          <a:xfrm>
            <a:off x="3333316" y="214885"/>
            <a:ext cx="2475384" cy="953956"/>
          </a:xfrm>
        </p:spPr>
        <p:txBody>
          <a:bodyPr/>
          <a:lstStyle>
            <a:lvl1pPr>
              <a:lnSpc>
                <a:spcPct val="90000"/>
              </a:lnSpc>
              <a:defRPr sz="6500">
                <a:solidFill>
                  <a:schemeClr val="accent1"/>
                </a:solidFill>
              </a:defRPr>
            </a:lvl1pPr>
            <a:lvl2pPr marL="0" indent="0">
              <a:buNone/>
              <a:defRPr/>
            </a:lvl2pPr>
          </a:lstStyle>
          <a:p>
            <a:pPr lvl="0"/>
            <a:r>
              <a:rPr lang="en-US" dirty="0"/>
              <a:t>00%</a:t>
            </a:r>
          </a:p>
        </p:txBody>
      </p:sp>
      <p:sp>
        <p:nvSpPr>
          <p:cNvPr id="7" name="Text Placeholder 6">
            <a:extLst>
              <a:ext uri="{FF2B5EF4-FFF2-40B4-BE49-F238E27FC236}">
                <a16:creationId xmlns:a16="http://schemas.microsoft.com/office/drawing/2014/main" id="{FDDE7F16-A938-0D17-3BFA-034F142A8082}"/>
              </a:ext>
            </a:extLst>
          </p:cNvPr>
          <p:cNvSpPr>
            <a:spLocks noGrp="1"/>
          </p:cNvSpPr>
          <p:nvPr>
            <p:ph type="body" sz="quarter" idx="12"/>
          </p:nvPr>
        </p:nvSpPr>
        <p:spPr>
          <a:xfrm>
            <a:off x="3333316" y="1166535"/>
            <a:ext cx="2475384" cy="4836520"/>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Text Placeholder 17">
            <a:extLst>
              <a:ext uri="{FF2B5EF4-FFF2-40B4-BE49-F238E27FC236}">
                <a16:creationId xmlns:a16="http://schemas.microsoft.com/office/drawing/2014/main" id="{3516E6B1-7020-1EA5-CDD4-B1FC6CE2740C}"/>
              </a:ext>
            </a:extLst>
          </p:cNvPr>
          <p:cNvSpPr>
            <a:spLocks noGrp="1"/>
          </p:cNvSpPr>
          <p:nvPr>
            <p:ph type="body" sz="quarter" idx="16" hasCustomPrompt="1"/>
          </p:nvPr>
        </p:nvSpPr>
        <p:spPr>
          <a:xfrm>
            <a:off x="6383301" y="213240"/>
            <a:ext cx="2474591" cy="953295"/>
          </a:xfrm>
        </p:spPr>
        <p:txBody>
          <a:bodyPr/>
          <a:lstStyle>
            <a:lvl1pPr>
              <a:lnSpc>
                <a:spcPct val="90000"/>
              </a:lnSpc>
              <a:defRPr sz="6500">
                <a:solidFill>
                  <a:schemeClr val="accent1"/>
                </a:solidFill>
              </a:defRPr>
            </a:lvl1pPr>
          </a:lstStyle>
          <a:p>
            <a:pPr lvl="0"/>
            <a:r>
              <a:rPr lang="en-US" dirty="0"/>
              <a:t>00%</a:t>
            </a:r>
          </a:p>
        </p:txBody>
      </p:sp>
      <p:sp>
        <p:nvSpPr>
          <p:cNvPr id="9" name="Text Placeholder 8">
            <a:extLst>
              <a:ext uri="{FF2B5EF4-FFF2-40B4-BE49-F238E27FC236}">
                <a16:creationId xmlns:a16="http://schemas.microsoft.com/office/drawing/2014/main" id="{3F3FD8FB-143C-CB66-123C-0495EB1C33B7}"/>
              </a:ext>
            </a:extLst>
          </p:cNvPr>
          <p:cNvSpPr>
            <a:spLocks noGrp="1"/>
          </p:cNvSpPr>
          <p:nvPr>
            <p:ph type="body" sz="quarter" idx="13"/>
          </p:nvPr>
        </p:nvSpPr>
        <p:spPr>
          <a:xfrm>
            <a:off x="6380920" y="1167327"/>
            <a:ext cx="2476177" cy="4833423"/>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Text Placeholder 19">
            <a:extLst>
              <a:ext uri="{FF2B5EF4-FFF2-40B4-BE49-F238E27FC236}">
                <a16:creationId xmlns:a16="http://schemas.microsoft.com/office/drawing/2014/main" id="{AC11D906-6DD0-910D-48BA-0C197C90AA45}"/>
              </a:ext>
            </a:extLst>
          </p:cNvPr>
          <p:cNvSpPr>
            <a:spLocks noGrp="1"/>
          </p:cNvSpPr>
          <p:nvPr>
            <p:ph type="body" sz="quarter" idx="17" hasCustomPrompt="1"/>
          </p:nvPr>
        </p:nvSpPr>
        <p:spPr>
          <a:xfrm>
            <a:off x="9428523" y="214826"/>
            <a:ext cx="2474591" cy="951707"/>
          </a:xfrm>
        </p:spPr>
        <p:txBody>
          <a:bodyPr/>
          <a:lstStyle>
            <a:lvl1pPr>
              <a:lnSpc>
                <a:spcPct val="90000"/>
              </a:lnSpc>
              <a:defRPr sz="6500">
                <a:solidFill>
                  <a:schemeClr val="accent1"/>
                </a:solidFill>
              </a:defRPr>
            </a:lvl1pPr>
          </a:lstStyle>
          <a:p>
            <a:pPr lvl="0"/>
            <a:r>
              <a:rPr lang="en-US" dirty="0"/>
              <a:t>00%</a:t>
            </a:r>
          </a:p>
        </p:txBody>
      </p:sp>
      <p:sp>
        <p:nvSpPr>
          <p:cNvPr id="11" name="Text Placeholder 10">
            <a:extLst>
              <a:ext uri="{FF2B5EF4-FFF2-40B4-BE49-F238E27FC236}">
                <a16:creationId xmlns:a16="http://schemas.microsoft.com/office/drawing/2014/main" id="{BA1063D1-FD79-491C-791B-87858EA0CB85}"/>
              </a:ext>
            </a:extLst>
          </p:cNvPr>
          <p:cNvSpPr>
            <a:spLocks noGrp="1"/>
          </p:cNvSpPr>
          <p:nvPr>
            <p:ph type="body" sz="quarter" idx="14"/>
          </p:nvPr>
        </p:nvSpPr>
        <p:spPr>
          <a:xfrm>
            <a:off x="9428524" y="1166534"/>
            <a:ext cx="2476177" cy="4833423"/>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a:extLst>
              <a:ext uri="{FF2B5EF4-FFF2-40B4-BE49-F238E27FC236}">
                <a16:creationId xmlns:a16="http://schemas.microsoft.com/office/drawing/2014/main" id="{1B7E465D-4B5F-2DAE-57C4-590983308A95}"/>
              </a:ext>
            </a:extLst>
          </p:cNvPr>
          <p:cNvSpPr>
            <a:spLocks noGrp="1"/>
          </p:cNvSpPr>
          <p:nvPr>
            <p:ph type="body" sz="quarter" idx="11"/>
          </p:nvPr>
        </p:nvSpPr>
        <p:spPr>
          <a:xfrm>
            <a:off x="3333316" y="6021389"/>
            <a:ext cx="2475384" cy="571500"/>
          </a:xfrm>
        </p:spPr>
        <p:txBody>
          <a:bodyPr anchor="b"/>
          <a:lstStyle>
            <a:lvl1pPr>
              <a:lnSpc>
                <a:spcPct val="120000"/>
              </a:lnSpc>
              <a:spcBef>
                <a:spcPts val="0"/>
              </a:spcBef>
              <a:defRPr sz="800" b="0" i="0">
                <a:solidFill>
                  <a:schemeClr val="tx1"/>
                </a:solidFill>
                <a:latin typeface="IBM Plex Sans" panose="020B0503050203000203" pitchFamily="34" charset="0"/>
              </a:defRPr>
            </a:lvl1pPr>
            <a:lvl2pPr marL="73150" indent="-73150">
              <a:lnSpc>
                <a:spcPct val="120000"/>
              </a:lnSpc>
              <a:spcBef>
                <a:spcPts val="0"/>
              </a:spcBef>
              <a:defRPr sz="800" b="0" i="0">
                <a:solidFill>
                  <a:schemeClr val="tx1"/>
                </a:solidFill>
                <a:latin typeface="IBM Plex Sans" panose="020B0503050203000203" pitchFamily="34" charset="0"/>
              </a:defRPr>
            </a:lvl2pPr>
            <a:lvl3pPr marL="146300" indent="-73150">
              <a:lnSpc>
                <a:spcPct val="120000"/>
              </a:lnSpc>
              <a:spcBef>
                <a:spcPts val="0"/>
              </a:spcBef>
              <a:defRPr sz="800" b="0" i="0">
                <a:solidFill>
                  <a:schemeClr val="tx1"/>
                </a:solidFill>
                <a:latin typeface="IBM Plex Sans" panose="020B0503050203000203" pitchFamily="34" charset="0"/>
              </a:defRPr>
            </a:lvl3pPr>
            <a:lvl4pPr marL="219451" indent="-73150">
              <a:lnSpc>
                <a:spcPct val="120000"/>
              </a:lnSpc>
              <a:spcBef>
                <a:spcPts val="0"/>
              </a:spcBef>
              <a:defRPr sz="800" b="0" i="0">
                <a:solidFill>
                  <a:schemeClr val="tx1"/>
                </a:solidFill>
                <a:latin typeface="IBM Plex Sans" panose="020B0503050203000203" pitchFamily="34" charset="0"/>
              </a:defRPr>
            </a:lvl4pPr>
            <a:lvl5pPr>
              <a:lnSpc>
                <a:spcPct val="120000"/>
              </a:lnSpc>
              <a:spcBef>
                <a:spcPts val="0"/>
              </a:spcBef>
              <a:defRPr sz="8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Footer Placeholder 3">
            <a:extLst>
              <a:ext uri="{FF2B5EF4-FFF2-40B4-BE49-F238E27FC236}">
                <a16:creationId xmlns:a16="http://schemas.microsoft.com/office/drawing/2014/main" id="{15DBF980-9C8F-3F7A-E896-C207BA2781B7}"/>
              </a:ext>
            </a:extLst>
          </p:cNvPr>
          <p:cNvSpPr>
            <a:spLocks noGrp="1"/>
          </p:cNvSpPr>
          <p:nvPr>
            <p:ph type="ftr" sz="quarter" idx="18"/>
          </p:nvPr>
        </p:nvSpPr>
        <p:spPr>
          <a:xfrm>
            <a:off x="284125" y="6402118"/>
            <a:ext cx="2477765" cy="190500"/>
          </a:xfrm>
          <a:prstGeom prst="rect">
            <a:avLst/>
          </a:prstGeom>
        </p:spPr>
        <p:txBody>
          <a:bodyPr/>
          <a:lstStyle/>
          <a:p>
            <a:endParaRPr lang="en-US"/>
          </a:p>
        </p:txBody>
      </p:sp>
      <p:sp>
        <p:nvSpPr>
          <p:cNvPr id="6" name="Slide Number">
            <a:extLst>
              <a:ext uri="{FF2B5EF4-FFF2-40B4-BE49-F238E27FC236}">
                <a16:creationId xmlns:a16="http://schemas.microsoft.com/office/drawing/2014/main" id="{85A7B871-06B9-0A3F-4D1D-A14D572C268D}"/>
              </a:ext>
            </a:extLst>
          </p:cNvPr>
          <p:cNvSpPr txBox="1">
            <a:spLocks noGrp="1"/>
          </p:cNvSpPr>
          <p:nvPr>
            <p:ph type="sldNum" sz="quarter" idx="4"/>
          </p:nvPr>
        </p:nvSpPr>
        <p:spPr>
          <a:xfrm>
            <a:off x="11767910" y="6469419"/>
            <a:ext cx="136791"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1996650262"/>
      </p:ext>
    </p:extLst>
  </p:cSld>
  <p:clrMapOvr>
    <a:masterClrMapping/>
  </p:clrMapOvr>
  <p:transition spd="med"/>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Data, 2 callouts, horizontal">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48808-B77B-7E67-E7EA-BCC945D4D51B}"/>
              </a:ext>
            </a:extLst>
          </p:cNvPr>
          <p:cNvSpPr>
            <a:spLocks noGrp="1"/>
          </p:cNvSpPr>
          <p:nvPr>
            <p:ph type="title" hasCustomPrompt="1"/>
          </p:nvPr>
        </p:nvSpPr>
        <p:spPr>
          <a:xfrm>
            <a:off x="287300" y="201168"/>
            <a:ext cx="2474591" cy="2667795"/>
          </a:xfrm>
        </p:spPr>
        <p:txBody>
          <a:bodyPr/>
          <a:lstStyle>
            <a:lvl1pPr>
              <a:lnSpc>
                <a:spcPct val="100000"/>
              </a:lnSpc>
              <a:defRPr sz="4300">
                <a:solidFill>
                  <a:schemeClr val="accent1"/>
                </a:solidFill>
              </a:defRPr>
            </a:lvl1pPr>
          </a:lstStyle>
          <a:p>
            <a:r>
              <a:rPr lang="en-US" dirty="0"/>
              <a:t>+000%</a:t>
            </a:r>
          </a:p>
        </p:txBody>
      </p:sp>
      <p:sp>
        <p:nvSpPr>
          <p:cNvPr id="5" name="Text Placeholder 4">
            <a:extLst>
              <a:ext uri="{FF2B5EF4-FFF2-40B4-BE49-F238E27FC236}">
                <a16:creationId xmlns:a16="http://schemas.microsoft.com/office/drawing/2014/main" id="{88378CF2-9CD6-2749-A489-08A4608D0BDA}"/>
              </a:ext>
            </a:extLst>
          </p:cNvPr>
          <p:cNvSpPr>
            <a:spLocks noGrp="1"/>
          </p:cNvSpPr>
          <p:nvPr>
            <p:ph type="body" sz="quarter" idx="11"/>
          </p:nvPr>
        </p:nvSpPr>
        <p:spPr>
          <a:xfrm>
            <a:off x="3333316" y="201169"/>
            <a:ext cx="5523781" cy="2667793"/>
          </a:xfrm>
        </p:spPr>
        <p:txBody>
          <a:bodyPr/>
          <a:lstStyle>
            <a:lvl1pPr>
              <a:lnSpc>
                <a:spcPct val="100000"/>
              </a:lnSpc>
              <a:spcBef>
                <a:spcPts val="0"/>
              </a:spcBef>
              <a:defRPr sz="4300">
                <a:solidFill>
                  <a:schemeClr val="tx1"/>
                </a:solidFill>
              </a:defRPr>
            </a:lvl1pPr>
            <a:lvl2pPr marL="393182" indent="-393182">
              <a:lnSpc>
                <a:spcPct val="100000"/>
              </a:lnSpc>
              <a:spcBef>
                <a:spcPts val="0"/>
              </a:spcBef>
              <a:defRPr sz="4300">
                <a:solidFill>
                  <a:schemeClr val="tx1"/>
                </a:solidFill>
              </a:defRPr>
            </a:lvl2pPr>
            <a:lvl3pPr marL="749789" indent="-393182">
              <a:lnSpc>
                <a:spcPct val="100000"/>
              </a:lnSpc>
              <a:spcBef>
                <a:spcPts val="0"/>
              </a:spcBef>
              <a:defRPr sz="4300">
                <a:solidFill>
                  <a:schemeClr val="tx1"/>
                </a:solidFill>
              </a:defRPr>
            </a:lvl3pPr>
            <a:lvl4pPr marL="1142971" indent="-393182">
              <a:lnSpc>
                <a:spcPct val="100000"/>
              </a:lnSpc>
              <a:spcBef>
                <a:spcPts val="0"/>
              </a:spcBef>
              <a:defRPr sz="4300">
                <a:solidFill>
                  <a:schemeClr val="tx1"/>
                </a:solidFill>
              </a:defRPr>
            </a:lvl4pPr>
            <a:lvl5pPr>
              <a:lnSpc>
                <a:spcPct val="100000"/>
              </a:lnSpc>
              <a:spcBef>
                <a:spcPts val="0"/>
              </a:spcBef>
              <a:defRPr sz="43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0" name="Straight Connector 9" descr="Horizontal row divider">
            <a:extLst>
              <a:ext uri="{FF2B5EF4-FFF2-40B4-BE49-F238E27FC236}">
                <a16:creationId xmlns:a16="http://schemas.microsoft.com/office/drawing/2014/main" id="{3D81813D-DA09-FCA0-D570-1E2D428C59E9}"/>
              </a:ext>
            </a:extLst>
          </p:cNvPr>
          <p:cNvCxnSpPr/>
          <p:nvPr userDrawn="1"/>
        </p:nvCxnSpPr>
        <p:spPr bwMode="auto">
          <a:xfrm>
            <a:off x="284126" y="3048000"/>
            <a:ext cx="11620575"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9" name="Text Placeholder 8">
            <a:extLst>
              <a:ext uri="{FF2B5EF4-FFF2-40B4-BE49-F238E27FC236}">
                <a16:creationId xmlns:a16="http://schemas.microsoft.com/office/drawing/2014/main" id="{A16C1F9D-1D2C-5BDA-E821-35CB4A8708F5}"/>
              </a:ext>
            </a:extLst>
          </p:cNvPr>
          <p:cNvSpPr>
            <a:spLocks noGrp="1"/>
          </p:cNvSpPr>
          <p:nvPr>
            <p:ph type="body" sz="quarter" idx="12" hasCustomPrompt="1"/>
          </p:nvPr>
        </p:nvSpPr>
        <p:spPr>
          <a:xfrm>
            <a:off x="287300" y="3238500"/>
            <a:ext cx="2474591" cy="2667000"/>
          </a:xfrm>
        </p:spPr>
        <p:txBody>
          <a:bodyPr/>
          <a:lstStyle>
            <a:lvl1pPr>
              <a:lnSpc>
                <a:spcPct val="100000"/>
              </a:lnSpc>
              <a:defRPr sz="4300">
                <a:solidFill>
                  <a:schemeClr val="accent1"/>
                </a:solidFill>
              </a:defRPr>
            </a:lvl1pPr>
            <a:lvl2pPr>
              <a:lnSpc>
                <a:spcPct val="100000"/>
              </a:lnSpc>
              <a:defRPr sz="4300">
                <a:solidFill>
                  <a:schemeClr val="accent1"/>
                </a:solidFill>
              </a:defRPr>
            </a:lvl2pPr>
            <a:lvl3pPr>
              <a:lnSpc>
                <a:spcPct val="100000"/>
              </a:lnSpc>
              <a:defRPr sz="4300">
                <a:solidFill>
                  <a:schemeClr val="accent1"/>
                </a:solidFill>
              </a:defRPr>
            </a:lvl3pPr>
            <a:lvl4pPr>
              <a:lnSpc>
                <a:spcPct val="100000"/>
              </a:lnSpc>
              <a:defRPr sz="4300">
                <a:solidFill>
                  <a:schemeClr val="accent1"/>
                </a:solidFill>
              </a:defRPr>
            </a:lvl4pPr>
            <a:lvl5pPr>
              <a:lnSpc>
                <a:spcPct val="100000"/>
              </a:lnSpc>
              <a:defRPr sz="4300">
                <a:solidFill>
                  <a:schemeClr val="accent1"/>
                </a:solidFill>
              </a:defRPr>
            </a:lvl5pPr>
          </a:lstStyle>
          <a:p>
            <a:pPr lvl="0"/>
            <a:r>
              <a:rPr lang="en-US" dirty="0"/>
              <a:t>+000M</a:t>
            </a:r>
          </a:p>
        </p:txBody>
      </p:sp>
      <p:sp>
        <p:nvSpPr>
          <p:cNvPr id="11" name="Text Placeholder 10">
            <a:extLst>
              <a:ext uri="{FF2B5EF4-FFF2-40B4-BE49-F238E27FC236}">
                <a16:creationId xmlns:a16="http://schemas.microsoft.com/office/drawing/2014/main" id="{2C97FE8A-75E3-6FC8-02DD-50E0A4C8C958}"/>
              </a:ext>
            </a:extLst>
          </p:cNvPr>
          <p:cNvSpPr>
            <a:spLocks noGrp="1"/>
          </p:cNvSpPr>
          <p:nvPr>
            <p:ph type="body" sz="quarter" idx="13"/>
          </p:nvPr>
        </p:nvSpPr>
        <p:spPr>
          <a:xfrm>
            <a:off x="3333316" y="3238500"/>
            <a:ext cx="5523781" cy="2667000"/>
          </a:xfrm>
        </p:spPr>
        <p:txBody>
          <a:bodyPr/>
          <a:lstStyle>
            <a:lvl1pPr>
              <a:lnSpc>
                <a:spcPct val="100000"/>
              </a:lnSpc>
              <a:spcBef>
                <a:spcPts val="0"/>
              </a:spcBef>
              <a:defRPr sz="4300">
                <a:solidFill>
                  <a:schemeClr val="tx1"/>
                </a:solidFill>
              </a:defRPr>
            </a:lvl1pPr>
            <a:lvl2pPr marL="393182" indent="-393182">
              <a:lnSpc>
                <a:spcPct val="100000"/>
              </a:lnSpc>
              <a:spcBef>
                <a:spcPts val="0"/>
              </a:spcBef>
              <a:defRPr sz="4300">
                <a:solidFill>
                  <a:schemeClr val="tx1"/>
                </a:solidFill>
              </a:defRPr>
            </a:lvl2pPr>
            <a:lvl3pPr marL="749789" indent="-393182">
              <a:lnSpc>
                <a:spcPct val="100000"/>
              </a:lnSpc>
              <a:spcBef>
                <a:spcPts val="0"/>
              </a:spcBef>
              <a:defRPr sz="4300">
                <a:solidFill>
                  <a:schemeClr val="tx1"/>
                </a:solidFill>
              </a:defRPr>
            </a:lvl3pPr>
            <a:lvl4pPr marL="1142971" indent="-393182">
              <a:lnSpc>
                <a:spcPct val="100000"/>
              </a:lnSpc>
              <a:spcBef>
                <a:spcPts val="0"/>
              </a:spcBef>
              <a:defRPr sz="4300">
                <a:solidFill>
                  <a:schemeClr val="tx1"/>
                </a:solidFill>
              </a:defRPr>
            </a:lvl4pPr>
            <a:lvl5pPr>
              <a:lnSpc>
                <a:spcPct val="100000"/>
              </a:lnSpc>
              <a:spcBef>
                <a:spcPts val="0"/>
              </a:spcBef>
              <a:defRPr sz="43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Footer Placeholder 3">
            <a:extLst>
              <a:ext uri="{FF2B5EF4-FFF2-40B4-BE49-F238E27FC236}">
                <a16:creationId xmlns:a16="http://schemas.microsoft.com/office/drawing/2014/main" id="{0837D060-1DA4-2AC5-AC63-E1AFDD16370F}"/>
              </a:ext>
            </a:extLst>
          </p:cNvPr>
          <p:cNvSpPr>
            <a:spLocks noGrp="1"/>
          </p:cNvSpPr>
          <p:nvPr>
            <p:ph type="ftr" sz="quarter" idx="18"/>
          </p:nvPr>
        </p:nvSpPr>
        <p:spPr>
          <a:xfrm>
            <a:off x="284125" y="6402118"/>
            <a:ext cx="2477765" cy="190500"/>
          </a:xfrm>
          <a:prstGeom prst="rect">
            <a:avLst/>
          </a:prstGeom>
        </p:spPr>
        <p:txBody>
          <a:bodyPr/>
          <a:lstStyle/>
          <a:p>
            <a:endParaRPr lang="en-US"/>
          </a:p>
        </p:txBody>
      </p:sp>
      <p:sp>
        <p:nvSpPr>
          <p:cNvPr id="6" name="Slide Number">
            <a:extLst>
              <a:ext uri="{FF2B5EF4-FFF2-40B4-BE49-F238E27FC236}">
                <a16:creationId xmlns:a16="http://schemas.microsoft.com/office/drawing/2014/main" id="{B3EE9E1A-5619-752E-836B-A127FD2C7D75}"/>
              </a:ext>
            </a:extLst>
          </p:cNvPr>
          <p:cNvSpPr txBox="1">
            <a:spLocks noGrp="1"/>
          </p:cNvSpPr>
          <p:nvPr>
            <p:ph type="sldNum" sz="quarter" idx="4"/>
          </p:nvPr>
        </p:nvSpPr>
        <p:spPr>
          <a:xfrm>
            <a:off x="11767910" y="6469419"/>
            <a:ext cx="136791"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2260393782"/>
      </p:ext>
    </p:extLst>
  </p:cSld>
  <p:clrMapOvr>
    <a:masterClrMapping/>
  </p:clrMapOvr>
  <p:transition spd="med"/>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Data, 3 callouts, horizontal">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6D02D-89A9-0455-FACB-7B6D03346E4C}"/>
              </a:ext>
            </a:extLst>
          </p:cNvPr>
          <p:cNvSpPr>
            <a:spLocks noGrp="1"/>
          </p:cNvSpPr>
          <p:nvPr>
            <p:ph type="title"/>
          </p:nvPr>
        </p:nvSpPr>
        <p:spPr>
          <a:xfrm>
            <a:off x="287999" y="288036"/>
            <a:ext cx="2474591" cy="1429544"/>
          </a:xfrm>
        </p:spPr>
        <p:txBody>
          <a:bodyPr/>
          <a:lstStyle>
            <a:lvl1pPr>
              <a:lnSpc>
                <a:spcPct val="110000"/>
              </a:lnSpc>
              <a:defRPr sz="1800">
                <a:solidFill>
                  <a:schemeClr val="tx2"/>
                </a:solidFill>
              </a:defRPr>
            </a:lvl1pPr>
          </a:lstStyle>
          <a:p>
            <a:r>
              <a:rPr lang="en-US"/>
              <a:t>Click to edit Master title style</a:t>
            </a:r>
            <a:endParaRPr lang="en-US" dirty="0"/>
          </a:p>
        </p:txBody>
      </p:sp>
      <p:sp>
        <p:nvSpPr>
          <p:cNvPr id="16" name="Text Placeholder 15">
            <a:extLst>
              <a:ext uri="{FF2B5EF4-FFF2-40B4-BE49-F238E27FC236}">
                <a16:creationId xmlns:a16="http://schemas.microsoft.com/office/drawing/2014/main" id="{BBB79390-98CC-5F62-D373-F6646F767DD0}"/>
              </a:ext>
            </a:extLst>
          </p:cNvPr>
          <p:cNvSpPr>
            <a:spLocks noGrp="1"/>
          </p:cNvSpPr>
          <p:nvPr>
            <p:ph type="body" sz="quarter" idx="15" hasCustomPrompt="1"/>
          </p:nvPr>
        </p:nvSpPr>
        <p:spPr>
          <a:xfrm>
            <a:off x="3333316" y="205740"/>
            <a:ext cx="2475384" cy="1429544"/>
          </a:xfrm>
        </p:spPr>
        <p:txBody>
          <a:bodyPr/>
          <a:lstStyle>
            <a:lvl1pPr>
              <a:lnSpc>
                <a:spcPct val="90000"/>
              </a:lnSpc>
              <a:defRPr sz="6500">
                <a:solidFill>
                  <a:schemeClr val="accent1"/>
                </a:solidFill>
              </a:defRPr>
            </a:lvl1pPr>
            <a:lvl2pPr marL="0" indent="0">
              <a:buNone/>
              <a:defRPr/>
            </a:lvl2pPr>
          </a:lstStyle>
          <a:p>
            <a:r>
              <a:rPr lang="en-US" dirty="0"/>
              <a:t>00%</a:t>
            </a:r>
          </a:p>
        </p:txBody>
      </p:sp>
      <p:sp>
        <p:nvSpPr>
          <p:cNvPr id="7" name="Text Placeholder 6">
            <a:extLst>
              <a:ext uri="{FF2B5EF4-FFF2-40B4-BE49-F238E27FC236}">
                <a16:creationId xmlns:a16="http://schemas.microsoft.com/office/drawing/2014/main" id="{FDDE7F16-A938-0D17-3BFA-034F142A8082}"/>
              </a:ext>
            </a:extLst>
          </p:cNvPr>
          <p:cNvSpPr>
            <a:spLocks noGrp="1"/>
          </p:cNvSpPr>
          <p:nvPr>
            <p:ph type="body" sz="quarter" idx="12"/>
          </p:nvPr>
        </p:nvSpPr>
        <p:spPr>
          <a:xfrm>
            <a:off x="6380919" y="288036"/>
            <a:ext cx="3809504" cy="1429544"/>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7" name="Straight Connector 16" descr="Horizontal row divider">
            <a:extLst>
              <a:ext uri="{FF2B5EF4-FFF2-40B4-BE49-F238E27FC236}">
                <a16:creationId xmlns:a16="http://schemas.microsoft.com/office/drawing/2014/main" id="{1103109C-6DA9-8F27-B4B1-EE276442E489}"/>
              </a:ext>
            </a:extLst>
          </p:cNvPr>
          <p:cNvCxnSpPr/>
          <p:nvPr userDrawn="1"/>
        </p:nvCxnSpPr>
        <p:spPr bwMode="auto">
          <a:xfrm>
            <a:off x="3333316" y="2000251"/>
            <a:ext cx="8571384"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8" name="Text Placeholder 17">
            <a:extLst>
              <a:ext uri="{FF2B5EF4-FFF2-40B4-BE49-F238E27FC236}">
                <a16:creationId xmlns:a16="http://schemas.microsoft.com/office/drawing/2014/main" id="{3516E6B1-7020-1EA5-CDD4-B1FC6CE2740C}"/>
              </a:ext>
            </a:extLst>
          </p:cNvPr>
          <p:cNvSpPr>
            <a:spLocks noGrp="1"/>
          </p:cNvSpPr>
          <p:nvPr>
            <p:ph type="body" sz="quarter" idx="16" hasCustomPrompt="1"/>
          </p:nvPr>
        </p:nvSpPr>
        <p:spPr>
          <a:xfrm>
            <a:off x="3333316" y="2093977"/>
            <a:ext cx="2475384" cy="1428753"/>
          </a:xfrm>
        </p:spPr>
        <p:txBody>
          <a:bodyPr/>
          <a:lstStyle>
            <a:lvl1pPr>
              <a:lnSpc>
                <a:spcPct val="90000"/>
              </a:lnSpc>
              <a:defRPr sz="6500">
                <a:solidFill>
                  <a:schemeClr val="accent1"/>
                </a:solidFill>
              </a:defRPr>
            </a:lvl1pPr>
          </a:lstStyle>
          <a:p>
            <a:r>
              <a:rPr lang="en-US" dirty="0"/>
              <a:t>00%</a:t>
            </a:r>
          </a:p>
        </p:txBody>
      </p:sp>
      <p:sp>
        <p:nvSpPr>
          <p:cNvPr id="9" name="Text Placeholder 8">
            <a:extLst>
              <a:ext uri="{FF2B5EF4-FFF2-40B4-BE49-F238E27FC236}">
                <a16:creationId xmlns:a16="http://schemas.microsoft.com/office/drawing/2014/main" id="{3F3FD8FB-143C-CB66-123C-0495EB1C33B7}"/>
              </a:ext>
            </a:extLst>
          </p:cNvPr>
          <p:cNvSpPr>
            <a:spLocks noGrp="1"/>
          </p:cNvSpPr>
          <p:nvPr>
            <p:ph type="body" sz="quarter" idx="13"/>
          </p:nvPr>
        </p:nvSpPr>
        <p:spPr>
          <a:xfrm>
            <a:off x="6380919" y="2190750"/>
            <a:ext cx="3809504" cy="1428751"/>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5" name="Straight Connector 14" descr="Horizontal row divider">
            <a:extLst>
              <a:ext uri="{FF2B5EF4-FFF2-40B4-BE49-F238E27FC236}">
                <a16:creationId xmlns:a16="http://schemas.microsoft.com/office/drawing/2014/main" id="{687931BB-B3EF-829C-B354-B048514D5138}"/>
              </a:ext>
            </a:extLst>
          </p:cNvPr>
          <p:cNvCxnSpPr/>
          <p:nvPr userDrawn="1"/>
        </p:nvCxnSpPr>
        <p:spPr bwMode="auto">
          <a:xfrm>
            <a:off x="3333316" y="4095751"/>
            <a:ext cx="8571384"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20" name="Text Placeholder 19">
            <a:extLst>
              <a:ext uri="{FF2B5EF4-FFF2-40B4-BE49-F238E27FC236}">
                <a16:creationId xmlns:a16="http://schemas.microsoft.com/office/drawing/2014/main" id="{AC11D906-6DD0-910D-48BA-0C197C90AA45}"/>
              </a:ext>
            </a:extLst>
          </p:cNvPr>
          <p:cNvSpPr>
            <a:spLocks noGrp="1"/>
          </p:cNvSpPr>
          <p:nvPr>
            <p:ph type="body" sz="quarter" idx="17" hasCustomPrompt="1"/>
          </p:nvPr>
        </p:nvSpPr>
        <p:spPr>
          <a:xfrm>
            <a:off x="3333318" y="4201669"/>
            <a:ext cx="2475383" cy="1428753"/>
          </a:xfrm>
        </p:spPr>
        <p:txBody>
          <a:bodyPr/>
          <a:lstStyle>
            <a:lvl1pPr>
              <a:lnSpc>
                <a:spcPct val="90000"/>
              </a:lnSpc>
              <a:defRPr sz="6500">
                <a:solidFill>
                  <a:schemeClr val="accent1"/>
                </a:solidFill>
              </a:defRPr>
            </a:lvl1pPr>
          </a:lstStyle>
          <a:p>
            <a:r>
              <a:rPr lang="en-US" dirty="0"/>
              <a:t>00%</a:t>
            </a:r>
          </a:p>
        </p:txBody>
      </p:sp>
      <p:sp>
        <p:nvSpPr>
          <p:cNvPr id="11" name="Text Placeholder 10">
            <a:extLst>
              <a:ext uri="{FF2B5EF4-FFF2-40B4-BE49-F238E27FC236}">
                <a16:creationId xmlns:a16="http://schemas.microsoft.com/office/drawing/2014/main" id="{BA1063D1-FD79-491C-791B-87858EA0CB85}"/>
              </a:ext>
            </a:extLst>
          </p:cNvPr>
          <p:cNvSpPr>
            <a:spLocks noGrp="1"/>
          </p:cNvSpPr>
          <p:nvPr>
            <p:ph type="body" sz="quarter" idx="14"/>
          </p:nvPr>
        </p:nvSpPr>
        <p:spPr>
          <a:xfrm>
            <a:off x="6380919" y="4286250"/>
            <a:ext cx="3809504" cy="1428751"/>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a:extLst>
              <a:ext uri="{FF2B5EF4-FFF2-40B4-BE49-F238E27FC236}">
                <a16:creationId xmlns:a16="http://schemas.microsoft.com/office/drawing/2014/main" id="{1B7E465D-4B5F-2DAE-57C4-590983308A95}"/>
              </a:ext>
            </a:extLst>
          </p:cNvPr>
          <p:cNvSpPr>
            <a:spLocks noGrp="1"/>
          </p:cNvSpPr>
          <p:nvPr>
            <p:ph type="body" sz="quarter" idx="11"/>
          </p:nvPr>
        </p:nvSpPr>
        <p:spPr>
          <a:xfrm>
            <a:off x="3333316" y="6021389"/>
            <a:ext cx="2475384" cy="571500"/>
          </a:xfrm>
        </p:spPr>
        <p:txBody>
          <a:bodyPr anchor="b"/>
          <a:lstStyle>
            <a:lvl1pPr>
              <a:lnSpc>
                <a:spcPct val="120000"/>
              </a:lnSpc>
              <a:spcBef>
                <a:spcPts val="0"/>
              </a:spcBef>
              <a:defRPr sz="800" b="0" i="0">
                <a:solidFill>
                  <a:schemeClr val="tx1"/>
                </a:solidFill>
                <a:latin typeface="IBM Plex Sans" panose="020B0503050203000203" pitchFamily="34" charset="0"/>
              </a:defRPr>
            </a:lvl1pPr>
            <a:lvl2pPr>
              <a:lnSpc>
                <a:spcPct val="120000"/>
              </a:lnSpc>
              <a:spcBef>
                <a:spcPts val="0"/>
              </a:spcBef>
              <a:defRPr sz="800" b="0" i="0">
                <a:solidFill>
                  <a:schemeClr val="tx1"/>
                </a:solidFill>
                <a:latin typeface="IBM Plex Sans" panose="020B0503050203000203" pitchFamily="34" charset="0"/>
              </a:defRPr>
            </a:lvl2pPr>
            <a:lvl3pPr>
              <a:lnSpc>
                <a:spcPct val="120000"/>
              </a:lnSpc>
              <a:spcBef>
                <a:spcPts val="0"/>
              </a:spcBef>
              <a:defRPr sz="800" b="0" i="0">
                <a:solidFill>
                  <a:schemeClr val="tx1"/>
                </a:solidFill>
                <a:latin typeface="IBM Plex Sans" panose="020B0503050203000203" pitchFamily="34" charset="0"/>
              </a:defRPr>
            </a:lvl3pPr>
            <a:lvl4pPr>
              <a:lnSpc>
                <a:spcPct val="120000"/>
              </a:lnSpc>
              <a:spcBef>
                <a:spcPts val="0"/>
              </a:spcBef>
              <a:defRPr sz="800" b="0" i="0">
                <a:solidFill>
                  <a:schemeClr val="tx1"/>
                </a:solidFill>
                <a:latin typeface="IBM Plex Sans" panose="020B0503050203000203" pitchFamily="34" charset="0"/>
              </a:defRPr>
            </a:lvl4pPr>
            <a:lvl5pPr>
              <a:lnSpc>
                <a:spcPct val="120000"/>
              </a:lnSpc>
              <a:spcBef>
                <a:spcPts val="0"/>
              </a:spcBef>
              <a:defRPr sz="800" b="0" i="0">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Footer Placeholder 3">
            <a:extLst>
              <a:ext uri="{FF2B5EF4-FFF2-40B4-BE49-F238E27FC236}">
                <a16:creationId xmlns:a16="http://schemas.microsoft.com/office/drawing/2014/main" id="{75C67502-D618-DC10-9CCC-905693ABB58E}"/>
              </a:ext>
            </a:extLst>
          </p:cNvPr>
          <p:cNvSpPr>
            <a:spLocks noGrp="1"/>
          </p:cNvSpPr>
          <p:nvPr>
            <p:ph type="ftr" sz="quarter" idx="18"/>
          </p:nvPr>
        </p:nvSpPr>
        <p:spPr>
          <a:xfrm>
            <a:off x="284125" y="6402118"/>
            <a:ext cx="2477765" cy="190500"/>
          </a:xfrm>
          <a:prstGeom prst="rect">
            <a:avLst/>
          </a:prstGeom>
        </p:spPr>
        <p:txBody>
          <a:bodyPr/>
          <a:lstStyle/>
          <a:p>
            <a:endParaRPr lang="en-US"/>
          </a:p>
        </p:txBody>
      </p:sp>
      <p:sp>
        <p:nvSpPr>
          <p:cNvPr id="6" name="Slide Number">
            <a:extLst>
              <a:ext uri="{FF2B5EF4-FFF2-40B4-BE49-F238E27FC236}">
                <a16:creationId xmlns:a16="http://schemas.microsoft.com/office/drawing/2014/main" id="{022EFDDC-A614-EFF6-CE30-E60F4DB9F755}"/>
              </a:ext>
            </a:extLst>
          </p:cNvPr>
          <p:cNvSpPr txBox="1">
            <a:spLocks noGrp="1"/>
          </p:cNvSpPr>
          <p:nvPr>
            <p:ph type="sldNum" sz="quarter" idx="4"/>
          </p:nvPr>
        </p:nvSpPr>
        <p:spPr>
          <a:xfrm>
            <a:off x="11767910" y="6469419"/>
            <a:ext cx="136791"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3636825621"/>
      </p:ext>
    </p:extLst>
  </p:cSld>
  <p:clrMapOvr>
    <a:masterClrMapping/>
  </p:clrMapOvr>
  <p:transition spd="med"/>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Text, 4 columns ">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287999" y="288036"/>
            <a:ext cx="2474591" cy="762795"/>
          </a:xfrm>
        </p:spPr>
        <p:txBody>
          <a:bodyPr/>
          <a:lstStyle>
            <a:lvl1pPr>
              <a:lnSpc>
                <a:spcPct val="110000"/>
              </a:lnSpc>
              <a:defRPr sz="1400">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1C17B282-9F6A-839A-442D-69BC9DF3749A}"/>
              </a:ext>
            </a:extLst>
          </p:cNvPr>
          <p:cNvSpPr>
            <a:spLocks noGrp="1"/>
          </p:cNvSpPr>
          <p:nvPr>
            <p:ph type="body" sz="quarter" idx="11"/>
          </p:nvPr>
        </p:nvSpPr>
        <p:spPr>
          <a:xfrm>
            <a:off x="287999" y="1714500"/>
            <a:ext cx="2477765" cy="4286251"/>
          </a:xfrm>
        </p:spPr>
        <p:txBody>
          <a:bodyPr/>
          <a:lstStyle>
            <a:lvl1pPr>
              <a:spcBef>
                <a:spcPts val="0"/>
              </a:spcBef>
              <a:defRPr sz="1000" b="0" i="0">
                <a:solidFill>
                  <a:schemeClr val="tx1"/>
                </a:solidFill>
                <a:latin typeface="IBM Plex Sans" panose="020B0503050203000203" pitchFamily="34" charset="0"/>
              </a:defRPr>
            </a:lvl1pPr>
            <a:lvl2pPr marL="91438" indent="-91438">
              <a:spcBef>
                <a:spcPts val="0"/>
              </a:spcBef>
              <a:defRPr sz="1000" b="0" i="0">
                <a:solidFill>
                  <a:schemeClr val="tx1"/>
                </a:solidFill>
                <a:latin typeface="IBM Plex Sans" panose="020B0503050203000203" pitchFamily="34" charset="0"/>
              </a:defRPr>
            </a:lvl2pPr>
            <a:lvl3pPr marL="182875" indent="-91438">
              <a:spcBef>
                <a:spcPts val="0"/>
              </a:spcBef>
              <a:defRPr sz="1000" b="0" i="0">
                <a:solidFill>
                  <a:schemeClr val="tx1"/>
                </a:solidFill>
                <a:latin typeface="IBM Plex Sans" panose="020B0503050203000203" pitchFamily="34" charset="0"/>
              </a:defRPr>
            </a:lvl3pPr>
            <a:lvl4pPr marL="274313" indent="-91438">
              <a:spcBef>
                <a:spcPts val="0"/>
              </a:spcBef>
              <a:defRPr sz="1000" b="0" i="0">
                <a:solidFill>
                  <a:schemeClr val="tx1"/>
                </a:solidFill>
                <a:latin typeface="IBM Plex Sans" panose="020B0503050203000203" pitchFamily="34" charset="0"/>
              </a:defRPr>
            </a:lvl4pPr>
            <a:lvl5pPr>
              <a:spcBef>
                <a:spcPts val="0"/>
              </a:spcBef>
              <a:defRPr sz="1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3333316" y="1714500"/>
            <a:ext cx="2475384" cy="4286251"/>
          </a:xfrm>
        </p:spPr>
        <p:txBody>
          <a:bodyPr/>
          <a:lstStyle>
            <a:lvl1pPr>
              <a:spcBef>
                <a:spcPts val="0"/>
              </a:spcBef>
              <a:defRPr sz="1000" b="0" i="0">
                <a:solidFill>
                  <a:schemeClr val="tx1"/>
                </a:solidFill>
                <a:latin typeface="IBM Plex Sans" panose="020B0503050203000203" pitchFamily="34" charset="0"/>
              </a:defRPr>
            </a:lvl1pPr>
            <a:lvl2pPr marL="91438" indent="-91438">
              <a:spcBef>
                <a:spcPts val="0"/>
              </a:spcBef>
              <a:defRPr sz="1000" b="0" i="0">
                <a:solidFill>
                  <a:schemeClr val="tx1"/>
                </a:solidFill>
                <a:latin typeface="IBM Plex Sans" panose="020B0503050203000203" pitchFamily="34" charset="0"/>
              </a:defRPr>
            </a:lvl2pPr>
            <a:lvl3pPr marL="182875" indent="-91438">
              <a:spcBef>
                <a:spcPts val="0"/>
              </a:spcBef>
              <a:defRPr sz="1000" b="0" i="0">
                <a:solidFill>
                  <a:schemeClr val="tx1"/>
                </a:solidFill>
                <a:latin typeface="IBM Plex Sans" panose="020B0503050203000203" pitchFamily="34" charset="0"/>
              </a:defRPr>
            </a:lvl3pPr>
            <a:lvl4pPr marL="274313" indent="-91438">
              <a:spcBef>
                <a:spcPts val="0"/>
              </a:spcBef>
              <a:defRPr sz="1000" b="0" i="0">
                <a:solidFill>
                  <a:schemeClr val="tx1"/>
                </a:solidFill>
                <a:latin typeface="IBM Plex Sans" panose="020B0503050203000203" pitchFamily="34" charset="0"/>
              </a:defRPr>
            </a:lvl4pPr>
            <a:lvl5pPr>
              <a:spcBef>
                <a:spcPts val="0"/>
              </a:spcBef>
              <a:defRPr sz="1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6380920" y="1714500"/>
            <a:ext cx="2476177" cy="4286251"/>
          </a:xfrm>
        </p:spPr>
        <p:txBody>
          <a:bodyPr/>
          <a:lstStyle>
            <a:lvl1pPr>
              <a:spcBef>
                <a:spcPts val="0"/>
              </a:spcBef>
              <a:defRPr sz="1000" b="0" i="0">
                <a:solidFill>
                  <a:schemeClr val="tx1"/>
                </a:solidFill>
                <a:latin typeface="IBM Plex Sans" panose="020B0503050203000203" pitchFamily="34" charset="0"/>
              </a:defRPr>
            </a:lvl1pPr>
            <a:lvl2pPr marL="91438" indent="-91438">
              <a:spcBef>
                <a:spcPts val="0"/>
              </a:spcBef>
              <a:defRPr sz="1000" b="0" i="0">
                <a:solidFill>
                  <a:schemeClr val="tx1"/>
                </a:solidFill>
                <a:latin typeface="IBM Plex Sans" panose="020B0503050203000203" pitchFamily="34" charset="0"/>
              </a:defRPr>
            </a:lvl2pPr>
            <a:lvl3pPr marL="182875" indent="-91438">
              <a:spcBef>
                <a:spcPts val="0"/>
              </a:spcBef>
              <a:defRPr sz="1000" b="0" i="0">
                <a:solidFill>
                  <a:schemeClr val="tx1"/>
                </a:solidFill>
                <a:latin typeface="IBM Plex Sans" panose="020B0503050203000203" pitchFamily="34" charset="0"/>
              </a:defRPr>
            </a:lvl3pPr>
            <a:lvl4pPr marL="274313" indent="-91438">
              <a:spcBef>
                <a:spcPts val="0"/>
              </a:spcBef>
              <a:defRPr sz="1000" b="0" i="0">
                <a:solidFill>
                  <a:schemeClr val="tx1"/>
                </a:solidFill>
                <a:latin typeface="IBM Plex Sans" panose="020B0503050203000203" pitchFamily="34" charset="0"/>
              </a:defRPr>
            </a:lvl4pPr>
            <a:lvl5pPr>
              <a:spcBef>
                <a:spcPts val="0"/>
              </a:spcBef>
              <a:defRPr sz="1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10">
            <a:extLst>
              <a:ext uri="{FF2B5EF4-FFF2-40B4-BE49-F238E27FC236}">
                <a16:creationId xmlns:a16="http://schemas.microsoft.com/office/drawing/2014/main" id="{1E0D5184-93C0-B658-7967-FBC78C38A518}"/>
              </a:ext>
            </a:extLst>
          </p:cNvPr>
          <p:cNvSpPr>
            <a:spLocks noGrp="1"/>
          </p:cNvSpPr>
          <p:nvPr>
            <p:ph type="body" sz="quarter" idx="14"/>
          </p:nvPr>
        </p:nvSpPr>
        <p:spPr>
          <a:xfrm>
            <a:off x="9428523" y="1714500"/>
            <a:ext cx="2479352" cy="4286251"/>
          </a:xfrm>
        </p:spPr>
        <p:txBody>
          <a:bodyPr/>
          <a:lstStyle>
            <a:lvl1pPr>
              <a:spcBef>
                <a:spcPts val="0"/>
              </a:spcBef>
              <a:defRPr sz="1000" b="0" i="0">
                <a:solidFill>
                  <a:schemeClr val="tx1"/>
                </a:solidFill>
                <a:latin typeface="IBM Plex Sans" panose="020B0503050203000203" pitchFamily="34" charset="0"/>
              </a:defRPr>
            </a:lvl1pPr>
            <a:lvl2pPr marL="91438" indent="-91438">
              <a:spcBef>
                <a:spcPts val="0"/>
              </a:spcBef>
              <a:defRPr sz="1000" b="0" i="0">
                <a:solidFill>
                  <a:schemeClr val="tx1"/>
                </a:solidFill>
                <a:latin typeface="IBM Plex Sans" panose="020B0503050203000203" pitchFamily="34" charset="0"/>
              </a:defRPr>
            </a:lvl2pPr>
            <a:lvl3pPr marL="182875" indent="-91438">
              <a:spcBef>
                <a:spcPts val="0"/>
              </a:spcBef>
              <a:defRPr sz="1000" b="0" i="0">
                <a:solidFill>
                  <a:schemeClr val="tx1"/>
                </a:solidFill>
                <a:latin typeface="IBM Plex Sans" panose="020B0503050203000203" pitchFamily="34" charset="0"/>
              </a:defRPr>
            </a:lvl3pPr>
            <a:lvl4pPr marL="274313" indent="-91438">
              <a:spcBef>
                <a:spcPts val="0"/>
              </a:spcBef>
              <a:defRPr sz="1000" b="0" i="0">
                <a:solidFill>
                  <a:schemeClr val="tx1"/>
                </a:solidFill>
                <a:latin typeface="IBM Plex Sans" panose="020B0503050203000203" pitchFamily="34" charset="0"/>
              </a:defRPr>
            </a:lvl4pPr>
            <a:lvl5pPr>
              <a:spcBef>
                <a:spcPts val="0"/>
              </a:spcBef>
              <a:defRPr sz="1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Footer Placeholder 3">
            <a:extLst>
              <a:ext uri="{FF2B5EF4-FFF2-40B4-BE49-F238E27FC236}">
                <a16:creationId xmlns:a16="http://schemas.microsoft.com/office/drawing/2014/main" id="{FBB77C83-5304-5E09-3590-D4337DA42A40}"/>
              </a:ext>
            </a:extLst>
          </p:cNvPr>
          <p:cNvSpPr>
            <a:spLocks noGrp="1"/>
          </p:cNvSpPr>
          <p:nvPr>
            <p:ph type="ftr" sz="quarter" idx="18"/>
          </p:nvPr>
        </p:nvSpPr>
        <p:spPr>
          <a:xfrm>
            <a:off x="284125" y="6402118"/>
            <a:ext cx="2477765" cy="190500"/>
          </a:xfrm>
          <a:prstGeom prst="rect">
            <a:avLst/>
          </a:prstGeom>
        </p:spPr>
        <p:txBody>
          <a:bodyPr/>
          <a:lstStyle/>
          <a:p>
            <a:endParaRPr lang="en-US"/>
          </a:p>
        </p:txBody>
      </p:sp>
      <p:sp>
        <p:nvSpPr>
          <p:cNvPr id="6" name="Slide Number">
            <a:extLst>
              <a:ext uri="{FF2B5EF4-FFF2-40B4-BE49-F238E27FC236}">
                <a16:creationId xmlns:a16="http://schemas.microsoft.com/office/drawing/2014/main" id="{E78A9E4F-B41B-2A68-ED74-D619432AAB28}"/>
              </a:ext>
            </a:extLst>
          </p:cNvPr>
          <p:cNvSpPr txBox="1">
            <a:spLocks noGrp="1"/>
          </p:cNvSpPr>
          <p:nvPr>
            <p:ph type="sldNum" sz="quarter" idx="4"/>
          </p:nvPr>
        </p:nvSpPr>
        <p:spPr>
          <a:xfrm>
            <a:off x="11767910" y="6469419"/>
            <a:ext cx="136791"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2145788279"/>
      </p:ext>
    </p:extLst>
  </p:cSld>
  <p:clrMapOvr>
    <a:masterClrMapping/>
  </p:clrMapOvr>
  <p:transition spd="med"/>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Text, 4 columns, short divider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287999" y="288036"/>
            <a:ext cx="2474591" cy="762795"/>
          </a:xfrm>
        </p:spPr>
        <p:txBody>
          <a:bodyPr/>
          <a:lstStyle>
            <a:lvl1pPr>
              <a:lnSpc>
                <a:spcPct val="110000"/>
              </a:lnSpc>
              <a:defRPr sz="1400">
                <a:solidFill>
                  <a:schemeClr val="tx2"/>
                </a:solidFill>
              </a:defRPr>
            </a:lvl1p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p:nvPr>
        </p:nvSpPr>
        <p:spPr>
          <a:xfrm>
            <a:off x="3333316" y="288037"/>
            <a:ext cx="2477765" cy="762793"/>
          </a:xfrm>
        </p:spPr>
        <p:txBody>
          <a:bodyPr/>
          <a:lstStyle>
            <a:lvl1pPr>
              <a:lnSpc>
                <a:spcPct val="110000"/>
              </a:lnSpc>
              <a:spcBef>
                <a:spcPts val="0"/>
              </a:spcBef>
              <a:defRPr sz="1000" b="0" i="0">
                <a:solidFill>
                  <a:schemeClr val="tx1"/>
                </a:solidFill>
                <a:latin typeface="IBM Plex Sans" panose="020B0503050203000203" pitchFamily="34" charset="0"/>
              </a:defRPr>
            </a:lvl1pPr>
            <a:lvl2pPr marL="91438" indent="-91438">
              <a:lnSpc>
                <a:spcPct val="110000"/>
              </a:lnSpc>
              <a:spcBef>
                <a:spcPts val="0"/>
              </a:spcBef>
              <a:defRPr sz="1000" b="0" i="0">
                <a:solidFill>
                  <a:schemeClr val="tx1"/>
                </a:solidFill>
                <a:latin typeface="IBM Plex Sans" panose="020B0503050203000203" pitchFamily="34" charset="0"/>
              </a:defRPr>
            </a:lvl2pPr>
            <a:lvl3pPr marL="182875" indent="-91438">
              <a:lnSpc>
                <a:spcPct val="110000"/>
              </a:lnSpc>
              <a:spcBef>
                <a:spcPts val="0"/>
              </a:spcBef>
              <a:defRPr sz="1000" b="0" i="0">
                <a:solidFill>
                  <a:schemeClr val="tx1"/>
                </a:solidFill>
                <a:latin typeface="IBM Plex Sans" panose="020B0503050203000203" pitchFamily="34" charset="0"/>
              </a:defRPr>
            </a:lvl3pPr>
            <a:lvl4pPr marL="274313" indent="-91438">
              <a:lnSpc>
                <a:spcPct val="110000"/>
              </a:lnSpc>
              <a:spcBef>
                <a:spcPts val="0"/>
              </a:spcBef>
              <a:defRPr sz="1000" b="0" i="0">
                <a:solidFill>
                  <a:schemeClr val="tx1"/>
                </a:solidFill>
                <a:latin typeface="IBM Plex Sans" panose="020B0503050203000203" pitchFamily="34" charset="0"/>
              </a:defRPr>
            </a:lvl4pPr>
            <a:lvl5pPr>
              <a:lnSpc>
                <a:spcPct val="110000"/>
              </a:lnSpc>
              <a:spcBef>
                <a:spcPts val="0"/>
              </a:spcBef>
              <a:defRPr sz="1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Text Placeholder 6">
            <a:extLst>
              <a:ext uri="{FF2B5EF4-FFF2-40B4-BE49-F238E27FC236}">
                <a16:creationId xmlns:a16="http://schemas.microsoft.com/office/drawing/2014/main" id="{1239EA8E-6B4C-405F-E7F6-ABB450E07109}"/>
              </a:ext>
            </a:extLst>
          </p:cNvPr>
          <p:cNvSpPr>
            <a:spLocks noGrp="1"/>
          </p:cNvSpPr>
          <p:nvPr>
            <p:ph type="body" sz="quarter" idx="19"/>
          </p:nvPr>
        </p:nvSpPr>
        <p:spPr>
          <a:xfrm>
            <a:off x="289681" y="1714500"/>
            <a:ext cx="2475384" cy="4286251"/>
          </a:xfrm>
        </p:spPr>
        <p:txBody>
          <a:bodyPr/>
          <a:lstStyle>
            <a:lvl1pPr>
              <a:lnSpc>
                <a:spcPct val="110000"/>
              </a:lnSpc>
              <a:spcBef>
                <a:spcPts val="0"/>
              </a:spcBef>
              <a:defRPr sz="1000" b="0" i="0">
                <a:solidFill>
                  <a:schemeClr val="tx1"/>
                </a:solidFill>
                <a:latin typeface="IBM Plex Sans" panose="020B0503050203000203" pitchFamily="34" charset="0"/>
              </a:defRPr>
            </a:lvl1pPr>
            <a:lvl2pPr marL="91438" indent="-91438">
              <a:lnSpc>
                <a:spcPct val="110000"/>
              </a:lnSpc>
              <a:spcBef>
                <a:spcPts val="0"/>
              </a:spcBef>
              <a:defRPr sz="1000" b="0" i="0">
                <a:solidFill>
                  <a:schemeClr val="tx1"/>
                </a:solidFill>
                <a:latin typeface="IBM Plex Sans" panose="020B0503050203000203" pitchFamily="34" charset="0"/>
              </a:defRPr>
            </a:lvl2pPr>
            <a:lvl3pPr marL="182875" indent="-91438">
              <a:lnSpc>
                <a:spcPct val="110000"/>
              </a:lnSpc>
              <a:spcBef>
                <a:spcPts val="0"/>
              </a:spcBef>
              <a:defRPr sz="1000" b="0" i="0">
                <a:solidFill>
                  <a:schemeClr val="tx1"/>
                </a:solidFill>
                <a:latin typeface="IBM Plex Sans" panose="020B0503050203000203" pitchFamily="34" charset="0"/>
              </a:defRPr>
            </a:lvl3pPr>
            <a:lvl4pPr marL="274313" indent="-91438">
              <a:lnSpc>
                <a:spcPct val="110000"/>
              </a:lnSpc>
              <a:spcBef>
                <a:spcPts val="0"/>
              </a:spcBef>
              <a:defRPr sz="1000" b="0" i="0">
                <a:solidFill>
                  <a:schemeClr val="tx1"/>
                </a:solidFill>
                <a:latin typeface="IBM Plex Sans" panose="020B0503050203000203" pitchFamily="34" charset="0"/>
              </a:defRPr>
            </a:lvl4pPr>
            <a:lvl5pPr>
              <a:lnSpc>
                <a:spcPct val="110000"/>
              </a:lnSpc>
              <a:spcBef>
                <a:spcPts val="0"/>
              </a:spcBef>
              <a:defRPr sz="1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20" name="Straight Connector 19" descr="Vertical column divider">
            <a:extLst>
              <a:ext uri="{FF2B5EF4-FFF2-40B4-BE49-F238E27FC236}">
                <a16:creationId xmlns:a16="http://schemas.microsoft.com/office/drawing/2014/main" id="{ABAB2974-AD95-0BF2-C41A-265AEF03B4F7}"/>
              </a:ext>
            </a:extLst>
          </p:cNvPr>
          <p:cNvCxnSpPr>
            <a:cxnSpLocks/>
          </p:cNvCxnSpPr>
          <p:nvPr userDrawn="1"/>
        </p:nvCxnSpPr>
        <p:spPr bwMode="auto">
          <a:xfrm>
            <a:off x="3047603" y="1714500"/>
            <a:ext cx="0" cy="4286251"/>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3333316" y="1714500"/>
            <a:ext cx="2475384" cy="4286251"/>
          </a:xfrm>
        </p:spPr>
        <p:txBody>
          <a:bodyPr/>
          <a:lstStyle>
            <a:lvl1pPr>
              <a:lnSpc>
                <a:spcPct val="110000"/>
              </a:lnSpc>
              <a:spcBef>
                <a:spcPts val="0"/>
              </a:spcBef>
              <a:defRPr sz="1000" b="0" i="0">
                <a:solidFill>
                  <a:schemeClr val="tx1"/>
                </a:solidFill>
                <a:latin typeface="IBM Plex Sans" panose="020B0503050203000203" pitchFamily="34" charset="0"/>
              </a:defRPr>
            </a:lvl1pPr>
            <a:lvl2pPr marL="91438" indent="-91438">
              <a:lnSpc>
                <a:spcPct val="110000"/>
              </a:lnSpc>
              <a:spcBef>
                <a:spcPts val="0"/>
              </a:spcBef>
              <a:defRPr sz="1000" b="0" i="0">
                <a:solidFill>
                  <a:schemeClr val="tx1"/>
                </a:solidFill>
                <a:latin typeface="IBM Plex Sans" panose="020B0503050203000203" pitchFamily="34" charset="0"/>
              </a:defRPr>
            </a:lvl2pPr>
            <a:lvl3pPr marL="182875" indent="-91438">
              <a:lnSpc>
                <a:spcPct val="110000"/>
              </a:lnSpc>
              <a:spcBef>
                <a:spcPts val="0"/>
              </a:spcBef>
              <a:defRPr sz="1000" b="0" i="0">
                <a:solidFill>
                  <a:schemeClr val="tx1"/>
                </a:solidFill>
                <a:latin typeface="IBM Plex Sans" panose="020B0503050203000203" pitchFamily="34" charset="0"/>
              </a:defRPr>
            </a:lvl3pPr>
            <a:lvl4pPr marL="274313" indent="-91438">
              <a:lnSpc>
                <a:spcPct val="110000"/>
              </a:lnSpc>
              <a:spcBef>
                <a:spcPts val="0"/>
              </a:spcBef>
              <a:defRPr sz="1000" b="0" i="0">
                <a:solidFill>
                  <a:schemeClr val="tx1"/>
                </a:solidFill>
                <a:latin typeface="IBM Plex Sans" panose="020B0503050203000203" pitchFamily="34" charset="0"/>
              </a:defRPr>
            </a:lvl4pPr>
            <a:lvl5pPr>
              <a:lnSpc>
                <a:spcPct val="110000"/>
              </a:lnSpc>
              <a:spcBef>
                <a:spcPts val="0"/>
              </a:spcBef>
              <a:defRPr sz="1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21" name="Straight Connector 20" descr="Vertical column divider">
            <a:extLst>
              <a:ext uri="{FF2B5EF4-FFF2-40B4-BE49-F238E27FC236}">
                <a16:creationId xmlns:a16="http://schemas.microsoft.com/office/drawing/2014/main" id="{CDB8CB8D-C4DB-E357-4948-59CD6A18A9DC}"/>
              </a:ext>
            </a:extLst>
          </p:cNvPr>
          <p:cNvCxnSpPr/>
          <p:nvPr userDrawn="1"/>
        </p:nvCxnSpPr>
        <p:spPr bwMode="auto">
          <a:xfrm>
            <a:off x="6093683" y="1714500"/>
            <a:ext cx="0" cy="4288536"/>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6380920" y="1714500"/>
            <a:ext cx="2476177" cy="4286251"/>
          </a:xfrm>
        </p:spPr>
        <p:txBody>
          <a:bodyPr/>
          <a:lstStyle>
            <a:lvl1pPr>
              <a:lnSpc>
                <a:spcPct val="110000"/>
              </a:lnSpc>
              <a:spcBef>
                <a:spcPts val="0"/>
              </a:spcBef>
              <a:defRPr sz="1000" b="0" i="0">
                <a:solidFill>
                  <a:schemeClr val="tx1"/>
                </a:solidFill>
                <a:latin typeface="IBM Plex Sans" panose="020B0503050203000203" pitchFamily="34" charset="0"/>
              </a:defRPr>
            </a:lvl1pPr>
            <a:lvl2pPr marL="91438" indent="-91438">
              <a:lnSpc>
                <a:spcPct val="110000"/>
              </a:lnSpc>
              <a:spcBef>
                <a:spcPts val="0"/>
              </a:spcBef>
              <a:defRPr sz="1000" b="0" i="0">
                <a:solidFill>
                  <a:schemeClr val="tx1"/>
                </a:solidFill>
                <a:latin typeface="IBM Plex Sans" panose="020B0503050203000203" pitchFamily="34" charset="0"/>
              </a:defRPr>
            </a:lvl2pPr>
            <a:lvl3pPr marL="182875" indent="-91438">
              <a:lnSpc>
                <a:spcPct val="110000"/>
              </a:lnSpc>
              <a:spcBef>
                <a:spcPts val="0"/>
              </a:spcBef>
              <a:defRPr sz="1000" b="0" i="0">
                <a:solidFill>
                  <a:schemeClr val="tx1"/>
                </a:solidFill>
                <a:latin typeface="IBM Plex Sans" panose="020B0503050203000203" pitchFamily="34" charset="0"/>
              </a:defRPr>
            </a:lvl3pPr>
            <a:lvl4pPr marL="274313" indent="-91438">
              <a:lnSpc>
                <a:spcPct val="110000"/>
              </a:lnSpc>
              <a:spcBef>
                <a:spcPts val="0"/>
              </a:spcBef>
              <a:defRPr sz="1000" b="0" i="0">
                <a:solidFill>
                  <a:schemeClr val="tx1"/>
                </a:solidFill>
                <a:latin typeface="IBM Plex Sans" panose="020B0503050203000203" pitchFamily="34" charset="0"/>
              </a:defRPr>
            </a:lvl4pPr>
            <a:lvl5pPr>
              <a:lnSpc>
                <a:spcPct val="110000"/>
              </a:lnSpc>
              <a:spcBef>
                <a:spcPts val="0"/>
              </a:spcBef>
              <a:defRPr sz="1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22" name="Straight Connector 21" descr="Vertical column divider">
            <a:extLst>
              <a:ext uri="{FF2B5EF4-FFF2-40B4-BE49-F238E27FC236}">
                <a16:creationId xmlns:a16="http://schemas.microsoft.com/office/drawing/2014/main" id="{8B5887E5-28C4-AA99-EBD5-E34B88F46F25}"/>
              </a:ext>
            </a:extLst>
          </p:cNvPr>
          <p:cNvCxnSpPr/>
          <p:nvPr userDrawn="1"/>
        </p:nvCxnSpPr>
        <p:spPr bwMode="auto">
          <a:xfrm>
            <a:off x="9142809" y="1714500"/>
            <a:ext cx="0" cy="4288536"/>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1" name="Text Placeholder 10">
            <a:extLst>
              <a:ext uri="{FF2B5EF4-FFF2-40B4-BE49-F238E27FC236}">
                <a16:creationId xmlns:a16="http://schemas.microsoft.com/office/drawing/2014/main" id="{1E0D5184-93C0-B658-7967-FBC78C38A518}"/>
              </a:ext>
            </a:extLst>
          </p:cNvPr>
          <p:cNvSpPr>
            <a:spLocks noGrp="1"/>
          </p:cNvSpPr>
          <p:nvPr>
            <p:ph type="body" sz="quarter" idx="14"/>
          </p:nvPr>
        </p:nvSpPr>
        <p:spPr>
          <a:xfrm>
            <a:off x="9428523" y="1714500"/>
            <a:ext cx="2479352" cy="4286251"/>
          </a:xfrm>
        </p:spPr>
        <p:txBody>
          <a:bodyPr/>
          <a:lstStyle>
            <a:lvl1pPr>
              <a:lnSpc>
                <a:spcPct val="110000"/>
              </a:lnSpc>
              <a:spcBef>
                <a:spcPts val="0"/>
              </a:spcBef>
              <a:defRPr sz="1000" b="0" i="0">
                <a:solidFill>
                  <a:schemeClr val="tx1"/>
                </a:solidFill>
                <a:latin typeface="IBM Plex Sans" panose="020B0503050203000203" pitchFamily="34" charset="0"/>
              </a:defRPr>
            </a:lvl1pPr>
            <a:lvl2pPr marL="91438" indent="-91438">
              <a:lnSpc>
                <a:spcPct val="110000"/>
              </a:lnSpc>
              <a:spcBef>
                <a:spcPts val="0"/>
              </a:spcBef>
              <a:defRPr sz="1000" b="0" i="0">
                <a:solidFill>
                  <a:schemeClr val="tx1"/>
                </a:solidFill>
                <a:latin typeface="IBM Plex Sans" panose="020B0503050203000203" pitchFamily="34" charset="0"/>
              </a:defRPr>
            </a:lvl2pPr>
            <a:lvl3pPr marL="182875" indent="-91438">
              <a:lnSpc>
                <a:spcPct val="110000"/>
              </a:lnSpc>
              <a:spcBef>
                <a:spcPts val="0"/>
              </a:spcBef>
              <a:defRPr sz="1000" b="0" i="0">
                <a:solidFill>
                  <a:schemeClr val="tx1"/>
                </a:solidFill>
                <a:latin typeface="IBM Plex Sans" panose="020B0503050203000203" pitchFamily="34" charset="0"/>
              </a:defRPr>
            </a:lvl3pPr>
            <a:lvl4pPr marL="274313" indent="-91438">
              <a:lnSpc>
                <a:spcPct val="110000"/>
              </a:lnSpc>
              <a:spcBef>
                <a:spcPts val="0"/>
              </a:spcBef>
              <a:defRPr sz="1000" b="0" i="0">
                <a:solidFill>
                  <a:schemeClr val="tx1"/>
                </a:solidFill>
                <a:latin typeface="IBM Plex Sans" panose="020B0503050203000203" pitchFamily="34" charset="0"/>
              </a:defRPr>
            </a:lvl4pPr>
            <a:lvl5pPr>
              <a:lnSpc>
                <a:spcPct val="110000"/>
              </a:lnSpc>
              <a:spcBef>
                <a:spcPts val="0"/>
              </a:spcBef>
              <a:defRPr sz="1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Footer Placeholder 3">
            <a:extLst>
              <a:ext uri="{FF2B5EF4-FFF2-40B4-BE49-F238E27FC236}">
                <a16:creationId xmlns:a16="http://schemas.microsoft.com/office/drawing/2014/main" id="{769EE7B3-BC6A-6676-8FA2-607F9B08DA3D}"/>
              </a:ext>
            </a:extLst>
          </p:cNvPr>
          <p:cNvSpPr>
            <a:spLocks noGrp="1"/>
          </p:cNvSpPr>
          <p:nvPr>
            <p:ph type="ftr" sz="quarter" idx="18"/>
          </p:nvPr>
        </p:nvSpPr>
        <p:spPr>
          <a:xfrm>
            <a:off x="284125" y="6402118"/>
            <a:ext cx="2477765" cy="190500"/>
          </a:xfrm>
          <a:prstGeom prst="rect">
            <a:avLst/>
          </a:prstGeom>
        </p:spPr>
        <p:txBody>
          <a:bodyPr/>
          <a:lstStyle/>
          <a:p>
            <a:endParaRPr lang="en-US"/>
          </a:p>
        </p:txBody>
      </p:sp>
      <p:sp>
        <p:nvSpPr>
          <p:cNvPr id="5" name="Slide Number">
            <a:extLst>
              <a:ext uri="{FF2B5EF4-FFF2-40B4-BE49-F238E27FC236}">
                <a16:creationId xmlns:a16="http://schemas.microsoft.com/office/drawing/2014/main" id="{DB52D7E1-3828-A1B9-9239-637B1E2A5431}"/>
              </a:ext>
            </a:extLst>
          </p:cNvPr>
          <p:cNvSpPr txBox="1">
            <a:spLocks noGrp="1"/>
          </p:cNvSpPr>
          <p:nvPr>
            <p:ph type="sldNum" sz="quarter" idx="4"/>
          </p:nvPr>
        </p:nvSpPr>
        <p:spPr>
          <a:xfrm>
            <a:off x="11767910" y="6469419"/>
            <a:ext cx="136791"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3147018924"/>
      </p:ext>
    </p:extLst>
  </p:cSld>
  <p:clrMapOvr>
    <a:masterClrMapping/>
  </p:clrMapOvr>
  <p:transition spd="med"/>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Text, 4 columns, dividers, headlin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287999" y="288036"/>
            <a:ext cx="2474591" cy="762795"/>
          </a:xfrm>
        </p:spPr>
        <p:txBody>
          <a:bodyPr/>
          <a:lstStyle>
            <a:lvl1pPr>
              <a:lnSpc>
                <a:spcPct val="110000"/>
              </a:lnSpc>
              <a:defRPr sz="1400">
                <a:solidFill>
                  <a:schemeClr val="tx2"/>
                </a:solidFill>
              </a:defRPr>
            </a:lvl1pPr>
          </a:lstStyle>
          <a:p>
            <a:r>
              <a:rPr lang="en-US"/>
              <a:t>Click to edit Master title style</a:t>
            </a:r>
            <a:endParaRPr lang="en-US" dirty="0"/>
          </a:p>
        </p:txBody>
      </p:sp>
      <p:cxnSp>
        <p:nvCxnSpPr>
          <p:cNvPr id="14" name="Straight Connector 13" descr="Vertical column divider">
            <a:extLst>
              <a:ext uri="{FF2B5EF4-FFF2-40B4-BE49-F238E27FC236}">
                <a16:creationId xmlns:a16="http://schemas.microsoft.com/office/drawing/2014/main" id="{C6EB28FF-C21F-A83D-2D19-2242B76C6B09}"/>
              </a:ext>
            </a:extLst>
          </p:cNvPr>
          <p:cNvCxnSpPr/>
          <p:nvPr userDrawn="1"/>
        </p:nvCxnSpPr>
        <p:spPr bwMode="auto">
          <a:xfrm>
            <a:off x="3047603" y="284958"/>
            <a:ext cx="0" cy="5715793"/>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p:nvPr>
        </p:nvSpPr>
        <p:spPr>
          <a:xfrm>
            <a:off x="3333316" y="288037"/>
            <a:ext cx="2477765" cy="762793"/>
          </a:xfrm>
        </p:spPr>
        <p:txBody>
          <a:bodyPr/>
          <a:lstStyle>
            <a:lvl1pPr>
              <a:lnSpc>
                <a:spcPct val="110000"/>
              </a:lnSpc>
              <a:spcBef>
                <a:spcPts val="0"/>
              </a:spcBef>
              <a:defRPr sz="1400">
                <a:solidFill>
                  <a:schemeClr val="tx1"/>
                </a:solidFill>
              </a:defRPr>
            </a:lvl1pPr>
            <a:lvl2pPr marL="128013" indent="-128013">
              <a:lnSpc>
                <a:spcPct val="110000"/>
              </a:lnSpc>
              <a:spcBef>
                <a:spcPts val="0"/>
              </a:spcBef>
              <a:defRPr sz="1400">
                <a:solidFill>
                  <a:schemeClr val="tx1"/>
                </a:solidFill>
              </a:defRPr>
            </a:lvl2pPr>
            <a:lvl3pPr marL="256026" indent="-128013">
              <a:lnSpc>
                <a:spcPct val="110000"/>
              </a:lnSpc>
              <a:spcBef>
                <a:spcPts val="0"/>
              </a:spcBef>
              <a:defRPr sz="1400">
                <a:solidFill>
                  <a:schemeClr val="tx1"/>
                </a:solidFill>
              </a:defRPr>
            </a:lvl3pPr>
            <a:lvl4pPr marL="384038" indent="-128013">
              <a:lnSpc>
                <a:spcPct val="110000"/>
              </a:lnSpc>
              <a:spcBef>
                <a:spcPts val="0"/>
              </a:spcBef>
              <a:defRPr sz="1400">
                <a:solidFill>
                  <a:schemeClr val="tx1"/>
                </a:solidFill>
              </a:defRPr>
            </a:lvl4pPr>
            <a:lvl5pPr>
              <a:lnSpc>
                <a:spcPct val="110000"/>
              </a:lnSpc>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3333316" y="1714500"/>
            <a:ext cx="2475384" cy="4286251"/>
          </a:xfrm>
        </p:spPr>
        <p:txBody>
          <a:bodyPr/>
          <a:lstStyle>
            <a:lvl1pPr>
              <a:spcBef>
                <a:spcPts val="0"/>
              </a:spcBef>
              <a:defRPr sz="1000" b="0" i="0">
                <a:solidFill>
                  <a:schemeClr val="tx1"/>
                </a:solidFill>
                <a:latin typeface="IBM Plex Sans" panose="020B0503050203000203" pitchFamily="34" charset="0"/>
              </a:defRPr>
            </a:lvl1pPr>
            <a:lvl2pPr marL="91438" indent="-91438">
              <a:spcBef>
                <a:spcPts val="0"/>
              </a:spcBef>
              <a:defRPr sz="1000" b="0" i="0">
                <a:solidFill>
                  <a:schemeClr val="tx1"/>
                </a:solidFill>
                <a:latin typeface="IBM Plex Sans" panose="020B0503050203000203" pitchFamily="34" charset="0"/>
              </a:defRPr>
            </a:lvl2pPr>
            <a:lvl3pPr marL="182875" indent="-91438">
              <a:spcBef>
                <a:spcPts val="0"/>
              </a:spcBef>
              <a:defRPr sz="1000" b="0" i="0">
                <a:solidFill>
                  <a:schemeClr val="tx1"/>
                </a:solidFill>
                <a:latin typeface="IBM Plex Sans" panose="020B0503050203000203" pitchFamily="34" charset="0"/>
              </a:defRPr>
            </a:lvl3pPr>
            <a:lvl4pPr marL="274313" indent="-91438">
              <a:spcBef>
                <a:spcPts val="0"/>
              </a:spcBef>
              <a:defRPr sz="1000" b="0" i="0">
                <a:solidFill>
                  <a:schemeClr val="tx1"/>
                </a:solidFill>
                <a:latin typeface="IBM Plex Sans" panose="020B0503050203000203" pitchFamily="34" charset="0"/>
              </a:defRPr>
            </a:lvl4pPr>
            <a:lvl5pPr>
              <a:spcBef>
                <a:spcPts val="0"/>
              </a:spcBef>
              <a:defRPr sz="1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8" name="Straight Connector 17" descr="Vertical column divider">
            <a:extLst>
              <a:ext uri="{FF2B5EF4-FFF2-40B4-BE49-F238E27FC236}">
                <a16:creationId xmlns:a16="http://schemas.microsoft.com/office/drawing/2014/main" id="{3D7A0E74-695D-C6F5-07CD-01209D58A70A}"/>
              </a:ext>
            </a:extLst>
          </p:cNvPr>
          <p:cNvCxnSpPr/>
          <p:nvPr userDrawn="1"/>
        </p:nvCxnSpPr>
        <p:spPr bwMode="auto">
          <a:xfrm>
            <a:off x="6093683" y="283465"/>
            <a:ext cx="0" cy="5715793"/>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p:nvPr>
        </p:nvSpPr>
        <p:spPr>
          <a:xfrm>
            <a:off x="6380920" y="288037"/>
            <a:ext cx="2476177" cy="762793"/>
          </a:xfrm>
        </p:spPr>
        <p:txBody>
          <a:bodyPr/>
          <a:lstStyle>
            <a:lvl1pPr>
              <a:lnSpc>
                <a:spcPct val="110000"/>
              </a:lnSpc>
              <a:spcBef>
                <a:spcPts val="0"/>
              </a:spcBef>
              <a:defRPr sz="1400">
                <a:solidFill>
                  <a:schemeClr val="tx1"/>
                </a:solidFill>
              </a:defRPr>
            </a:lvl1pPr>
            <a:lvl2pPr marL="128013" indent="-128013">
              <a:lnSpc>
                <a:spcPct val="110000"/>
              </a:lnSpc>
              <a:spcBef>
                <a:spcPts val="0"/>
              </a:spcBef>
              <a:defRPr sz="1400">
                <a:solidFill>
                  <a:schemeClr val="tx1"/>
                </a:solidFill>
              </a:defRPr>
            </a:lvl2pPr>
            <a:lvl3pPr marL="256026" indent="-128013">
              <a:lnSpc>
                <a:spcPct val="110000"/>
              </a:lnSpc>
              <a:spcBef>
                <a:spcPts val="0"/>
              </a:spcBef>
              <a:defRPr sz="1400">
                <a:solidFill>
                  <a:schemeClr val="tx1"/>
                </a:solidFill>
              </a:defRPr>
            </a:lvl3pPr>
            <a:lvl4pPr marL="384038" indent="-128013">
              <a:lnSpc>
                <a:spcPct val="110000"/>
              </a:lnSpc>
              <a:spcBef>
                <a:spcPts val="0"/>
              </a:spcBef>
              <a:defRPr sz="1400">
                <a:solidFill>
                  <a:schemeClr val="tx1"/>
                </a:solidFill>
              </a:defRPr>
            </a:lvl4pPr>
            <a:lvl5pPr>
              <a:lnSpc>
                <a:spcPct val="110000"/>
              </a:lnSpc>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6380920" y="1714500"/>
            <a:ext cx="2476177" cy="4286251"/>
          </a:xfrm>
        </p:spPr>
        <p:txBody>
          <a:bodyPr/>
          <a:lstStyle>
            <a:lvl1pPr>
              <a:spcBef>
                <a:spcPts val="0"/>
              </a:spcBef>
              <a:defRPr sz="1000" b="0" i="0">
                <a:solidFill>
                  <a:schemeClr val="tx1"/>
                </a:solidFill>
                <a:latin typeface="IBM Plex Sans" panose="020B0503050203000203" pitchFamily="34" charset="0"/>
              </a:defRPr>
            </a:lvl1pPr>
            <a:lvl2pPr marL="91438" indent="-91438">
              <a:spcBef>
                <a:spcPts val="0"/>
              </a:spcBef>
              <a:defRPr sz="1000" b="0" i="0">
                <a:solidFill>
                  <a:schemeClr val="tx1"/>
                </a:solidFill>
                <a:latin typeface="IBM Plex Sans" panose="020B0503050203000203" pitchFamily="34" charset="0"/>
              </a:defRPr>
            </a:lvl2pPr>
            <a:lvl3pPr marL="182875" indent="-91438">
              <a:spcBef>
                <a:spcPts val="0"/>
              </a:spcBef>
              <a:defRPr sz="1000" b="0" i="0">
                <a:solidFill>
                  <a:schemeClr val="tx1"/>
                </a:solidFill>
                <a:latin typeface="IBM Plex Sans" panose="020B0503050203000203" pitchFamily="34" charset="0"/>
              </a:defRPr>
            </a:lvl3pPr>
            <a:lvl4pPr marL="274313" indent="-91438">
              <a:spcBef>
                <a:spcPts val="0"/>
              </a:spcBef>
              <a:defRPr sz="1000" b="0" i="0">
                <a:solidFill>
                  <a:schemeClr val="tx1"/>
                </a:solidFill>
                <a:latin typeface="IBM Plex Sans" panose="020B0503050203000203" pitchFamily="34" charset="0"/>
              </a:defRPr>
            </a:lvl4pPr>
            <a:lvl5pPr>
              <a:spcBef>
                <a:spcPts val="0"/>
              </a:spcBef>
              <a:defRPr sz="1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9" name="Straight Connector 18" descr="Vertical column divider">
            <a:extLst>
              <a:ext uri="{FF2B5EF4-FFF2-40B4-BE49-F238E27FC236}">
                <a16:creationId xmlns:a16="http://schemas.microsoft.com/office/drawing/2014/main" id="{19E1AC9A-B000-435B-E4BC-54B09FB7957C}"/>
              </a:ext>
            </a:extLst>
          </p:cNvPr>
          <p:cNvCxnSpPr/>
          <p:nvPr userDrawn="1"/>
        </p:nvCxnSpPr>
        <p:spPr bwMode="auto">
          <a:xfrm>
            <a:off x="9142809" y="284958"/>
            <a:ext cx="0" cy="5715793"/>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p:nvPr>
        </p:nvSpPr>
        <p:spPr>
          <a:xfrm>
            <a:off x="9428523" y="288037"/>
            <a:ext cx="2479352" cy="762793"/>
          </a:xfrm>
        </p:spPr>
        <p:txBody>
          <a:bodyPr/>
          <a:lstStyle>
            <a:lvl1pPr>
              <a:lnSpc>
                <a:spcPct val="110000"/>
              </a:lnSpc>
              <a:spcBef>
                <a:spcPts val="0"/>
              </a:spcBef>
              <a:defRPr sz="1400">
                <a:solidFill>
                  <a:schemeClr val="tx1"/>
                </a:solidFill>
              </a:defRPr>
            </a:lvl1pPr>
            <a:lvl2pPr marL="128013" indent="-128013">
              <a:lnSpc>
                <a:spcPct val="110000"/>
              </a:lnSpc>
              <a:spcBef>
                <a:spcPts val="0"/>
              </a:spcBef>
              <a:defRPr sz="1400">
                <a:solidFill>
                  <a:schemeClr val="tx1"/>
                </a:solidFill>
              </a:defRPr>
            </a:lvl2pPr>
            <a:lvl3pPr marL="256026" indent="-128013">
              <a:lnSpc>
                <a:spcPct val="110000"/>
              </a:lnSpc>
              <a:spcBef>
                <a:spcPts val="0"/>
              </a:spcBef>
              <a:defRPr sz="1400">
                <a:solidFill>
                  <a:schemeClr val="tx1"/>
                </a:solidFill>
              </a:defRPr>
            </a:lvl3pPr>
            <a:lvl4pPr marL="384038" indent="-128013">
              <a:lnSpc>
                <a:spcPct val="110000"/>
              </a:lnSpc>
              <a:spcBef>
                <a:spcPts val="0"/>
              </a:spcBef>
              <a:defRPr sz="1400">
                <a:solidFill>
                  <a:schemeClr val="tx1"/>
                </a:solidFill>
              </a:defRPr>
            </a:lvl4pPr>
            <a:lvl5pPr>
              <a:lnSpc>
                <a:spcPct val="110000"/>
              </a:lnSpc>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10">
            <a:extLst>
              <a:ext uri="{FF2B5EF4-FFF2-40B4-BE49-F238E27FC236}">
                <a16:creationId xmlns:a16="http://schemas.microsoft.com/office/drawing/2014/main" id="{1E0D5184-93C0-B658-7967-FBC78C38A518}"/>
              </a:ext>
            </a:extLst>
          </p:cNvPr>
          <p:cNvSpPr>
            <a:spLocks noGrp="1"/>
          </p:cNvSpPr>
          <p:nvPr>
            <p:ph type="body" sz="quarter" idx="14"/>
          </p:nvPr>
        </p:nvSpPr>
        <p:spPr>
          <a:xfrm>
            <a:off x="9428523" y="1714500"/>
            <a:ext cx="2479352" cy="4286251"/>
          </a:xfrm>
        </p:spPr>
        <p:txBody>
          <a:bodyPr/>
          <a:lstStyle>
            <a:lvl1pPr>
              <a:spcBef>
                <a:spcPts val="0"/>
              </a:spcBef>
              <a:defRPr sz="1000" b="0" i="0">
                <a:solidFill>
                  <a:schemeClr val="tx1"/>
                </a:solidFill>
                <a:latin typeface="IBM Plex Sans" panose="020B0503050203000203" pitchFamily="34" charset="0"/>
              </a:defRPr>
            </a:lvl1pPr>
            <a:lvl2pPr marL="91438" indent="-91438">
              <a:spcBef>
                <a:spcPts val="0"/>
              </a:spcBef>
              <a:defRPr sz="1000" b="0" i="0">
                <a:solidFill>
                  <a:schemeClr val="tx1"/>
                </a:solidFill>
                <a:latin typeface="IBM Plex Sans" panose="020B0503050203000203" pitchFamily="34" charset="0"/>
              </a:defRPr>
            </a:lvl2pPr>
            <a:lvl3pPr marL="182875" indent="-91438">
              <a:spcBef>
                <a:spcPts val="0"/>
              </a:spcBef>
              <a:defRPr sz="1000" b="0" i="0">
                <a:solidFill>
                  <a:schemeClr val="tx1"/>
                </a:solidFill>
                <a:latin typeface="IBM Plex Sans" panose="020B0503050203000203" pitchFamily="34" charset="0"/>
              </a:defRPr>
            </a:lvl3pPr>
            <a:lvl4pPr marL="274313" indent="-91438">
              <a:spcBef>
                <a:spcPts val="0"/>
              </a:spcBef>
              <a:defRPr sz="1000" b="0" i="0">
                <a:solidFill>
                  <a:schemeClr val="tx1"/>
                </a:solidFill>
                <a:latin typeface="IBM Plex Sans" panose="020B0503050203000203" pitchFamily="34" charset="0"/>
              </a:defRPr>
            </a:lvl4pPr>
            <a:lvl5pPr>
              <a:spcBef>
                <a:spcPts val="0"/>
              </a:spcBef>
              <a:defRPr sz="1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Footer Placeholder 3">
            <a:extLst>
              <a:ext uri="{FF2B5EF4-FFF2-40B4-BE49-F238E27FC236}">
                <a16:creationId xmlns:a16="http://schemas.microsoft.com/office/drawing/2014/main" id="{E3F3A850-F28F-F30E-5505-EA11791B052B}"/>
              </a:ext>
            </a:extLst>
          </p:cNvPr>
          <p:cNvSpPr>
            <a:spLocks noGrp="1"/>
          </p:cNvSpPr>
          <p:nvPr>
            <p:ph type="ftr" sz="quarter" idx="18"/>
          </p:nvPr>
        </p:nvSpPr>
        <p:spPr>
          <a:xfrm>
            <a:off x="284125" y="6402118"/>
            <a:ext cx="2477765" cy="190500"/>
          </a:xfrm>
          <a:prstGeom prst="rect">
            <a:avLst/>
          </a:prstGeom>
        </p:spPr>
        <p:txBody>
          <a:bodyPr/>
          <a:lstStyle/>
          <a:p>
            <a:endParaRPr lang="en-US"/>
          </a:p>
        </p:txBody>
      </p:sp>
      <p:sp>
        <p:nvSpPr>
          <p:cNvPr id="5" name="Slide Number">
            <a:extLst>
              <a:ext uri="{FF2B5EF4-FFF2-40B4-BE49-F238E27FC236}">
                <a16:creationId xmlns:a16="http://schemas.microsoft.com/office/drawing/2014/main" id="{B96005D4-0874-989F-217D-8A2592F81D57}"/>
              </a:ext>
            </a:extLst>
          </p:cNvPr>
          <p:cNvSpPr txBox="1">
            <a:spLocks noGrp="1"/>
          </p:cNvSpPr>
          <p:nvPr>
            <p:ph type="sldNum" sz="quarter" idx="4"/>
          </p:nvPr>
        </p:nvSpPr>
        <p:spPr>
          <a:xfrm>
            <a:off x="11767910" y="6469419"/>
            <a:ext cx="136791"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313399669"/>
      </p:ext>
    </p:extLst>
  </p:cSld>
  <p:clrMapOvr>
    <a:masterClrMapping/>
  </p:clrMapOvr>
  <p:transition spd="med"/>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Text, 4 columns, dividers, pictogram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34332-B5B5-4358-3C72-8B35F374A887}"/>
              </a:ext>
            </a:extLst>
          </p:cNvPr>
          <p:cNvSpPr>
            <a:spLocks noGrp="1"/>
          </p:cNvSpPr>
          <p:nvPr>
            <p:ph type="title"/>
          </p:nvPr>
        </p:nvSpPr>
        <p:spPr>
          <a:xfrm>
            <a:off x="287999" y="288036"/>
            <a:ext cx="2474591" cy="1048544"/>
          </a:xfrm>
        </p:spPr>
        <p:txBody>
          <a:bodyPr/>
          <a:lstStyle>
            <a:lvl1pPr>
              <a:lnSpc>
                <a:spcPct val="110000"/>
              </a:lnSpc>
              <a:defRPr sz="1200">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A59C4772-2960-241E-274D-18A4B5568DAB}"/>
              </a:ext>
            </a:extLst>
          </p:cNvPr>
          <p:cNvSpPr>
            <a:spLocks noGrp="1"/>
          </p:cNvSpPr>
          <p:nvPr>
            <p:ph type="body" sz="quarter" idx="11"/>
          </p:nvPr>
        </p:nvSpPr>
        <p:spPr>
          <a:xfrm>
            <a:off x="287999" y="1714500"/>
            <a:ext cx="2477765" cy="2000251"/>
          </a:xfrm>
        </p:spPr>
        <p:txBody>
          <a:bodyPr/>
          <a:lstStyle>
            <a:lvl1pPr>
              <a:lnSpc>
                <a:spcPct val="100000"/>
              </a:lnSpc>
              <a:spcBef>
                <a:spcPts val="0"/>
              </a:spcBef>
              <a:defRPr sz="1800">
                <a:solidFill>
                  <a:schemeClr val="tx1"/>
                </a:solidFill>
              </a:defRPr>
            </a:lvl1pPr>
          </a:lstStyle>
          <a:p>
            <a:pPr lvl="0"/>
            <a:r>
              <a:rPr lang="en-US"/>
              <a:t>Click to edit Master text styles</a:t>
            </a:r>
          </a:p>
        </p:txBody>
      </p:sp>
      <p:cxnSp>
        <p:nvCxnSpPr>
          <p:cNvPr id="17" name="Straight Connector 16" descr="Vertical column divider">
            <a:extLst>
              <a:ext uri="{FF2B5EF4-FFF2-40B4-BE49-F238E27FC236}">
                <a16:creationId xmlns:a16="http://schemas.microsoft.com/office/drawing/2014/main" id="{4D695107-5427-4D2D-F88F-89BA74127CBF}"/>
              </a:ext>
            </a:extLst>
          </p:cNvPr>
          <p:cNvCxnSpPr/>
          <p:nvPr userDrawn="1"/>
        </p:nvCxnSpPr>
        <p:spPr bwMode="auto">
          <a:xfrm>
            <a:off x="3047603" y="284958"/>
            <a:ext cx="0" cy="5715793"/>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4" name="Picture Placeholder 13" descr="Place pictogram here">
            <a:extLst>
              <a:ext uri="{FF2B5EF4-FFF2-40B4-BE49-F238E27FC236}">
                <a16:creationId xmlns:a16="http://schemas.microsoft.com/office/drawing/2014/main" id="{637C5D5A-A533-DB2D-8BBE-C9DAA013CA01}"/>
              </a:ext>
            </a:extLst>
          </p:cNvPr>
          <p:cNvSpPr>
            <a:spLocks noGrp="1"/>
          </p:cNvSpPr>
          <p:nvPr>
            <p:ph type="pic" sz="quarter" idx="15" hasCustomPrompt="1"/>
          </p:nvPr>
        </p:nvSpPr>
        <p:spPr>
          <a:xfrm>
            <a:off x="3333316" y="288037"/>
            <a:ext cx="607997" cy="608076"/>
          </a:xfrm>
        </p:spPr>
        <p:txBody>
          <a:bodyPr anchor="ctr"/>
          <a:lstStyle>
            <a:lvl1pPr algn="ctr">
              <a:defRPr sz="800">
                <a:solidFill>
                  <a:schemeClr val="tx1"/>
                </a:solidFill>
              </a:defRPr>
            </a:lvl1pPr>
          </a:lstStyle>
          <a:p>
            <a:r>
              <a:rPr lang="en-US"/>
              <a:t>Pictogram</a:t>
            </a:r>
          </a:p>
        </p:txBody>
      </p:sp>
      <p:sp>
        <p:nvSpPr>
          <p:cNvPr id="10" name="Text Placeholder 9">
            <a:extLst>
              <a:ext uri="{FF2B5EF4-FFF2-40B4-BE49-F238E27FC236}">
                <a16:creationId xmlns:a16="http://schemas.microsoft.com/office/drawing/2014/main" id="{627CF39F-F0FC-7815-2582-A13E0599BC21}"/>
              </a:ext>
            </a:extLst>
          </p:cNvPr>
          <p:cNvSpPr>
            <a:spLocks noGrp="1"/>
          </p:cNvSpPr>
          <p:nvPr>
            <p:ph type="body" sz="quarter" idx="12"/>
          </p:nvPr>
        </p:nvSpPr>
        <p:spPr>
          <a:xfrm>
            <a:off x="3333316" y="1714500"/>
            <a:ext cx="2475384" cy="4286251"/>
          </a:xfrm>
        </p:spPr>
        <p:txBody>
          <a:bodyPr/>
          <a:lstStyle>
            <a:lvl1pPr>
              <a:lnSpc>
                <a:spcPct val="110000"/>
              </a:lnSpc>
              <a:spcBef>
                <a:spcPts val="0"/>
              </a:spcBef>
              <a:defRPr sz="1200">
                <a:solidFill>
                  <a:schemeClr val="tx1"/>
                </a:solidFill>
              </a:defRPr>
            </a:lvl1pPr>
            <a:lvl2pPr marL="109725" indent="-109725">
              <a:lnSpc>
                <a:spcPct val="110000"/>
              </a:lnSpc>
              <a:spcBef>
                <a:spcPts val="0"/>
              </a:spcBef>
              <a:defRPr sz="1200">
                <a:solidFill>
                  <a:schemeClr val="tx1"/>
                </a:solidFill>
              </a:defRPr>
            </a:lvl2pPr>
            <a:lvl3pPr marL="219451" indent="-109725">
              <a:lnSpc>
                <a:spcPct val="110000"/>
              </a:lnSpc>
              <a:spcBef>
                <a:spcPts val="0"/>
              </a:spcBef>
              <a:defRPr sz="1200">
                <a:solidFill>
                  <a:schemeClr val="tx1"/>
                </a:solidFill>
              </a:defRPr>
            </a:lvl3pPr>
            <a:lvl4pPr marL="329176" indent="-109725">
              <a:lnSpc>
                <a:spcPct val="110000"/>
              </a:lnSpc>
              <a:spcBef>
                <a:spcPts val="0"/>
              </a:spcBef>
              <a:defRPr sz="1200">
                <a:solidFill>
                  <a:schemeClr val="tx1"/>
                </a:solidFill>
              </a:defRPr>
            </a:lvl4pPr>
            <a:lvl5pPr>
              <a:lnSpc>
                <a:spcPct val="110000"/>
              </a:lnSpc>
              <a:spcBef>
                <a:spcPts val="0"/>
              </a:spcBef>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8" name="Straight Connector 17" descr="Vertical column divider">
            <a:extLst>
              <a:ext uri="{FF2B5EF4-FFF2-40B4-BE49-F238E27FC236}">
                <a16:creationId xmlns:a16="http://schemas.microsoft.com/office/drawing/2014/main" id="{43B07B4A-5DB5-8126-EA79-502787053E82}"/>
              </a:ext>
            </a:extLst>
          </p:cNvPr>
          <p:cNvCxnSpPr/>
          <p:nvPr userDrawn="1"/>
        </p:nvCxnSpPr>
        <p:spPr bwMode="auto">
          <a:xfrm>
            <a:off x="6093683" y="283465"/>
            <a:ext cx="0" cy="5715793"/>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5" name="Picture Placeholder 13" descr="Place pictogram here">
            <a:extLst>
              <a:ext uri="{FF2B5EF4-FFF2-40B4-BE49-F238E27FC236}">
                <a16:creationId xmlns:a16="http://schemas.microsoft.com/office/drawing/2014/main" id="{81413BEF-DDD1-548F-409B-224DE030B67E}"/>
              </a:ext>
            </a:extLst>
          </p:cNvPr>
          <p:cNvSpPr>
            <a:spLocks noGrp="1"/>
          </p:cNvSpPr>
          <p:nvPr>
            <p:ph type="pic" sz="quarter" idx="16" hasCustomPrompt="1"/>
          </p:nvPr>
        </p:nvSpPr>
        <p:spPr>
          <a:xfrm>
            <a:off x="6387344" y="288037"/>
            <a:ext cx="607997" cy="608076"/>
          </a:xfrm>
        </p:spPr>
        <p:txBody>
          <a:bodyPr anchor="ctr"/>
          <a:lstStyle>
            <a:lvl1pPr algn="ctr">
              <a:defRPr sz="800">
                <a:solidFill>
                  <a:schemeClr val="tx1"/>
                </a:solidFill>
              </a:defRPr>
            </a:lvl1pPr>
          </a:lstStyle>
          <a:p>
            <a:r>
              <a:rPr lang="en-US"/>
              <a:t>Pictogram</a:t>
            </a:r>
          </a:p>
        </p:txBody>
      </p:sp>
      <p:sp>
        <p:nvSpPr>
          <p:cNvPr id="11" name="Text Placeholder 9">
            <a:extLst>
              <a:ext uri="{FF2B5EF4-FFF2-40B4-BE49-F238E27FC236}">
                <a16:creationId xmlns:a16="http://schemas.microsoft.com/office/drawing/2014/main" id="{68C92137-8AC3-46D8-C9A2-F6F058938BEF}"/>
              </a:ext>
            </a:extLst>
          </p:cNvPr>
          <p:cNvSpPr>
            <a:spLocks noGrp="1"/>
          </p:cNvSpPr>
          <p:nvPr>
            <p:ph type="body" sz="quarter" idx="13"/>
          </p:nvPr>
        </p:nvSpPr>
        <p:spPr>
          <a:xfrm>
            <a:off x="6383184" y="1714500"/>
            <a:ext cx="2470739" cy="4286251"/>
          </a:xfrm>
        </p:spPr>
        <p:txBody>
          <a:bodyPr/>
          <a:lstStyle>
            <a:lvl1pPr>
              <a:lnSpc>
                <a:spcPct val="110000"/>
              </a:lnSpc>
              <a:spcBef>
                <a:spcPts val="0"/>
              </a:spcBef>
              <a:defRPr sz="1200">
                <a:solidFill>
                  <a:schemeClr val="tx1"/>
                </a:solidFill>
              </a:defRPr>
            </a:lvl1pPr>
            <a:lvl2pPr marL="109725" indent="-109725">
              <a:lnSpc>
                <a:spcPct val="110000"/>
              </a:lnSpc>
              <a:spcBef>
                <a:spcPts val="0"/>
              </a:spcBef>
              <a:defRPr sz="1200">
                <a:solidFill>
                  <a:schemeClr val="tx1"/>
                </a:solidFill>
              </a:defRPr>
            </a:lvl2pPr>
            <a:lvl3pPr marL="219451" indent="-109725">
              <a:lnSpc>
                <a:spcPct val="110000"/>
              </a:lnSpc>
              <a:spcBef>
                <a:spcPts val="0"/>
              </a:spcBef>
              <a:defRPr sz="1200">
                <a:solidFill>
                  <a:schemeClr val="tx1"/>
                </a:solidFill>
              </a:defRPr>
            </a:lvl3pPr>
            <a:lvl4pPr marL="329176" indent="-109725">
              <a:lnSpc>
                <a:spcPct val="110000"/>
              </a:lnSpc>
              <a:spcBef>
                <a:spcPts val="0"/>
              </a:spcBef>
              <a:defRPr sz="1200">
                <a:solidFill>
                  <a:schemeClr val="tx1"/>
                </a:solidFill>
              </a:defRPr>
            </a:lvl4pPr>
            <a:lvl5pPr>
              <a:lnSpc>
                <a:spcPct val="110000"/>
              </a:lnSpc>
              <a:spcBef>
                <a:spcPts val="0"/>
              </a:spcBef>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9" name="Straight Connector 18" descr="Vertical column divider">
            <a:extLst>
              <a:ext uri="{FF2B5EF4-FFF2-40B4-BE49-F238E27FC236}">
                <a16:creationId xmlns:a16="http://schemas.microsoft.com/office/drawing/2014/main" id="{4D829559-0A72-8826-E06A-C6CCD39750A4}"/>
              </a:ext>
            </a:extLst>
          </p:cNvPr>
          <p:cNvCxnSpPr/>
          <p:nvPr userDrawn="1"/>
        </p:nvCxnSpPr>
        <p:spPr bwMode="auto">
          <a:xfrm>
            <a:off x="9142809" y="284958"/>
            <a:ext cx="0" cy="5715793"/>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6" name="Picture Placeholder 13" descr="Place pictogram here">
            <a:extLst>
              <a:ext uri="{FF2B5EF4-FFF2-40B4-BE49-F238E27FC236}">
                <a16:creationId xmlns:a16="http://schemas.microsoft.com/office/drawing/2014/main" id="{B37C3DBB-1177-5FC6-7F7F-E6C5931C9620}"/>
              </a:ext>
            </a:extLst>
          </p:cNvPr>
          <p:cNvSpPr>
            <a:spLocks noGrp="1"/>
          </p:cNvSpPr>
          <p:nvPr>
            <p:ph type="pic" sz="quarter" idx="17" hasCustomPrompt="1"/>
          </p:nvPr>
        </p:nvSpPr>
        <p:spPr>
          <a:xfrm>
            <a:off x="9428523" y="288037"/>
            <a:ext cx="607997" cy="608076"/>
          </a:xfrm>
        </p:spPr>
        <p:txBody>
          <a:bodyPr anchor="ctr"/>
          <a:lstStyle>
            <a:lvl1pPr algn="ctr">
              <a:defRPr sz="800">
                <a:solidFill>
                  <a:schemeClr val="tx1"/>
                </a:solidFill>
              </a:defRPr>
            </a:lvl1pPr>
          </a:lstStyle>
          <a:p>
            <a:r>
              <a:rPr lang="en-US"/>
              <a:t>Pictogram</a:t>
            </a:r>
          </a:p>
        </p:txBody>
      </p:sp>
      <p:sp>
        <p:nvSpPr>
          <p:cNvPr id="12" name="Text Placeholder 9">
            <a:extLst>
              <a:ext uri="{FF2B5EF4-FFF2-40B4-BE49-F238E27FC236}">
                <a16:creationId xmlns:a16="http://schemas.microsoft.com/office/drawing/2014/main" id="{AC380211-AA5F-2F8D-309F-DC766DF1EF52}"/>
              </a:ext>
            </a:extLst>
          </p:cNvPr>
          <p:cNvSpPr>
            <a:spLocks noGrp="1"/>
          </p:cNvSpPr>
          <p:nvPr>
            <p:ph type="body" sz="quarter" idx="14"/>
          </p:nvPr>
        </p:nvSpPr>
        <p:spPr>
          <a:xfrm>
            <a:off x="9428524" y="1714500"/>
            <a:ext cx="2476177" cy="4286251"/>
          </a:xfrm>
        </p:spPr>
        <p:txBody>
          <a:bodyPr/>
          <a:lstStyle>
            <a:lvl1pPr>
              <a:lnSpc>
                <a:spcPct val="110000"/>
              </a:lnSpc>
              <a:spcBef>
                <a:spcPts val="0"/>
              </a:spcBef>
              <a:defRPr sz="1200">
                <a:solidFill>
                  <a:schemeClr val="tx1"/>
                </a:solidFill>
              </a:defRPr>
            </a:lvl1pPr>
            <a:lvl2pPr marL="109725" indent="-109725">
              <a:lnSpc>
                <a:spcPct val="110000"/>
              </a:lnSpc>
              <a:spcBef>
                <a:spcPts val="0"/>
              </a:spcBef>
              <a:defRPr sz="1200">
                <a:solidFill>
                  <a:schemeClr val="tx1"/>
                </a:solidFill>
              </a:defRPr>
            </a:lvl2pPr>
            <a:lvl3pPr marL="219451" indent="-109725">
              <a:lnSpc>
                <a:spcPct val="110000"/>
              </a:lnSpc>
              <a:spcBef>
                <a:spcPts val="0"/>
              </a:spcBef>
              <a:defRPr sz="1200">
                <a:solidFill>
                  <a:schemeClr val="tx1"/>
                </a:solidFill>
              </a:defRPr>
            </a:lvl3pPr>
            <a:lvl4pPr marL="329176" indent="-109725">
              <a:lnSpc>
                <a:spcPct val="110000"/>
              </a:lnSpc>
              <a:spcBef>
                <a:spcPts val="0"/>
              </a:spcBef>
              <a:defRPr sz="1200">
                <a:solidFill>
                  <a:schemeClr val="tx1"/>
                </a:solidFill>
              </a:defRPr>
            </a:lvl4pPr>
            <a:lvl5pPr>
              <a:lnSpc>
                <a:spcPct val="110000"/>
              </a:lnSpc>
              <a:spcBef>
                <a:spcPts val="0"/>
              </a:spcBef>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ACE782CF-665F-3C56-698C-16112EB19B2F}"/>
              </a:ext>
            </a:extLst>
          </p:cNvPr>
          <p:cNvSpPr>
            <a:spLocks noGrp="1"/>
          </p:cNvSpPr>
          <p:nvPr>
            <p:ph type="ftr" sz="quarter" idx="18"/>
          </p:nvPr>
        </p:nvSpPr>
        <p:spPr>
          <a:xfrm>
            <a:off x="284125" y="6402118"/>
            <a:ext cx="2477765" cy="190500"/>
          </a:xfrm>
          <a:prstGeom prst="rect">
            <a:avLst/>
          </a:prstGeom>
        </p:spPr>
        <p:txBody>
          <a:bodyPr/>
          <a:lstStyle/>
          <a:p>
            <a:endParaRPr lang="en-US"/>
          </a:p>
        </p:txBody>
      </p:sp>
      <p:sp>
        <p:nvSpPr>
          <p:cNvPr id="6" name="Slide Number">
            <a:extLst>
              <a:ext uri="{FF2B5EF4-FFF2-40B4-BE49-F238E27FC236}">
                <a16:creationId xmlns:a16="http://schemas.microsoft.com/office/drawing/2014/main" id="{D2A45AB7-102C-FBDF-94FD-99783B6A5A18}"/>
              </a:ext>
            </a:extLst>
          </p:cNvPr>
          <p:cNvSpPr txBox="1">
            <a:spLocks noGrp="1"/>
          </p:cNvSpPr>
          <p:nvPr>
            <p:ph type="sldNum" sz="quarter" idx="4"/>
          </p:nvPr>
        </p:nvSpPr>
        <p:spPr>
          <a:xfrm>
            <a:off x="11767910" y="6469419"/>
            <a:ext cx="136791"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667835067"/>
      </p:ext>
    </p:extLst>
  </p:cSld>
  <p:clrMapOvr>
    <a:masterClrMapping/>
  </p:clrMapOvr>
  <p:transition spd="med"/>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Text, 1 wide column, divider">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287999" y="192024"/>
            <a:ext cx="2474591" cy="570707"/>
          </a:xfrm>
        </p:spPr>
        <p:txBody>
          <a:bodyPr/>
          <a:lstStyle>
            <a:lvl1pPr>
              <a:lnSpc>
                <a:spcPct val="100000"/>
              </a:lnSpc>
              <a:defRPr sz="3200">
                <a:solidFill>
                  <a:schemeClr val="tx2"/>
                </a:solidFill>
              </a:defRPr>
            </a:lvl1p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p:nvPr>
        </p:nvSpPr>
        <p:spPr>
          <a:xfrm>
            <a:off x="3332555" y="192024"/>
            <a:ext cx="2477765" cy="570707"/>
          </a:xfrm>
        </p:spPr>
        <p:txBody>
          <a:bodyPr/>
          <a:lstStyle>
            <a:lvl1pPr>
              <a:lnSpc>
                <a:spcPct val="100000"/>
              </a:lnSpc>
              <a:spcBef>
                <a:spcPts val="0"/>
              </a:spcBef>
              <a:defRPr sz="3200">
                <a:solidFill>
                  <a:schemeClr val="tx2"/>
                </a:solidFill>
              </a:defRPr>
            </a:lvl1pPr>
            <a:lvl2pPr>
              <a:spcBef>
                <a:spcPts val="0"/>
              </a:spcBef>
              <a:defRPr sz="1400"/>
            </a:lvl2pPr>
            <a:lvl3pPr>
              <a:spcBef>
                <a:spcPts val="0"/>
              </a:spcBef>
              <a:defRPr sz="1400"/>
            </a:lvl3pPr>
            <a:lvl4pPr>
              <a:spcBef>
                <a:spcPts val="0"/>
              </a:spcBef>
              <a:defRPr sz="1400"/>
            </a:lvl4pPr>
            <a:lvl5pPr>
              <a:spcBef>
                <a:spcPts val="0"/>
              </a:spcBef>
              <a:defRPr sz="1400"/>
            </a:lvl5pPr>
          </a:lstStyle>
          <a:p>
            <a:pPr lvl="0"/>
            <a:r>
              <a:rPr lang="en-US"/>
              <a:t>Click to edit Master text styles</a:t>
            </a:r>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3333316" y="1714500"/>
            <a:ext cx="2475384" cy="4286251"/>
          </a:xfrm>
        </p:spPr>
        <p:txBody>
          <a:bodyPr/>
          <a:lstStyle>
            <a:lvl1pPr>
              <a:spcBef>
                <a:spcPts val="0"/>
              </a:spcBef>
              <a:defRPr sz="1400" b="0" i="0">
                <a:solidFill>
                  <a:schemeClr val="tx1"/>
                </a:solidFill>
                <a:latin typeface="IBM Plex Sans Light" panose="020B0403050203000203" pitchFamily="34" charset="0"/>
              </a:defRPr>
            </a:lvl1pPr>
            <a:lvl2pPr marL="128013" indent="-128013">
              <a:spcBef>
                <a:spcPts val="0"/>
              </a:spcBef>
              <a:defRPr sz="1400" b="0" i="0">
                <a:solidFill>
                  <a:schemeClr val="tx1"/>
                </a:solidFill>
                <a:latin typeface="IBM Plex Sans Light" panose="020B0403050203000203" pitchFamily="34" charset="0"/>
              </a:defRPr>
            </a:lvl2pPr>
            <a:lvl3pPr marL="256026" indent="-128013">
              <a:spcBef>
                <a:spcPts val="0"/>
              </a:spcBef>
              <a:defRPr sz="1400" b="0" i="0">
                <a:solidFill>
                  <a:schemeClr val="tx1"/>
                </a:solidFill>
                <a:latin typeface="IBM Plex Sans Light" panose="020B0403050203000203" pitchFamily="34" charset="0"/>
              </a:defRPr>
            </a:lvl3pPr>
            <a:lvl4pPr marL="384038" indent="-128013">
              <a:spcBef>
                <a:spcPts val="0"/>
              </a:spcBef>
              <a:defRPr sz="1400" b="0" i="0">
                <a:solidFill>
                  <a:schemeClr val="tx1"/>
                </a:solidFill>
                <a:latin typeface="IBM Plex Sans Light" panose="020B0403050203000203" pitchFamily="34" charset="0"/>
              </a:defRPr>
            </a:lvl4pPr>
            <a:lvl5pPr>
              <a:spcBef>
                <a:spcPts val="0"/>
              </a:spcBef>
              <a:defRPr sz="14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6380920" y="1714500"/>
            <a:ext cx="5047593" cy="4286251"/>
          </a:xfrm>
        </p:spPr>
        <p:txBody>
          <a:bodyPr/>
          <a:lstStyle>
            <a:lvl1pPr>
              <a:spcBef>
                <a:spcPts val="0"/>
              </a:spcBef>
              <a:defRPr sz="1400" b="0" i="0">
                <a:solidFill>
                  <a:schemeClr val="tx1"/>
                </a:solidFill>
                <a:latin typeface="IBM Plex Sans Light" panose="020B0403050203000203" pitchFamily="34" charset="0"/>
              </a:defRPr>
            </a:lvl1pPr>
            <a:lvl2pPr marL="128013" indent="-128013">
              <a:spcBef>
                <a:spcPts val="0"/>
              </a:spcBef>
              <a:defRPr sz="1400" b="0" i="0">
                <a:solidFill>
                  <a:schemeClr val="tx1"/>
                </a:solidFill>
                <a:latin typeface="IBM Plex Sans Light" panose="020B0403050203000203" pitchFamily="34" charset="0"/>
              </a:defRPr>
            </a:lvl2pPr>
            <a:lvl3pPr marL="256026" indent="-128013">
              <a:spcBef>
                <a:spcPts val="0"/>
              </a:spcBef>
              <a:defRPr sz="1400" b="0" i="0">
                <a:solidFill>
                  <a:schemeClr val="tx1"/>
                </a:solidFill>
                <a:latin typeface="IBM Plex Sans Light" panose="020B0403050203000203" pitchFamily="34" charset="0"/>
              </a:defRPr>
            </a:lvl3pPr>
            <a:lvl4pPr marL="384038" indent="-128013">
              <a:spcBef>
                <a:spcPts val="0"/>
              </a:spcBef>
              <a:defRPr sz="1400" b="0" i="0">
                <a:solidFill>
                  <a:schemeClr val="tx1"/>
                </a:solidFill>
                <a:latin typeface="IBM Plex Sans Light" panose="020B0403050203000203" pitchFamily="34" charset="0"/>
              </a:defRPr>
            </a:lvl4pPr>
            <a:lvl5pPr>
              <a:spcBef>
                <a:spcPts val="0"/>
              </a:spcBef>
              <a:defRPr sz="14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BA03B922-FA59-5165-48BF-0B57DFD66348}"/>
              </a:ext>
            </a:extLst>
          </p:cNvPr>
          <p:cNvSpPr>
            <a:spLocks noGrp="1"/>
          </p:cNvSpPr>
          <p:nvPr>
            <p:ph type="ftr" sz="quarter" idx="16"/>
          </p:nvPr>
        </p:nvSpPr>
        <p:spPr>
          <a:xfrm>
            <a:off x="284125" y="6402118"/>
            <a:ext cx="2477765" cy="190500"/>
          </a:xfrm>
          <a:prstGeom prst="rect">
            <a:avLst/>
          </a:prstGeom>
        </p:spPr>
        <p:txBody>
          <a:bodyPr/>
          <a:lstStyle/>
          <a:p>
            <a:endParaRPr lang="en-US"/>
          </a:p>
        </p:txBody>
      </p:sp>
      <p:sp>
        <p:nvSpPr>
          <p:cNvPr id="5" name="Slide Number">
            <a:extLst>
              <a:ext uri="{FF2B5EF4-FFF2-40B4-BE49-F238E27FC236}">
                <a16:creationId xmlns:a16="http://schemas.microsoft.com/office/drawing/2014/main" id="{5C3B405E-94D1-4A09-C6BF-A66D9CBEF63D}"/>
              </a:ext>
            </a:extLst>
          </p:cNvPr>
          <p:cNvSpPr txBox="1">
            <a:spLocks noGrp="1"/>
          </p:cNvSpPr>
          <p:nvPr>
            <p:ph type="sldNum" sz="quarter" idx="4"/>
          </p:nvPr>
        </p:nvSpPr>
        <p:spPr>
          <a:xfrm>
            <a:off x="11767910" y="6469419"/>
            <a:ext cx="136791"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2401428063"/>
      </p:ext>
    </p:extLst>
  </p:cSld>
  <p:clrMapOvr>
    <a:masterClrMapping/>
  </p:clrMapOvr>
  <p:transition spd="med"/>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Text, 2 wide column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46C39-902F-3DA0-AAF4-319DA8AE384D}"/>
              </a:ext>
            </a:extLst>
          </p:cNvPr>
          <p:cNvSpPr>
            <a:spLocks noGrp="1"/>
          </p:cNvSpPr>
          <p:nvPr>
            <p:ph type="title"/>
          </p:nvPr>
        </p:nvSpPr>
        <p:spPr>
          <a:xfrm>
            <a:off x="287999" y="288037"/>
            <a:ext cx="3711980" cy="953295"/>
          </a:xfrm>
        </p:spPr>
        <p:txBody>
          <a:bodyPr/>
          <a:lstStyle>
            <a:lvl1pPr>
              <a:lnSpc>
                <a:spcPct val="110000"/>
              </a:lnSpc>
              <a:defRPr sz="1800">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DABBA43D-8D00-4EDB-B803-D1EEE6CE2CB5}"/>
              </a:ext>
            </a:extLst>
          </p:cNvPr>
          <p:cNvSpPr>
            <a:spLocks noGrp="1"/>
          </p:cNvSpPr>
          <p:nvPr>
            <p:ph type="body" sz="quarter" idx="11"/>
          </p:nvPr>
        </p:nvSpPr>
        <p:spPr>
          <a:xfrm>
            <a:off x="287999" y="1714500"/>
            <a:ext cx="5049180" cy="4286251"/>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4">
            <a:extLst>
              <a:ext uri="{FF2B5EF4-FFF2-40B4-BE49-F238E27FC236}">
                <a16:creationId xmlns:a16="http://schemas.microsoft.com/office/drawing/2014/main" id="{D32DCE7C-29C5-BC86-B154-7DD0C4F0553A}"/>
              </a:ext>
            </a:extLst>
          </p:cNvPr>
          <p:cNvSpPr>
            <a:spLocks noGrp="1"/>
          </p:cNvSpPr>
          <p:nvPr>
            <p:ph type="body" sz="quarter" idx="12"/>
          </p:nvPr>
        </p:nvSpPr>
        <p:spPr>
          <a:xfrm>
            <a:off x="6380920" y="1714500"/>
            <a:ext cx="5047593" cy="4286251"/>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91A0F4B3-D63C-0D8F-2804-F97776F90E4E}"/>
              </a:ext>
            </a:extLst>
          </p:cNvPr>
          <p:cNvSpPr>
            <a:spLocks noGrp="1"/>
          </p:cNvSpPr>
          <p:nvPr>
            <p:ph type="ftr" sz="quarter" idx="13"/>
          </p:nvPr>
        </p:nvSpPr>
        <p:spPr>
          <a:xfrm>
            <a:off x="284125" y="6402118"/>
            <a:ext cx="2477765" cy="190500"/>
          </a:xfrm>
          <a:prstGeom prst="rect">
            <a:avLst/>
          </a:prstGeom>
        </p:spPr>
        <p:txBody>
          <a:bodyPr/>
          <a:lstStyle/>
          <a:p>
            <a:endParaRPr lang="en-US"/>
          </a:p>
        </p:txBody>
      </p:sp>
      <p:sp>
        <p:nvSpPr>
          <p:cNvPr id="7" name="Slide Number">
            <a:extLst>
              <a:ext uri="{FF2B5EF4-FFF2-40B4-BE49-F238E27FC236}">
                <a16:creationId xmlns:a16="http://schemas.microsoft.com/office/drawing/2014/main" id="{38EC09FB-402F-F3CE-E1D2-51583F1BCCFA}"/>
              </a:ext>
            </a:extLst>
          </p:cNvPr>
          <p:cNvSpPr txBox="1">
            <a:spLocks noGrp="1"/>
          </p:cNvSpPr>
          <p:nvPr>
            <p:ph type="sldNum" sz="quarter" idx="4"/>
          </p:nvPr>
        </p:nvSpPr>
        <p:spPr>
          <a:xfrm>
            <a:off x="11767910" y="6469419"/>
            <a:ext cx="136791"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3419536721"/>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287999" y="192024"/>
            <a:ext cx="2477765" cy="2286794"/>
          </a:xfrm>
        </p:spPr>
        <p:txBody>
          <a:bodyPr/>
          <a:lstStyle>
            <a:lvl1pPr>
              <a:lnSpc>
                <a:spcPct val="100000"/>
              </a:lnSpc>
              <a:defRPr sz="3199">
                <a:solidFill>
                  <a:schemeClr val="tx2"/>
                </a:solidFill>
              </a:defRPr>
            </a:lvl1pPr>
          </a:lstStyle>
          <a:p>
            <a:r>
              <a:rPr lang="en-GB"/>
              <a:t>Click to edit Master title style</a:t>
            </a:r>
            <a:endParaRPr lang="en-US" dirty="0"/>
          </a:p>
        </p:txBody>
      </p:sp>
      <p:sp>
        <p:nvSpPr>
          <p:cNvPr id="7" name="Text Placeholder 6">
            <a:extLst>
              <a:ext uri="{FF2B5EF4-FFF2-40B4-BE49-F238E27FC236}">
                <a16:creationId xmlns:a16="http://schemas.microsoft.com/office/drawing/2014/main" id="{675443B4-0187-FC99-0FDE-8EB191B6CEF4}"/>
              </a:ext>
            </a:extLst>
          </p:cNvPr>
          <p:cNvSpPr>
            <a:spLocks noGrp="1"/>
          </p:cNvSpPr>
          <p:nvPr>
            <p:ph type="body" sz="quarter" idx="10"/>
          </p:nvPr>
        </p:nvSpPr>
        <p:spPr>
          <a:xfrm>
            <a:off x="6380919" y="284957"/>
            <a:ext cx="2476178" cy="5715794"/>
          </a:xfrm>
        </p:spPr>
        <p:txBody>
          <a:bodyPr/>
          <a:lstStyle>
            <a:lvl1pPr defTabSz="580528">
              <a:spcBef>
                <a:spcPts val="0"/>
              </a:spcBef>
              <a:defRPr>
                <a:solidFill>
                  <a:schemeClr val="tx1"/>
                </a:solidFill>
              </a:defRPr>
            </a:lvl1pPr>
            <a:lvl2pPr defTabSz="580528">
              <a:spcBef>
                <a:spcPts val="0"/>
              </a:spcBef>
              <a:defRPr>
                <a:solidFill>
                  <a:schemeClr val="tx1"/>
                </a:solidFill>
              </a:defRPr>
            </a:lvl2pPr>
            <a:lvl3pPr defTabSz="580528">
              <a:spcBef>
                <a:spcPts val="0"/>
              </a:spcBef>
              <a:defRPr>
                <a:solidFill>
                  <a:schemeClr val="tx1"/>
                </a:solidFill>
              </a:defRPr>
            </a:lvl3pPr>
            <a:lvl4pPr defTabSz="580528">
              <a:spcBef>
                <a:spcPts val="0"/>
              </a:spcBef>
              <a:defRPr>
                <a:solidFill>
                  <a:schemeClr val="tx1"/>
                </a:solidFill>
              </a:defRPr>
            </a:lvl4pPr>
            <a:lvl5pPr defTabSz="580528">
              <a:spcBef>
                <a:spcPts val="0"/>
              </a:spcBef>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10" name="Text Placeholder 9">
            <a:extLst>
              <a:ext uri="{FF2B5EF4-FFF2-40B4-BE49-F238E27FC236}">
                <a16:creationId xmlns:a16="http://schemas.microsoft.com/office/drawing/2014/main" id="{5A647AD3-098B-D1AB-C8D8-463E38402F94}"/>
              </a:ext>
            </a:extLst>
          </p:cNvPr>
          <p:cNvSpPr>
            <a:spLocks noGrp="1"/>
          </p:cNvSpPr>
          <p:nvPr>
            <p:ph type="body" sz="quarter" idx="11"/>
          </p:nvPr>
        </p:nvSpPr>
        <p:spPr>
          <a:xfrm>
            <a:off x="9430110" y="284957"/>
            <a:ext cx="2474590" cy="5715794"/>
          </a:xfrm>
        </p:spPr>
        <p:txBody>
          <a:bodyPr/>
          <a:lstStyle>
            <a:lvl1pPr defTabSz="580528">
              <a:spcBef>
                <a:spcPts val="0"/>
              </a:spcBef>
              <a:defRPr>
                <a:solidFill>
                  <a:schemeClr val="tx1"/>
                </a:solidFill>
              </a:defRPr>
            </a:lvl1pPr>
            <a:lvl2pPr defTabSz="580528">
              <a:spcBef>
                <a:spcPts val="0"/>
              </a:spcBef>
              <a:defRPr>
                <a:solidFill>
                  <a:schemeClr val="tx1"/>
                </a:solidFill>
              </a:defRPr>
            </a:lvl2pPr>
            <a:lvl3pPr defTabSz="580528">
              <a:spcBef>
                <a:spcPts val="0"/>
              </a:spcBef>
              <a:defRPr>
                <a:solidFill>
                  <a:schemeClr val="tx1"/>
                </a:solidFill>
              </a:defRPr>
            </a:lvl3pPr>
            <a:lvl4pPr defTabSz="580528">
              <a:spcBef>
                <a:spcPts val="0"/>
              </a:spcBef>
              <a:defRPr>
                <a:solidFill>
                  <a:schemeClr val="tx1"/>
                </a:solidFill>
              </a:defRPr>
            </a:lvl4pPr>
            <a:lvl5pPr defTabSz="580528">
              <a:spcBef>
                <a:spcPts val="0"/>
              </a:spcBef>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5" name="Footer Placeholder 3">
            <a:extLst>
              <a:ext uri="{FF2B5EF4-FFF2-40B4-BE49-F238E27FC236}">
                <a16:creationId xmlns:a16="http://schemas.microsoft.com/office/drawing/2014/main" id="{028AA764-A00C-AFFF-7F3F-49A733DCD474}"/>
              </a:ext>
            </a:extLst>
          </p:cNvPr>
          <p:cNvSpPr>
            <a:spLocks noGrp="1"/>
          </p:cNvSpPr>
          <p:nvPr>
            <p:ph type="ftr" sz="quarter" idx="18"/>
          </p:nvPr>
        </p:nvSpPr>
        <p:spPr>
          <a:xfrm>
            <a:off x="284125" y="6402118"/>
            <a:ext cx="2477765" cy="190500"/>
          </a:xfrm>
        </p:spPr>
        <p:txBody>
          <a:bodyPr/>
          <a:lstStyle/>
          <a:p>
            <a:endParaRPr lang="en-US" dirty="0"/>
          </a:p>
        </p:txBody>
      </p:sp>
      <p:sp>
        <p:nvSpPr>
          <p:cNvPr id="4" name="Slide Number">
            <a:extLst>
              <a:ext uri="{FF2B5EF4-FFF2-40B4-BE49-F238E27FC236}">
                <a16:creationId xmlns:a16="http://schemas.microsoft.com/office/drawing/2014/main" id="{D5D1D2A7-CF30-5698-14FC-F71CB82D5BCC}"/>
              </a:ext>
            </a:extLst>
          </p:cNvPr>
          <p:cNvSpPr txBox="1">
            <a:spLocks noGrp="1"/>
          </p:cNvSpPr>
          <p:nvPr>
            <p:ph type="sldNum" sz="quarter" idx="4"/>
          </p:nvPr>
        </p:nvSpPr>
        <p:spPr>
          <a:xfrm>
            <a:off x="11769264" y="6469419"/>
            <a:ext cx="135436"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34002082"/>
      </p:ext>
    </p:extLst>
  </p:cSld>
  <p:clrMapOvr>
    <a:masterClrMapping/>
  </p:clrMapOvr>
  <p:transition spd="med"/>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Text, 2 columns, large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691A7-388D-D543-2C74-58FA1F3BC20C}"/>
              </a:ext>
            </a:extLst>
          </p:cNvPr>
          <p:cNvSpPr>
            <a:spLocks noGrp="1"/>
          </p:cNvSpPr>
          <p:nvPr>
            <p:ph type="title"/>
          </p:nvPr>
        </p:nvSpPr>
        <p:spPr>
          <a:xfrm>
            <a:off x="287999" y="192025"/>
            <a:ext cx="5522193" cy="2286793"/>
          </a:xfrm>
        </p:spPr>
        <p:txBody>
          <a:bodyPr rIns="457200"/>
          <a:lstStyle>
            <a:lvl1pPr>
              <a:lnSpc>
                <a:spcPct val="100000"/>
              </a:lnSpc>
              <a:defRPr>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CDE09569-73DF-2226-A7D7-ABBE84A47048}"/>
              </a:ext>
            </a:extLst>
          </p:cNvPr>
          <p:cNvSpPr>
            <a:spLocks noGrp="1"/>
          </p:cNvSpPr>
          <p:nvPr>
            <p:ph type="body" sz="quarter" idx="11"/>
          </p:nvPr>
        </p:nvSpPr>
        <p:spPr>
          <a:xfrm>
            <a:off x="6380920" y="288037"/>
            <a:ext cx="2476177" cy="5715793"/>
          </a:xfrm>
        </p:spPr>
        <p:txBody>
          <a:bodyPr/>
          <a:lstStyle>
            <a:lvl1pPr>
              <a:spcBef>
                <a:spcPts val="0"/>
              </a:spcBef>
              <a:defRPr sz="1400">
                <a:solidFill>
                  <a:schemeClr val="tx1"/>
                </a:solidFill>
              </a:defRPr>
            </a:lvl1pPr>
            <a:lvl2pPr marL="128013" indent="-128013">
              <a:spcBef>
                <a:spcPts val="0"/>
              </a:spcBef>
              <a:defRPr sz="1400">
                <a:solidFill>
                  <a:schemeClr val="tx1"/>
                </a:solidFill>
              </a:defRPr>
            </a:lvl2pPr>
            <a:lvl3pPr marL="256026" indent="-128013">
              <a:spcBef>
                <a:spcPts val="0"/>
              </a:spcBef>
              <a:defRPr sz="1400">
                <a:solidFill>
                  <a:schemeClr val="tx1"/>
                </a:solidFill>
              </a:defRPr>
            </a:lvl3pPr>
            <a:lvl4pPr marL="384038" indent="-128013">
              <a:spcBef>
                <a:spcPts val="0"/>
              </a:spcBef>
              <a:defRPr sz="1400">
                <a:solidFill>
                  <a:schemeClr val="tx1"/>
                </a:solidFill>
              </a:defRPr>
            </a:lvl4pPr>
            <a:lvl5pPr>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4">
            <a:extLst>
              <a:ext uri="{FF2B5EF4-FFF2-40B4-BE49-F238E27FC236}">
                <a16:creationId xmlns:a16="http://schemas.microsoft.com/office/drawing/2014/main" id="{9B0D0BB0-9896-0353-D972-26B687C3D8DD}"/>
              </a:ext>
            </a:extLst>
          </p:cNvPr>
          <p:cNvSpPr>
            <a:spLocks noGrp="1"/>
          </p:cNvSpPr>
          <p:nvPr>
            <p:ph type="body" sz="quarter" idx="12"/>
          </p:nvPr>
        </p:nvSpPr>
        <p:spPr>
          <a:xfrm>
            <a:off x="9428524" y="288037"/>
            <a:ext cx="2476177" cy="5715793"/>
          </a:xfrm>
        </p:spPr>
        <p:txBody>
          <a:bodyPr/>
          <a:lstStyle>
            <a:lvl1pPr>
              <a:spcBef>
                <a:spcPts val="0"/>
              </a:spcBef>
              <a:defRPr sz="1400">
                <a:solidFill>
                  <a:schemeClr val="tx1"/>
                </a:solidFill>
              </a:defRPr>
            </a:lvl1pPr>
            <a:lvl2pPr marL="128013" indent="-128013">
              <a:spcBef>
                <a:spcPts val="0"/>
              </a:spcBef>
              <a:defRPr sz="1400">
                <a:solidFill>
                  <a:schemeClr val="tx1"/>
                </a:solidFill>
              </a:defRPr>
            </a:lvl2pPr>
            <a:lvl3pPr marL="256026" indent="-128013">
              <a:spcBef>
                <a:spcPts val="0"/>
              </a:spcBef>
              <a:defRPr sz="1400">
                <a:solidFill>
                  <a:schemeClr val="tx1"/>
                </a:solidFill>
              </a:defRPr>
            </a:lvl3pPr>
            <a:lvl4pPr marL="384038" indent="-128013">
              <a:spcBef>
                <a:spcPts val="0"/>
              </a:spcBef>
              <a:defRPr sz="1400">
                <a:solidFill>
                  <a:schemeClr val="tx1"/>
                </a:solidFill>
              </a:defRPr>
            </a:lvl4pPr>
            <a:lvl5pPr>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5AA54578-ECD5-347E-35A9-C3F93EB8CDFE}"/>
              </a:ext>
            </a:extLst>
          </p:cNvPr>
          <p:cNvSpPr>
            <a:spLocks noGrp="1"/>
          </p:cNvSpPr>
          <p:nvPr>
            <p:ph type="ftr" sz="quarter" idx="13"/>
          </p:nvPr>
        </p:nvSpPr>
        <p:spPr>
          <a:xfrm>
            <a:off x="284125" y="6402118"/>
            <a:ext cx="2477765" cy="190500"/>
          </a:xfrm>
          <a:prstGeom prst="rect">
            <a:avLst/>
          </a:prstGeom>
        </p:spPr>
        <p:txBody>
          <a:bodyPr/>
          <a:lstStyle/>
          <a:p>
            <a:endParaRPr lang="en-US"/>
          </a:p>
        </p:txBody>
      </p:sp>
      <p:sp>
        <p:nvSpPr>
          <p:cNvPr id="7" name="Slide Number">
            <a:extLst>
              <a:ext uri="{FF2B5EF4-FFF2-40B4-BE49-F238E27FC236}">
                <a16:creationId xmlns:a16="http://schemas.microsoft.com/office/drawing/2014/main" id="{C7A51FE3-0F54-1487-47B4-164B5B802CA1}"/>
              </a:ext>
            </a:extLst>
          </p:cNvPr>
          <p:cNvSpPr txBox="1">
            <a:spLocks noGrp="1"/>
          </p:cNvSpPr>
          <p:nvPr>
            <p:ph type="sldNum" sz="quarter" idx="4"/>
          </p:nvPr>
        </p:nvSpPr>
        <p:spPr>
          <a:xfrm>
            <a:off x="11767910" y="6469419"/>
            <a:ext cx="136791"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3920703212"/>
      </p:ext>
    </p:extLst>
  </p:cSld>
  <p:clrMapOvr>
    <a:masterClrMapping/>
  </p:clrMapOvr>
  <p:transition spd="med"/>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Text, 2 columns, small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691A7-388D-D543-2C74-58FA1F3BC20C}"/>
              </a:ext>
            </a:extLst>
          </p:cNvPr>
          <p:cNvSpPr>
            <a:spLocks noGrp="1"/>
          </p:cNvSpPr>
          <p:nvPr>
            <p:ph type="title"/>
          </p:nvPr>
        </p:nvSpPr>
        <p:spPr>
          <a:xfrm>
            <a:off x="287999" y="288037"/>
            <a:ext cx="2476177" cy="2286793"/>
          </a:xfrm>
        </p:spPr>
        <p:txBody>
          <a:bodyPr/>
          <a:lstStyle>
            <a:lvl1pPr>
              <a:lnSpc>
                <a:spcPct val="100000"/>
              </a:lnSpc>
              <a:defRPr sz="1800">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CDE09569-73DF-2226-A7D7-ABBE84A47048}"/>
              </a:ext>
            </a:extLst>
          </p:cNvPr>
          <p:cNvSpPr>
            <a:spLocks noGrp="1"/>
          </p:cNvSpPr>
          <p:nvPr>
            <p:ph type="body" sz="quarter" idx="11"/>
          </p:nvPr>
        </p:nvSpPr>
        <p:spPr>
          <a:xfrm>
            <a:off x="6380920" y="284958"/>
            <a:ext cx="2476177" cy="5715793"/>
          </a:xfrm>
        </p:spPr>
        <p:txBody>
          <a:bodyPr/>
          <a:lstStyle>
            <a:lvl1pPr>
              <a:spcBef>
                <a:spcPts val="0"/>
              </a:spcBef>
              <a:defRPr sz="1400">
                <a:solidFill>
                  <a:schemeClr val="tx1"/>
                </a:solidFill>
              </a:defRPr>
            </a:lvl1pPr>
            <a:lvl2pPr marL="128013" indent="-128013">
              <a:spcBef>
                <a:spcPts val="0"/>
              </a:spcBef>
              <a:defRPr sz="1400">
                <a:solidFill>
                  <a:schemeClr val="tx1"/>
                </a:solidFill>
              </a:defRPr>
            </a:lvl2pPr>
            <a:lvl3pPr marL="256026" indent="-128013">
              <a:spcBef>
                <a:spcPts val="0"/>
              </a:spcBef>
              <a:defRPr sz="1400">
                <a:solidFill>
                  <a:schemeClr val="tx1"/>
                </a:solidFill>
              </a:defRPr>
            </a:lvl3pPr>
            <a:lvl4pPr marL="384038" indent="-128013">
              <a:spcBef>
                <a:spcPts val="0"/>
              </a:spcBef>
              <a:defRPr sz="1400">
                <a:solidFill>
                  <a:schemeClr val="tx1"/>
                </a:solidFill>
              </a:defRPr>
            </a:lvl4pPr>
            <a:lvl5pPr>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4">
            <a:extLst>
              <a:ext uri="{FF2B5EF4-FFF2-40B4-BE49-F238E27FC236}">
                <a16:creationId xmlns:a16="http://schemas.microsoft.com/office/drawing/2014/main" id="{9B0D0BB0-9896-0353-D972-26B687C3D8DD}"/>
              </a:ext>
            </a:extLst>
          </p:cNvPr>
          <p:cNvSpPr>
            <a:spLocks noGrp="1"/>
          </p:cNvSpPr>
          <p:nvPr>
            <p:ph type="body" sz="quarter" idx="12"/>
          </p:nvPr>
        </p:nvSpPr>
        <p:spPr>
          <a:xfrm>
            <a:off x="9428524" y="284958"/>
            <a:ext cx="2476177" cy="5715793"/>
          </a:xfrm>
        </p:spPr>
        <p:txBody>
          <a:bodyPr/>
          <a:lstStyle>
            <a:lvl1pPr>
              <a:spcBef>
                <a:spcPts val="0"/>
              </a:spcBef>
              <a:defRPr sz="1400">
                <a:solidFill>
                  <a:schemeClr val="tx1"/>
                </a:solidFill>
              </a:defRPr>
            </a:lvl1pPr>
            <a:lvl2pPr marL="128013" indent="-128013">
              <a:spcBef>
                <a:spcPts val="0"/>
              </a:spcBef>
              <a:defRPr sz="1400">
                <a:solidFill>
                  <a:schemeClr val="tx1"/>
                </a:solidFill>
              </a:defRPr>
            </a:lvl2pPr>
            <a:lvl3pPr marL="256026" indent="-128013">
              <a:spcBef>
                <a:spcPts val="0"/>
              </a:spcBef>
              <a:defRPr sz="1400">
                <a:solidFill>
                  <a:schemeClr val="tx1"/>
                </a:solidFill>
              </a:defRPr>
            </a:lvl3pPr>
            <a:lvl4pPr marL="384038" indent="-128013">
              <a:spcBef>
                <a:spcPts val="0"/>
              </a:spcBef>
              <a:defRPr sz="1400">
                <a:solidFill>
                  <a:schemeClr val="tx1"/>
                </a:solidFill>
              </a:defRPr>
            </a:lvl4pPr>
            <a:lvl5pPr>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5AA54578-ECD5-347E-35A9-C3F93EB8CDFE}"/>
              </a:ext>
            </a:extLst>
          </p:cNvPr>
          <p:cNvSpPr>
            <a:spLocks noGrp="1"/>
          </p:cNvSpPr>
          <p:nvPr>
            <p:ph type="ftr" sz="quarter" idx="13"/>
          </p:nvPr>
        </p:nvSpPr>
        <p:spPr>
          <a:xfrm>
            <a:off x="284125" y="6402118"/>
            <a:ext cx="2477765" cy="190500"/>
          </a:xfrm>
          <a:prstGeom prst="rect">
            <a:avLst/>
          </a:prstGeom>
        </p:spPr>
        <p:txBody>
          <a:bodyPr/>
          <a:lstStyle/>
          <a:p>
            <a:endParaRPr lang="en-US"/>
          </a:p>
        </p:txBody>
      </p:sp>
      <p:sp>
        <p:nvSpPr>
          <p:cNvPr id="7" name="Slide Number">
            <a:extLst>
              <a:ext uri="{FF2B5EF4-FFF2-40B4-BE49-F238E27FC236}">
                <a16:creationId xmlns:a16="http://schemas.microsoft.com/office/drawing/2014/main" id="{745FF4F8-7F82-E9C2-8046-C791019E1694}"/>
              </a:ext>
            </a:extLst>
          </p:cNvPr>
          <p:cNvSpPr txBox="1">
            <a:spLocks noGrp="1"/>
          </p:cNvSpPr>
          <p:nvPr>
            <p:ph type="sldNum" sz="quarter" idx="4"/>
          </p:nvPr>
        </p:nvSpPr>
        <p:spPr>
          <a:xfrm>
            <a:off x="11767910" y="6469419"/>
            <a:ext cx="136791"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2325718628"/>
      </p:ext>
    </p:extLst>
  </p:cSld>
  <p:clrMapOvr>
    <a:masterClrMapping/>
  </p:clrMapOvr>
  <p:transition spd="med"/>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Text, 2 columns, dividers, large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E75BA-E283-08AE-B230-A89A2245C127}"/>
              </a:ext>
            </a:extLst>
          </p:cNvPr>
          <p:cNvSpPr>
            <a:spLocks noGrp="1"/>
          </p:cNvSpPr>
          <p:nvPr>
            <p:ph type="title"/>
          </p:nvPr>
        </p:nvSpPr>
        <p:spPr>
          <a:xfrm>
            <a:off x="287999" y="192025"/>
            <a:ext cx="5519020" cy="2286793"/>
          </a:xfrm>
        </p:spPr>
        <p:txBody>
          <a:bodyPr rIns="457200"/>
          <a:lstStyle>
            <a:lvl1pPr>
              <a:lnSpc>
                <a:spcPct val="100000"/>
              </a:lnSpc>
              <a:defRPr>
                <a:solidFill>
                  <a:schemeClr val="tx2"/>
                </a:solidFill>
              </a:defRPr>
            </a:lvl1pPr>
          </a:lstStyle>
          <a:p>
            <a:r>
              <a:rPr lang="en-US"/>
              <a:t>Click to edit Master title style</a:t>
            </a:r>
            <a:endParaRPr lang="en-US" dirty="0"/>
          </a:p>
        </p:txBody>
      </p:sp>
      <p:sp>
        <p:nvSpPr>
          <p:cNvPr id="4" name="Text Placeholder 9">
            <a:extLst>
              <a:ext uri="{FF2B5EF4-FFF2-40B4-BE49-F238E27FC236}">
                <a16:creationId xmlns:a16="http://schemas.microsoft.com/office/drawing/2014/main" id="{8AF10F27-0178-9C93-8741-F0241501B4B0}"/>
              </a:ext>
            </a:extLst>
          </p:cNvPr>
          <p:cNvSpPr>
            <a:spLocks noGrp="1"/>
          </p:cNvSpPr>
          <p:nvPr>
            <p:ph type="body" sz="quarter" idx="16"/>
          </p:nvPr>
        </p:nvSpPr>
        <p:spPr>
          <a:xfrm>
            <a:off x="6380920" y="288037"/>
            <a:ext cx="2476177" cy="762793"/>
          </a:xfrm>
        </p:spPr>
        <p:txBody>
          <a:bodyPr/>
          <a:lstStyle>
            <a:lvl1pPr>
              <a:lnSpc>
                <a:spcPct val="110000"/>
              </a:lnSpc>
              <a:spcBef>
                <a:spcPts val="0"/>
              </a:spcBef>
              <a:defRPr sz="1400">
                <a:solidFill>
                  <a:schemeClr val="tx1"/>
                </a:solidFill>
              </a:defRPr>
            </a:lvl1pPr>
            <a:lvl2pPr marL="128013" indent="-128013">
              <a:lnSpc>
                <a:spcPct val="110000"/>
              </a:lnSpc>
              <a:spcBef>
                <a:spcPts val="0"/>
              </a:spcBef>
              <a:defRPr sz="1400">
                <a:solidFill>
                  <a:schemeClr val="tx1"/>
                </a:solidFill>
              </a:defRPr>
            </a:lvl2pPr>
            <a:lvl3pPr marL="256026" indent="-128013">
              <a:lnSpc>
                <a:spcPct val="110000"/>
              </a:lnSpc>
              <a:spcBef>
                <a:spcPts val="0"/>
              </a:spcBef>
              <a:defRPr sz="1400">
                <a:solidFill>
                  <a:schemeClr val="tx1"/>
                </a:solidFill>
              </a:defRPr>
            </a:lvl3pPr>
            <a:lvl4pPr marL="384038" indent="-128013">
              <a:lnSpc>
                <a:spcPct val="110000"/>
              </a:lnSpc>
              <a:spcBef>
                <a:spcPts val="0"/>
              </a:spcBef>
              <a:defRPr sz="1400">
                <a:solidFill>
                  <a:schemeClr val="tx1"/>
                </a:solidFill>
              </a:defRPr>
            </a:lvl4pPr>
            <a:lvl5pPr>
              <a:lnSpc>
                <a:spcPct val="110000"/>
              </a:lnSpc>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5898D950-EA52-ABF9-D15D-C6C8FE946495}"/>
              </a:ext>
            </a:extLst>
          </p:cNvPr>
          <p:cNvSpPr>
            <a:spLocks noGrp="1"/>
          </p:cNvSpPr>
          <p:nvPr>
            <p:ph type="body" sz="quarter" idx="18"/>
          </p:nvPr>
        </p:nvSpPr>
        <p:spPr>
          <a:xfrm>
            <a:off x="6380920" y="1714500"/>
            <a:ext cx="2476177" cy="4286251"/>
          </a:xfrm>
        </p:spPr>
        <p:txBody>
          <a:bodyPr/>
          <a:lstStyle>
            <a:lvl1pPr>
              <a:lnSpc>
                <a:spcPct val="110000"/>
              </a:lnSpc>
              <a:spcBef>
                <a:spcPts val="0"/>
              </a:spcBef>
              <a:defRPr sz="1000" b="0" i="0">
                <a:solidFill>
                  <a:schemeClr val="tx1"/>
                </a:solidFill>
                <a:latin typeface="IBM Plex Sans" panose="020B0503050203000203" pitchFamily="34" charset="0"/>
              </a:defRPr>
            </a:lvl1pPr>
            <a:lvl2pPr marL="91438" indent="-91438">
              <a:lnSpc>
                <a:spcPct val="110000"/>
              </a:lnSpc>
              <a:spcBef>
                <a:spcPts val="0"/>
              </a:spcBef>
              <a:defRPr sz="1000" b="0" i="0">
                <a:solidFill>
                  <a:schemeClr val="tx1"/>
                </a:solidFill>
                <a:latin typeface="IBM Plex Sans" panose="020B0503050203000203" pitchFamily="34" charset="0"/>
              </a:defRPr>
            </a:lvl2pPr>
            <a:lvl3pPr marL="182875" indent="-91438">
              <a:lnSpc>
                <a:spcPct val="110000"/>
              </a:lnSpc>
              <a:spcBef>
                <a:spcPts val="0"/>
              </a:spcBef>
              <a:defRPr sz="1000" b="0" i="0">
                <a:solidFill>
                  <a:schemeClr val="tx1"/>
                </a:solidFill>
                <a:latin typeface="IBM Plex Sans" panose="020B0503050203000203" pitchFamily="34" charset="0"/>
              </a:defRPr>
            </a:lvl3pPr>
            <a:lvl4pPr marL="274313" indent="-91438">
              <a:lnSpc>
                <a:spcPct val="110000"/>
              </a:lnSpc>
              <a:spcBef>
                <a:spcPts val="0"/>
              </a:spcBef>
              <a:defRPr sz="1000" b="0" i="0">
                <a:solidFill>
                  <a:schemeClr val="tx1"/>
                </a:solidFill>
                <a:latin typeface="IBM Plex Sans" panose="020B0503050203000203" pitchFamily="34" charset="0"/>
              </a:defRPr>
            </a:lvl4pPr>
            <a:lvl5pPr>
              <a:lnSpc>
                <a:spcPct val="110000"/>
              </a:lnSpc>
              <a:spcBef>
                <a:spcPts val="0"/>
              </a:spcBef>
              <a:defRPr sz="1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12">
            <a:extLst>
              <a:ext uri="{FF2B5EF4-FFF2-40B4-BE49-F238E27FC236}">
                <a16:creationId xmlns:a16="http://schemas.microsoft.com/office/drawing/2014/main" id="{17CD3DC6-7946-2D82-C3E4-10BC579C88DE}"/>
              </a:ext>
            </a:extLst>
          </p:cNvPr>
          <p:cNvSpPr>
            <a:spLocks noGrp="1"/>
          </p:cNvSpPr>
          <p:nvPr>
            <p:ph type="body" sz="quarter" idx="17"/>
          </p:nvPr>
        </p:nvSpPr>
        <p:spPr>
          <a:xfrm>
            <a:off x="9428523" y="288037"/>
            <a:ext cx="2479352" cy="762793"/>
          </a:xfrm>
        </p:spPr>
        <p:txBody>
          <a:bodyPr/>
          <a:lstStyle>
            <a:lvl1pPr>
              <a:lnSpc>
                <a:spcPct val="110000"/>
              </a:lnSpc>
              <a:spcBef>
                <a:spcPts val="0"/>
              </a:spcBef>
              <a:defRPr sz="1400">
                <a:solidFill>
                  <a:schemeClr val="tx1"/>
                </a:solidFill>
              </a:defRPr>
            </a:lvl1pPr>
            <a:lvl2pPr marL="128013" indent="-128013">
              <a:lnSpc>
                <a:spcPct val="110000"/>
              </a:lnSpc>
              <a:spcBef>
                <a:spcPts val="0"/>
              </a:spcBef>
              <a:defRPr sz="1400">
                <a:solidFill>
                  <a:schemeClr val="tx1"/>
                </a:solidFill>
              </a:defRPr>
            </a:lvl2pPr>
            <a:lvl3pPr marL="256026" indent="-128013">
              <a:lnSpc>
                <a:spcPct val="110000"/>
              </a:lnSpc>
              <a:spcBef>
                <a:spcPts val="0"/>
              </a:spcBef>
              <a:defRPr sz="1400">
                <a:solidFill>
                  <a:schemeClr val="tx1"/>
                </a:solidFill>
              </a:defRPr>
            </a:lvl3pPr>
            <a:lvl4pPr marL="384038" indent="-128013">
              <a:lnSpc>
                <a:spcPct val="110000"/>
              </a:lnSpc>
              <a:spcBef>
                <a:spcPts val="0"/>
              </a:spcBef>
              <a:defRPr sz="1400">
                <a:solidFill>
                  <a:schemeClr val="tx1"/>
                </a:solidFill>
              </a:defRPr>
            </a:lvl4pPr>
            <a:lvl5pPr>
              <a:lnSpc>
                <a:spcPct val="110000"/>
              </a:lnSpc>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8">
            <a:extLst>
              <a:ext uri="{FF2B5EF4-FFF2-40B4-BE49-F238E27FC236}">
                <a16:creationId xmlns:a16="http://schemas.microsoft.com/office/drawing/2014/main" id="{A501ADC5-5846-FF23-F5DB-93E8D05863E8}"/>
              </a:ext>
            </a:extLst>
          </p:cNvPr>
          <p:cNvSpPr>
            <a:spLocks noGrp="1"/>
          </p:cNvSpPr>
          <p:nvPr>
            <p:ph type="body" sz="quarter" idx="19"/>
          </p:nvPr>
        </p:nvSpPr>
        <p:spPr>
          <a:xfrm>
            <a:off x="9430110" y="1714500"/>
            <a:ext cx="2476177" cy="4286251"/>
          </a:xfrm>
        </p:spPr>
        <p:txBody>
          <a:bodyPr/>
          <a:lstStyle>
            <a:lvl1pPr>
              <a:lnSpc>
                <a:spcPct val="110000"/>
              </a:lnSpc>
              <a:spcBef>
                <a:spcPts val="0"/>
              </a:spcBef>
              <a:defRPr sz="1000" b="0" i="0">
                <a:solidFill>
                  <a:schemeClr val="tx1"/>
                </a:solidFill>
                <a:latin typeface="IBM Plex Sans" panose="020B0503050203000203" pitchFamily="34" charset="0"/>
              </a:defRPr>
            </a:lvl1pPr>
            <a:lvl2pPr marL="91438" indent="-91438">
              <a:lnSpc>
                <a:spcPct val="110000"/>
              </a:lnSpc>
              <a:spcBef>
                <a:spcPts val="0"/>
              </a:spcBef>
              <a:defRPr sz="1000" b="0" i="0">
                <a:solidFill>
                  <a:schemeClr val="tx1"/>
                </a:solidFill>
                <a:latin typeface="IBM Plex Sans" panose="020B0503050203000203" pitchFamily="34" charset="0"/>
              </a:defRPr>
            </a:lvl2pPr>
            <a:lvl3pPr marL="182875" indent="-91438">
              <a:lnSpc>
                <a:spcPct val="110000"/>
              </a:lnSpc>
              <a:spcBef>
                <a:spcPts val="0"/>
              </a:spcBef>
              <a:defRPr sz="1000" b="0" i="0">
                <a:solidFill>
                  <a:schemeClr val="tx1"/>
                </a:solidFill>
                <a:latin typeface="IBM Plex Sans" panose="020B0503050203000203" pitchFamily="34" charset="0"/>
              </a:defRPr>
            </a:lvl3pPr>
            <a:lvl4pPr marL="274313" indent="-91438">
              <a:lnSpc>
                <a:spcPct val="110000"/>
              </a:lnSpc>
              <a:spcBef>
                <a:spcPts val="0"/>
              </a:spcBef>
              <a:defRPr sz="1000" b="0" i="0">
                <a:solidFill>
                  <a:schemeClr val="tx1"/>
                </a:solidFill>
                <a:latin typeface="IBM Plex Sans" panose="020B0503050203000203" pitchFamily="34" charset="0"/>
              </a:defRPr>
            </a:lvl4pPr>
            <a:lvl5pPr>
              <a:lnSpc>
                <a:spcPct val="110000"/>
              </a:lnSpc>
              <a:spcBef>
                <a:spcPts val="0"/>
              </a:spcBef>
              <a:defRPr sz="1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Footer Placeholder 5">
            <a:extLst>
              <a:ext uri="{FF2B5EF4-FFF2-40B4-BE49-F238E27FC236}">
                <a16:creationId xmlns:a16="http://schemas.microsoft.com/office/drawing/2014/main" id="{A3AE734E-170F-6CE2-C852-A644ACB8F409}"/>
              </a:ext>
            </a:extLst>
          </p:cNvPr>
          <p:cNvSpPr>
            <a:spLocks noGrp="1"/>
          </p:cNvSpPr>
          <p:nvPr>
            <p:ph type="ftr" sz="quarter" idx="20"/>
          </p:nvPr>
        </p:nvSpPr>
        <p:spPr>
          <a:xfrm>
            <a:off x="284125" y="6402118"/>
            <a:ext cx="2477765" cy="190500"/>
          </a:xfrm>
          <a:prstGeom prst="rect">
            <a:avLst/>
          </a:prstGeom>
        </p:spPr>
        <p:txBody>
          <a:bodyPr/>
          <a:lstStyle/>
          <a:p>
            <a:endParaRPr lang="en-US"/>
          </a:p>
        </p:txBody>
      </p:sp>
      <p:sp>
        <p:nvSpPr>
          <p:cNvPr id="7" name="Slide Number">
            <a:extLst>
              <a:ext uri="{FF2B5EF4-FFF2-40B4-BE49-F238E27FC236}">
                <a16:creationId xmlns:a16="http://schemas.microsoft.com/office/drawing/2014/main" id="{9BFC0CA6-CE6F-D94C-2967-FBF2240020C4}"/>
              </a:ext>
            </a:extLst>
          </p:cNvPr>
          <p:cNvSpPr txBox="1">
            <a:spLocks noGrp="1"/>
          </p:cNvSpPr>
          <p:nvPr>
            <p:ph type="sldNum" sz="quarter" idx="4"/>
          </p:nvPr>
        </p:nvSpPr>
        <p:spPr>
          <a:xfrm>
            <a:off x="11767910" y="6469419"/>
            <a:ext cx="136791"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1844593531"/>
      </p:ext>
    </p:extLst>
  </p:cSld>
  <p:clrMapOvr>
    <a:masterClrMapping/>
  </p:clrMapOvr>
  <p:transition spd="med"/>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Text, 2 columns, dividers, small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E75BA-E283-08AE-B230-A89A2245C127}"/>
              </a:ext>
            </a:extLst>
          </p:cNvPr>
          <p:cNvSpPr>
            <a:spLocks noGrp="1"/>
          </p:cNvSpPr>
          <p:nvPr>
            <p:ph type="title"/>
          </p:nvPr>
        </p:nvSpPr>
        <p:spPr>
          <a:xfrm>
            <a:off x="287999" y="288037"/>
            <a:ext cx="2474591" cy="2286793"/>
          </a:xfrm>
        </p:spPr>
        <p:txBody>
          <a:bodyPr rIns="0"/>
          <a:lstStyle>
            <a:lvl1pPr>
              <a:lnSpc>
                <a:spcPct val="100000"/>
              </a:lnSpc>
              <a:defRPr sz="1400">
                <a:solidFill>
                  <a:schemeClr val="tx2"/>
                </a:solidFill>
              </a:defRPr>
            </a:lvl1pPr>
          </a:lstStyle>
          <a:p>
            <a:r>
              <a:rPr lang="en-US"/>
              <a:t>Click to edit Master title style</a:t>
            </a:r>
            <a:endParaRPr lang="en-US" dirty="0"/>
          </a:p>
        </p:txBody>
      </p:sp>
      <p:sp>
        <p:nvSpPr>
          <p:cNvPr id="4" name="Text Placeholder 9">
            <a:extLst>
              <a:ext uri="{FF2B5EF4-FFF2-40B4-BE49-F238E27FC236}">
                <a16:creationId xmlns:a16="http://schemas.microsoft.com/office/drawing/2014/main" id="{8AF10F27-0178-9C93-8741-F0241501B4B0}"/>
              </a:ext>
            </a:extLst>
          </p:cNvPr>
          <p:cNvSpPr>
            <a:spLocks noGrp="1"/>
          </p:cNvSpPr>
          <p:nvPr>
            <p:ph type="body" sz="quarter" idx="16"/>
          </p:nvPr>
        </p:nvSpPr>
        <p:spPr>
          <a:xfrm>
            <a:off x="6380920" y="288037"/>
            <a:ext cx="2476177" cy="762793"/>
          </a:xfrm>
        </p:spPr>
        <p:txBody>
          <a:bodyPr/>
          <a:lstStyle>
            <a:lvl1pPr>
              <a:lnSpc>
                <a:spcPct val="110000"/>
              </a:lnSpc>
              <a:spcBef>
                <a:spcPts val="0"/>
              </a:spcBef>
              <a:defRPr sz="1400">
                <a:solidFill>
                  <a:schemeClr val="tx1"/>
                </a:solidFill>
              </a:defRPr>
            </a:lvl1pPr>
            <a:lvl2pPr marL="128013" indent="-128013">
              <a:lnSpc>
                <a:spcPct val="110000"/>
              </a:lnSpc>
              <a:spcBef>
                <a:spcPts val="0"/>
              </a:spcBef>
              <a:defRPr sz="1400">
                <a:solidFill>
                  <a:schemeClr val="tx1"/>
                </a:solidFill>
              </a:defRPr>
            </a:lvl2pPr>
            <a:lvl3pPr marL="256026" indent="-128013">
              <a:lnSpc>
                <a:spcPct val="110000"/>
              </a:lnSpc>
              <a:spcBef>
                <a:spcPts val="0"/>
              </a:spcBef>
              <a:defRPr sz="1400">
                <a:solidFill>
                  <a:schemeClr val="tx1"/>
                </a:solidFill>
              </a:defRPr>
            </a:lvl3pPr>
            <a:lvl4pPr marL="384038" indent="-128013">
              <a:lnSpc>
                <a:spcPct val="110000"/>
              </a:lnSpc>
              <a:spcBef>
                <a:spcPts val="0"/>
              </a:spcBef>
              <a:defRPr sz="1400">
                <a:solidFill>
                  <a:schemeClr val="tx1"/>
                </a:solidFill>
              </a:defRPr>
            </a:lvl4pPr>
            <a:lvl5pPr>
              <a:lnSpc>
                <a:spcPct val="110000"/>
              </a:lnSpc>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5898D950-EA52-ABF9-D15D-C6C8FE946495}"/>
              </a:ext>
            </a:extLst>
          </p:cNvPr>
          <p:cNvSpPr>
            <a:spLocks noGrp="1"/>
          </p:cNvSpPr>
          <p:nvPr>
            <p:ph type="body" sz="quarter" idx="18"/>
          </p:nvPr>
        </p:nvSpPr>
        <p:spPr>
          <a:xfrm>
            <a:off x="6380920" y="1714500"/>
            <a:ext cx="2476177" cy="4286251"/>
          </a:xfrm>
        </p:spPr>
        <p:txBody>
          <a:bodyPr/>
          <a:lstStyle>
            <a:lvl1pPr>
              <a:lnSpc>
                <a:spcPct val="110000"/>
              </a:lnSpc>
              <a:spcBef>
                <a:spcPts val="0"/>
              </a:spcBef>
              <a:defRPr sz="1000" b="0" i="0">
                <a:solidFill>
                  <a:schemeClr val="tx1"/>
                </a:solidFill>
                <a:latin typeface="IBM Plex Sans" panose="020B0503050203000203" pitchFamily="34" charset="0"/>
              </a:defRPr>
            </a:lvl1pPr>
            <a:lvl2pPr marL="91438" indent="-91438">
              <a:lnSpc>
                <a:spcPct val="110000"/>
              </a:lnSpc>
              <a:spcBef>
                <a:spcPts val="0"/>
              </a:spcBef>
              <a:defRPr sz="1000" b="0" i="0">
                <a:solidFill>
                  <a:schemeClr val="tx1"/>
                </a:solidFill>
                <a:latin typeface="IBM Plex Sans" panose="020B0503050203000203" pitchFamily="34" charset="0"/>
              </a:defRPr>
            </a:lvl2pPr>
            <a:lvl3pPr marL="182875" indent="-91438">
              <a:lnSpc>
                <a:spcPct val="110000"/>
              </a:lnSpc>
              <a:spcBef>
                <a:spcPts val="0"/>
              </a:spcBef>
              <a:defRPr sz="1000" b="0" i="0">
                <a:solidFill>
                  <a:schemeClr val="tx1"/>
                </a:solidFill>
                <a:latin typeface="IBM Plex Sans" panose="020B0503050203000203" pitchFamily="34" charset="0"/>
              </a:defRPr>
            </a:lvl3pPr>
            <a:lvl4pPr marL="274313" indent="-91438">
              <a:lnSpc>
                <a:spcPct val="110000"/>
              </a:lnSpc>
              <a:spcBef>
                <a:spcPts val="0"/>
              </a:spcBef>
              <a:defRPr sz="1000" b="0" i="0">
                <a:solidFill>
                  <a:schemeClr val="tx1"/>
                </a:solidFill>
                <a:latin typeface="IBM Plex Sans" panose="020B0503050203000203" pitchFamily="34" charset="0"/>
              </a:defRPr>
            </a:lvl4pPr>
            <a:lvl5pPr>
              <a:lnSpc>
                <a:spcPct val="110000"/>
              </a:lnSpc>
              <a:spcBef>
                <a:spcPts val="0"/>
              </a:spcBef>
              <a:defRPr sz="1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12">
            <a:extLst>
              <a:ext uri="{FF2B5EF4-FFF2-40B4-BE49-F238E27FC236}">
                <a16:creationId xmlns:a16="http://schemas.microsoft.com/office/drawing/2014/main" id="{17CD3DC6-7946-2D82-C3E4-10BC579C88DE}"/>
              </a:ext>
            </a:extLst>
          </p:cNvPr>
          <p:cNvSpPr>
            <a:spLocks noGrp="1"/>
          </p:cNvSpPr>
          <p:nvPr>
            <p:ph type="body" sz="quarter" idx="17"/>
          </p:nvPr>
        </p:nvSpPr>
        <p:spPr>
          <a:xfrm>
            <a:off x="9428523" y="288037"/>
            <a:ext cx="2479352" cy="762793"/>
          </a:xfrm>
        </p:spPr>
        <p:txBody>
          <a:bodyPr/>
          <a:lstStyle>
            <a:lvl1pPr>
              <a:lnSpc>
                <a:spcPct val="110000"/>
              </a:lnSpc>
              <a:spcBef>
                <a:spcPts val="0"/>
              </a:spcBef>
              <a:defRPr sz="1400">
                <a:solidFill>
                  <a:schemeClr val="tx1"/>
                </a:solidFill>
              </a:defRPr>
            </a:lvl1pPr>
            <a:lvl2pPr marL="128013" indent="-128013">
              <a:lnSpc>
                <a:spcPct val="110000"/>
              </a:lnSpc>
              <a:spcBef>
                <a:spcPts val="0"/>
              </a:spcBef>
              <a:defRPr sz="1400">
                <a:solidFill>
                  <a:schemeClr val="tx1"/>
                </a:solidFill>
              </a:defRPr>
            </a:lvl2pPr>
            <a:lvl3pPr marL="256026" indent="-128013">
              <a:lnSpc>
                <a:spcPct val="110000"/>
              </a:lnSpc>
              <a:spcBef>
                <a:spcPts val="0"/>
              </a:spcBef>
              <a:defRPr sz="1400">
                <a:solidFill>
                  <a:schemeClr val="tx1"/>
                </a:solidFill>
              </a:defRPr>
            </a:lvl3pPr>
            <a:lvl4pPr marL="384038" indent="-128013">
              <a:lnSpc>
                <a:spcPct val="110000"/>
              </a:lnSpc>
              <a:spcBef>
                <a:spcPts val="0"/>
              </a:spcBef>
              <a:defRPr sz="1400">
                <a:solidFill>
                  <a:schemeClr val="tx1"/>
                </a:solidFill>
              </a:defRPr>
            </a:lvl4pPr>
            <a:lvl5pPr>
              <a:lnSpc>
                <a:spcPct val="110000"/>
              </a:lnSpc>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8">
            <a:extLst>
              <a:ext uri="{FF2B5EF4-FFF2-40B4-BE49-F238E27FC236}">
                <a16:creationId xmlns:a16="http://schemas.microsoft.com/office/drawing/2014/main" id="{A501ADC5-5846-FF23-F5DB-93E8D05863E8}"/>
              </a:ext>
            </a:extLst>
          </p:cNvPr>
          <p:cNvSpPr>
            <a:spLocks noGrp="1"/>
          </p:cNvSpPr>
          <p:nvPr>
            <p:ph type="body" sz="quarter" idx="19"/>
          </p:nvPr>
        </p:nvSpPr>
        <p:spPr>
          <a:xfrm>
            <a:off x="9431698" y="1714500"/>
            <a:ext cx="2476177" cy="4286251"/>
          </a:xfrm>
        </p:spPr>
        <p:txBody>
          <a:bodyPr/>
          <a:lstStyle>
            <a:lvl1pPr>
              <a:lnSpc>
                <a:spcPct val="110000"/>
              </a:lnSpc>
              <a:spcBef>
                <a:spcPts val="0"/>
              </a:spcBef>
              <a:defRPr sz="1000" b="0" i="0">
                <a:solidFill>
                  <a:schemeClr val="tx1"/>
                </a:solidFill>
                <a:latin typeface="IBM Plex Sans" panose="020B0503050203000203" pitchFamily="34" charset="0"/>
              </a:defRPr>
            </a:lvl1pPr>
            <a:lvl2pPr marL="91438" indent="-91438">
              <a:lnSpc>
                <a:spcPct val="110000"/>
              </a:lnSpc>
              <a:spcBef>
                <a:spcPts val="0"/>
              </a:spcBef>
              <a:defRPr sz="1000" b="0" i="0">
                <a:solidFill>
                  <a:schemeClr val="tx1"/>
                </a:solidFill>
                <a:latin typeface="IBM Plex Sans" panose="020B0503050203000203" pitchFamily="34" charset="0"/>
              </a:defRPr>
            </a:lvl2pPr>
            <a:lvl3pPr marL="182875" indent="-91438">
              <a:lnSpc>
                <a:spcPct val="110000"/>
              </a:lnSpc>
              <a:spcBef>
                <a:spcPts val="0"/>
              </a:spcBef>
              <a:defRPr sz="1000" b="0" i="0">
                <a:solidFill>
                  <a:schemeClr val="tx1"/>
                </a:solidFill>
                <a:latin typeface="IBM Plex Sans" panose="020B0503050203000203" pitchFamily="34" charset="0"/>
              </a:defRPr>
            </a:lvl3pPr>
            <a:lvl4pPr marL="274313" indent="-91438">
              <a:lnSpc>
                <a:spcPct val="110000"/>
              </a:lnSpc>
              <a:spcBef>
                <a:spcPts val="0"/>
              </a:spcBef>
              <a:defRPr sz="1000" b="0" i="0">
                <a:solidFill>
                  <a:schemeClr val="tx1"/>
                </a:solidFill>
                <a:latin typeface="IBM Plex Sans" panose="020B0503050203000203" pitchFamily="34" charset="0"/>
              </a:defRPr>
            </a:lvl4pPr>
            <a:lvl5pPr>
              <a:lnSpc>
                <a:spcPct val="110000"/>
              </a:lnSpc>
              <a:spcBef>
                <a:spcPts val="0"/>
              </a:spcBef>
              <a:defRPr sz="1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Footer Placeholder 5">
            <a:extLst>
              <a:ext uri="{FF2B5EF4-FFF2-40B4-BE49-F238E27FC236}">
                <a16:creationId xmlns:a16="http://schemas.microsoft.com/office/drawing/2014/main" id="{A3AE734E-170F-6CE2-C852-A644ACB8F409}"/>
              </a:ext>
            </a:extLst>
          </p:cNvPr>
          <p:cNvSpPr>
            <a:spLocks noGrp="1"/>
          </p:cNvSpPr>
          <p:nvPr>
            <p:ph type="ftr" sz="quarter" idx="20"/>
          </p:nvPr>
        </p:nvSpPr>
        <p:spPr>
          <a:xfrm>
            <a:off x="284125" y="6402118"/>
            <a:ext cx="2477765" cy="190500"/>
          </a:xfrm>
          <a:prstGeom prst="rect">
            <a:avLst/>
          </a:prstGeom>
        </p:spPr>
        <p:txBody>
          <a:bodyPr/>
          <a:lstStyle/>
          <a:p>
            <a:endParaRPr lang="en-US"/>
          </a:p>
        </p:txBody>
      </p:sp>
      <p:sp>
        <p:nvSpPr>
          <p:cNvPr id="7" name="Slide Number">
            <a:extLst>
              <a:ext uri="{FF2B5EF4-FFF2-40B4-BE49-F238E27FC236}">
                <a16:creationId xmlns:a16="http://schemas.microsoft.com/office/drawing/2014/main" id="{8CF1D655-1791-BEF3-D8AA-E589057E73AC}"/>
              </a:ext>
            </a:extLst>
          </p:cNvPr>
          <p:cNvSpPr txBox="1">
            <a:spLocks noGrp="1"/>
          </p:cNvSpPr>
          <p:nvPr>
            <p:ph type="sldNum" sz="quarter" idx="4"/>
          </p:nvPr>
        </p:nvSpPr>
        <p:spPr>
          <a:xfrm>
            <a:off x="11767910" y="6469419"/>
            <a:ext cx="136791"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168656212"/>
      </p:ext>
    </p:extLst>
  </p:cSld>
  <p:clrMapOvr>
    <a:masterClrMapping/>
  </p:clrMapOvr>
  <p:transition spd="med"/>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userDrawn="1">
  <p:cSld name="Text, 2 columns, dividers, pictogram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287999" y="192024"/>
            <a:ext cx="2474591" cy="570707"/>
          </a:xfrm>
        </p:spPr>
        <p:txBody>
          <a:bodyPr/>
          <a:lstStyle>
            <a:lvl1pPr>
              <a:lnSpc>
                <a:spcPct val="100000"/>
              </a:lnSpc>
              <a:defRPr sz="3200">
                <a:solidFill>
                  <a:schemeClr val="tx2"/>
                </a:solidFill>
              </a:defRPr>
            </a:lvl1p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p:nvPr>
        </p:nvSpPr>
        <p:spPr>
          <a:xfrm>
            <a:off x="3334142" y="192024"/>
            <a:ext cx="2477765" cy="570707"/>
          </a:xfrm>
        </p:spPr>
        <p:txBody>
          <a:bodyPr/>
          <a:lstStyle>
            <a:lvl1pPr>
              <a:lnSpc>
                <a:spcPct val="100000"/>
              </a:lnSpc>
              <a:spcBef>
                <a:spcPts val="0"/>
              </a:spcBef>
              <a:defRPr sz="3200">
                <a:solidFill>
                  <a:schemeClr val="tx2"/>
                </a:solidFill>
              </a:defRPr>
            </a:lvl1pPr>
            <a:lvl2pPr>
              <a:lnSpc>
                <a:spcPct val="90000"/>
              </a:lnSpc>
              <a:spcBef>
                <a:spcPts val="0"/>
              </a:spcBef>
              <a:defRPr sz="1400"/>
            </a:lvl2pPr>
            <a:lvl3pPr>
              <a:lnSpc>
                <a:spcPct val="90000"/>
              </a:lnSpc>
              <a:spcBef>
                <a:spcPts val="0"/>
              </a:spcBef>
              <a:defRPr sz="1400"/>
            </a:lvl3pPr>
            <a:lvl4pPr>
              <a:lnSpc>
                <a:spcPct val="90000"/>
              </a:lnSpc>
              <a:spcBef>
                <a:spcPts val="0"/>
              </a:spcBef>
              <a:defRPr sz="1400"/>
            </a:lvl4pPr>
            <a:lvl5pPr>
              <a:lnSpc>
                <a:spcPct val="90000"/>
              </a:lnSpc>
              <a:spcBef>
                <a:spcPts val="0"/>
              </a:spcBef>
              <a:defRPr sz="1400"/>
            </a:lvl5pPr>
          </a:lstStyle>
          <a:p>
            <a:pPr lvl="0"/>
            <a:r>
              <a:rPr lang="en-US"/>
              <a:t>Click to edit Master text styles</a:t>
            </a:r>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3333316" y="1714500"/>
            <a:ext cx="2475384" cy="4286251"/>
          </a:xfrm>
        </p:spPr>
        <p:txBody>
          <a:bodyPr/>
          <a:lstStyle>
            <a:lvl1pPr>
              <a:spcBef>
                <a:spcPts val="0"/>
              </a:spcBef>
              <a:defRPr sz="1400" b="0" i="0">
                <a:solidFill>
                  <a:schemeClr val="tx1"/>
                </a:solidFill>
                <a:latin typeface="IBM Plex Sans Light" panose="020B0403050203000203" pitchFamily="34" charset="0"/>
              </a:defRPr>
            </a:lvl1pPr>
            <a:lvl2pPr marL="128013" indent="-128013">
              <a:spcBef>
                <a:spcPts val="0"/>
              </a:spcBef>
              <a:defRPr sz="1400" b="0" i="0">
                <a:solidFill>
                  <a:schemeClr val="tx1"/>
                </a:solidFill>
                <a:latin typeface="IBM Plex Sans Light" panose="020B0403050203000203" pitchFamily="34" charset="0"/>
              </a:defRPr>
            </a:lvl2pPr>
            <a:lvl3pPr marL="256026" indent="-128013">
              <a:spcBef>
                <a:spcPts val="0"/>
              </a:spcBef>
              <a:defRPr sz="1400" b="0" i="0">
                <a:solidFill>
                  <a:schemeClr val="tx1"/>
                </a:solidFill>
                <a:latin typeface="IBM Plex Sans Light" panose="020B0403050203000203" pitchFamily="34" charset="0"/>
              </a:defRPr>
            </a:lvl3pPr>
            <a:lvl4pPr marL="384038" indent="-128013">
              <a:spcBef>
                <a:spcPts val="0"/>
              </a:spcBef>
              <a:defRPr sz="1400" b="0" i="0">
                <a:solidFill>
                  <a:schemeClr val="tx1"/>
                </a:solidFill>
                <a:latin typeface="IBM Plex Sans Light" panose="020B0403050203000203" pitchFamily="34" charset="0"/>
              </a:defRPr>
            </a:lvl4pPr>
            <a:lvl5pPr>
              <a:spcBef>
                <a:spcPts val="0"/>
              </a:spcBef>
              <a:defRPr sz="14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3" name="Straight Connector 12" descr="Vertical column divider">
            <a:extLst>
              <a:ext uri="{FF2B5EF4-FFF2-40B4-BE49-F238E27FC236}">
                <a16:creationId xmlns:a16="http://schemas.microsoft.com/office/drawing/2014/main" id="{202744BD-C7A4-D538-2E19-AA279C025A21}"/>
              </a:ext>
            </a:extLst>
          </p:cNvPr>
          <p:cNvCxnSpPr/>
          <p:nvPr userDrawn="1"/>
        </p:nvCxnSpPr>
        <p:spPr bwMode="auto">
          <a:xfrm>
            <a:off x="6093683" y="284958"/>
            <a:ext cx="0" cy="5715793"/>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5" name="Picture Placeholder 4" descr="Place pictogram here">
            <a:extLst>
              <a:ext uri="{FF2B5EF4-FFF2-40B4-BE49-F238E27FC236}">
                <a16:creationId xmlns:a16="http://schemas.microsoft.com/office/drawing/2014/main" id="{4E8FFEFF-CCD0-A436-418A-5FB8624CCC89}"/>
              </a:ext>
            </a:extLst>
          </p:cNvPr>
          <p:cNvSpPr>
            <a:spLocks noGrp="1" noChangeAspect="1"/>
          </p:cNvSpPr>
          <p:nvPr>
            <p:ph type="pic" sz="quarter" idx="16" hasCustomPrompt="1"/>
          </p:nvPr>
        </p:nvSpPr>
        <p:spPr>
          <a:xfrm>
            <a:off x="6380919" y="288037"/>
            <a:ext cx="607997" cy="607231"/>
          </a:xfrm>
        </p:spPr>
        <p:txBody>
          <a:bodyPr anchor="ctr"/>
          <a:lstStyle>
            <a:lvl1pPr algn="ctr">
              <a:defRPr sz="800">
                <a:solidFill>
                  <a:schemeClr val="tx1"/>
                </a:solidFill>
              </a:defRPr>
            </a:lvl1pPr>
          </a:lstStyle>
          <a:p>
            <a:r>
              <a:rPr lang="en-US"/>
              <a:t>Pictogram</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6382989" y="1714500"/>
            <a:ext cx="2476177" cy="4286251"/>
          </a:xfrm>
        </p:spPr>
        <p:txBody>
          <a:bodyPr/>
          <a:lstStyle>
            <a:lvl1pPr>
              <a:spcBef>
                <a:spcPts val="0"/>
              </a:spcBef>
              <a:defRPr sz="1000" b="0" i="0">
                <a:solidFill>
                  <a:schemeClr val="tx1"/>
                </a:solidFill>
                <a:latin typeface="IBM Plex Sans" panose="020B0503050203000203" pitchFamily="34" charset="0"/>
              </a:defRPr>
            </a:lvl1pPr>
            <a:lvl2pPr marL="91438" indent="-91438">
              <a:spcBef>
                <a:spcPts val="0"/>
              </a:spcBef>
              <a:defRPr sz="1000" b="0" i="0">
                <a:solidFill>
                  <a:schemeClr val="tx1"/>
                </a:solidFill>
                <a:latin typeface="IBM Plex Sans" panose="020B0503050203000203" pitchFamily="34" charset="0"/>
              </a:defRPr>
            </a:lvl2pPr>
            <a:lvl3pPr marL="182875" indent="-91438">
              <a:spcBef>
                <a:spcPts val="0"/>
              </a:spcBef>
              <a:defRPr sz="1000" b="0" i="0">
                <a:solidFill>
                  <a:schemeClr val="tx1"/>
                </a:solidFill>
                <a:latin typeface="IBM Plex Sans" panose="020B0503050203000203" pitchFamily="34" charset="0"/>
              </a:defRPr>
            </a:lvl3pPr>
            <a:lvl4pPr marL="274313" indent="-91438">
              <a:spcBef>
                <a:spcPts val="0"/>
              </a:spcBef>
              <a:defRPr sz="1000" b="0" i="0">
                <a:solidFill>
                  <a:schemeClr val="tx1"/>
                </a:solidFill>
                <a:latin typeface="IBM Plex Sans" panose="020B0503050203000203" pitchFamily="34" charset="0"/>
              </a:defRPr>
            </a:lvl4pPr>
            <a:lvl5pPr>
              <a:spcBef>
                <a:spcPts val="0"/>
              </a:spcBef>
              <a:defRPr sz="1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4" name="Straight Connector 13" descr="Vertical column divider">
            <a:extLst>
              <a:ext uri="{FF2B5EF4-FFF2-40B4-BE49-F238E27FC236}">
                <a16:creationId xmlns:a16="http://schemas.microsoft.com/office/drawing/2014/main" id="{ADCE883F-3781-7F7E-8236-8BB5CEBAD77C}"/>
              </a:ext>
            </a:extLst>
          </p:cNvPr>
          <p:cNvCxnSpPr/>
          <p:nvPr userDrawn="1"/>
        </p:nvCxnSpPr>
        <p:spPr bwMode="auto">
          <a:xfrm>
            <a:off x="9142809" y="284958"/>
            <a:ext cx="0" cy="5715793"/>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2" name="Picture Placeholder 11" descr="Place pictogram here">
            <a:extLst>
              <a:ext uri="{FF2B5EF4-FFF2-40B4-BE49-F238E27FC236}">
                <a16:creationId xmlns:a16="http://schemas.microsoft.com/office/drawing/2014/main" id="{484E55D7-CBB2-992D-3E77-5CB7B7CADA9C}"/>
              </a:ext>
            </a:extLst>
          </p:cNvPr>
          <p:cNvSpPr>
            <a:spLocks noGrp="1" noChangeAspect="1"/>
          </p:cNvSpPr>
          <p:nvPr>
            <p:ph type="pic" sz="quarter" idx="17" hasCustomPrompt="1"/>
          </p:nvPr>
        </p:nvSpPr>
        <p:spPr>
          <a:xfrm>
            <a:off x="9428523" y="288037"/>
            <a:ext cx="608843" cy="608076"/>
          </a:xfrm>
        </p:spPr>
        <p:txBody>
          <a:bodyPr anchor="ctr"/>
          <a:lstStyle>
            <a:lvl1pPr algn="ctr">
              <a:defRPr sz="800">
                <a:solidFill>
                  <a:schemeClr val="tx1"/>
                </a:solidFill>
              </a:defRPr>
            </a:lvl1pPr>
          </a:lstStyle>
          <a:p>
            <a:r>
              <a:rPr lang="en-US"/>
              <a:t>Pictogram</a:t>
            </a:r>
          </a:p>
        </p:txBody>
      </p:sp>
      <p:sp>
        <p:nvSpPr>
          <p:cNvPr id="11" name="Text Placeholder 10">
            <a:extLst>
              <a:ext uri="{FF2B5EF4-FFF2-40B4-BE49-F238E27FC236}">
                <a16:creationId xmlns:a16="http://schemas.microsoft.com/office/drawing/2014/main" id="{1E0D5184-93C0-B658-7967-FBC78C38A518}"/>
              </a:ext>
            </a:extLst>
          </p:cNvPr>
          <p:cNvSpPr>
            <a:spLocks noGrp="1"/>
          </p:cNvSpPr>
          <p:nvPr>
            <p:ph type="body" sz="quarter" idx="14"/>
          </p:nvPr>
        </p:nvSpPr>
        <p:spPr>
          <a:xfrm>
            <a:off x="9430591" y="1714500"/>
            <a:ext cx="2479352" cy="4286251"/>
          </a:xfrm>
        </p:spPr>
        <p:txBody>
          <a:bodyPr/>
          <a:lstStyle>
            <a:lvl1pPr>
              <a:spcBef>
                <a:spcPts val="0"/>
              </a:spcBef>
              <a:defRPr sz="1000" b="0" i="0">
                <a:solidFill>
                  <a:schemeClr val="tx1"/>
                </a:solidFill>
                <a:latin typeface="IBM Plex Sans" panose="020B0503050203000203" pitchFamily="34" charset="0"/>
              </a:defRPr>
            </a:lvl1pPr>
            <a:lvl2pPr marL="91438" indent="-91438">
              <a:spcBef>
                <a:spcPts val="0"/>
              </a:spcBef>
              <a:defRPr sz="1000" b="0" i="0">
                <a:solidFill>
                  <a:schemeClr val="tx1"/>
                </a:solidFill>
                <a:latin typeface="IBM Plex Sans" panose="020B0503050203000203" pitchFamily="34" charset="0"/>
              </a:defRPr>
            </a:lvl2pPr>
            <a:lvl3pPr marL="182875" indent="-91438">
              <a:spcBef>
                <a:spcPts val="0"/>
              </a:spcBef>
              <a:defRPr sz="1000" b="0" i="0">
                <a:solidFill>
                  <a:schemeClr val="tx1"/>
                </a:solidFill>
                <a:latin typeface="IBM Plex Sans" panose="020B0503050203000203" pitchFamily="34" charset="0"/>
              </a:defRPr>
            </a:lvl3pPr>
            <a:lvl4pPr marL="274313" indent="-91438">
              <a:spcBef>
                <a:spcPts val="0"/>
              </a:spcBef>
              <a:defRPr sz="1000" b="0" i="0">
                <a:solidFill>
                  <a:schemeClr val="tx1"/>
                </a:solidFill>
                <a:latin typeface="IBM Plex Sans" panose="020B0503050203000203" pitchFamily="34" charset="0"/>
              </a:defRPr>
            </a:lvl4pPr>
            <a:lvl5pPr>
              <a:spcBef>
                <a:spcPts val="0"/>
              </a:spcBef>
              <a:defRPr sz="1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87B96A2B-2DD4-AEBB-75C4-9215E33D2664}"/>
              </a:ext>
            </a:extLst>
          </p:cNvPr>
          <p:cNvSpPr>
            <a:spLocks noGrp="1"/>
          </p:cNvSpPr>
          <p:nvPr>
            <p:ph type="ftr" sz="quarter" idx="18"/>
          </p:nvPr>
        </p:nvSpPr>
        <p:spPr>
          <a:xfrm>
            <a:off x="284125" y="6402118"/>
            <a:ext cx="2477765" cy="190500"/>
          </a:xfrm>
          <a:prstGeom prst="rect">
            <a:avLst/>
          </a:prstGeom>
        </p:spPr>
        <p:txBody>
          <a:bodyPr/>
          <a:lstStyle/>
          <a:p>
            <a:endParaRPr lang="en-US"/>
          </a:p>
        </p:txBody>
      </p:sp>
      <p:sp>
        <p:nvSpPr>
          <p:cNvPr id="8" name="Slide Number">
            <a:extLst>
              <a:ext uri="{FF2B5EF4-FFF2-40B4-BE49-F238E27FC236}">
                <a16:creationId xmlns:a16="http://schemas.microsoft.com/office/drawing/2014/main" id="{FE28AB83-26B6-464D-000B-077BBC188616}"/>
              </a:ext>
            </a:extLst>
          </p:cNvPr>
          <p:cNvSpPr txBox="1">
            <a:spLocks noGrp="1"/>
          </p:cNvSpPr>
          <p:nvPr>
            <p:ph type="sldNum" sz="quarter" idx="4"/>
          </p:nvPr>
        </p:nvSpPr>
        <p:spPr>
          <a:xfrm>
            <a:off x="11767910" y="6469419"/>
            <a:ext cx="136791"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3223310354"/>
      </p:ext>
    </p:extLst>
  </p:cSld>
  <p:clrMapOvr>
    <a:masterClrMapping/>
  </p:clrMapOvr>
  <p:transition spd="med"/>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userDrawn="1">
  <p:cSld name="Boxes, 4 stacked wide, pictograms">
    <p:bg>
      <p:bgPr>
        <a:solidFill>
          <a:schemeClr val="bg1"/>
        </a:solidFill>
        <a:effectLst/>
      </p:bgPr>
    </p:bg>
    <p:spTree>
      <p:nvGrpSpPr>
        <p:cNvPr id="1" name=""/>
        <p:cNvGrpSpPr/>
        <p:nvPr/>
      </p:nvGrpSpPr>
      <p:grpSpPr>
        <a:xfrm>
          <a:off x="0" y="0"/>
          <a:ext cx="0" cy="0"/>
          <a:chOff x="0" y="0"/>
          <a:chExt cx="0" cy="0"/>
        </a:xfrm>
      </p:grpSpPr>
      <p:sp>
        <p:nvSpPr>
          <p:cNvPr id="13" name="Picture Placeholder 12" descr="Place pictogram here">
            <a:extLst>
              <a:ext uri="{FF2B5EF4-FFF2-40B4-BE49-F238E27FC236}">
                <a16:creationId xmlns:a16="http://schemas.microsoft.com/office/drawing/2014/main" id="{30AB5158-BCB8-39EE-DA85-F2CD01699FBB}"/>
              </a:ext>
            </a:extLst>
          </p:cNvPr>
          <p:cNvSpPr>
            <a:spLocks noGrp="1"/>
          </p:cNvSpPr>
          <p:nvPr>
            <p:ph type="pic" sz="quarter" idx="15" hasCustomPrompt="1"/>
          </p:nvPr>
        </p:nvSpPr>
        <p:spPr>
          <a:xfrm>
            <a:off x="287999" y="288037"/>
            <a:ext cx="607997" cy="608076"/>
          </a:xfrm>
        </p:spPr>
        <p:txBody>
          <a:bodyPr anchor="ctr"/>
          <a:lstStyle>
            <a:lvl1pPr algn="ctr">
              <a:defRPr sz="800"/>
            </a:lvl1pPr>
          </a:lstStyle>
          <a:p>
            <a:r>
              <a:rPr lang="en-US"/>
              <a:t>Pictogram</a:t>
            </a:r>
          </a:p>
        </p:txBody>
      </p:sp>
      <p:sp>
        <p:nvSpPr>
          <p:cNvPr id="5" name="Text Placeholder 4">
            <a:extLst>
              <a:ext uri="{FF2B5EF4-FFF2-40B4-BE49-F238E27FC236}">
                <a16:creationId xmlns:a16="http://schemas.microsoft.com/office/drawing/2014/main" id="{931099CB-CB87-D5D5-506D-4B49C08161D3}"/>
              </a:ext>
            </a:extLst>
          </p:cNvPr>
          <p:cNvSpPr>
            <a:spLocks noGrp="1"/>
          </p:cNvSpPr>
          <p:nvPr>
            <p:ph type="body" sz="quarter" idx="11"/>
          </p:nvPr>
        </p:nvSpPr>
        <p:spPr>
          <a:xfrm>
            <a:off x="287999" y="1239012"/>
            <a:ext cx="3334903" cy="1524000"/>
          </a:xfrm>
        </p:spPr>
        <p:txBody>
          <a:bodyPr/>
          <a:lstStyle>
            <a:lvl1pPr>
              <a:lnSpc>
                <a:spcPct val="100000"/>
              </a:lnSpc>
              <a:spcBef>
                <a:spcPts val="0"/>
              </a:spcBef>
              <a:defRPr sz="2200">
                <a:solidFill>
                  <a:schemeClr val="tx1"/>
                </a:solidFill>
              </a:defRPr>
            </a:lvl1pPr>
            <a:lvl2pPr marL="201163" indent="-201163">
              <a:lnSpc>
                <a:spcPct val="100000"/>
              </a:lnSpc>
              <a:spcBef>
                <a:spcPts val="0"/>
              </a:spcBef>
              <a:defRPr sz="2200">
                <a:solidFill>
                  <a:schemeClr val="tx1"/>
                </a:solidFill>
              </a:defRPr>
            </a:lvl2pPr>
            <a:lvl3pPr marL="402326" indent="-201163">
              <a:lnSpc>
                <a:spcPct val="100000"/>
              </a:lnSpc>
              <a:spcBef>
                <a:spcPts val="0"/>
              </a:spcBef>
              <a:defRPr sz="2200">
                <a:solidFill>
                  <a:schemeClr val="tx1"/>
                </a:solidFill>
              </a:defRPr>
            </a:lvl3pPr>
            <a:lvl4pPr marL="557770" indent="-201163">
              <a:lnSpc>
                <a:spcPct val="100000"/>
              </a:lnSpc>
              <a:spcBef>
                <a:spcPts val="0"/>
              </a:spcBef>
              <a:defRPr sz="2200">
                <a:solidFill>
                  <a:schemeClr val="tx1"/>
                </a:solidFill>
              </a:defRPr>
            </a:lvl4pPr>
            <a:lvl5pPr>
              <a:lnSpc>
                <a:spcPct val="100000"/>
              </a:lnSpc>
              <a:spcBef>
                <a:spcPts val="0"/>
              </a:spcBef>
              <a:defRPr sz="2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4" name="Straight Connector 13" descr="Vertical column divider">
            <a:extLst>
              <a:ext uri="{FF2B5EF4-FFF2-40B4-BE49-F238E27FC236}">
                <a16:creationId xmlns:a16="http://schemas.microsoft.com/office/drawing/2014/main" id="{00A530A6-2F26-DA70-D0D9-6DD90453CEC1}"/>
              </a:ext>
              <a:ext uri="{C183D7F6-B498-43B3-948B-1728B52AA6E4}">
                <adec:decorative xmlns:adec="http://schemas.microsoft.com/office/drawing/2017/decorative" val="0"/>
              </a:ext>
            </a:extLst>
          </p:cNvPr>
          <p:cNvCxnSpPr/>
          <p:nvPr userDrawn="1"/>
        </p:nvCxnSpPr>
        <p:spPr bwMode="auto">
          <a:xfrm>
            <a:off x="6095207" y="284958"/>
            <a:ext cx="0" cy="5715793"/>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5" name="Picture Placeholder 14" descr="Place pictogram here">
            <a:extLst>
              <a:ext uri="{FF2B5EF4-FFF2-40B4-BE49-F238E27FC236}">
                <a16:creationId xmlns:a16="http://schemas.microsoft.com/office/drawing/2014/main" id="{3C3730E5-61EB-7405-CC85-AB04242CDBC4}"/>
              </a:ext>
            </a:extLst>
          </p:cNvPr>
          <p:cNvSpPr>
            <a:spLocks noGrp="1"/>
          </p:cNvSpPr>
          <p:nvPr>
            <p:ph type="pic" sz="quarter" idx="16" hasCustomPrompt="1"/>
          </p:nvPr>
        </p:nvSpPr>
        <p:spPr>
          <a:xfrm>
            <a:off x="6380919" y="288037"/>
            <a:ext cx="607997" cy="608076"/>
          </a:xfrm>
        </p:spPr>
        <p:txBody>
          <a:bodyPr anchor="ctr"/>
          <a:lstStyle>
            <a:lvl1pPr algn="ctr">
              <a:defRPr sz="800"/>
            </a:lvl1pPr>
          </a:lstStyle>
          <a:p>
            <a:r>
              <a:rPr lang="en-US"/>
              <a:t>Pictogram</a:t>
            </a:r>
          </a:p>
        </p:txBody>
      </p:sp>
      <p:sp>
        <p:nvSpPr>
          <p:cNvPr id="7" name="Text Placeholder 6">
            <a:extLst>
              <a:ext uri="{FF2B5EF4-FFF2-40B4-BE49-F238E27FC236}">
                <a16:creationId xmlns:a16="http://schemas.microsoft.com/office/drawing/2014/main" id="{FC1DA3C4-E728-0E45-C91D-8EDF4B495FFC}"/>
              </a:ext>
            </a:extLst>
          </p:cNvPr>
          <p:cNvSpPr>
            <a:spLocks noGrp="1"/>
          </p:cNvSpPr>
          <p:nvPr>
            <p:ph type="body" sz="quarter" idx="12"/>
          </p:nvPr>
        </p:nvSpPr>
        <p:spPr>
          <a:xfrm>
            <a:off x="6380919" y="1238251"/>
            <a:ext cx="3333316" cy="1524000"/>
          </a:xfrm>
        </p:spPr>
        <p:txBody>
          <a:bodyPr/>
          <a:lstStyle>
            <a:lvl1pPr>
              <a:lnSpc>
                <a:spcPct val="100000"/>
              </a:lnSpc>
              <a:spcBef>
                <a:spcPts val="0"/>
              </a:spcBef>
              <a:defRPr sz="2200">
                <a:solidFill>
                  <a:schemeClr val="tx1"/>
                </a:solidFill>
              </a:defRPr>
            </a:lvl1pPr>
            <a:lvl2pPr marL="201163" indent="-201163">
              <a:lnSpc>
                <a:spcPct val="100000"/>
              </a:lnSpc>
              <a:spcBef>
                <a:spcPts val="0"/>
              </a:spcBef>
              <a:defRPr sz="2200">
                <a:solidFill>
                  <a:schemeClr val="tx1"/>
                </a:solidFill>
              </a:defRPr>
            </a:lvl2pPr>
            <a:lvl3pPr marL="402326" indent="-201163">
              <a:lnSpc>
                <a:spcPct val="100000"/>
              </a:lnSpc>
              <a:spcBef>
                <a:spcPts val="0"/>
              </a:spcBef>
              <a:defRPr sz="2200">
                <a:solidFill>
                  <a:schemeClr val="tx1"/>
                </a:solidFill>
              </a:defRPr>
            </a:lvl3pPr>
            <a:lvl4pPr marL="557770" indent="-201163">
              <a:lnSpc>
                <a:spcPct val="100000"/>
              </a:lnSpc>
              <a:spcBef>
                <a:spcPts val="0"/>
              </a:spcBef>
              <a:defRPr sz="2200">
                <a:solidFill>
                  <a:schemeClr val="tx1"/>
                </a:solidFill>
              </a:defRPr>
            </a:lvl4pPr>
            <a:lvl5pPr>
              <a:lnSpc>
                <a:spcPct val="100000"/>
              </a:lnSpc>
              <a:spcBef>
                <a:spcPts val="0"/>
              </a:spcBef>
              <a:defRPr sz="2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6" name="Straight Connector 15" descr="Horizontal row divider">
            <a:extLst>
              <a:ext uri="{FF2B5EF4-FFF2-40B4-BE49-F238E27FC236}">
                <a16:creationId xmlns:a16="http://schemas.microsoft.com/office/drawing/2014/main" id="{9C5483A0-0E31-72CE-21C3-6248FAEBC09A}"/>
              </a:ext>
              <a:ext uri="{C183D7F6-B498-43B3-948B-1728B52AA6E4}">
                <adec:decorative xmlns:adec="http://schemas.microsoft.com/office/drawing/2017/decorative" val="0"/>
              </a:ext>
            </a:extLst>
          </p:cNvPr>
          <p:cNvCxnSpPr/>
          <p:nvPr userDrawn="1"/>
        </p:nvCxnSpPr>
        <p:spPr bwMode="auto">
          <a:xfrm>
            <a:off x="284126" y="3048000"/>
            <a:ext cx="11620575"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7" name="Picture Placeholder 16" descr="Place pictogram here">
            <a:extLst>
              <a:ext uri="{FF2B5EF4-FFF2-40B4-BE49-F238E27FC236}">
                <a16:creationId xmlns:a16="http://schemas.microsoft.com/office/drawing/2014/main" id="{62C94928-6A9B-2EA7-301C-71E5F2547C8A}"/>
              </a:ext>
            </a:extLst>
          </p:cNvPr>
          <p:cNvSpPr>
            <a:spLocks noGrp="1"/>
          </p:cNvSpPr>
          <p:nvPr>
            <p:ph type="pic" sz="quarter" idx="17" hasCustomPrompt="1"/>
          </p:nvPr>
        </p:nvSpPr>
        <p:spPr>
          <a:xfrm>
            <a:off x="287999" y="3236977"/>
            <a:ext cx="607997" cy="608076"/>
          </a:xfrm>
        </p:spPr>
        <p:txBody>
          <a:bodyPr anchor="ctr"/>
          <a:lstStyle>
            <a:lvl1pPr algn="ctr">
              <a:defRPr sz="800"/>
            </a:lvl1pPr>
          </a:lstStyle>
          <a:p>
            <a:r>
              <a:rPr lang="en-US"/>
              <a:t>Pictogram</a:t>
            </a:r>
          </a:p>
        </p:txBody>
      </p:sp>
      <p:sp>
        <p:nvSpPr>
          <p:cNvPr id="9" name="Text Placeholder 8">
            <a:extLst>
              <a:ext uri="{FF2B5EF4-FFF2-40B4-BE49-F238E27FC236}">
                <a16:creationId xmlns:a16="http://schemas.microsoft.com/office/drawing/2014/main" id="{B0565063-698E-31B0-B619-B99A9A0B3DB6}"/>
              </a:ext>
            </a:extLst>
          </p:cNvPr>
          <p:cNvSpPr>
            <a:spLocks noGrp="1"/>
          </p:cNvSpPr>
          <p:nvPr>
            <p:ph type="body" sz="quarter" idx="13"/>
          </p:nvPr>
        </p:nvSpPr>
        <p:spPr>
          <a:xfrm>
            <a:off x="287999" y="4192524"/>
            <a:ext cx="3334904" cy="1524000"/>
          </a:xfrm>
        </p:spPr>
        <p:txBody>
          <a:bodyPr/>
          <a:lstStyle>
            <a:lvl1pPr>
              <a:lnSpc>
                <a:spcPct val="100000"/>
              </a:lnSpc>
              <a:spcBef>
                <a:spcPts val="0"/>
              </a:spcBef>
              <a:defRPr sz="2200">
                <a:solidFill>
                  <a:schemeClr val="tx1"/>
                </a:solidFill>
              </a:defRPr>
            </a:lvl1pPr>
            <a:lvl2pPr marL="201163" indent="-201163">
              <a:lnSpc>
                <a:spcPct val="100000"/>
              </a:lnSpc>
              <a:spcBef>
                <a:spcPts val="0"/>
              </a:spcBef>
              <a:defRPr sz="2200">
                <a:solidFill>
                  <a:schemeClr val="tx1"/>
                </a:solidFill>
              </a:defRPr>
            </a:lvl2pPr>
            <a:lvl3pPr marL="402326" indent="-201163">
              <a:lnSpc>
                <a:spcPct val="100000"/>
              </a:lnSpc>
              <a:spcBef>
                <a:spcPts val="0"/>
              </a:spcBef>
              <a:defRPr sz="2200">
                <a:solidFill>
                  <a:schemeClr val="tx1"/>
                </a:solidFill>
              </a:defRPr>
            </a:lvl3pPr>
            <a:lvl4pPr marL="557770" indent="-201163">
              <a:lnSpc>
                <a:spcPct val="100000"/>
              </a:lnSpc>
              <a:spcBef>
                <a:spcPts val="0"/>
              </a:spcBef>
              <a:defRPr sz="2200">
                <a:solidFill>
                  <a:schemeClr val="tx1"/>
                </a:solidFill>
              </a:defRPr>
            </a:lvl4pPr>
            <a:lvl5pPr>
              <a:lnSpc>
                <a:spcPct val="100000"/>
              </a:lnSpc>
              <a:spcBef>
                <a:spcPts val="0"/>
              </a:spcBef>
              <a:defRPr sz="2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18" descr="Place pictogram here">
            <a:extLst>
              <a:ext uri="{FF2B5EF4-FFF2-40B4-BE49-F238E27FC236}">
                <a16:creationId xmlns:a16="http://schemas.microsoft.com/office/drawing/2014/main" id="{2E840026-2FAF-826F-DCFD-3FF0082B0823}"/>
              </a:ext>
            </a:extLst>
          </p:cNvPr>
          <p:cNvSpPr>
            <a:spLocks noGrp="1"/>
          </p:cNvSpPr>
          <p:nvPr>
            <p:ph type="pic" sz="quarter" idx="18" hasCustomPrompt="1"/>
          </p:nvPr>
        </p:nvSpPr>
        <p:spPr>
          <a:xfrm>
            <a:off x="6380919" y="3238501"/>
            <a:ext cx="607997" cy="608076"/>
          </a:xfrm>
        </p:spPr>
        <p:txBody>
          <a:bodyPr anchor="ctr"/>
          <a:lstStyle>
            <a:lvl1pPr algn="ctr">
              <a:defRPr sz="800"/>
            </a:lvl1pPr>
          </a:lstStyle>
          <a:p>
            <a:r>
              <a:rPr lang="en-US"/>
              <a:t>Pictogram</a:t>
            </a:r>
          </a:p>
        </p:txBody>
      </p:sp>
      <p:sp>
        <p:nvSpPr>
          <p:cNvPr id="11" name="Text Placeholder 10">
            <a:extLst>
              <a:ext uri="{FF2B5EF4-FFF2-40B4-BE49-F238E27FC236}">
                <a16:creationId xmlns:a16="http://schemas.microsoft.com/office/drawing/2014/main" id="{B4E44FFD-1EB7-1873-F6D1-67DE839EF09E}"/>
              </a:ext>
            </a:extLst>
          </p:cNvPr>
          <p:cNvSpPr>
            <a:spLocks noGrp="1"/>
          </p:cNvSpPr>
          <p:nvPr>
            <p:ph type="body" sz="quarter" idx="14"/>
          </p:nvPr>
        </p:nvSpPr>
        <p:spPr>
          <a:xfrm>
            <a:off x="6380921" y="4191000"/>
            <a:ext cx="3333316" cy="1524000"/>
          </a:xfrm>
        </p:spPr>
        <p:txBody>
          <a:bodyPr/>
          <a:lstStyle>
            <a:lvl1pPr>
              <a:lnSpc>
                <a:spcPct val="100000"/>
              </a:lnSpc>
              <a:spcBef>
                <a:spcPts val="0"/>
              </a:spcBef>
              <a:defRPr sz="2200">
                <a:solidFill>
                  <a:schemeClr val="tx1"/>
                </a:solidFill>
              </a:defRPr>
            </a:lvl1pPr>
            <a:lvl2pPr marL="201163" indent="-201163">
              <a:lnSpc>
                <a:spcPct val="100000"/>
              </a:lnSpc>
              <a:spcBef>
                <a:spcPts val="0"/>
              </a:spcBef>
              <a:defRPr sz="2200">
                <a:solidFill>
                  <a:schemeClr val="tx1"/>
                </a:solidFill>
              </a:defRPr>
            </a:lvl2pPr>
            <a:lvl3pPr marL="402326" indent="-201163">
              <a:lnSpc>
                <a:spcPct val="100000"/>
              </a:lnSpc>
              <a:spcBef>
                <a:spcPts val="0"/>
              </a:spcBef>
              <a:defRPr sz="2200">
                <a:solidFill>
                  <a:schemeClr val="tx1"/>
                </a:solidFill>
              </a:defRPr>
            </a:lvl3pPr>
            <a:lvl4pPr marL="557770" indent="-201163">
              <a:lnSpc>
                <a:spcPct val="100000"/>
              </a:lnSpc>
              <a:spcBef>
                <a:spcPts val="0"/>
              </a:spcBef>
              <a:defRPr sz="2200">
                <a:solidFill>
                  <a:schemeClr val="tx1"/>
                </a:solidFill>
              </a:defRPr>
            </a:lvl4pPr>
            <a:lvl5pPr>
              <a:lnSpc>
                <a:spcPct val="100000"/>
              </a:lnSpc>
              <a:spcBef>
                <a:spcPts val="0"/>
              </a:spcBef>
              <a:defRPr sz="2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a:extLst>
              <a:ext uri="{FF2B5EF4-FFF2-40B4-BE49-F238E27FC236}">
                <a16:creationId xmlns:a16="http://schemas.microsoft.com/office/drawing/2014/main" id="{007BB90E-D2B7-D6BA-E8F5-B16C3F57F6F9}"/>
              </a:ext>
            </a:extLst>
          </p:cNvPr>
          <p:cNvSpPr>
            <a:spLocks noGrp="1"/>
          </p:cNvSpPr>
          <p:nvPr>
            <p:ph type="ftr" sz="quarter" idx="19"/>
          </p:nvPr>
        </p:nvSpPr>
        <p:spPr>
          <a:xfrm>
            <a:off x="284125" y="6402118"/>
            <a:ext cx="2477765" cy="190500"/>
          </a:xfrm>
          <a:prstGeom prst="rect">
            <a:avLst/>
          </a:prstGeom>
        </p:spPr>
        <p:txBody>
          <a:bodyPr/>
          <a:lstStyle/>
          <a:p>
            <a:endParaRPr lang="en-US"/>
          </a:p>
        </p:txBody>
      </p:sp>
      <p:sp>
        <p:nvSpPr>
          <p:cNvPr id="4" name="Slide Number">
            <a:extLst>
              <a:ext uri="{FF2B5EF4-FFF2-40B4-BE49-F238E27FC236}">
                <a16:creationId xmlns:a16="http://schemas.microsoft.com/office/drawing/2014/main" id="{FDDCE3A8-54F6-70FC-38D0-2AF2D8AB71EE}"/>
              </a:ext>
            </a:extLst>
          </p:cNvPr>
          <p:cNvSpPr txBox="1">
            <a:spLocks noGrp="1"/>
          </p:cNvSpPr>
          <p:nvPr>
            <p:ph type="sldNum" sz="quarter" idx="4"/>
          </p:nvPr>
        </p:nvSpPr>
        <p:spPr>
          <a:xfrm>
            <a:off x="11767910" y="6469419"/>
            <a:ext cx="136791"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552730900"/>
      </p:ext>
    </p:extLst>
  </p:cSld>
  <p:clrMapOvr>
    <a:masterClrMapping/>
  </p:clrMapOvr>
  <p:transition spd="med"/>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userDrawn="1">
  <p:cSld name="Boxes, 4 stacked, small title">
    <p:bg>
      <p:bgPr>
        <a:solidFill>
          <a:schemeClr val="bg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E29EF9E2-1551-8357-22BD-8C43EF5EBE34}"/>
              </a:ext>
            </a:extLst>
          </p:cNvPr>
          <p:cNvSpPr>
            <a:spLocks noGrp="1"/>
          </p:cNvSpPr>
          <p:nvPr>
            <p:ph type="body" sz="quarter" idx="21"/>
          </p:nvPr>
        </p:nvSpPr>
        <p:spPr>
          <a:xfrm>
            <a:off x="287999" y="288036"/>
            <a:ext cx="2477765" cy="570707"/>
          </a:xfrm>
        </p:spPr>
        <p:txBody>
          <a:bodyPr/>
          <a:lstStyle>
            <a:lvl1pPr>
              <a:defRPr sz="1400">
                <a:solidFill>
                  <a:schemeClr val="tx2"/>
                </a:solidFill>
              </a:defRPr>
            </a:lvl1pPr>
          </a:lstStyle>
          <a:p>
            <a:pPr lvl="0"/>
            <a:r>
              <a:rPr lang="en-US"/>
              <a:t>Click to edit Master text styles</a:t>
            </a:r>
          </a:p>
        </p:txBody>
      </p:sp>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287999" y="841249"/>
            <a:ext cx="2857128" cy="1138428"/>
          </a:xfrm>
        </p:spPr>
        <p:txBody>
          <a:bodyPr/>
          <a:lstStyle>
            <a:lvl1pPr>
              <a:lnSpc>
                <a:spcPct val="110000"/>
              </a:lnSpc>
              <a:defRPr sz="1800">
                <a:solidFill>
                  <a:schemeClr val="tx2"/>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p:nvPr>
        </p:nvSpPr>
        <p:spPr>
          <a:xfrm>
            <a:off x="6381682" y="288036"/>
            <a:ext cx="2476177" cy="2572544"/>
          </a:xfrm>
        </p:spPr>
        <p:txBody>
          <a:bodyPr/>
          <a:lstStyle>
            <a:lvl1pPr>
              <a:lnSpc>
                <a:spcPct val="110000"/>
              </a:lnSpc>
              <a:spcBef>
                <a:spcPts val="0"/>
              </a:spcBef>
              <a:defRPr sz="1400" b="0" i="0">
                <a:solidFill>
                  <a:schemeClr val="tx1"/>
                </a:solidFill>
                <a:latin typeface="IBM Plex Sans Light" panose="020B0403050203000203" pitchFamily="34" charset="0"/>
              </a:defRPr>
            </a:lvl1pPr>
            <a:lvl2pPr marL="128013" indent="-128013">
              <a:lnSpc>
                <a:spcPct val="110000"/>
              </a:lnSpc>
              <a:spcBef>
                <a:spcPts val="0"/>
              </a:spcBef>
              <a:defRPr sz="1400" b="0" i="0">
                <a:solidFill>
                  <a:schemeClr val="tx1"/>
                </a:solidFill>
                <a:latin typeface="IBM Plex Sans Light" panose="020B0403050203000203" pitchFamily="34" charset="0"/>
              </a:defRPr>
            </a:lvl2pPr>
            <a:lvl3pPr marL="256026" indent="-128013">
              <a:lnSpc>
                <a:spcPct val="110000"/>
              </a:lnSpc>
              <a:spcBef>
                <a:spcPts val="0"/>
              </a:spcBef>
              <a:defRPr sz="1400" b="0" i="0">
                <a:solidFill>
                  <a:schemeClr val="tx1"/>
                </a:solidFill>
                <a:latin typeface="IBM Plex Sans Light" panose="020B0403050203000203" pitchFamily="34" charset="0"/>
              </a:defRPr>
            </a:lvl3pPr>
            <a:lvl4pPr marL="384038" indent="-128013">
              <a:lnSpc>
                <a:spcPct val="110000"/>
              </a:lnSpc>
              <a:spcBef>
                <a:spcPts val="0"/>
              </a:spcBef>
              <a:defRPr sz="1400" b="0" i="0">
                <a:solidFill>
                  <a:schemeClr val="tx1"/>
                </a:solidFill>
                <a:latin typeface="IBM Plex Sans Light" panose="020B0403050203000203" pitchFamily="34" charset="0"/>
              </a:defRPr>
            </a:lvl4pPr>
            <a:lvl5pPr>
              <a:lnSpc>
                <a:spcPct val="110000"/>
              </a:lnSpc>
              <a:spcBef>
                <a:spcPts val="0"/>
              </a:spcBef>
              <a:defRPr sz="14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p:nvPr>
        </p:nvSpPr>
        <p:spPr>
          <a:xfrm>
            <a:off x="9428523" y="288036"/>
            <a:ext cx="2479352" cy="2572544"/>
          </a:xfrm>
        </p:spPr>
        <p:txBody>
          <a:bodyPr/>
          <a:lstStyle>
            <a:lvl1pPr>
              <a:lnSpc>
                <a:spcPct val="110000"/>
              </a:lnSpc>
              <a:spcBef>
                <a:spcPts val="0"/>
              </a:spcBef>
              <a:defRPr sz="1400" b="0" i="0">
                <a:solidFill>
                  <a:schemeClr val="tx1"/>
                </a:solidFill>
                <a:latin typeface="IBM Plex Sans Light" panose="020B0403050203000203" pitchFamily="34" charset="0"/>
              </a:defRPr>
            </a:lvl1pPr>
            <a:lvl2pPr marL="128013" indent="-128013">
              <a:lnSpc>
                <a:spcPct val="110000"/>
              </a:lnSpc>
              <a:spcBef>
                <a:spcPts val="0"/>
              </a:spcBef>
              <a:defRPr sz="1400" b="0" i="0">
                <a:solidFill>
                  <a:schemeClr val="tx1"/>
                </a:solidFill>
                <a:latin typeface="IBM Plex Sans Light" panose="020B0403050203000203" pitchFamily="34" charset="0"/>
              </a:defRPr>
            </a:lvl2pPr>
            <a:lvl3pPr marL="256026" indent="-128013">
              <a:lnSpc>
                <a:spcPct val="110000"/>
              </a:lnSpc>
              <a:spcBef>
                <a:spcPts val="0"/>
              </a:spcBef>
              <a:defRPr sz="1400" b="0" i="0">
                <a:solidFill>
                  <a:schemeClr val="tx1"/>
                </a:solidFill>
                <a:latin typeface="IBM Plex Sans Light" panose="020B0403050203000203" pitchFamily="34" charset="0"/>
              </a:defRPr>
            </a:lvl3pPr>
            <a:lvl4pPr marL="384038" indent="-128013">
              <a:lnSpc>
                <a:spcPct val="110000"/>
              </a:lnSpc>
              <a:spcBef>
                <a:spcPts val="0"/>
              </a:spcBef>
              <a:defRPr sz="1400" b="0" i="0">
                <a:solidFill>
                  <a:schemeClr val="tx1"/>
                </a:solidFill>
                <a:latin typeface="IBM Plex Sans Light" panose="020B0403050203000203" pitchFamily="34" charset="0"/>
              </a:defRPr>
            </a:lvl4pPr>
            <a:lvl5pPr>
              <a:lnSpc>
                <a:spcPct val="110000"/>
              </a:lnSpc>
              <a:spcBef>
                <a:spcPts val="0"/>
              </a:spcBef>
              <a:defRPr sz="14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a:extLst>
              <a:ext uri="{FF2B5EF4-FFF2-40B4-BE49-F238E27FC236}">
                <a16:creationId xmlns:a16="http://schemas.microsoft.com/office/drawing/2014/main" id="{A5DD5CF1-28D6-74AF-B345-5911CB10D454}"/>
              </a:ext>
            </a:extLst>
          </p:cNvPr>
          <p:cNvSpPr>
            <a:spLocks noGrp="1"/>
          </p:cNvSpPr>
          <p:nvPr>
            <p:ph type="body" sz="quarter" idx="18"/>
          </p:nvPr>
        </p:nvSpPr>
        <p:spPr>
          <a:xfrm>
            <a:off x="6380920" y="3333751"/>
            <a:ext cx="2476177" cy="2476500"/>
          </a:xfrm>
        </p:spPr>
        <p:txBody>
          <a:bodyPr/>
          <a:lstStyle>
            <a:lvl1pPr>
              <a:lnSpc>
                <a:spcPct val="110000"/>
              </a:lnSpc>
              <a:spcBef>
                <a:spcPts val="0"/>
              </a:spcBef>
              <a:defRPr sz="1400" b="0" i="0">
                <a:solidFill>
                  <a:schemeClr val="tx1"/>
                </a:solidFill>
                <a:latin typeface="IBM Plex Sans Light" panose="020B0403050203000203" pitchFamily="34" charset="0"/>
              </a:defRPr>
            </a:lvl1pPr>
            <a:lvl2pPr marL="128013" indent="-128013">
              <a:lnSpc>
                <a:spcPct val="110000"/>
              </a:lnSpc>
              <a:spcBef>
                <a:spcPts val="0"/>
              </a:spcBef>
              <a:defRPr sz="1400" b="0" i="0">
                <a:solidFill>
                  <a:schemeClr val="tx1"/>
                </a:solidFill>
                <a:latin typeface="IBM Plex Sans Light" panose="020B0403050203000203" pitchFamily="34" charset="0"/>
              </a:defRPr>
            </a:lvl2pPr>
            <a:lvl3pPr marL="256026" indent="-128013">
              <a:lnSpc>
                <a:spcPct val="110000"/>
              </a:lnSpc>
              <a:spcBef>
                <a:spcPts val="0"/>
              </a:spcBef>
              <a:defRPr sz="1400" b="0" i="0">
                <a:solidFill>
                  <a:schemeClr val="tx1"/>
                </a:solidFill>
                <a:latin typeface="IBM Plex Sans Light" panose="020B0403050203000203" pitchFamily="34" charset="0"/>
              </a:defRPr>
            </a:lvl3pPr>
            <a:lvl4pPr marL="384038" indent="-128013">
              <a:lnSpc>
                <a:spcPct val="110000"/>
              </a:lnSpc>
              <a:spcBef>
                <a:spcPts val="0"/>
              </a:spcBef>
              <a:defRPr sz="1400" b="0" i="0">
                <a:solidFill>
                  <a:schemeClr val="tx1"/>
                </a:solidFill>
                <a:latin typeface="IBM Plex Sans Light" panose="020B0403050203000203" pitchFamily="34" charset="0"/>
              </a:defRPr>
            </a:lvl4pPr>
            <a:lvl5pPr>
              <a:lnSpc>
                <a:spcPct val="110000"/>
              </a:lnSpc>
              <a:spcBef>
                <a:spcPts val="0"/>
              </a:spcBef>
              <a:defRPr sz="14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1">
            <a:extLst>
              <a:ext uri="{FF2B5EF4-FFF2-40B4-BE49-F238E27FC236}">
                <a16:creationId xmlns:a16="http://schemas.microsoft.com/office/drawing/2014/main" id="{67B1C684-915C-90D4-C69F-C24979A42EFC}"/>
              </a:ext>
            </a:extLst>
          </p:cNvPr>
          <p:cNvSpPr>
            <a:spLocks noGrp="1"/>
          </p:cNvSpPr>
          <p:nvPr>
            <p:ph type="body" sz="quarter" idx="19"/>
          </p:nvPr>
        </p:nvSpPr>
        <p:spPr>
          <a:xfrm>
            <a:off x="9428524" y="3333751"/>
            <a:ext cx="2476177" cy="2476500"/>
          </a:xfrm>
        </p:spPr>
        <p:txBody>
          <a:bodyPr/>
          <a:lstStyle>
            <a:lvl1pPr>
              <a:lnSpc>
                <a:spcPct val="110000"/>
              </a:lnSpc>
              <a:spcBef>
                <a:spcPts val="0"/>
              </a:spcBef>
              <a:defRPr sz="1400" b="0" i="0">
                <a:solidFill>
                  <a:schemeClr val="tx1"/>
                </a:solidFill>
                <a:latin typeface="IBM Plex Sans Light" panose="020B0403050203000203" pitchFamily="34" charset="0"/>
              </a:defRPr>
            </a:lvl1pPr>
            <a:lvl2pPr marL="128013" indent="-128013">
              <a:lnSpc>
                <a:spcPct val="110000"/>
              </a:lnSpc>
              <a:spcBef>
                <a:spcPts val="0"/>
              </a:spcBef>
              <a:defRPr sz="1400" b="0" i="0">
                <a:solidFill>
                  <a:schemeClr val="tx1"/>
                </a:solidFill>
                <a:latin typeface="IBM Plex Sans Light" panose="020B0403050203000203" pitchFamily="34" charset="0"/>
              </a:defRPr>
            </a:lvl2pPr>
            <a:lvl3pPr marL="256026" indent="-128013">
              <a:lnSpc>
                <a:spcPct val="110000"/>
              </a:lnSpc>
              <a:spcBef>
                <a:spcPts val="0"/>
              </a:spcBef>
              <a:defRPr sz="1400" b="0" i="0">
                <a:solidFill>
                  <a:schemeClr val="tx1"/>
                </a:solidFill>
                <a:latin typeface="IBM Plex Sans Light" panose="020B0403050203000203" pitchFamily="34" charset="0"/>
              </a:defRPr>
            </a:lvl3pPr>
            <a:lvl4pPr marL="384038" indent="-128013">
              <a:lnSpc>
                <a:spcPct val="110000"/>
              </a:lnSpc>
              <a:spcBef>
                <a:spcPts val="0"/>
              </a:spcBef>
              <a:defRPr sz="1400" b="0" i="0">
                <a:solidFill>
                  <a:schemeClr val="tx1"/>
                </a:solidFill>
                <a:latin typeface="IBM Plex Sans Light" panose="020B0403050203000203" pitchFamily="34" charset="0"/>
              </a:defRPr>
            </a:lvl4pPr>
            <a:lvl5pPr>
              <a:lnSpc>
                <a:spcPct val="110000"/>
              </a:lnSpc>
              <a:spcBef>
                <a:spcPts val="0"/>
              </a:spcBef>
              <a:defRPr sz="14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CAD46B95-CF19-9C3F-1691-68ABF62095BE}"/>
              </a:ext>
            </a:extLst>
          </p:cNvPr>
          <p:cNvSpPr>
            <a:spLocks noGrp="1"/>
          </p:cNvSpPr>
          <p:nvPr>
            <p:ph type="ftr" sz="quarter" idx="20"/>
          </p:nvPr>
        </p:nvSpPr>
        <p:spPr>
          <a:xfrm>
            <a:off x="284125" y="6402118"/>
            <a:ext cx="2477765" cy="190500"/>
          </a:xfrm>
          <a:prstGeom prst="rect">
            <a:avLst/>
          </a:prstGeom>
        </p:spPr>
        <p:txBody>
          <a:bodyPr/>
          <a:lstStyle/>
          <a:p>
            <a:endParaRPr lang="en-US"/>
          </a:p>
        </p:txBody>
      </p:sp>
      <p:sp>
        <p:nvSpPr>
          <p:cNvPr id="6" name="Slide Number">
            <a:extLst>
              <a:ext uri="{FF2B5EF4-FFF2-40B4-BE49-F238E27FC236}">
                <a16:creationId xmlns:a16="http://schemas.microsoft.com/office/drawing/2014/main" id="{6CE92126-B67C-8301-95D0-A821B804399E}"/>
              </a:ext>
            </a:extLst>
          </p:cNvPr>
          <p:cNvSpPr txBox="1">
            <a:spLocks noGrp="1"/>
          </p:cNvSpPr>
          <p:nvPr>
            <p:ph type="sldNum" sz="quarter" idx="4"/>
          </p:nvPr>
        </p:nvSpPr>
        <p:spPr>
          <a:xfrm>
            <a:off x="11767910" y="6469419"/>
            <a:ext cx="136791"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2742833156"/>
      </p:ext>
    </p:extLst>
  </p:cSld>
  <p:clrMapOvr>
    <a:masterClrMapping/>
  </p:clrMapOvr>
  <p:transition spd="med"/>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userDrawn="1">
  <p:cSld name="Boxes, 4 stacked, large title">
    <p:bg>
      <p:bgPr>
        <a:solidFill>
          <a:schemeClr val="bg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E29EF9E2-1551-8357-22BD-8C43EF5EBE34}"/>
              </a:ext>
            </a:extLst>
          </p:cNvPr>
          <p:cNvSpPr>
            <a:spLocks noGrp="1"/>
          </p:cNvSpPr>
          <p:nvPr>
            <p:ph type="body" sz="quarter" idx="21"/>
          </p:nvPr>
        </p:nvSpPr>
        <p:spPr>
          <a:xfrm>
            <a:off x="287999" y="288037"/>
            <a:ext cx="2477765" cy="224028"/>
          </a:xfrm>
        </p:spPr>
        <p:txBody>
          <a:bodyPr/>
          <a:lstStyle>
            <a:lvl1pPr>
              <a:defRPr sz="1400">
                <a:solidFill>
                  <a:schemeClr val="tx2"/>
                </a:solidFill>
              </a:defRPr>
            </a:lvl1pPr>
          </a:lstStyle>
          <a:p>
            <a:pPr lvl="0"/>
            <a:r>
              <a:rPr lang="en-US"/>
              <a:t>Click to edit Master text styles</a:t>
            </a:r>
          </a:p>
        </p:txBody>
      </p:sp>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287999" y="763525"/>
            <a:ext cx="5521400" cy="1138428"/>
          </a:xfrm>
        </p:spPr>
        <p:txBody>
          <a:bodyPr rIns="457200"/>
          <a:lstStyle>
            <a:lvl1pPr>
              <a:lnSpc>
                <a:spcPct val="110000"/>
              </a:lnSpc>
              <a:defRPr sz="3200">
                <a:solidFill>
                  <a:schemeClr val="tx2"/>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p:nvPr>
        </p:nvSpPr>
        <p:spPr>
          <a:xfrm>
            <a:off x="6380920" y="284956"/>
            <a:ext cx="2476177" cy="2572544"/>
          </a:xfrm>
        </p:spPr>
        <p:txBody>
          <a:bodyPr/>
          <a:lstStyle>
            <a:lvl1pPr>
              <a:lnSpc>
                <a:spcPct val="110000"/>
              </a:lnSpc>
              <a:spcBef>
                <a:spcPts val="0"/>
              </a:spcBef>
              <a:defRPr sz="1400" b="0" i="0">
                <a:solidFill>
                  <a:schemeClr val="tx1"/>
                </a:solidFill>
                <a:latin typeface="IBM Plex Sans Light" panose="020B0403050203000203" pitchFamily="34" charset="0"/>
              </a:defRPr>
            </a:lvl1pPr>
            <a:lvl2pPr marL="128013" indent="-128013">
              <a:lnSpc>
                <a:spcPct val="110000"/>
              </a:lnSpc>
              <a:spcBef>
                <a:spcPts val="0"/>
              </a:spcBef>
              <a:defRPr sz="1400" b="0" i="0">
                <a:solidFill>
                  <a:schemeClr val="tx1"/>
                </a:solidFill>
                <a:latin typeface="IBM Plex Sans Light" panose="020B0403050203000203" pitchFamily="34" charset="0"/>
              </a:defRPr>
            </a:lvl2pPr>
            <a:lvl3pPr marL="256026" indent="-128013">
              <a:lnSpc>
                <a:spcPct val="110000"/>
              </a:lnSpc>
              <a:spcBef>
                <a:spcPts val="0"/>
              </a:spcBef>
              <a:defRPr sz="1400" b="0" i="0">
                <a:solidFill>
                  <a:schemeClr val="tx1"/>
                </a:solidFill>
                <a:latin typeface="IBM Plex Sans Light" panose="020B0403050203000203" pitchFamily="34" charset="0"/>
              </a:defRPr>
            </a:lvl3pPr>
            <a:lvl4pPr marL="384038" indent="-128013">
              <a:lnSpc>
                <a:spcPct val="110000"/>
              </a:lnSpc>
              <a:spcBef>
                <a:spcPts val="0"/>
              </a:spcBef>
              <a:defRPr sz="1400" b="0" i="0">
                <a:solidFill>
                  <a:schemeClr val="tx1"/>
                </a:solidFill>
                <a:latin typeface="IBM Plex Sans Light" panose="020B0403050203000203" pitchFamily="34" charset="0"/>
              </a:defRPr>
            </a:lvl4pPr>
            <a:lvl5pPr>
              <a:lnSpc>
                <a:spcPct val="110000"/>
              </a:lnSpc>
              <a:spcBef>
                <a:spcPts val="0"/>
              </a:spcBef>
              <a:defRPr sz="14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p:nvPr>
        </p:nvSpPr>
        <p:spPr>
          <a:xfrm>
            <a:off x="9428523" y="284956"/>
            <a:ext cx="2479352" cy="2572544"/>
          </a:xfrm>
        </p:spPr>
        <p:txBody>
          <a:bodyPr/>
          <a:lstStyle>
            <a:lvl1pPr>
              <a:lnSpc>
                <a:spcPct val="110000"/>
              </a:lnSpc>
              <a:spcBef>
                <a:spcPts val="0"/>
              </a:spcBef>
              <a:defRPr sz="1400" b="0" i="0">
                <a:solidFill>
                  <a:schemeClr val="tx1"/>
                </a:solidFill>
                <a:latin typeface="IBM Plex Sans Light" panose="020B0403050203000203" pitchFamily="34" charset="0"/>
              </a:defRPr>
            </a:lvl1pPr>
            <a:lvl2pPr marL="128013" indent="-128013">
              <a:lnSpc>
                <a:spcPct val="110000"/>
              </a:lnSpc>
              <a:spcBef>
                <a:spcPts val="0"/>
              </a:spcBef>
              <a:defRPr sz="1400" b="0" i="0">
                <a:solidFill>
                  <a:schemeClr val="tx1"/>
                </a:solidFill>
                <a:latin typeface="IBM Plex Sans Light" panose="020B0403050203000203" pitchFamily="34" charset="0"/>
              </a:defRPr>
            </a:lvl2pPr>
            <a:lvl3pPr marL="256026" indent="-128013">
              <a:lnSpc>
                <a:spcPct val="110000"/>
              </a:lnSpc>
              <a:spcBef>
                <a:spcPts val="0"/>
              </a:spcBef>
              <a:defRPr sz="1400" b="0" i="0">
                <a:solidFill>
                  <a:schemeClr val="tx1"/>
                </a:solidFill>
                <a:latin typeface="IBM Plex Sans Light" panose="020B0403050203000203" pitchFamily="34" charset="0"/>
              </a:defRPr>
            </a:lvl3pPr>
            <a:lvl4pPr marL="384038" indent="-128013">
              <a:lnSpc>
                <a:spcPct val="110000"/>
              </a:lnSpc>
              <a:spcBef>
                <a:spcPts val="0"/>
              </a:spcBef>
              <a:defRPr sz="1400" b="0" i="0">
                <a:solidFill>
                  <a:schemeClr val="tx1"/>
                </a:solidFill>
                <a:latin typeface="IBM Plex Sans Light" panose="020B0403050203000203" pitchFamily="34" charset="0"/>
              </a:defRPr>
            </a:lvl4pPr>
            <a:lvl5pPr>
              <a:lnSpc>
                <a:spcPct val="110000"/>
              </a:lnSpc>
              <a:spcBef>
                <a:spcPts val="0"/>
              </a:spcBef>
              <a:defRPr sz="14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a:extLst>
              <a:ext uri="{FF2B5EF4-FFF2-40B4-BE49-F238E27FC236}">
                <a16:creationId xmlns:a16="http://schemas.microsoft.com/office/drawing/2014/main" id="{A5DD5CF1-28D6-74AF-B345-5911CB10D454}"/>
              </a:ext>
            </a:extLst>
          </p:cNvPr>
          <p:cNvSpPr>
            <a:spLocks noGrp="1"/>
          </p:cNvSpPr>
          <p:nvPr>
            <p:ph type="body" sz="quarter" idx="18"/>
          </p:nvPr>
        </p:nvSpPr>
        <p:spPr>
          <a:xfrm>
            <a:off x="6380920" y="3333751"/>
            <a:ext cx="2476177" cy="2476500"/>
          </a:xfrm>
        </p:spPr>
        <p:txBody>
          <a:bodyPr/>
          <a:lstStyle>
            <a:lvl1pPr>
              <a:lnSpc>
                <a:spcPct val="110000"/>
              </a:lnSpc>
              <a:spcBef>
                <a:spcPts val="0"/>
              </a:spcBef>
              <a:defRPr sz="1400" b="0" i="0">
                <a:solidFill>
                  <a:schemeClr val="tx1"/>
                </a:solidFill>
                <a:latin typeface="IBM Plex Sans Light" panose="020B0403050203000203" pitchFamily="34" charset="0"/>
              </a:defRPr>
            </a:lvl1pPr>
            <a:lvl2pPr marL="128013" indent="-128013">
              <a:lnSpc>
                <a:spcPct val="110000"/>
              </a:lnSpc>
              <a:spcBef>
                <a:spcPts val="0"/>
              </a:spcBef>
              <a:defRPr sz="1400" b="0" i="0">
                <a:solidFill>
                  <a:schemeClr val="tx1"/>
                </a:solidFill>
                <a:latin typeface="IBM Plex Sans Light" panose="020B0403050203000203" pitchFamily="34" charset="0"/>
              </a:defRPr>
            </a:lvl2pPr>
            <a:lvl3pPr marL="256026" indent="-128013">
              <a:lnSpc>
                <a:spcPct val="110000"/>
              </a:lnSpc>
              <a:spcBef>
                <a:spcPts val="0"/>
              </a:spcBef>
              <a:defRPr sz="1400" b="0" i="0">
                <a:solidFill>
                  <a:schemeClr val="tx1"/>
                </a:solidFill>
                <a:latin typeface="IBM Plex Sans Light" panose="020B0403050203000203" pitchFamily="34" charset="0"/>
              </a:defRPr>
            </a:lvl3pPr>
            <a:lvl4pPr marL="384038" indent="-128013">
              <a:lnSpc>
                <a:spcPct val="110000"/>
              </a:lnSpc>
              <a:spcBef>
                <a:spcPts val="0"/>
              </a:spcBef>
              <a:defRPr sz="1400" b="0" i="0">
                <a:solidFill>
                  <a:schemeClr val="tx1"/>
                </a:solidFill>
                <a:latin typeface="IBM Plex Sans Light" panose="020B0403050203000203" pitchFamily="34" charset="0"/>
              </a:defRPr>
            </a:lvl4pPr>
            <a:lvl5pPr>
              <a:lnSpc>
                <a:spcPct val="110000"/>
              </a:lnSpc>
              <a:spcBef>
                <a:spcPts val="0"/>
              </a:spcBef>
              <a:defRPr sz="14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1">
            <a:extLst>
              <a:ext uri="{FF2B5EF4-FFF2-40B4-BE49-F238E27FC236}">
                <a16:creationId xmlns:a16="http://schemas.microsoft.com/office/drawing/2014/main" id="{67B1C684-915C-90D4-C69F-C24979A42EFC}"/>
              </a:ext>
            </a:extLst>
          </p:cNvPr>
          <p:cNvSpPr>
            <a:spLocks noGrp="1"/>
          </p:cNvSpPr>
          <p:nvPr>
            <p:ph type="body" sz="quarter" idx="19"/>
          </p:nvPr>
        </p:nvSpPr>
        <p:spPr>
          <a:xfrm>
            <a:off x="9428524" y="3333751"/>
            <a:ext cx="2476177" cy="2476500"/>
          </a:xfrm>
        </p:spPr>
        <p:txBody>
          <a:bodyPr/>
          <a:lstStyle>
            <a:lvl1pPr>
              <a:lnSpc>
                <a:spcPct val="110000"/>
              </a:lnSpc>
              <a:spcBef>
                <a:spcPts val="0"/>
              </a:spcBef>
              <a:defRPr sz="1400" b="0" i="0">
                <a:solidFill>
                  <a:schemeClr val="tx1"/>
                </a:solidFill>
                <a:latin typeface="IBM Plex Sans Light" panose="020B0403050203000203" pitchFamily="34" charset="0"/>
              </a:defRPr>
            </a:lvl1pPr>
            <a:lvl2pPr marL="128013" indent="-128013">
              <a:lnSpc>
                <a:spcPct val="110000"/>
              </a:lnSpc>
              <a:spcBef>
                <a:spcPts val="0"/>
              </a:spcBef>
              <a:defRPr sz="1400" b="0" i="0">
                <a:solidFill>
                  <a:schemeClr val="tx1"/>
                </a:solidFill>
                <a:latin typeface="IBM Plex Sans Light" panose="020B0403050203000203" pitchFamily="34" charset="0"/>
              </a:defRPr>
            </a:lvl2pPr>
            <a:lvl3pPr marL="256026" indent="-128013">
              <a:lnSpc>
                <a:spcPct val="110000"/>
              </a:lnSpc>
              <a:spcBef>
                <a:spcPts val="0"/>
              </a:spcBef>
              <a:defRPr sz="1400" b="0" i="0">
                <a:solidFill>
                  <a:schemeClr val="tx1"/>
                </a:solidFill>
                <a:latin typeface="IBM Plex Sans Light" panose="020B0403050203000203" pitchFamily="34" charset="0"/>
              </a:defRPr>
            </a:lvl3pPr>
            <a:lvl4pPr marL="384038" indent="-128013">
              <a:lnSpc>
                <a:spcPct val="110000"/>
              </a:lnSpc>
              <a:spcBef>
                <a:spcPts val="0"/>
              </a:spcBef>
              <a:defRPr sz="1400" b="0" i="0">
                <a:solidFill>
                  <a:schemeClr val="tx1"/>
                </a:solidFill>
                <a:latin typeface="IBM Plex Sans Light" panose="020B0403050203000203" pitchFamily="34" charset="0"/>
              </a:defRPr>
            </a:lvl4pPr>
            <a:lvl5pPr>
              <a:lnSpc>
                <a:spcPct val="110000"/>
              </a:lnSpc>
              <a:spcBef>
                <a:spcPts val="0"/>
              </a:spcBef>
              <a:defRPr sz="14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CAD46B95-CF19-9C3F-1691-68ABF62095BE}"/>
              </a:ext>
            </a:extLst>
          </p:cNvPr>
          <p:cNvSpPr>
            <a:spLocks noGrp="1"/>
          </p:cNvSpPr>
          <p:nvPr>
            <p:ph type="ftr" sz="quarter" idx="20"/>
          </p:nvPr>
        </p:nvSpPr>
        <p:spPr>
          <a:xfrm>
            <a:off x="284125" y="6402118"/>
            <a:ext cx="2477765" cy="190500"/>
          </a:xfrm>
          <a:prstGeom prst="rect">
            <a:avLst/>
          </a:prstGeom>
        </p:spPr>
        <p:txBody>
          <a:bodyPr/>
          <a:lstStyle/>
          <a:p>
            <a:endParaRPr lang="en-US"/>
          </a:p>
        </p:txBody>
      </p:sp>
      <p:sp>
        <p:nvSpPr>
          <p:cNvPr id="6" name="Slide Number">
            <a:extLst>
              <a:ext uri="{FF2B5EF4-FFF2-40B4-BE49-F238E27FC236}">
                <a16:creationId xmlns:a16="http://schemas.microsoft.com/office/drawing/2014/main" id="{D8351E8F-C586-866F-37A3-340B3DD347B2}"/>
              </a:ext>
            </a:extLst>
          </p:cNvPr>
          <p:cNvSpPr txBox="1">
            <a:spLocks noGrp="1"/>
          </p:cNvSpPr>
          <p:nvPr>
            <p:ph type="sldNum" sz="quarter" idx="4"/>
          </p:nvPr>
        </p:nvSpPr>
        <p:spPr>
          <a:xfrm>
            <a:off x="11767910" y="6469419"/>
            <a:ext cx="136791"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150545853"/>
      </p:ext>
    </p:extLst>
  </p:cSld>
  <p:clrMapOvr>
    <a:masterClrMapping/>
  </p:clrMapOvr>
  <p:transition spd="med"/>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userDrawn="1">
  <p:cSld name="Boxes, 4 horizontal, small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4353C-7670-AC55-CDA3-888971A5482E}"/>
              </a:ext>
            </a:extLst>
          </p:cNvPr>
          <p:cNvSpPr>
            <a:spLocks noGrp="1"/>
          </p:cNvSpPr>
          <p:nvPr>
            <p:ph type="title"/>
          </p:nvPr>
        </p:nvSpPr>
        <p:spPr>
          <a:xfrm>
            <a:off x="287999" y="288037"/>
            <a:ext cx="2477765" cy="2286793"/>
          </a:xfrm>
        </p:spPr>
        <p:txBody>
          <a:bodyPr/>
          <a:lstStyle>
            <a:lvl1pPr>
              <a:lnSpc>
                <a:spcPct val="100000"/>
              </a:lnSpc>
              <a:defRPr sz="1400">
                <a:solidFill>
                  <a:schemeClr val="tx2"/>
                </a:solidFill>
              </a:defRPr>
            </a:lvl1pPr>
          </a:lstStyle>
          <a:p>
            <a:r>
              <a:rPr lang="en-US"/>
              <a:t>Click to edit Master title style</a:t>
            </a:r>
            <a:endParaRPr lang="en-US" dirty="0"/>
          </a:p>
        </p:txBody>
      </p:sp>
      <p:sp>
        <p:nvSpPr>
          <p:cNvPr id="11" name="Text Placeholder 10">
            <a:extLst>
              <a:ext uri="{FF2B5EF4-FFF2-40B4-BE49-F238E27FC236}">
                <a16:creationId xmlns:a16="http://schemas.microsoft.com/office/drawing/2014/main" id="{2A71C2BF-857E-B291-7D82-5920AF4A5278}"/>
              </a:ext>
            </a:extLst>
          </p:cNvPr>
          <p:cNvSpPr>
            <a:spLocks noGrp="1"/>
          </p:cNvSpPr>
          <p:nvPr>
            <p:ph type="body" sz="quarter" idx="11"/>
          </p:nvPr>
        </p:nvSpPr>
        <p:spPr>
          <a:xfrm>
            <a:off x="287999" y="3328416"/>
            <a:ext cx="2474591" cy="2672459"/>
          </a:xfrm>
        </p:spPr>
        <p:txBody>
          <a:bodyPr/>
          <a:lstStyle>
            <a:lvl1pPr>
              <a:spcBef>
                <a:spcPts val="0"/>
              </a:spcBef>
              <a:defRPr sz="1400">
                <a:solidFill>
                  <a:schemeClr val="tx1"/>
                </a:solidFill>
              </a:defRPr>
            </a:lvl1pPr>
            <a:lvl2pPr marL="128013" indent="-128013">
              <a:spcBef>
                <a:spcPts val="0"/>
              </a:spcBef>
              <a:defRPr sz="1400">
                <a:solidFill>
                  <a:schemeClr val="tx1"/>
                </a:solidFill>
              </a:defRPr>
            </a:lvl2pPr>
            <a:lvl3pPr marL="256026" indent="-128013">
              <a:spcBef>
                <a:spcPts val="0"/>
              </a:spcBef>
              <a:defRPr sz="1400">
                <a:solidFill>
                  <a:schemeClr val="tx1"/>
                </a:solidFill>
              </a:defRPr>
            </a:lvl3pPr>
            <a:lvl4pPr marL="384038" indent="-128013">
              <a:spcBef>
                <a:spcPts val="0"/>
              </a:spcBef>
              <a:defRPr sz="1400">
                <a:solidFill>
                  <a:schemeClr val="tx1"/>
                </a:solidFill>
              </a:defRPr>
            </a:lvl4pPr>
            <a:lvl5pPr>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0">
            <a:extLst>
              <a:ext uri="{FF2B5EF4-FFF2-40B4-BE49-F238E27FC236}">
                <a16:creationId xmlns:a16="http://schemas.microsoft.com/office/drawing/2014/main" id="{257EC586-7CBB-7AC4-C2FA-85F4BA8AA030}"/>
              </a:ext>
            </a:extLst>
          </p:cNvPr>
          <p:cNvSpPr>
            <a:spLocks noGrp="1"/>
          </p:cNvSpPr>
          <p:nvPr>
            <p:ph type="body" sz="quarter" idx="12"/>
          </p:nvPr>
        </p:nvSpPr>
        <p:spPr>
          <a:xfrm>
            <a:off x="3331187" y="3333751"/>
            <a:ext cx="2474591" cy="2672459"/>
          </a:xfrm>
        </p:spPr>
        <p:txBody>
          <a:bodyPr/>
          <a:lstStyle>
            <a:lvl1pPr>
              <a:spcBef>
                <a:spcPts val="0"/>
              </a:spcBef>
              <a:defRPr sz="1400">
                <a:solidFill>
                  <a:schemeClr val="tx1"/>
                </a:solidFill>
              </a:defRPr>
            </a:lvl1pPr>
            <a:lvl2pPr marL="128013" indent="-128013">
              <a:spcBef>
                <a:spcPts val="0"/>
              </a:spcBef>
              <a:defRPr sz="1400">
                <a:solidFill>
                  <a:schemeClr val="tx1"/>
                </a:solidFill>
              </a:defRPr>
            </a:lvl2pPr>
            <a:lvl3pPr marL="256026" indent="-128013">
              <a:spcBef>
                <a:spcPts val="0"/>
              </a:spcBef>
              <a:defRPr sz="1400">
                <a:solidFill>
                  <a:schemeClr val="tx1"/>
                </a:solidFill>
              </a:defRPr>
            </a:lvl3pPr>
            <a:lvl4pPr marL="384038" indent="-128013">
              <a:spcBef>
                <a:spcPts val="0"/>
              </a:spcBef>
              <a:defRPr sz="1400">
                <a:solidFill>
                  <a:schemeClr val="tx1"/>
                </a:solidFill>
              </a:defRPr>
            </a:lvl4pPr>
            <a:lvl5pPr>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10">
            <a:extLst>
              <a:ext uri="{FF2B5EF4-FFF2-40B4-BE49-F238E27FC236}">
                <a16:creationId xmlns:a16="http://schemas.microsoft.com/office/drawing/2014/main" id="{A0ABD1EA-F6CD-F56B-B5E1-034EEB64D63E}"/>
              </a:ext>
            </a:extLst>
          </p:cNvPr>
          <p:cNvSpPr>
            <a:spLocks noGrp="1"/>
          </p:cNvSpPr>
          <p:nvPr>
            <p:ph type="body" sz="quarter" idx="13"/>
          </p:nvPr>
        </p:nvSpPr>
        <p:spPr>
          <a:xfrm>
            <a:off x="6383050" y="3333751"/>
            <a:ext cx="2474591" cy="2672459"/>
          </a:xfrm>
        </p:spPr>
        <p:txBody>
          <a:bodyPr/>
          <a:lstStyle>
            <a:lvl1pPr>
              <a:spcBef>
                <a:spcPts val="0"/>
              </a:spcBef>
              <a:defRPr sz="1400">
                <a:solidFill>
                  <a:schemeClr val="tx1"/>
                </a:solidFill>
              </a:defRPr>
            </a:lvl1pPr>
            <a:lvl2pPr marL="128013" indent="-128013">
              <a:spcBef>
                <a:spcPts val="0"/>
              </a:spcBef>
              <a:defRPr sz="1400">
                <a:solidFill>
                  <a:schemeClr val="tx1"/>
                </a:solidFill>
              </a:defRPr>
            </a:lvl2pPr>
            <a:lvl3pPr marL="256026" indent="-128013">
              <a:spcBef>
                <a:spcPts val="0"/>
              </a:spcBef>
              <a:defRPr sz="1400">
                <a:solidFill>
                  <a:schemeClr val="tx1"/>
                </a:solidFill>
              </a:defRPr>
            </a:lvl3pPr>
            <a:lvl4pPr marL="384038" indent="-128013">
              <a:spcBef>
                <a:spcPts val="0"/>
              </a:spcBef>
              <a:defRPr sz="1400">
                <a:solidFill>
                  <a:schemeClr val="tx1"/>
                </a:solidFill>
              </a:defRPr>
            </a:lvl4pPr>
            <a:lvl5pPr>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Text Placeholder 10">
            <a:extLst>
              <a:ext uri="{FF2B5EF4-FFF2-40B4-BE49-F238E27FC236}">
                <a16:creationId xmlns:a16="http://schemas.microsoft.com/office/drawing/2014/main" id="{0F2DD97F-E181-3C33-32D8-844B57967D83}"/>
              </a:ext>
            </a:extLst>
          </p:cNvPr>
          <p:cNvSpPr>
            <a:spLocks noGrp="1"/>
          </p:cNvSpPr>
          <p:nvPr>
            <p:ph type="body" sz="quarter" idx="14"/>
          </p:nvPr>
        </p:nvSpPr>
        <p:spPr>
          <a:xfrm>
            <a:off x="9428523" y="3333751"/>
            <a:ext cx="2474591" cy="2672459"/>
          </a:xfrm>
        </p:spPr>
        <p:txBody>
          <a:bodyPr/>
          <a:lstStyle>
            <a:lvl1pPr>
              <a:spcBef>
                <a:spcPts val="0"/>
              </a:spcBef>
              <a:defRPr sz="1400">
                <a:solidFill>
                  <a:schemeClr val="tx1"/>
                </a:solidFill>
              </a:defRPr>
            </a:lvl1pPr>
            <a:lvl2pPr marL="128013" indent="-128013">
              <a:spcBef>
                <a:spcPts val="0"/>
              </a:spcBef>
              <a:defRPr sz="1400">
                <a:solidFill>
                  <a:schemeClr val="tx1"/>
                </a:solidFill>
              </a:defRPr>
            </a:lvl2pPr>
            <a:lvl3pPr marL="256026" indent="-128013">
              <a:spcBef>
                <a:spcPts val="0"/>
              </a:spcBef>
              <a:defRPr sz="1400">
                <a:solidFill>
                  <a:schemeClr val="tx1"/>
                </a:solidFill>
              </a:defRPr>
            </a:lvl3pPr>
            <a:lvl4pPr marL="384038" indent="-128013">
              <a:spcBef>
                <a:spcPts val="0"/>
              </a:spcBef>
              <a:defRPr sz="1400">
                <a:solidFill>
                  <a:schemeClr val="tx1"/>
                </a:solidFill>
              </a:defRPr>
            </a:lvl4pPr>
            <a:lvl5pPr>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BAB76B22-9748-7A34-9D32-D77BB1B498E6}"/>
              </a:ext>
            </a:extLst>
          </p:cNvPr>
          <p:cNvSpPr>
            <a:spLocks noGrp="1"/>
          </p:cNvSpPr>
          <p:nvPr>
            <p:ph type="ftr" sz="quarter" idx="15"/>
          </p:nvPr>
        </p:nvSpPr>
        <p:spPr>
          <a:xfrm>
            <a:off x="284125" y="6402118"/>
            <a:ext cx="2477765" cy="190500"/>
          </a:xfrm>
          <a:prstGeom prst="rect">
            <a:avLst/>
          </a:prstGeom>
        </p:spPr>
        <p:txBody>
          <a:bodyPr/>
          <a:lstStyle/>
          <a:p>
            <a:endParaRPr lang="en-US"/>
          </a:p>
        </p:txBody>
      </p:sp>
      <p:sp>
        <p:nvSpPr>
          <p:cNvPr id="5" name="Slide Number">
            <a:extLst>
              <a:ext uri="{FF2B5EF4-FFF2-40B4-BE49-F238E27FC236}">
                <a16:creationId xmlns:a16="http://schemas.microsoft.com/office/drawing/2014/main" id="{7D0BCD34-4CA7-388C-5244-7DC8F9F36FAC}"/>
              </a:ext>
            </a:extLst>
          </p:cNvPr>
          <p:cNvSpPr txBox="1">
            <a:spLocks noGrp="1"/>
          </p:cNvSpPr>
          <p:nvPr>
            <p:ph type="sldNum" sz="quarter" idx="4"/>
          </p:nvPr>
        </p:nvSpPr>
        <p:spPr>
          <a:xfrm>
            <a:off x="11767910" y="6469419"/>
            <a:ext cx="136791"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290193143"/>
      </p:ext>
    </p:extLst>
  </p:cSld>
  <p:clrMapOvr>
    <a:masterClrMapping/>
  </p:clrMapOvr>
  <p:transition spd="med"/>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userDrawn="1">
  <p:cSld name="Boxes, 4 horizontal, large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4353C-7670-AC55-CDA3-888971A5482E}"/>
              </a:ext>
            </a:extLst>
          </p:cNvPr>
          <p:cNvSpPr>
            <a:spLocks noGrp="1"/>
          </p:cNvSpPr>
          <p:nvPr>
            <p:ph type="title"/>
          </p:nvPr>
        </p:nvSpPr>
        <p:spPr>
          <a:xfrm>
            <a:off x="287999" y="192025"/>
            <a:ext cx="5524575" cy="2286793"/>
          </a:xfrm>
        </p:spPr>
        <p:txBody>
          <a:bodyPr rIns="457200"/>
          <a:lstStyle>
            <a:lvl1pPr>
              <a:lnSpc>
                <a:spcPct val="100000"/>
              </a:lnSpc>
              <a:defRPr>
                <a:solidFill>
                  <a:schemeClr val="tx2"/>
                </a:solidFill>
              </a:defRPr>
            </a:lvl1pPr>
          </a:lstStyle>
          <a:p>
            <a:r>
              <a:rPr lang="en-US"/>
              <a:t>Click to edit Master title style</a:t>
            </a:r>
            <a:endParaRPr lang="en-US" dirty="0"/>
          </a:p>
        </p:txBody>
      </p:sp>
      <p:sp>
        <p:nvSpPr>
          <p:cNvPr id="11" name="Text Placeholder 10">
            <a:extLst>
              <a:ext uri="{FF2B5EF4-FFF2-40B4-BE49-F238E27FC236}">
                <a16:creationId xmlns:a16="http://schemas.microsoft.com/office/drawing/2014/main" id="{2A71C2BF-857E-B291-7D82-5920AF4A5278}"/>
              </a:ext>
            </a:extLst>
          </p:cNvPr>
          <p:cNvSpPr>
            <a:spLocks noGrp="1"/>
          </p:cNvSpPr>
          <p:nvPr>
            <p:ph type="body" sz="quarter" idx="11"/>
          </p:nvPr>
        </p:nvSpPr>
        <p:spPr>
          <a:xfrm>
            <a:off x="287999" y="3328416"/>
            <a:ext cx="2474591" cy="2672459"/>
          </a:xfrm>
        </p:spPr>
        <p:txBody>
          <a:bodyPr/>
          <a:lstStyle>
            <a:lvl1pPr>
              <a:spcBef>
                <a:spcPts val="0"/>
              </a:spcBef>
              <a:defRPr sz="1400">
                <a:solidFill>
                  <a:schemeClr val="tx1"/>
                </a:solidFill>
              </a:defRPr>
            </a:lvl1pPr>
            <a:lvl2pPr marL="128013" indent="-128013">
              <a:spcBef>
                <a:spcPts val="0"/>
              </a:spcBef>
              <a:defRPr sz="1400">
                <a:solidFill>
                  <a:schemeClr val="tx1"/>
                </a:solidFill>
              </a:defRPr>
            </a:lvl2pPr>
            <a:lvl3pPr marL="256026" indent="-128013">
              <a:spcBef>
                <a:spcPts val="0"/>
              </a:spcBef>
              <a:defRPr sz="1400">
                <a:solidFill>
                  <a:schemeClr val="tx1"/>
                </a:solidFill>
              </a:defRPr>
            </a:lvl3pPr>
            <a:lvl4pPr marL="384038" indent="-128013">
              <a:spcBef>
                <a:spcPts val="0"/>
              </a:spcBef>
              <a:defRPr sz="1400">
                <a:solidFill>
                  <a:schemeClr val="tx1"/>
                </a:solidFill>
              </a:defRPr>
            </a:lvl4pPr>
            <a:lvl5pPr>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0">
            <a:extLst>
              <a:ext uri="{FF2B5EF4-FFF2-40B4-BE49-F238E27FC236}">
                <a16:creationId xmlns:a16="http://schemas.microsoft.com/office/drawing/2014/main" id="{257EC586-7CBB-7AC4-C2FA-85F4BA8AA030}"/>
              </a:ext>
            </a:extLst>
          </p:cNvPr>
          <p:cNvSpPr>
            <a:spLocks noGrp="1"/>
          </p:cNvSpPr>
          <p:nvPr>
            <p:ph type="body" sz="quarter" idx="12"/>
          </p:nvPr>
        </p:nvSpPr>
        <p:spPr>
          <a:xfrm>
            <a:off x="3334362" y="3333751"/>
            <a:ext cx="2474591" cy="2672459"/>
          </a:xfrm>
        </p:spPr>
        <p:txBody>
          <a:bodyPr/>
          <a:lstStyle>
            <a:lvl1pPr>
              <a:spcBef>
                <a:spcPts val="0"/>
              </a:spcBef>
              <a:defRPr sz="1400">
                <a:solidFill>
                  <a:schemeClr val="tx1"/>
                </a:solidFill>
              </a:defRPr>
            </a:lvl1pPr>
            <a:lvl2pPr marL="128013" indent="-128013">
              <a:spcBef>
                <a:spcPts val="0"/>
              </a:spcBef>
              <a:defRPr sz="1400">
                <a:solidFill>
                  <a:schemeClr val="tx1"/>
                </a:solidFill>
              </a:defRPr>
            </a:lvl2pPr>
            <a:lvl3pPr marL="256026" indent="-128013">
              <a:spcBef>
                <a:spcPts val="0"/>
              </a:spcBef>
              <a:defRPr sz="1400">
                <a:solidFill>
                  <a:schemeClr val="tx1"/>
                </a:solidFill>
              </a:defRPr>
            </a:lvl3pPr>
            <a:lvl4pPr marL="384038" indent="-128013">
              <a:spcBef>
                <a:spcPts val="0"/>
              </a:spcBef>
              <a:defRPr sz="1400">
                <a:solidFill>
                  <a:schemeClr val="tx1"/>
                </a:solidFill>
              </a:defRPr>
            </a:lvl4pPr>
            <a:lvl5pPr>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10">
            <a:extLst>
              <a:ext uri="{FF2B5EF4-FFF2-40B4-BE49-F238E27FC236}">
                <a16:creationId xmlns:a16="http://schemas.microsoft.com/office/drawing/2014/main" id="{A0ABD1EA-F6CD-F56B-B5E1-034EEB64D63E}"/>
              </a:ext>
            </a:extLst>
          </p:cNvPr>
          <p:cNvSpPr>
            <a:spLocks noGrp="1"/>
          </p:cNvSpPr>
          <p:nvPr>
            <p:ph type="body" sz="quarter" idx="13"/>
          </p:nvPr>
        </p:nvSpPr>
        <p:spPr>
          <a:xfrm>
            <a:off x="6383050" y="3333751"/>
            <a:ext cx="2474591" cy="2672459"/>
          </a:xfrm>
        </p:spPr>
        <p:txBody>
          <a:bodyPr/>
          <a:lstStyle>
            <a:lvl1pPr>
              <a:spcBef>
                <a:spcPts val="0"/>
              </a:spcBef>
              <a:defRPr sz="1400">
                <a:solidFill>
                  <a:schemeClr val="tx1"/>
                </a:solidFill>
              </a:defRPr>
            </a:lvl1pPr>
            <a:lvl2pPr marL="128013" indent="-128013">
              <a:spcBef>
                <a:spcPts val="0"/>
              </a:spcBef>
              <a:defRPr sz="1400">
                <a:solidFill>
                  <a:schemeClr val="tx1"/>
                </a:solidFill>
              </a:defRPr>
            </a:lvl2pPr>
            <a:lvl3pPr marL="256026" indent="-128013">
              <a:spcBef>
                <a:spcPts val="0"/>
              </a:spcBef>
              <a:defRPr sz="1400">
                <a:solidFill>
                  <a:schemeClr val="tx1"/>
                </a:solidFill>
              </a:defRPr>
            </a:lvl3pPr>
            <a:lvl4pPr marL="384038" indent="-128013">
              <a:spcBef>
                <a:spcPts val="0"/>
              </a:spcBef>
              <a:defRPr sz="1400">
                <a:solidFill>
                  <a:schemeClr val="tx1"/>
                </a:solidFill>
              </a:defRPr>
            </a:lvl4pPr>
            <a:lvl5pPr>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Text Placeholder 10">
            <a:extLst>
              <a:ext uri="{FF2B5EF4-FFF2-40B4-BE49-F238E27FC236}">
                <a16:creationId xmlns:a16="http://schemas.microsoft.com/office/drawing/2014/main" id="{0F2DD97F-E181-3C33-32D8-844B57967D83}"/>
              </a:ext>
            </a:extLst>
          </p:cNvPr>
          <p:cNvSpPr>
            <a:spLocks noGrp="1"/>
          </p:cNvSpPr>
          <p:nvPr>
            <p:ph type="body" sz="quarter" idx="14"/>
          </p:nvPr>
        </p:nvSpPr>
        <p:spPr>
          <a:xfrm>
            <a:off x="9428523" y="3333751"/>
            <a:ext cx="2474591" cy="2672459"/>
          </a:xfrm>
        </p:spPr>
        <p:txBody>
          <a:bodyPr/>
          <a:lstStyle>
            <a:lvl1pPr>
              <a:spcBef>
                <a:spcPts val="0"/>
              </a:spcBef>
              <a:defRPr sz="1400">
                <a:solidFill>
                  <a:schemeClr val="tx1"/>
                </a:solidFill>
              </a:defRPr>
            </a:lvl1pPr>
            <a:lvl2pPr marL="128013" indent="-128013">
              <a:spcBef>
                <a:spcPts val="0"/>
              </a:spcBef>
              <a:defRPr sz="1400">
                <a:solidFill>
                  <a:schemeClr val="tx1"/>
                </a:solidFill>
              </a:defRPr>
            </a:lvl2pPr>
            <a:lvl3pPr marL="256026" indent="-128013">
              <a:spcBef>
                <a:spcPts val="0"/>
              </a:spcBef>
              <a:defRPr sz="1400">
                <a:solidFill>
                  <a:schemeClr val="tx1"/>
                </a:solidFill>
              </a:defRPr>
            </a:lvl3pPr>
            <a:lvl4pPr marL="384038" indent="-128013">
              <a:spcBef>
                <a:spcPts val="0"/>
              </a:spcBef>
              <a:defRPr sz="1400">
                <a:solidFill>
                  <a:schemeClr val="tx1"/>
                </a:solidFill>
              </a:defRPr>
            </a:lvl4pPr>
            <a:lvl5pPr>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BAB76B22-9748-7A34-9D32-D77BB1B498E6}"/>
              </a:ext>
            </a:extLst>
          </p:cNvPr>
          <p:cNvSpPr>
            <a:spLocks noGrp="1"/>
          </p:cNvSpPr>
          <p:nvPr>
            <p:ph type="ftr" sz="quarter" idx="15"/>
          </p:nvPr>
        </p:nvSpPr>
        <p:spPr>
          <a:xfrm>
            <a:off x="284125" y="6402118"/>
            <a:ext cx="2477765" cy="190500"/>
          </a:xfrm>
          <a:prstGeom prst="rect">
            <a:avLst/>
          </a:prstGeom>
        </p:spPr>
        <p:txBody>
          <a:bodyPr/>
          <a:lstStyle/>
          <a:p>
            <a:endParaRPr lang="en-US"/>
          </a:p>
        </p:txBody>
      </p:sp>
      <p:sp>
        <p:nvSpPr>
          <p:cNvPr id="5" name="Slide Number">
            <a:extLst>
              <a:ext uri="{FF2B5EF4-FFF2-40B4-BE49-F238E27FC236}">
                <a16:creationId xmlns:a16="http://schemas.microsoft.com/office/drawing/2014/main" id="{238163DF-77AB-875A-C8AC-2F8AEABFB85F}"/>
              </a:ext>
            </a:extLst>
          </p:cNvPr>
          <p:cNvSpPr txBox="1">
            <a:spLocks noGrp="1"/>
          </p:cNvSpPr>
          <p:nvPr>
            <p:ph type="sldNum" sz="quarter" idx="4"/>
          </p:nvPr>
        </p:nvSpPr>
        <p:spPr>
          <a:xfrm>
            <a:off x="11767910" y="6469419"/>
            <a:ext cx="136791"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2803628381"/>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48F9F-CB1B-4876-2505-805F5E2BBE3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984CFE0-3820-918C-51A5-45FE3D844E3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9FE8F48-EC34-BAFA-69B8-6A994FA73C74}"/>
              </a:ext>
            </a:extLst>
          </p:cNvPr>
          <p:cNvSpPr>
            <a:spLocks noGrp="1"/>
          </p:cNvSpPr>
          <p:nvPr>
            <p:ph type="dt" sz="half" idx="10"/>
          </p:nvPr>
        </p:nvSpPr>
        <p:spPr/>
        <p:txBody>
          <a:bodyPr/>
          <a:lstStyle/>
          <a:p>
            <a:fld id="{827F9ED2-2E85-D447-8BE4-5CE51C73F884}" type="datetimeFigureOut">
              <a:rPr lang="en-US" smtClean="0"/>
              <a:t>10/21/2024</a:t>
            </a:fld>
            <a:endParaRPr lang="en-US"/>
          </a:p>
        </p:txBody>
      </p:sp>
      <p:sp>
        <p:nvSpPr>
          <p:cNvPr id="5" name="Footer Placeholder 4">
            <a:extLst>
              <a:ext uri="{FF2B5EF4-FFF2-40B4-BE49-F238E27FC236}">
                <a16:creationId xmlns:a16="http://schemas.microsoft.com/office/drawing/2014/main" id="{E0242E31-71B9-8419-04AE-553EBD2AB7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078027-324B-3488-D788-72BE7DC3D422}"/>
              </a:ext>
            </a:extLst>
          </p:cNvPr>
          <p:cNvSpPr>
            <a:spLocks noGrp="1"/>
          </p:cNvSpPr>
          <p:nvPr>
            <p:ph type="sldNum" sz="quarter" idx="12"/>
          </p:nvPr>
        </p:nvSpPr>
        <p:spPr/>
        <p:txBody>
          <a:bodyPr/>
          <a:lstStyle/>
          <a:p>
            <a:fld id="{79011C12-6CA9-9E43-8B97-B1EF46150192}" type="slidenum">
              <a:rPr lang="en-US" smtClean="0"/>
              <a:t>‹#›</a:t>
            </a:fld>
            <a:endParaRPr lang="en-US"/>
          </a:p>
        </p:txBody>
      </p:sp>
    </p:spTree>
    <p:extLst>
      <p:ext uri="{BB962C8B-B14F-4D97-AF65-F5344CB8AC3E}">
        <p14:creationId xmlns:p14="http://schemas.microsoft.com/office/powerpoint/2010/main" val="410328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divider">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287998" y="192024"/>
            <a:ext cx="5524575" cy="1429544"/>
          </a:xfrm>
        </p:spPr>
        <p:txBody>
          <a:bodyPr rIns="457200"/>
          <a:lstStyle>
            <a:lvl1pPr>
              <a:lnSpc>
                <a:spcPct val="100000"/>
              </a:lnSpc>
              <a:defRPr sz="3199">
                <a:solidFill>
                  <a:schemeClr val="tx2"/>
                </a:solidFill>
              </a:defRPr>
            </a:lvl1pPr>
          </a:lstStyle>
          <a:p>
            <a:r>
              <a:rPr lang="en-GB"/>
              <a:t>Click to edit Master title style</a:t>
            </a:r>
            <a:endParaRPr lang="en-US" dirty="0"/>
          </a:p>
        </p:txBody>
      </p:sp>
      <p:sp>
        <p:nvSpPr>
          <p:cNvPr id="5" name="Footer Placeholder 3">
            <a:extLst>
              <a:ext uri="{FF2B5EF4-FFF2-40B4-BE49-F238E27FC236}">
                <a16:creationId xmlns:a16="http://schemas.microsoft.com/office/drawing/2014/main" id="{A289B0F8-E9A7-CF76-E87F-8D4302E8DA4D}"/>
              </a:ext>
            </a:extLst>
          </p:cNvPr>
          <p:cNvSpPr>
            <a:spLocks noGrp="1"/>
          </p:cNvSpPr>
          <p:nvPr>
            <p:ph type="ftr" sz="quarter" idx="18"/>
          </p:nvPr>
        </p:nvSpPr>
        <p:spPr>
          <a:xfrm>
            <a:off x="284125" y="6402118"/>
            <a:ext cx="2477765" cy="190500"/>
          </a:xfrm>
        </p:spPr>
        <p:txBody>
          <a:bodyPr/>
          <a:lstStyle/>
          <a:p>
            <a:endParaRPr lang="en-US" dirty="0"/>
          </a:p>
        </p:txBody>
      </p:sp>
      <p:sp>
        <p:nvSpPr>
          <p:cNvPr id="4" name="Slide Number">
            <a:extLst>
              <a:ext uri="{FF2B5EF4-FFF2-40B4-BE49-F238E27FC236}">
                <a16:creationId xmlns:a16="http://schemas.microsoft.com/office/drawing/2014/main" id="{A4B74093-A800-CB62-8607-A04D569204E2}"/>
              </a:ext>
            </a:extLst>
          </p:cNvPr>
          <p:cNvSpPr txBox="1">
            <a:spLocks noGrp="1"/>
          </p:cNvSpPr>
          <p:nvPr>
            <p:ph type="sldNum" sz="quarter" idx="4"/>
          </p:nvPr>
        </p:nvSpPr>
        <p:spPr>
          <a:xfrm>
            <a:off x="11769264" y="6469419"/>
            <a:ext cx="135436"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2006230451"/>
      </p:ext>
    </p:extLst>
  </p:cSld>
  <p:clrMapOvr>
    <a:masterClrMapping/>
  </p:clrMapOvr>
  <p:transition spd="med"/>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userDrawn="1">
  <p:cSld name="Boxes, 6 stacke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287999" y="288036"/>
            <a:ext cx="2474591" cy="2286795"/>
          </a:xfrm>
        </p:spPr>
        <p:txBody>
          <a:bodyPr/>
          <a:lstStyle>
            <a:lvl1pPr>
              <a:lnSpc>
                <a:spcPct val="110000"/>
              </a:lnSpc>
              <a:defRPr sz="1400">
                <a:solidFill>
                  <a:schemeClr val="tx2"/>
                </a:solidFill>
              </a:defRPr>
            </a:lvl1pPr>
          </a:lstStyle>
          <a:p>
            <a:r>
              <a:rPr lang="en-US"/>
              <a:t>Click to edit Master title style</a:t>
            </a:r>
            <a:endParaRPr lang="en-US" dirty="0"/>
          </a:p>
        </p:txBody>
      </p:sp>
      <p:sp>
        <p:nvSpPr>
          <p:cNvPr id="14" name="Text Placeholder 9">
            <a:extLst>
              <a:ext uri="{FF2B5EF4-FFF2-40B4-BE49-F238E27FC236}">
                <a16:creationId xmlns:a16="http://schemas.microsoft.com/office/drawing/2014/main" id="{B1D44C30-196F-B4B1-540A-E556579735DB}"/>
              </a:ext>
            </a:extLst>
          </p:cNvPr>
          <p:cNvSpPr>
            <a:spLocks noGrp="1"/>
          </p:cNvSpPr>
          <p:nvPr>
            <p:ph type="body" sz="quarter" idx="20"/>
          </p:nvPr>
        </p:nvSpPr>
        <p:spPr>
          <a:xfrm>
            <a:off x="3332556" y="288036"/>
            <a:ext cx="2476177" cy="2572544"/>
          </a:xfrm>
        </p:spPr>
        <p:txBody>
          <a:bodyPr/>
          <a:lstStyle>
            <a:lvl1pPr>
              <a:lnSpc>
                <a:spcPct val="110000"/>
              </a:lnSpc>
              <a:spcBef>
                <a:spcPts val="0"/>
              </a:spcBef>
              <a:defRPr sz="1400" b="0" i="0">
                <a:solidFill>
                  <a:schemeClr val="tx1"/>
                </a:solidFill>
                <a:latin typeface="IBM Plex Sans Light" panose="020B0403050203000203" pitchFamily="34" charset="0"/>
              </a:defRPr>
            </a:lvl1pPr>
            <a:lvl2pPr marL="128013" indent="-128013">
              <a:lnSpc>
                <a:spcPct val="110000"/>
              </a:lnSpc>
              <a:spcBef>
                <a:spcPts val="0"/>
              </a:spcBef>
              <a:defRPr sz="1400" b="0" i="0">
                <a:solidFill>
                  <a:schemeClr val="tx1"/>
                </a:solidFill>
                <a:latin typeface="IBM Plex Sans Light" panose="020B0403050203000203" pitchFamily="34" charset="0"/>
              </a:defRPr>
            </a:lvl2pPr>
            <a:lvl3pPr marL="256026" indent="-128013">
              <a:lnSpc>
                <a:spcPct val="110000"/>
              </a:lnSpc>
              <a:spcBef>
                <a:spcPts val="0"/>
              </a:spcBef>
              <a:defRPr sz="1400" b="0" i="0">
                <a:solidFill>
                  <a:schemeClr val="tx1"/>
                </a:solidFill>
                <a:latin typeface="IBM Plex Sans Light" panose="020B0403050203000203" pitchFamily="34" charset="0"/>
              </a:defRPr>
            </a:lvl3pPr>
            <a:lvl4pPr marL="384038" indent="-128013">
              <a:lnSpc>
                <a:spcPct val="110000"/>
              </a:lnSpc>
              <a:spcBef>
                <a:spcPts val="0"/>
              </a:spcBef>
              <a:defRPr sz="1400" b="0" i="0">
                <a:solidFill>
                  <a:schemeClr val="tx1"/>
                </a:solidFill>
                <a:latin typeface="IBM Plex Sans Light" panose="020B0403050203000203" pitchFamily="34" charset="0"/>
              </a:defRPr>
            </a:lvl4pPr>
            <a:lvl5pPr>
              <a:lnSpc>
                <a:spcPct val="110000"/>
              </a:lnSpc>
              <a:spcBef>
                <a:spcPts val="0"/>
              </a:spcBef>
              <a:defRPr sz="14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p:nvPr>
        </p:nvSpPr>
        <p:spPr>
          <a:xfrm>
            <a:off x="6380920" y="288036"/>
            <a:ext cx="2476177" cy="2572544"/>
          </a:xfrm>
        </p:spPr>
        <p:txBody>
          <a:bodyPr/>
          <a:lstStyle>
            <a:lvl1pPr>
              <a:lnSpc>
                <a:spcPct val="110000"/>
              </a:lnSpc>
              <a:spcBef>
                <a:spcPts val="0"/>
              </a:spcBef>
              <a:defRPr sz="1400" b="0" i="0">
                <a:solidFill>
                  <a:schemeClr val="tx1"/>
                </a:solidFill>
                <a:latin typeface="IBM Plex Sans Light" panose="020B0403050203000203" pitchFamily="34" charset="0"/>
              </a:defRPr>
            </a:lvl1pPr>
            <a:lvl2pPr marL="128013" indent="-128013">
              <a:lnSpc>
                <a:spcPct val="110000"/>
              </a:lnSpc>
              <a:spcBef>
                <a:spcPts val="0"/>
              </a:spcBef>
              <a:defRPr sz="1400" b="0" i="0">
                <a:solidFill>
                  <a:schemeClr val="tx1"/>
                </a:solidFill>
                <a:latin typeface="IBM Plex Sans Light" panose="020B0403050203000203" pitchFamily="34" charset="0"/>
              </a:defRPr>
            </a:lvl2pPr>
            <a:lvl3pPr marL="256026" indent="-128013">
              <a:lnSpc>
                <a:spcPct val="110000"/>
              </a:lnSpc>
              <a:spcBef>
                <a:spcPts val="0"/>
              </a:spcBef>
              <a:defRPr sz="1400" b="0" i="0">
                <a:solidFill>
                  <a:schemeClr val="tx1"/>
                </a:solidFill>
                <a:latin typeface="IBM Plex Sans Light" panose="020B0403050203000203" pitchFamily="34" charset="0"/>
              </a:defRPr>
            </a:lvl3pPr>
            <a:lvl4pPr marL="384038" indent="-128013">
              <a:lnSpc>
                <a:spcPct val="110000"/>
              </a:lnSpc>
              <a:spcBef>
                <a:spcPts val="0"/>
              </a:spcBef>
              <a:defRPr sz="1400" b="0" i="0">
                <a:solidFill>
                  <a:schemeClr val="tx1"/>
                </a:solidFill>
                <a:latin typeface="IBM Plex Sans Light" panose="020B0403050203000203" pitchFamily="34" charset="0"/>
              </a:defRPr>
            </a:lvl4pPr>
            <a:lvl5pPr>
              <a:lnSpc>
                <a:spcPct val="110000"/>
              </a:lnSpc>
              <a:spcBef>
                <a:spcPts val="0"/>
              </a:spcBef>
              <a:defRPr sz="14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p:nvPr>
        </p:nvSpPr>
        <p:spPr>
          <a:xfrm>
            <a:off x="9428523" y="288036"/>
            <a:ext cx="2479352" cy="2572544"/>
          </a:xfrm>
        </p:spPr>
        <p:txBody>
          <a:bodyPr/>
          <a:lstStyle>
            <a:lvl1pPr>
              <a:lnSpc>
                <a:spcPct val="110000"/>
              </a:lnSpc>
              <a:spcBef>
                <a:spcPts val="0"/>
              </a:spcBef>
              <a:defRPr sz="1400" b="0" i="0">
                <a:solidFill>
                  <a:schemeClr val="tx1"/>
                </a:solidFill>
                <a:latin typeface="IBM Plex Sans Light" panose="020B0403050203000203" pitchFamily="34" charset="0"/>
              </a:defRPr>
            </a:lvl1pPr>
            <a:lvl2pPr marL="128013" indent="-128013">
              <a:lnSpc>
                <a:spcPct val="110000"/>
              </a:lnSpc>
              <a:spcBef>
                <a:spcPts val="0"/>
              </a:spcBef>
              <a:defRPr sz="1400" b="0" i="0">
                <a:solidFill>
                  <a:schemeClr val="tx1"/>
                </a:solidFill>
                <a:latin typeface="IBM Plex Sans Light" panose="020B0403050203000203" pitchFamily="34" charset="0"/>
              </a:defRPr>
            </a:lvl2pPr>
            <a:lvl3pPr marL="256026" indent="-128013">
              <a:lnSpc>
                <a:spcPct val="110000"/>
              </a:lnSpc>
              <a:spcBef>
                <a:spcPts val="0"/>
              </a:spcBef>
              <a:defRPr sz="1400" b="0" i="0">
                <a:solidFill>
                  <a:schemeClr val="tx1"/>
                </a:solidFill>
                <a:latin typeface="IBM Plex Sans Light" panose="020B0403050203000203" pitchFamily="34" charset="0"/>
              </a:defRPr>
            </a:lvl3pPr>
            <a:lvl4pPr marL="384038" indent="-128013">
              <a:lnSpc>
                <a:spcPct val="110000"/>
              </a:lnSpc>
              <a:spcBef>
                <a:spcPts val="0"/>
              </a:spcBef>
              <a:defRPr sz="1400" b="0" i="0">
                <a:solidFill>
                  <a:schemeClr val="tx1"/>
                </a:solidFill>
                <a:latin typeface="IBM Plex Sans Light" panose="020B0403050203000203" pitchFamily="34" charset="0"/>
              </a:defRPr>
            </a:lvl4pPr>
            <a:lvl5pPr>
              <a:lnSpc>
                <a:spcPct val="110000"/>
              </a:lnSpc>
              <a:spcBef>
                <a:spcPts val="0"/>
              </a:spcBef>
              <a:defRPr sz="14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Text Placeholder 4">
            <a:extLst>
              <a:ext uri="{FF2B5EF4-FFF2-40B4-BE49-F238E27FC236}">
                <a16:creationId xmlns:a16="http://schemas.microsoft.com/office/drawing/2014/main" id="{AB1A268B-43F5-F600-93B7-6248877F5D30}"/>
              </a:ext>
            </a:extLst>
          </p:cNvPr>
          <p:cNvSpPr>
            <a:spLocks noGrp="1"/>
          </p:cNvSpPr>
          <p:nvPr>
            <p:ph type="body" sz="quarter" idx="21"/>
          </p:nvPr>
        </p:nvSpPr>
        <p:spPr>
          <a:xfrm>
            <a:off x="3334142" y="3333751"/>
            <a:ext cx="2476177" cy="2476500"/>
          </a:xfrm>
        </p:spPr>
        <p:txBody>
          <a:bodyPr/>
          <a:lstStyle>
            <a:lvl1pPr>
              <a:lnSpc>
                <a:spcPct val="110000"/>
              </a:lnSpc>
              <a:spcBef>
                <a:spcPts val="0"/>
              </a:spcBef>
              <a:defRPr sz="1400" b="0" i="0">
                <a:solidFill>
                  <a:schemeClr val="tx1"/>
                </a:solidFill>
                <a:latin typeface="IBM Plex Sans Light" panose="020B0403050203000203" pitchFamily="34" charset="0"/>
              </a:defRPr>
            </a:lvl1pPr>
            <a:lvl2pPr marL="128013" indent="-128013">
              <a:lnSpc>
                <a:spcPct val="110000"/>
              </a:lnSpc>
              <a:spcBef>
                <a:spcPts val="0"/>
              </a:spcBef>
              <a:defRPr sz="1400" b="0" i="0">
                <a:solidFill>
                  <a:schemeClr val="tx1"/>
                </a:solidFill>
                <a:latin typeface="IBM Plex Sans Light" panose="020B0403050203000203" pitchFamily="34" charset="0"/>
              </a:defRPr>
            </a:lvl2pPr>
            <a:lvl3pPr marL="256026" indent="-128013">
              <a:lnSpc>
                <a:spcPct val="110000"/>
              </a:lnSpc>
              <a:spcBef>
                <a:spcPts val="0"/>
              </a:spcBef>
              <a:defRPr sz="1400" b="0" i="0">
                <a:solidFill>
                  <a:schemeClr val="tx1"/>
                </a:solidFill>
                <a:latin typeface="IBM Plex Sans Light" panose="020B0403050203000203" pitchFamily="34" charset="0"/>
              </a:defRPr>
            </a:lvl3pPr>
            <a:lvl4pPr marL="384038" indent="-128013">
              <a:lnSpc>
                <a:spcPct val="110000"/>
              </a:lnSpc>
              <a:spcBef>
                <a:spcPts val="0"/>
              </a:spcBef>
              <a:defRPr sz="1400" b="0" i="0">
                <a:solidFill>
                  <a:schemeClr val="tx1"/>
                </a:solidFill>
                <a:latin typeface="IBM Plex Sans Light" panose="020B0403050203000203" pitchFamily="34" charset="0"/>
              </a:defRPr>
            </a:lvl4pPr>
            <a:lvl5pPr>
              <a:lnSpc>
                <a:spcPct val="110000"/>
              </a:lnSpc>
              <a:spcBef>
                <a:spcPts val="0"/>
              </a:spcBef>
              <a:defRPr sz="14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a:extLst>
              <a:ext uri="{FF2B5EF4-FFF2-40B4-BE49-F238E27FC236}">
                <a16:creationId xmlns:a16="http://schemas.microsoft.com/office/drawing/2014/main" id="{A5DD5CF1-28D6-74AF-B345-5911CB10D454}"/>
              </a:ext>
            </a:extLst>
          </p:cNvPr>
          <p:cNvSpPr>
            <a:spLocks noGrp="1"/>
          </p:cNvSpPr>
          <p:nvPr>
            <p:ph type="body" sz="quarter" idx="18"/>
          </p:nvPr>
        </p:nvSpPr>
        <p:spPr>
          <a:xfrm>
            <a:off x="6380920" y="3333751"/>
            <a:ext cx="2476177" cy="2476500"/>
          </a:xfrm>
        </p:spPr>
        <p:txBody>
          <a:bodyPr/>
          <a:lstStyle>
            <a:lvl1pPr>
              <a:lnSpc>
                <a:spcPct val="110000"/>
              </a:lnSpc>
              <a:spcBef>
                <a:spcPts val="0"/>
              </a:spcBef>
              <a:defRPr sz="1400" b="0" i="0">
                <a:solidFill>
                  <a:schemeClr val="tx1"/>
                </a:solidFill>
                <a:latin typeface="IBM Plex Sans Light" panose="020B0403050203000203" pitchFamily="34" charset="0"/>
              </a:defRPr>
            </a:lvl1pPr>
            <a:lvl2pPr marL="128013" indent="-128013">
              <a:lnSpc>
                <a:spcPct val="110000"/>
              </a:lnSpc>
              <a:spcBef>
                <a:spcPts val="0"/>
              </a:spcBef>
              <a:defRPr sz="1400" b="0" i="0">
                <a:solidFill>
                  <a:schemeClr val="tx1"/>
                </a:solidFill>
                <a:latin typeface="IBM Plex Sans Light" panose="020B0403050203000203" pitchFamily="34" charset="0"/>
              </a:defRPr>
            </a:lvl2pPr>
            <a:lvl3pPr marL="256026" indent="-128013">
              <a:lnSpc>
                <a:spcPct val="110000"/>
              </a:lnSpc>
              <a:spcBef>
                <a:spcPts val="0"/>
              </a:spcBef>
              <a:defRPr sz="1400" b="0" i="0">
                <a:solidFill>
                  <a:schemeClr val="tx1"/>
                </a:solidFill>
                <a:latin typeface="IBM Plex Sans Light" panose="020B0403050203000203" pitchFamily="34" charset="0"/>
              </a:defRPr>
            </a:lvl3pPr>
            <a:lvl4pPr marL="384038" indent="-128013">
              <a:lnSpc>
                <a:spcPct val="110000"/>
              </a:lnSpc>
              <a:spcBef>
                <a:spcPts val="0"/>
              </a:spcBef>
              <a:defRPr sz="1400" b="0" i="0">
                <a:solidFill>
                  <a:schemeClr val="tx1"/>
                </a:solidFill>
                <a:latin typeface="IBM Plex Sans Light" panose="020B0403050203000203" pitchFamily="34" charset="0"/>
              </a:defRPr>
            </a:lvl4pPr>
            <a:lvl5pPr>
              <a:lnSpc>
                <a:spcPct val="110000"/>
              </a:lnSpc>
              <a:spcBef>
                <a:spcPts val="0"/>
              </a:spcBef>
              <a:defRPr sz="14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1">
            <a:extLst>
              <a:ext uri="{FF2B5EF4-FFF2-40B4-BE49-F238E27FC236}">
                <a16:creationId xmlns:a16="http://schemas.microsoft.com/office/drawing/2014/main" id="{67B1C684-915C-90D4-C69F-C24979A42EFC}"/>
              </a:ext>
            </a:extLst>
          </p:cNvPr>
          <p:cNvSpPr>
            <a:spLocks noGrp="1"/>
          </p:cNvSpPr>
          <p:nvPr>
            <p:ph type="body" sz="quarter" idx="19"/>
          </p:nvPr>
        </p:nvSpPr>
        <p:spPr>
          <a:xfrm>
            <a:off x="9428524" y="3333751"/>
            <a:ext cx="2476177" cy="2476500"/>
          </a:xfrm>
        </p:spPr>
        <p:txBody>
          <a:bodyPr/>
          <a:lstStyle>
            <a:lvl1pPr>
              <a:lnSpc>
                <a:spcPct val="110000"/>
              </a:lnSpc>
              <a:spcBef>
                <a:spcPts val="0"/>
              </a:spcBef>
              <a:defRPr sz="1400" b="0" i="0">
                <a:solidFill>
                  <a:schemeClr val="tx1"/>
                </a:solidFill>
                <a:latin typeface="IBM Plex Sans Light" panose="020B0403050203000203" pitchFamily="34" charset="0"/>
              </a:defRPr>
            </a:lvl1pPr>
            <a:lvl2pPr marL="128013" indent="-128013">
              <a:lnSpc>
                <a:spcPct val="110000"/>
              </a:lnSpc>
              <a:spcBef>
                <a:spcPts val="0"/>
              </a:spcBef>
              <a:defRPr sz="1400" b="0" i="0">
                <a:solidFill>
                  <a:schemeClr val="tx1"/>
                </a:solidFill>
                <a:latin typeface="IBM Plex Sans Light" panose="020B0403050203000203" pitchFamily="34" charset="0"/>
              </a:defRPr>
            </a:lvl2pPr>
            <a:lvl3pPr marL="256026" indent="-128013">
              <a:lnSpc>
                <a:spcPct val="110000"/>
              </a:lnSpc>
              <a:spcBef>
                <a:spcPts val="0"/>
              </a:spcBef>
              <a:defRPr sz="1400" b="0" i="0">
                <a:solidFill>
                  <a:schemeClr val="tx1"/>
                </a:solidFill>
                <a:latin typeface="IBM Plex Sans Light" panose="020B0403050203000203" pitchFamily="34" charset="0"/>
              </a:defRPr>
            </a:lvl3pPr>
            <a:lvl4pPr marL="384038" indent="-128013">
              <a:lnSpc>
                <a:spcPct val="110000"/>
              </a:lnSpc>
              <a:spcBef>
                <a:spcPts val="0"/>
              </a:spcBef>
              <a:defRPr sz="1400" b="0" i="0">
                <a:solidFill>
                  <a:schemeClr val="tx1"/>
                </a:solidFill>
                <a:latin typeface="IBM Plex Sans Light" panose="020B0403050203000203" pitchFamily="34" charset="0"/>
              </a:defRPr>
            </a:lvl4pPr>
            <a:lvl5pPr>
              <a:lnSpc>
                <a:spcPct val="110000"/>
              </a:lnSpc>
              <a:spcBef>
                <a:spcPts val="0"/>
              </a:spcBef>
              <a:defRPr sz="14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01A4BD59-9F51-7E32-8659-A763D0799EB2}"/>
              </a:ext>
            </a:extLst>
          </p:cNvPr>
          <p:cNvSpPr>
            <a:spLocks noGrp="1"/>
          </p:cNvSpPr>
          <p:nvPr>
            <p:ph type="ftr" sz="quarter" idx="22"/>
          </p:nvPr>
        </p:nvSpPr>
        <p:spPr>
          <a:xfrm>
            <a:off x="284125" y="6402118"/>
            <a:ext cx="2477765" cy="190500"/>
          </a:xfrm>
          <a:prstGeom prst="rect">
            <a:avLst/>
          </a:prstGeom>
        </p:spPr>
        <p:txBody>
          <a:bodyPr/>
          <a:lstStyle/>
          <a:p>
            <a:endParaRPr lang="en-US"/>
          </a:p>
        </p:txBody>
      </p:sp>
      <p:sp>
        <p:nvSpPr>
          <p:cNvPr id="6" name="Slide Number">
            <a:extLst>
              <a:ext uri="{FF2B5EF4-FFF2-40B4-BE49-F238E27FC236}">
                <a16:creationId xmlns:a16="http://schemas.microsoft.com/office/drawing/2014/main" id="{180E7AB4-F0E4-7C09-7FE7-9F182217FE07}"/>
              </a:ext>
            </a:extLst>
          </p:cNvPr>
          <p:cNvSpPr txBox="1">
            <a:spLocks noGrp="1"/>
          </p:cNvSpPr>
          <p:nvPr>
            <p:ph type="sldNum" sz="quarter" idx="4"/>
          </p:nvPr>
        </p:nvSpPr>
        <p:spPr>
          <a:xfrm>
            <a:off x="11767910" y="6469419"/>
            <a:ext cx="136791"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3738051949"/>
      </p:ext>
    </p:extLst>
  </p:cSld>
  <p:clrMapOvr>
    <a:masterClrMapping/>
  </p:clrMapOvr>
  <p:transition spd="med"/>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userDrawn="1">
  <p:cSld name="Boxes, 6 stacked, icon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A5819-78ED-4475-16CD-65C8A2C5EC85}"/>
              </a:ext>
            </a:extLst>
          </p:cNvPr>
          <p:cNvSpPr>
            <a:spLocks noGrp="1"/>
          </p:cNvSpPr>
          <p:nvPr>
            <p:ph type="title"/>
          </p:nvPr>
        </p:nvSpPr>
        <p:spPr>
          <a:xfrm>
            <a:off x="287999" y="288036"/>
            <a:ext cx="2474591" cy="1429544"/>
          </a:xfrm>
        </p:spPr>
        <p:txBody>
          <a:bodyPr/>
          <a:lstStyle>
            <a:lvl1pPr>
              <a:lnSpc>
                <a:spcPct val="110000"/>
              </a:lnSpc>
              <a:defRPr sz="1400">
                <a:solidFill>
                  <a:schemeClr val="tx2"/>
                </a:solidFill>
              </a:defRPr>
            </a:lvl1pPr>
          </a:lstStyle>
          <a:p>
            <a:r>
              <a:rPr lang="en-US"/>
              <a:t>Click to edit Master title style</a:t>
            </a:r>
            <a:endParaRPr lang="en-US" dirty="0"/>
          </a:p>
        </p:txBody>
      </p:sp>
      <p:cxnSp>
        <p:nvCxnSpPr>
          <p:cNvPr id="24" name="Straight Connector 23" descr="Vertical column divider">
            <a:extLst>
              <a:ext uri="{FF2B5EF4-FFF2-40B4-BE49-F238E27FC236}">
                <a16:creationId xmlns:a16="http://schemas.microsoft.com/office/drawing/2014/main" id="{B5CBE6E3-0E18-8A57-578D-D314948AF14F}"/>
              </a:ext>
              <a:ext uri="{C183D7F6-B498-43B3-948B-1728B52AA6E4}">
                <adec:decorative xmlns:adec="http://schemas.microsoft.com/office/drawing/2017/decorative" val="0"/>
              </a:ext>
            </a:extLst>
          </p:cNvPr>
          <p:cNvCxnSpPr/>
          <p:nvPr userDrawn="1"/>
        </p:nvCxnSpPr>
        <p:spPr bwMode="auto">
          <a:xfrm>
            <a:off x="3047603" y="284958"/>
            <a:ext cx="0" cy="5715793"/>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6" name="Picture Placeholder 15" descr="Place icon here">
            <a:extLst>
              <a:ext uri="{FF2B5EF4-FFF2-40B4-BE49-F238E27FC236}">
                <a16:creationId xmlns:a16="http://schemas.microsoft.com/office/drawing/2014/main" id="{DD1F0C48-79E5-E356-43FC-0FCF2DE89A20}"/>
              </a:ext>
            </a:extLst>
          </p:cNvPr>
          <p:cNvSpPr>
            <a:spLocks noGrp="1"/>
          </p:cNvSpPr>
          <p:nvPr>
            <p:ph type="pic" sz="quarter" idx="17" hasCustomPrompt="1"/>
          </p:nvPr>
        </p:nvSpPr>
        <p:spPr>
          <a:xfrm>
            <a:off x="3333316" y="288037"/>
            <a:ext cx="201141" cy="201612"/>
          </a:xfrm>
        </p:spPr>
        <p:txBody>
          <a:bodyPr/>
          <a:lstStyle>
            <a:lvl1pPr>
              <a:defRPr sz="700">
                <a:solidFill>
                  <a:schemeClr val="tx1"/>
                </a:solidFill>
              </a:defRPr>
            </a:lvl1pPr>
          </a:lstStyle>
          <a:p>
            <a:r>
              <a:rPr lang="en-US" dirty="0"/>
              <a:t>Icon</a:t>
            </a:r>
          </a:p>
        </p:txBody>
      </p:sp>
      <p:sp>
        <p:nvSpPr>
          <p:cNvPr id="5" name="Text Placeholder 4">
            <a:extLst>
              <a:ext uri="{FF2B5EF4-FFF2-40B4-BE49-F238E27FC236}">
                <a16:creationId xmlns:a16="http://schemas.microsoft.com/office/drawing/2014/main" id="{B3148C06-F3C6-0E95-A225-29F730DD158B}"/>
              </a:ext>
            </a:extLst>
          </p:cNvPr>
          <p:cNvSpPr>
            <a:spLocks noGrp="1"/>
          </p:cNvSpPr>
          <p:nvPr>
            <p:ph type="body" sz="quarter" idx="11"/>
          </p:nvPr>
        </p:nvSpPr>
        <p:spPr>
          <a:xfrm>
            <a:off x="3333316" y="666751"/>
            <a:ext cx="2475384" cy="1905000"/>
          </a:xfrm>
        </p:spPr>
        <p:txBody>
          <a:bodyPr/>
          <a:lstStyle>
            <a:lvl1pPr>
              <a:lnSpc>
                <a:spcPct val="110000"/>
              </a:lnSpc>
              <a:spcBef>
                <a:spcPts val="0"/>
              </a:spcBef>
              <a:defRPr sz="1200">
                <a:solidFill>
                  <a:schemeClr val="tx1"/>
                </a:solidFill>
              </a:defRPr>
            </a:lvl1pPr>
            <a:lvl2pPr marL="109725" indent="-109725">
              <a:lnSpc>
                <a:spcPct val="110000"/>
              </a:lnSpc>
              <a:spcBef>
                <a:spcPts val="0"/>
              </a:spcBef>
              <a:defRPr sz="1200">
                <a:solidFill>
                  <a:schemeClr val="tx1"/>
                </a:solidFill>
              </a:defRPr>
            </a:lvl2pPr>
            <a:lvl3pPr marL="219451" indent="-109725">
              <a:lnSpc>
                <a:spcPct val="110000"/>
              </a:lnSpc>
              <a:spcBef>
                <a:spcPts val="0"/>
              </a:spcBef>
              <a:defRPr sz="1200">
                <a:solidFill>
                  <a:schemeClr val="tx1"/>
                </a:solidFill>
              </a:defRPr>
            </a:lvl3pPr>
            <a:lvl4pPr marL="329176" indent="-109725">
              <a:lnSpc>
                <a:spcPct val="110000"/>
              </a:lnSpc>
              <a:spcBef>
                <a:spcPts val="0"/>
              </a:spcBef>
              <a:defRPr sz="1200">
                <a:solidFill>
                  <a:schemeClr val="tx1"/>
                </a:solidFill>
              </a:defRPr>
            </a:lvl4pPr>
            <a:lvl5pPr>
              <a:lnSpc>
                <a:spcPct val="110000"/>
              </a:lnSpc>
              <a:spcBef>
                <a:spcPts val="0"/>
              </a:spcBef>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28" name="Straight Connector 27" descr="Vertical column divider">
            <a:extLst>
              <a:ext uri="{FF2B5EF4-FFF2-40B4-BE49-F238E27FC236}">
                <a16:creationId xmlns:a16="http://schemas.microsoft.com/office/drawing/2014/main" id="{52FF3B59-8BBA-8C99-9D4D-743723E434FC}"/>
              </a:ext>
              <a:ext uri="{C183D7F6-B498-43B3-948B-1728B52AA6E4}">
                <adec:decorative xmlns:adec="http://schemas.microsoft.com/office/drawing/2017/decorative" val="0"/>
              </a:ext>
            </a:extLst>
          </p:cNvPr>
          <p:cNvCxnSpPr/>
          <p:nvPr userDrawn="1"/>
        </p:nvCxnSpPr>
        <p:spPr bwMode="auto">
          <a:xfrm>
            <a:off x="6093683" y="283465"/>
            <a:ext cx="0" cy="5715793"/>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7" name="Picture Placeholder 15" descr="Place icon here">
            <a:extLst>
              <a:ext uri="{FF2B5EF4-FFF2-40B4-BE49-F238E27FC236}">
                <a16:creationId xmlns:a16="http://schemas.microsoft.com/office/drawing/2014/main" id="{18E9E323-0756-7849-8F52-19C58A517BD5}"/>
              </a:ext>
            </a:extLst>
          </p:cNvPr>
          <p:cNvSpPr>
            <a:spLocks noGrp="1"/>
          </p:cNvSpPr>
          <p:nvPr>
            <p:ph type="pic" sz="quarter" idx="18" hasCustomPrompt="1"/>
          </p:nvPr>
        </p:nvSpPr>
        <p:spPr>
          <a:xfrm>
            <a:off x="6380920" y="288037"/>
            <a:ext cx="201141" cy="201612"/>
          </a:xfrm>
        </p:spPr>
        <p:txBody>
          <a:bodyPr/>
          <a:lstStyle>
            <a:lvl1pPr>
              <a:defRPr sz="700">
                <a:solidFill>
                  <a:schemeClr val="tx1"/>
                </a:solidFill>
              </a:defRPr>
            </a:lvl1pPr>
          </a:lstStyle>
          <a:p>
            <a:r>
              <a:rPr lang="en-US"/>
              <a:t>Icon</a:t>
            </a:r>
          </a:p>
        </p:txBody>
      </p:sp>
      <p:sp>
        <p:nvSpPr>
          <p:cNvPr id="6" name="Text Placeholder 4">
            <a:extLst>
              <a:ext uri="{FF2B5EF4-FFF2-40B4-BE49-F238E27FC236}">
                <a16:creationId xmlns:a16="http://schemas.microsoft.com/office/drawing/2014/main" id="{81FD5E03-A007-B728-4616-E05622A43A3D}"/>
              </a:ext>
            </a:extLst>
          </p:cNvPr>
          <p:cNvSpPr>
            <a:spLocks noGrp="1"/>
          </p:cNvSpPr>
          <p:nvPr>
            <p:ph type="body" sz="quarter" idx="12"/>
          </p:nvPr>
        </p:nvSpPr>
        <p:spPr>
          <a:xfrm>
            <a:off x="6380921" y="666751"/>
            <a:ext cx="2476177" cy="1905000"/>
          </a:xfrm>
        </p:spPr>
        <p:txBody>
          <a:bodyPr/>
          <a:lstStyle>
            <a:lvl1pPr>
              <a:lnSpc>
                <a:spcPct val="110000"/>
              </a:lnSpc>
              <a:spcBef>
                <a:spcPts val="0"/>
              </a:spcBef>
              <a:defRPr sz="1200">
                <a:solidFill>
                  <a:schemeClr val="tx1"/>
                </a:solidFill>
              </a:defRPr>
            </a:lvl1pPr>
            <a:lvl2pPr marL="109725" indent="-109725">
              <a:lnSpc>
                <a:spcPct val="110000"/>
              </a:lnSpc>
              <a:spcBef>
                <a:spcPts val="0"/>
              </a:spcBef>
              <a:defRPr sz="1200">
                <a:solidFill>
                  <a:schemeClr val="tx1"/>
                </a:solidFill>
              </a:defRPr>
            </a:lvl2pPr>
            <a:lvl3pPr marL="219451" indent="-109725">
              <a:lnSpc>
                <a:spcPct val="110000"/>
              </a:lnSpc>
              <a:spcBef>
                <a:spcPts val="0"/>
              </a:spcBef>
              <a:defRPr sz="1200">
                <a:solidFill>
                  <a:schemeClr val="tx1"/>
                </a:solidFill>
              </a:defRPr>
            </a:lvl3pPr>
            <a:lvl4pPr marL="329176" indent="-109725">
              <a:lnSpc>
                <a:spcPct val="110000"/>
              </a:lnSpc>
              <a:spcBef>
                <a:spcPts val="0"/>
              </a:spcBef>
              <a:defRPr sz="1200">
                <a:solidFill>
                  <a:schemeClr val="tx1"/>
                </a:solidFill>
              </a:defRPr>
            </a:lvl4pPr>
            <a:lvl5pPr>
              <a:lnSpc>
                <a:spcPct val="110000"/>
              </a:lnSpc>
              <a:spcBef>
                <a:spcPts val="0"/>
              </a:spcBef>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27" name="Straight Connector 26" descr="Vertical column divider">
            <a:extLst>
              <a:ext uri="{FF2B5EF4-FFF2-40B4-BE49-F238E27FC236}">
                <a16:creationId xmlns:a16="http://schemas.microsoft.com/office/drawing/2014/main" id="{47200B05-7E36-4E03-3739-0BA983764616}"/>
              </a:ext>
              <a:ext uri="{C183D7F6-B498-43B3-948B-1728B52AA6E4}">
                <adec:decorative xmlns:adec="http://schemas.microsoft.com/office/drawing/2017/decorative" val="0"/>
              </a:ext>
            </a:extLst>
          </p:cNvPr>
          <p:cNvCxnSpPr/>
          <p:nvPr userDrawn="1"/>
        </p:nvCxnSpPr>
        <p:spPr bwMode="auto">
          <a:xfrm>
            <a:off x="9142809" y="284958"/>
            <a:ext cx="0" cy="5715793"/>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8" name="Picture Placeholder 15" descr="Place icon here">
            <a:extLst>
              <a:ext uri="{FF2B5EF4-FFF2-40B4-BE49-F238E27FC236}">
                <a16:creationId xmlns:a16="http://schemas.microsoft.com/office/drawing/2014/main" id="{7C3BFFDB-5499-B3D7-98B2-1ABDA7D5C9DD}"/>
              </a:ext>
            </a:extLst>
          </p:cNvPr>
          <p:cNvSpPr>
            <a:spLocks noGrp="1"/>
          </p:cNvSpPr>
          <p:nvPr>
            <p:ph type="pic" sz="quarter" idx="19" hasCustomPrompt="1"/>
          </p:nvPr>
        </p:nvSpPr>
        <p:spPr>
          <a:xfrm>
            <a:off x="9428523" y="288037"/>
            <a:ext cx="201141" cy="201612"/>
          </a:xfrm>
        </p:spPr>
        <p:txBody>
          <a:bodyPr/>
          <a:lstStyle>
            <a:lvl1pPr>
              <a:defRPr sz="700">
                <a:solidFill>
                  <a:schemeClr val="tx1"/>
                </a:solidFill>
              </a:defRPr>
            </a:lvl1pPr>
          </a:lstStyle>
          <a:p>
            <a:r>
              <a:rPr lang="en-US"/>
              <a:t>Icon</a:t>
            </a:r>
          </a:p>
        </p:txBody>
      </p:sp>
      <p:sp>
        <p:nvSpPr>
          <p:cNvPr id="7" name="Text Placeholder 4">
            <a:extLst>
              <a:ext uri="{FF2B5EF4-FFF2-40B4-BE49-F238E27FC236}">
                <a16:creationId xmlns:a16="http://schemas.microsoft.com/office/drawing/2014/main" id="{EEC06719-7195-BBE7-0154-56A039A4B388}"/>
              </a:ext>
            </a:extLst>
          </p:cNvPr>
          <p:cNvSpPr>
            <a:spLocks noGrp="1"/>
          </p:cNvSpPr>
          <p:nvPr>
            <p:ph type="body" sz="quarter" idx="13"/>
          </p:nvPr>
        </p:nvSpPr>
        <p:spPr>
          <a:xfrm>
            <a:off x="9428524" y="666751"/>
            <a:ext cx="2476177" cy="1905000"/>
          </a:xfrm>
        </p:spPr>
        <p:txBody>
          <a:bodyPr/>
          <a:lstStyle>
            <a:lvl1pPr>
              <a:lnSpc>
                <a:spcPct val="110000"/>
              </a:lnSpc>
              <a:spcBef>
                <a:spcPts val="0"/>
              </a:spcBef>
              <a:defRPr sz="1200">
                <a:solidFill>
                  <a:schemeClr val="tx1"/>
                </a:solidFill>
              </a:defRPr>
            </a:lvl1pPr>
            <a:lvl2pPr marL="109725" indent="-109725">
              <a:lnSpc>
                <a:spcPct val="110000"/>
              </a:lnSpc>
              <a:spcBef>
                <a:spcPts val="0"/>
              </a:spcBef>
              <a:defRPr sz="1200">
                <a:solidFill>
                  <a:schemeClr val="tx1"/>
                </a:solidFill>
              </a:defRPr>
            </a:lvl2pPr>
            <a:lvl3pPr marL="219451" indent="-109725">
              <a:lnSpc>
                <a:spcPct val="110000"/>
              </a:lnSpc>
              <a:spcBef>
                <a:spcPts val="0"/>
              </a:spcBef>
              <a:defRPr sz="1200">
                <a:solidFill>
                  <a:schemeClr val="tx1"/>
                </a:solidFill>
              </a:defRPr>
            </a:lvl3pPr>
            <a:lvl4pPr marL="329176" indent="-109725">
              <a:lnSpc>
                <a:spcPct val="110000"/>
              </a:lnSpc>
              <a:spcBef>
                <a:spcPts val="0"/>
              </a:spcBef>
              <a:defRPr sz="1200">
                <a:solidFill>
                  <a:schemeClr val="tx1"/>
                </a:solidFill>
              </a:defRPr>
            </a:lvl4pPr>
            <a:lvl5pPr>
              <a:lnSpc>
                <a:spcPct val="110000"/>
              </a:lnSpc>
              <a:spcBef>
                <a:spcPts val="0"/>
              </a:spcBef>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23" name="Straight Connector 22" descr="Horizontal row divider">
            <a:extLst>
              <a:ext uri="{FF2B5EF4-FFF2-40B4-BE49-F238E27FC236}">
                <a16:creationId xmlns:a16="http://schemas.microsoft.com/office/drawing/2014/main" id="{252CDB94-BA57-B58F-95F0-D406FE34BB40}"/>
              </a:ext>
              <a:ext uri="{C183D7F6-B498-43B3-948B-1728B52AA6E4}">
                <adec:decorative xmlns:adec="http://schemas.microsoft.com/office/drawing/2017/decorative" val="0"/>
              </a:ext>
            </a:extLst>
          </p:cNvPr>
          <p:cNvCxnSpPr>
            <a:cxnSpLocks/>
          </p:cNvCxnSpPr>
          <p:nvPr userDrawn="1"/>
        </p:nvCxnSpPr>
        <p:spPr bwMode="auto">
          <a:xfrm>
            <a:off x="3047605" y="3048000"/>
            <a:ext cx="8860271"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9" name="Picture Placeholder 15" descr="Place icon here">
            <a:extLst>
              <a:ext uri="{FF2B5EF4-FFF2-40B4-BE49-F238E27FC236}">
                <a16:creationId xmlns:a16="http://schemas.microsoft.com/office/drawing/2014/main" id="{C00295A2-8D30-455D-EBB9-FA7A46791936}"/>
              </a:ext>
            </a:extLst>
          </p:cNvPr>
          <p:cNvSpPr>
            <a:spLocks noGrp="1"/>
          </p:cNvSpPr>
          <p:nvPr>
            <p:ph type="pic" sz="quarter" idx="20" hasCustomPrompt="1"/>
          </p:nvPr>
        </p:nvSpPr>
        <p:spPr>
          <a:xfrm>
            <a:off x="3333316" y="3347317"/>
            <a:ext cx="201141" cy="201612"/>
          </a:xfrm>
        </p:spPr>
        <p:txBody>
          <a:bodyPr/>
          <a:lstStyle>
            <a:lvl1pPr>
              <a:defRPr sz="700">
                <a:solidFill>
                  <a:schemeClr val="tx1"/>
                </a:solidFill>
              </a:defRPr>
            </a:lvl1pPr>
          </a:lstStyle>
          <a:p>
            <a:r>
              <a:rPr lang="en-US"/>
              <a:t>Icon</a:t>
            </a:r>
          </a:p>
        </p:txBody>
      </p:sp>
      <p:sp>
        <p:nvSpPr>
          <p:cNvPr id="8" name="Text Placeholder 4">
            <a:extLst>
              <a:ext uri="{FF2B5EF4-FFF2-40B4-BE49-F238E27FC236}">
                <a16:creationId xmlns:a16="http://schemas.microsoft.com/office/drawing/2014/main" id="{2704E464-B0E0-CDD0-B14B-FA6386285AEC}"/>
              </a:ext>
            </a:extLst>
          </p:cNvPr>
          <p:cNvSpPr>
            <a:spLocks noGrp="1"/>
          </p:cNvSpPr>
          <p:nvPr>
            <p:ph type="body" sz="quarter" idx="14"/>
          </p:nvPr>
        </p:nvSpPr>
        <p:spPr>
          <a:xfrm>
            <a:off x="3333316" y="3714751"/>
            <a:ext cx="2475384" cy="1905000"/>
          </a:xfrm>
        </p:spPr>
        <p:txBody>
          <a:bodyPr/>
          <a:lstStyle>
            <a:lvl1pPr>
              <a:lnSpc>
                <a:spcPct val="110000"/>
              </a:lnSpc>
              <a:spcBef>
                <a:spcPts val="0"/>
              </a:spcBef>
              <a:defRPr sz="1200">
                <a:solidFill>
                  <a:schemeClr val="tx1"/>
                </a:solidFill>
              </a:defRPr>
            </a:lvl1pPr>
            <a:lvl2pPr marL="109725" indent="-109725">
              <a:lnSpc>
                <a:spcPct val="110000"/>
              </a:lnSpc>
              <a:spcBef>
                <a:spcPts val="0"/>
              </a:spcBef>
              <a:defRPr sz="1200">
                <a:solidFill>
                  <a:schemeClr val="tx1"/>
                </a:solidFill>
              </a:defRPr>
            </a:lvl2pPr>
            <a:lvl3pPr marL="219451" indent="-109725">
              <a:lnSpc>
                <a:spcPct val="110000"/>
              </a:lnSpc>
              <a:spcBef>
                <a:spcPts val="0"/>
              </a:spcBef>
              <a:defRPr sz="1200">
                <a:solidFill>
                  <a:schemeClr val="tx1"/>
                </a:solidFill>
              </a:defRPr>
            </a:lvl3pPr>
            <a:lvl4pPr marL="329176" indent="-109725">
              <a:lnSpc>
                <a:spcPct val="110000"/>
              </a:lnSpc>
              <a:spcBef>
                <a:spcPts val="0"/>
              </a:spcBef>
              <a:defRPr sz="1200">
                <a:solidFill>
                  <a:schemeClr val="tx1"/>
                </a:solidFill>
              </a:defRPr>
            </a:lvl4pPr>
            <a:lvl5pPr>
              <a:lnSpc>
                <a:spcPct val="110000"/>
              </a:lnSpc>
              <a:spcBef>
                <a:spcPts val="0"/>
              </a:spcBef>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Picture Placeholder 15" descr="Place icon here">
            <a:extLst>
              <a:ext uri="{FF2B5EF4-FFF2-40B4-BE49-F238E27FC236}">
                <a16:creationId xmlns:a16="http://schemas.microsoft.com/office/drawing/2014/main" id="{F30F0F2C-CA19-3A79-4375-EB8A00FA887C}"/>
              </a:ext>
            </a:extLst>
          </p:cNvPr>
          <p:cNvSpPr>
            <a:spLocks noGrp="1"/>
          </p:cNvSpPr>
          <p:nvPr>
            <p:ph type="pic" sz="quarter" idx="21" hasCustomPrompt="1"/>
          </p:nvPr>
        </p:nvSpPr>
        <p:spPr>
          <a:xfrm>
            <a:off x="6380920" y="3347317"/>
            <a:ext cx="201141" cy="201612"/>
          </a:xfrm>
        </p:spPr>
        <p:txBody>
          <a:bodyPr/>
          <a:lstStyle>
            <a:lvl1pPr>
              <a:defRPr sz="700">
                <a:solidFill>
                  <a:schemeClr val="tx1"/>
                </a:solidFill>
              </a:defRPr>
            </a:lvl1pPr>
          </a:lstStyle>
          <a:p>
            <a:r>
              <a:rPr lang="en-US"/>
              <a:t>Icon</a:t>
            </a:r>
          </a:p>
        </p:txBody>
      </p:sp>
      <p:sp>
        <p:nvSpPr>
          <p:cNvPr id="9" name="Text Placeholder 4">
            <a:extLst>
              <a:ext uri="{FF2B5EF4-FFF2-40B4-BE49-F238E27FC236}">
                <a16:creationId xmlns:a16="http://schemas.microsoft.com/office/drawing/2014/main" id="{E96B64B8-6DA8-8704-DD30-37587B3E6824}"/>
              </a:ext>
            </a:extLst>
          </p:cNvPr>
          <p:cNvSpPr>
            <a:spLocks noGrp="1"/>
          </p:cNvSpPr>
          <p:nvPr>
            <p:ph type="body" sz="quarter" idx="15"/>
          </p:nvPr>
        </p:nvSpPr>
        <p:spPr>
          <a:xfrm>
            <a:off x="6380920" y="3714750"/>
            <a:ext cx="2475384" cy="1896341"/>
          </a:xfrm>
        </p:spPr>
        <p:txBody>
          <a:bodyPr/>
          <a:lstStyle>
            <a:lvl1pPr>
              <a:lnSpc>
                <a:spcPct val="110000"/>
              </a:lnSpc>
              <a:spcBef>
                <a:spcPts val="0"/>
              </a:spcBef>
              <a:defRPr sz="1200">
                <a:solidFill>
                  <a:schemeClr val="tx1"/>
                </a:solidFill>
              </a:defRPr>
            </a:lvl1pPr>
            <a:lvl2pPr marL="109725" indent="-109725">
              <a:lnSpc>
                <a:spcPct val="110000"/>
              </a:lnSpc>
              <a:spcBef>
                <a:spcPts val="0"/>
              </a:spcBef>
              <a:defRPr sz="1200">
                <a:solidFill>
                  <a:schemeClr val="tx1"/>
                </a:solidFill>
              </a:defRPr>
            </a:lvl2pPr>
            <a:lvl3pPr marL="219451" indent="-109725">
              <a:lnSpc>
                <a:spcPct val="110000"/>
              </a:lnSpc>
              <a:spcBef>
                <a:spcPts val="0"/>
              </a:spcBef>
              <a:defRPr sz="1200">
                <a:solidFill>
                  <a:schemeClr val="tx1"/>
                </a:solidFill>
              </a:defRPr>
            </a:lvl3pPr>
            <a:lvl4pPr marL="329176" indent="-109725">
              <a:lnSpc>
                <a:spcPct val="110000"/>
              </a:lnSpc>
              <a:spcBef>
                <a:spcPts val="0"/>
              </a:spcBef>
              <a:defRPr sz="1200">
                <a:solidFill>
                  <a:schemeClr val="tx1"/>
                </a:solidFill>
              </a:defRPr>
            </a:lvl4pPr>
            <a:lvl5pPr>
              <a:lnSpc>
                <a:spcPct val="110000"/>
              </a:lnSpc>
              <a:spcBef>
                <a:spcPts val="0"/>
              </a:spcBef>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15" descr="Place icon here">
            <a:extLst>
              <a:ext uri="{FF2B5EF4-FFF2-40B4-BE49-F238E27FC236}">
                <a16:creationId xmlns:a16="http://schemas.microsoft.com/office/drawing/2014/main" id="{9354D8C6-F61D-3FC1-07F8-FEE730E2D7A8}"/>
              </a:ext>
            </a:extLst>
          </p:cNvPr>
          <p:cNvSpPr>
            <a:spLocks noGrp="1"/>
          </p:cNvSpPr>
          <p:nvPr>
            <p:ph type="pic" sz="quarter" idx="22" hasCustomPrompt="1"/>
          </p:nvPr>
        </p:nvSpPr>
        <p:spPr>
          <a:xfrm>
            <a:off x="9428523" y="3347317"/>
            <a:ext cx="201141" cy="201612"/>
          </a:xfrm>
        </p:spPr>
        <p:txBody>
          <a:bodyPr/>
          <a:lstStyle>
            <a:lvl1pPr>
              <a:defRPr sz="700">
                <a:solidFill>
                  <a:schemeClr val="tx1"/>
                </a:solidFill>
              </a:defRPr>
            </a:lvl1pPr>
          </a:lstStyle>
          <a:p>
            <a:r>
              <a:rPr lang="en-US"/>
              <a:t>Icon</a:t>
            </a:r>
          </a:p>
        </p:txBody>
      </p:sp>
      <p:sp>
        <p:nvSpPr>
          <p:cNvPr id="10" name="Text Placeholder 4">
            <a:extLst>
              <a:ext uri="{FF2B5EF4-FFF2-40B4-BE49-F238E27FC236}">
                <a16:creationId xmlns:a16="http://schemas.microsoft.com/office/drawing/2014/main" id="{AF965C82-A0A6-A670-C10A-6073DD3549EB}"/>
              </a:ext>
            </a:extLst>
          </p:cNvPr>
          <p:cNvSpPr>
            <a:spLocks noGrp="1"/>
          </p:cNvSpPr>
          <p:nvPr>
            <p:ph type="body" sz="quarter" idx="16"/>
          </p:nvPr>
        </p:nvSpPr>
        <p:spPr>
          <a:xfrm>
            <a:off x="9428524" y="3714751"/>
            <a:ext cx="2476177" cy="1905000"/>
          </a:xfrm>
        </p:spPr>
        <p:txBody>
          <a:bodyPr/>
          <a:lstStyle>
            <a:lvl1pPr>
              <a:lnSpc>
                <a:spcPct val="110000"/>
              </a:lnSpc>
              <a:spcBef>
                <a:spcPts val="0"/>
              </a:spcBef>
              <a:defRPr sz="1200">
                <a:solidFill>
                  <a:schemeClr val="tx1"/>
                </a:solidFill>
              </a:defRPr>
            </a:lvl1pPr>
            <a:lvl2pPr marL="109725" indent="-109725">
              <a:lnSpc>
                <a:spcPct val="110000"/>
              </a:lnSpc>
              <a:spcBef>
                <a:spcPts val="0"/>
              </a:spcBef>
              <a:defRPr sz="1200">
                <a:solidFill>
                  <a:schemeClr val="tx1"/>
                </a:solidFill>
              </a:defRPr>
            </a:lvl2pPr>
            <a:lvl3pPr marL="219451" indent="-109725">
              <a:lnSpc>
                <a:spcPct val="110000"/>
              </a:lnSpc>
              <a:spcBef>
                <a:spcPts val="0"/>
              </a:spcBef>
              <a:defRPr sz="1200">
                <a:solidFill>
                  <a:schemeClr val="tx1"/>
                </a:solidFill>
              </a:defRPr>
            </a:lvl3pPr>
            <a:lvl4pPr marL="329176" indent="-109725">
              <a:lnSpc>
                <a:spcPct val="110000"/>
              </a:lnSpc>
              <a:spcBef>
                <a:spcPts val="0"/>
              </a:spcBef>
              <a:defRPr sz="1200">
                <a:solidFill>
                  <a:schemeClr val="tx1"/>
                </a:solidFill>
              </a:defRPr>
            </a:lvl4pPr>
            <a:lvl5pPr>
              <a:lnSpc>
                <a:spcPct val="110000"/>
              </a:lnSpc>
              <a:spcBef>
                <a:spcPts val="0"/>
              </a:spcBef>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09A430D6-E733-E611-E1EF-A795D0B0362A}"/>
              </a:ext>
            </a:extLst>
          </p:cNvPr>
          <p:cNvSpPr>
            <a:spLocks noGrp="1"/>
          </p:cNvSpPr>
          <p:nvPr>
            <p:ph type="ftr" sz="quarter" idx="23"/>
          </p:nvPr>
        </p:nvSpPr>
        <p:spPr>
          <a:xfrm>
            <a:off x="284125" y="6402118"/>
            <a:ext cx="2477765" cy="190500"/>
          </a:xfrm>
          <a:prstGeom prst="rect">
            <a:avLst/>
          </a:prstGeom>
        </p:spPr>
        <p:txBody>
          <a:bodyPr/>
          <a:lstStyle/>
          <a:p>
            <a:endParaRPr lang="en-US"/>
          </a:p>
        </p:txBody>
      </p:sp>
      <p:sp>
        <p:nvSpPr>
          <p:cNvPr id="11" name="Slide Number">
            <a:extLst>
              <a:ext uri="{FF2B5EF4-FFF2-40B4-BE49-F238E27FC236}">
                <a16:creationId xmlns:a16="http://schemas.microsoft.com/office/drawing/2014/main" id="{A0B46D22-64E6-4222-F4E2-B807A7A15287}"/>
              </a:ext>
            </a:extLst>
          </p:cNvPr>
          <p:cNvSpPr txBox="1">
            <a:spLocks noGrp="1"/>
          </p:cNvSpPr>
          <p:nvPr>
            <p:ph type="sldNum" sz="quarter" idx="4"/>
          </p:nvPr>
        </p:nvSpPr>
        <p:spPr>
          <a:xfrm>
            <a:off x="11767910" y="6469419"/>
            <a:ext cx="136791"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2580038151"/>
      </p:ext>
    </p:extLst>
  </p:cSld>
  <p:clrMapOvr>
    <a:masterClrMapping/>
  </p:clrMapOvr>
  <p:transition spd="med"/>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userDrawn="1">
  <p:cSld name="Boxes, 6 stacked, alternate, large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3E52F-EEA1-D56F-5E7A-C1983151DCC0}"/>
              </a:ext>
            </a:extLst>
          </p:cNvPr>
          <p:cNvSpPr>
            <a:spLocks noGrp="1"/>
          </p:cNvSpPr>
          <p:nvPr>
            <p:ph type="title"/>
          </p:nvPr>
        </p:nvSpPr>
        <p:spPr>
          <a:xfrm>
            <a:off x="287998" y="192024"/>
            <a:ext cx="5519019" cy="1706563"/>
          </a:xfrm>
        </p:spPr>
        <p:txBody>
          <a:bodyPr rIns="457200"/>
          <a:lstStyle>
            <a:lvl1pPr>
              <a:lnSpc>
                <a:spcPct val="100000"/>
              </a:lnSpc>
              <a:defRPr sz="3200">
                <a:solidFill>
                  <a:schemeClr val="tx2"/>
                </a:solidFill>
              </a:defRPr>
            </a:lvl1pPr>
          </a:lstStyle>
          <a:p>
            <a:r>
              <a:rPr lang="en-US"/>
              <a:t>Click to edit Master title style</a:t>
            </a:r>
            <a:endParaRPr lang="en-US" dirty="0"/>
          </a:p>
        </p:txBody>
      </p:sp>
      <p:cxnSp>
        <p:nvCxnSpPr>
          <p:cNvPr id="20" name="Straight Connector 19" descr="Vertical column divider">
            <a:extLst>
              <a:ext uri="{FF2B5EF4-FFF2-40B4-BE49-F238E27FC236}">
                <a16:creationId xmlns:a16="http://schemas.microsoft.com/office/drawing/2014/main" id="{F764036E-86AB-0893-B72B-200B84A6BCFD}"/>
              </a:ext>
              <a:ext uri="{C183D7F6-B498-43B3-948B-1728B52AA6E4}">
                <adec:decorative xmlns:adec="http://schemas.microsoft.com/office/drawing/2017/decorative" val="0"/>
              </a:ext>
            </a:extLst>
          </p:cNvPr>
          <p:cNvCxnSpPr/>
          <p:nvPr userDrawn="1"/>
        </p:nvCxnSpPr>
        <p:spPr bwMode="auto">
          <a:xfrm>
            <a:off x="6093683" y="283465"/>
            <a:ext cx="0" cy="5715793"/>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7" name="Text Placeholder 6">
            <a:extLst>
              <a:ext uri="{FF2B5EF4-FFF2-40B4-BE49-F238E27FC236}">
                <a16:creationId xmlns:a16="http://schemas.microsoft.com/office/drawing/2014/main" id="{6D534223-A15F-A9E6-C7FA-95FFDF117A57}"/>
              </a:ext>
            </a:extLst>
          </p:cNvPr>
          <p:cNvSpPr>
            <a:spLocks noGrp="1"/>
          </p:cNvSpPr>
          <p:nvPr>
            <p:ph type="body" sz="quarter" idx="12"/>
          </p:nvPr>
        </p:nvSpPr>
        <p:spPr>
          <a:xfrm>
            <a:off x="6380920" y="288036"/>
            <a:ext cx="2476177" cy="2477293"/>
          </a:xfrm>
        </p:spPr>
        <p:txBody>
          <a:bodyPr/>
          <a:lstStyle>
            <a:lvl1pPr>
              <a:spcBef>
                <a:spcPts val="0"/>
              </a:spcBef>
              <a:defRPr sz="1400">
                <a:solidFill>
                  <a:schemeClr val="tx1"/>
                </a:solidFill>
              </a:defRPr>
            </a:lvl1pPr>
            <a:lvl2pPr marL="128013" indent="-128013">
              <a:spcBef>
                <a:spcPts val="0"/>
              </a:spcBef>
              <a:defRPr sz="1400">
                <a:solidFill>
                  <a:schemeClr val="tx1"/>
                </a:solidFill>
              </a:defRPr>
            </a:lvl2pPr>
            <a:lvl3pPr marL="256026" indent="-128013">
              <a:spcBef>
                <a:spcPts val="0"/>
              </a:spcBef>
              <a:defRPr sz="1400">
                <a:solidFill>
                  <a:schemeClr val="tx1"/>
                </a:solidFill>
              </a:defRPr>
            </a:lvl3pPr>
            <a:lvl4pPr marL="384038" indent="-128013">
              <a:spcBef>
                <a:spcPts val="0"/>
              </a:spcBef>
              <a:defRPr sz="1400">
                <a:solidFill>
                  <a:schemeClr val="tx1"/>
                </a:solidFill>
              </a:defRPr>
            </a:lvl4pPr>
            <a:lvl5pPr>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9" name="Straight Connector 18" descr="Vertical column divider">
            <a:extLst>
              <a:ext uri="{FF2B5EF4-FFF2-40B4-BE49-F238E27FC236}">
                <a16:creationId xmlns:a16="http://schemas.microsoft.com/office/drawing/2014/main" id="{B87B78A1-A315-98D3-1692-18AAAF4C6002}"/>
              </a:ext>
              <a:ext uri="{C183D7F6-B498-43B3-948B-1728B52AA6E4}">
                <adec:decorative xmlns:adec="http://schemas.microsoft.com/office/drawing/2017/decorative" val="0"/>
              </a:ext>
            </a:extLst>
          </p:cNvPr>
          <p:cNvCxnSpPr/>
          <p:nvPr userDrawn="1"/>
        </p:nvCxnSpPr>
        <p:spPr bwMode="auto">
          <a:xfrm>
            <a:off x="9142809" y="284958"/>
            <a:ext cx="0" cy="5715793"/>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8" name="Text Placeholder 6">
            <a:extLst>
              <a:ext uri="{FF2B5EF4-FFF2-40B4-BE49-F238E27FC236}">
                <a16:creationId xmlns:a16="http://schemas.microsoft.com/office/drawing/2014/main" id="{C1675E3B-BB72-1CF2-CC6C-1977AEAF5921}"/>
              </a:ext>
            </a:extLst>
          </p:cNvPr>
          <p:cNvSpPr>
            <a:spLocks noGrp="1"/>
          </p:cNvSpPr>
          <p:nvPr>
            <p:ph type="body" sz="quarter" idx="13"/>
          </p:nvPr>
        </p:nvSpPr>
        <p:spPr>
          <a:xfrm>
            <a:off x="9430110" y="288036"/>
            <a:ext cx="2476177" cy="2477293"/>
          </a:xfrm>
        </p:spPr>
        <p:txBody>
          <a:bodyPr/>
          <a:lstStyle>
            <a:lvl1pPr>
              <a:spcBef>
                <a:spcPts val="0"/>
              </a:spcBef>
              <a:defRPr sz="1400">
                <a:solidFill>
                  <a:schemeClr val="tx1"/>
                </a:solidFill>
              </a:defRPr>
            </a:lvl1pPr>
            <a:lvl2pPr marL="128013" indent="-128013">
              <a:spcBef>
                <a:spcPts val="0"/>
              </a:spcBef>
              <a:defRPr sz="1400">
                <a:solidFill>
                  <a:schemeClr val="tx1"/>
                </a:solidFill>
              </a:defRPr>
            </a:lvl2pPr>
            <a:lvl3pPr marL="256026" indent="-128013">
              <a:spcBef>
                <a:spcPts val="0"/>
              </a:spcBef>
              <a:defRPr sz="1400">
                <a:solidFill>
                  <a:schemeClr val="tx1"/>
                </a:solidFill>
              </a:defRPr>
            </a:lvl3pPr>
            <a:lvl4pPr marL="384038" indent="-128013">
              <a:spcBef>
                <a:spcPts val="0"/>
              </a:spcBef>
              <a:defRPr sz="1400">
                <a:solidFill>
                  <a:schemeClr val="tx1"/>
                </a:solidFill>
              </a:defRPr>
            </a:lvl4pPr>
            <a:lvl5pPr>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6" name="Straight Connector 15" descr="Horizontal row divider">
            <a:extLst>
              <a:ext uri="{FF2B5EF4-FFF2-40B4-BE49-F238E27FC236}">
                <a16:creationId xmlns:a16="http://schemas.microsoft.com/office/drawing/2014/main" id="{4F455E69-0B51-1D31-E569-651079398D33}"/>
              </a:ext>
              <a:ext uri="{C183D7F6-B498-43B3-948B-1728B52AA6E4}">
                <adec:decorative xmlns:adec="http://schemas.microsoft.com/office/drawing/2017/decorative" val="0"/>
              </a:ext>
            </a:extLst>
          </p:cNvPr>
          <p:cNvCxnSpPr>
            <a:cxnSpLocks/>
          </p:cNvCxnSpPr>
          <p:nvPr userDrawn="1"/>
        </p:nvCxnSpPr>
        <p:spPr bwMode="auto">
          <a:xfrm>
            <a:off x="287300" y="3048000"/>
            <a:ext cx="11620575"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1" name="Text Placeholder 6">
            <a:extLst>
              <a:ext uri="{FF2B5EF4-FFF2-40B4-BE49-F238E27FC236}">
                <a16:creationId xmlns:a16="http://schemas.microsoft.com/office/drawing/2014/main" id="{75681CC4-265E-A18C-1C70-60E527BC6249}"/>
              </a:ext>
            </a:extLst>
          </p:cNvPr>
          <p:cNvSpPr>
            <a:spLocks noGrp="1"/>
          </p:cNvSpPr>
          <p:nvPr>
            <p:ph type="body" sz="quarter" idx="16"/>
          </p:nvPr>
        </p:nvSpPr>
        <p:spPr>
          <a:xfrm>
            <a:off x="287999" y="3332988"/>
            <a:ext cx="2476177" cy="2477293"/>
          </a:xfrm>
        </p:spPr>
        <p:txBody>
          <a:bodyPr/>
          <a:lstStyle>
            <a:lvl1pPr>
              <a:spcBef>
                <a:spcPts val="0"/>
              </a:spcBef>
              <a:defRPr sz="1400">
                <a:solidFill>
                  <a:schemeClr val="tx1"/>
                </a:solidFill>
              </a:defRPr>
            </a:lvl1pPr>
            <a:lvl2pPr marL="128013" indent="-128013">
              <a:spcBef>
                <a:spcPts val="0"/>
              </a:spcBef>
              <a:defRPr sz="1400">
                <a:solidFill>
                  <a:schemeClr val="tx1"/>
                </a:solidFill>
              </a:defRPr>
            </a:lvl2pPr>
            <a:lvl3pPr marL="256026" indent="-128013">
              <a:spcBef>
                <a:spcPts val="0"/>
              </a:spcBef>
              <a:defRPr sz="1400">
                <a:solidFill>
                  <a:schemeClr val="tx1"/>
                </a:solidFill>
              </a:defRPr>
            </a:lvl3pPr>
            <a:lvl4pPr marL="384038" indent="-128013">
              <a:spcBef>
                <a:spcPts val="0"/>
              </a:spcBef>
              <a:defRPr sz="1400">
                <a:solidFill>
                  <a:schemeClr val="tx1"/>
                </a:solidFill>
              </a:defRPr>
            </a:lvl4pPr>
            <a:lvl5pPr>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8" name="Straight Connector 17" descr="Vertical column divider">
            <a:extLst>
              <a:ext uri="{FF2B5EF4-FFF2-40B4-BE49-F238E27FC236}">
                <a16:creationId xmlns:a16="http://schemas.microsoft.com/office/drawing/2014/main" id="{54C560F4-CB2D-6B04-588B-57BB4D4E6DC3}"/>
              </a:ext>
              <a:ext uri="{C183D7F6-B498-43B3-948B-1728B52AA6E4}">
                <adec:decorative xmlns:adec="http://schemas.microsoft.com/office/drawing/2017/decorative" val="0"/>
              </a:ext>
            </a:extLst>
          </p:cNvPr>
          <p:cNvCxnSpPr>
            <a:cxnSpLocks/>
          </p:cNvCxnSpPr>
          <p:nvPr userDrawn="1"/>
        </p:nvCxnSpPr>
        <p:spPr bwMode="auto">
          <a:xfrm>
            <a:off x="3047603" y="3048001"/>
            <a:ext cx="0" cy="2952751"/>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2" name="Text Placeholder 6">
            <a:extLst>
              <a:ext uri="{FF2B5EF4-FFF2-40B4-BE49-F238E27FC236}">
                <a16:creationId xmlns:a16="http://schemas.microsoft.com/office/drawing/2014/main" id="{8D234ED4-217E-BF9B-FDEE-0BE07F831EDD}"/>
              </a:ext>
            </a:extLst>
          </p:cNvPr>
          <p:cNvSpPr>
            <a:spLocks noGrp="1"/>
          </p:cNvSpPr>
          <p:nvPr>
            <p:ph type="body" sz="quarter" idx="17"/>
          </p:nvPr>
        </p:nvSpPr>
        <p:spPr>
          <a:xfrm>
            <a:off x="3333317" y="3333751"/>
            <a:ext cx="2476177" cy="2477293"/>
          </a:xfrm>
        </p:spPr>
        <p:txBody>
          <a:bodyPr/>
          <a:lstStyle>
            <a:lvl1pPr>
              <a:spcBef>
                <a:spcPts val="0"/>
              </a:spcBef>
              <a:defRPr sz="1400">
                <a:solidFill>
                  <a:schemeClr val="tx1"/>
                </a:solidFill>
              </a:defRPr>
            </a:lvl1pPr>
            <a:lvl2pPr marL="128013" indent="-128013">
              <a:spcBef>
                <a:spcPts val="0"/>
              </a:spcBef>
              <a:defRPr sz="1400">
                <a:solidFill>
                  <a:schemeClr val="tx1"/>
                </a:solidFill>
              </a:defRPr>
            </a:lvl2pPr>
            <a:lvl3pPr marL="256026" indent="-128013">
              <a:spcBef>
                <a:spcPts val="0"/>
              </a:spcBef>
              <a:defRPr sz="1400">
                <a:solidFill>
                  <a:schemeClr val="tx1"/>
                </a:solidFill>
              </a:defRPr>
            </a:lvl3pPr>
            <a:lvl4pPr marL="384038" indent="-128013">
              <a:spcBef>
                <a:spcPts val="0"/>
              </a:spcBef>
              <a:defRPr sz="1400">
                <a:solidFill>
                  <a:schemeClr val="tx1"/>
                </a:solidFill>
              </a:defRPr>
            </a:lvl4pPr>
            <a:lvl5pPr>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6">
            <a:extLst>
              <a:ext uri="{FF2B5EF4-FFF2-40B4-BE49-F238E27FC236}">
                <a16:creationId xmlns:a16="http://schemas.microsoft.com/office/drawing/2014/main" id="{9258F0BD-A5CC-CECC-5230-86FB175FD67E}"/>
              </a:ext>
            </a:extLst>
          </p:cNvPr>
          <p:cNvSpPr>
            <a:spLocks noGrp="1"/>
          </p:cNvSpPr>
          <p:nvPr>
            <p:ph type="body" sz="quarter" idx="14"/>
          </p:nvPr>
        </p:nvSpPr>
        <p:spPr>
          <a:xfrm>
            <a:off x="6380920" y="3333751"/>
            <a:ext cx="2476177" cy="2477293"/>
          </a:xfrm>
        </p:spPr>
        <p:txBody>
          <a:bodyPr/>
          <a:lstStyle>
            <a:lvl1pPr>
              <a:spcBef>
                <a:spcPts val="0"/>
              </a:spcBef>
              <a:defRPr sz="1400">
                <a:solidFill>
                  <a:schemeClr val="tx1"/>
                </a:solidFill>
              </a:defRPr>
            </a:lvl1pPr>
            <a:lvl2pPr marL="128013" indent="-128013">
              <a:spcBef>
                <a:spcPts val="0"/>
              </a:spcBef>
              <a:defRPr sz="1400">
                <a:solidFill>
                  <a:schemeClr val="tx1"/>
                </a:solidFill>
              </a:defRPr>
            </a:lvl2pPr>
            <a:lvl3pPr marL="256026" indent="-128013">
              <a:spcBef>
                <a:spcPts val="0"/>
              </a:spcBef>
              <a:defRPr sz="1400">
                <a:solidFill>
                  <a:schemeClr val="tx1"/>
                </a:solidFill>
              </a:defRPr>
            </a:lvl3pPr>
            <a:lvl4pPr marL="384038" indent="-128013">
              <a:spcBef>
                <a:spcPts val="0"/>
              </a:spcBef>
              <a:defRPr sz="1400">
                <a:solidFill>
                  <a:schemeClr val="tx1"/>
                </a:solidFill>
              </a:defRPr>
            </a:lvl4pPr>
            <a:lvl5pPr>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6">
            <a:extLst>
              <a:ext uri="{FF2B5EF4-FFF2-40B4-BE49-F238E27FC236}">
                <a16:creationId xmlns:a16="http://schemas.microsoft.com/office/drawing/2014/main" id="{D9573D61-18CF-FC91-A019-041D3206DAEC}"/>
              </a:ext>
            </a:extLst>
          </p:cNvPr>
          <p:cNvSpPr>
            <a:spLocks noGrp="1"/>
          </p:cNvSpPr>
          <p:nvPr>
            <p:ph type="body" sz="quarter" idx="15"/>
          </p:nvPr>
        </p:nvSpPr>
        <p:spPr>
          <a:xfrm>
            <a:off x="9430110" y="3333751"/>
            <a:ext cx="2476177" cy="2477293"/>
          </a:xfrm>
        </p:spPr>
        <p:txBody>
          <a:bodyPr/>
          <a:lstStyle>
            <a:lvl1pPr>
              <a:spcBef>
                <a:spcPts val="0"/>
              </a:spcBef>
              <a:defRPr sz="1400">
                <a:solidFill>
                  <a:schemeClr val="tx1"/>
                </a:solidFill>
              </a:defRPr>
            </a:lvl1pPr>
            <a:lvl2pPr marL="128013" indent="-128013">
              <a:spcBef>
                <a:spcPts val="0"/>
              </a:spcBef>
              <a:defRPr sz="1400">
                <a:solidFill>
                  <a:schemeClr val="tx1"/>
                </a:solidFill>
              </a:defRPr>
            </a:lvl2pPr>
            <a:lvl3pPr marL="256026" indent="-128013">
              <a:spcBef>
                <a:spcPts val="0"/>
              </a:spcBef>
              <a:defRPr sz="1400">
                <a:solidFill>
                  <a:schemeClr val="tx1"/>
                </a:solidFill>
              </a:defRPr>
            </a:lvl3pPr>
            <a:lvl4pPr marL="384038" indent="-128013">
              <a:spcBef>
                <a:spcPts val="0"/>
              </a:spcBef>
              <a:defRPr sz="1400">
                <a:solidFill>
                  <a:schemeClr val="tx1"/>
                </a:solidFill>
              </a:defRPr>
            </a:lvl4pPr>
            <a:lvl5pPr>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BDA5ACE3-ACF8-D072-E98D-B30BD47D0818}"/>
              </a:ext>
            </a:extLst>
          </p:cNvPr>
          <p:cNvSpPr>
            <a:spLocks noGrp="1"/>
          </p:cNvSpPr>
          <p:nvPr>
            <p:ph type="ftr" sz="quarter" idx="18"/>
          </p:nvPr>
        </p:nvSpPr>
        <p:spPr>
          <a:xfrm>
            <a:off x="284125" y="6402118"/>
            <a:ext cx="2477765" cy="190500"/>
          </a:xfrm>
          <a:prstGeom prst="rect">
            <a:avLst/>
          </a:prstGeom>
        </p:spPr>
        <p:txBody>
          <a:bodyPr/>
          <a:lstStyle/>
          <a:p>
            <a:endParaRPr lang="en-US"/>
          </a:p>
        </p:txBody>
      </p:sp>
      <p:sp>
        <p:nvSpPr>
          <p:cNvPr id="5" name="Slide Number">
            <a:extLst>
              <a:ext uri="{FF2B5EF4-FFF2-40B4-BE49-F238E27FC236}">
                <a16:creationId xmlns:a16="http://schemas.microsoft.com/office/drawing/2014/main" id="{25C7A71B-E65D-0A5D-606D-9F95D5AC6BE8}"/>
              </a:ext>
            </a:extLst>
          </p:cNvPr>
          <p:cNvSpPr txBox="1">
            <a:spLocks noGrp="1"/>
          </p:cNvSpPr>
          <p:nvPr>
            <p:ph type="sldNum" sz="quarter" idx="4"/>
          </p:nvPr>
        </p:nvSpPr>
        <p:spPr>
          <a:xfrm>
            <a:off x="11767910" y="6469419"/>
            <a:ext cx="136791"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3164702519"/>
      </p:ext>
    </p:extLst>
  </p:cSld>
  <p:clrMapOvr>
    <a:masterClrMapping/>
  </p:clrMapOvr>
  <p:transition spd="med"/>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userDrawn="1">
  <p:cSld name="Boxes, 6 stacked, alternate, small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3E52F-EEA1-D56F-5E7A-C1983151DCC0}"/>
              </a:ext>
            </a:extLst>
          </p:cNvPr>
          <p:cNvSpPr>
            <a:spLocks noGrp="1"/>
          </p:cNvSpPr>
          <p:nvPr>
            <p:ph type="title"/>
          </p:nvPr>
        </p:nvSpPr>
        <p:spPr>
          <a:xfrm>
            <a:off x="287999" y="288036"/>
            <a:ext cx="2474591" cy="1706563"/>
          </a:xfrm>
        </p:spPr>
        <p:txBody>
          <a:bodyPr rIns="0"/>
          <a:lstStyle>
            <a:lvl1pPr>
              <a:lnSpc>
                <a:spcPct val="110000"/>
              </a:lnSpc>
              <a:defRPr sz="1800">
                <a:solidFill>
                  <a:schemeClr val="tx2"/>
                </a:solidFill>
              </a:defRPr>
            </a:lvl1pPr>
          </a:lstStyle>
          <a:p>
            <a:r>
              <a:rPr lang="en-US"/>
              <a:t>Click to edit Master title style</a:t>
            </a:r>
            <a:endParaRPr lang="en-US" dirty="0"/>
          </a:p>
        </p:txBody>
      </p:sp>
      <p:cxnSp>
        <p:nvCxnSpPr>
          <p:cNvPr id="20" name="Straight Connector 19" descr="Vertical column divider">
            <a:extLst>
              <a:ext uri="{FF2B5EF4-FFF2-40B4-BE49-F238E27FC236}">
                <a16:creationId xmlns:a16="http://schemas.microsoft.com/office/drawing/2014/main" id="{F764036E-86AB-0893-B72B-200B84A6BCFD}"/>
              </a:ext>
              <a:ext uri="{C183D7F6-B498-43B3-948B-1728B52AA6E4}">
                <adec:decorative xmlns:adec="http://schemas.microsoft.com/office/drawing/2017/decorative" val="0"/>
              </a:ext>
            </a:extLst>
          </p:cNvPr>
          <p:cNvCxnSpPr/>
          <p:nvPr userDrawn="1"/>
        </p:nvCxnSpPr>
        <p:spPr bwMode="auto">
          <a:xfrm>
            <a:off x="6093683" y="283465"/>
            <a:ext cx="0" cy="5715793"/>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7" name="Text Placeholder 6">
            <a:extLst>
              <a:ext uri="{FF2B5EF4-FFF2-40B4-BE49-F238E27FC236}">
                <a16:creationId xmlns:a16="http://schemas.microsoft.com/office/drawing/2014/main" id="{6D534223-A15F-A9E6-C7FA-95FFDF117A57}"/>
              </a:ext>
            </a:extLst>
          </p:cNvPr>
          <p:cNvSpPr>
            <a:spLocks noGrp="1"/>
          </p:cNvSpPr>
          <p:nvPr>
            <p:ph type="body" sz="quarter" idx="12"/>
          </p:nvPr>
        </p:nvSpPr>
        <p:spPr>
          <a:xfrm>
            <a:off x="6380920" y="288036"/>
            <a:ext cx="2476177" cy="2477293"/>
          </a:xfrm>
        </p:spPr>
        <p:txBody>
          <a:bodyPr/>
          <a:lstStyle>
            <a:lvl1pPr>
              <a:spcBef>
                <a:spcPts val="0"/>
              </a:spcBef>
              <a:defRPr sz="1400">
                <a:solidFill>
                  <a:schemeClr val="tx1"/>
                </a:solidFill>
              </a:defRPr>
            </a:lvl1pPr>
            <a:lvl2pPr marL="128013" indent="-128013">
              <a:spcBef>
                <a:spcPts val="0"/>
              </a:spcBef>
              <a:defRPr sz="1400">
                <a:solidFill>
                  <a:schemeClr val="tx1"/>
                </a:solidFill>
              </a:defRPr>
            </a:lvl2pPr>
            <a:lvl3pPr marL="256026" indent="-128013">
              <a:spcBef>
                <a:spcPts val="0"/>
              </a:spcBef>
              <a:defRPr sz="1400">
                <a:solidFill>
                  <a:schemeClr val="tx1"/>
                </a:solidFill>
              </a:defRPr>
            </a:lvl3pPr>
            <a:lvl4pPr marL="384038" indent="-128013">
              <a:spcBef>
                <a:spcPts val="0"/>
              </a:spcBef>
              <a:defRPr sz="1400">
                <a:solidFill>
                  <a:schemeClr val="tx1"/>
                </a:solidFill>
              </a:defRPr>
            </a:lvl4pPr>
            <a:lvl5pPr>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9" name="Straight Connector 18" descr="Vertical column divider">
            <a:extLst>
              <a:ext uri="{FF2B5EF4-FFF2-40B4-BE49-F238E27FC236}">
                <a16:creationId xmlns:a16="http://schemas.microsoft.com/office/drawing/2014/main" id="{B87B78A1-A315-98D3-1692-18AAAF4C6002}"/>
              </a:ext>
              <a:ext uri="{C183D7F6-B498-43B3-948B-1728B52AA6E4}">
                <adec:decorative xmlns:adec="http://schemas.microsoft.com/office/drawing/2017/decorative" val="0"/>
              </a:ext>
            </a:extLst>
          </p:cNvPr>
          <p:cNvCxnSpPr/>
          <p:nvPr userDrawn="1"/>
        </p:nvCxnSpPr>
        <p:spPr bwMode="auto">
          <a:xfrm>
            <a:off x="9142809" y="284958"/>
            <a:ext cx="0" cy="5715793"/>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8" name="Text Placeholder 6">
            <a:extLst>
              <a:ext uri="{FF2B5EF4-FFF2-40B4-BE49-F238E27FC236}">
                <a16:creationId xmlns:a16="http://schemas.microsoft.com/office/drawing/2014/main" id="{C1675E3B-BB72-1CF2-CC6C-1977AEAF5921}"/>
              </a:ext>
            </a:extLst>
          </p:cNvPr>
          <p:cNvSpPr>
            <a:spLocks noGrp="1"/>
          </p:cNvSpPr>
          <p:nvPr>
            <p:ph type="body" sz="quarter" idx="13"/>
          </p:nvPr>
        </p:nvSpPr>
        <p:spPr>
          <a:xfrm>
            <a:off x="9430110" y="288036"/>
            <a:ext cx="2476177" cy="2477293"/>
          </a:xfrm>
        </p:spPr>
        <p:txBody>
          <a:bodyPr/>
          <a:lstStyle>
            <a:lvl1pPr>
              <a:spcBef>
                <a:spcPts val="0"/>
              </a:spcBef>
              <a:defRPr sz="1400">
                <a:solidFill>
                  <a:schemeClr val="tx1"/>
                </a:solidFill>
              </a:defRPr>
            </a:lvl1pPr>
            <a:lvl2pPr marL="128013" indent="-128013">
              <a:spcBef>
                <a:spcPts val="0"/>
              </a:spcBef>
              <a:defRPr sz="1400">
                <a:solidFill>
                  <a:schemeClr val="tx1"/>
                </a:solidFill>
              </a:defRPr>
            </a:lvl2pPr>
            <a:lvl3pPr marL="256026" indent="-128013">
              <a:spcBef>
                <a:spcPts val="0"/>
              </a:spcBef>
              <a:defRPr sz="1400">
                <a:solidFill>
                  <a:schemeClr val="tx1"/>
                </a:solidFill>
              </a:defRPr>
            </a:lvl3pPr>
            <a:lvl4pPr marL="384038" indent="-128013">
              <a:spcBef>
                <a:spcPts val="0"/>
              </a:spcBef>
              <a:defRPr sz="1400">
                <a:solidFill>
                  <a:schemeClr val="tx1"/>
                </a:solidFill>
              </a:defRPr>
            </a:lvl4pPr>
            <a:lvl5pPr>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6" name="Straight Connector 15" descr="Horizontal row divider">
            <a:extLst>
              <a:ext uri="{FF2B5EF4-FFF2-40B4-BE49-F238E27FC236}">
                <a16:creationId xmlns:a16="http://schemas.microsoft.com/office/drawing/2014/main" id="{4F455E69-0B51-1D31-E569-651079398D33}"/>
              </a:ext>
              <a:ext uri="{C183D7F6-B498-43B3-948B-1728B52AA6E4}">
                <adec:decorative xmlns:adec="http://schemas.microsoft.com/office/drawing/2017/decorative" val="0"/>
              </a:ext>
            </a:extLst>
          </p:cNvPr>
          <p:cNvCxnSpPr>
            <a:cxnSpLocks/>
          </p:cNvCxnSpPr>
          <p:nvPr userDrawn="1"/>
        </p:nvCxnSpPr>
        <p:spPr bwMode="auto">
          <a:xfrm>
            <a:off x="287300" y="3048000"/>
            <a:ext cx="11620575"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1" name="Text Placeholder 6">
            <a:extLst>
              <a:ext uri="{FF2B5EF4-FFF2-40B4-BE49-F238E27FC236}">
                <a16:creationId xmlns:a16="http://schemas.microsoft.com/office/drawing/2014/main" id="{75681CC4-265E-A18C-1C70-60E527BC6249}"/>
              </a:ext>
            </a:extLst>
          </p:cNvPr>
          <p:cNvSpPr>
            <a:spLocks noGrp="1"/>
          </p:cNvSpPr>
          <p:nvPr>
            <p:ph type="body" sz="quarter" idx="16"/>
          </p:nvPr>
        </p:nvSpPr>
        <p:spPr>
          <a:xfrm>
            <a:off x="290044" y="3333751"/>
            <a:ext cx="2476177" cy="2477293"/>
          </a:xfrm>
        </p:spPr>
        <p:txBody>
          <a:bodyPr/>
          <a:lstStyle>
            <a:lvl1pPr>
              <a:spcBef>
                <a:spcPts val="0"/>
              </a:spcBef>
              <a:defRPr sz="1400">
                <a:solidFill>
                  <a:schemeClr val="tx1"/>
                </a:solidFill>
              </a:defRPr>
            </a:lvl1pPr>
            <a:lvl2pPr marL="128013" indent="-128013">
              <a:spcBef>
                <a:spcPts val="0"/>
              </a:spcBef>
              <a:defRPr sz="1400">
                <a:solidFill>
                  <a:schemeClr val="tx1"/>
                </a:solidFill>
              </a:defRPr>
            </a:lvl2pPr>
            <a:lvl3pPr marL="256026" indent="-128013">
              <a:spcBef>
                <a:spcPts val="0"/>
              </a:spcBef>
              <a:defRPr sz="1400">
                <a:solidFill>
                  <a:schemeClr val="tx1"/>
                </a:solidFill>
              </a:defRPr>
            </a:lvl3pPr>
            <a:lvl4pPr marL="384038" indent="-128013">
              <a:spcBef>
                <a:spcPts val="0"/>
              </a:spcBef>
              <a:defRPr sz="1400">
                <a:solidFill>
                  <a:schemeClr val="tx1"/>
                </a:solidFill>
              </a:defRPr>
            </a:lvl4pPr>
            <a:lvl5pPr>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8" name="Straight Connector 17" descr="Vertical column divider">
            <a:extLst>
              <a:ext uri="{FF2B5EF4-FFF2-40B4-BE49-F238E27FC236}">
                <a16:creationId xmlns:a16="http://schemas.microsoft.com/office/drawing/2014/main" id="{54C560F4-CB2D-6B04-588B-57BB4D4E6DC3}"/>
              </a:ext>
              <a:ext uri="{C183D7F6-B498-43B3-948B-1728B52AA6E4}">
                <adec:decorative xmlns:adec="http://schemas.microsoft.com/office/drawing/2017/decorative" val="0"/>
              </a:ext>
            </a:extLst>
          </p:cNvPr>
          <p:cNvCxnSpPr>
            <a:cxnSpLocks/>
          </p:cNvCxnSpPr>
          <p:nvPr userDrawn="1"/>
        </p:nvCxnSpPr>
        <p:spPr bwMode="auto">
          <a:xfrm>
            <a:off x="3047603" y="3048001"/>
            <a:ext cx="0" cy="2952751"/>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2" name="Text Placeholder 6">
            <a:extLst>
              <a:ext uri="{FF2B5EF4-FFF2-40B4-BE49-F238E27FC236}">
                <a16:creationId xmlns:a16="http://schemas.microsoft.com/office/drawing/2014/main" id="{8D234ED4-217E-BF9B-FDEE-0BE07F831EDD}"/>
              </a:ext>
            </a:extLst>
          </p:cNvPr>
          <p:cNvSpPr>
            <a:spLocks noGrp="1"/>
          </p:cNvSpPr>
          <p:nvPr>
            <p:ph type="body" sz="quarter" idx="17"/>
          </p:nvPr>
        </p:nvSpPr>
        <p:spPr>
          <a:xfrm>
            <a:off x="3333317" y="3333751"/>
            <a:ext cx="2476177" cy="2477293"/>
          </a:xfrm>
        </p:spPr>
        <p:txBody>
          <a:bodyPr/>
          <a:lstStyle>
            <a:lvl1pPr>
              <a:spcBef>
                <a:spcPts val="0"/>
              </a:spcBef>
              <a:defRPr sz="1400">
                <a:solidFill>
                  <a:schemeClr val="tx1"/>
                </a:solidFill>
              </a:defRPr>
            </a:lvl1pPr>
            <a:lvl2pPr marL="128013" indent="-128013">
              <a:spcBef>
                <a:spcPts val="0"/>
              </a:spcBef>
              <a:defRPr sz="1400">
                <a:solidFill>
                  <a:schemeClr val="tx1"/>
                </a:solidFill>
              </a:defRPr>
            </a:lvl2pPr>
            <a:lvl3pPr marL="256026" indent="-128013">
              <a:spcBef>
                <a:spcPts val="0"/>
              </a:spcBef>
              <a:defRPr sz="1400">
                <a:solidFill>
                  <a:schemeClr val="tx1"/>
                </a:solidFill>
              </a:defRPr>
            </a:lvl3pPr>
            <a:lvl4pPr marL="384038" indent="-128013">
              <a:spcBef>
                <a:spcPts val="0"/>
              </a:spcBef>
              <a:defRPr sz="1400">
                <a:solidFill>
                  <a:schemeClr val="tx1"/>
                </a:solidFill>
              </a:defRPr>
            </a:lvl4pPr>
            <a:lvl5pPr>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6">
            <a:extLst>
              <a:ext uri="{FF2B5EF4-FFF2-40B4-BE49-F238E27FC236}">
                <a16:creationId xmlns:a16="http://schemas.microsoft.com/office/drawing/2014/main" id="{9258F0BD-A5CC-CECC-5230-86FB175FD67E}"/>
              </a:ext>
            </a:extLst>
          </p:cNvPr>
          <p:cNvSpPr>
            <a:spLocks noGrp="1"/>
          </p:cNvSpPr>
          <p:nvPr>
            <p:ph type="body" sz="quarter" idx="14"/>
          </p:nvPr>
        </p:nvSpPr>
        <p:spPr>
          <a:xfrm>
            <a:off x="6380920" y="3333751"/>
            <a:ext cx="2476177" cy="2477293"/>
          </a:xfrm>
        </p:spPr>
        <p:txBody>
          <a:bodyPr/>
          <a:lstStyle>
            <a:lvl1pPr>
              <a:spcBef>
                <a:spcPts val="0"/>
              </a:spcBef>
              <a:defRPr sz="1400">
                <a:solidFill>
                  <a:schemeClr val="tx1"/>
                </a:solidFill>
              </a:defRPr>
            </a:lvl1pPr>
            <a:lvl2pPr marL="128013" indent="-128013">
              <a:spcBef>
                <a:spcPts val="0"/>
              </a:spcBef>
              <a:defRPr sz="1400">
                <a:solidFill>
                  <a:schemeClr val="tx1"/>
                </a:solidFill>
              </a:defRPr>
            </a:lvl2pPr>
            <a:lvl3pPr marL="256026" indent="-128013">
              <a:spcBef>
                <a:spcPts val="0"/>
              </a:spcBef>
              <a:defRPr sz="1400">
                <a:solidFill>
                  <a:schemeClr val="tx1"/>
                </a:solidFill>
              </a:defRPr>
            </a:lvl3pPr>
            <a:lvl4pPr marL="384038" indent="-128013">
              <a:spcBef>
                <a:spcPts val="0"/>
              </a:spcBef>
              <a:defRPr sz="1400">
                <a:solidFill>
                  <a:schemeClr val="tx1"/>
                </a:solidFill>
              </a:defRPr>
            </a:lvl4pPr>
            <a:lvl5pPr>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6">
            <a:extLst>
              <a:ext uri="{FF2B5EF4-FFF2-40B4-BE49-F238E27FC236}">
                <a16:creationId xmlns:a16="http://schemas.microsoft.com/office/drawing/2014/main" id="{D9573D61-18CF-FC91-A019-041D3206DAEC}"/>
              </a:ext>
            </a:extLst>
          </p:cNvPr>
          <p:cNvSpPr>
            <a:spLocks noGrp="1"/>
          </p:cNvSpPr>
          <p:nvPr>
            <p:ph type="body" sz="quarter" idx="15"/>
          </p:nvPr>
        </p:nvSpPr>
        <p:spPr>
          <a:xfrm>
            <a:off x="9430110" y="3333751"/>
            <a:ext cx="2476177" cy="2477293"/>
          </a:xfrm>
        </p:spPr>
        <p:txBody>
          <a:bodyPr/>
          <a:lstStyle>
            <a:lvl1pPr>
              <a:spcBef>
                <a:spcPts val="0"/>
              </a:spcBef>
              <a:defRPr sz="1400">
                <a:solidFill>
                  <a:schemeClr val="tx1"/>
                </a:solidFill>
              </a:defRPr>
            </a:lvl1pPr>
            <a:lvl2pPr marL="128013" indent="-128013">
              <a:spcBef>
                <a:spcPts val="0"/>
              </a:spcBef>
              <a:defRPr sz="1400">
                <a:solidFill>
                  <a:schemeClr val="tx1"/>
                </a:solidFill>
              </a:defRPr>
            </a:lvl2pPr>
            <a:lvl3pPr marL="256026" indent="-128013">
              <a:spcBef>
                <a:spcPts val="0"/>
              </a:spcBef>
              <a:defRPr sz="1400">
                <a:solidFill>
                  <a:schemeClr val="tx1"/>
                </a:solidFill>
              </a:defRPr>
            </a:lvl3pPr>
            <a:lvl4pPr marL="384038" indent="-128013">
              <a:spcBef>
                <a:spcPts val="0"/>
              </a:spcBef>
              <a:defRPr sz="1400">
                <a:solidFill>
                  <a:schemeClr val="tx1"/>
                </a:solidFill>
              </a:defRPr>
            </a:lvl4pPr>
            <a:lvl5pPr>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BDA5ACE3-ACF8-D072-E98D-B30BD47D0818}"/>
              </a:ext>
            </a:extLst>
          </p:cNvPr>
          <p:cNvSpPr>
            <a:spLocks noGrp="1"/>
          </p:cNvSpPr>
          <p:nvPr>
            <p:ph type="ftr" sz="quarter" idx="18"/>
          </p:nvPr>
        </p:nvSpPr>
        <p:spPr>
          <a:xfrm>
            <a:off x="284125" y="6402118"/>
            <a:ext cx="2477765" cy="190500"/>
          </a:xfrm>
          <a:prstGeom prst="rect">
            <a:avLst/>
          </a:prstGeom>
        </p:spPr>
        <p:txBody>
          <a:bodyPr/>
          <a:lstStyle/>
          <a:p>
            <a:endParaRPr lang="en-US"/>
          </a:p>
        </p:txBody>
      </p:sp>
      <p:sp>
        <p:nvSpPr>
          <p:cNvPr id="5" name="Slide Number">
            <a:extLst>
              <a:ext uri="{FF2B5EF4-FFF2-40B4-BE49-F238E27FC236}">
                <a16:creationId xmlns:a16="http://schemas.microsoft.com/office/drawing/2014/main" id="{78DA00F4-B5C9-B0CB-71F8-ED123EAA68CC}"/>
              </a:ext>
            </a:extLst>
          </p:cNvPr>
          <p:cNvSpPr txBox="1">
            <a:spLocks noGrp="1"/>
          </p:cNvSpPr>
          <p:nvPr>
            <p:ph type="sldNum" sz="quarter" idx="4"/>
          </p:nvPr>
        </p:nvSpPr>
        <p:spPr>
          <a:xfrm>
            <a:off x="11767910" y="6469419"/>
            <a:ext cx="136791"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154288753"/>
      </p:ext>
    </p:extLst>
  </p:cSld>
  <p:clrMapOvr>
    <a:masterClrMapping/>
  </p:clrMapOvr>
  <p:transition spd="med"/>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userDrawn="1">
  <p:cSld name="Video or imagery, half, inse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287999" y="288036"/>
            <a:ext cx="2474591" cy="762795"/>
          </a:xfrm>
        </p:spPr>
        <p:txBody>
          <a:bodyPr/>
          <a:lstStyle>
            <a:lvl1pPr>
              <a:lnSpc>
                <a:spcPct val="110000"/>
              </a:lnSpc>
              <a:defRPr sz="1400">
                <a:solidFill>
                  <a:schemeClr val="tx2"/>
                </a:solidFill>
              </a:defRPr>
            </a:lvl1p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28FE37E5-0FED-B2B2-3150-F02A8956CD38}"/>
              </a:ext>
            </a:extLst>
          </p:cNvPr>
          <p:cNvSpPr>
            <a:spLocks noGrp="1"/>
          </p:cNvSpPr>
          <p:nvPr>
            <p:ph type="body" sz="quarter" idx="12"/>
          </p:nvPr>
        </p:nvSpPr>
        <p:spPr>
          <a:xfrm>
            <a:off x="287999" y="1714500"/>
            <a:ext cx="2477765" cy="4286251"/>
          </a:xfrm>
        </p:spPr>
        <p:txBody>
          <a:bodyPr/>
          <a:lstStyle>
            <a:lvl1pPr>
              <a:lnSpc>
                <a:spcPct val="110000"/>
              </a:lnSpc>
              <a:spcBef>
                <a:spcPts val="0"/>
              </a:spcBef>
              <a:defRPr sz="1400">
                <a:solidFill>
                  <a:schemeClr val="tx1"/>
                </a:solidFill>
              </a:defRPr>
            </a:lvl1pPr>
            <a:lvl2pPr marL="128013" indent="-128013">
              <a:lnSpc>
                <a:spcPct val="110000"/>
              </a:lnSpc>
              <a:spcBef>
                <a:spcPts val="0"/>
              </a:spcBef>
              <a:defRPr sz="1400">
                <a:solidFill>
                  <a:schemeClr val="tx1"/>
                </a:solidFill>
              </a:defRPr>
            </a:lvl2pPr>
            <a:lvl3pPr marL="256026" indent="-128013">
              <a:lnSpc>
                <a:spcPct val="110000"/>
              </a:lnSpc>
              <a:spcBef>
                <a:spcPts val="0"/>
              </a:spcBef>
              <a:defRPr sz="1400">
                <a:solidFill>
                  <a:schemeClr val="tx1"/>
                </a:solidFill>
              </a:defRPr>
            </a:lvl3pPr>
            <a:lvl4pPr marL="384038" indent="-128013">
              <a:lnSpc>
                <a:spcPct val="110000"/>
              </a:lnSpc>
              <a:spcBef>
                <a:spcPts val="0"/>
              </a:spcBef>
              <a:defRPr sz="1400">
                <a:solidFill>
                  <a:schemeClr val="tx1"/>
                </a:solidFill>
              </a:defRPr>
            </a:lvl4pPr>
            <a:lvl5pPr>
              <a:lnSpc>
                <a:spcPct val="110000"/>
              </a:lnSpc>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5">
            <a:extLst>
              <a:ext uri="{FF2B5EF4-FFF2-40B4-BE49-F238E27FC236}">
                <a16:creationId xmlns:a16="http://schemas.microsoft.com/office/drawing/2014/main" id="{88F00625-4E10-D884-2256-56B294B4BA89}"/>
              </a:ext>
            </a:extLst>
          </p:cNvPr>
          <p:cNvSpPr>
            <a:spLocks noGrp="1"/>
          </p:cNvSpPr>
          <p:nvPr>
            <p:ph type="body" sz="quarter" idx="13"/>
          </p:nvPr>
        </p:nvSpPr>
        <p:spPr>
          <a:xfrm>
            <a:off x="3333316" y="1714500"/>
            <a:ext cx="2475384" cy="4286251"/>
          </a:xfrm>
        </p:spPr>
        <p:txBody>
          <a:bodyPr/>
          <a:lstStyle>
            <a:lvl1pPr>
              <a:lnSpc>
                <a:spcPct val="110000"/>
              </a:lnSpc>
              <a:spcBef>
                <a:spcPts val="0"/>
              </a:spcBef>
              <a:defRPr sz="1400">
                <a:solidFill>
                  <a:schemeClr val="tx1"/>
                </a:solidFill>
              </a:defRPr>
            </a:lvl1pPr>
            <a:lvl2pPr marL="128013" indent="-128013">
              <a:lnSpc>
                <a:spcPct val="110000"/>
              </a:lnSpc>
              <a:spcBef>
                <a:spcPts val="0"/>
              </a:spcBef>
              <a:defRPr sz="1400">
                <a:solidFill>
                  <a:schemeClr val="tx1"/>
                </a:solidFill>
              </a:defRPr>
            </a:lvl2pPr>
            <a:lvl3pPr marL="256026" indent="-128013">
              <a:lnSpc>
                <a:spcPct val="110000"/>
              </a:lnSpc>
              <a:spcBef>
                <a:spcPts val="0"/>
              </a:spcBef>
              <a:defRPr sz="1400">
                <a:solidFill>
                  <a:schemeClr val="tx1"/>
                </a:solidFill>
              </a:defRPr>
            </a:lvl3pPr>
            <a:lvl4pPr marL="384038" indent="-128013">
              <a:lnSpc>
                <a:spcPct val="110000"/>
              </a:lnSpc>
              <a:spcBef>
                <a:spcPts val="0"/>
              </a:spcBef>
              <a:defRPr sz="1400">
                <a:solidFill>
                  <a:schemeClr val="tx1"/>
                </a:solidFill>
              </a:defRPr>
            </a:lvl4pPr>
            <a:lvl5pPr>
              <a:lnSpc>
                <a:spcPct val="110000"/>
              </a:lnSpc>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Picture Placeholder 10" descr="Place imagery here">
            <a:extLst>
              <a:ext uri="{FF2B5EF4-FFF2-40B4-BE49-F238E27FC236}">
                <a16:creationId xmlns:a16="http://schemas.microsoft.com/office/drawing/2014/main" id="{468A48E8-BE84-7972-AB73-8E31C1C13499}"/>
              </a:ext>
            </a:extLst>
          </p:cNvPr>
          <p:cNvSpPr>
            <a:spLocks noGrp="1"/>
          </p:cNvSpPr>
          <p:nvPr>
            <p:ph type="pic" sz="quarter" idx="15" hasCustomPrompt="1"/>
          </p:nvPr>
        </p:nvSpPr>
        <p:spPr>
          <a:xfrm>
            <a:off x="6380919" y="284958"/>
            <a:ext cx="5523781" cy="6287293"/>
          </a:xfrm>
          <a:solidFill>
            <a:srgbClr val="E0E0E0"/>
          </a:solidFill>
        </p:spPr>
        <p:txBody>
          <a:bodyPr anchor="ctr"/>
          <a:lstStyle>
            <a:lvl1pPr algn="ctr">
              <a:defRPr>
                <a:solidFill>
                  <a:schemeClr val="accent5"/>
                </a:solidFill>
              </a:defRPr>
            </a:lvl1pPr>
          </a:lstStyle>
          <a:p>
            <a:r>
              <a:rPr lang="en-US"/>
              <a:t>Place imagery here</a:t>
            </a:r>
          </a:p>
        </p:txBody>
      </p:sp>
      <p:sp>
        <p:nvSpPr>
          <p:cNvPr id="4" name="Footer Placeholder 3">
            <a:extLst>
              <a:ext uri="{FF2B5EF4-FFF2-40B4-BE49-F238E27FC236}">
                <a16:creationId xmlns:a16="http://schemas.microsoft.com/office/drawing/2014/main" id="{C977F84A-1700-568D-FF6C-C74EAF713E1A}"/>
              </a:ext>
            </a:extLst>
          </p:cNvPr>
          <p:cNvSpPr>
            <a:spLocks noGrp="1"/>
          </p:cNvSpPr>
          <p:nvPr>
            <p:ph type="ftr" sz="quarter" idx="14"/>
          </p:nvPr>
        </p:nvSpPr>
        <p:spPr>
          <a:xfrm>
            <a:off x="284125" y="6402118"/>
            <a:ext cx="2477765" cy="190500"/>
          </a:xfrm>
          <a:prstGeom prst="rect">
            <a:avLst/>
          </a:prstGeom>
        </p:spPr>
        <p:txBody>
          <a:bodyPr/>
          <a:lstStyle/>
          <a:p>
            <a:endParaRPr lang="en-US"/>
          </a:p>
        </p:txBody>
      </p:sp>
    </p:spTree>
    <p:extLst>
      <p:ext uri="{BB962C8B-B14F-4D97-AF65-F5344CB8AC3E}">
        <p14:creationId xmlns:p14="http://schemas.microsoft.com/office/powerpoint/2010/main" val="4262333008"/>
      </p:ext>
    </p:extLst>
  </p:cSld>
  <p:clrMapOvr>
    <a:masterClrMapping/>
  </p:clrMapOvr>
  <p:transition spd="med"/>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userDrawn="1">
  <p:cSld name="Video or imagery, 3/4, blee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287999" y="288036"/>
            <a:ext cx="2474591" cy="762795"/>
          </a:xfrm>
        </p:spPr>
        <p:txBody>
          <a:bodyPr/>
          <a:lstStyle>
            <a:lvl1pPr>
              <a:lnSpc>
                <a:spcPct val="110000"/>
              </a:lnSpc>
              <a:defRPr sz="1400">
                <a:solidFill>
                  <a:schemeClr val="tx2"/>
                </a:solidFill>
              </a:defRPr>
            </a:lvl1p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75EDE688-75EF-DA04-F0B3-24F53FFC6BAF}"/>
              </a:ext>
            </a:extLst>
          </p:cNvPr>
          <p:cNvSpPr>
            <a:spLocks noGrp="1"/>
          </p:cNvSpPr>
          <p:nvPr>
            <p:ph type="body" sz="quarter" idx="13"/>
          </p:nvPr>
        </p:nvSpPr>
        <p:spPr>
          <a:xfrm>
            <a:off x="287999" y="1714500"/>
            <a:ext cx="2477765" cy="4286251"/>
          </a:xfrm>
        </p:spPr>
        <p:txBody>
          <a:bodyPr/>
          <a:lstStyle>
            <a:lvl1pPr>
              <a:lnSpc>
                <a:spcPct val="110000"/>
              </a:lnSpc>
              <a:spcBef>
                <a:spcPts val="0"/>
              </a:spcBef>
              <a:defRPr sz="1400">
                <a:solidFill>
                  <a:schemeClr val="tx1"/>
                </a:solidFill>
              </a:defRPr>
            </a:lvl1pPr>
            <a:lvl2pPr marL="128013" indent="-128013">
              <a:lnSpc>
                <a:spcPct val="110000"/>
              </a:lnSpc>
              <a:spcBef>
                <a:spcPts val="0"/>
              </a:spcBef>
              <a:defRPr sz="1400">
                <a:solidFill>
                  <a:schemeClr val="tx1"/>
                </a:solidFill>
              </a:defRPr>
            </a:lvl2pPr>
            <a:lvl3pPr marL="256026" indent="-128013">
              <a:lnSpc>
                <a:spcPct val="110000"/>
              </a:lnSpc>
              <a:spcBef>
                <a:spcPts val="0"/>
              </a:spcBef>
              <a:defRPr sz="1400">
                <a:solidFill>
                  <a:schemeClr val="tx1"/>
                </a:solidFill>
              </a:defRPr>
            </a:lvl3pPr>
            <a:lvl4pPr marL="384038" indent="-128013">
              <a:lnSpc>
                <a:spcPct val="110000"/>
              </a:lnSpc>
              <a:spcBef>
                <a:spcPts val="0"/>
              </a:spcBef>
              <a:defRPr sz="1400">
                <a:solidFill>
                  <a:schemeClr val="tx1"/>
                </a:solidFill>
              </a:defRPr>
            </a:lvl4pPr>
            <a:lvl5pPr>
              <a:lnSpc>
                <a:spcPct val="110000"/>
              </a:lnSpc>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Picture Placeholder 11" descr="Place imagery here">
            <a:extLst>
              <a:ext uri="{FF2B5EF4-FFF2-40B4-BE49-F238E27FC236}">
                <a16:creationId xmlns:a16="http://schemas.microsoft.com/office/drawing/2014/main" id="{DE390102-FDF4-C834-3F45-02B57A70ADB2}"/>
              </a:ext>
            </a:extLst>
          </p:cNvPr>
          <p:cNvSpPr>
            <a:spLocks noGrp="1"/>
          </p:cNvSpPr>
          <p:nvPr>
            <p:ph type="pic" sz="quarter" idx="14" hasCustomPrompt="1"/>
          </p:nvPr>
        </p:nvSpPr>
        <p:spPr>
          <a:xfrm>
            <a:off x="3047603" y="0"/>
            <a:ext cx="9144397" cy="6858000"/>
          </a:xfrm>
          <a:solidFill>
            <a:srgbClr val="E0E0E0"/>
          </a:solidFill>
        </p:spPr>
        <p:txBody>
          <a:bodyPr anchor="ctr"/>
          <a:lstStyle>
            <a:lvl1pPr algn="ctr">
              <a:defRPr>
                <a:solidFill>
                  <a:schemeClr val="accent5"/>
                </a:solidFill>
              </a:defRPr>
            </a:lvl1pPr>
          </a:lstStyle>
          <a:p>
            <a:r>
              <a:rPr lang="en-US"/>
              <a:t>Place imagery here</a:t>
            </a:r>
          </a:p>
        </p:txBody>
      </p:sp>
      <p:sp>
        <p:nvSpPr>
          <p:cNvPr id="4" name="Footer Placeholder 3">
            <a:extLst>
              <a:ext uri="{FF2B5EF4-FFF2-40B4-BE49-F238E27FC236}">
                <a16:creationId xmlns:a16="http://schemas.microsoft.com/office/drawing/2014/main" id="{69559113-A66F-B148-0A73-FD8B5C2B023D}"/>
              </a:ext>
            </a:extLst>
          </p:cNvPr>
          <p:cNvSpPr>
            <a:spLocks noGrp="1"/>
          </p:cNvSpPr>
          <p:nvPr>
            <p:ph type="ftr" sz="quarter" idx="12"/>
          </p:nvPr>
        </p:nvSpPr>
        <p:spPr>
          <a:xfrm>
            <a:off x="284125" y="6402118"/>
            <a:ext cx="2477765" cy="190500"/>
          </a:xfrm>
          <a:prstGeom prst="rect">
            <a:avLst/>
          </a:prstGeom>
        </p:spPr>
        <p:txBody>
          <a:bodyPr/>
          <a:lstStyle/>
          <a:p>
            <a:endParaRPr lang="en-US"/>
          </a:p>
        </p:txBody>
      </p:sp>
      <p:sp>
        <p:nvSpPr>
          <p:cNvPr id="3" name="Slide Number Placeholder 2">
            <a:extLst>
              <a:ext uri="{FF2B5EF4-FFF2-40B4-BE49-F238E27FC236}">
                <a16:creationId xmlns:a16="http://schemas.microsoft.com/office/drawing/2014/main" id="{5075B039-5865-7356-B725-0FF3C8F73E3C}"/>
              </a:ext>
            </a:extLst>
          </p:cNvPr>
          <p:cNvSpPr>
            <a:spLocks noGrp="1"/>
          </p:cNvSpPr>
          <p:nvPr>
            <p:ph type="sldNum" sz="quarter" idx="10"/>
          </p:nvPr>
        </p:nvSpPr>
        <p:spPr>
          <a:xfrm>
            <a:off x="11767911" y="6452314"/>
            <a:ext cx="136789" cy="123111"/>
          </a:xfrm>
          <a:prstGeom prst="rect">
            <a:avLst/>
          </a:prstGeom>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1690392200"/>
      </p:ext>
    </p:extLst>
  </p:cSld>
  <p:clrMapOvr>
    <a:masterClrMapping/>
  </p:clrMapOvr>
  <p:transition spd="med"/>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userDrawn="1">
  <p:cSld name="Video or imagery, 3/4, inse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287999" y="288036"/>
            <a:ext cx="2474591" cy="762795"/>
          </a:xfrm>
        </p:spPr>
        <p:txBody>
          <a:bodyPr/>
          <a:lstStyle>
            <a:lvl1pPr>
              <a:lnSpc>
                <a:spcPct val="110000"/>
              </a:lnSpc>
              <a:defRPr sz="1400">
                <a:solidFill>
                  <a:schemeClr val="tx2"/>
                </a:solidFill>
              </a:defRPr>
            </a:lvl1p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28FE37E5-0FED-B2B2-3150-F02A8956CD38}"/>
              </a:ext>
            </a:extLst>
          </p:cNvPr>
          <p:cNvSpPr>
            <a:spLocks noGrp="1"/>
          </p:cNvSpPr>
          <p:nvPr>
            <p:ph type="body" sz="quarter" idx="12"/>
          </p:nvPr>
        </p:nvSpPr>
        <p:spPr>
          <a:xfrm>
            <a:off x="287999" y="1714500"/>
            <a:ext cx="2477765" cy="4286251"/>
          </a:xfrm>
        </p:spPr>
        <p:txBody>
          <a:bodyPr/>
          <a:lstStyle>
            <a:lvl1pPr>
              <a:lnSpc>
                <a:spcPct val="110000"/>
              </a:lnSpc>
              <a:spcBef>
                <a:spcPts val="0"/>
              </a:spcBef>
              <a:defRPr sz="1400">
                <a:solidFill>
                  <a:schemeClr val="tx1"/>
                </a:solidFill>
              </a:defRPr>
            </a:lvl1pPr>
            <a:lvl2pPr marL="128013" indent="-128013">
              <a:lnSpc>
                <a:spcPct val="110000"/>
              </a:lnSpc>
              <a:spcBef>
                <a:spcPts val="0"/>
              </a:spcBef>
              <a:defRPr sz="1400">
                <a:solidFill>
                  <a:schemeClr val="tx1"/>
                </a:solidFill>
              </a:defRPr>
            </a:lvl2pPr>
            <a:lvl3pPr marL="256026" indent="-128013">
              <a:lnSpc>
                <a:spcPct val="110000"/>
              </a:lnSpc>
              <a:spcBef>
                <a:spcPts val="0"/>
              </a:spcBef>
              <a:defRPr sz="1400">
                <a:solidFill>
                  <a:schemeClr val="tx1"/>
                </a:solidFill>
              </a:defRPr>
            </a:lvl3pPr>
            <a:lvl4pPr marL="384038" indent="-128013">
              <a:lnSpc>
                <a:spcPct val="110000"/>
              </a:lnSpc>
              <a:spcBef>
                <a:spcPts val="0"/>
              </a:spcBef>
              <a:defRPr sz="1400">
                <a:solidFill>
                  <a:schemeClr val="tx1"/>
                </a:solidFill>
              </a:defRPr>
            </a:lvl4pPr>
            <a:lvl5pPr>
              <a:lnSpc>
                <a:spcPct val="110000"/>
              </a:lnSpc>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Picture Placeholder 6" descr="Place imagery here">
            <a:extLst>
              <a:ext uri="{FF2B5EF4-FFF2-40B4-BE49-F238E27FC236}">
                <a16:creationId xmlns:a16="http://schemas.microsoft.com/office/drawing/2014/main" id="{CC70703B-65B6-4B78-8B7C-73857A06C3A8}"/>
              </a:ext>
            </a:extLst>
          </p:cNvPr>
          <p:cNvSpPr>
            <a:spLocks noGrp="1"/>
          </p:cNvSpPr>
          <p:nvPr>
            <p:ph type="pic" sz="quarter" idx="14" hasCustomPrompt="1"/>
          </p:nvPr>
        </p:nvSpPr>
        <p:spPr>
          <a:xfrm>
            <a:off x="3333317" y="282576"/>
            <a:ext cx="8574559" cy="6289675"/>
          </a:xfrm>
          <a:solidFill>
            <a:srgbClr val="E0E0E0"/>
          </a:solidFill>
        </p:spPr>
        <p:txBody>
          <a:bodyPr anchor="ctr"/>
          <a:lstStyle>
            <a:lvl1pPr algn="ctr">
              <a:defRPr>
                <a:solidFill>
                  <a:schemeClr val="accent5"/>
                </a:solidFill>
              </a:defRPr>
            </a:lvl1pPr>
          </a:lstStyle>
          <a:p>
            <a:r>
              <a:rPr lang="en-US"/>
              <a:t>Place imagery here</a:t>
            </a:r>
          </a:p>
        </p:txBody>
      </p:sp>
      <p:sp>
        <p:nvSpPr>
          <p:cNvPr id="4" name="Footer Placeholder 3">
            <a:extLst>
              <a:ext uri="{FF2B5EF4-FFF2-40B4-BE49-F238E27FC236}">
                <a16:creationId xmlns:a16="http://schemas.microsoft.com/office/drawing/2014/main" id="{378C6A11-84D9-C1BA-F3C9-2E9D1A288B25}"/>
              </a:ext>
            </a:extLst>
          </p:cNvPr>
          <p:cNvSpPr>
            <a:spLocks noGrp="1"/>
          </p:cNvSpPr>
          <p:nvPr>
            <p:ph type="ftr" sz="quarter" idx="13"/>
          </p:nvPr>
        </p:nvSpPr>
        <p:spPr>
          <a:xfrm>
            <a:off x="284125" y="6402118"/>
            <a:ext cx="2477765" cy="190500"/>
          </a:xfrm>
          <a:prstGeom prst="rect">
            <a:avLst/>
          </a:prstGeom>
        </p:spPr>
        <p:txBody>
          <a:bodyPr/>
          <a:lstStyle/>
          <a:p>
            <a:endParaRPr lang="en-US"/>
          </a:p>
        </p:txBody>
      </p:sp>
    </p:spTree>
    <p:extLst>
      <p:ext uri="{BB962C8B-B14F-4D97-AF65-F5344CB8AC3E}">
        <p14:creationId xmlns:p14="http://schemas.microsoft.com/office/powerpoint/2010/main" val="3663710601"/>
      </p:ext>
    </p:extLst>
  </p:cSld>
  <p:clrMapOvr>
    <a:masterClrMapping/>
  </p:clrMapOvr>
  <p:transition spd="med"/>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userDrawn="1">
  <p:cSld name="Video or imagery, bleed">
    <p:bg>
      <p:bgPr>
        <a:solidFill>
          <a:schemeClr val="bg1"/>
        </a:solidFill>
        <a:effectLst/>
      </p:bgPr>
    </p:bg>
    <p:spTree>
      <p:nvGrpSpPr>
        <p:cNvPr id="1" name=""/>
        <p:cNvGrpSpPr/>
        <p:nvPr/>
      </p:nvGrpSpPr>
      <p:grpSpPr>
        <a:xfrm>
          <a:off x="0" y="0"/>
          <a:ext cx="0" cy="0"/>
          <a:chOff x="0" y="0"/>
          <a:chExt cx="0" cy="0"/>
        </a:xfrm>
      </p:grpSpPr>
      <p:sp>
        <p:nvSpPr>
          <p:cNvPr id="4" name="Picture Placeholder 3" descr="Place imagery here">
            <a:extLst>
              <a:ext uri="{FF2B5EF4-FFF2-40B4-BE49-F238E27FC236}">
                <a16:creationId xmlns:a16="http://schemas.microsoft.com/office/drawing/2014/main" id="{F6679120-DB81-97FD-CD5A-00DC1F5E6658}"/>
              </a:ext>
            </a:extLst>
          </p:cNvPr>
          <p:cNvSpPr>
            <a:spLocks noGrp="1"/>
          </p:cNvSpPr>
          <p:nvPr>
            <p:ph type="pic" sz="quarter" idx="11" hasCustomPrompt="1"/>
          </p:nvPr>
        </p:nvSpPr>
        <p:spPr>
          <a:xfrm>
            <a:off x="0" y="0"/>
            <a:ext cx="12192000" cy="6858000"/>
          </a:xfrm>
          <a:solidFill>
            <a:srgbClr val="E0E0E0"/>
          </a:solidFill>
        </p:spPr>
        <p:txBody>
          <a:bodyPr anchor="ctr"/>
          <a:lstStyle>
            <a:lvl1pPr algn="ctr">
              <a:defRPr>
                <a:solidFill>
                  <a:schemeClr val="accent5"/>
                </a:solidFill>
              </a:defRPr>
            </a:lvl1pPr>
          </a:lstStyle>
          <a:p>
            <a:r>
              <a:rPr lang="en-US"/>
              <a:t>Place imagery here</a:t>
            </a:r>
          </a:p>
        </p:txBody>
      </p:sp>
      <p:sp>
        <p:nvSpPr>
          <p:cNvPr id="3" name="Slide Number Placeholder 2">
            <a:extLst>
              <a:ext uri="{FF2B5EF4-FFF2-40B4-BE49-F238E27FC236}">
                <a16:creationId xmlns:a16="http://schemas.microsoft.com/office/drawing/2014/main" id="{60C9F466-AC9D-B311-5655-93E326ED59B1}"/>
              </a:ext>
            </a:extLst>
          </p:cNvPr>
          <p:cNvSpPr>
            <a:spLocks noGrp="1"/>
          </p:cNvSpPr>
          <p:nvPr>
            <p:ph type="sldNum" sz="quarter" idx="10"/>
          </p:nvPr>
        </p:nvSpPr>
        <p:spPr>
          <a:xfrm>
            <a:off x="11767911" y="6452314"/>
            <a:ext cx="136789" cy="123111"/>
          </a:xfrm>
          <a:prstGeom prst="rect">
            <a:avLst/>
          </a:prstGeom>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1659288497"/>
      </p:ext>
    </p:extLst>
  </p:cSld>
  <p:clrMapOvr>
    <a:masterClrMapping/>
  </p:clrMapOvr>
  <p:transition spd="med"/>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userDrawn="1">
  <p:cSld name="Video or imagery, inset">
    <p:bg>
      <p:bgPr>
        <a:solidFill>
          <a:schemeClr val="bg1"/>
        </a:solidFill>
        <a:effectLst/>
      </p:bgPr>
    </p:bg>
    <p:spTree>
      <p:nvGrpSpPr>
        <p:cNvPr id="1" name=""/>
        <p:cNvGrpSpPr/>
        <p:nvPr/>
      </p:nvGrpSpPr>
      <p:grpSpPr>
        <a:xfrm>
          <a:off x="0" y="0"/>
          <a:ext cx="0" cy="0"/>
          <a:chOff x="0" y="0"/>
          <a:chExt cx="0" cy="0"/>
        </a:xfrm>
      </p:grpSpPr>
      <p:sp>
        <p:nvSpPr>
          <p:cNvPr id="4" name="Picture Placeholder 3" descr="Place imagery here">
            <a:extLst>
              <a:ext uri="{FF2B5EF4-FFF2-40B4-BE49-F238E27FC236}">
                <a16:creationId xmlns:a16="http://schemas.microsoft.com/office/drawing/2014/main" id="{34239CCE-9A38-90E1-F860-FF40FBDA2409}"/>
              </a:ext>
            </a:extLst>
          </p:cNvPr>
          <p:cNvSpPr>
            <a:spLocks noGrp="1"/>
          </p:cNvSpPr>
          <p:nvPr>
            <p:ph type="pic" sz="quarter" idx="11" hasCustomPrompt="1"/>
          </p:nvPr>
        </p:nvSpPr>
        <p:spPr>
          <a:xfrm>
            <a:off x="284126" y="284957"/>
            <a:ext cx="11620575" cy="6290468"/>
          </a:xfrm>
          <a:solidFill>
            <a:srgbClr val="E0E0E0"/>
          </a:solidFill>
        </p:spPr>
        <p:txBody>
          <a:bodyPr anchor="ctr"/>
          <a:lstStyle>
            <a:lvl1pPr algn="ctr">
              <a:defRPr>
                <a:solidFill>
                  <a:schemeClr val="accent5"/>
                </a:solidFill>
              </a:defRPr>
            </a:lvl1pPr>
          </a:lstStyle>
          <a:p>
            <a:r>
              <a:rPr lang="en-US"/>
              <a:t>Place imagery here</a:t>
            </a:r>
          </a:p>
        </p:txBody>
      </p:sp>
    </p:spTree>
    <p:extLst>
      <p:ext uri="{BB962C8B-B14F-4D97-AF65-F5344CB8AC3E}">
        <p14:creationId xmlns:p14="http://schemas.microsoft.com/office/powerpoint/2010/main" val="1095567063"/>
      </p:ext>
    </p:extLst>
  </p:cSld>
  <p:clrMapOvr>
    <a:masterClrMapping/>
  </p:clrMapOvr>
  <p:transition spd="med"/>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userDrawn="1">
  <p:cSld name="Contacts, profiles, contributor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287999" y="288036"/>
            <a:ext cx="2474591" cy="762795"/>
          </a:xfrm>
        </p:spPr>
        <p:txBody>
          <a:bodyPr/>
          <a:lstStyle>
            <a:lvl1pPr>
              <a:lnSpc>
                <a:spcPct val="110000"/>
              </a:lnSpc>
              <a:defRPr sz="1400">
                <a:solidFill>
                  <a:schemeClr val="tx2"/>
                </a:solidFill>
              </a:defRPr>
            </a:lvl1pPr>
          </a:lstStyle>
          <a:p>
            <a:r>
              <a:rPr lang="en-US"/>
              <a:t>Click to edit Master title style</a:t>
            </a:r>
            <a:endParaRPr lang="en-US" dirty="0"/>
          </a:p>
        </p:txBody>
      </p:sp>
      <p:sp>
        <p:nvSpPr>
          <p:cNvPr id="17" name="Picture Placeholder 7" descr="Place bio portrait here">
            <a:extLst>
              <a:ext uri="{FF2B5EF4-FFF2-40B4-BE49-F238E27FC236}">
                <a16:creationId xmlns:a16="http://schemas.microsoft.com/office/drawing/2014/main" id="{E889D859-F4A1-3E97-F05E-8D134A25B9F2}"/>
              </a:ext>
            </a:extLst>
          </p:cNvPr>
          <p:cNvSpPr>
            <a:spLocks noGrp="1"/>
          </p:cNvSpPr>
          <p:nvPr>
            <p:ph type="pic" sz="quarter" idx="20" hasCustomPrompt="1"/>
          </p:nvPr>
        </p:nvSpPr>
        <p:spPr>
          <a:xfrm>
            <a:off x="287999" y="1333500"/>
            <a:ext cx="1236501" cy="1238251"/>
          </a:xfrm>
          <a:solidFill>
            <a:srgbClr val="E0E0E0"/>
          </a:solidFill>
        </p:spPr>
        <p:txBody>
          <a:bodyPr anchor="ctr"/>
          <a:lstStyle>
            <a:lvl1pPr algn="ctr">
              <a:defRPr>
                <a:solidFill>
                  <a:schemeClr val="accent5"/>
                </a:solidFill>
              </a:defRPr>
            </a:lvl1pPr>
          </a:lstStyle>
          <a:p>
            <a:r>
              <a:rPr lang="en-US"/>
              <a:t>Place imagery here</a:t>
            </a:r>
          </a:p>
        </p:txBody>
      </p:sp>
      <p:sp>
        <p:nvSpPr>
          <p:cNvPr id="18" name="Text Placeholder 9">
            <a:extLst>
              <a:ext uri="{FF2B5EF4-FFF2-40B4-BE49-F238E27FC236}">
                <a16:creationId xmlns:a16="http://schemas.microsoft.com/office/drawing/2014/main" id="{31D025A0-5106-DFB0-90B1-8B366B78913F}"/>
              </a:ext>
            </a:extLst>
          </p:cNvPr>
          <p:cNvSpPr>
            <a:spLocks noGrp="1"/>
          </p:cNvSpPr>
          <p:nvPr>
            <p:ph type="body" sz="quarter" idx="21"/>
          </p:nvPr>
        </p:nvSpPr>
        <p:spPr>
          <a:xfrm>
            <a:off x="1714278" y="1333500"/>
            <a:ext cx="2853953" cy="1238251"/>
          </a:xfrm>
        </p:spPr>
        <p:txBody>
          <a:bodyPr/>
          <a:lstStyle>
            <a:lvl1pPr>
              <a:lnSpc>
                <a:spcPct val="110000"/>
              </a:lnSpc>
              <a:spcBef>
                <a:spcPts val="0"/>
              </a:spcBef>
              <a:defRPr sz="1400">
                <a:solidFill>
                  <a:schemeClr val="tx1"/>
                </a:solidFill>
              </a:defRPr>
            </a:lvl1pPr>
            <a:lvl2pPr marL="128013" indent="-128013">
              <a:lnSpc>
                <a:spcPct val="110000"/>
              </a:lnSpc>
              <a:spcBef>
                <a:spcPts val="0"/>
              </a:spcBef>
              <a:defRPr sz="1400">
                <a:solidFill>
                  <a:schemeClr val="tx1"/>
                </a:solidFill>
              </a:defRPr>
            </a:lvl2pPr>
            <a:lvl3pPr marL="256026" indent="-128013">
              <a:lnSpc>
                <a:spcPct val="110000"/>
              </a:lnSpc>
              <a:spcBef>
                <a:spcPts val="0"/>
              </a:spcBef>
              <a:defRPr sz="1400">
                <a:solidFill>
                  <a:schemeClr val="tx1"/>
                </a:solidFill>
              </a:defRPr>
            </a:lvl3pPr>
            <a:lvl4pPr marL="384038" indent="-128013">
              <a:lnSpc>
                <a:spcPct val="110000"/>
              </a:lnSpc>
              <a:spcBef>
                <a:spcPts val="0"/>
              </a:spcBef>
              <a:defRPr sz="1400">
                <a:solidFill>
                  <a:schemeClr val="tx1"/>
                </a:solidFill>
              </a:defRPr>
            </a:lvl4pPr>
            <a:lvl5pPr>
              <a:lnSpc>
                <a:spcPct val="110000"/>
              </a:lnSpc>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Picture Placeholder 7" descr="Place bio portrait here">
            <a:extLst>
              <a:ext uri="{FF2B5EF4-FFF2-40B4-BE49-F238E27FC236}">
                <a16:creationId xmlns:a16="http://schemas.microsoft.com/office/drawing/2014/main" id="{AB8510EE-4140-AEDB-B7AB-EF1D4B72D2AD}"/>
              </a:ext>
            </a:extLst>
          </p:cNvPr>
          <p:cNvSpPr>
            <a:spLocks noGrp="1"/>
          </p:cNvSpPr>
          <p:nvPr>
            <p:ph type="pic" sz="quarter" idx="11" hasCustomPrompt="1"/>
          </p:nvPr>
        </p:nvSpPr>
        <p:spPr>
          <a:xfrm>
            <a:off x="287999" y="3060700"/>
            <a:ext cx="1236501" cy="1238251"/>
          </a:xfrm>
          <a:solidFill>
            <a:srgbClr val="E0E0E0"/>
          </a:solidFill>
        </p:spPr>
        <p:txBody>
          <a:bodyPr anchor="ctr"/>
          <a:lstStyle>
            <a:lvl1pPr marL="0" marR="0" indent="0" algn="ctr" defTabSz="1219170" rtl="0" eaLnBrk="1" fontAlgn="auto" latinLnBrk="0" hangingPunct="1">
              <a:lnSpc>
                <a:spcPct val="110000"/>
              </a:lnSpc>
              <a:spcBef>
                <a:spcPts val="0"/>
              </a:spcBef>
              <a:spcAft>
                <a:spcPts val="0"/>
              </a:spcAft>
              <a:buClrTx/>
              <a:buSzTx/>
              <a:buFontTx/>
              <a:buNone/>
              <a:tabLst/>
              <a:defRPr>
                <a:solidFill>
                  <a:schemeClr val="accent5"/>
                </a:solidFill>
              </a:defRPr>
            </a:lvl1pPr>
          </a:lstStyle>
          <a:p>
            <a:pPr marL="0" marR="0" lvl="0" indent="0" algn="ctr" defTabSz="1219170" rtl="0" eaLnBrk="1" fontAlgn="auto" latinLnBrk="0" hangingPunct="1">
              <a:lnSpc>
                <a:spcPct val="110000"/>
              </a:lnSpc>
              <a:spcBef>
                <a:spcPts val="0"/>
              </a:spcBef>
              <a:spcAft>
                <a:spcPts val="0"/>
              </a:spcAft>
              <a:buClrTx/>
              <a:buSzTx/>
              <a:buFontTx/>
              <a:buNone/>
              <a:tabLst/>
              <a:defRPr/>
            </a:pPr>
            <a:r>
              <a:rPr lang="en-US"/>
              <a:t>Place imagery here</a:t>
            </a:r>
          </a:p>
        </p:txBody>
      </p:sp>
      <p:sp>
        <p:nvSpPr>
          <p:cNvPr id="10" name="Text Placeholder 9">
            <a:extLst>
              <a:ext uri="{FF2B5EF4-FFF2-40B4-BE49-F238E27FC236}">
                <a16:creationId xmlns:a16="http://schemas.microsoft.com/office/drawing/2014/main" id="{126F49A0-96BE-0B44-B1C8-17D765B10B3E}"/>
              </a:ext>
            </a:extLst>
          </p:cNvPr>
          <p:cNvSpPr>
            <a:spLocks noGrp="1"/>
          </p:cNvSpPr>
          <p:nvPr>
            <p:ph type="body" sz="quarter" idx="12"/>
          </p:nvPr>
        </p:nvSpPr>
        <p:spPr>
          <a:xfrm>
            <a:off x="1714278" y="3060700"/>
            <a:ext cx="2853953" cy="1238251"/>
          </a:xfrm>
        </p:spPr>
        <p:txBody>
          <a:bodyPr/>
          <a:lstStyle>
            <a:lvl1pPr>
              <a:lnSpc>
                <a:spcPct val="110000"/>
              </a:lnSpc>
              <a:spcBef>
                <a:spcPts val="0"/>
              </a:spcBef>
              <a:defRPr sz="1400">
                <a:solidFill>
                  <a:schemeClr val="tx1"/>
                </a:solidFill>
              </a:defRPr>
            </a:lvl1pPr>
            <a:lvl2pPr marL="128013" indent="-128013">
              <a:lnSpc>
                <a:spcPct val="110000"/>
              </a:lnSpc>
              <a:spcBef>
                <a:spcPts val="0"/>
              </a:spcBef>
              <a:defRPr sz="1400">
                <a:solidFill>
                  <a:schemeClr val="tx1"/>
                </a:solidFill>
              </a:defRPr>
            </a:lvl2pPr>
            <a:lvl3pPr marL="256026" indent="-128013">
              <a:lnSpc>
                <a:spcPct val="110000"/>
              </a:lnSpc>
              <a:spcBef>
                <a:spcPts val="0"/>
              </a:spcBef>
              <a:defRPr sz="1400">
                <a:solidFill>
                  <a:schemeClr val="tx1"/>
                </a:solidFill>
              </a:defRPr>
            </a:lvl3pPr>
            <a:lvl4pPr marL="384038" indent="-128013">
              <a:lnSpc>
                <a:spcPct val="110000"/>
              </a:lnSpc>
              <a:spcBef>
                <a:spcPts val="0"/>
              </a:spcBef>
              <a:defRPr sz="1400">
                <a:solidFill>
                  <a:schemeClr val="tx1"/>
                </a:solidFill>
              </a:defRPr>
            </a:lvl4pPr>
            <a:lvl5pPr>
              <a:lnSpc>
                <a:spcPct val="110000"/>
              </a:lnSpc>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7" descr="Place bio portrait here">
            <a:extLst>
              <a:ext uri="{FF2B5EF4-FFF2-40B4-BE49-F238E27FC236}">
                <a16:creationId xmlns:a16="http://schemas.microsoft.com/office/drawing/2014/main" id="{3F048335-9A0B-2C1F-47A6-67051F20075E}"/>
              </a:ext>
            </a:extLst>
          </p:cNvPr>
          <p:cNvSpPr>
            <a:spLocks noGrp="1"/>
          </p:cNvSpPr>
          <p:nvPr>
            <p:ph type="pic" sz="quarter" idx="13" hasCustomPrompt="1"/>
          </p:nvPr>
        </p:nvSpPr>
        <p:spPr>
          <a:xfrm>
            <a:off x="287999" y="4762500"/>
            <a:ext cx="1236501" cy="1238251"/>
          </a:xfrm>
          <a:solidFill>
            <a:srgbClr val="E0E0E0"/>
          </a:solidFill>
        </p:spPr>
        <p:txBody>
          <a:bodyPr anchor="ctr"/>
          <a:lstStyle>
            <a:lvl1pPr marL="0" marR="0" indent="0" algn="ctr" defTabSz="1219170" rtl="0" eaLnBrk="1" fontAlgn="auto" latinLnBrk="0" hangingPunct="1">
              <a:lnSpc>
                <a:spcPct val="110000"/>
              </a:lnSpc>
              <a:spcBef>
                <a:spcPts val="0"/>
              </a:spcBef>
              <a:spcAft>
                <a:spcPts val="0"/>
              </a:spcAft>
              <a:buClrTx/>
              <a:buSzTx/>
              <a:buFontTx/>
              <a:buNone/>
              <a:tabLst/>
              <a:defRPr>
                <a:solidFill>
                  <a:schemeClr val="accent5"/>
                </a:solidFill>
              </a:defRPr>
            </a:lvl1pPr>
          </a:lstStyle>
          <a:p>
            <a:pPr marL="0" marR="0" lvl="0" indent="0" algn="ctr" defTabSz="1219170" rtl="0" eaLnBrk="1" fontAlgn="auto" latinLnBrk="0" hangingPunct="1">
              <a:lnSpc>
                <a:spcPct val="110000"/>
              </a:lnSpc>
              <a:spcBef>
                <a:spcPts val="0"/>
              </a:spcBef>
              <a:spcAft>
                <a:spcPts val="0"/>
              </a:spcAft>
              <a:buClrTx/>
              <a:buSzTx/>
              <a:buFontTx/>
              <a:buNone/>
              <a:tabLst/>
              <a:defRPr/>
            </a:pPr>
            <a:r>
              <a:rPr lang="en-US"/>
              <a:t>Place imagery here</a:t>
            </a:r>
          </a:p>
        </p:txBody>
      </p:sp>
      <p:sp>
        <p:nvSpPr>
          <p:cNvPr id="12" name="Text Placeholder 9">
            <a:extLst>
              <a:ext uri="{FF2B5EF4-FFF2-40B4-BE49-F238E27FC236}">
                <a16:creationId xmlns:a16="http://schemas.microsoft.com/office/drawing/2014/main" id="{D4772377-8015-4C99-7ED3-E4475C524D2A}"/>
              </a:ext>
            </a:extLst>
          </p:cNvPr>
          <p:cNvSpPr>
            <a:spLocks noGrp="1"/>
          </p:cNvSpPr>
          <p:nvPr>
            <p:ph type="body" sz="quarter" idx="14"/>
          </p:nvPr>
        </p:nvSpPr>
        <p:spPr>
          <a:xfrm>
            <a:off x="1714278" y="4762500"/>
            <a:ext cx="2853953" cy="1238251"/>
          </a:xfrm>
        </p:spPr>
        <p:txBody>
          <a:bodyPr/>
          <a:lstStyle>
            <a:lvl1pPr>
              <a:lnSpc>
                <a:spcPct val="110000"/>
              </a:lnSpc>
              <a:spcBef>
                <a:spcPts val="0"/>
              </a:spcBef>
              <a:defRPr sz="1400">
                <a:solidFill>
                  <a:schemeClr val="tx1"/>
                </a:solidFill>
              </a:defRPr>
            </a:lvl1pPr>
            <a:lvl2pPr marL="128013" indent="-128013">
              <a:lnSpc>
                <a:spcPct val="110000"/>
              </a:lnSpc>
              <a:spcBef>
                <a:spcPts val="0"/>
              </a:spcBef>
              <a:defRPr sz="1400">
                <a:solidFill>
                  <a:schemeClr val="tx1"/>
                </a:solidFill>
              </a:defRPr>
            </a:lvl2pPr>
            <a:lvl3pPr marL="256026" indent="-128013">
              <a:lnSpc>
                <a:spcPct val="110000"/>
              </a:lnSpc>
              <a:spcBef>
                <a:spcPts val="0"/>
              </a:spcBef>
              <a:defRPr sz="1400">
                <a:solidFill>
                  <a:schemeClr val="tx1"/>
                </a:solidFill>
              </a:defRPr>
            </a:lvl3pPr>
            <a:lvl4pPr marL="384038" indent="-128013">
              <a:lnSpc>
                <a:spcPct val="110000"/>
              </a:lnSpc>
              <a:spcBef>
                <a:spcPts val="0"/>
              </a:spcBef>
              <a:defRPr sz="1400">
                <a:solidFill>
                  <a:schemeClr val="tx1"/>
                </a:solidFill>
              </a:defRPr>
            </a:lvl4pPr>
            <a:lvl5pPr>
              <a:lnSpc>
                <a:spcPct val="110000"/>
              </a:lnSpc>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7" descr="Place bio portrait here">
            <a:extLst>
              <a:ext uri="{FF2B5EF4-FFF2-40B4-BE49-F238E27FC236}">
                <a16:creationId xmlns:a16="http://schemas.microsoft.com/office/drawing/2014/main" id="{F94AC7E0-2DC4-5DEB-8E1E-2F27996F98E6}"/>
              </a:ext>
            </a:extLst>
          </p:cNvPr>
          <p:cNvSpPr>
            <a:spLocks noGrp="1"/>
          </p:cNvSpPr>
          <p:nvPr>
            <p:ph type="pic" sz="quarter" idx="26" hasCustomPrompt="1"/>
          </p:nvPr>
        </p:nvSpPr>
        <p:spPr>
          <a:xfrm>
            <a:off x="6377745" y="1333500"/>
            <a:ext cx="1236501" cy="1238251"/>
          </a:xfrm>
          <a:solidFill>
            <a:srgbClr val="E0E0E0"/>
          </a:solidFill>
        </p:spPr>
        <p:txBody>
          <a:bodyPr anchor="ctr"/>
          <a:lstStyle>
            <a:lvl1pPr marL="0" marR="0" indent="0" algn="ctr" defTabSz="1219170" rtl="0" eaLnBrk="1" fontAlgn="auto" latinLnBrk="0" hangingPunct="1">
              <a:lnSpc>
                <a:spcPct val="110000"/>
              </a:lnSpc>
              <a:spcBef>
                <a:spcPts val="0"/>
              </a:spcBef>
              <a:spcAft>
                <a:spcPts val="0"/>
              </a:spcAft>
              <a:buClrTx/>
              <a:buSzTx/>
              <a:buFontTx/>
              <a:buNone/>
              <a:tabLst/>
              <a:defRPr>
                <a:solidFill>
                  <a:schemeClr val="accent5"/>
                </a:solidFill>
              </a:defRPr>
            </a:lvl1pPr>
          </a:lstStyle>
          <a:p>
            <a:pPr marL="0" marR="0" lvl="0" indent="0" algn="ctr" defTabSz="1219170" rtl="0" eaLnBrk="1" fontAlgn="auto" latinLnBrk="0" hangingPunct="1">
              <a:lnSpc>
                <a:spcPct val="110000"/>
              </a:lnSpc>
              <a:spcBef>
                <a:spcPts val="0"/>
              </a:spcBef>
              <a:spcAft>
                <a:spcPts val="0"/>
              </a:spcAft>
              <a:buClrTx/>
              <a:buSzTx/>
              <a:buFontTx/>
              <a:buNone/>
              <a:tabLst/>
              <a:defRPr/>
            </a:pPr>
            <a:r>
              <a:rPr lang="en-US"/>
              <a:t>Place imagery here</a:t>
            </a:r>
          </a:p>
        </p:txBody>
      </p:sp>
      <p:sp>
        <p:nvSpPr>
          <p:cNvPr id="24" name="Text Placeholder 9">
            <a:extLst>
              <a:ext uri="{FF2B5EF4-FFF2-40B4-BE49-F238E27FC236}">
                <a16:creationId xmlns:a16="http://schemas.microsoft.com/office/drawing/2014/main" id="{3E3566C7-C728-77B2-2A34-BBB83D482F56}"/>
              </a:ext>
            </a:extLst>
          </p:cNvPr>
          <p:cNvSpPr>
            <a:spLocks noGrp="1"/>
          </p:cNvSpPr>
          <p:nvPr>
            <p:ph type="body" sz="quarter" idx="27"/>
          </p:nvPr>
        </p:nvSpPr>
        <p:spPr>
          <a:xfrm>
            <a:off x="7807897" y="1333500"/>
            <a:ext cx="2853953" cy="1238251"/>
          </a:xfrm>
        </p:spPr>
        <p:txBody>
          <a:bodyPr/>
          <a:lstStyle>
            <a:lvl1pPr>
              <a:lnSpc>
                <a:spcPct val="110000"/>
              </a:lnSpc>
              <a:spcBef>
                <a:spcPts val="0"/>
              </a:spcBef>
              <a:defRPr sz="1400">
                <a:solidFill>
                  <a:schemeClr val="tx1"/>
                </a:solidFill>
              </a:defRPr>
            </a:lvl1pPr>
            <a:lvl2pPr marL="128013" indent="-128013">
              <a:lnSpc>
                <a:spcPct val="110000"/>
              </a:lnSpc>
              <a:spcBef>
                <a:spcPts val="0"/>
              </a:spcBef>
              <a:defRPr sz="1400">
                <a:solidFill>
                  <a:schemeClr val="tx1"/>
                </a:solidFill>
              </a:defRPr>
            </a:lvl2pPr>
            <a:lvl3pPr marL="256026" indent="-128013">
              <a:lnSpc>
                <a:spcPct val="110000"/>
              </a:lnSpc>
              <a:spcBef>
                <a:spcPts val="0"/>
              </a:spcBef>
              <a:defRPr sz="1400">
                <a:solidFill>
                  <a:schemeClr val="tx1"/>
                </a:solidFill>
              </a:defRPr>
            </a:lvl3pPr>
            <a:lvl4pPr marL="384038" indent="-128013">
              <a:lnSpc>
                <a:spcPct val="110000"/>
              </a:lnSpc>
              <a:spcBef>
                <a:spcPts val="0"/>
              </a:spcBef>
              <a:defRPr sz="1400">
                <a:solidFill>
                  <a:schemeClr val="tx1"/>
                </a:solidFill>
              </a:defRPr>
            </a:lvl4pPr>
            <a:lvl5pPr>
              <a:lnSpc>
                <a:spcPct val="110000"/>
              </a:lnSpc>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7" descr="Place bio portrait here">
            <a:extLst>
              <a:ext uri="{FF2B5EF4-FFF2-40B4-BE49-F238E27FC236}">
                <a16:creationId xmlns:a16="http://schemas.microsoft.com/office/drawing/2014/main" id="{A33F8C74-1D30-FEA9-4F3C-636531C86142}"/>
              </a:ext>
            </a:extLst>
          </p:cNvPr>
          <p:cNvSpPr>
            <a:spLocks noGrp="1"/>
          </p:cNvSpPr>
          <p:nvPr>
            <p:ph type="pic" sz="quarter" idx="22" hasCustomPrompt="1"/>
          </p:nvPr>
        </p:nvSpPr>
        <p:spPr>
          <a:xfrm>
            <a:off x="6377745" y="3060700"/>
            <a:ext cx="1236501" cy="1238251"/>
          </a:xfrm>
          <a:solidFill>
            <a:srgbClr val="E0E0E0"/>
          </a:solidFill>
        </p:spPr>
        <p:txBody>
          <a:bodyPr anchor="ctr"/>
          <a:lstStyle>
            <a:lvl1pPr marL="0" marR="0" indent="0" algn="ctr" defTabSz="1219170" rtl="0" eaLnBrk="1" fontAlgn="auto" latinLnBrk="0" hangingPunct="1">
              <a:lnSpc>
                <a:spcPct val="110000"/>
              </a:lnSpc>
              <a:spcBef>
                <a:spcPts val="0"/>
              </a:spcBef>
              <a:spcAft>
                <a:spcPts val="0"/>
              </a:spcAft>
              <a:buClrTx/>
              <a:buSzTx/>
              <a:buFontTx/>
              <a:buNone/>
              <a:tabLst/>
              <a:defRPr>
                <a:solidFill>
                  <a:schemeClr val="accent5"/>
                </a:solidFill>
              </a:defRPr>
            </a:lvl1pPr>
          </a:lstStyle>
          <a:p>
            <a:pPr marL="0" marR="0" lvl="0" indent="0" algn="ctr" defTabSz="1219170" rtl="0" eaLnBrk="1" fontAlgn="auto" latinLnBrk="0" hangingPunct="1">
              <a:lnSpc>
                <a:spcPct val="110000"/>
              </a:lnSpc>
              <a:spcBef>
                <a:spcPts val="0"/>
              </a:spcBef>
              <a:spcAft>
                <a:spcPts val="0"/>
              </a:spcAft>
              <a:buClrTx/>
              <a:buSzTx/>
              <a:buFontTx/>
              <a:buNone/>
              <a:tabLst/>
              <a:defRPr/>
            </a:pPr>
            <a:r>
              <a:rPr lang="en-US"/>
              <a:t>Place imagery here</a:t>
            </a:r>
          </a:p>
        </p:txBody>
      </p:sp>
      <p:sp>
        <p:nvSpPr>
          <p:cNvPr id="20" name="Text Placeholder 9">
            <a:extLst>
              <a:ext uri="{FF2B5EF4-FFF2-40B4-BE49-F238E27FC236}">
                <a16:creationId xmlns:a16="http://schemas.microsoft.com/office/drawing/2014/main" id="{A52D1EA1-405F-7875-BAB9-B258776E1460}"/>
              </a:ext>
            </a:extLst>
          </p:cNvPr>
          <p:cNvSpPr>
            <a:spLocks noGrp="1"/>
          </p:cNvSpPr>
          <p:nvPr>
            <p:ph type="body" sz="quarter" idx="23"/>
          </p:nvPr>
        </p:nvSpPr>
        <p:spPr>
          <a:xfrm>
            <a:off x="7807897" y="3060700"/>
            <a:ext cx="2853953" cy="1238251"/>
          </a:xfrm>
        </p:spPr>
        <p:txBody>
          <a:bodyPr/>
          <a:lstStyle>
            <a:lvl1pPr>
              <a:lnSpc>
                <a:spcPct val="110000"/>
              </a:lnSpc>
              <a:spcBef>
                <a:spcPts val="0"/>
              </a:spcBef>
              <a:defRPr sz="1400">
                <a:solidFill>
                  <a:schemeClr val="tx1"/>
                </a:solidFill>
              </a:defRPr>
            </a:lvl1pPr>
            <a:lvl2pPr marL="128013" indent="-128013">
              <a:lnSpc>
                <a:spcPct val="110000"/>
              </a:lnSpc>
              <a:spcBef>
                <a:spcPts val="0"/>
              </a:spcBef>
              <a:defRPr sz="1400">
                <a:solidFill>
                  <a:schemeClr val="tx1"/>
                </a:solidFill>
              </a:defRPr>
            </a:lvl2pPr>
            <a:lvl3pPr marL="256026" indent="-128013">
              <a:lnSpc>
                <a:spcPct val="110000"/>
              </a:lnSpc>
              <a:spcBef>
                <a:spcPts val="0"/>
              </a:spcBef>
              <a:defRPr sz="1400">
                <a:solidFill>
                  <a:schemeClr val="tx1"/>
                </a:solidFill>
              </a:defRPr>
            </a:lvl3pPr>
            <a:lvl4pPr marL="384038" indent="-128013">
              <a:lnSpc>
                <a:spcPct val="110000"/>
              </a:lnSpc>
              <a:spcBef>
                <a:spcPts val="0"/>
              </a:spcBef>
              <a:defRPr sz="1400">
                <a:solidFill>
                  <a:schemeClr val="tx1"/>
                </a:solidFill>
              </a:defRPr>
            </a:lvl4pPr>
            <a:lvl5pPr>
              <a:lnSpc>
                <a:spcPct val="110000"/>
              </a:lnSpc>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7" descr="Place bio portrait here">
            <a:extLst>
              <a:ext uri="{FF2B5EF4-FFF2-40B4-BE49-F238E27FC236}">
                <a16:creationId xmlns:a16="http://schemas.microsoft.com/office/drawing/2014/main" id="{2E690121-61A1-708E-E5B8-5B65A668E628}"/>
              </a:ext>
            </a:extLst>
          </p:cNvPr>
          <p:cNvSpPr>
            <a:spLocks noGrp="1"/>
          </p:cNvSpPr>
          <p:nvPr>
            <p:ph type="pic" sz="quarter" idx="24" hasCustomPrompt="1"/>
          </p:nvPr>
        </p:nvSpPr>
        <p:spPr>
          <a:xfrm>
            <a:off x="6377745" y="4762500"/>
            <a:ext cx="1236501" cy="1238251"/>
          </a:xfrm>
          <a:solidFill>
            <a:srgbClr val="E0E0E0"/>
          </a:solidFill>
        </p:spPr>
        <p:txBody>
          <a:bodyPr anchor="ctr"/>
          <a:lstStyle>
            <a:lvl1pPr marL="0" marR="0" indent="0" algn="ctr" defTabSz="1219170" rtl="0" eaLnBrk="1" fontAlgn="auto" latinLnBrk="0" hangingPunct="1">
              <a:lnSpc>
                <a:spcPct val="110000"/>
              </a:lnSpc>
              <a:spcBef>
                <a:spcPts val="0"/>
              </a:spcBef>
              <a:spcAft>
                <a:spcPts val="0"/>
              </a:spcAft>
              <a:buClrTx/>
              <a:buSzTx/>
              <a:buFontTx/>
              <a:buNone/>
              <a:tabLst/>
              <a:defRPr>
                <a:solidFill>
                  <a:schemeClr val="accent5"/>
                </a:solidFill>
              </a:defRPr>
            </a:lvl1pPr>
          </a:lstStyle>
          <a:p>
            <a:pPr marL="0" marR="0" lvl="0" indent="0" algn="ctr" defTabSz="1219170" rtl="0" eaLnBrk="1" fontAlgn="auto" latinLnBrk="0" hangingPunct="1">
              <a:lnSpc>
                <a:spcPct val="110000"/>
              </a:lnSpc>
              <a:spcBef>
                <a:spcPts val="0"/>
              </a:spcBef>
              <a:spcAft>
                <a:spcPts val="0"/>
              </a:spcAft>
              <a:buClrTx/>
              <a:buSzTx/>
              <a:buFontTx/>
              <a:buNone/>
              <a:tabLst/>
              <a:defRPr/>
            </a:pPr>
            <a:r>
              <a:rPr lang="en-US"/>
              <a:t>Place imagery here</a:t>
            </a:r>
          </a:p>
        </p:txBody>
      </p:sp>
      <p:sp>
        <p:nvSpPr>
          <p:cNvPr id="22" name="Text Placeholder 9">
            <a:extLst>
              <a:ext uri="{FF2B5EF4-FFF2-40B4-BE49-F238E27FC236}">
                <a16:creationId xmlns:a16="http://schemas.microsoft.com/office/drawing/2014/main" id="{73849969-24A3-113A-C58E-4A4B0FB29BAD}"/>
              </a:ext>
            </a:extLst>
          </p:cNvPr>
          <p:cNvSpPr>
            <a:spLocks noGrp="1"/>
          </p:cNvSpPr>
          <p:nvPr>
            <p:ph type="body" sz="quarter" idx="25"/>
          </p:nvPr>
        </p:nvSpPr>
        <p:spPr>
          <a:xfrm>
            <a:off x="7807897" y="4762500"/>
            <a:ext cx="2853953" cy="1238251"/>
          </a:xfrm>
        </p:spPr>
        <p:txBody>
          <a:bodyPr/>
          <a:lstStyle>
            <a:lvl1pPr>
              <a:lnSpc>
                <a:spcPct val="110000"/>
              </a:lnSpc>
              <a:spcBef>
                <a:spcPts val="0"/>
              </a:spcBef>
              <a:defRPr sz="1400">
                <a:solidFill>
                  <a:schemeClr val="tx1"/>
                </a:solidFill>
              </a:defRPr>
            </a:lvl1pPr>
            <a:lvl2pPr marL="128013" indent="-128013">
              <a:lnSpc>
                <a:spcPct val="110000"/>
              </a:lnSpc>
              <a:spcBef>
                <a:spcPts val="0"/>
              </a:spcBef>
              <a:defRPr sz="1400">
                <a:solidFill>
                  <a:schemeClr val="tx1"/>
                </a:solidFill>
              </a:defRPr>
            </a:lvl2pPr>
            <a:lvl3pPr marL="256026" indent="-128013">
              <a:lnSpc>
                <a:spcPct val="110000"/>
              </a:lnSpc>
              <a:spcBef>
                <a:spcPts val="0"/>
              </a:spcBef>
              <a:defRPr sz="1400">
                <a:solidFill>
                  <a:schemeClr val="tx1"/>
                </a:solidFill>
              </a:defRPr>
            </a:lvl3pPr>
            <a:lvl4pPr marL="384038" indent="-128013">
              <a:lnSpc>
                <a:spcPct val="110000"/>
              </a:lnSpc>
              <a:spcBef>
                <a:spcPts val="0"/>
              </a:spcBef>
              <a:defRPr sz="1400">
                <a:solidFill>
                  <a:schemeClr val="tx1"/>
                </a:solidFill>
              </a:defRPr>
            </a:lvl4pPr>
            <a:lvl5pPr>
              <a:lnSpc>
                <a:spcPct val="110000"/>
              </a:lnSpc>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85D83A84-CCD3-C297-7314-225B96D47D6A}"/>
              </a:ext>
            </a:extLst>
          </p:cNvPr>
          <p:cNvSpPr>
            <a:spLocks noGrp="1"/>
          </p:cNvSpPr>
          <p:nvPr>
            <p:ph type="ftr" sz="quarter" idx="19"/>
          </p:nvPr>
        </p:nvSpPr>
        <p:spPr>
          <a:xfrm>
            <a:off x="284125" y="6402118"/>
            <a:ext cx="2477765" cy="190500"/>
          </a:xfrm>
          <a:prstGeom prst="rect">
            <a:avLst/>
          </a:prstGeom>
        </p:spPr>
        <p:txBody>
          <a:bodyPr/>
          <a:lstStyle/>
          <a:p>
            <a:endParaRPr lang="en-US"/>
          </a:p>
        </p:txBody>
      </p:sp>
      <p:sp>
        <p:nvSpPr>
          <p:cNvPr id="5" name="Slide Number">
            <a:extLst>
              <a:ext uri="{FF2B5EF4-FFF2-40B4-BE49-F238E27FC236}">
                <a16:creationId xmlns:a16="http://schemas.microsoft.com/office/drawing/2014/main" id="{74870601-E9CA-9D0E-804F-2A7353CE534A}"/>
              </a:ext>
            </a:extLst>
          </p:cNvPr>
          <p:cNvSpPr txBox="1">
            <a:spLocks noGrp="1"/>
          </p:cNvSpPr>
          <p:nvPr>
            <p:ph type="sldNum" sz="quarter" idx="4"/>
          </p:nvPr>
        </p:nvSpPr>
        <p:spPr>
          <a:xfrm>
            <a:off x="11767910" y="6469419"/>
            <a:ext cx="136791"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1161161571"/>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arge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C7EC0-4BFB-A603-5703-0D692C62692D}"/>
              </a:ext>
            </a:extLst>
          </p:cNvPr>
          <p:cNvSpPr>
            <a:spLocks noGrp="1"/>
          </p:cNvSpPr>
          <p:nvPr>
            <p:ph type="title"/>
          </p:nvPr>
        </p:nvSpPr>
        <p:spPr>
          <a:xfrm>
            <a:off x="287300" y="210312"/>
            <a:ext cx="8569797" cy="4095750"/>
          </a:xfrm>
        </p:spPr>
        <p:txBody>
          <a:bodyPr/>
          <a:lstStyle>
            <a:lvl1pPr>
              <a:defRPr sz="8598" b="0" i="0">
                <a:solidFill>
                  <a:schemeClr val="tx2"/>
                </a:solidFill>
                <a:latin typeface="IBM Plex Sans ExtLt" panose="020B0303050203000203" pitchFamily="34" charset="0"/>
              </a:defRPr>
            </a:lvl1pPr>
          </a:lstStyle>
          <a:p>
            <a:r>
              <a:rPr lang="en-GB"/>
              <a:t>Click to edit Master title style</a:t>
            </a:r>
            <a:endParaRPr lang="en-US" dirty="0"/>
          </a:p>
        </p:txBody>
      </p:sp>
      <p:sp>
        <p:nvSpPr>
          <p:cNvPr id="5" name="Footer Placeholder 3">
            <a:extLst>
              <a:ext uri="{FF2B5EF4-FFF2-40B4-BE49-F238E27FC236}">
                <a16:creationId xmlns:a16="http://schemas.microsoft.com/office/drawing/2014/main" id="{BC591478-AD3F-2EF7-29A4-36A887DC1956}"/>
              </a:ext>
            </a:extLst>
          </p:cNvPr>
          <p:cNvSpPr>
            <a:spLocks noGrp="1"/>
          </p:cNvSpPr>
          <p:nvPr>
            <p:ph type="ftr" sz="quarter" idx="18"/>
          </p:nvPr>
        </p:nvSpPr>
        <p:spPr>
          <a:xfrm>
            <a:off x="284125" y="6402118"/>
            <a:ext cx="2477765" cy="190500"/>
          </a:xfrm>
        </p:spPr>
        <p:txBody>
          <a:bodyPr/>
          <a:lstStyle/>
          <a:p>
            <a:endParaRPr lang="en-US" dirty="0"/>
          </a:p>
        </p:txBody>
      </p:sp>
      <p:sp>
        <p:nvSpPr>
          <p:cNvPr id="4" name="Slide Number">
            <a:extLst>
              <a:ext uri="{FF2B5EF4-FFF2-40B4-BE49-F238E27FC236}">
                <a16:creationId xmlns:a16="http://schemas.microsoft.com/office/drawing/2014/main" id="{76697187-0170-8894-23C9-28F80A0C3B2B}"/>
              </a:ext>
            </a:extLst>
          </p:cNvPr>
          <p:cNvSpPr txBox="1">
            <a:spLocks noGrp="1"/>
          </p:cNvSpPr>
          <p:nvPr>
            <p:ph type="sldNum" sz="quarter" idx="4"/>
          </p:nvPr>
        </p:nvSpPr>
        <p:spPr>
          <a:xfrm>
            <a:off x="11769264" y="6469419"/>
            <a:ext cx="135436"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4061871699"/>
      </p:ext>
    </p:extLst>
  </p:cSld>
  <p:clrMapOvr>
    <a:masterClrMapping/>
  </p:clrMapOvr>
  <p:transition spd="med"/>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287999" y="288037"/>
            <a:ext cx="2474591" cy="2286793"/>
          </a:xfrm>
        </p:spPr>
        <p:txBody>
          <a:bodyPr/>
          <a:lstStyle>
            <a:lvl1pPr>
              <a:lnSpc>
                <a:spcPct val="110000"/>
              </a:lnSpc>
              <a:defRPr sz="1400">
                <a:solidFill>
                  <a:schemeClr val="tx2"/>
                </a:solidFill>
              </a:defRPr>
            </a:lvl1pPr>
          </a:lstStyle>
          <a:p>
            <a:r>
              <a:rPr lang="en-US"/>
              <a:t>Click to edit Master title style</a:t>
            </a:r>
            <a:endParaRPr lang="en-US" dirty="0"/>
          </a:p>
        </p:txBody>
      </p:sp>
      <p:sp>
        <p:nvSpPr>
          <p:cNvPr id="5" name="Table Placeholder 4">
            <a:extLst>
              <a:ext uri="{FF2B5EF4-FFF2-40B4-BE49-F238E27FC236}">
                <a16:creationId xmlns:a16="http://schemas.microsoft.com/office/drawing/2014/main" id="{B3D8D357-75A1-F4FD-F531-380CF7DE4340}"/>
              </a:ext>
            </a:extLst>
          </p:cNvPr>
          <p:cNvSpPr>
            <a:spLocks noGrp="1"/>
          </p:cNvSpPr>
          <p:nvPr>
            <p:ph type="tbl" sz="quarter" idx="11"/>
          </p:nvPr>
        </p:nvSpPr>
        <p:spPr>
          <a:xfrm>
            <a:off x="3333316" y="284958"/>
            <a:ext cx="8571384" cy="5715793"/>
          </a:xfrm>
        </p:spPr>
        <p:txBody>
          <a:bodyPr anchor="ctr"/>
          <a:lstStyle>
            <a:lvl1pPr algn="ctr">
              <a:defRPr>
                <a:solidFill>
                  <a:schemeClr val="tx1"/>
                </a:solidFill>
              </a:defRPr>
            </a:lvl1pPr>
          </a:lstStyle>
          <a:p>
            <a:r>
              <a:rPr lang="en-US"/>
              <a:t>Click icon to add table</a:t>
            </a:r>
          </a:p>
        </p:txBody>
      </p:sp>
      <p:sp>
        <p:nvSpPr>
          <p:cNvPr id="4" name="Footer Placeholder 3">
            <a:extLst>
              <a:ext uri="{FF2B5EF4-FFF2-40B4-BE49-F238E27FC236}">
                <a16:creationId xmlns:a16="http://schemas.microsoft.com/office/drawing/2014/main" id="{B48A8EE3-1224-3A4B-8A9E-611D8DCF629F}"/>
              </a:ext>
            </a:extLst>
          </p:cNvPr>
          <p:cNvSpPr>
            <a:spLocks noGrp="1"/>
          </p:cNvSpPr>
          <p:nvPr>
            <p:ph type="ftr" sz="quarter" idx="12"/>
          </p:nvPr>
        </p:nvSpPr>
        <p:spPr>
          <a:xfrm>
            <a:off x="284125" y="6402118"/>
            <a:ext cx="2477765" cy="190500"/>
          </a:xfrm>
          <a:prstGeom prst="rect">
            <a:avLst/>
          </a:prstGeom>
        </p:spPr>
        <p:txBody>
          <a:bodyPr/>
          <a:lstStyle/>
          <a:p>
            <a:endParaRPr lang="en-US"/>
          </a:p>
        </p:txBody>
      </p:sp>
      <p:sp>
        <p:nvSpPr>
          <p:cNvPr id="6" name="Slide Number">
            <a:extLst>
              <a:ext uri="{FF2B5EF4-FFF2-40B4-BE49-F238E27FC236}">
                <a16:creationId xmlns:a16="http://schemas.microsoft.com/office/drawing/2014/main" id="{7989FA07-F7B7-BE4B-581F-7BE47BBA6051}"/>
              </a:ext>
            </a:extLst>
          </p:cNvPr>
          <p:cNvSpPr txBox="1">
            <a:spLocks noGrp="1"/>
          </p:cNvSpPr>
          <p:nvPr>
            <p:ph type="sldNum" sz="quarter" idx="4"/>
          </p:nvPr>
        </p:nvSpPr>
        <p:spPr>
          <a:xfrm>
            <a:off x="11767910" y="6469419"/>
            <a:ext cx="136791"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3221082285"/>
      </p:ext>
    </p:extLst>
  </p:cSld>
  <p:clrMapOvr>
    <a:masterClrMapping/>
  </p:clrMapOvr>
  <p:transition spd="med"/>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userDrawn="1">
  <p:cSld name="Legal disclaimer, one column">
    <p:bg>
      <p:bgPr>
        <a:solidFill>
          <a:schemeClr val="bg1"/>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BB717A5-5D28-36C3-250F-93E0C68721CA}"/>
              </a:ext>
            </a:extLst>
          </p:cNvPr>
          <p:cNvSpPr>
            <a:spLocks noGrp="1"/>
          </p:cNvSpPr>
          <p:nvPr>
            <p:ph type="body" sz="quarter" idx="14"/>
          </p:nvPr>
        </p:nvSpPr>
        <p:spPr>
          <a:xfrm>
            <a:off x="287999" y="192024"/>
            <a:ext cx="2477765" cy="1429544"/>
          </a:xfrm>
        </p:spPr>
        <p:txBody>
          <a:bodyPr/>
          <a:lstStyle>
            <a:lvl1pPr>
              <a:lnSpc>
                <a:spcPct val="90000"/>
              </a:lnSpc>
              <a:spcBef>
                <a:spcPts val="0"/>
              </a:spcBef>
              <a:defRPr sz="3200">
                <a:solidFill>
                  <a:schemeClr val="tx2"/>
                </a:solidFill>
              </a:defRPr>
            </a:lvl1pPr>
            <a:lvl2pPr>
              <a:lnSpc>
                <a:spcPct val="100000"/>
              </a:lnSpc>
              <a:spcBef>
                <a:spcPts val="0"/>
              </a:spcBef>
              <a:defRPr sz="3200">
                <a:solidFill>
                  <a:schemeClr val="tx1"/>
                </a:solidFill>
              </a:defRPr>
            </a:lvl2pPr>
            <a:lvl3pPr>
              <a:lnSpc>
                <a:spcPct val="100000"/>
              </a:lnSpc>
              <a:spcBef>
                <a:spcPts val="0"/>
              </a:spcBef>
              <a:defRPr sz="3200">
                <a:solidFill>
                  <a:schemeClr val="tx1"/>
                </a:solidFill>
              </a:defRPr>
            </a:lvl3pPr>
            <a:lvl4pPr>
              <a:lnSpc>
                <a:spcPct val="100000"/>
              </a:lnSpc>
              <a:spcBef>
                <a:spcPts val="0"/>
              </a:spcBef>
              <a:defRPr sz="3200">
                <a:solidFill>
                  <a:schemeClr val="tx1"/>
                </a:solidFill>
              </a:defRPr>
            </a:lvl4pPr>
            <a:lvl5pPr>
              <a:lnSpc>
                <a:spcPct val="100000"/>
              </a:lnSpc>
              <a:spcBef>
                <a:spcPts val="0"/>
              </a:spcBef>
              <a:defRPr sz="3200">
                <a:solidFill>
                  <a:schemeClr val="tx1"/>
                </a:solidFill>
              </a:defRPr>
            </a:lvl5pPr>
          </a:lstStyle>
          <a:p>
            <a:pPr lvl="0"/>
            <a:r>
              <a:rPr lang="en-US"/>
              <a:t>Click to edit Master text styles</a:t>
            </a:r>
          </a:p>
        </p:txBody>
      </p:sp>
      <p:sp>
        <p:nvSpPr>
          <p:cNvPr id="7" name="Text Placeholder 6">
            <a:extLst>
              <a:ext uri="{FF2B5EF4-FFF2-40B4-BE49-F238E27FC236}">
                <a16:creationId xmlns:a16="http://schemas.microsoft.com/office/drawing/2014/main" id="{13FF5DC1-E283-8AC5-8620-936474303181}"/>
              </a:ext>
            </a:extLst>
          </p:cNvPr>
          <p:cNvSpPr>
            <a:spLocks noGrp="1"/>
          </p:cNvSpPr>
          <p:nvPr>
            <p:ph type="body" sz="quarter" idx="15" hasCustomPrompt="1"/>
          </p:nvPr>
        </p:nvSpPr>
        <p:spPr>
          <a:xfrm>
            <a:off x="9428524" y="284958"/>
            <a:ext cx="2476177" cy="5715793"/>
          </a:xfrm>
        </p:spPr>
        <p:txBody>
          <a:bodyPr/>
          <a:lstStyle>
            <a:lvl1pPr>
              <a:lnSpc>
                <a:spcPct val="120000"/>
              </a:lnSpc>
              <a:spcBef>
                <a:spcPts val="0"/>
              </a:spcBef>
              <a:defRPr sz="800" b="0" i="0">
                <a:solidFill>
                  <a:schemeClr val="tx1"/>
                </a:solidFill>
                <a:latin typeface="IBM Plex Sans" panose="020B0503050203000203" pitchFamily="34" charset="0"/>
              </a:defRPr>
            </a:lvl1pPr>
            <a:lvl2pPr marL="73150" indent="-73150">
              <a:lnSpc>
                <a:spcPct val="120000"/>
              </a:lnSpc>
              <a:spcBef>
                <a:spcPts val="0"/>
              </a:spcBef>
              <a:defRPr sz="800" b="0" i="0">
                <a:solidFill>
                  <a:schemeClr val="tx1"/>
                </a:solidFill>
                <a:latin typeface="IBM Plex Sans" panose="020B0503050203000203" pitchFamily="34" charset="0"/>
              </a:defRPr>
            </a:lvl2pPr>
            <a:lvl3pPr marL="146300" indent="-73150">
              <a:lnSpc>
                <a:spcPct val="120000"/>
              </a:lnSpc>
              <a:spcBef>
                <a:spcPts val="0"/>
              </a:spcBef>
              <a:defRPr sz="800" b="0" i="0">
                <a:solidFill>
                  <a:schemeClr val="tx1"/>
                </a:solidFill>
                <a:latin typeface="IBM Plex Sans" panose="020B0503050203000203" pitchFamily="34" charset="0"/>
              </a:defRPr>
            </a:lvl3pPr>
            <a:lvl4pPr marL="219451" indent="-73150">
              <a:lnSpc>
                <a:spcPct val="120000"/>
              </a:lnSpc>
              <a:spcBef>
                <a:spcPts val="0"/>
              </a:spcBef>
              <a:defRPr sz="800" b="0" i="0">
                <a:solidFill>
                  <a:schemeClr val="tx1"/>
                </a:solidFill>
                <a:latin typeface="IBM Plex Sans" panose="020B0503050203000203" pitchFamily="34" charset="0"/>
              </a:defRPr>
            </a:lvl4pPr>
            <a:lvl5pPr>
              <a:lnSpc>
                <a:spcPct val="120000"/>
              </a:lnSpc>
              <a:spcBef>
                <a:spcPts val="0"/>
              </a:spcBef>
              <a:defRPr sz="800" b="0" i="0">
                <a:solidFill>
                  <a:schemeClr val="tx1"/>
                </a:solidFill>
                <a:latin typeface="IBM Plex Sans" panose="020B0503050203000203" pitchFamily="34" charset="0"/>
              </a:defRPr>
            </a:lvl5pPr>
          </a:lstStyle>
          <a:p>
            <a:r>
              <a:rPr lang="en-US" dirty="0"/>
              <a:t>Copy and paste appropriate legal disclaimer text from one of the three options in the PDF guidance deck, found on pages 22-24. Always use the proper legal disclaimer for your presentation audience.</a:t>
            </a:r>
          </a:p>
        </p:txBody>
      </p:sp>
      <p:sp>
        <p:nvSpPr>
          <p:cNvPr id="2" name="Footer Placeholder 1">
            <a:extLst>
              <a:ext uri="{FF2B5EF4-FFF2-40B4-BE49-F238E27FC236}">
                <a16:creationId xmlns:a16="http://schemas.microsoft.com/office/drawing/2014/main" id="{04A6E1A4-1881-81E9-2BBE-BC4DBFE11A0E}"/>
              </a:ext>
            </a:extLst>
          </p:cNvPr>
          <p:cNvSpPr>
            <a:spLocks noGrp="1"/>
          </p:cNvSpPr>
          <p:nvPr>
            <p:ph type="ftr" sz="quarter" idx="16"/>
          </p:nvPr>
        </p:nvSpPr>
        <p:spPr>
          <a:xfrm>
            <a:off x="284125" y="6402118"/>
            <a:ext cx="2477765" cy="190500"/>
          </a:xfrm>
          <a:prstGeom prst="rect">
            <a:avLst/>
          </a:prstGeom>
        </p:spPr>
        <p:txBody>
          <a:bodyPr/>
          <a:lstStyle/>
          <a:p>
            <a:endParaRPr lang="en-US"/>
          </a:p>
        </p:txBody>
      </p:sp>
      <p:sp>
        <p:nvSpPr>
          <p:cNvPr id="6" name="Slide Number">
            <a:extLst>
              <a:ext uri="{FF2B5EF4-FFF2-40B4-BE49-F238E27FC236}">
                <a16:creationId xmlns:a16="http://schemas.microsoft.com/office/drawing/2014/main" id="{80270476-9FE1-F85E-6F9B-322B184D8FC9}"/>
              </a:ext>
            </a:extLst>
          </p:cNvPr>
          <p:cNvSpPr txBox="1">
            <a:spLocks noGrp="1"/>
          </p:cNvSpPr>
          <p:nvPr>
            <p:ph type="sldNum" sz="quarter" idx="4"/>
          </p:nvPr>
        </p:nvSpPr>
        <p:spPr>
          <a:xfrm>
            <a:off x="11767910" y="6469419"/>
            <a:ext cx="136791"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459045003"/>
      </p:ext>
    </p:extLst>
  </p:cSld>
  <p:clrMapOvr>
    <a:masterClrMapping/>
  </p:clrMapOvr>
  <p:transition spd="med"/>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userDrawn="1">
  <p:cSld name="Blank slid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287999" y="288037"/>
            <a:ext cx="2474591" cy="763524"/>
          </a:xfrm>
        </p:spPr>
        <p:txBody>
          <a:bodyPr/>
          <a:lstStyle>
            <a:lvl1pPr>
              <a:lnSpc>
                <a:spcPct val="110000"/>
              </a:lnSpc>
              <a:defRPr sz="1400">
                <a:solidFill>
                  <a:schemeClr val="tx2"/>
                </a:solidFill>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69559113-A66F-B148-0A73-FD8B5C2B023D}"/>
              </a:ext>
            </a:extLst>
          </p:cNvPr>
          <p:cNvSpPr>
            <a:spLocks noGrp="1"/>
          </p:cNvSpPr>
          <p:nvPr>
            <p:ph type="ftr" sz="quarter" idx="12"/>
          </p:nvPr>
        </p:nvSpPr>
        <p:spPr>
          <a:xfrm>
            <a:off x="284125" y="6402118"/>
            <a:ext cx="2477765" cy="190500"/>
          </a:xfrm>
          <a:prstGeom prst="rect">
            <a:avLst/>
          </a:prstGeom>
        </p:spPr>
        <p:txBody>
          <a:bodyPr/>
          <a:lstStyle/>
          <a:p>
            <a:endParaRPr lang="en-US"/>
          </a:p>
        </p:txBody>
      </p:sp>
      <p:sp>
        <p:nvSpPr>
          <p:cNvPr id="5" name="Slide Number">
            <a:extLst>
              <a:ext uri="{FF2B5EF4-FFF2-40B4-BE49-F238E27FC236}">
                <a16:creationId xmlns:a16="http://schemas.microsoft.com/office/drawing/2014/main" id="{BAFC9C6E-79FD-9BB8-F74D-EAA013319C68}"/>
              </a:ext>
            </a:extLst>
          </p:cNvPr>
          <p:cNvSpPr txBox="1">
            <a:spLocks noGrp="1"/>
          </p:cNvSpPr>
          <p:nvPr>
            <p:ph type="sldNum" sz="quarter" idx="4"/>
          </p:nvPr>
        </p:nvSpPr>
        <p:spPr>
          <a:xfrm>
            <a:off x="11767910" y="6469419"/>
            <a:ext cx="136791"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2115615805"/>
      </p:ext>
    </p:extLst>
  </p:cSld>
  <p:clrMapOvr>
    <a:masterClrMapping/>
  </p:clrMapOvr>
  <p:transition spd="med"/>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userDrawn="1">
  <p:cSld name="Legal disclaimer, two columns">
    <p:bg>
      <p:bgPr>
        <a:solidFill>
          <a:schemeClr val="bg1"/>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BB717A5-5D28-36C3-250F-93E0C68721CA}"/>
              </a:ext>
            </a:extLst>
          </p:cNvPr>
          <p:cNvSpPr>
            <a:spLocks noGrp="1"/>
          </p:cNvSpPr>
          <p:nvPr>
            <p:ph type="body" sz="quarter" idx="14"/>
          </p:nvPr>
        </p:nvSpPr>
        <p:spPr>
          <a:xfrm>
            <a:off x="287999" y="192024"/>
            <a:ext cx="2477765" cy="1429544"/>
          </a:xfrm>
        </p:spPr>
        <p:txBody>
          <a:bodyPr/>
          <a:lstStyle>
            <a:lvl1pPr>
              <a:lnSpc>
                <a:spcPct val="90000"/>
              </a:lnSpc>
              <a:spcBef>
                <a:spcPts val="0"/>
              </a:spcBef>
              <a:defRPr sz="3200">
                <a:solidFill>
                  <a:schemeClr val="tx2"/>
                </a:solidFill>
              </a:defRPr>
            </a:lvl1pPr>
            <a:lvl2pPr>
              <a:lnSpc>
                <a:spcPct val="100000"/>
              </a:lnSpc>
              <a:spcBef>
                <a:spcPts val="0"/>
              </a:spcBef>
              <a:defRPr sz="3200">
                <a:solidFill>
                  <a:schemeClr val="tx1"/>
                </a:solidFill>
              </a:defRPr>
            </a:lvl2pPr>
            <a:lvl3pPr>
              <a:lnSpc>
                <a:spcPct val="100000"/>
              </a:lnSpc>
              <a:spcBef>
                <a:spcPts val="0"/>
              </a:spcBef>
              <a:defRPr sz="3200">
                <a:solidFill>
                  <a:schemeClr val="tx1"/>
                </a:solidFill>
              </a:defRPr>
            </a:lvl3pPr>
            <a:lvl4pPr>
              <a:lnSpc>
                <a:spcPct val="100000"/>
              </a:lnSpc>
              <a:spcBef>
                <a:spcPts val="0"/>
              </a:spcBef>
              <a:defRPr sz="3200">
                <a:solidFill>
                  <a:schemeClr val="tx1"/>
                </a:solidFill>
              </a:defRPr>
            </a:lvl4pPr>
            <a:lvl5pPr>
              <a:lnSpc>
                <a:spcPct val="100000"/>
              </a:lnSpc>
              <a:spcBef>
                <a:spcPts val="0"/>
              </a:spcBef>
              <a:defRPr sz="3200">
                <a:solidFill>
                  <a:schemeClr val="tx1"/>
                </a:solidFill>
              </a:defRPr>
            </a:lvl5pPr>
          </a:lstStyle>
          <a:p>
            <a:pPr lvl="0"/>
            <a:r>
              <a:rPr lang="en-US"/>
              <a:t>Click to edit Master text styles</a:t>
            </a:r>
          </a:p>
        </p:txBody>
      </p:sp>
      <p:sp>
        <p:nvSpPr>
          <p:cNvPr id="6" name="Text Placeholder 6">
            <a:extLst>
              <a:ext uri="{FF2B5EF4-FFF2-40B4-BE49-F238E27FC236}">
                <a16:creationId xmlns:a16="http://schemas.microsoft.com/office/drawing/2014/main" id="{54E531DA-4051-706E-065B-21A03914153D}"/>
              </a:ext>
            </a:extLst>
          </p:cNvPr>
          <p:cNvSpPr>
            <a:spLocks noGrp="1"/>
          </p:cNvSpPr>
          <p:nvPr>
            <p:ph type="body" sz="quarter" idx="17" hasCustomPrompt="1"/>
          </p:nvPr>
        </p:nvSpPr>
        <p:spPr>
          <a:xfrm>
            <a:off x="6380920" y="284958"/>
            <a:ext cx="2476177" cy="5715793"/>
          </a:xfrm>
        </p:spPr>
        <p:txBody>
          <a:bodyPr/>
          <a:lstStyle>
            <a:lvl1pPr>
              <a:lnSpc>
                <a:spcPct val="120000"/>
              </a:lnSpc>
              <a:spcBef>
                <a:spcPts val="0"/>
              </a:spcBef>
              <a:defRPr sz="800" b="0" i="0">
                <a:solidFill>
                  <a:schemeClr val="tx1"/>
                </a:solidFill>
                <a:latin typeface="IBM Plex Sans" panose="020B0503050203000203" pitchFamily="34" charset="0"/>
              </a:defRPr>
            </a:lvl1pPr>
            <a:lvl2pPr marL="73150" indent="-73150">
              <a:lnSpc>
                <a:spcPct val="120000"/>
              </a:lnSpc>
              <a:spcBef>
                <a:spcPts val="0"/>
              </a:spcBef>
              <a:defRPr sz="800" b="0" i="0">
                <a:solidFill>
                  <a:schemeClr val="tx1"/>
                </a:solidFill>
                <a:latin typeface="IBM Plex Sans" panose="020B0503050203000203" pitchFamily="34" charset="0"/>
              </a:defRPr>
            </a:lvl2pPr>
            <a:lvl3pPr marL="146300" indent="-73150">
              <a:lnSpc>
                <a:spcPct val="120000"/>
              </a:lnSpc>
              <a:spcBef>
                <a:spcPts val="0"/>
              </a:spcBef>
              <a:defRPr sz="800" b="0" i="0">
                <a:solidFill>
                  <a:schemeClr val="tx1"/>
                </a:solidFill>
                <a:latin typeface="IBM Plex Sans" panose="020B0503050203000203" pitchFamily="34" charset="0"/>
              </a:defRPr>
            </a:lvl3pPr>
            <a:lvl4pPr marL="219451" indent="-73150">
              <a:lnSpc>
                <a:spcPct val="120000"/>
              </a:lnSpc>
              <a:spcBef>
                <a:spcPts val="0"/>
              </a:spcBef>
              <a:defRPr sz="800" b="0" i="0">
                <a:solidFill>
                  <a:schemeClr val="tx1"/>
                </a:solidFill>
                <a:latin typeface="IBM Plex Sans" panose="020B0503050203000203" pitchFamily="34" charset="0"/>
              </a:defRPr>
            </a:lvl4pPr>
            <a:lvl5pPr>
              <a:lnSpc>
                <a:spcPct val="120000"/>
              </a:lnSpc>
              <a:spcBef>
                <a:spcPts val="0"/>
              </a:spcBef>
              <a:defRPr sz="800" b="0" i="0">
                <a:solidFill>
                  <a:schemeClr val="tx1"/>
                </a:solidFill>
                <a:latin typeface="IBM Plex Sans" panose="020B0503050203000203" pitchFamily="34" charset="0"/>
              </a:defRPr>
            </a:lvl5pPr>
          </a:lstStyle>
          <a:p>
            <a:r>
              <a:rPr lang="en-US" dirty="0"/>
              <a:t>Copy and paste appropriate legal disclaimer text from one of the three options in the PDF guidance deck, found on pages 22-24. Always use the proper legal disclaimer for your presentation audience.</a:t>
            </a:r>
          </a:p>
        </p:txBody>
      </p:sp>
      <p:sp>
        <p:nvSpPr>
          <p:cNvPr id="7" name="Text Placeholder 6">
            <a:extLst>
              <a:ext uri="{FF2B5EF4-FFF2-40B4-BE49-F238E27FC236}">
                <a16:creationId xmlns:a16="http://schemas.microsoft.com/office/drawing/2014/main" id="{13FF5DC1-E283-8AC5-8620-936474303181}"/>
              </a:ext>
            </a:extLst>
          </p:cNvPr>
          <p:cNvSpPr>
            <a:spLocks noGrp="1"/>
          </p:cNvSpPr>
          <p:nvPr>
            <p:ph type="body" sz="quarter" idx="15" hasCustomPrompt="1"/>
          </p:nvPr>
        </p:nvSpPr>
        <p:spPr>
          <a:xfrm>
            <a:off x="9428524" y="284958"/>
            <a:ext cx="2476177" cy="5715793"/>
          </a:xfrm>
        </p:spPr>
        <p:txBody>
          <a:bodyPr/>
          <a:lstStyle>
            <a:lvl1pPr>
              <a:lnSpc>
                <a:spcPct val="120000"/>
              </a:lnSpc>
              <a:spcBef>
                <a:spcPts val="0"/>
              </a:spcBef>
              <a:defRPr sz="800" b="0" i="0">
                <a:solidFill>
                  <a:schemeClr val="tx1"/>
                </a:solidFill>
                <a:latin typeface="IBM Plex Sans" panose="020B0503050203000203" pitchFamily="34" charset="0"/>
              </a:defRPr>
            </a:lvl1pPr>
            <a:lvl2pPr marL="73150" indent="-73150">
              <a:lnSpc>
                <a:spcPct val="120000"/>
              </a:lnSpc>
              <a:spcBef>
                <a:spcPts val="0"/>
              </a:spcBef>
              <a:defRPr sz="800" b="0" i="0">
                <a:solidFill>
                  <a:schemeClr val="tx1"/>
                </a:solidFill>
                <a:latin typeface="IBM Plex Sans" panose="020B0503050203000203" pitchFamily="34" charset="0"/>
              </a:defRPr>
            </a:lvl2pPr>
            <a:lvl3pPr marL="146300" indent="-73150">
              <a:lnSpc>
                <a:spcPct val="120000"/>
              </a:lnSpc>
              <a:spcBef>
                <a:spcPts val="0"/>
              </a:spcBef>
              <a:defRPr sz="800" b="0" i="0">
                <a:solidFill>
                  <a:schemeClr val="tx1"/>
                </a:solidFill>
                <a:latin typeface="IBM Plex Sans" panose="020B0503050203000203" pitchFamily="34" charset="0"/>
              </a:defRPr>
            </a:lvl3pPr>
            <a:lvl4pPr marL="219451" indent="-73150">
              <a:lnSpc>
                <a:spcPct val="120000"/>
              </a:lnSpc>
              <a:spcBef>
                <a:spcPts val="0"/>
              </a:spcBef>
              <a:defRPr sz="800" b="0" i="0">
                <a:solidFill>
                  <a:schemeClr val="tx1"/>
                </a:solidFill>
                <a:latin typeface="IBM Plex Sans" panose="020B0503050203000203" pitchFamily="34" charset="0"/>
              </a:defRPr>
            </a:lvl4pPr>
            <a:lvl5pPr>
              <a:lnSpc>
                <a:spcPct val="120000"/>
              </a:lnSpc>
              <a:spcBef>
                <a:spcPts val="0"/>
              </a:spcBef>
              <a:defRPr sz="800" b="0" i="0">
                <a:solidFill>
                  <a:schemeClr val="tx1"/>
                </a:solidFill>
                <a:latin typeface="IBM Plex Sans" panose="020B0503050203000203" pitchFamily="34" charset="0"/>
              </a:defRPr>
            </a:lvl5pPr>
          </a:lstStyle>
          <a:p>
            <a:r>
              <a:rPr lang="en-US" dirty="0"/>
              <a:t>Copy and paste appropriate legal disclaimer text from one of the three options in the PDF guidance deck, found on pages 22-24. Always use the proper legal disclaimer for your presentation audience.</a:t>
            </a:r>
          </a:p>
        </p:txBody>
      </p:sp>
      <p:sp>
        <p:nvSpPr>
          <p:cNvPr id="2" name="Footer Placeholder 1">
            <a:extLst>
              <a:ext uri="{FF2B5EF4-FFF2-40B4-BE49-F238E27FC236}">
                <a16:creationId xmlns:a16="http://schemas.microsoft.com/office/drawing/2014/main" id="{04A6E1A4-1881-81E9-2BBE-BC4DBFE11A0E}"/>
              </a:ext>
            </a:extLst>
          </p:cNvPr>
          <p:cNvSpPr>
            <a:spLocks noGrp="1"/>
          </p:cNvSpPr>
          <p:nvPr>
            <p:ph type="ftr" sz="quarter" idx="16"/>
          </p:nvPr>
        </p:nvSpPr>
        <p:spPr>
          <a:xfrm>
            <a:off x="290475" y="6402389"/>
            <a:ext cx="2477765" cy="190500"/>
          </a:xfrm>
          <a:prstGeom prst="rect">
            <a:avLst/>
          </a:prstGeom>
        </p:spPr>
        <p:txBody>
          <a:bodyPr/>
          <a:lstStyle/>
          <a:p>
            <a:endParaRPr lang="en-US"/>
          </a:p>
        </p:txBody>
      </p:sp>
      <p:sp>
        <p:nvSpPr>
          <p:cNvPr id="5" name="Slide Number">
            <a:extLst>
              <a:ext uri="{FF2B5EF4-FFF2-40B4-BE49-F238E27FC236}">
                <a16:creationId xmlns:a16="http://schemas.microsoft.com/office/drawing/2014/main" id="{CAD686F0-BF95-1E62-61EC-967907338873}"/>
              </a:ext>
            </a:extLst>
          </p:cNvPr>
          <p:cNvSpPr txBox="1">
            <a:spLocks noGrp="1"/>
          </p:cNvSpPr>
          <p:nvPr>
            <p:ph type="sldNum" sz="quarter" idx="4"/>
          </p:nvPr>
        </p:nvSpPr>
        <p:spPr>
          <a:xfrm>
            <a:off x="11767910" y="6469419"/>
            <a:ext cx="136791"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2018005247"/>
      </p:ext>
    </p:extLst>
  </p:cSld>
  <p:clrMapOvr>
    <a:masterClrMapping/>
  </p:clrMapOvr>
  <p:transition spd="med"/>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userDrawn="1">
  <p:cSld name="End slide">
    <p:bg>
      <p:bgPr>
        <a:solidFill>
          <a:schemeClr val="bg1"/>
        </a:solidFill>
        <a:effectLst/>
      </p:bgPr>
    </p:bg>
    <p:spTree>
      <p:nvGrpSpPr>
        <p:cNvPr id="1" name=""/>
        <p:cNvGrpSpPr/>
        <p:nvPr/>
      </p:nvGrpSpPr>
      <p:grpSpPr>
        <a:xfrm>
          <a:off x="0" y="0"/>
          <a:ext cx="0" cy="0"/>
          <a:chOff x="0" y="0"/>
          <a:chExt cx="0" cy="0"/>
        </a:xfrm>
      </p:grpSpPr>
      <p:pic>
        <p:nvPicPr>
          <p:cNvPr id="4" name="Picture 3" descr="IBM 8-bar logo">
            <a:extLst>
              <a:ext uri="{FF2B5EF4-FFF2-40B4-BE49-F238E27FC236}">
                <a16:creationId xmlns:a16="http://schemas.microsoft.com/office/drawing/2014/main" id="{F7060FE5-C047-4041-AB41-F553D2847ED5}"/>
              </a:ext>
            </a:extLst>
          </p:cNvPr>
          <p:cNvPicPr>
            <a:picLocks noChangeAspect="1"/>
          </p:cNvPicPr>
          <p:nvPr userDrawn="1"/>
        </p:nvPicPr>
        <p:blipFill>
          <a:blip r:embed="rId2"/>
          <a:stretch>
            <a:fillRect/>
          </a:stretch>
        </p:blipFill>
        <p:spPr>
          <a:xfrm>
            <a:off x="5232005" y="3084231"/>
            <a:ext cx="1727991" cy="689540"/>
          </a:xfrm>
          <a:prstGeom prst="rect">
            <a:avLst/>
          </a:prstGeom>
        </p:spPr>
      </p:pic>
    </p:spTree>
    <p:extLst>
      <p:ext uri="{BB962C8B-B14F-4D97-AF65-F5344CB8AC3E}">
        <p14:creationId xmlns:p14="http://schemas.microsoft.com/office/powerpoint/2010/main" val="2318858381"/>
      </p:ext>
    </p:extLst>
  </p:cSld>
  <p:clrMapOvr>
    <a:masterClrMapping/>
  </p:clrMapOvr>
  <p:transition spd="med"/>
</p:sldLayout>
</file>

<file path=ppt/slideLayouts/slideLayout215.xml><?xml version="1.0" encoding="utf-8"?>
<p:sldLayout xmlns:a="http://schemas.openxmlformats.org/drawingml/2006/main" xmlns:r="http://schemas.openxmlformats.org/officeDocument/2006/relationships" xmlns:p="http://schemas.openxmlformats.org/presentationml/2006/main" userDrawn="1">
  <p:cSld name="title, text (1/4), content (3/4)">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lvl1pPr>
              <a:defRPr>
                <a:solidFill>
                  <a:schemeClr val="tx1"/>
                </a:solidFill>
              </a:defRPr>
            </a:lvl1pPr>
          </a:lstStyle>
          <a:p>
            <a:r>
              <a:rPr lang="en-US"/>
              <a:t>Click to edit Master title style</a:t>
            </a:r>
            <a:endParaRPr lang="en-US" dirty="0"/>
          </a:p>
        </p:txBody>
      </p:sp>
      <p:sp>
        <p:nvSpPr>
          <p:cNvPr id="6" name="Text Placeholder"/>
          <p:cNvSpPr>
            <a:spLocks noGrp="1"/>
          </p:cNvSpPr>
          <p:nvPr>
            <p:ph type="body" sz="quarter" idx="12"/>
          </p:nvPr>
        </p:nvSpPr>
        <p:spPr>
          <a:xfrm>
            <a:off x="292608" y="1658112"/>
            <a:ext cx="2450592" cy="433628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p:cNvSpPr>
            <a:spLocks noGrp="1"/>
          </p:cNvSpPr>
          <p:nvPr>
            <p:ph sz="quarter" idx="13"/>
          </p:nvPr>
        </p:nvSpPr>
        <p:spPr>
          <a:xfrm>
            <a:off x="3352800" y="1658112"/>
            <a:ext cx="8534400" cy="433628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a:xfrm>
            <a:off x="284125" y="6402118"/>
            <a:ext cx="2477765" cy="190500"/>
          </a:xfrm>
          <a:prstGeom prst="rect">
            <a:avLst/>
          </a:prstGeom>
        </p:spPr>
        <p:txBody>
          <a:bodyPr/>
          <a:lstStyle>
            <a:lvl1pPr>
              <a:defRPr>
                <a:solidFill>
                  <a:schemeClr val="tx1"/>
                </a:solidFill>
              </a:defRPr>
            </a:lvl1pPr>
          </a:lstStyle>
          <a:p>
            <a:r>
              <a:rPr lang="en-US" dirty="0"/>
              <a:t>Group Name / DOC ID / Month XX, 2022 / © 2022 IBM Corporation</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588284351"/>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tx">
  <p:cSld name="1_Text, 4 columns ">
    <p:spTree>
      <p:nvGrpSpPr>
        <p:cNvPr id="1" name=""/>
        <p:cNvGrpSpPr/>
        <p:nvPr/>
      </p:nvGrpSpPr>
      <p:grpSpPr>
        <a:xfrm>
          <a:off x="0" y="0"/>
          <a:ext cx="0" cy="0"/>
          <a:chOff x="0" y="0"/>
          <a:chExt cx="0" cy="0"/>
        </a:xfrm>
      </p:grpSpPr>
      <p:sp>
        <p:nvSpPr>
          <p:cNvPr id="173" name="Title Text"/>
          <p:cNvSpPr txBox="1">
            <a:spLocks noGrp="1"/>
          </p:cNvSpPr>
          <p:nvPr>
            <p:ph type="title"/>
          </p:nvPr>
        </p:nvSpPr>
        <p:spPr>
          <a:xfrm>
            <a:off x="288037" y="288036"/>
            <a:ext cx="2474913" cy="762795"/>
          </a:xfrm>
          <a:prstGeom prst="rect">
            <a:avLst/>
          </a:prstGeom>
        </p:spPr>
        <p:txBody>
          <a:bodyPr>
            <a:normAutofit/>
          </a:bodyPr>
          <a:lstStyle>
            <a:lvl1pPr>
              <a:lnSpc>
                <a:spcPct val="110000"/>
              </a:lnSpc>
              <a:defRPr sz="1400"/>
            </a:lvl1pPr>
          </a:lstStyle>
          <a:p>
            <a:r>
              <a:t>Title Text</a:t>
            </a:r>
          </a:p>
        </p:txBody>
      </p:sp>
      <p:sp>
        <p:nvSpPr>
          <p:cNvPr id="174" name="Body Level One…"/>
          <p:cNvSpPr txBox="1">
            <a:spLocks noGrp="1"/>
          </p:cNvSpPr>
          <p:nvPr>
            <p:ph type="body" sz="quarter" idx="1"/>
          </p:nvPr>
        </p:nvSpPr>
        <p:spPr>
          <a:xfrm>
            <a:off x="288036" y="1714500"/>
            <a:ext cx="2478088" cy="4286251"/>
          </a:xfrm>
          <a:prstGeom prst="rect">
            <a:avLst/>
          </a:prstGeom>
        </p:spPr>
        <p:txBody>
          <a:bodyPr>
            <a:normAutofit/>
          </a:bodyPr>
          <a:lstStyle>
            <a:lvl1pPr>
              <a:defRPr sz="1000">
                <a:latin typeface="IBM Plex Sans"/>
                <a:ea typeface="IBM Plex Sans"/>
                <a:cs typeface="IBM Plex Sans"/>
                <a:sym typeface="IBM Plex Sans"/>
              </a:defRPr>
            </a:lvl1pPr>
            <a:lvl2pPr marL="91438" indent="-91438">
              <a:defRPr sz="1000">
                <a:latin typeface="IBM Plex Sans"/>
                <a:ea typeface="IBM Plex Sans"/>
                <a:cs typeface="IBM Plex Sans"/>
                <a:sym typeface="IBM Plex Sans"/>
              </a:defRPr>
            </a:lvl2pPr>
            <a:lvl3pPr marL="182875" indent="-91438">
              <a:defRPr sz="1000">
                <a:latin typeface="IBM Plex Sans"/>
                <a:ea typeface="IBM Plex Sans"/>
                <a:cs typeface="IBM Plex Sans"/>
                <a:sym typeface="IBM Plex Sans"/>
              </a:defRPr>
            </a:lvl3pPr>
            <a:lvl4pPr marL="274313" indent="-91438">
              <a:defRPr sz="1000">
                <a:latin typeface="IBM Plex Sans"/>
                <a:ea typeface="IBM Plex Sans"/>
                <a:cs typeface="IBM Plex Sans"/>
                <a:sym typeface="IBM Plex Sans"/>
              </a:defRPr>
            </a:lvl4pPr>
            <a:lvl5pPr>
              <a:defRPr sz="1000">
                <a:latin typeface="IBM Plex Sans"/>
                <a:ea typeface="IBM Plex Sans"/>
                <a:cs typeface="IBM Plex Sans"/>
                <a:sym typeface="IBM Plex Sans"/>
              </a:defRPr>
            </a:lvl5pPr>
          </a:lstStyle>
          <a:p>
            <a:r>
              <a:t>Body Level One</a:t>
            </a:r>
          </a:p>
          <a:p>
            <a:pPr lvl="1"/>
            <a:r>
              <a:t>Body Level Two</a:t>
            </a:r>
          </a:p>
          <a:p>
            <a:pPr lvl="2"/>
            <a:r>
              <a:t>Body Level Three</a:t>
            </a:r>
          </a:p>
          <a:p>
            <a:pPr lvl="3"/>
            <a:r>
              <a:t>Body Level Four</a:t>
            </a:r>
          </a:p>
          <a:p>
            <a:pPr lvl="4"/>
            <a:r>
              <a:t>Body Level Five</a:t>
            </a:r>
          </a:p>
        </p:txBody>
      </p:sp>
      <p:sp>
        <p:nvSpPr>
          <p:cNvPr id="175" name="Text Placeholder 6"/>
          <p:cNvSpPr>
            <a:spLocks noGrp="1"/>
          </p:cNvSpPr>
          <p:nvPr>
            <p:ph type="body" sz="quarter" idx="21"/>
          </p:nvPr>
        </p:nvSpPr>
        <p:spPr>
          <a:xfrm>
            <a:off x="3333751" y="1714500"/>
            <a:ext cx="2475707" cy="4286251"/>
          </a:xfrm>
          <a:prstGeom prst="rect">
            <a:avLst/>
          </a:prstGeom>
        </p:spPr>
        <p:txBody>
          <a:bodyPr>
            <a:normAutofit/>
          </a:bodyPr>
          <a:lstStyle/>
          <a:p>
            <a:pPr>
              <a:defRPr sz="2000">
                <a:latin typeface="IBM Plex Sans"/>
                <a:ea typeface="IBM Plex Sans"/>
                <a:cs typeface="IBM Plex Sans"/>
                <a:sym typeface="IBM Plex Sans"/>
              </a:defRPr>
            </a:pPr>
            <a:endParaRPr/>
          </a:p>
        </p:txBody>
      </p:sp>
      <p:sp>
        <p:nvSpPr>
          <p:cNvPr id="176" name="Text Placeholder 8"/>
          <p:cNvSpPr>
            <a:spLocks noGrp="1"/>
          </p:cNvSpPr>
          <p:nvPr>
            <p:ph type="body" sz="quarter" idx="22"/>
          </p:nvPr>
        </p:nvSpPr>
        <p:spPr>
          <a:xfrm>
            <a:off x="6381751" y="1714500"/>
            <a:ext cx="2476500" cy="4286251"/>
          </a:xfrm>
          <a:prstGeom prst="rect">
            <a:avLst/>
          </a:prstGeom>
        </p:spPr>
        <p:txBody>
          <a:bodyPr>
            <a:normAutofit/>
          </a:bodyPr>
          <a:lstStyle/>
          <a:p>
            <a:pPr>
              <a:defRPr sz="2000">
                <a:latin typeface="IBM Plex Sans"/>
                <a:ea typeface="IBM Plex Sans"/>
                <a:cs typeface="IBM Plex Sans"/>
                <a:sym typeface="IBM Plex Sans"/>
              </a:defRPr>
            </a:pPr>
            <a:endParaRPr/>
          </a:p>
        </p:txBody>
      </p:sp>
      <p:sp>
        <p:nvSpPr>
          <p:cNvPr id="177" name="Text Placeholder 10"/>
          <p:cNvSpPr>
            <a:spLocks noGrp="1"/>
          </p:cNvSpPr>
          <p:nvPr>
            <p:ph type="body" sz="quarter" idx="23"/>
          </p:nvPr>
        </p:nvSpPr>
        <p:spPr>
          <a:xfrm>
            <a:off x="9429751" y="1714500"/>
            <a:ext cx="2479675" cy="4286251"/>
          </a:xfrm>
          <a:prstGeom prst="rect">
            <a:avLst/>
          </a:prstGeom>
        </p:spPr>
        <p:txBody>
          <a:bodyPr>
            <a:normAutofit/>
          </a:bodyPr>
          <a:lstStyle/>
          <a:p>
            <a:pPr>
              <a:defRPr sz="2000">
                <a:latin typeface="IBM Plex Sans"/>
                <a:ea typeface="IBM Plex Sans"/>
                <a:cs typeface="IBM Plex Sans"/>
                <a:sym typeface="IBM Plex Sans"/>
              </a:defRPr>
            </a:pPr>
            <a:endParaRPr/>
          </a:p>
        </p:txBody>
      </p:sp>
      <p:sp>
        <p:nvSpPr>
          <p:cNvPr id="178" name="Slide Number"/>
          <p:cNvSpPr txBox="1">
            <a:spLocks noGrp="1"/>
          </p:cNvSpPr>
          <p:nvPr>
            <p:ph type="sldNum" sz="quarter" idx="2"/>
          </p:nvPr>
        </p:nvSpPr>
        <p:spPr>
          <a:xfrm>
            <a:off x="11769462" y="6469419"/>
            <a:ext cx="136789" cy="123111"/>
          </a:xfrm>
          <a:prstGeom prst="rect">
            <a:avLst/>
          </a:prstGeom>
        </p:spPr>
        <p:txBody>
          <a:bodyPr anchor="ctr"/>
          <a:lstStyle/>
          <a:p>
            <a:fld id="{86CB4B4D-7CA3-9044-876B-883B54F8677D}" type="slidenum">
              <a:t>‹#›</a:t>
            </a:fld>
            <a:endParaRPr/>
          </a:p>
        </p:txBody>
      </p:sp>
    </p:spTree>
    <p:extLst>
      <p:ext uri="{BB962C8B-B14F-4D97-AF65-F5344CB8AC3E}">
        <p14:creationId xmlns:p14="http://schemas.microsoft.com/office/powerpoint/2010/main" val="64403437"/>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allout, headlin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287999" y="192024"/>
            <a:ext cx="4953942" cy="1429544"/>
          </a:xfrm>
        </p:spPr>
        <p:txBody>
          <a:bodyPr/>
          <a:lstStyle>
            <a:lvl1pPr>
              <a:lnSpc>
                <a:spcPct val="100000"/>
              </a:lnSpc>
              <a:defRPr sz="3199">
                <a:solidFill>
                  <a:schemeClr val="tx2"/>
                </a:solidFill>
              </a:defRPr>
            </a:lvl1pPr>
          </a:lstStyle>
          <a:p>
            <a:r>
              <a:rPr lang="en-GB"/>
              <a:t>Click to edit Master title style</a:t>
            </a:r>
            <a:endParaRPr lang="en-US" dirty="0"/>
          </a:p>
        </p:txBody>
      </p:sp>
      <p:sp>
        <p:nvSpPr>
          <p:cNvPr id="4" name="Text Placeholder 3">
            <a:extLst>
              <a:ext uri="{FF2B5EF4-FFF2-40B4-BE49-F238E27FC236}">
                <a16:creationId xmlns:a16="http://schemas.microsoft.com/office/drawing/2014/main" id="{0354631A-4ED7-F527-1CBC-9AF7BE2CB676}"/>
              </a:ext>
            </a:extLst>
          </p:cNvPr>
          <p:cNvSpPr>
            <a:spLocks noGrp="1"/>
          </p:cNvSpPr>
          <p:nvPr>
            <p:ph type="body" sz="quarter" idx="10"/>
          </p:nvPr>
        </p:nvSpPr>
        <p:spPr>
          <a:xfrm>
            <a:off x="6382795" y="224028"/>
            <a:ext cx="5520318" cy="4287044"/>
          </a:xfrm>
        </p:spPr>
        <p:txBody>
          <a:bodyPr/>
          <a:lstStyle>
            <a:lvl1pPr>
              <a:lnSpc>
                <a:spcPct val="100000"/>
              </a:lnSpc>
              <a:spcBef>
                <a:spcPts val="0"/>
              </a:spcBef>
              <a:defRPr sz="3199">
                <a:solidFill>
                  <a:schemeClr val="tx2"/>
                </a:solidFill>
              </a:defRPr>
            </a:lvl1pPr>
            <a:lvl2pPr marL="292549" indent="-292549">
              <a:lnSpc>
                <a:spcPct val="100000"/>
              </a:lnSpc>
              <a:spcBef>
                <a:spcPts val="0"/>
              </a:spcBef>
              <a:defRPr sz="3199">
                <a:solidFill>
                  <a:schemeClr val="tx2"/>
                </a:solidFill>
              </a:defRPr>
            </a:lvl2pPr>
            <a:lvl3pPr marL="548530" indent="-292549">
              <a:lnSpc>
                <a:spcPct val="100000"/>
              </a:lnSpc>
              <a:spcBef>
                <a:spcPts val="0"/>
              </a:spcBef>
              <a:defRPr sz="3199">
                <a:solidFill>
                  <a:schemeClr val="tx2"/>
                </a:solidFill>
              </a:defRPr>
            </a:lvl3pPr>
            <a:lvl4pPr marL="877648">
              <a:lnSpc>
                <a:spcPct val="100000"/>
              </a:lnSpc>
              <a:spcBef>
                <a:spcPts val="0"/>
              </a:spcBef>
              <a:defRPr sz="3199">
                <a:solidFill>
                  <a:schemeClr val="tx2"/>
                </a:solidFill>
              </a:defRPr>
            </a:lvl4pPr>
            <a:lvl5pPr>
              <a:lnSpc>
                <a:spcPct val="100000"/>
              </a:lnSpc>
              <a:spcBef>
                <a:spcPts val="0"/>
              </a:spcBef>
              <a:defRPr sz="3199"/>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5" name="Footer Placeholder 3">
            <a:extLst>
              <a:ext uri="{FF2B5EF4-FFF2-40B4-BE49-F238E27FC236}">
                <a16:creationId xmlns:a16="http://schemas.microsoft.com/office/drawing/2014/main" id="{7BE5947E-6D4A-9E09-E5A6-D31DBCAEE2C6}"/>
              </a:ext>
            </a:extLst>
          </p:cNvPr>
          <p:cNvSpPr>
            <a:spLocks noGrp="1"/>
          </p:cNvSpPr>
          <p:nvPr>
            <p:ph type="ftr" sz="quarter" idx="18"/>
          </p:nvPr>
        </p:nvSpPr>
        <p:spPr>
          <a:xfrm>
            <a:off x="284125" y="6402118"/>
            <a:ext cx="2477765" cy="190500"/>
          </a:xfrm>
        </p:spPr>
        <p:txBody>
          <a:bodyPr/>
          <a:lstStyle/>
          <a:p>
            <a:endParaRPr lang="en-US" dirty="0"/>
          </a:p>
        </p:txBody>
      </p:sp>
      <p:sp>
        <p:nvSpPr>
          <p:cNvPr id="6" name="Slide Number">
            <a:extLst>
              <a:ext uri="{FF2B5EF4-FFF2-40B4-BE49-F238E27FC236}">
                <a16:creationId xmlns:a16="http://schemas.microsoft.com/office/drawing/2014/main" id="{C82E6DCD-41A5-9DA3-C061-E8DA39B99059}"/>
              </a:ext>
            </a:extLst>
          </p:cNvPr>
          <p:cNvSpPr txBox="1">
            <a:spLocks noGrp="1"/>
          </p:cNvSpPr>
          <p:nvPr>
            <p:ph type="sldNum" sz="quarter" idx="4"/>
          </p:nvPr>
        </p:nvSpPr>
        <p:spPr>
          <a:xfrm>
            <a:off x="11769264" y="6469419"/>
            <a:ext cx="135436"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3067077452"/>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allout, stand-alon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287998" y="210312"/>
            <a:ext cx="7330121" cy="4858544"/>
          </a:xfrm>
        </p:spPr>
        <p:txBody>
          <a:bodyPr/>
          <a:lstStyle>
            <a:lvl1pPr>
              <a:lnSpc>
                <a:spcPct val="100000"/>
              </a:lnSpc>
              <a:defRPr sz="4299">
                <a:solidFill>
                  <a:schemeClr val="tx2"/>
                </a:solidFill>
              </a:defRPr>
            </a:lvl1pPr>
          </a:lstStyle>
          <a:p>
            <a:r>
              <a:rPr lang="en-GB"/>
              <a:t>Click to edit Master title style</a:t>
            </a:r>
            <a:endParaRPr lang="en-US" dirty="0"/>
          </a:p>
        </p:txBody>
      </p:sp>
      <p:sp>
        <p:nvSpPr>
          <p:cNvPr id="5" name="Footer Placeholder 3">
            <a:extLst>
              <a:ext uri="{FF2B5EF4-FFF2-40B4-BE49-F238E27FC236}">
                <a16:creationId xmlns:a16="http://schemas.microsoft.com/office/drawing/2014/main" id="{1FCFA7EA-8E9F-E01B-AB9C-B7BE7D3D11E9}"/>
              </a:ext>
            </a:extLst>
          </p:cNvPr>
          <p:cNvSpPr>
            <a:spLocks noGrp="1"/>
          </p:cNvSpPr>
          <p:nvPr>
            <p:ph type="ftr" sz="quarter" idx="18"/>
          </p:nvPr>
        </p:nvSpPr>
        <p:spPr>
          <a:xfrm>
            <a:off x="284125" y="6402118"/>
            <a:ext cx="2477765" cy="190500"/>
          </a:xfrm>
        </p:spPr>
        <p:txBody>
          <a:bodyPr/>
          <a:lstStyle/>
          <a:p>
            <a:endParaRPr lang="en-US" dirty="0"/>
          </a:p>
        </p:txBody>
      </p:sp>
      <p:sp>
        <p:nvSpPr>
          <p:cNvPr id="4" name="Slide Number">
            <a:extLst>
              <a:ext uri="{FF2B5EF4-FFF2-40B4-BE49-F238E27FC236}">
                <a16:creationId xmlns:a16="http://schemas.microsoft.com/office/drawing/2014/main" id="{12510822-3D1B-0CFC-3FF0-1E55DA550F8D}"/>
              </a:ext>
            </a:extLst>
          </p:cNvPr>
          <p:cNvSpPr txBox="1">
            <a:spLocks noGrp="1"/>
          </p:cNvSpPr>
          <p:nvPr>
            <p:ph type="sldNum" sz="quarter" idx="4"/>
          </p:nvPr>
        </p:nvSpPr>
        <p:spPr>
          <a:xfrm>
            <a:off x="11769264" y="6469419"/>
            <a:ext cx="135436"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3258106740"/>
      </p:ext>
    </p:extLst>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ata, 2 callouts, vertical">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D5E03B0-C633-E81D-0D42-3FCCAFD64B0F}"/>
              </a:ext>
            </a:extLst>
          </p:cNvPr>
          <p:cNvSpPr>
            <a:spLocks noGrp="1"/>
          </p:cNvSpPr>
          <p:nvPr>
            <p:ph type="body" sz="quarter" idx="12"/>
          </p:nvPr>
        </p:nvSpPr>
        <p:spPr>
          <a:xfrm>
            <a:off x="287999" y="288036"/>
            <a:ext cx="3811091" cy="3144044"/>
          </a:xfrm>
        </p:spPr>
        <p:txBody>
          <a:bodyPr/>
          <a:lstStyle>
            <a:lvl1pPr>
              <a:lnSpc>
                <a:spcPct val="100000"/>
              </a:lnSpc>
              <a:spcBef>
                <a:spcPts val="0"/>
              </a:spcBef>
              <a:defRPr sz="2200">
                <a:solidFill>
                  <a:schemeClr val="tx1"/>
                </a:solidFill>
              </a:defRPr>
            </a:lvl1pPr>
            <a:lvl2pPr marL="201128" indent="-201128">
              <a:lnSpc>
                <a:spcPct val="100000"/>
              </a:lnSpc>
              <a:spcBef>
                <a:spcPts val="0"/>
              </a:spcBef>
              <a:defRPr sz="2200">
                <a:solidFill>
                  <a:schemeClr val="tx1"/>
                </a:solidFill>
              </a:defRPr>
            </a:lvl2pPr>
            <a:lvl3pPr marL="402256" indent="-201128">
              <a:lnSpc>
                <a:spcPct val="100000"/>
              </a:lnSpc>
              <a:spcBef>
                <a:spcPts val="0"/>
              </a:spcBef>
              <a:defRPr sz="2200">
                <a:solidFill>
                  <a:schemeClr val="tx1"/>
                </a:solidFill>
              </a:defRPr>
            </a:lvl3pPr>
            <a:lvl4pPr marL="557672" indent="-201128">
              <a:lnSpc>
                <a:spcPct val="100000"/>
              </a:lnSpc>
              <a:spcBef>
                <a:spcPts val="0"/>
              </a:spcBef>
              <a:defRPr sz="2200">
                <a:solidFill>
                  <a:schemeClr val="tx1"/>
                </a:solidFill>
              </a:defRPr>
            </a:lvl4pPr>
            <a:lvl5pPr>
              <a:lnSpc>
                <a:spcPct val="100000"/>
              </a:lnSpc>
              <a:spcBef>
                <a:spcPts val="0"/>
              </a:spcBef>
              <a:defRPr sz="22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10" name="Text Placeholder 9">
            <a:extLst>
              <a:ext uri="{FF2B5EF4-FFF2-40B4-BE49-F238E27FC236}">
                <a16:creationId xmlns:a16="http://schemas.microsoft.com/office/drawing/2014/main" id="{DB20D7FD-6784-59C5-938D-4728A153F52B}"/>
              </a:ext>
            </a:extLst>
          </p:cNvPr>
          <p:cNvSpPr>
            <a:spLocks noGrp="1"/>
          </p:cNvSpPr>
          <p:nvPr>
            <p:ph type="body" sz="quarter" idx="13" hasCustomPrompt="1"/>
          </p:nvPr>
        </p:nvSpPr>
        <p:spPr>
          <a:xfrm>
            <a:off x="287998" y="4649724"/>
            <a:ext cx="5524575" cy="1771650"/>
          </a:xfrm>
        </p:spPr>
        <p:txBody>
          <a:bodyPr anchor="b"/>
          <a:lstStyle>
            <a:lvl1pPr>
              <a:lnSpc>
                <a:spcPct val="90000"/>
              </a:lnSpc>
              <a:spcBef>
                <a:spcPts val="0"/>
              </a:spcBef>
              <a:defRPr sz="12897" b="0" i="0">
                <a:solidFill>
                  <a:schemeClr val="accent1"/>
                </a:solidFill>
                <a:latin typeface="IBM Plex Sans ExtLt" panose="020B0303050203000203" pitchFamily="34" charset="0"/>
              </a:defRPr>
            </a:lvl1pPr>
          </a:lstStyle>
          <a:p>
            <a:r>
              <a:rPr lang="en-US" dirty="0"/>
              <a:t>↗︎00M</a:t>
            </a:r>
          </a:p>
        </p:txBody>
      </p:sp>
      <p:sp>
        <p:nvSpPr>
          <p:cNvPr id="6" name="Text Placeholder 5">
            <a:extLst>
              <a:ext uri="{FF2B5EF4-FFF2-40B4-BE49-F238E27FC236}">
                <a16:creationId xmlns:a16="http://schemas.microsoft.com/office/drawing/2014/main" id="{0A7285B0-4A1E-8885-0C0E-77D0ECA9CACD}"/>
              </a:ext>
            </a:extLst>
          </p:cNvPr>
          <p:cNvSpPr>
            <a:spLocks noGrp="1"/>
          </p:cNvSpPr>
          <p:nvPr>
            <p:ph type="body" sz="quarter" idx="11"/>
          </p:nvPr>
        </p:nvSpPr>
        <p:spPr>
          <a:xfrm>
            <a:off x="6380919" y="288036"/>
            <a:ext cx="3809504" cy="3144044"/>
          </a:xfrm>
        </p:spPr>
        <p:txBody>
          <a:bodyPr/>
          <a:lstStyle>
            <a:lvl1pPr>
              <a:lnSpc>
                <a:spcPct val="100000"/>
              </a:lnSpc>
              <a:spcBef>
                <a:spcPts val="0"/>
              </a:spcBef>
              <a:defRPr sz="2200">
                <a:solidFill>
                  <a:schemeClr val="tx1"/>
                </a:solidFill>
              </a:defRPr>
            </a:lvl1pPr>
            <a:lvl2pPr marL="201128" indent="-201128">
              <a:lnSpc>
                <a:spcPct val="100000"/>
              </a:lnSpc>
              <a:spcBef>
                <a:spcPts val="0"/>
              </a:spcBef>
              <a:defRPr sz="2200">
                <a:solidFill>
                  <a:schemeClr val="tx1"/>
                </a:solidFill>
              </a:defRPr>
            </a:lvl2pPr>
            <a:lvl3pPr marL="402256" indent="-201128">
              <a:lnSpc>
                <a:spcPct val="100000"/>
              </a:lnSpc>
              <a:spcBef>
                <a:spcPts val="0"/>
              </a:spcBef>
              <a:defRPr sz="2200">
                <a:solidFill>
                  <a:schemeClr val="tx1"/>
                </a:solidFill>
              </a:defRPr>
            </a:lvl3pPr>
            <a:lvl4pPr marL="557672" indent="-201128">
              <a:lnSpc>
                <a:spcPct val="100000"/>
              </a:lnSpc>
              <a:spcBef>
                <a:spcPts val="0"/>
              </a:spcBef>
              <a:defRPr sz="2200">
                <a:solidFill>
                  <a:schemeClr val="tx1"/>
                </a:solidFill>
              </a:defRPr>
            </a:lvl4pPr>
            <a:lvl5pPr>
              <a:lnSpc>
                <a:spcPct val="100000"/>
              </a:lnSpc>
              <a:spcBef>
                <a:spcPts val="0"/>
              </a:spcBef>
              <a:defRPr sz="22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12" name="Text Placeholder 11">
            <a:extLst>
              <a:ext uri="{FF2B5EF4-FFF2-40B4-BE49-F238E27FC236}">
                <a16:creationId xmlns:a16="http://schemas.microsoft.com/office/drawing/2014/main" id="{5F395CBF-E65B-9A42-BAE5-C2B2BD9B7BD2}"/>
              </a:ext>
            </a:extLst>
          </p:cNvPr>
          <p:cNvSpPr>
            <a:spLocks noGrp="1"/>
          </p:cNvSpPr>
          <p:nvPr>
            <p:ph type="body" sz="quarter" idx="14" hasCustomPrompt="1"/>
          </p:nvPr>
        </p:nvSpPr>
        <p:spPr>
          <a:xfrm>
            <a:off x="6380919" y="4648200"/>
            <a:ext cx="5523781" cy="1771650"/>
          </a:xfrm>
        </p:spPr>
        <p:txBody>
          <a:bodyPr anchor="b"/>
          <a:lstStyle>
            <a:lvl1pPr>
              <a:lnSpc>
                <a:spcPct val="90000"/>
              </a:lnSpc>
              <a:spcBef>
                <a:spcPts val="0"/>
              </a:spcBef>
              <a:defRPr sz="12897" b="0" i="0">
                <a:solidFill>
                  <a:schemeClr val="accent1"/>
                </a:solidFill>
                <a:latin typeface="IBM Plex Sans ExtLt" panose="020B0303050203000203" pitchFamily="34" charset="0"/>
              </a:defRPr>
            </a:lvl1pPr>
          </a:lstStyle>
          <a:p>
            <a:r>
              <a:rPr lang="en-US" dirty="0"/>
              <a:t>+00%</a:t>
            </a:r>
          </a:p>
        </p:txBody>
      </p:sp>
      <p:sp>
        <p:nvSpPr>
          <p:cNvPr id="3" name="Footer Placeholder 3">
            <a:extLst>
              <a:ext uri="{FF2B5EF4-FFF2-40B4-BE49-F238E27FC236}">
                <a16:creationId xmlns:a16="http://schemas.microsoft.com/office/drawing/2014/main" id="{8F3E002C-97C5-3260-CB49-7E93DF3397C8}"/>
              </a:ext>
            </a:extLst>
          </p:cNvPr>
          <p:cNvSpPr>
            <a:spLocks noGrp="1"/>
          </p:cNvSpPr>
          <p:nvPr>
            <p:ph type="ftr" sz="quarter" idx="18"/>
          </p:nvPr>
        </p:nvSpPr>
        <p:spPr>
          <a:xfrm>
            <a:off x="284125" y="6402118"/>
            <a:ext cx="2477765" cy="190500"/>
          </a:xfrm>
        </p:spPr>
        <p:txBody>
          <a:bodyPr/>
          <a:lstStyle/>
          <a:p>
            <a:endParaRPr lang="en-US" dirty="0"/>
          </a:p>
        </p:txBody>
      </p:sp>
      <p:sp>
        <p:nvSpPr>
          <p:cNvPr id="4" name="Slide Number">
            <a:extLst>
              <a:ext uri="{FF2B5EF4-FFF2-40B4-BE49-F238E27FC236}">
                <a16:creationId xmlns:a16="http://schemas.microsoft.com/office/drawing/2014/main" id="{160DC6C8-AF18-F14B-A164-C49B271F59AD}"/>
              </a:ext>
            </a:extLst>
          </p:cNvPr>
          <p:cNvSpPr txBox="1">
            <a:spLocks noGrp="1"/>
          </p:cNvSpPr>
          <p:nvPr>
            <p:ph type="sldNum" sz="quarter" idx="4"/>
          </p:nvPr>
        </p:nvSpPr>
        <p:spPr>
          <a:xfrm>
            <a:off x="11769264" y="6469419"/>
            <a:ext cx="135436"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260763939"/>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ata, 3 callouts, vertical">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6D02D-89A9-0455-FACB-7B6D03346E4C}"/>
              </a:ext>
            </a:extLst>
          </p:cNvPr>
          <p:cNvSpPr>
            <a:spLocks noGrp="1"/>
          </p:cNvSpPr>
          <p:nvPr>
            <p:ph type="title"/>
          </p:nvPr>
        </p:nvSpPr>
        <p:spPr>
          <a:xfrm>
            <a:off x="287999" y="288036"/>
            <a:ext cx="2474590" cy="1429544"/>
          </a:xfrm>
        </p:spPr>
        <p:txBody>
          <a:bodyPr/>
          <a:lstStyle>
            <a:lvl1pPr>
              <a:lnSpc>
                <a:spcPct val="110000"/>
              </a:lnSpc>
              <a:defRPr sz="1800">
                <a:solidFill>
                  <a:schemeClr val="tx2"/>
                </a:solidFill>
              </a:defRPr>
            </a:lvl1pPr>
          </a:lstStyle>
          <a:p>
            <a:r>
              <a:rPr lang="en-GB"/>
              <a:t>Click to edit Master title style</a:t>
            </a:r>
            <a:endParaRPr lang="en-US" dirty="0"/>
          </a:p>
        </p:txBody>
      </p:sp>
      <p:sp>
        <p:nvSpPr>
          <p:cNvPr id="16" name="Text Placeholder 15">
            <a:extLst>
              <a:ext uri="{FF2B5EF4-FFF2-40B4-BE49-F238E27FC236}">
                <a16:creationId xmlns:a16="http://schemas.microsoft.com/office/drawing/2014/main" id="{BBB79390-98CC-5F62-D373-F6646F767DD0}"/>
              </a:ext>
            </a:extLst>
          </p:cNvPr>
          <p:cNvSpPr>
            <a:spLocks noGrp="1"/>
          </p:cNvSpPr>
          <p:nvPr>
            <p:ph type="body" sz="quarter" idx="15" hasCustomPrompt="1"/>
          </p:nvPr>
        </p:nvSpPr>
        <p:spPr>
          <a:xfrm>
            <a:off x="3333316" y="214884"/>
            <a:ext cx="2475384" cy="953956"/>
          </a:xfrm>
        </p:spPr>
        <p:txBody>
          <a:bodyPr/>
          <a:lstStyle>
            <a:lvl1pPr>
              <a:lnSpc>
                <a:spcPct val="90000"/>
              </a:lnSpc>
              <a:defRPr sz="6499">
                <a:solidFill>
                  <a:schemeClr val="accent1"/>
                </a:solidFill>
              </a:defRPr>
            </a:lvl1pPr>
            <a:lvl2pPr marL="0" indent="0">
              <a:buNone/>
              <a:defRPr/>
            </a:lvl2pPr>
          </a:lstStyle>
          <a:p>
            <a:pPr lvl="0"/>
            <a:r>
              <a:rPr lang="en-US" dirty="0"/>
              <a:t>00%</a:t>
            </a:r>
          </a:p>
        </p:txBody>
      </p:sp>
      <p:sp>
        <p:nvSpPr>
          <p:cNvPr id="7" name="Text Placeholder 6">
            <a:extLst>
              <a:ext uri="{FF2B5EF4-FFF2-40B4-BE49-F238E27FC236}">
                <a16:creationId xmlns:a16="http://schemas.microsoft.com/office/drawing/2014/main" id="{FDDE7F16-A938-0D17-3BFA-034F142A8082}"/>
              </a:ext>
            </a:extLst>
          </p:cNvPr>
          <p:cNvSpPr>
            <a:spLocks noGrp="1"/>
          </p:cNvSpPr>
          <p:nvPr>
            <p:ph type="body" sz="quarter" idx="12"/>
          </p:nvPr>
        </p:nvSpPr>
        <p:spPr>
          <a:xfrm>
            <a:off x="3333316" y="1166534"/>
            <a:ext cx="2475384" cy="4836520"/>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18" name="Text Placeholder 17">
            <a:extLst>
              <a:ext uri="{FF2B5EF4-FFF2-40B4-BE49-F238E27FC236}">
                <a16:creationId xmlns:a16="http://schemas.microsoft.com/office/drawing/2014/main" id="{3516E6B1-7020-1EA5-CDD4-B1FC6CE2740C}"/>
              </a:ext>
            </a:extLst>
          </p:cNvPr>
          <p:cNvSpPr>
            <a:spLocks noGrp="1"/>
          </p:cNvSpPr>
          <p:nvPr>
            <p:ph type="body" sz="quarter" idx="16" hasCustomPrompt="1"/>
          </p:nvPr>
        </p:nvSpPr>
        <p:spPr>
          <a:xfrm>
            <a:off x="6383301" y="213241"/>
            <a:ext cx="2474590" cy="953294"/>
          </a:xfrm>
        </p:spPr>
        <p:txBody>
          <a:bodyPr/>
          <a:lstStyle>
            <a:lvl1pPr>
              <a:lnSpc>
                <a:spcPct val="90000"/>
              </a:lnSpc>
              <a:defRPr sz="6499">
                <a:solidFill>
                  <a:schemeClr val="accent1"/>
                </a:solidFill>
              </a:defRPr>
            </a:lvl1pPr>
          </a:lstStyle>
          <a:p>
            <a:pPr lvl="0"/>
            <a:r>
              <a:rPr lang="en-US" dirty="0"/>
              <a:t>00%</a:t>
            </a:r>
          </a:p>
        </p:txBody>
      </p:sp>
      <p:sp>
        <p:nvSpPr>
          <p:cNvPr id="9" name="Text Placeholder 8">
            <a:extLst>
              <a:ext uri="{FF2B5EF4-FFF2-40B4-BE49-F238E27FC236}">
                <a16:creationId xmlns:a16="http://schemas.microsoft.com/office/drawing/2014/main" id="{3F3FD8FB-143C-CB66-123C-0495EB1C33B7}"/>
              </a:ext>
            </a:extLst>
          </p:cNvPr>
          <p:cNvSpPr>
            <a:spLocks noGrp="1"/>
          </p:cNvSpPr>
          <p:nvPr>
            <p:ph type="body" sz="quarter" idx="13"/>
          </p:nvPr>
        </p:nvSpPr>
        <p:spPr>
          <a:xfrm>
            <a:off x="6380919" y="1167327"/>
            <a:ext cx="2476178" cy="4833423"/>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20" name="Text Placeholder 19">
            <a:extLst>
              <a:ext uri="{FF2B5EF4-FFF2-40B4-BE49-F238E27FC236}">
                <a16:creationId xmlns:a16="http://schemas.microsoft.com/office/drawing/2014/main" id="{AC11D906-6DD0-910D-48BA-0C197C90AA45}"/>
              </a:ext>
            </a:extLst>
          </p:cNvPr>
          <p:cNvSpPr>
            <a:spLocks noGrp="1"/>
          </p:cNvSpPr>
          <p:nvPr>
            <p:ph type="body" sz="quarter" idx="17" hasCustomPrompt="1"/>
          </p:nvPr>
        </p:nvSpPr>
        <p:spPr>
          <a:xfrm>
            <a:off x="9428523" y="214827"/>
            <a:ext cx="2474590" cy="951707"/>
          </a:xfrm>
        </p:spPr>
        <p:txBody>
          <a:bodyPr/>
          <a:lstStyle>
            <a:lvl1pPr>
              <a:lnSpc>
                <a:spcPct val="90000"/>
              </a:lnSpc>
              <a:defRPr sz="6499">
                <a:solidFill>
                  <a:schemeClr val="accent1"/>
                </a:solidFill>
              </a:defRPr>
            </a:lvl1pPr>
          </a:lstStyle>
          <a:p>
            <a:pPr lvl="0"/>
            <a:r>
              <a:rPr lang="en-US" dirty="0"/>
              <a:t>00%</a:t>
            </a:r>
          </a:p>
        </p:txBody>
      </p:sp>
      <p:sp>
        <p:nvSpPr>
          <p:cNvPr id="11" name="Text Placeholder 10">
            <a:extLst>
              <a:ext uri="{FF2B5EF4-FFF2-40B4-BE49-F238E27FC236}">
                <a16:creationId xmlns:a16="http://schemas.microsoft.com/office/drawing/2014/main" id="{BA1063D1-FD79-491C-791B-87858EA0CB85}"/>
              </a:ext>
            </a:extLst>
          </p:cNvPr>
          <p:cNvSpPr>
            <a:spLocks noGrp="1"/>
          </p:cNvSpPr>
          <p:nvPr>
            <p:ph type="body" sz="quarter" idx="14"/>
          </p:nvPr>
        </p:nvSpPr>
        <p:spPr>
          <a:xfrm>
            <a:off x="9428522" y="1166533"/>
            <a:ext cx="2476178" cy="4833423"/>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5" name="Text Placeholder 4">
            <a:extLst>
              <a:ext uri="{FF2B5EF4-FFF2-40B4-BE49-F238E27FC236}">
                <a16:creationId xmlns:a16="http://schemas.microsoft.com/office/drawing/2014/main" id="{1B7E465D-4B5F-2DAE-57C4-590983308A95}"/>
              </a:ext>
            </a:extLst>
          </p:cNvPr>
          <p:cNvSpPr>
            <a:spLocks noGrp="1"/>
          </p:cNvSpPr>
          <p:nvPr>
            <p:ph type="body" sz="quarter" idx="11"/>
          </p:nvPr>
        </p:nvSpPr>
        <p:spPr>
          <a:xfrm>
            <a:off x="3333316" y="6021388"/>
            <a:ext cx="2475384" cy="571500"/>
          </a:xfrm>
        </p:spPr>
        <p:txBody>
          <a:bodyPr anchor="b"/>
          <a:lstStyle>
            <a:lvl1pPr>
              <a:lnSpc>
                <a:spcPct val="120000"/>
              </a:lnSpc>
              <a:spcBef>
                <a:spcPts val="0"/>
              </a:spcBef>
              <a:defRPr sz="800" b="0" i="0">
                <a:solidFill>
                  <a:schemeClr val="tx1"/>
                </a:solidFill>
                <a:latin typeface="IBM Plex Sans" panose="020B0503050203000203" pitchFamily="34" charset="0"/>
              </a:defRPr>
            </a:lvl1pPr>
            <a:lvl2pPr marL="73137" indent="-73137">
              <a:lnSpc>
                <a:spcPct val="120000"/>
              </a:lnSpc>
              <a:spcBef>
                <a:spcPts val="0"/>
              </a:spcBef>
              <a:defRPr sz="800" b="0" i="0">
                <a:solidFill>
                  <a:schemeClr val="tx1"/>
                </a:solidFill>
                <a:latin typeface="IBM Plex Sans" panose="020B0503050203000203" pitchFamily="34" charset="0"/>
              </a:defRPr>
            </a:lvl2pPr>
            <a:lvl3pPr marL="146275" indent="-73137">
              <a:lnSpc>
                <a:spcPct val="120000"/>
              </a:lnSpc>
              <a:spcBef>
                <a:spcPts val="0"/>
              </a:spcBef>
              <a:defRPr sz="800" b="0" i="0">
                <a:solidFill>
                  <a:schemeClr val="tx1"/>
                </a:solidFill>
                <a:latin typeface="IBM Plex Sans" panose="020B0503050203000203" pitchFamily="34" charset="0"/>
              </a:defRPr>
            </a:lvl3pPr>
            <a:lvl4pPr marL="219412" indent="-73137">
              <a:lnSpc>
                <a:spcPct val="120000"/>
              </a:lnSpc>
              <a:spcBef>
                <a:spcPts val="0"/>
              </a:spcBef>
              <a:defRPr sz="800" b="0" i="0">
                <a:solidFill>
                  <a:schemeClr val="tx1"/>
                </a:solidFill>
                <a:latin typeface="IBM Plex Sans" panose="020B0503050203000203" pitchFamily="34" charset="0"/>
              </a:defRPr>
            </a:lvl4pPr>
            <a:lvl5pPr>
              <a:lnSpc>
                <a:spcPct val="120000"/>
              </a:lnSpc>
              <a:spcBef>
                <a:spcPts val="0"/>
              </a:spcBef>
              <a:defRPr sz="800" b="0" i="0">
                <a:solidFill>
                  <a:schemeClr val="tx1"/>
                </a:solidFill>
                <a:latin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3" name="Footer Placeholder 3">
            <a:extLst>
              <a:ext uri="{FF2B5EF4-FFF2-40B4-BE49-F238E27FC236}">
                <a16:creationId xmlns:a16="http://schemas.microsoft.com/office/drawing/2014/main" id="{15DBF980-9C8F-3F7A-E896-C207BA2781B7}"/>
              </a:ext>
            </a:extLst>
          </p:cNvPr>
          <p:cNvSpPr>
            <a:spLocks noGrp="1"/>
          </p:cNvSpPr>
          <p:nvPr>
            <p:ph type="ftr" sz="quarter" idx="18"/>
          </p:nvPr>
        </p:nvSpPr>
        <p:spPr>
          <a:xfrm>
            <a:off x="284125" y="6402118"/>
            <a:ext cx="2477765" cy="190500"/>
          </a:xfrm>
        </p:spPr>
        <p:txBody>
          <a:bodyPr/>
          <a:lstStyle/>
          <a:p>
            <a:endParaRPr lang="en-US" dirty="0"/>
          </a:p>
        </p:txBody>
      </p:sp>
      <p:sp>
        <p:nvSpPr>
          <p:cNvPr id="6" name="Slide Number">
            <a:extLst>
              <a:ext uri="{FF2B5EF4-FFF2-40B4-BE49-F238E27FC236}">
                <a16:creationId xmlns:a16="http://schemas.microsoft.com/office/drawing/2014/main" id="{85A7B871-06B9-0A3F-4D1D-A14D572C268D}"/>
              </a:ext>
            </a:extLst>
          </p:cNvPr>
          <p:cNvSpPr txBox="1">
            <a:spLocks noGrp="1"/>
          </p:cNvSpPr>
          <p:nvPr>
            <p:ph type="sldNum" sz="quarter" idx="4"/>
          </p:nvPr>
        </p:nvSpPr>
        <p:spPr>
          <a:xfrm>
            <a:off x="11769264" y="6469419"/>
            <a:ext cx="135436"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3226966261"/>
      </p:ext>
    </p:extLst>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ata, 2 callouts, horizontal">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48808-B77B-7E67-E7EA-BCC945D4D51B}"/>
              </a:ext>
            </a:extLst>
          </p:cNvPr>
          <p:cNvSpPr>
            <a:spLocks noGrp="1"/>
          </p:cNvSpPr>
          <p:nvPr>
            <p:ph type="title" hasCustomPrompt="1"/>
          </p:nvPr>
        </p:nvSpPr>
        <p:spPr>
          <a:xfrm>
            <a:off x="287300" y="201168"/>
            <a:ext cx="2474590" cy="2667794"/>
          </a:xfrm>
        </p:spPr>
        <p:txBody>
          <a:bodyPr/>
          <a:lstStyle>
            <a:lvl1pPr>
              <a:lnSpc>
                <a:spcPct val="100000"/>
              </a:lnSpc>
              <a:defRPr sz="4299">
                <a:solidFill>
                  <a:schemeClr val="accent1"/>
                </a:solidFill>
              </a:defRPr>
            </a:lvl1pPr>
          </a:lstStyle>
          <a:p>
            <a:r>
              <a:rPr lang="en-US" dirty="0"/>
              <a:t>+000%</a:t>
            </a:r>
          </a:p>
        </p:txBody>
      </p:sp>
      <p:sp>
        <p:nvSpPr>
          <p:cNvPr id="5" name="Text Placeholder 4">
            <a:extLst>
              <a:ext uri="{FF2B5EF4-FFF2-40B4-BE49-F238E27FC236}">
                <a16:creationId xmlns:a16="http://schemas.microsoft.com/office/drawing/2014/main" id="{88378CF2-9CD6-2749-A489-08A4608D0BDA}"/>
              </a:ext>
            </a:extLst>
          </p:cNvPr>
          <p:cNvSpPr>
            <a:spLocks noGrp="1"/>
          </p:cNvSpPr>
          <p:nvPr>
            <p:ph type="body" sz="quarter" idx="11"/>
          </p:nvPr>
        </p:nvSpPr>
        <p:spPr>
          <a:xfrm>
            <a:off x="3333316" y="201168"/>
            <a:ext cx="5523781" cy="2667794"/>
          </a:xfrm>
        </p:spPr>
        <p:txBody>
          <a:bodyPr/>
          <a:lstStyle>
            <a:lvl1pPr>
              <a:lnSpc>
                <a:spcPct val="100000"/>
              </a:lnSpc>
              <a:spcBef>
                <a:spcPts val="0"/>
              </a:spcBef>
              <a:defRPr sz="4299">
                <a:solidFill>
                  <a:schemeClr val="tx1"/>
                </a:solidFill>
              </a:defRPr>
            </a:lvl1pPr>
            <a:lvl2pPr marL="393113" indent="-393113">
              <a:lnSpc>
                <a:spcPct val="100000"/>
              </a:lnSpc>
              <a:spcBef>
                <a:spcPts val="0"/>
              </a:spcBef>
              <a:defRPr sz="4299">
                <a:solidFill>
                  <a:schemeClr val="tx1"/>
                </a:solidFill>
              </a:defRPr>
            </a:lvl2pPr>
            <a:lvl3pPr marL="749658" indent="-393113">
              <a:lnSpc>
                <a:spcPct val="100000"/>
              </a:lnSpc>
              <a:spcBef>
                <a:spcPts val="0"/>
              </a:spcBef>
              <a:defRPr sz="4299">
                <a:solidFill>
                  <a:schemeClr val="tx1"/>
                </a:solidFill>
              </a:defRPr>
            </a:lvl3pPr>
            <a:lvl4pPr marL="1142771" indent="-393113">
              <a:lnSpc>
                <a:spcPct val="100000"/>
              </a:lnSpc>
              <a:spcBef>
                <a:spcPts val="0"/>
              </a:spcBef>
              <a:defRPr sz="4299">
                <a:solidFill>
                  <a:schemeClr val="tx1"/>
                </a:solidFill>
              </a:defRPr>
            </a:lvl4pPr>
            <a:lvl5pPr>
              <a:lnSpc>
                <a:spcPct val="100000"/>
              </a:lnSpc>
              <a:spcBef>
                <a:spcPts val="0"/>
              </a:spcBef>
              <a:defRPr sz="4299">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cxnSp>
        <p:nvCxnSpPr>
          <p:cNvPr id="10" name="Straight Connector 9" descr="Horizontal row divider">
            <a:extLst>
              <a:ext uri="{FF2B5EF4-FFF2-40B4-BE49-F238E27FC236}">
                <a16:creationId xmlns:a16="http://schemas.microsoft.com/office/drawing/2014/main" id="{3D81813D-DA09-FCA0-D570-1E2D428C59E9}"/>
              </a:ext>
            </a:extLst>
          </p:cNvPr>
          <p:cNvCxnSpPr/>
          <p:nvPr userDrawn="1"/>
        </p:nvCxnSpPr>
        <p:spPr bwMode="auto">
          <a:xfrm>
            <a:off x="284126" y="3048000"/>
            <a:ext cx="11620574"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9" name="Text Placeholder 8">
            <a:extLst>
              <a:ext uri="{FF2B5EF4-FFF2-40B4-BE49-F238E27FC236}">
                <a16:creationId xmlns:a16="http://schemas.microsoft.com/office/drawing/2014/main" id="{A16C1F9D-1D2C-5BDA-E821-35CB4A8708F5}"/>
              </a:ext>
            </a:extLst>
          </p:cNvPr>
          <p:cNvSpPr>
            <a:spLocks noGrp="1"/>
          </p:cNvSpPr>
          <p:nvPr>
            <p:ph type="body" sz="quarter" idx="12" hasCustomPrompt="1"/>
          </p:nvPr>
        </p:nvSpPr>
        <p:spPr>
          <a:xfrm>
            <a:off x="287300" y="3238500"/>
            <a:ext cx="2474590" cy="2667000"/>
          </a:xfrm>
        </p:spPr>
        <p:txBody>
          <a:bodyPr/>
          <a:lstStyle>
            <a:lvl1pPr>
              <a:lnSpc>
                <a:spcPct val="100000"/>
              </a:lnSpc>
              <a:defRPr sz="4299">
                <a:solidFill>
                  <a:schemeClr val="accent1"/>
                </a:solidFill>
              </a:defRPr>
            </a:lvl1pPr>
            <a:lvl2pPr>
              <a:lnSpc>
                <a:spcPct val="100000"/>
              </a:lnSpc>
              <a:defRPr sz="4299">
                <a:solidFill>
                  <a:schemeClr val="accent1"/>
                </a:solidFill>
              </a:defRPr>
            </a:lvl2pPr>
            <a:lvl3pPr>
              <a:lnSpc>
                <a:spcPct val="100000"/>
              </a:lnSpc>
              <a:defRPr sz="4299">
                <a:solidFill>
                  <a:schemeClr val="accent1"/>
                </a:solidFill>
              </a:defRPr>
            </a:lvl3pPr>
            <a:lvl4pPr>
              <a:lnSpc>
                <a:spcPct val="100000"/>
              </a:lnSpc>
              <a:defRPr sz="4299">
                <a:solidFill>
                  <a:schemeClr val="accent1"/>
                </a:solidFill>
              </a:defRPr>
            </a:lvl4pPr>
            <a:lvl5pPr>
              <a:lnSpc>
                <a:spcPct val="100000"/>
              </a:lnSpc>
              <a:defRPr sz="4299">
                <a:solidFill>
                  <a:schemeClr val="accent1"/>
                </a:solidFill>
              </a:defRPr>
            </a:lvl5pPr>
          </a:lstStyle>
          <a:p>
            <a:pPr lvl="0"/>
            <a:r>
              <a:rPr lang="en-US" dirty="0"/>
              <a:t>+000M</a:t>
            </a:r>
          </a:p>
        </p:txBody>
      </p:sp>
      <p:sp>
        <p:nvSpPr>
          <p:cNvPr id="11" name="Text Placeholder 10">
            <a:extLst>
              <a:ext uri="{FF2B5EF4-FFF2-40B4-BE49-F238E27FC236}">
                <a16:creationId xmlns:a16="http://schemas.microsoft.com/office/drawing/2014/main" id="{2C97FE8A-75E3-6FC8-02DD-50E0A4C8C958}"/>
              </a:ext>
            </a:extLst>
          </p:cNvPr>
          <p:cNvSpPr>
            <a:spLocks noGrp="1"/>
          </p:cNvSpPr>
          <p:nvPr>
            <p:ph type="body" sz="quarter" idx="13"/>
          </p:nvPr>
        </p:nvSpPr>
        <p:spPr>
          <a:xfrm>
            <a:off x="3333316" y="3238500"/>
            <a:ext cx="5523781" cy="2667000"/>
          </a:xfrm>
        </p:spPr>
        <p:txBody>
          <a:bodyPr/>
          <a:lstStyle>
            <a:lvl1pPr>
              <a:lnSpc>
                <a:spcPct val="100000"/>
              </a:lnSpc>
              <a:spcBef>
                <a:spcPts val="0"/>
              </a:spcBef>
              <a:defRPr sz="4299">
                <a:solidFill>
                  <a:schemeClr val="tx1"/>
                </a:solidFill>
              </a:defRPr>
            </a:lvl1pPr>
            <a:lvl2pPr marL="393113" indent="-393113">
              <a:lnSpc>
                <a:spcPct val="100000"/>
              </a:lnSpc>
              <a:spcBef>
                <a:spcPts val="0"/>
              </a:spcBef>
              <a:defRPr sz="4299">
                <a:solidFill>
                  <a:schemeClr val="tx1"/>
                </a:solidFill>
              </a:defRPr>
            </a:lvl2pPr>
            <a:lvl3pPr marL="749658" indent="-393113">
              <a:lnSpc>
                <a:spcPct val="100000"/>
              </a:lnSpc>
              <a:spcBef>
                <a:spcPts val="0"/>
              </a:spcBef>
              <a:defRPr sz="4299">
                <a:solidFill>
                  <a:schemeClr val="tx1"/>
                </a:solidFill>
              </a:defRPr>
            </a:lvl3pPr>
            <a:lvl4pPr marL="1142771" indent="-393113">
              <a:lnSpc>
                <a:spcPct val="100000"/>
              </a:lnSpc>
              <a:spcBef>
                <a:spcPts val="0"/>
              </a:spcBef>
              <a:defRPr sz="4299">
                <a:solidFill>
                  <a:schemeClr val="tx1"/>
                </a:solidFill>
              </a:defRPr>
            </a:lvl4pPr>
            <a:lvl5pPr>
              <a:lnSpc>
                <a:spcPct val="100000"/>
              </a:lnSpc>
              <a:spcBef>
                <a:spcPts val="0"/>
              </a:spcBef>
              <a:defRPr sz="4299">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3" name="Footer Placeholder 3">
            <a:extLst>
              <a:ext uri="{FF2B5EF4-FFF2-40B4-BE49-F238E27FC236}">
                <a16:creationId xmlns:a16="http://schemas.microsoft.com/office/drawing/2014/main" id="{0837D060-1DA4-2AC5-AC63-E1AFDD16370F}"/>
              </a:ext>
            </a:extLst>
          </p:cNvPr>
          <p:cNvSpPr>
            <a:spLocks noGrp="1"/>
          </p:cNvSpPr>
          <p:nvPr>
            <p:ph type="ftr" sz="quarter" idx="18"/>
          </p:nvPr>
        </p:nvSpPr>
        <p:spPr>
          <a:xfrm>
            <a:off x="284125" y="6402118"/>
            <a:ext cx="2477765" cy="190500"/>
          </a:xfrm>
        </p:spPr>
        <p:txBody>
          <a:bodyPr/>
          <a:lstStyle/>
          <a:p>
            <a:endParaRPr lang="en-US" dirty="0"/>
          </a:p>
        </p:txBody>
      </p:sp>
      <p:sp>
        <p:nvSpPr>
          <p:cNvPr id="6" name="Slide Number">
            <a:extLst>
              <a:ext uri="{FF2B5EF4-FFF2-40B4-BE49-F238E27FC236}">
                <a16:creationId xmlns:a16="http://schemas.microsoft.com/office/drawing/2014/main" id="{B3EE9E1A-5619-752E-836B-A127FD2C7D75}"/>
              </a:ext>
            </a:extLst>
          </p:cNvPr>
          <p:cNvSpPr txBox="1">
            <a:spLocks noGrp="1"/>
          </p:cNvSpPr>
          <p:nvPr>
            <p:ph type="sldNum" sz="quarter" idx="4"/>
          </p:nvPr>
        </p:nvSpPr>
        <p:spPr>
          <a:xfrm>
            <a:off x="11769264" y="6469419"/>
            <a:ext cx="135436"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3659678625"/>
      </p:ext>
    </p:extLst>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ata, 3 callouts, horizontal">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6D02D-89A9-0455-FACB-7B6D03346E4C}"/>
              </a:ext>
            </a:extLst>
          </p:cNvPr>
          <p:cNvSpPr>
            <a:spLocks noGrp="1"/>
          </p:cNvSpPr>
          <p:nvPr>
            <p:ph type="title"/>
          </p:nvPr>
        </p:nvSpPr>
        <p:spPr>
          <a:xfrm>
            <a:off x="287999" y="288036"/>
            <a:ext cx="2474590" cy="1429544"/>
          </a:xfrm>
        </p:spPr>
        <p:txBody>
          <a:bodyPr/>
          <a:lstStyle>
            <a:lvl1pPr>
              <a:lnSpc>
                <a:spcPct val="110000"/>
              </a:lnSpc>
              <a:defRPr sz="1800">
                <a:solidFill>
                  <a:schemeClr val="tx2"/>
                </a:solidFill>
              </a:defRPr>
            </a:lvl1pPr>
          </a:lstStyle>
          <a:p>
            <a:r>
              <a:rPr lang="en-GB"/>
              <a:t>Click to edit Master title style</a:t>
            </a:r>
            <a:endParaRPr lang="en-US" dirty="0"/>
          </a:p>
        </p:txBody>
      </p:sp>
      <p:sp>
        <p:nvSpPr>
          <p:cNvPr id="16" name="Text Placeholder 15">
            <a:extLst>
              <a:ext uri="{FF2B5EF4-FFF2-40B4-BE49-F238E27FC236}">
                <a16:creationId xmlns:a16="http://schemas.microsoft.com/office/drawing/2014/main" id="{BBB79390-98CC-5F62-D373-F6646F767DD0}"/>
              </a:ext>
            </a:extLst>
          </p:cNvPr>
          <p:cNvSpPr>
            <a:spLocks noGrp="1"/>
          </p:cNvSpPr>
          <p:nvPr>
            <p:ph type="body" sz="quarter" idx="15" hasCustomPrompt="1"/>
          </p:nvPr>
        </p:nvSpPr>
        <p:spPr>
          <a:xfrm>
            <a:off x="3333316" y="205740"/>
            <a:ext cx="2475384" cy="1429544"/>
          </a:xfrm>
        </p:spPr>
        <p:txBody>
          <a:bodyPr/>
          <a:lstStyle>
            <a:lvl1pPr>
              <a:lnSpc>
                <a:spcPct val="90000"/>
              </a:lnSpc>
              <a:defRPr sz="6499">
                <a:solidFill>
                  <a:schemeClr val="accent1"/>
                </a:solidFill>
              </a:defRPr>
            </a:lvl1pPr>
            <a:lvl2pPr marL="0" indent="0">
              <a:buNone/>
              <a:defRPr/>
            </a:lvl2pPr>
          </a:lstStyle>
          <a:p>
            <a:r>
              <a:rPr lang="en-US" dirty="0"/>
              <a:t>00%</a:t>
            </a:r>
          </a:p>
        </p:txBody>
      </p:sp>
      <p:sp>
        <p:nvSpPr>
          <p:cNvPr id="7" name="Text Placeholder 6">
            <a:extLst>
              <a:ext uri="{FF2B5EF4-FFF2-40B4-BE49-F238E27FC236}">
                <a16:creationId xmlns:a16="http://schemas.microsoft.com/office/drawing/2014/main" id="{FDDE7F16-A938-0D17-3BFA-034F142A8082}"/>
              </a:ext>
            </a:extLst>
          </p:cNvPr>
          <p:cNvSpPr>
            <a:spLocks noGrp="1"/>
          </p:cNvSpPr>
          <p:nvPr>
            <p:ph type="body" sz="quarter" idx="12"/>
          </p:nvPr>
        </p:nvSpPr>
        <p:spPr>
          <a:xfrm>
            <a:off x="6380919" y="288036"/>
            <a:ext cx="3809504" cy="1429544"/>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cxnSp>
        <p:nvCxnSpPr>
          <p:cNvPr id="17" name="Straight Connector 16" descr="Horizontal row divider">
            <a:extLst>
              <a:ext uri="{FF2B5EF4-FFF2-40B4-BE49-F238E27FC236}">
                <a16:creationId xmlns:a16="http://schemas.microsoft.com/office/drawing/2014/main" id="{1103109C-6DA9-8F27-B4B1-EE276442E489}"/>
              </a:ext>
            </a:extLst>
          </p:cNvPr>
          <p:cNvCxnSpPr/>
          <p:nvPr userDrawn="1"/>
        </p:nvCxnSpPr>
        <p:spPr bwMode="auto">
          <a:xfrm>
            <a:off x="3333316" y="2000250"/>
            <a:ext cx="8571384"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8" name="Text Placeholder 17">
            <a:extLst>
              <a:ext uri="{FF2B5EF4-FFF2-40B4-BE49-F238E27FC236}">
                <a16:creationId xmlns:a16="http://schemas.microsoft.com/office/drawing/2014/main" id="{3516E6B1-7020-1EA5-CDD4-B1FC6CE2740C}"/>
              </a:ext>
            </a:extLst>
          </p:cNvPr>
          <p:cNvSpPr>
            <a:spLocks noGrp="1"/>
          </p:cNvSpPr>
          <p:nvPr>
            <p:ph type="body" sz="quarter" idx="16" hasCustomPrompt="1"/>
          </p:nvPr>
        </p:nvSpPr>
        <p:spPr>
          <a:xfrm>
            <a:off x="3333316" y="2093976"/>
            <a:ext cx="2475384" cy="1428753"/>
          </a:xfrm>
        </p:spPr>
        <p:txBody>
          <a:bodyPr/>
          <a:lstStyle>
            <a:lvl1pPr>
              <a:lnSpc>
                <a:spcPct val="90000"/>
              </a:lnSpc>
              <a:defRPr sz="6499">
                <a:solidFill>
                  <a:schemeClr val="accent1"/>
                </a:solidFill>
              </a:defRPr>
            </a:lvl1pPr>
          </a:lstStyle>
          <a:p>
            <a:r>
              <a:rPr lang="en-US" dirty="0"/>
              <a:t>00%</a:t>
            </a:r>
          </a:p>
        </p:txBody>
      </p:sp>
      <p:sp>
        <p:nvSpPr>
          <p:cNvPr id="9" name="Text Placeholder 8">
            <a:extLst>
              <a:ext uri="{FF2B5EF4-FFF2-40B4-BE49-F238E27FC236}">
                <a16:creationId xmlns:a16="http://schemas.microsoft.com/office/drawing/2014/main" id="{3F3FD8FB-143C-CB66-123C-0495EB1C33B7}"/>
              </a:ext>
            </a:extLst>
          </p:cNvPr>
          <p:cNvSpPr>
            <a:spLocks noGrp="1"/>
          </p:cNvSpPr>
          <p:nvPr>
            <p:ph type="body" sz="quarter" idx="13"/>
          </p:nvPr>
        </p:nvSpPr>
        <p:spPr>
          <a:xfrm>
            <a:off x="6380919" y="2190750"/>
            <a:ext cx="3809504" cy="1428750"/>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cxnSp>
        <p:nvCxnSpPr>
          <p:cNvPr id="15" name="Straight Connector 14" descr="Horizontal row divider">
            <a:extLst>
              <a:ext uri="{FF2B5EF4-FFF2-40B4-BE49-F238E27FC236}">
                <a16:creationId xmlns:a16="http://schemas.microsoft.com/office/drawing/2014/main" id="{687931BB-B3EF-829C-B354-B048514D5138}"/>
              </a:ext>
            </a:extLst>
          </p:cNvPr>
          <p:cNvCxnSpPr/>
          <p:nvPr userDrawn="1"/>
        </p:nvCxnSpPr>
        <p:spPr bwMode="auto">
          <a:xfrm>
            <a:off x="3333316" y="4095750"/>
            <a:ext cx="8571384"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20" name="Text Placeholder 19">
            <a:extLst>
              <a:ext uri="{FF2B5EF4-FFF2-40B4-BE49-F238E27FC236}">
                <a16:creationId xmlns:a16="http://schemas.microsoft.com/office/drawing/2014/main" id="{AC11D906-6DD0-910D-48BA-0C197C90AA45}"/>
              </a:ext>
            </a:extLst>
          </p:cNvPr>
          <p:cNvSpPr>
            <a:spLocks noGrp="1"/>
          </p:cNvSpPr>
          <p:nvPr>
            <p:ph type="body" sz="quarter" idx="17" hasCustomPrompt="1"/>
          </p:nvPr>
        </p:nvSpPr>
        <p:spPr>
          <a:xfrm>
            <a:off x="3333317" y="4201668"/>
            <a:ext cx="2475383" cy="1428753"/>
          </a:xfrm>
        </p:spPr>
        <p:txBody>
          <a:bodyPr/>
          <a:lstStyle>
            <a:lvl1pPr>
              <a:lnSpc>
                <a:spcPct val="90000"/>
              </a:lnSpc>
              <a:defRPr sz="6499">
                <a:solidFill>
                  <a:schemeClr val="accent1"/>
                </a:solidFill>
              </a:defRPr>
            </a:lvl1pPr>
          </a:lstStyle>
          <a:p>
            <a:r>
              <a:rPr lang="en-US" dirty="0"/>
              <a:t>00%</a:t>
            </a:r>
          </a:p>
        </p:txBody>
      </p:sp>
      <p:sp>
        <p:nvSpPr>
          <p:cNvPr id="11" name="Text Placeholder 10">
            <a:extLst>
              <a:ext uri="{FF2B5EF4-FFF2-40B4-BE49-F238E27FC236}">
                <a16:creationId xmlns:a16="http://schemas.microsoft.com/office/drawing/2014/main" id="{BA1063D1-FD79-491C-791B-87858EA0CB85}"/>
              </a:ext>
            </a:extLst>
          </p:cNvPr>
          <p:cNvSpPr>
            <a:spLocks noGrp="1"/>
          </p:cNvSpPr>
          <p:nvPr>
            <p:ph type="body" sz="quarter" idx="14"/>
          </p:nvPr>
        </p:nvSpPr>
        <p:spPr>
          <a:xfrm>
            <a:off x="6380919" y="4286250"/>
            <a:ext cx="3809504" cy="1428750"/>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5" name="Text Placeholder 4">
            <a:extLst>
              <a:ext uri="{FF2B5EF4-FFF2-40B4-BE49-F238E27FC236}">
                <a16:creationId xmlns:a16="http://schemas.microsoft.com/office/drawing/2014/main" id="{1B7E465D-4B5F-2DAE-57C4-590983308A95}"/>
              </a:ext>
            </a:extLst>
          </p:cNvPr>
          <p:cNvSpPr>
            <a:spLocks noGrp="1"/>
          </p:cNvSpPr>
          <p:nvPr>
            <p:ph type="body" sz="quarter" idx="11"/>
          </p:nvPr>
        </p:nvSpPr>
        <p:spPr>
          <a:xfrm>
            <a:off x="3333316" y="6021388"/>
            <a:ext cx="2475384" cy="571500"/>
          </a:xfrm>
        </p:spPr>
        <p:txBody>
          <a:bodyPr anchor="b"/>
          <a:lstStyle>
            <a:lvl1pPr>
              <a:lnSpc>
                <a:spcPct val="120000"/>
              </a:lnSpc>
              <a:spcBef>
                <a:spcPts val="0"/>
              </a:spcBef>
              <a:defRPr sz="800" b="0" i="0">
                <a:solidFill>
                  <a:schemeClr val="tx1"/>
                </a:solidFill>
                <a:latin typeface="IBM Plex Sans" panose="020B0503050203000203" pitchFamily="34" charset="0"/>
              </a:defRPr>
            </a:lvl1pPr>
            <a:lvl2pPr>
              <a:lnSpc>
                <a:spcPct val="120000"/>
              </a:lnSpc>
              <a:spcBef>
                <a:spcPts val="0"/>
              </a:spcBef>
              <a:defRPr sz="800" b="0" i="0">
                <a:solidFill>
                  <a:schemeClr val="tx1"/>
                </a:solidFill>
                <a:latin typeface="IBM Plex Sans" panose="020B0503050203000203" pitchFamily="34" charset="0"/>
              </a:defRPr>
            </a:lvl2pPr>
            <a:lvl3pPr>
              <a:lnSpc>
                <a:spcPct val="120000"/>
              </a:lnSpc>
              <a:spcBef>
                <a:spcPts val="0"/>
              </a:spcBef>
              <a:defRPr sz="800" b="0" i="0">
                <a:solidFill>
                  <a:schemeClr val="tx1"/>
                </a:solidFill>
                <a:latin typeface="IBM Plex Sans" panose="020B0503050203000203" pitchFamily="34" charset="0"/>
              </a:defRPr>
            </a:lvl3pPr>
            <a:lvl4pPr>
              <a:lnSpc>
                <a:spcPct val="120000"/>
              </a:lnSpc>
              <a:spcBef>
                <a:spcPts val="0"/>
              </a:spcBef>
              <a:defRPr sz="800" b="0" i="0">
                <a:solidFill>
                  <a:schemeClr val="tx1"/>
                </a:solidFill>
                <a:latin typeface="IBM Plex Sans" panose="020B0503050203000203" pitchFamily="34" charset="0"/>
              </a:defRPr>
            </a:lvl4pPr>
            <a:lvl5pPr>
              <a:lnSpc>
                <a:spcPct val="120000"/>
              </a:lnSpc>
              <a:spcBef>
                <a:spcPts val="0"/>
              </a:spcBef>
              <a:defRPr sz="800" b="0" i="0">
                <a:latin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3" name="Footer Placeholder 3">
            <a:extLst>
              <a:ext uri="{FF2B5EF4-FFF2-40B4-BE49-F238E27FC236}">
                <a16:creationId xmlns:a16="http://schemas.microsoft.com/office/drawing/2014/main" id="{75C67502-D618-DC10-9CCC-905693ABB58E}"/>
              </a:ext>
            </a:extLst>
          </p:cNvPr>
          <p:cNvSpPr>
            <a:spLocks noGrp="1"/>
          </p:cNvSpPr>
          <p:nvPr>
            <p:ph type="ftr" sz="quarter" idx="18"/>
          </p:nvPr>
        </p:nvSpPr>
        <p:spPr>
          <a:xfrm>
            <a:off x="284125" y="6402118"/>
            <a:ext cx="2477765" cy="190500"/>
          </a:xfrm>
        </p:spPr>
        <p:txBody>
          <a:bodyPr/>
          <a:lstStyle/>
          <a:p>
            <a:endParaRPr lang="en-US" dirty="0"/>
          </a:p>
        </p:txBody>
      </p:sp>
      <p:sp>
        <p:nvSpPr>
          <p:cNvPr id="6" name="Slide Number">
            <a:extLst>
              <a:ext uri="{FF2B5EF4-FFF2-40B4-BE49-F238E27FC236}">
                <a16:creationId xmlns:a16="http://schemas.microsoft.com/office/drawing/2014/main" id="{022EFDDC-A614-EFF6-CE30-E60F4DB9F755}"/>
              </a:ext>
            </a:extLst>
          </p:cNvPr>
          <p:cNvSpPr txBox="1">
            <a:spLocks noGrp="1"/>
          </p:cNvSpPr>
          <p:nvPr>
            <p:ph type="sldNum" sz="quarter" idx="4"/>
          </p:nvPr>
        </p:nvSpPr>
        <p:spPr>
          <a:xfrm>
            <a:off x="11769264" y="6469419"/>
            <a:ext cx="135436"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3619674616"/>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4 columns ">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287999" y="288036"/>
            <a:ext cx="2474590" cy="762794"/>
          </a:xfrm>
        </p:spPr>
        <p:txBody>
          <a:bodyPr/>
          <a:lstStyle>
            <a:lvl1pPr>
              <a:lnSpc>
                <a:spcPct val="110000"/>
              </a:lnSpc>
              <a:defRPr sz="1400">
                <a:solidFill>
                  <a:schemeClr val="tx2"/>
                </a:solidFill>
              </a:defRPr>
            </a:lvl1pPr>
          </a:lstStyle>
          <a:p>
            <a:r>
              <a:rPr lang="en-GB"/>
              <a:t>Click to edit Master title style</a:t>
            </a:r>
            <a:endParaRPr lang="en-US" dirty="0"/>
          </a:p>
        </p:txBody>
      </p:sp>
      <p:sp>
        <p:nvSpPr>
          <p:cNvPr id="5" name="Text Placeholder 4">
            <a:extLst>
              <a:ext uri="{FF2B5EF4-FFF2-40B4-BE49-F238E27FC236}">
                <a16:creationId xmlns:a16="http://schemas.microsoft.com/office/drawing/2014/main" id="{1C17B282-9F6A-839A-442D-69BC9DF3749A}"/>
              </a:ext>
            </a:extLst>
          </p:cNvPr>
          <p:cNvSpPr>
            <a:spLocks noGrp="1"/>
          </p:cNvSpPr>
          <p:nvPr>
            <p:ph type="body" sz="quarter" idx="11"/>
          </p:nvPr>
        </p:nvSpPr>
        <p:spPr>
          <a:xfrm>
            <a:off x="287999" y="1714500"/>
            <a:ext cx="2477765" cy="4286250"/>
          </a:xfrm>
        </p:spPr>
        <p:txBody>
          <a:bodyPr/>
          <a:lstStyle>
            <a:lvl1pPr>
              <a:spcBef>
                <a:spcPts val="0"/>
              </a:spcBef>
              <a:defRPr sz="1000" b="0" i="0">
                <a:solidFill>
                  <a:schemeClr val="tx1"/>
                </a:solidFill>
                <a:latin typeface="IBM Plex Sans" panose="020B0503050203000203" pitchFamily="34" charset="0"/>
              </a:defRPr>
            </a:lvl1pPr>
            <a:lvl2pPr marL="91422" indent="-91422">
              <a:spcBef>
                <a:spcPts val="0"/>
              </a:spcBef>
              <a:defRPr sz="1000" b="0" i="0">
                <a:solidFill>
                  <a:schemeClr val="tx1"/>
                </a:solidFill>
                <a:latin typeface="IBM Plex Sans" panose="020B0503050203000203" pitchFamily="34" charset="0"/>
              </a:defRPr>
            </a:lvl2pPr>
            <a:lvl3pPr marL="182843" indent="-91422">
              <a:spcBef>
                <a:spcPts val="0"/>
              </a:spcBef>
              <a:defRPr sz="1000" b="0" i="0">
                <a:solidFill>
                  <a:schemeClr val="tx1"/>
                </a:solidFill>
                <a:latin typeface="IBM Plex Sans" panose="020B0503050203000203" pitchFamily="34" charset="0"/>
              </a:defRPr>
            </a:lvl3pPr>
            <a:lvl4pPr marL="274265" indent="-91422">
              <a:spcBef>
                <a:spcPts val="0"/>
              </a:spcBef>
              <a:defRPr sz="1000" b="0" i="0">
                <a:solidFill>
                  <a:schemeClr val="tx1"/>
                </a:solidFill>
                <a:latin typeface="IBM Plex Sans" panose="020B0503050203000203" pitchFamily="34" charset="0"/>
              </a:defRPr>
            </a:lvl4pPr>
            <a:lvl5pPr>
              <a:spcBef>
                <a:spcPts val="0"/>
              </a:spcBef>
              <a:defRPr sz="1000" b="0" i="0">
                <a:solidFill>
                  <a:schemeClr val="tx1"/>
                </a:solidFill>
                <a:latin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3333316" y="1714500"/>
            <a:ext cx="2475384" cy="4286250"/>
          </a:xfrm>
        </p:spPr>
        <p:txBody>
          <a:bodyPr/>
          <a:lstStyle>
            <a:lvl1pPr>
              <a:spcBef>
                <a:spcPts val="0"/>
              </a:spcBef>
              <a:defRPr sz="1000" b="0" i="0">
                <a:solidFill>
                  <a:schemeClr val="tx1"/>
                </a:solidFill>
                <a:latin typeface="IBM Plex Sans" panose="020B0503050203000203" pitchFamily="34" charset="0"/>
              </a:defRPr>
            </a:lvl1pPr>
            <a:lvl2pPr marL="91422" indent="-91422">
              <a:spcBef>
                <a:spcPts val="0"/>
              </a:spcBef>
              <a:defRPr sz="1000" b="0" i="0">
                <a:solidFill>
                  <a:schemeClr val="tx1"/>
                </a:solidFill>
                <a:latin typeface="IBM Plex Sans" panose="020B0503050203000203" pitchFamily="34" charset="0"/>
              </a:defRPr>
            </a:lvl2pPr>
            <a:lvl3pPr marL="182843" indent="-91422">
              <a:spcBef>
                <a:spcPts val="0"/>
              </a:spcBef>
              <a:defRPr sz="1000" b="0" i="0">
                <a:solidFill>
                  <a:schemeClr val="tx1"/>
                </a:solidFill>
                <a:latin typeface="IBM Plex Sans" panose="020B0503050203000203" pitchFamily="34" charset="0"/>
              </a:defRPr>
            </a:lvl3pPr>
            <a:lvl4pPr marL="274265" indent="-91422">
              <a:spcBef>
                <a:spcPts val="0"/>
              </a:spcBef>
              <a:defRPr sz="1000" b="0" i="0">
                <a:solidFill>
                  <a:schemeClr val="tx1"/>
                </a:solidFill>
                <a:latin typeface="IBM Plex Sans" panose="020B0503050203000203" pitchFamily="34" charset="0"/>
              </a:defRPr>
            </a:lvl4pPr>
            <a:lvl5pPr>
              <a:spcBef>
                <a:spcPts val="0"/>
              </a:spcBef>
              <a:defRPr sz="1000" b="0" i="0">
                <a:solidFill>
                  <a:schemeClr val="tx1"/>
                </a:solidFill>
                <a:latin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6380919" y="1714500"/>
            <a:ext cx="2476178" cy="4286250"/>
          </a:xfrm>
        </p:spPr>
        <p:txBody>
          <a:bodyPr/>
          <a:lstStyle>
            <a:lvl1pPr>
              <a:spcBef>
                <a:spcPts val="0"/>
              </a:spcBef>
              <a:defRPr sz="1000" b="0" i="0">
                <a:solidFill>
                  <a:schemeClr val="tx1"/>
                </a:solidFill>
                <a:latin typeface="IBM Plex Sans" panose="020B0503050203000203" pitchFamily="34" charset="0"/>
              </a:defRPr>
            </a:lvl1pPr>
            <a:lvl2pPr marL="91422" indent="-91422">
              <a:spcBef>
                <a:spcPts val="0"/>
              </a:spcBef>
              <a:defRPr sz="1000" b="0" i="0">
                <a:solidFill>
                  <a:schemeClr val="tx1"/>
                </a:solidFill>
                <a:latin typeface="IBM Plex Sans" panose="020B0503050203000203" pitchFamily="34" charset="0"/>
              </a:defRPr>
            </a:lvl2pPr>
            <a:lvl3pPr marL="182843" indent="-91422">
              <a:spcBef>
                <a:spcPts val="0"/>
              </a:spcBef>
              <a:defRPr sz="1000" b="0" i="0">
                <a:solidFill>
                  <a:schemeClr val="tx1"/>
                </a:solidFill>
                <a:latin typeface="IBM Plex Sans" panose="020B0503050203000203" pitchFamily="34" charset="0"/>
              </a:defRPr>
            </a:lvl3pPr>
            <a:lvl4pPr marL="274265" indent="-91422">
              <a:spcBef>
                <a:spcPts val="0"/>
              </a:spcBef>
              <a:defRPr sz="1000" b="0" i="0">
                <a:solidFill>
                  <a:schemeClr val="tx1"/>
                </a:solidFill>
                <a:latin typeface="IBM Plex Sans" panose="020B0503050203000203" pitchFamily="34" charset="0"/>
              </a:defRPr>
            </a:lvl4pPr>
            <a:lvl5pPr>
              <a:spcBef>
                <a:spcPts val="0"/>
              </a:spcBef>
              <a:defRPr sz="1000" b="0" i="0">
                <a:solidFill>
                  <a:schemeClr val="tx1"/>
                </a:solidFill>
                <a:latin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11" name="Text Placeholder 10">
            <a:extLst>
              <a:ext uri="{FF2B5EF4-FFF2-40B4-BE49-F238E27FC236}">
                <a16:creationId xmlns:a16="http://schemas.microsoft.com/office/drawing/2014/main" id="{1E0D5184-93C0-B658-7967-FBC78C38A518}"/>
              </a:ext>
            </a:extLst>
          </p:cNvPr>
          <p:cNvSpPr>
            <a:spLocks noGrp="1"/>
          </p:cNvSpPr>
          <p:nvPr>
            <p:ph type="body" sz="quarter" idx="14"/>
          </p:nvPr>
        </p:nvSpPr>
        <p:spPr>
          <a:xfrm>
            <a:off x="9428522" y="1714500"/>
            <a:ext cx="2479352" cy="4286250"/>
          </a:xfrm>
        </p:spPr>
        <p:txBody>
          <a:bodyPr/>
          <a:lstStyle>
            <a:lvl1pPr>
              <a:spcBef>
                <a:spcPts val="0"/>
              </a:spcBef>
              <a:defRPr sz="1000" b="0" i="0">
                <a:solidFill>
                  <a:schemeClr val="tx1"/>
                </a:solidFill>
                <a:latin typeface="IBM Plex Sans" panose="020B0503050203000203" pitchFamily="34" charset="0"/>
              </a:defRPr>
            </a:lvl1pPr>
            <a:lvl2pPr marL="91422" indent="-91422">
              <a:spcBef>
                <a:spcPts val="0"/>
              </a:spcBef>
              <a:defRPr sz="1000" b="0" i="0">
                <a:solidFill>
                  <a:schemeClr val="tx1"/>
                </a:solidFill>
                <a:latin typeface="IBM Plex Sans" panose="020B0503050203000203" pitchFamily="34" charset="0"/>
              </a:defRPr>
            </a:lvl2pPr>
            <a:lvl3pPr marL="182843" indent="-91422">
              <a:spcBef>
                <a:spcPts val="0"/>
              </a:spcBef>
              <a:defRPr sz="1000" b="0" i="0">
                <a:solidFill>
                  <a:schemeClr val="tx1"/>
                </a:solidFill>
                <a:latin typeface="IBM Plex Sans" panose="020B0503050203000203" pitchFamily="34" charset="0"/>
              </a:defRPr>
            </a:lvl3pPr>
            <a:lvl4pPr marL="274265" indent="-91422">
              <a:spcBef>
                <a:spcPts val="0"/>
              </a:spcBef>
              <a:defRPr sz="1000" b="0" i="0">
                <a:solidFill>
                  <a:schemeClr val="tx1"/>
                </a:solidFill>
                <a:latin typeface="IBM Plex Sans" panose="020B0503050203000203" pitchFamily="34" charset="0"/>
              </a:defRPr>
            </a:lvl4pPr>
            <a:lvl5pPr>
              <a:spcBef>
                <a:spcPts val="0"/>
              </a:spcBef>
              <a:defRPr sz="1000" b="0" i="0">
                <a:solidFill>
                  <a:schemeClr val="tx1"/>
                </a:solidFill>
                <a:latin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3" name="Footer Placeholder 3">
            <a:extLst>
              <a:ext uri="{FF2B5EF4-FFF2-40B4-BE49-F238E27FC236}">
                <a16:creationId xmlns:a16="http://schemas.microsoft.com/office/drawing/2014/main" id="{FBB77C83-5304-5E09-3590-D4337DA42A40}"/>
              </a:ext>
            </a:extLst>
          </p:cNvPr>
          <p:cNvSpPr>
            <a:spLocks noGrp="1"/>
          </p:cNvSpPr>
          <p:nvPr>
            <p:ph type="ftr" sz="quarter" idx="18"/>
          </p:nvPr>
        </p:nvSpPr>
        <p:spPr>
          <a:xfrm>
            <a:off x="284125" y="6402118"/>
            <a:ext cx="2477765" cy="190500"/>
          </a:xfrm>
        </p:spPr>
        <p:txBody>
          <a:bodyPr/>
          <a:lstStyle/>
          <a:p>
            <a:endParaRPr lang="en-US" dirty="0"/>
          </a:p>
        </p:txBody>
      </p:sp>
      <p:sp>
        <p:nvSpPr>
          <p:cNvPr id="6" name="Slide Number">
            <a:extLst>
              <a:ext uri="{FF2B5EF4-FFF2-40B4-BE49-F238E27FC236}">
                <a16:creationId xmlns:a16="http://schemas.microsoft.com/office/drawing/2014/main" id="{E78A9E4F-B41B-2A68-ED74-D619432AAB28}"/>
              </a:ext>
            </a:extLst>
          </p:cNvPr>
          <p:cNvSpPr txBox="1">
            <a:spLocks noGrp="1"/>
          </p:cNvSpPr>
          <p:nvPr>
            <p:ph type="sldNum" sz="quarter" idx="4"/>
          </p:nvPr>
        </p:nvSpPr>
        <p:spPr>
          <a:xfrm>
            <a:off x="11769264" y="6469419"/>
            <a:ext cx="135436"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649885242"/>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4 columns, short divider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287999" y="288036"/>
            <a:ext cx="2474590" cy="762794"/>
          </a:xfrm>
        </p:spPr>
        <p:txBody>
          <a:bodyPr/>
          <a:lstStyle>
            <a:lvl1pPr>
              <a:lnSpc>
                <a:spcPct val="110000"/>
              </a:lnSpc>
              <a:defRPr sz="1400">
                <a:solidFill>
                  <a:schemeClr val="tx2"/>
                </a:solidFill>
              </a:defRPr>
            </a:lvl1pPr>
          </a:lstStyle>
          <a:p>
            <a:r>
              <a:rPr lang="en-GB"/>
              <a:t>Click to edit Master title style</a:t>
            </a:r>
            <a:endParaRPr lang="en-US" dirty="0"/>
          </a:p>
        </p:txBody>
      </p:sp>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p:nvPr>
        </p:nvSpPr>
        <p:spPr>
          <a:xfrm>
            <a:off x="3333316" y="288036"/>
            <a:ext cx="2477765" cy="762794"/>
          </a:xfrm>
        </p:spPr>
        <p:txBody>
          <a:bodyPr/>
          <a:lstStyle>
            <a:lvl1pPr>
              <a:lnSpc>
                <a:spcPct val="110000"/>
              </a:lnSpc>
              <a:spcBef>
                <a:spcPts val="0"/>
              </a:spcBef>
              <a:defRPr sz="1000" b="0" i="0">
                <a:solidFill>
                  <a:schemeClr val="tx1"/>
                </a:solidFill>
                <a:latin typeface="IBM Plex Sans" panose="020B0503050203000203" pitchFamily="34" charset="0"/>
              </a:defRPr>
            </a:lvl1pPr>
            <a:lvl2pPr marL="91422" indent="-91422">
              <a:lnSpc>
                <a:spcPct val="110000"/>
              </a:lnSpc>
              <a:spcBef>
                <a:spcPts val="0"/>
              </a:spcBef>
              <a:defRPr sz="1000" b="0" i="0">
                <a:solidFill>
                  <a:schemeClr val="tx1"/>
                </a:solidFill>
                <a:latin typeface="IBM Plex Sans" panose="020B0503050203000203" pitchFamily="34" charset="0"/>
              </a:defRPr>
            </a:lvl2pPr>
            <a:lvl3pPr marL="182843" indent="-91422">
              <a:lnSpc>
                <a:spcPct val="110000"/>
              </a:lnSpc>
              <a:spcBef>
                <a:spcPts val="0"/>
              </a:spcBef>
              <a:defRPr sz="1000" b="0" i="0">
                <a:solidFill>
                  <a:schemeClr val="tx1"/>
                </a:solidFill>
                <a:latin typeface="IBM Plex Sans" panose="020B0503050203000203" pitchFamily="34" charset="0"/>
              </a:defRPr>
            </a:lvl3pPr>
            <a:lvl4pPr marL="274265" indent="-91422">
              <a:lnSpc>
                <a:spcPct val="110000"/>
              </a:lnSpc>
              <a:spcBef>
                <a:spcPts val="0"/>
              </a:spcBef>
              <a:defRPr sz="1000" b="0" i="0">
                <a:solidFill>
                  <a:schemeClr val="tx1"/>
                </a:solidFill>
                <a:latin typeface="IBM Plex Sans" panose="020B0503050203000203" pitchFamily="34" charset="0"/>
              </a:defRPr>
            </a:lvl4pPr>
            <a:lvl5pPr>
              <a:lnSpc>
                <a:spcPct val="110000"/>
              </a:lnSpc>
              <a:spcBef>
                <a:spcPts val="0"/>
              </a:spcBef>
              <a:defRPr sz="1000" b="0" i="0">
                <a:solidFill>
                  <a:schemeClr val="tx1"/>
                </a:solidFill>
                <a:latin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14" name="Text Placeholder 6">
            <a:extLst>
              <a:ext uri="{FF2B5EF4-FFF2-40B4-BE49-F238E27FC236}">
                <a16:creationId xmlns:a16="http://schemas.microsoft.com/office/drawing/2014/main" id="{1239EA8E-6B4C-405F-E7F6-ABB450E07109}"/>
              </a:ext>
            </a:extLst>
          </p:cNvPr>
          <p:cNvSpPr>
            <a:spLocks noGrp="1"/>
          </p:cNvSpPr>
          <p:nvPr>
            <p:ph type="body" sz="quarter" idx="19"/>
          </p:nvPr>
        </p:nvSpPr>
        <p:spPr>
          <a:xfrm>
            <a:off x="289681" y="1714500"/>
            <a:ext cx="2475384" cy="4286250"/>
          </a:xfrm>
        </p:spPr>
        <p:txBody>
          <a:bodyPr/>
          <a:lstStyle>
            <a:lvl1pPr>
              <a:lnSpc>
                <a:spcPct val="110000"/>
              </a:lnSpc>
              <a:spcBef>
                <a:spcPts val="0"/>
              </a:spcBef>
              <a:defRPr sz="1000" b="0" i="0">
                <a:solidFill>
                  <a:schemeClr val="tx1"/>
                </a:solidFill>
                <a:latin typeface="IBM Plex Sans" panose="020B0503050203000203" pitchFamily="34" charset="0"/>
              </a:defRPr>
            </a:lvl1pPr>
            <a:lvl2pPr marL="91422" indent="-91422">
              <a:lnSpc>
                <a:spcPct val="110000"/>
              </a:lnSpc>
              <a:spcBef>
                <a:spcPts val="0"/>
              </a:spcBef>
              <a:defRPr sz="1000" b="0" i="0">
                <a:solidFill>
                  <a:schemeClr val="tx1"/>
                </a:solidFill>
                <a:latin typeface="IBM Plex Sans" panose="020B0503050203000203" pitchFamily="34" charset="0"/>
              </a:defRPr>
            </a:lvl2pPr>
            <a:lvl3pPr marL="182843" indent="-91422">
              <a:lnSpc>
                <a:spcPct val="110000"/>
              </a:lnSpc>
              <a:spcBef>
                <a:spcPts val="0"/>
              </a:spcBef>
              <a:defRPr sz="1000" b="0" i="0">
                <a:solidFill>
                  <a:schemeClr val="tx1"/>
                </a:solidFill>
                <a:latin typeface="IBM Plex Sans" panose="020B0503050203000203" pitchFamily="34" charset="0"/>
              </a:defRPr>
            </a:lvl3pPr>
            <a:lvl4pPr marL="274265" indent="-91422">
              <a:lnSpc>
                <a:spcPct val="110000"/>
              </a:lnSpc>
              <a:spcBef>
                <a:spcPts val="0"/>
              </a:spcBef>
              <a:defRPr sz="1000" b="0" i="0">
                <a:solidFill>
                  <a:schemeClr val="tx1"/>
                </a:solidFill>
                <a:latin typeface="IBM Plex Sans" panose="020B0503050203000203" pitchFamily="34" charset="0"/>
              </a:defRPr>
            </a:lvl4pPr>
            <a:lvl5pPr>
              <a:lnSpc>
                <a:spcPct val="110000"/>
              </a:lnSpc>
              <a:spcBef>
                <a:spcPts val="0"/>
              </a:spcBef>
              <a:defRPr sz="1000" b="0" i="0">
                <a:solidFill>
                  <a:schemeClr val="tx1"/>
                </a:solidFill>
                <a:latin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cxnSp>
        <p:nvCxnSpPr>
          <p:cNvPr id="20" name="Straight Connector 19" descr="Vertical column divider">
            <a:extLst>
              <a:ext uri="{FF2B5EF4-FFF2-40B4-BE49-F238E27FC236}">
                <a16:creationId xmlns:a16="http://schemas.microsoft.com/office/drawing/2014/main" id="{ABAB2974-AD95-0BF2-C41A-265AEF03B4F7}"/>
              </a:ext>
            </a:extLst>
          </p:cNvPr>
          <p:cNvCxnSpPr>
            <a:cxnSpLocks/>
          </p:cNvCxnSpPr>
          <p:nvPr userDrawn="1"/>
        </p:nvCxnSpPr>
        <p:spPr bwMode="auto">
          <a:xfrm>
            <a:off x="3047603" y="1714500"/>
            <a:ext cx="0" cy="428625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3333316" y="1714500"/>
            <a:ext cx="2475384" cy="4286250"/>
          </a:xfrm>
        </p:spPr>
        <p:txBody>
          <a:bodyPr/>
          <a:lstStyle>
            <a:lvl1pPr>
              <a:lnSpc>
                <a:spcPct val="110000"/>
              </a:lnSpc>
              <a:spcBef>
                <a:spcPts val="0"/>
              </a:spcBef>
              <a:defRPr sz="1000" b="0" i="0">
                <a:solidFill>
                  <a:schemeClr val="tx1"/>
                </a:solidFill>
                <a:latin typeface="IBM Plex Sans" panose="020B0503050203000203" pitchFamily="34" charset="0"/>
              </a:defRPr>
            </a:lvl1pPr>
            <a:lvl2pPr marL="91422" indent="-91422">
              <a:lnSpc>
                <a:spcPct val="110000"/>
              </a:lnSpc>
              <a:spcBef>
                <a:spcPts val="0"/>
              </a:spcBef>
              <a:defRPr sz="1000" b="0" i="0">
                <a:solidFill>
                  <a:schemeClr val="tx1"/>
                </a:solidFill>
                <a:latin typeface="IBM Plex Sans" panose="020B0503050203000203" pitchFamily="34" charset="0"/>
              </a:defRPr>
            </a:lvl2pPr>
            <a:lvl3pPr marL="182843" indent="-91422">
              <a:lnSpc>
                <a:spcPct val="110000"/>
              </a:lnSpc>
              <a:spcBef>
                <a:spcPts val="0"/>
              </a:spcBef>
              <a:defRPr sz="1000" b="0" i="0">
                <a:solidFill>
                  <a:schemeClr val="tx1"/>
                </a:solidFill>
                <a:latin typeface="IBM Plex Sans" panose="020B0503050203000203" pitchFamily="34" charset="0"/>
              </a:defRPr>
            </a:lvl3pPr>
            <a:lvl4pPr marL="274265" indent="-91422">
              <a:lnSpc>
                <a:spcPct val="110000"/>
              </a:lnSpc>
              <a:spcBef>
                <a:spcPts val="0"/>
              </a:spcBef>
              <a:defRPr sz="1000" b="0" i="0">
                <a:solidFill>
                  <a:schemeClr val="tx1"/>
                </a:solidFill>
                <a:latin typeface="IBM Plex Sans" panose="020B0503050203000203" pitchFamily="34" charset="0"/>
              </a:defRPr>
            </a:lvl4pPr>
            <a:lvl5pPr>
              <a:lnSpc>
                <a:spcPct val="110000"/>
              </a:lnSpc>
              <a:spcBef>
                <a:spcPts val="0"/>
              </a:spcBef>
              <a:defRPr sz="1000" b="0" i="0">
                <a:solidFill>
                  <a:schemeClr val="tx1"/>
                </a:solidFill>
                <a:latin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cxnSp>
        <p:nvCxnSpPr>
          <p:cNvPr id="21" name="Straight Connector 20" descr="Vertical column divider ">
            <a:extLst>
              <a:ext uri="{FF2B5EF4-FFF2-40B4-BE49-F238E27FC236}">
                <a16:creationId xmlns:a16="http://schemas.microsoft.com/office/drawing/2014/main" id="{CDB8CB8D-C4DB-E357-4948-59CD6A18A9DC}"/>
              </a:ext>
            </a:extLst>
          </p:cNvPr>
          <p:cNvCxnSpPr/>
          <p:nvPr userDrawn="1"/>
        </p:nvCxnSpPr>
        <p:spPr bwMode="auto">
          <a:xfrm>
            <a:off x="6093683" y="1714500"/>
            <a:ext cx="0" cy="4288536"/>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6380919" y="1714500"/>
            <a:ext cx="2476178" cy="4286250"/>
          </a:xfrm>
        </p:spPr>
        <p:txBody>
          <a:bodyPr/>
          <a:lstStyle>
            <a:lvl1pPr>
              <a:lnSpc>
                <a:spcPct val="110000"/>
              </a:lnSpc>
              <a:spcBef>
                <a:spcPts val="0"/>
              </a:spcBef>
              <a:defRPr sz="1000" b="0" i="0">
                <a:solidFill>
                  <a:schemeClr val="tx1"/>
                </a:solidFill>
                <a:latin typeface="IBM Plex Sans" panose="020B0503050203000203" pitchFamily="34" charset="0"/>
              </a:defRPr>
            </a:lvl1pPr>
            <a:lvl2pPr marL="91422" indent="-91422">
              <a:lnSpc>
                <a:spcPct val="110000"/>
              </a:lnSpc>
              <a:spcBef>
                <a:spcPts val="0"/>
              </a:spcBef>
              <a:defRPr sz="1000" b="0" i="0">
                <a:solidFill>
                  <a:schemeClr val="tx1"/>
                </a:solidFill>
                <a:latin typeface="IBM Plex Sans" panose="020B0503050203000203" pitchFamily="34" charset="0"/>
              </a:defRPr>
            </a:lvl2pPr>
            <a:lvl3pPr marL="182843" indent="-91422">
              <a:lnSpc>
                <a:spcPct val="110000"/>
              </a:lnSpc>
              <a:spcBef>
                <a:spcPts val="0"/>
              </a:spcBef>
              <a:defRPr sz="1000" b="0" i="0">
                <a:solidFill>
                  <a:schemeClr val="tx1"/>
                </a:solidFill>
                <a:latin typeface="IBM Plex Sans" panose="020B0503050203000203" pitchFamily="34" charset="0"/>
              </a:defRPr>
            </a:lvl3pPr>
            <a:lvl4pPr marL="274265" indent="-91422">
              <a:lnSpc>
                <a:spcPct val="110000"/>
              </a:lnSpc>
              <a:spcBef>
                <a:spcPts val="0"/>
              </a:spcBef>
              <a:defRPr sz="1000" b="0" i="0">
                <a:solidFill>
                  <a:schemeClr val="tx1"/>
                </a:solidFill>
                <a:latin typeface="IBM Plex Sans" panose="020B0503050203000203" pitchFamily="34" charset="0"/>
              </a:defRPr>
            </a:lvl4pPr>
            <a:lvl5pPr>
              <a:lnSpc>
                <a:spcPct val="110000"/>
              </a:lnSpc>
              <a:spcBef>
                <a:spcPts val="0"/>
              </a:spcBef>
              <a:defRPr sz="1000" b="0" i="0">
                <a:solidFill>
                  <a:schemeClr val="tx1"/>
                </a:solidFill>
                <a:latin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cxnSp>
        <p:nvCxnSpPr>
          <p:cNvPr id="22" name="Straight Connector 21" descr="Vertical column divider ">
            <a:extLst>
              <a:ext uri="{FF2B5EF4-FFF2-40B4-BE49-F238E27FC236}">
                <a16:creationId xmlns:a16="http://schemas.microsoft.com/office/drawing/2014/main" id="{8B5887E5-28C4-AA99-EBD5-E34B88F46F25}"/>
              </a:ext>
            </a:extLst>
          </p:cNvPr>
          <p:cNvCxnSpPr/>
          <p:nvPr userDrawn="1"/>
        </p:nvCxnSpPr>
        <p:spPr bwMode="auto">
          <a:xfrm>
            <a:off x="9142810" y="1714500"/>
            <a:ext cx="0" cy="4288536"/>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1" name="Text Placeholder 10">
            <a:extLst>
              <a:ext uri="{FF2B5EF4-FFF2-40B4-BE49-F238E27FC236}">
                <a16:creationId xmlns:a16="http://schemas.microsoft.com/office/drawing/2014/main" id="{1E0D5184-93C0-B658-7967-FBC78C38A518}"/>
              </a:ext>
            </a:extLst>
          </p:cNvPr>
          <p:cNvSpPr>
            <a:spLocks noGrp="1"/>
          </p:cNvSpPr>
          <p:nvPr>
            <p:ph type="body" sz="quarter" idx="14"/>
          </p:nvPr>
        </p:nvSpPr>
        <p:spPr>
          <a:xfrm>
            <a:off x="9428522" y="1714500"/>
            <a:ext cx="2479352" cy="4286250"/>
          </a:xfrm>
        </p:spPr>
        <p:txBody>
          <a:bodyPr/>
          <a:lstStyle>
            <a:lvl1pPr>
              <a:lnSpc>
                <a:spcPct val="110000"/>
              </a:lnSpc>
              <a:spcBef>
                <a:spcPts val="0"/>
              </a:spcBef>
              <a:defRPr sz="1000" b="0" i="0">
                <a:solidFill>
                  <a:schemeClr val="tx1"/>
                </a:solidFill>
                <a:latin typeface="IBM Plex Sans" panose="020B0503050203000203" pitchFamily="34" charset="0"/>
              </a:defRPr>
            </a:lvl1pPr>
            <a:lvl2pPr marL="91422" indent="-91422">
              <a:lnSpc>
                <a:spcPct val="110000"/>
              </a:lnSpc>
              <a:spcBef>
                <a:spcPts val="0"/>
              </a:spcBef>
              <a:defRPr sz="1000" b="0" i="0">
                <a:solidFill>
                  <a:schemeClr val="tx1"/>
                </a:solidFill>
                <a:latin typeface="IBM Plex Sans" panose="020B0503050203000203" pitchFamily="34" charset="0"/>
              </a:defRPr>
            </a:lvl2pPr>
            <a:lvl3pPr marL="182843" indent="-91422">
              <a:lnSpc>
                <a:spcPct val="110000"/>
              </a:lnSpc>
              <a:spcBef>
                <a:spcPts val="0"/>
              </a:spcBef>
              <a:defRPr sz="1000" b="0" i="0">
                <a:solidFill>
                  <a:schemeClr val="tx1"/>
                </a:solidFill>
                <a:latin typeface="IBM Plex Sans" panose="020B0503050203000203" pitchFamily="34" charset="0"/>
              </a:defRPr>
            </a:lvl3pPr>
            <a:lvl4pPr marL="274265" indent="-91422">
              <a:lnSpc>
                <a:spcPct val="110000"/>
              </a:lnSpc>
              <a:spcBef>
                <a:spcPts val="0"/>
              </a:spcBef>
              <a:defRPr sz="1000" b="0" i="0">
                <a:solidFill>
                  <a:schemeClr val="tx1"/>
                </a:solidFill>
                <a:latin typeface="IBM Plex Sans" panose="020B0503050203000203" pitchFamily="34" charset="0"/>
              </a:defRPr>
            </a:lvl4pPr>
            <a:lvl5pPr>
              <a:lnSpc>
                <a:spcPct val="110000"/>
              </a:lnSpc>
              <a:spcBef>
                <a:spcPts val="0"/>
              </a:spcBef>
              <a:defRPr sz="1000" b="0" i="0">
                <a:solidFill>
                  <a:schemeClr val="tx1"/>
                </a:solidFill>
                <a:latin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3" name="Footer Placeholder 3">
            <a:extLst>
              <a:ext uri="{FF2B5EF4-FFF2-40B4-BE49-F238E27FC236}">
                <a16:creationId xmlns:a16="http://schemas.microsoft.com/office/drawing/2014/main" id="{769EE7B3-BC6A-6676-8FA2-607F9B08DA3D}"/>
              </a:ext>
            </a:extLst>
          </p:cNvPr>
          <p:cNvSpPr>
            <a:spLocks noGrp="1"/>
          </p:cNvSpPr>
          <p:nvPr>
            <p:ph type="ftr" sz="quarter" idx="18"/>
          </p:nvPr>
        </p:nvSpPr>
        <p:spPr>
          <a:xfrm>
            <a:off x="284125" y="6402118"/>
            <a:ext cx="2477765" cy="190500"/>
          </a:xfrm>
        </p:spPr>
        <p:txBody>
          <a:bodyPr/>
          <a:lstStyle/>
          <a:p>
            <a:endParaRPr lang="en-US" dirty="0"/>
          </a:p>
        </p:txBody>
      </p:sp>
      <p:sp>
        <p:nvSpPr>
          <p:cNvPr id="5" name="Slide Number">
            <a:extLst>
              <a:ext uri="{FF2B5EF4-FFF2-40B4-BE49-F238E27FC236}">
                <a16:creationId xmlns:a16="http://schemas.microsoft.com/office/drawing/2014/main" id="{DB52D7E1-3828-A1B9-9239-637B1E2A5431}"/>
              </a:ext>
            </a:extLst>
          </p:cNvPr>
          <p:cNvSpPr txBox="1">
            <a:spLocks noGrp="1"/>
          </p:cNvSpPr>
          <p:nvPr>
            <p:ph type="sldNum" sz="quarter" idx="4"/>
          </p:nvPr>
        </p:nvSpPr>
        <p:spPr>
          <a:xfrm>
            <a:off x="11769264" y="6469419"/>
            <a:ext cx="135436"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3663187595"/>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195DE-8237-28B7-4832-9C2A1714693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A206507E-A888-3838-7138-B112AB4300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9EB8EBE-4705-7CF6-5194-C4DD32223BDE}"/>
              </a:ext>
            </a:extLst>
          </p:cNvPr>
          <p:cNvSpPr>
            <a:spLocks noGrp="1"/>
          </p:cNvSpPr>
          <p:nvPr>
            <p:ph type="dt" sz="half" idx="10"/>
          </p:nvPr>
        </p:nvSpPr>
        <p:spPr/>
        <p:txBody>
          <a:bodyPr/>
          <a:lstStyle/>
          <a:p>
            <a:fld id="{827F9ED2-2E85-D447-8BE4-5CE51C73F884}" type="datetimeFigureOut">
              <a:rPr lang="en-US" smtClean="0"/>
              <a:t>10/21/2024</a:t>
            </a:fld>
            <a:endParaRPr lang="en-US"/>
          </a:p>
        </p:txBody>
      </p:sp>
      <p:sp>
        <p:nvSpPr>
          <p:cNvPr id="5" name="Footer Placeholder 4">
            <a:extLst>
              <a:ext uri="{FF2B5EF4-FFF2-40B4-BE49-F238E27FC236}">
                <a16:creationId xmlns:a16="http://schemas.microsoft.com/office/drawing/2014/main" id="{74B1CAD4-3F0C-0744-8AA9-699E5AE390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129367-A1C5-CA75-81F7-DA3EE776BC77}"/>
              </a:ext>
            </a:extLst>
          </p:cNvPr>
          <p:cNvSpPr>
            <a:spLocks noGrp="1"/>
          </p:cNvSpPr>
          <p:nvPr>
            <p:ph type="sldNum" sz="quarter" idx="12"/>
          </p:nvPr>
        </p:nvSpPr>
        <p:spPr/>
        <p:txBody>
          <a:bodyPr/>
          <a:lstStyle/>
          <a:p>
            <a:fld id="{79011C12-6CA9-9E43-8B97-B1EF46150192}" type="slidenum">
              <a:rPr lang="en-US" smtClean="0"/>
              <a:t>‹#›</a:t>
            </a:fld>
            <a:endParaRPr lang="en-US"/>
          </a:p>
        </p:txBody>
      </p:sp>
    </p:spTree>
    <p:extLst>
      <p:ext uri="{BB962C8B-B14F-4D97-AF65-F5344CB8AC3E}">
        <p14:creationId xmlns:p14="http://schemas.microsoft.com/office/powerpoint/2010/main" val="132823298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xt, 4 columns, dividers, headlin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287999" y="288036"/>
            <a:ext cx="2474590" cy="762794"/>
          </a:xfrm>
        </p:spPr>
        <p:txBody>
          <a:bodyPr/>
          <a:lstStyle>
            <a:lvl1pPr>
              <a:lnSpc>
                <a:spcPct val="110000"/>
              </a:lnSpc>
              <a:defRPr sz="1400">
                <a:solidFill>
                  <a:schemeClr val="tx2"/>
                </a:solidFill>
              </a:defRPr>
            </a:lvl1pPr>
          </a:lstStyle>
          <a:p>
            <a:r>
              <a:rPr lang="en-GB"/>
              <a:t>Click to edit Master title style</a:t>
            </a:r>
            <a:endParaRPr lang="en-US" dirty="0"/>
          </a:p>
        </p:txBody>
      </p:sp>
      <p:cxnSp>
        <p:nvCxnSpPr>
          <p:cNvPr id="14" name="Straight Connector 13" descr="Vertical column divider">
            <a:extLst>
              <a:ext uri="{FF2B5EF4-FFF2-40B4-BE49-F238E27FC236}">
                <a16:creationId xmlns:a16="http://schemas.microsoft.com/office/drawing/2014/main" id="{C6EB28FF-C21F-A83D-2D19-2242B76C6B09}"/>
              </a:ext>
            </a:extLst>
          </p:cNvPr>
          <p:cNvCxnSpPr/>
          <p:nvPr userDrawn="1"/>
        </p:nvCxnSpPr>
        <p:spPr bwMode="auto">
          <a:xfrm>
            <a:off x="3047603" y="284957"/>
            <a:ext cx="0" cy="5715794"/>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p:nvPr>
        </p:nvSpPr>
        <p:spPr>
          <a:xfrm>
            <a:off x="3333316" y="288036"/>
            <a:ext cx="2477765" cy="762794"/>
          </a:xfrm>
        </p:spPr>
        <p:txBody>
          <a:bodyPr/>
          <a:lstStyle>
            <a:lvl1pPr>
              <a:lnSpc>
                <a:spcPct val="110000"/>
              </a:lnSpc>
              <a:spcBef>
                <a:spcPts val="0"/>
              </a:spcBef>
              <a:defRPr sz="1400">
                <a:solidFill>
                  <a:schemeClr val="tx1"/>
                </a:solidFill>
              </a:defRPr>
            </a:lvl1pPr>
            <a:lvl2pPr marL="127990" indent="-127990">
              <a:lnSpc>
                <a:spcPct val="110000"/>
              </a:lnSpc>
              <a:spcBef>
                <a:spcPts val="0"/>
              </a:spcBef>
              <a:defRPr sz="1400">
                <a:solidFill>
                  <a:schemeClr val="tx1"/>
                </a:solidFill>
              </a:defRPr>
            </a:lvl2pPr>
            <a:lvl3pPr marL="255981" indent="-127990">
              <a:lnSpc>
                <a:spcPct val="110000"/>
              </a:lnSpc>
              <a:spcBef>
                <a:spcPts val="0"/>
              </a:spcBef>
              <a:defRPr sz="1400">
                <a:solidFill>
                  <a:schemeClr val="tx1"/>
                </a:solidFill>
              </a:defRPr>
            </a:lvl3pPr>
            <a:lvl4pPr marL="383971" indent="-127990">
              <a:lnSpc>
                <a:spcPct val="110000"/>
              </a:lnSpc>
              <a:spcBef>
                <a:spcPts val="0"/>
              </a:spcBef>
              <a:defRPr sz="1400">
                <a:solidFill>
                  <a:schemeClr val="tx1"/>
                </a:solidFill>
              </a:defRPr>
            </a:lvl4pPr>
            <a:lvl5pPr>
              <a:lnSpc>
                <a:spcPct val="110000"/>
              </a:lnSpc>
              <a:spcBef>
                <a:spcPts val="0"/>
              </a:spcBef>
              <a:defRPr sz="14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3333316" y="1714500"/>
            <a:ext cx="2475384" cy="4286250"/>
          </a:xfrm>
        </p:spPr>
        <p:txBody>
          <a:bodyPr/>
          <a:lstStyle>
            <a:lvl1pPr>
              <a:spcBef>
                <a:spcPts val="0"/>
              </a:spcBef>
              <a:defRPr sz="1000" b="0" i="0">
                <a:solidFill>
                  <a:schemeClr val="tx1"/>
                </a:solidFill>
                <a:latin typeface="IBM Plex Sans" panose="020B0503050203000203" pitchFamily="34" charset="0"/>
              </a:defRPr>
            </a:lvl1pPr>
            <a:lvl2pPr marL="91422" indent="-91422">
              <a:spcBef>
                <a:spcPts val="0"/>
              </a:spcBef>
              <a:defRPr sz="1000" b="0" i="0">
                <a:solidFill>
                  <a:schemeClr val="tx1"/>
                </a:solidFill>
                <a:latin typeface="IBM Plex Sans" panose="020B0503050203000203" pitchFamily="34" charset="0"/>
              </a:defRPr>
            </a:lvl2pPr>
            <a:lvl3pPr marL="182843" indent="-91422">
              <a:spcBef>
                <a:spcPts val="0"/>
              </a:spcBef>
              <a:defRPr sz="1000" b="0" i="0">
                <a:solidFill>
                  <a:schemeClr val="tx1"/>
                </a:solidFill>
                <a:latin typeface="IBM Plex Sans" panose="020B0503050203000203" pitchFamily="34" charset="0"/>
              </a:defRPr>
            </a:lvl3pPr>
            <a:lvl4pPr marL="274265" indent="-91422">
              <a:spcBef>
                <a:spcPts val="0"/>
              </a:spcBef>
              <a:defRPr sz="1000" b="0" i="0">
                <a:solidFill>
                  <a:schemeClr val="tx1"/>
                </a:solidFill>
                <a:latin typeface="IBM Plex Sans" panose="020B0503050203000203" pitchFamily="34" charset="0"/>
              </a:defRPr>
            </a:lvl4pPr>
            <a:lvl5pPr>
              <a:spcBef>
                <a:spcPts val="0"/>
              </a:spcBef>
              <a:defRPr sz="1000" b="0" i="0">
                <a:solidFill>
                  <a:schemeClr val="tx1"/>
                </a:solidFill>
                <a:latin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cxnSp>
        <p:nvCxnSpPr>
          <p:cNvPr id="18" name="Straight Connector 17" descr="Vertical column divider">
            <a:extLst>
              <a:ext uri="{FF2B5EF4-FFF2-40B4-BE49-F238E27FC236}">
                <a16:creationId xmlns:a16="http://schemas.microsoft.com/office/drawing/2014/main" id="{3D7A0E74-695D-C6F5-07CD-01209D58A70A}"/>
              </a:ext>
            </a:extLst>
          </p:cNvPr>
          <p:cNvCxnSpPr/>
          <p:nvPr userDrawn="1"/>
        </p:nvCxnSpPr>
        <p:spPr bwMode="auto">
          <a:xfrm>
            <a:off x="6093683" y="283464"/>
            <a:ext cx="0" cy="5715794"/>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p:nvPr>
        </p:nvSpPr>
        <p:spPr>
          <a:xfrm>
            <a:off x="6380919" y="288036"/>
            <a:ext cx="2476178" cy="762794"/>
          </a:xfrm>
        </p:spPr>
        <p:txBody>
          <a:bodyPr/>
          <a:lstStyle>
            <a:lvl1pPr>
              <a:lnSpc>
                <a:spcPct val="110000"/>
              </a:lnSpc>
              <a:spcBef>
                <a:spcPts val="0"/>
              </a:spcBef>
              <a:defRPr sz="1400">
                <a:solidFill>
                  <a:schemeClr val="tx1"/>
                </a:solidFill>
              </a:defRPr>
            </a:lvl1pPr>
            <a:lvl2pPr marL="127990" indent="-127990">
              <a:lnSpc>
                <a:spcPct val="110000"/>
              </a:lnSpc>
              <a:spcBef>
                <a:spcPts val="0"/>
              </a:spcBef>
              <a:defRPr sz="1400">
                <a:solidFill>
                  <a:schemeClr val="tx1"/>
                </a:solidFill>
              </a:defRPr>
            </a:lvl2pPr>
            <a:lvl3pPr marL="255981" indent="-127990">
              <a:lnSpc>
                <a:spcPct val="110000"/>
              </a:lnSpc>
              <a:spcBef>
                <a:spcPts val="0"/>
              </a:spcBef>
              <a:defRPr sz="1400">
                <a:solidFill>
                  <a:schemeClr val="tx1"/>
                </a:solidFill>
              </a:defRPr>
            </a:lvl3pPr>
            <a:lvl4pPr marL="383971" indent="-127990">
              <a:lnSpc>
                <a:spcPct val="110000"/>
              </a:lnSpc>
              <a:spcBef>
                <a:spcPts val="0"/>
              </a:spcBef>
              <a:defRPr sz="1400">
                <a:solidFill>
                  <a:schemeClr val="tx1"/>
                </a:solidFill>
              </a:defRPr>
            </a:lvl4pPr>
            <a:lvl5pPr>
              <a:lnSpc>
                <a:spcPct val="110000"/>
              </a:lnSpc>
              <a:spcBef>
                <a:spcPts val="0"/>
              </a:spcBef>
              <a:defRPr sz="14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6380919" y="1714500"/>
            <a:ext cx="2476178" cy="4286250"/>
          </a:xfrm>
        </p:spPr>
        <p:txBody>
          <a:bodyPr/>
          <a:lstStyle>
            <a:lvl1pPr>
              <a:spcBef>
                <a:spcPts val="0"/>
              </a:spcBef>
              <a:defRPr sz="1000" b="0" i="0">
                <a:solidFill>
                  <a:schemeClr val="tx1"/>
                </a:solidFill>
                <a:latin typeface="IBM Plex Sans" panose="020B0503050203000203" pitchFamily="34" charset="0"/>
              </a:defRPr>
            </a:lvl1pPr>
            <a:lvl2pPr marL="91422" indent="-91422">
              <a:spcBef>
                <a:spcPts val="0"/>
              </a:spcBef>
              <a:defRPr sz="1000" b="0" i="0">
                <a:solidFill>
                  <a:schemeClr val="tx1"/>
                </a:solidFill>
                <a:latin typeface="IBM Plex Sans" panose="020B0503050203000203" pitchFamily="34" charset="0"/>
              </a:defRPr>
            </a:lvl2pPr>
            <a:lvl3pPr marL="182843" indent="-91422">
              <a:spcBef>
                <a:spcPts val="0"/>
              </a:spcBef>
              <a:defRPr sz="1000" b="0" i="0">
                <a:solidFill>
                  <a:schemeClr val="tx1"/>
                </a:solidFill>
                <a:latin typeface="IBM Plex Sans" panose="020B0503050203000203" pitchFamily="34" charset="0"/>
              </a:defRPr>
            </a:lvl3pPr>
            <a:lvl4pPr marL="274265" indent="-91422">
              <a:spcBef>
                <a:spcPts val="0"/>
              </a:spcBef>
              <a:defRPr sz="1000" b="0" i="0">
                <a:solidFill>
                  <a:schemeClr val="tx1"/>
                </a:solidFill>
                <a:latin typeface="IBM Plex Sans" panose="020B0503050203000203" pitchFamily="34" charset="0"/>
              </a:defRPr>
            </a:lvl4pPr>
            <a:lvl5pPr>
              <a:spcBef>
                <a:spcPts val="0"/>
              </a:spcBef>
              <a:defRPr sz="1000" b="0" i="0">
                <a:solidFill>
                  <a:schemeClr val="tx1"/>
                </a:solidFill>
                <a:latin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cxnSp>
        <p:nvCxnSpPr>
          <p:cNvPr id="19" name="Straight Connector 18" descr="Vertical column divider">
            <a:extLst>
              <a:ext uri="{FF2B5EF4-FFF2-40B4-BE49-F238E27FC236}">
                <a16:creationId xmlns:a16="http://schemas.microsoft.com/office/drawing/2014/main" id="{19E1AC9A-B000-435B-E4BC-54B09FB7957C}"/>
              </a:ext>
            </a:extLst>
          </p:cNvPr>
          <p:cNvCxnSpPr/>
          <p:nvPr userDrawn="1"/>
        </p:nvCxnSpPr>
        <p:spPr bwMode="auto">
          <a:xfrm>
            <a:off x="9142810" y="284957"/>
            <a:ext cx="0" cy="5715794"/>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p:nvPr>
        </p:nvSpPr>
        <p:spPr>
          <a:xfrm>
            <a:off x="9428522" y="288036"/>
            <a:ext cx="2479352" cy="762794"/>
          </a:xfrm>
        </p:spPr>
        <p:txBody>
          <a:bodyPr/>
          <a:lstStyle>
            <a:lvl1pPr>
              <a:lnSpc>
                <a:spcPct val="110000"/>
              </a:lnSpc>
              <a:spcBef>
                <a:spcPts val="0"/>
              </a:spcBef>
              <a:defRPr sz="1400">
                <a:solidFill>
                  <a:schemeClr val="tx1"/>
                </a:solidFill>
              </a:defRPr>
            </a:lvl1pPr>
            <a:lvl2pPr marL="127990" indent="-127990">
              <a:lnSpc>
                <a:spcPct val="110000"/>
              </a:lnSpc>
              <a:spcBef>
                <a:spcPts val="0"/>
              </a:spcBef>
              <a:defRPr sz="1400">
                <a:solidFill>
                  <a:schemeClr val="tx1"/>
                </a:solidFill>
              </a:defRPr>
            </a:lvl2pPr>
            <a:lvl3pPr marL="255981" indent="-127990">
              <a:lnSpc>
                <a:spcPct val="110000"/>
              </a:lnSpc>
              <a:spcBef>
                <a:spcPts val="0"/>
              </a:spcBef>
              <a:defRPr sz="1400">
                <a:solidFill>
                  <a:schemeClr val="tx1"/>
                </a:solidFill>
              </a:defRPr>
            </a:lvl3pPr>
            <a:lvl4pPr marL="383971" indent="-127990">
              <a:lnSpc>
                <a:spcPct val="110000"/>
              </a:lnSpc>
              <a:spcBef>
                <a:spcPts val="0"/>
              </a:spcBef>
              <a:defRPr sz="1400">
                <a:solidFill>
                  <a:schemeClr val="tx1"/>
                </a:solidFill>
              </a:defRPr>
            </a:lvl4pPr>
            <a:lvl5pPr>
              <a:lnSpc>
                <a:spcPct val="110000"/>
              </a:lnSpc>
              <a:spcBef>
                <a:spcPts val="0"/>
              </a:spcBef>
              <a:defRPr sz="14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11" name="Text Placeholder 10">
            <a:extLst>
              <a:ext uri="{FF2B5EF4-FFF2-40B4-BE49-F238E27FC236}">
                <a16:creationId xmlns:a16="http://schemas.microsoft.com/office/drawing/2014/main" id="{1E0D5184-93C0-B658-7967-FBC78C38A518}"/>
              </a:ext>
            </a:extLst>
          </p:cNvPr>
          <p:cNvSpPr>
            <a:spLocks noGrp="1"/>
          </p:cNvSpPr>
          <p:nvPr>
            <p:ph type="body" sz="quarter" idx="14"/>
          </p:nvPr>
        </p:nvSpPr>
        <p:spPr>
          <a:xfrm>
            <a:off x="9428522" y="1714500"/>
            <a:ext cx="2479352" cy="4286250"/>
          </a:xfrm>
        </p:spPr>
        <p:txBody>
          <a:bodyPr/>
          <a:lstStyle>
            <a:lvl1pPr>
              <a:spcBef>
                <a:spcPts val="0"/>
              </a:spcBef>
              <a:defRPr sz="1000" b="0" i="0">
                <a:solidFill>
                  <a:schemeClr val="tx1"/>
                </a:solidFill>
                <a:latin typeface="IBM Plex Sans" panose="020B0503050203000203" pitchFamily="34" charset="0"/>
              </a:defRPr>
            </a:lvl1pPr>
            <a:lvl2pPr marL="91422" indent="-91422">
              <a:spcBef>
                <a:spcPts val="0"/>
              </a:spcBef>
              <a:defRPr sz="1000" b="0" i="0">
                <a:solidFill>
                  <a:schemeClr val="tx1"/>
                </a:solidFill>
                <a:latin typeface="IBM Plex Sans" panose="020B0503050203000203" pitchFamily="34" charset="0"/>
              </a:defRPr>
            </a:lvl2pPr>
            <a:lvl3pPr marL="182843" indent="-91422">
              <a:spcBef>
                <a:spcPts val="0"/>
              </a:spcBef>
              <a:defRPr sz="1000" b="0" i="0">
                <a:solidFill>
                  <a:schemeClr val="tx1"/>
                </a:solidFill>
                <a:latin typeface="IBM Plex Sans" panose="020B0503050203000203" pitchFamily="34" charset="0"/>
              </a:defRPr>
            </a:lvl3pPr>
            <a:lvl4pPr marL="274265" indent="-91422">
              <a:spcBef>
                <a:spcPts val="0"/>
              </a:spcBef>
              <a:defRPr sz="1000" b="0" i="0">
                <a:solidFill>
                  <a:schemeClr val="tx1"/>
                </a:solidFill>
                <a:latin typeface="IBM Plex Sans" panose="020B0503050203000203" pitchFamily="34" charset="0"/>
              </a:defRPr>
            </a:lvl4pPr>
            <a:lvl5pPr>
              <a:spcBef>
                <a:spcPts val="0"/>
              </a:spcBef>
              <a:defRPr sz="1000" b="0" i="0">
                <a:solidFill>
                  <a:schemeClr val="tx1"/>
                </a:solidFill>
                <a:latin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3" name="Footer Placeholder 3">
            <a:extLst>
              <a:ext uri="{FF2B5EF4-FFF2-40B4-BE49-F238E27FC236}">
                <a16:creationId xmlns:a16="http://schemas.microsoft.com/office/drawing/2014/main" id="{E3F3A850-F28F-F30E-5505-EA11791B052B}"/>
              </a:ext>
            </a:extLst>
          </p:cNvPr>
          <p:cNvSpPr>
            <a:spLocks noGrp="1"/>
          </p:cNvSpPr>
          <p:nvPr>
            <p:ph type="ftr" sz="quarter" idx="18"/>
          </p:nvPr>
        </p:nvSpPr>
        <p:spPr>
          <a:xfrm>
            <a:off x="284125" y="6402118"/>
            <a:ext cx="2477765" cy="190500"/>
          </a:xfrm>
        </p:spPr>
        <p:txBody>
          <a:bodyPr/>
          <a:lstStyle/>
          <a:p>
            <a:endParaRPr lang="en-US" dirty="0"/>
          </a:p>
        </p:txBody>
      </p:sp>
      <p:sp>
        <p:nvSpPr>
          <p:cNvPr id="5" name="Slide Number">
            <a:extLst>
              <a:ext uri="{FF2B5EF4-FFF2-40B4-BE49-F238E27FC236}">
                <a16:creationId xmlns:a16="http://schemas.microsoft.com/office/drawing/2014/main" id="{B96005D4-0874-989F-217D-8A2592F81D57}"/>
              </a:ext>
            </a:extLst>
          </p:cNvPr>
          <p:cNvSpPr txBox="1">
            <a:spLocks noGrp="1"/>
          </p:cNvSpPr>
          <p:nvPr>
            <p:ph type="sldNum" sz="quarter" idx="4"/>
          </p:nvPr>
        </p:nvSpPr>
        <p:spPr>
          <a:xfrm>
            <a:off x="11769264" y="6469419"/>
            <a:ext cx="135436"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2427099401"/>
      </p:ext>
    </p:extLst>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4 columns, dividers, pictogram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34332-B5B5-4358-3C72-8B35F374A887}"/>
              </a:ext>
            </a:extLst>
          </p:cNvPr>
          <p:cNvSpPr>
            <a:spLocks noGrp="1"/>
          </p:cNvSpPr>
          <p:nvPr>
            <p:ph type="title"/>
          </p:nvPr>
        </p:nvSpPr>
        <p:spPr>
          <a:xfrm>
            <a:off x="287999" y="288036"/>
            <a:ext cx="2474590" cy="1048544"/>
          </a:xfrm>
        </p:spPr>
        <p:txBody>
          <a:bodyPr/>
          <a:lstStyle>
            <a:lvl1pPr>
              <a:lnSpc>
                <a:spcPct val="110000"/>
              </a:lnSpc>
              <a:defRPr sz="1200">
                <a:solidFill>
                  <a:schemeClr val="tx2"/>
                </a:solidFill>
              </a:defRPr>
            </a:lvl1pPr>
          </a:lstStyle>
          <a:p>
            <a:r>
              <a:rPr lang="en-GB"/>
              <a:t>Click to edit Master title style</a:t>
            </a:r>
            <a:endParaRPr lang="en-US" dirty="0"/>
          </a:p>
        </p:txBody>
      </p:sp>
      <p:sp>
        <p:nvSpPr>
          <p:cNvPr id="5" name="Text Placeholder 4">
            <a:extLst>
              <a:ext uri="{FF2B5EF4-FFF2-40B4-BE49-F238E27FC236}">
                <a16:creationId xmlns:a16="http://schemas.microsoft.com/office/drawing/2014/main" id="{A59C4772-2960-241E-274D-18A4B5568DAB}"/>
              </a:ext>
            </a:extLst>
          </p:cNvPr>
          <p:cNvSpPr>
            <a:spLocks noGrp="1"/>
          </p:cNvSpPr>
          <p:nvPr>
            <p:ph type="body" sz="quarter" idx="11"/>
          </p:nvPr>
        </p:nvSpPr>
        <p:spPr>
          <a:xfrm>
            <a:off x="287999" y="1714500"/>
            <a:ext cx="2477765" cy="2000250"/>
          </a:xfrm>
        </p:spPr>
        <p:txBody>
          <a:bodyPr/>
          <a:lstStyle>
            <a:lvl1pPr>
              <a:lnSpc>
                <a:spcPct val="100000"/>
              </a:lnSpc>
              <a:spcBef>
                <a:spcPts val="0"/>
              </a:spcBef>
              <a:defRPr sz="1800">
                <a:solidFill>
                  <a:schemeClr val="tx1"/>
                </a:solidFill>
              </a:defRPr>
            </a:lvl1pPr>
          </a:lstStyle>
          <a:p>
            <a:pPr lvl="0"/>
            <a:r>
              <a:rPr lang="en-GB"/>
              <a:t>Click to edit Master text styles</a:t>
            </a:r>
          </a:p>
        </p:txBody>
      </p:sp>
      <p:cxnSp>
        <p:nvCxnSpPr>
          <p:cNvPr id="17" name="Straight Connector 16" descr="Vertical column divider">
            <a:extLst>
              <a:ext uri="{FF2B5EF4-FFF2-40B4-BE49-F238E27FC236}">
                <a16:creationId xmlns:a16="http://schemas.microsoft.com/office/drawing/2014/main" id="{4D695107-5427-4D2D-F88F-89BA74127CBF}"/>
              </a:ext>
            </a:extLst>
          </p:cNvPr>
          <p:cNvCxnSpPr/>
          <p:nvPr userDrawn="1"/>
        </p:nvCxnSpPr>
        <p:spPr bwMode="auto">
          <a:xfrm>
            <a:off x="3047603" y="284957"/>
            <a:ext cx="0" cy="5715794"/>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4" name="Picture Placeholder 13" descr="Place pictogram here">
            <a:extLst>
              <a:ext uri="{FF2B5EF4-FFF2-40B4-BE49-F238E27FC236}">
                <a16:creationId xmlns:a16="http://schemas.microsoft.com/office/drawing/2014/main" id="{637C5D5A-A533-DB2D-8BBE-C9DAA013CA01}"/>
              </a:ext>
            </a:extLst>
          </p:cNvPr>
          <p:cNvSpPr>
            <a:spLocks noGrp="1"/>
          </p:cNvSpPr>
          <p:nvPr>
            <p:ph type="pic" sz="quarter" idx="15" hasCustomPrompt="1"/>
          </p:nvPr>
        </p:nvSpPr>
        <p:spPr>
          <a:xfrm>
            <a:off x="3333316" y="288036"/>
            <a:ext cx="607997" cy="608076"/>
          </a:xfrm>
        </p:spPr>
        <p:txBody>
          <a:bodyPr anchor="ctr"/>
          <a:lstStyle>
            <a:lvl1pPr algn="ctr">
              <a:defRPr sz="800">
                <a:solidFill>
                  <a:schemeClr val="tx1"/>
                </a:solidFill>
              </a:defRPr>
            </a:lvl1pPr>
          </a:lstStyle>
          <a:p>
            <a:r>
              <a:rPr lang="en-US" dirty="0"/>
              <a:t>Pictogram</a:t>
            </a:r>
          </a:p>
        </p:txBody>
      </p:sp>
      <p:sp>
        <p:nvSpPr>
          <p:cNvPr id="10" name="Text Placeholder 9">
            <a:extLst>
              <a:ext uri="{FF2B5EF4-FFF2-40B4-BE49-F238E27FC236}">
                <a16:creationId xmlns:a16="http://schemas.microsoft.com/office/drawing/2014/main" id="{627CF39F-F0FC-7815-2582-A13E0599BC21}"/>
              </a:ext>
            </a:extLst>
          </p:cNvPr>
          <p:cNvSpPr>
            <a:spLocks noGrp="1"/>
          </p:cNvSpPr>
          <p:nvPr>
            <p:ph type="body" sz="quarter" idx="12"/>
          </p:nvPr>
        </p:nvSpPr>
        <p:spPr>
          <a:xfrm>
            <a:off x="3333316" y="1714500"/>
            <a:ext cx="2475384" cy="4286250"/>
          </a:xfrm>
        </p:spPr>
        <p:txBody>
          <a:bodyPr/>
          <a:lstStyle>
            <a:lvl1pPr>
              <a:lnSpc>
                <a:spcPct val="110000"/>
              </a:lnSpc>
              <a:spcBef>
                <a:spcPts val="0"/>
              </a:spcBef>
              <a:defRPr sz="1200">
                <a:solidFill>
                  <a:schemeClr val="tx1"/>
                </a:solidFill>
              </a:defRPr>
            </a:lvl1pPr>
            <a:lvl2pPr marL="109706" indent="-109706">
              <a:lnSpc>
                <a:spcPct val="110000"/>
              </a:lnSpc>
              <a:spcBef>
                <a:spcPts val="0"/>
              </a:spcBef>
              <a:defRPr sz="1200">
                <a:solidFill>
                  <a:schemeClr val="tx1"/>
                </a:solidFill>
              </a:defRPr>
            </a:lvl2pPr>
            <a:lvl3pPr marL="219412" indent="-109706">
              <a:lnSpc>
                <a:spcPct val="110000"/>
              </a:lnSpc>
              <a:spcBef>
                <a:spcPts val="0"/>
              </a:spcBef>
              <a:defRPr sz="1200">
                <a:solidFill>
                  <a:schemeClr val="tx1"/>
                </a:solidFill>
              </a:defRPr>
            </a:lvl3pPr>
            <a:lvl4pPr marL="329118" indent="-109706">
              <a:lnSpc>
                <a:spcPct val="110000"/>
              </a:lnSpc>
              <a:spcBef>
                <a:spcPts val="0"/>
              </a:spcBef>
              <a:defRPr sz="1200">
                <a:solidFill>
                  <a:schemeClr val="tx1"/>
                </a:solidFill>
              </a:defRPr>
            </a:lvl4pPr>
            <a:lvl5pPr>
              <a:lnSpc>
                <a:spcPct val="110000"/>
              </a:lnSpc>
              <a:spcBef>
                <a:spcPts val="0"/>
              </a:spcBef>
              <a:defRPr sz="12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cxnSp>
        <p:nvCxnSpPr>
          <p:cNvPr id="18" name="Straight Connector 17" descr="Vertical column divider">
            <a:extLst>
              <a:ext uri="{FF2B5EF4-FFF2-40B4-BE49-F238E27FC236}">
                <a16:creationId xmlns:a16="http://schemas.microsoft.com/office/drawing/2014/main" id="{43B07B4A-5DB5-8126-EA79-502787053E82}"/>
              </a:ext>
            </a:extLst>
          </p:cNvPr>
          <p:cNvCxnSpPr/>
          <p:nvPr userDrawn="1"/>
        </p:nvCxnSpPr>
        <p:spPr bwMode="auto">
          <a:xfrm>
            <a:off x="6093683" y="283464"/>
            <a:ext cx="0" cy="5715794"/>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5" name="Picture Placeholder 13" descr="Place pictogram here">
            <a:extLst>
              <a:ext uri="{FF2B5EF4-FFF2-40B4-BE49-F238E27FC236}">
                <a16:creationId xmlns:a16="http://schemas.microsoft.com/office/drawing/2014/main" id="{81413BEF-DDD1-548F-409B-224DE030B67E}"/>
              </a:ext>
            </a:extLst>
          </p:cNvPr>
          <p:cNvSpPr>
            <a:spLocks noGrp="1"/>
          </p:cNvSpPr>
          <p:nvPr>
            <p:ph type="pic" sz="quarter" idx="16" hasCustomPrompt="1"/>
          </p:nvPr>
        </p:nvSpPr>
        <p:spPr>
          <a:xfrm>
            <a:off x="6387345" y="288036"/>
            <a:ext cx="607997" cy="608076"/>
          </a:xfrm>
        </p:spPr>
        <p:txBody>
          <a:bodyPr anchor="ctr"/>
          <a:lstStyle>
            <a:lvl1pPr algn="ctr">
              <a:defRPr sz="800">
                <a:solidFill>
                  <a:schemeClr val="tx1"/>
                </a:solidFill>
              </a:defRPr>
            </a:lvl1pPr>
          </a:lstStyle>
          <a:p>
            <a:r>
              <a:rPr lang="en-US" dirty="0"/>
              <a:t>Pictogram</a:t>
            </a:r>
          </a:p>
        </p:txBody>
      </p:sp>
      <p:sp>
        <p:nvSpPr>
          <p:cNvPr id="11" name="Text Placeholder 9">
            <a:extLst>
              <a:ext uri="{FF2B5EF4-FFF2-40B4-BE49-F238E27FC236}">
                <a16:creationId xmlns:a16="http://schemas.microsoft.com/office/drawing/2014/main" id="{68C92137-8AC3-46D8-C9A2-F6F058938BEF}"/>
              </a:ext>
            </a:extLst>
          </p:cNvPr>
          <p:cNvSpPr>
            <a:spLocks noGrp="1"/>
          </p:cNvSpPr>
          <p:nvPr>
            <p:ph type="body" sz="quarter" idx="13"/>
          </p:nvPr>
        </p:nvSpPr>
        <p:spPr>
          <a:xfrm>
            <a:off x="6383185" y="1714500"/>
            <a:ext cx="2470738" cy="4286250"/>
          </a:xfrm>
        </p:spPr>
        <p:txBody>
          <a:bodyPr/>
          <a:lstStyle>
            <a:lvl1pPr>
              <a:lnSpc>
                <a:spcPct val="110000"/>
              </a:lnSpc>
              <a:spcBef>
                <a:spcPts val="0"/>
              </a:spcBef>
              <a:defRPr sz="1200">
                <a:solidFill>
                  <a:schemeClr val="tx1"/>
                </a:solidFill>
              </a:defRPr>
            </a:lvl1pPr>
            <a:lvl2pPr marL="109706" indent="-109706">
              <a:lnSpc>
                <a:spcPct val="110000"/>
              </a:lnSpc>
              <a:spcBef>
                <a:spcPts val="0"/>
              </a:spcBef>
              <a:defRPr sz="1200">
                <a:solidFill>
                  <a:schemeClr val="tx1"/>
                </a:solidFill>
              </a:defRPr>
            </a:lvl2pPr>
            <a:lvl3pPr marL="219412" indent="-109706">
              <a:lnSpc>
                <a:spcPct val="110000"/>
              </a:lnSpc>
              <a:spcBef>
                <a:spcPts val="0"/>
              </a:spcBef>
              <a:defRPr sz="1200">
                <a:solidFill>
                  <a:schemeClr val="tx1"/>
                </a:solidFill>
              </a:defRPr>
            </a:lvl3pPr>
            <a:lvl4pPr marL="329118" indent="-109706">
              <a:lnSpc>
                <a:spcPct val="110000"/>
              </a:lnSpc>
              <a:spcBef>
                <a:spcPts val="0"/>
              </a:spcBef>
              <a:defRPr sz="1200">
                <a:solidFill>
                  <a:schemeClr val="tx1"/>
                </a:solidFill>
              </a:defRPr>
            </a:lvl4pPr>
            <a:lvl5pPr>
              <a:lnSpc>
                <a:spcPct val="110000"/>
              </a:lnSpc>
              <a:spcBef>
                <a:spcPts val="0"/>
              </a:spcBef>
              <a:defRPr sz="12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cxnSp>
        <p:nvCxnSpPr>
          <p:cNvPr id="19" name="Straight Connector 18">
            <a:extLst>
              <a:ext uri="{FF2B5EF4-FFF2-40B4-BE49-F238E27FC236}">
                <a16:creationId xmlns:a16="http://schemas.microsoft.com/office/drawing/2014/main" id="{4D829559-0A72-8826-E06A-C6CCD39750A4}"/>
              </a:ext>
            </a:extLst>
          </p:cNvPr>
          <p:cNvCxnSpPr/>
          <p:nvPr userDrawn="1"/>
        </p:nvCxnSpPr>
        <p:spPr bwMode="auto">
          <a:xfrm>
            <a:off x="9142810" y="284957"/>
            <a:ext cx="0" cy="5715794"/>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6" name="Picture Placeholder 13" descr="Place pictogram here">
            <a:extLst>
              <a:ext uri="{FF2B5EF4-FFF2-40B4-BE49-F238E27FC236}">
                <a16:creationId xmlns:a16="http://schemas.microsoft.com/office/drawing/2014/main" id="{B37C3DBB-1177-5FC6-7F7F-E6C5931C9620}"/>
              </a:ext>
            </a:extLst>
          </p:cNvPr>
          <p:cNvSpPr>
            <a:spLocks noGrp="1"/>
          </p:cNvSpPr>
          <p:nvPr>
            <p:ph type="pic" sz="quarter" idx="17" hasCustomPrompt="1"/>
          </p:nvPr>
        </p:nvSpPr>
        <p:spPr>
          <a:xfrm>
            <a:off x="9428522" y="288036"/>
            <a:ext cx="607997" cy="608076"/>
          </a:xfrm>
        </p:spPr>
        <p:txBody>
          <a:bodyPr anchor="ctr"/>
          <a:lstStyle>
            <a:lvl1pPr algn="ctr">
              <a:defRPr sz="800">
                <a:solidFill>
                  <a:schemeClr val="tx1"/>
                </a:solidFill>
              </a:defRPr>
            </a:lvl1pPr>
          </a:lstStyle>
          <a:p>
            <a:r>
              <a:rPr lang="en-US" dirty="0"/>
              <a:t>Pictogram</a:t>
            </a:r>
          </a:p>
        </p:txBody>
      </p:sp>
      <p:sp>
        <p:nvSpPr>
          <p:cNvPr id="12" name="Text Placeholder 9">
            <a:extLst>
              <a:ext uri="{FF2B5EF4-FFF2-40B4-BE49-F238E27FC236}">
                <a16:creationId xmlns:a16="http://schemas.microsoft.com/office/drawing/2014/main" id="{AC380211-AA5F-2F8D-309F-DC766DF1EF52}"/>
              </a:ext>
            </a:extLst>
          </p:cNvPr>
          <p:cNvSpPr>
            <a:spLocks noGrp="1"/>
          </p:cNvSpPr>
          <p:nvPr>
            <p:ph type="body" sz="quarter" idx="14"/>
          </p:nvPr>
        </p:nvSpPr>
        <p:spPr>
          <a:xfrm>
            <a:off x="9428523" y="1714500"/>
            <a:ext cx="2476177" cy="4286250"/>
          </a:xfrm>
        </p:spPr>
        <p:txBody>
          <a:bodyPr/>
          <a:lstStyle>
            <a:lvl1pPr>
              <a:lnSpc>
                <a:spcPct val="110000"/>
              </a:lnSpc>
              <a:spcBef>
                <a:spcPts val="0"/>
              </a:spcBef>
              <a:defRPr sz="1200">
                <a:solidFill>
                  <a:schemeClr val="tx1"/>
                </a:solidFill>
              </a:defRPr>
            </a:lvl1pPr>
            <a:lvl2pPr marL="109706" indent="-109706">
              <a:lnSpc>
                <a:spcPct val="110000"/>
              </a:lnSpc>
              <a:spcBef>
                <a:spcPts val="0"/>
              </a:spcBef>
              <a:defRPr sz="1200">
                <a:solidFill>
                  <a:schemeClr val="tx1"/>
                </a:solidFill>
              </a:defRPr>
            </a:lvl2pPr>
            <a:lvl3pPr marL="219412" indent="-109706">
              <a:lnSpc>
                <a:spcPct val="110000"/>
              </a:lnSpc>
              <a:spcBef>
                <a:spcPts val="0"/>
              </a:spcBef>
              <a:defRPr sz="1200">
                <a:solidFill>
                  <a:schemeClr val="tx1"/>
                </a:solidFill>
              </a:defRPr>
            </a:lvl3pPr>
            <a:lvl4pPr marL="329118" indent="-109706">
              <a:lnSpc>
                <a:spcPct val="110000"/>
              </a:lnSpc>
              <a:spcBef>
                <a:spcPts val="0"/>
              </a:spcBef>
              <a:defRPr sz="1200">
                <a:solidFill>
                  <a:schemeClr val="tx1"/>
                </a:solidFill>
              </a:defRPr>
            </a:lvl4pPr>
            <a:lvl5pPr>
              <a:lnSpc>
                <a:spcPct val="110000"/>
              </a:lnSpc>
              <a:spcBef>
                <a:spcPts val="0"/>
              </a:spcBef>
              <a:defRPr sz="12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4" name="Footer Placeholder 3">
            <a:extLst>
              <a:ext uri="{FF2B5EF4-FFF2-40B4-BE49-F238E27FC236}">
                <a16:creationId xmlns:a16="http://schemas.microsoft.com/office/drawing/2014/main" id="{ACE782CF-665F-3C56-698C-16112EB19B2F}"/>
              </a:ext>
            </a:extLst>
          </p:cNvPr>
          <p:cNvSpPr>
            <a:spLocks noGrp="1"/>
          </p:cNvSpPr>
          <p:nvPr>
            <p:ph type="ftr" sz="quarter" idx="18"/>
          </p:nvPr>
        </p:nvSpPr>
        <p:spPr/>
        <p:txBody>
          <a:bodyPr/>
          <a:lstStyle/>
          <a:p>
            <a:endParaRPr lang="en-US" dirty="0"/>
          </a:p>
        </p:txBody>
      </p:sp>
      <p:sp>
        <p:nvSpPr>
          <p:cNvPr id="6" name="Slide Number">
            <a:extLst>
              <a:ext uri="{FF2B5EF4-FFF2-40B4-BE49-F238E27FC236}">
                <a16:creationId xmlns:a16="http://schemas.microsoft.com/office/drawing/2014/main" id="{D2A45AB7-102C-FBDF-94FD-99783B6A5A18}"/>
              </a:ext>
            </a:extLst>
          </p:cNvPr>
          <p:cNvSpPr txBox="1">
            <a:spLocks noGrp="1"/>
          </p:cNvSpPr>
          <p:nvPr>
            <p:ph type="sldNum" sz="quarter" idx="4"/>
          </p:nvPr>
        </p:nvSpPr>
        <p:spPr>
          <a:xfrm>
            <a:off x="11769264" y="6469419"/>
            <a:ext cx="135436"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924253626"/>
      </p:ext>
    </p:extLst>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1 wide column, divider">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287999" y="192024"/>
            <a:ext cx="2474590" cy="570706"/>
          </a:xfrm>
        </p:spPr>
        <p:txBody>
          <a:bodyPr/>
          <a:lstStyle>
            <a:lvl1pPr>
              <a:lnSpc>
                <a:spcPct val="100000"/>
              </a:lnSpc>
              <a:defRPr sz="3199">
                <a:solidFill>
                  <a:schemeClr val="tx2"/>
                </a:solidFill>
              </a:defRPr>
            </a:lvl1pPr>
          </a:lstStyle>
          <a:p>
            <a:r>
              <a:rPr lang="en-GB"/>
              <a:t>Click to edit Master title style</a:t>
            </a:r>
            <a:endParaRPr lang="en-US" dirty="0"/>
          </a:p>
        </p:txBody>
      </p:sp>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p:nvPr>
        </p:nvSpPr>
        <p:spPr>
          <a:xfrm>
            <a:off x="3332554" y="192024"/>
            <a:ext cx="2477765" cy="570706"/>
          </a:xfrm>
        </p:spPr>
        <p:txBody>
          <a:bodyPr/>
          <a:lstStyle>
            <a:lvl1pPr>
              <a:lnSpc>
                <a:spcPct val="100000"/>
              </a:lnSpc>
              <a:spcBef>
                <a:spcPts val="0"/>
              </a:spcBef>
              <a:defRPr sz="3199">
                <a:solidFill>
                  <a:schemeClr val="tx2"/>
                </a:solidFill>
              </a:defRPr>
            </a:lvl1pPr>
            <a:lvl2pPr>
              <a:spcBef>
                <a:spcPts val="0"/>
              </a:spcBef>
              <a:defRPr sz="1400"/>
            </a:lvl2pPr>
            <a:lvl3pPr>
              <a:spcBef>
                <a:spcPts val="0"/>
              </a:spcBef>
              <a:defRPr sz="1400"/>
            </a:lvl3pPr>
            <a:lvl4pPr>
              <a:spcBef>
                <a:spcPts val="0"/>
              </a:spcBef>
              <a:defRPr sz="1400"/>
            </a:lvl4pPr>
            <a:lvl5pPr>
              <a:spcBef>
                <a:spcPts val="0"/>
              </a:spcBef>
              <a:defRPr sz="1400"/>
            </a:lvl5pPr>
          </a:lstStyle>
          <a:p>
            <a:pPr lvl="0"/>
            <a:r>
              <a:rPr lang="en-GB"/>
              <a:t>Click to edit Master text styles</a:t>
            </a:r>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3333316" y="1714500"/>
            <a:ext cx="2475384" cy="4286250"/>
          </a:xfrm>
        </p:spPr>
        <p:txBody>
          <a:bodyPr/>
          <a:lstStyle>
            <a:lvl1pPr>
              <a:spcBef>
                <a:spcPts val="0"/>
              </a:spcBef>
              <a:defRPr sz="1400" b="0" i="0">
                <a:solidFill>
                  <a:schemeClr val="tx1"/>
                </a:solidFill>
                <a:latin typeface="IBM Plex Sans Light" panose="020B0403050203000203" pitchFamily="34" charset="0"/>
              </a:defRPr>
            </a:lvl1pPr>
            <a:lvl2pPr marL="127990" indent="-127990">
              <a:spcBef>
                <a:spcPts val="0"/>
              </a:spcBef>
              <a:defRPr sz="1400" b="0" i="0">
                <a:solidFill>
                  <a:schemeClr val="tx1"/>
                </a:solidFill>
                <a:latin typeface="IBM Plex Sans Light" panose="020B0403050203000203" pitchFamily="34" charset="0"/>
              </a:defRPr>
            </a:lvl2pPr>
            <a:lvl3pPr marL="255981" indent="-127990">
              <a:spcBef>
                <a:spcPts val="0"/>
              </a:spcBef>
              <a:defRPr sz="1400" b="0" i="0">
                <a:solidFill>
                  <a:schemeClr val="tx1"/>
                </a:solidFill>
                <a:latin typeface="IBM Plex Sans Light" panose="020B0403050203000203" pitchFamily="34" charset="0"/>
              </a:defRPr>
            </a:lvl3pPr>
            <a:lvl4pPr marL="383971" indent="-127990">
              <a:spcBef>
                <a:spcPts val="0"/>
              </a:spcBef>
              <a:defRPr sz="1400" b="0" i="0">
                <a:solidFill>
                  <a:schemeClr val="tx1"/>
                </a:solidFill>
                <a:latin typeface="IBM Plex Sans Light" panose="020B0403050203000203" pitchFamily="34" charset="0"/>
              </a:defRPr>
            </a:lvl4pPr>
            <a:lvl5pPr>
              <a:spcBef>
                <a:spcPts val="0"/>
              </a:spcBef>
              <a:defRPr sz="1400" b="0" i="0">
                <a:solidFill>
                  <a:schemeClr val="tx1"/>
                </a:solidFill>
                <a:latin typeface="IBM Plex Sans Light" panose="020B04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6380919" y="1714500"/>
            <a:ext cx="5047593" cy="4286250"/>
          </a:xfrm>
        </p:spPr>
        <p:txBody>
          <a:bodyPr/>
          <a:lstStyle>
            <a:lvl1pPr>
              <a:spcBef>
                <a:spcPts val="0"/>
              </a:spcBef>
              <a:defRPr sz="1400" b="0" i="0">
                <a:solidFill>
                  <a:schemeClr val="tx1"/>
                </a:solidFill>
                <a:latin typeface="IBM Plex Sans Light" panose="020B0403050203000203" pitchFamily="34" charset="0"/>
              </a:defRPr>
            </a:lvl1pPr>
            <a:lvl2pPr marL="127990" indent="-127990">
              <a:spcBef>
                <a:spcPts val="0"/>
              </a:spcBef>
              <a:defRPr sz="1400" b="0" i="0">
                <a:solidFill>
                  <a:schemeClr val="tx1"/>
                </a:solidFill>
                <a:latin typeface="IBM Plex Sans Light" panose="020B0403050203000203" pitchFamily="34" charset="0"/>
              </a:defRPr>
            </a:lvl2pPr>
            <a:lvl3pPr marL="255981" indent="-127990">
              <a:spcBef>
                <a:spcPts val="0"/>
              </a:spcBef>
              <a:defRPr sz="1400" b="0" i="0">
                <a:solidFill>
                  <a:schemeClr val="tx1"/>
                </a:solidFill>
                <a:latin typeface="IBM Plex Sans Light" panose="020B0403050203000203" pitchFamily="34" charset="0"/>
              </a:defRPr>
            </a:lvl3pPr>
            <a:lvl4pPr marL="383971" indent="-127990">
              <a:spcBef>
                <a:spcPts val="0"/>
              </a:spcBef>
              <a:defRPr sz="1400" b="0" i="0">
                <a:solidFill>
                  <a:schemeClr val="tx1"/>
                </a:solidFill>
                <a:latin typeface="IBM Plex Sans Light" panose="020B0403050203000203" pitchFamily="34" charset="0"/>
              </a:defRPr>
            </a:lvl4pPr>
            <a:lvl5pPr>
              <a:spcBef>
                <a:spcPts val="0"/>
              </a:spcBef>
              <a:defRPr sz="1400" b="0" i="0">
                <a:solidFill>
                  <a:schemeClr val="tx1"/>
                </a:solidFill>
                <a:latin typeface="IBM Plex Sans Light" panose="020B04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4" name="Footer Placeholder 3">
            <a:extLst>
              <a:ext uri="{FF2B5EF4-FFF2-40B4-BE49-F238E27FC236}">
                <a16:creationId xmlns:a16="http://schemas.microsoft.com/office/drawing/2014/main" id="{BA03B922-FA59-5165-48BF-0B57DFD66348}"/>
              </a:ext>
            </a:extLst>
          </p:cNvPr>
          <p:cNvSpPr>
            <a:spLocks noGrp="1"/>
          </p:cNvSpPr>
          <p:nvPr>
            <p:ph type="ftr" sz="quarter" idx="16"/>
          </p:nvPr>
        </p:nvSpPr>
        <p:spPr/>
        <p:txBody>
          <a:bodyPr/>
          <a:lstStyle/>
          <a:p>
            <a:endParaRPr lang="en-US" dirty="0"/>
          </a:p>
        </p:txBody>
      </p:sp>
      <p:sp>
        <p:nvSpPr>
          <p:cNvPr id="5" name="Slide Number">
            <a:extLst>
              <a:ext uri="{FF2B5EF4-FFF2-40B4-BE49-F238E27FC236}">
                <a16:creationId xmlns:a16="http://schemas.microsoft.com/office/drawing/2014/main" id="{5C3B405E-94D1-4A09-C6BF-A66D9CBEF63D}"/>
              </a:ext>
            </a:extLst>
          </p:cNvPr>
          <p:cNvSpPr txBox="1">
            <a:spLocks noGrp="1"/>
          </p:cNvSpPr>
          <p:nvPr>
            <p:ph type="sldNum" sz="quarter" idx="4"/>
          </p:nvPr>
        </p:nvSpPr>
        <p:spPr>
          <a:xfrm>
            <a:off x="11769264" y="6469419"/>
            <a:ext cx="135436"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3121244933"/>
      </p:ext>
    </p:extLst>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ext, 2 wide column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46C39-902F-3DA0-AAF4-319DA8AE384D}"/>
              </a:ext>
            </a:extLst>
          </p:cNvPr>
          <p:cNvSpPr>
            <a:spLocks noGrp="1"/>
          </p:cNvSpPr>
          <p:nvPr>
            <p:ph type="title"/>
          </p:nvPr>
        </p:nvSpPr>
        <p:spPr>
          <a:xfrm>
            <a:off x="287999" y="288036"/>
            <a:ext cx="3711980" cy="953294"/>
          </a:xfrm>
        </p:spPr>
        <p:txBody>
          <a:bodyPr/>
          <a:lstStyle>
            <a:lvl1pPr>
              <a:lnSpc>
                <a:spcPct val="110000"/>
              </a:lnSpc>
              <a:defRPr sz="1800">
                <a:solidFill>
                  <a:schemeClr val="tx2"/>
                </a:solidFill>
              </a:defRPr>
            </a:lvl1pPr>
          </a:lstStyle>
          <a:p>
            <a:r>
              <a:rPr lang="en-GB"/>
              <a:t>Click to edit Master title style</a:t>
            </a:r>
            <a:endParaRPr lang="en-US" dirty="0"/>
          </a:p>
        </p:txBody>
      </p:sp>
      <p:sp>
        <p:nvSpPr>
          <p:cNvPr id="5" name="Text Placeholder 4">
            <a:extLst>
              <a:ext uri="{FF2B5EF4-FFF2-40B4-BE49-F238E27FC236}">
                <a16:creationId xmlns:a16="http://schemas.microsoft.com/office/drawing/2014/main" id="{DABBA43D-8D00-4EDB-B803-D1EEE6CE2CB5}"/>
              </a:ext>
            </a:extLst>
          </p:cNvPr>
          <p:cNvSpPr>
            <a:spLocks noGrp="1"/>
          </p:cNvSpPr>
          <p:nvPr>
            <p:ph type="body" sz="quarter" idx="11"/>
          </p:nvPr>
        </p:nvSpPr>
        <p:spPr>
          <a:xfrm>
            <a:off x="287999" y="1714500"/>
            <a:ext cx="5049180" cy="4286250"/>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6" name="Text Placeholder 4">
            <a:extLst>
              <a:ext uri="{FF2B5EF4-FFF2-40B4-BE49-F238E27FC236}">
                <a16:creationId xmlns:a16="http://schemas.microsoft.com/office/drawing/2014/main" id="{D32DCE7C-29C5-BC86-B154-7DD0C4F0553A}"/>
              </a:ext>
            </a:extLst>
          </p:cNvPr>
          <p:cNvSpPr>
            <a:spLocks noGrp="1"/>
          </p:cNvSpPr>
          <p:nvPr>
            <p:ph type="body" sz="quarter" idx="12"/>
          </p:nvPr>
        </p:nvSpPr>
        <p:spPr>
          <a:xfrm>
            <a:off x="6380919" y="1714500"/>
            <a:ext cx="5047593" cy="4286250"/>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4" name="Footer Placeholder 3">
            <a:extLst>
              <a:ext uri="{FF2B5EF4-FFF2-40B4-BE49-F238E27FC236}">
                <a16:creationId xmlns:a16="http://schemas.microsoft.com/office/drawing/2014/main" id="{91A0F4B3-D63C-0D8F-2804-F97776F90E4E}"/>
              </a:ext>
            </a:extLst>
          </p:cNvPr>
          <p:cNvSpPr>
            <a:spLocks noGrp="1"/>
          </p:cNvSpPr>
          <p:nvPr>
            <p:ph type="ftr" sz="quarter" idx="13"/>
          </p:nvPr>
        </p:nvSpPr>
        <p:spPr/>
        <p:txBody>
          <a:bodyPr/>
          <a:lstStyle/>
          <a:p>
            <a:endParaRPr lang="en-US" dirty="0"/>
          </a:p>
        </p:txBody>
      </p:sp>
      <p:sp>
        <p:nvSpPr>
          <p:cNvPr id="7" name="Slide Number">
            <a:extLst>
              <a:ext uri="{FF2B5EF4-FFF2-40B4-BE49-F238E27FC236}">
                <a16:creationId xmlns:a16="http://schemas.microsoft.com/office/drawing/2014/main" id="{38EC09FB-402F-F3CE-E1D2-51583F1BCCFA}"/>
              </a:ext>
            </a:extLst>
          </p:cNvPr>
          <p:cNvSpPr txBox="1">
            <a:spLocks noGrp="1"/>
          </p:cNvSpPr>
          <p:nvPr>
            <p:ph type="sldNum" sz="quarter" idx="4"/>
          </p:nvPr>
        </p:nvSpPr>
        <p:spPr>
          <a:xfrm>
            <a:off x="11769264" y="6469419"/>
            <a:ext cx="135436"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390182367"/>
      </p:ext>
    </p:extLst>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 2 columns, large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691A7-388D-D543-2C74-58FA1F3BC20C}"/>
              </a:ext>
            </a:extLst>
          </p:cNvPr>
          <p:cNvSpPr>
            <a:spLocks noGrp="1"/>
          </p:cNvSpPr>
          <p:nvPr>
            <p:ph type="title"/>
          </p:nvPr>
        </p:nvSpPr>
        <p:spPr>
          <a:xfrm>
            <a:off x="287999" y="192024"/>
            <a:ext cx="5522193" cy="2286794"/>
          </a:xfrm>
        </p:spPr>
        <p:txBody>
          <a:bodyPr rIns="457200"/>
          <a:lstStyle>
            <a:lvl1pPr>
              <a:lnSpc>
                <a:spcPct val="100000"/>
              </a:lnSpc>
              <a:defRPr>
                <a:solidFill>
                  <a:schemeClr val="tx2"/>
                </a:solidFill>
              </a:defRPr>
            </a:lvl1pPr>
          </a:lstStyle>
          <a:p>
            <a:r>
              <a:rPr lang="en-GB"/>
              <a:t>Click to edit Master title style</a:t>
            </a:r>
            <a:endParaRPr lang="en-US" dirty="0"/>
          </a:p>
        </p:txBody>
      </p:sp>
      <p:sp>
        <p:nvSpPr>
          <p:cNvPr id="5" name="Text Placeholder 4">
            <a:extLst>
              <a:ext uri="{FF2B5EF4-FFF2-40B4-BE49-F238E27FC236}">
                <a16:creationId xmlns:a16="http://schemas.microsoft.com/office/drawing/2014/main" id="{CDE09569-73DF-2226-A7D7-ABBE84A47048}"/>
              </a:ext>
            </a:extLst>
          </p:cNvPr>
          <p:cNvSpPr>
            <a:spLocks noGrp="1"/>
          </p:cNvSpPr>
          <p:nvPr>
            <p:ph type="body" sz="quarter" idx="11"/>
          </p:nvPr>
        </p:nvSpPr>
        <p:spPr>
          <a:xfrm>
            <a:off x="6380919" y="288036"/>
            <a:ext cx="2476178" cy="5715794"/>
          </a:xfrm>
        </p:spPr>
        <p:txBody>
          <a:bodyPr/>
          <a:lstStyle>
            <a:lvl1pPr>
              <a:spcBef>
                <a:spcPts val="0"/>
              </a:spcBef>
              <a:defRPr sz="1400">
                <a:solidFill>
                  <a:schemeClr val="tx1"/>
                </a:solidFill>
              </a:defRPr>
            </a:lvl1pPr>
            <a:lvl2pPr marL="127990" indent="-127990">
              <a:spcBef>
                <a:spcPts val="0"/>
              </a:spcBef>
              <a:defRPr sz="1400">
                <a:solidFill>
                  <a:schemeClr val="tx1"/>
                </a:solidFill>
              </a:defRPr>
            </a:lvl2pPr>
            <a:lvl3pPr marL="255981" indent="-127990">
              <a:spcBef>
                <a:spcPts val="0"/>
              </a:spcBef>
              <a:defRPr sz="1400">
                <a:solidFill>
                  <a:schemeClr val="tx1"/>
                </a:solidFill>
              </a:defRPr>
            </a:lvl3pPr>
            <a:lvl4pPr marL="383971" indent="-127990">
              <a:spcBef>
                <a:spcPts val="0"/>
              </a:spcBef>
              <a:defRPr sz="1400">
                <a:solidFill>
                  <a:schemeClr val="tx1"/>
                </a:solidFill>
              </a:defRPr>
            </a:lvl4pPr>
            <a:lvl5pPr>
              <a:spcBef>
                <a:spcPts val="0"/>
              </a:spcBef>
              <a:defRPr sz="14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6" name="Text Placeholder 4">
            <a:extLst>
              <a:ext uri="{FF2B5EF4-FFF2-40B4-BE49-F238E27FC236}">
                <a16:creationId xmlns:a16="http://schemas.microsoft.com/office/drawing/2014/main" id="{9B0D0BB0-9896-0353-D972-26B687C3D8DD}"/>
              </a:ext>
            </a:extLst>
          </p:cNvPr>
          <p:cNvSpPr>
            <a:spLocks noGrp="1"/>
          </p:cNvSpPr>
          <p:nvPr>
            <p:ph type="body" sz="quarter" idx="12"/>
          </p:nvPr>
        </p:nvSpPr>
        <p:spPr>
          <a:xfrm>
            <a:off x="9428522" y="288036"/>
            <a:ext cx="2476178" cy="5715794"/>
          </a:xfrm>
        </p:spPr>
        <p:txBody>
          <a:bodyPr/>
          <a:lstStyle>
            <a:lvl1pPr>
              <a:spcBef>
                <a:spcPts val="0"/>
              </a:spcBef>
              <a:defRPr sz="1400">
                <a:solidFill>
                  <a:schemeClr val="tx1"/>
                </a:solidFill>
              </a:defRPr>
            </a:lvl1pPr>
            <a:lvl2pPr marL="127990" indent="-127990">
              <a:spcBef>
                <a:spcPts val="0"/>
              </a:spcBef>
              <a:defRPr sz="1400">
                <a:solidFill>
                  <a:schemeClr val="tx1"/>
                </a:solidFill>
              </a:defRPr>
            </a:lvl2pPr>
            <a:lvl3pPr marL="255981" indent="-127990">
              <a:spcBef>
                <a:spcPts val="0"/>
              </a:spcBef>
              <a:defRPr sz="1400">
                <a:solidFill>
                  <a:schemeClr val="tx1"/>
                </a:solidFill>
              </a:defRPr>
            </a:lvl3pPr>
            <a:lvl4pPr marL="383971" indent="-127990">
              <a:spcBef>
                <a:spcPts val="0"/>
              </a:spcBef>
              <a:defRPr sz="1400">
                <a:solidFill>
                  <a:schemeClr val="tx1"/>
                </a:solidFill>
              </a:defRPr>
            </a:lvl4pPr>
            <a:lvl5pPr>
              <a:spcBef>
                <a:spcPts val="0"/>
              </a:spcBef>
              <a:defRPr sz="14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4" name="Footer Placeholder 3">
            <a:extLst>
              <a:ext uri="{FF2B5EF4-FFF2-40B4-BE49-F238E27FC236}">
                <a16:creationId xmlns:a16="http://schemas.microsoft.com/office/drawing/2014/main" id="{5AA54578-ECD5-347E-35A9-C3F93EB8CDFE}"/>
              </a:ext>
            </a:extLst>
          </p:cNvPr>
          <p:cNvSpPr>
            <a:spLocks noGrp="1"/>
          </p:cNvSpPr>
          <p:nvPr>
            <p:ph type="ftr" sz="quarter" idx="13"/>
          </p:nvPr>
        </p:nvSpPr>
        <p:spPr/>
        <p:txBody>
          <a:bodyPr/>
          <a:lstStyle/>
          <a:p>
            <a:endParaRPr lang="en-US" dirty="0"/>
          </a:p>
        </p:txBody>
      </p:sp>
      <p:sp>
        <p:nvSpPr>
          <p:cNvPr id="7" name="Slide Number">
            <a:extLst>
              <a:ext uri="{FF2B5EF4-FFF2-40B4-BE49-F238E27FC236}">
                <a16:creationId xmlns:a16="http://schemas.microsoft.com/office/drawing/2014/main" id="{C7A51FE3-0F54-1487-47B4-164B5B802CA1}"/>
              </a:ext>
            </a:extLst>
          </p:cNvPr>
          <p:cNvSpPr txBox="1">
            <a:spLocks noGrp="1"/>
          </p:cNvSpPr>
          <p:nvPr>
            <p:ph type="sldNum" sz="quarter" idx="4"/>
          </p:nvPr>
        </p:nvSpPr>
        <p:spPr>
          <a:xfrm>
            <a:off x="11769264" y="6469419"/>
            <a:ext cx="135436"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952638229"/>
      </p:ext>
    </p:extLst>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2 columns, small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691A7-388D-D543-2C74-58FA1F3BC20C}"/>
              </a:ext>
            </a:extLst>
          </p:cNvPr>
          <p:cNvSpPr>
            <a:spLocks noGrp="1"/>
          </p:cNvSpPr>
          <p:nvPr>
            <p:ph type="title"/>
          </p:nvPr>
        </p:nvSpPr>
        <p:spPr>
          <a:xfrm>
            <a:off x="287998" y="288036"/>
            <a:ext cx="2476178" cy="2286794"/>
          </a:xfrm>
        </p:spPr>
        <p:txBody>
          <a:bodyPr/>
          <a:lstStyle>
            <a:lvl1pPr>
              <a:lnSpc>
                <a:spcPct val="100000"/>
              </a:lnSpc>
              <a:defRPr sz="1800">
                <a:solidFill>
                  <a:schemeClr val="tx2"/>
                </a:solidFill>
              </a:defRPr>
            </a:lvl1pPr>
          </a:lstStyle>
          <a:p>
            <a:r>
              <a:rPr lang="en-GB"/>
              <a:t>Click to edit Master title style</a:t>
            </a:r>
            <a:endParaRPr lang="en-US" dirty="0"/>
          </a:p>
        </p:txBody>
      </p:sp>
      <p:sp>
        <p:nvSpPr>
          <p:cNvPr id="5" name="Text Placeholder 4">
            <a:extLst>
              <a:ext uri="{FF2B5EF4-FFF2-40B4-BE49-F238E27FC236}">
                <a16:creationId xmlns:a16="http://schemas.microsoft.com/office/drawing/2014/main" id="{CDE09569-73DF-2226-A7D7-ABBE84A47048}"/>
              </a:ext>
            </a:extLst>
          </p:cNvPr>
          <p:cNvSpPr>
            <a:spLocks noGrp="1"/>
          </p:cNvSpPr>
          <p:nvPr>
            <p:ph type="body" sz="quarter" idx="11"/>
          </p:nvPr>
        </p:nvSpPr>
        <p:spPr>
          <a:xfrm>
            <a:off x="6380919" y="284957"/>
            <a:ext cx="2476178" cy="5715794"/>
          </a:xfrm>
        </p:spPr>
        <p:txBody>
          <a:bodyPr/>
          <a:lstStyle>
            <a:lvl1pPr>
              <a:spcBef>
                <a:spcPts val="0"/>
              </a:spcBef>
              <a:defRPr sz="1400">
                <a:solidFill>
                  <a:schemeClr val="tx1"/>
                </a:solidFill>
              </a:defRPr>
            </a:lvl1pPr>
            <a:lvl2pPr marL="127990" indent="-127990">
              <a:spcBef>
                <a:spcPts val="0"/>
              </a:spcBef>
              <a:defRPr sz="1400">
                <a:solidFill>
                  <a:schemeClr val="tx1"/>
                </a:solidFill>
              </a:defRPr>
            </a:lvl2pPr>
            <a:lvl3pPr marL="255981" indent="-127990">
              <a:spcBef>
                <a:spcPts val="0"/>
              </a:spcBef>
              <a:defRPr sz="1400">
                <a:solidFill>
                  <a:schemeClr val="tx1"/>
                </a:solidFill>
              </a:defRPr>
            </a:lvl3pPr>
            <a:lvl4pPr marL="383971" indent="-127990">
              <a:spcBef>
                <a:spcPts val="0"/>
              </a:spcBef>
              <a:defRPr sz="1400">
                <a:solidFill>
                  <a:schemeClr val="tx1"/>
                </a:solidFill>
              </a:defRPr>
            </a:lvl4pPr>
            <a:lvl5pPr>
              <a:spcBef>
                <a:spcPts val="0"/>
              </a:spcBef>
              <a:defRPr sz="14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6" name="Text Placeholder 4">
            <a:extLst>
              <a:ext uri="{FF2B5EF4-FFF2-40B4-BE49-F238E27FC236}">
                <a16:creationId xmlns:a16="http://schemas.microsoft.com/office/drawing/2014/main" id="{9B0D0BB0-9896-0353-D972-26B687C3D8DD}"/>
              </a:ext>
            </a:extLst>
          </p:cNvPr>
          <p:cNvSpPr>
            <a:spLocks noGrp="1"/>
          </p:cNvSpPr>
          <p:nvPr>
            <p:ph type="body" sz="quarter" idx="12"/>
          </p:nvPr>
        </p:nvSpPr>
        <p:spPr>
          <a:xfrm>
            <a:off x="9428522" y="284957"/>
            <a:ext cx="2476178" cy="5715794"/>
          </a:xfrm>
        </p:spPr>
        <p:txBody>
          <a:bodyPr/>
          <a:lstStyle>
            <a:lvl1pPr>
              <a:spcBef>
                <a:spcPts val="0"/>
              </a:spcBef>
              <a:defRPr sz="1400">
                <a:solidFill>
                  <a:schemeClr val="tx1"/>
                </a:solidFill>
              </a:defRPr>
            </a:lvl1pPr>
            <a:lvl2pPr marL="127990" indent="-127990">
              <a:spcBef>
                <a:spcPts val="0"/>
              </a:spcBef>
              <a:defRPr sz="1400">
                <a:solidFill>
                  <a:schemeClr val="tx1"/>
                </a:solidFill>
              </a:defRPr>
            </a:lvl2pPr>
            <a:lvl3pPr marL="255981" indent="-127990">
              <a:spcBef>
                <a:spcPts val="0"/>
              </a:spcBef>
              <a:defRPr sz="1400">
                <a:solidFill>
                  <a:schemeClr val="tx1"/>
                </a:solidFill>
              </a:defRPr>
            </a:lvl3pPr>
            <a:lvl4pPr marL="383971" indent="-127990">
              <a:spcBef>
                <a:spcPts val="0"/>
              </a:spcBef>
              <a:defRPr sz="1400">
                <a:solidFill>
                  <a:schemeClr val="tx1"/>
                </a:solidFill>
              </a:defRPr>
            </a:lvl4pPr>
            <a:lvl5pPr>
              <a:spcBef>
                <a:spcPts val="0"/>
              </a:spcBef>
              <a:defRPr sz="14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4" name="Footer Placeholder 3">
            <a:extLst>
              <a:ext uri="{FF2B5EF4-FFF2-40B4-BE49-F238E27FC236}">
                <a16:creationId xmlns:a16="http://schemas.microsoft.com/office/drawing/2014/main" id="{5AA54578-ECD5-347E-35A9-C3F93EB8CDFE}"/>
              </a:ext>
            </a:extLst>
          </p:cNvPr>
          <p:cNvSpPr>
            <a:spLocks noGrp="1"/>
          </p:cNvSpPr>
          <p:nvPr>
            <p:ph type="ftr" sz="quarter" idx="13"/>
          </p:nvPr>
        </p:nvSpPr>
        <p:spPr/>
        <p:txBody>
          <a:bodyPr/>
          <a:lstStyle/>
          <a:p>
            <a:endParaRPr lang="en-US" dirty="0"/>
          </a:p>
        </p:txBody>
      </p:sp>
      <p:sp>
        <p:nvSpPr>
          <p:cNvPr id="7" name="Slide Number">
            <a:extLst>
              <a:ext uri="{FF2B5EF4-FFF2-40B4-BE49-F238E27FC236}">
                <a16:creationId xmlns:a16="http://schemas.microsoft.com/office/drawing/2014/main" id="{745FF4F8-7F82-E9C2-8046-C791019E1694}"/>
              </a:ext>
            </a:extLst>
          </p:cNvPr>
          <p:cNvSpPr txBox="1">
            <a:spLocks noGrp="1"/>
          </p:cNvSpPr>
          <p:nvPr>
            <p:ph type="sldNum" sz="quarter" idx="4"/>
          </p:nvPr>
        </p:nvSpPr>
        <p:spPr>
          <a:xfrm>
            <a:off x="11769264" y="6469419"/>
            <a:ext cx="135436"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4011885624"/>
      </p:ext>
    </p:extLst>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2 columns, dividers, large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E75BA-E283-08AE-B230-A89A2245C127}"/>
              </a:ext>
            </a:extLst>
          </p:cNvPr>
          <p:cNvSpPr>
            <a:spLocks noGrp="1"/>
          </p:cNvSpPr>
          <p:nvPr>
            <p:ph type="title"/>
          </p:nvPr>
        </p:nvSpPr>
        <p:spPr>
          <a:xfrm>
            <a:off x="287999" y="192024"/>
            <a:ext cx="5519019" cy="2286794"/>
          </a:xfrm>
        </p:spPr>
        <p:txBody>
          <a:bodyPr rIns="457200"/>
          <a:lstStyle>
            <a:lvl1pPr>
              <a:lnSpc>
                <a:spcPct val="100000"/>
              </a:lnSpc>
              <a:defRPr>
                <a:solidFill>
                  <a:schemeClr val="tx2"/>
                </a:solidFill>
              </a:defRPr>
            </a:lvl1pPr>
          </a:lstStyle>
          <a:p>
            <a:r>
              <a:rPr lang="en-GB"/>
              <a:t>Click to edit Master title style</a:t>
            </a:r>
            <a:endParaRPr lang="en-US" dirty="0"/>
          </a:p>
        </p:txBody>
      </p:sp>
      <p:sp>
        <p:nvSpPr>
          <p:cNvPr id="4" name="Text Placeholder 9">
            <a:extLst>
              <a:ext uri="{FF2B5EF4-FFF2-40B4-BE49-F238E27FC236}">
                <a16:creationId xmlns:a16="http://schemas.microsoft.com/office/drawing/2014/main" id="{8AF10F27-0178-9C93-8741-F0241501B4B0}"/>
              </a:ext>
            </a:extLst>
          </p:cNvPr>
          <p:cNvSpPr>
            <a:spLocks noGrp="1"/>
          </p:cNvSpPr>
          <p:nvPr>
            <p:ph type="body" sz="quarter" idx="16"/>
          </p:nvPr>
        </p:nvSpPr>
        <p:spPr>
          <a:xfrm>
            <a:off x="6380919" y="288036"/>
            <a:ext cx="2476178" cy="762794"/>
          </a:xfrm>
        </p:spPr>
        <p:txBody>
          <a:bodyPr/>
          <a:lstStyle>
            <a:lvl1pPr>
              <a:lnSpc>
                <a:spcPct val="110000"/>
              </a:lnSpc>
              <a:spcBef>
                <a:spcPts val="0"/>
              </a:spcBef>
              <a:defRPr sz="1400">
                <a:solidFill>
                  <a:schemeClr val="tx1"/>
                </a:solidFill>
              </a:defRPr>
            </a:lvl1pPr>
            <a:lvl2pPr marL="127990" indent="-127990">
              <a:lnSpc>
                <a:spcPct val="110000"/>
              </a:lnSpc>
              <a:spcBef>
                <a:spcPts val="0"/>
              </a:spcBef>
              <a:defRPr sz="1400">
                <a:solidFill>
                  <a:schemeClr val="tx1"/>
                </a:solidFill>
              </a:defRPr>
            </a:lvl2pPr>
            <a:lvl3pPr marL="255981" indent="-127990">
              <a:lnSpc>
                <a:spcPct val="110000"/>
              </a:lnSpc>
              <a:spcBef>
                <a:spcPts val="0"/>
              </a:spcBef>
              <a:defRPr sz="1400">
                <a:solidFill>
                  <a:schemeClr val="tx1"/>
                </a:solidFill>
              </a:defRPr>
            </a:lvl3pPr>
            <a:lvl4pPr marL="383971" indent="-127990">
              <a:lnSpc>
                <a:spcPct val="110000"/>
              </a:lnSpc>
              <a:spcBef>
                <a:spcPts val="0"/>
              </a:spcBef>
              <a:defRPr sz="1400">
                <a:solidFill>
                  <a:schemeClr val="tx1"/>
                </a:solidFill>
              </a:defRPr>
            </a:lvl4pPr>
            <a:lvl5pPr>
              <a:lnSpc>
                <a:spcPct val="110000"/>
              </a:lnSpc>
              <a:spcBef>
                <a:spcPts val="0"/>
              </a:spcBef>
              <a:defRPr sz="14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9" name="Text Placeholder 8">
            <a:extLst>
              <a:ext uri="{FF2B5EF4-FFF2-40B4-BE49-F238E27FC236}">
                <a16:creationId xmlns:a16="http://schemas.microsoft.com/office/drawing/2014/main" id="{5898D950-EA52-ABF9-D15D-C6C8FE946495}"/>
              </a:ext>
            </a:extLst>
          </p:cNvPr>
          <p:cNvSpPr>
            <a:spLocks noGrp="1"/>
          </p:cNvSpPr>
          <p:nvPr>
            <p:ph type="body" sz="quarter" idx="18"/>
          </p:nvPr>
        </p:nvSpPr>
        <p:spPr>
          <a:xfrm>
            <a:off x="6380919" y="1714500"/>
            <a:ext cx="2476178" cy="4286250"/>
          </a:xfrm>
        </p:spPr>
        <p:txBody>
          <a:bodyPr/>
          <a:lstStyle>
            <a:lvl1pPr>
              <a:lnSpc>
                <a:spcPct val="110000"/>
              </a:lnSpc>
              <a:spcBef>
                <a:spcPts val="0"/>
              </a:spcBef>
              <a:defRPr sz="1000" b="0" i="0">
                <a:solidFill>
                  <a:schemeClr val="tx1"/>
                </a:solidFill>
                <a:latin typeface="IBM Plex Sans" panose="020B0503050203000203" pitchFamily="34" charset="0"/>
              </a:defRPr>
            </a:lvl1pPr>
            <a:lvl2pPr marL="91422" indent="-91422">
              <a:lnSpc>
                <a:spcPct val="110000"/>
              </a:lnSpc>
              <a:spcBef>
                <a:spcPts val="0"/>
              </a:spcBef>
              <a:defRPr sz="1000" b="0" i="0">
                <a:solidFill>
                  <a:schemeClr val="tx1"/>
                </a:solidFill>
                <a:latin typeface="IBM Plex Sans" panose="020B0503050203000203" pitchFamily="34" charset="0"/>
              </a:defRPr>
            </a:lvl2pPr>
            <a:lvl3pPr marL="182843" indent="-91422">
              <a:lnSpc>
                <a:spcPct val="110000"/>
              </a:lnSpc>
              <a:spcBef>
                <a:spcPts val="0"/>
              </a:spcBef>
              <a:defRPr sz="1000" b="0" i="0">
                <a:solidFill>
                  <a:schemeClr val="tx1"/>
                </a:solidFill>
                <a:latin typeface="IBM Plex Sans" panose="020B0503050203000203" pitchFamily="34" charset="0"/>
              </a:defRPr>
            </a:lvl3pPr>
            <a:lvl4pPr marL="274265" indent="-91422">
              <a:lnSpc>
                <a:spcPct val="110000"/>
              </a:lnSpc>
              <a:spcBef>
                <a:spcPts val="0"/>
              </a:spcBef>
              <a:defRPr sz="1000" b="0" i="0">
                <a:solidFill>
                  <a:schemeClr val="tx1"/>
                </a:solidFill>
                <a:latin typeface="IBM Plex Sans" panose="020B0503050203000203" pitchFamily="34" charset="0"/>
              </a:defRPr>
            </a:lvl4pPr>
            <a:lvl5pPr>
              <a:lnSpc>
                <a:spcPct val="110000"/>
              </a:lnSpc>
              <a:spcBef>
                <a:spcPts val="0"/>
              </a:spcBef>
              <a:defRPr sz="1000" b="0" i="0">
                <a:solidFill>
                  <a:schemeClr val="tx1"/>
                </a:solidFill>
                <a:latin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5" name="Text Placeholder 12">
            <a:extLst>
              <a:ext uri="{FF2B5EF4-FFF2-40B4-BE49-F238E27FC236}">
                <a16:creationId xmlns:a16="http://schemas.microsoft.com/office/drawing/2014/main" id="{17CD3DC6-7946-2D82-C3E4-10BC579C88DE}"/>
              </a:ext>
            </a:extLst>
          </p:cNvPr>
          <p:cNvSpPr>
            <a:spLocks noGrp="1"/>
          </p:cNvSpPr>
          <p:nvPr>
            <p:ph type="body" sz="quarter" idx="17"/>
          </p:nvPr>
        </p:nvSpPr>
        <p:spPr>
          <a:xfrm>
            <a:off x="9428522" y="288036"/>
            <a:ext cx="2479352" cy="762794"/>
          </a:xfrm>
        </p:spPr>
        <p:txBody>
          <a:bodyPr/>
          <a:lstStyle>
            <a:lvl1pPr>
              <a:lnSpc>
                <a:spcPct val="110000"/>
              </a:lnSpc>
              <a:spcBef>
                <a:spcPts val="0"/>
              </a:spcBef>
              <a:defRPr sz="1400">
                <a:solidFill>
                  <a:schemeClr val="tx1"/>
                </a:solidFill>
              </a:defRPr>
            </a:lvl1pPr>
            <a:lvl2pPr marL="127990" indent="-127990">
              <a:lnSpc>
                <a:spcPct val="110000"/>
              </a:lnSpc>
              <a:spcBef>
                <a:spcPts val="0"/>
              </a:spcBef>
              <a:defRPr sz="1400">
                <a:solidFill>
                  <a:schemeClr val="tx1"/>
                </a:solidFill>
              </a:defRPr>
            </a:lvl2pPr>
            <a:lvl3pPr marL="255981" indent="-127990">
              <a:lnSpc>
                <a:spcPct val="110000"/>
              </a:lnSpc>
              <a:spcBef>
                <a:spcPts val="0"/>
              </a:spcBef>
              <a:defRPr sz="1400">
                <a:solidFill>
                  <a:schemeClr val="tx1"/>
                </a:solidFill>
              </a:defRPr>
            </a:lvl3pPr>
            <a:lvl4pPr marL="383971" indent="-127990">
              <a:lnSpc>
                <a:spcPct val="110000"/>
              </a:lnSpc>
              <a:spcBef>
                <a:spcPts val="0"/>
              </a:spcBef>
              <a:defRPr sz="1400">
                <a:solidFill>
                  <a:schemeClr val="tx1"/>
                </a:solidFill>
              </a:defRPr>
            </a:lvl4pPr>
            <a:lvl5pPr>
              <a:lnSpc>
                <a:spcPct val="110000"/>
              </a:lnSpc>
              <a:spcBef>
                <a:spcPts val="0"/>
              </a:spcBef>
              <a:defRPr sz="14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10" name="Text Placeholder 8">
            <a:extLst>
              <a:ext uri="{FF2B5EF4-FFF2-40B4-BE49-F238E27FC236}">
                <a16:creationId xmlns:a16="http://schemas.microsoft.com/office/drawing/2014/main" id="{A501ADC5-5846-FF23-F5DB-93E8D05863E8}"/>
              </a:ext>
            </a:extLst>
          </p:cNvPr>
          <p:cNvSpPr>
            <a:spLocks noGrp="1"/>
          </p:cNvSpPr>
          <p:nvPr>
            <p:ph type="body" sz="quarter" idx="19"/>
          </p:nvPr>
        </p:nvSpPr>
        <p:spPr>
          <a:xfrm>
            <a:off x="9430109" y="1714500"/>
            <a:ext cx="2476178" cy="4286250"/>
          </a:xfrm>
        </p:spPr>
        <p:txBody>
          <a:bodyPr/>
          <a:lstStyle>
            <a:lvl1pPr>
              <a:lnSpc>
                <a:spcPct val="110000"/>
              </a:lnSpc>
              <a:spcBef>
                <a:spcPts val="0"/>
              </a:spcBef>
              <a:defRPr sz="1000" b="0" i="0">
                <a:solidFill>
                  <a:schemeClr val="tx1"/>
                </a:solidFill>
                <a:latin typeface="IBM Plex Sans" panose="020B0503050203000203" pitchFamily="34" charset="0"/>
              </a:defRPr>
            </a:lvl1pPr>
            <a:lvl2pPr marL="91422" indent="-91422">
              <a:lnSpc>
                <a:spcPct val="110000"/>
              </a:lnSpc>
              <a:spcBef>
                <a:spcPts val="0"/>
              </a:spcBef>
              <a:defRPr sz="1000" b="0" i="0">
                <a:solidFill>
                  <a:schemeClr val="tx1"/>
                </a:solidFill>
                <a:latin typeface="IBM Plex Sans" panose="020B0503050203000203" pitchFamily="34" charset="0"/>
              </a:defRPr>
            </a:lvl2pPr>
            <a:lvl3pPr marL="182843" indent="-91422">
              <a:lnSpc>
                <a:spcPct val="110000"/>
              </a:lnSpc>
              <a:spcBef>
                <a:spcPts val="0"/>
              </a:spcBef>
              <a:defRPr sz="1000" b="0" i="0">
                <a:solidFill>
                  <a:schemeClr val="tx1"/>
                </a:solidFill>
                <a:latin typeface="IBM Plex Sans" panose="020B0503050203000203" pitchFamily="34" charset="0"/>
              </a:defRPr>
            </a:lvl3pPr>
            <a:lvl4pPr marL="274265" indent="-91422">
              <a:lnSpc>
                <a:spcPct val="110000"/>
              </a:lnSpc>
              <a:spcBef>
                <a:spcPts val="0"/>
              </a:spcBef>
              <a:defRPr sz="1000" b="0" i="0">
                <a:solidFill>
                  <a:schemeClr val="tx1"/>
                </a:solidFill>
                <a:latin typeface="IBM Plex Sans" panose="020B0503050203000203" pitchFamily="34" charset="0"/>
              </a:defRPr>
            </a:lvl4pPr>
            <a:lvl5pPr>
              <a:lnSpc>
                <a:spcPct val="110000"/>
              </a:lnSpc>
              <a:spcBef>
                <a:spcPts val="0"/>
              </a:spcBef>
              <a:defRPr sz="1000" b="0" i="0">
                <a:solidFill>
                  <a:schemeClr val="tx1"/>
                </a:solidFill>
                <a:latin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6" name="Footer Placeholder 5">
            <a:extLst>
              <a:ext uri="{FF2B5EF4-FFF2-40B4-BE49-F238E27FC236}">
                <a16:creationId xmlns:a16="http://schemas.microsoft.com/office/drawing/2014/main" id="{A3AE734E-170F-6CE2-C852-A644ACB8F409}"/>
              </a:ext>
            </a:extLst>
          </p:cNvPr>
          <p:cNvSpPr>
            <a:spLocks noGrp="1"/>
          </p:cNvSpPr>
          <p:nvPr>
            <p:ph type="ftr" sz="quarter" idx="20"/>
          </p:nvPr>
        </p:nvSpPr>
        <p:spPr/>
        <p:txBody>
          <a:bodyPr/>
          <a:lstStyle/>
          <a:p>
            <a:endParaRPr lang="en-US" dirty="0"/>
          </a:p>
        </p:txBody>
      </p:sp>
      <p:sp>
        <p:nvSpPr>
          <p:cNvPr id="7" name="Slide Number">
            <a:extLst>
              <a:ext uri="{FF2B5EF4-FFF2-40B4-BE49-F238E27FC236}">
                <a16:creationId xmlns:a16="http://schemas.microsoft.com/office/drawing/2014/main" id="{9BFC0CA6-CE6F-D94C-2967-FBF2240020C4}"/>
              </a:ext>
            </a:extLst>
          </p:cNvPr>
          <p:cNvSpPr txBox="1">
            <a:spLocks noGrp="1"/>
          </p:cNvSpPr>
          <p:nvPr>
            <p:ph type="sldNum" sz="quarter" idx="4"/>
          </p:nvPr>
        </p:nvSpPr>
        <p:spPr>
          <a:xfrm>
            <a:off x="11769264" y="6469419"/>
            <a:ext cx="135436"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290149334"/>
      </p:ext>
    </p:extLst>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xt, 2 columns, dividers, small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E75BA-E283-08AE-B230-A89A2245C127}"/>
              </a:ext>
            </a:extLst>
          </p:cNvPr>
          <p:cNvSpPr>
            <a:spLocks noGrp="1"/>
          </p:cNvSpPr>
          <p:nvPr>
            <p:ph type="title"/>
          </p:nvPr>
        </p:nvSpPr>
        <p:spPr>
          <a:xfrm>
            <a:off x="287998" y="288036"/>
            <a:ext cx="2474591" cy="2286000"/>
          </a:xfrm>
        </p:spPr>
        <p:txBody>
          <a:bodyPr rIns="0"/>
          <a:lstStyle>
            <a:lvl1pPr>
              <a:lnSpc>
                <a:spcPct val="100000"/>
              </a:lnSpc>
              <a:defRPr sz="1400">
                <a:solidFill>
                  <a:schemeClr val="tx2"/>
                </a:solidFill>
              </a:defRPr>
            </a:lvl1pPr>
          </a:lstStyle>
          <a:p>
            <a:r>
              <a:rPr lang="en-GB"/>
              <a:t>Click to edit Master title style</a:t>
            </a:r>
            <a:endParaRPr lang="en-US" dirty="0"/>
          </a:p>
        </p:txBody>
      </p:sp>
      <p:sp>
        <p:nvSpPr>
          <p:cNvPr id="4" name="Text Placeholder 9">
            <a:extLst>
              <a:ext uri="{FF2B5EF4-FFF2-40B4-BE49-F238E27FC236}">
                <a16:creationId xmlns:a16="http://schemas.microsoft.com/office/drawing/2014/main" id="{8AF10F27-0178-9C93-8741-F0241501B4B0}"/>
              </a:ext>
            </a:extLst>
          </p:cNvPr>
          <p:cNvSpPr>
            <a:spLocks noGrp="1"/>
          </p:cNvSpPr>
          <p:nvPr>
            <p:ph type="body" sz="quarter" idx="16"/>
          </p:nvPr>
        </p:nvSpPr>
        <p:spPr>
          <a:xfrm>
            <a:off x="6380919" y="288036"/>
            <a:ext cx="2476178" cy="762794"/>
          </a:xfrm>
        </p:spPr>
        <p:txBody>
          <a:bodyPr/>
          <a:lstStyle>
            <a:lvl1pPr>
              <a:lnSpc>
                <a:spcPct val="110000"/>
              </a:lnSpc>
              <a:spcBef>
                <a:spcPts val="0"/>
              </a:spcBef>
              <a:defRPr sz="1400">
                <a:solidFill>
                  <a:schemeClr val="tx1"/>
                </a:solidFill>
              </a:defRPr>
            </a:lvl1pPr>
            <a:lvl2pPr marL="127990" indent="-127990">
              <a:lnSpc>
                <a:spcPct val="110000"/>
              </a:lnSpc>
              <a:spcBef>
                <a:spcPts val="0"/>
              </a:spcBef>
              <a:defRPr sz="1400">
                <a:solidFill>
                  <a:schemeClr val="tx1"/>
                </a:solidFill>
              </a:defRPr>
            </a:lvl2pPr>
            <a:lvl3pPr marL="255981" indent="-127990">
              <a:lnSpc>
                <a:spcPct val="110000"/>
              </a:lnSpc>
              <a:spcBef>
                <a:spcPts val="0"/>
              </a:spcBef>
              <a:defRPr sz="1400">
                <a:solidFill>
                  <a:schemeClr val="tx1"/>
                </a:solidFill>
              </a:defRPr>
            </a:lvl3pPr>
            <a:lvl4pPr marL="383971" indent="-127990">
              <a:lnSpc>
                <a:spcPct val="110000"/>
              </a:lnSpc>
              <a:spcBef>
                <a:spcPts val="0"/>
              </a:spcBef>
              <a:defRPr sz="1400">
                <a:solidFill>
                  <a:schemeClr val="tx1"/>
                </a:solidFill>
              </a:defRPr>
            </a:lvl4pPr>
            <a:lvl5pPr>
              <a:lnSpc>
                <a:spcPct val="110000"/>
              </a:lnSpc>
              <a:spcBef>
                <a:spcPts val="0"/>
              </a:spcBef>
              <a:defRPr sz="14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9" name="Text Placeholder 8">
            <a:extLst>
              <a:ext uri="{FF2B5EF4-FFF2-40B4-BE49-F238E27FC236}">
                <a16:creationId xmlns:a16="http://schemas.microsoft.com/office/drawing/2014/main" id="{5898D950-EA52-ABF9-D15D-C6C8FE946495}"/>
              </a:ext>
            </a:extLst>
          </p:cNvPr>
          <p:cNvSpPr>
            <a:spLocks noGrp="1"/>
          </p:cNvSpPr>
          <p:nvPr>
            <p:ph type="body" sz="quarter" idx="18"/>
          </p:nvPr>
        </p:nvSpPr>
        <p:spPr>
          <a:xfrm>
            <a:off x="6380919" y="1714500"/>
            <a:ext cx="2476178" cy="4286250"/>
          </a:xfrm>
        </p:spPr>
        <p:txBody>
          <a:bodyPr/>
          <a:lstStyle>
            <a:lvl1pPr>
              <a:lnSpc>
                <a:spcPct val="110000"/>
              </a:lnSpc>
              <a:spcBef>
                <a:spcPts val="0"/>
              </a:spcBef>
              <a:defRPr sz="1000" b="0" i="0">
                <a:solidFill>
                  <a:schemeClr val="tx1"/>
                </a:solidFill>
                <a:latin typeface="IBM Plex Sans" panose="020B0503050203000203" pitchFamily="34" charset="0"/>
              </a:defRPr>
            </a:lvl1pPr>
            <a:lvl2pPr marL="91422" indent="-91422">
              <a:lnSpc>
                <a:spcPct val="110000"/>
              </a:lnSpc>
              <a:spcBef>
                <a:spcPts val="0"/>
              </a:spcBef>
              <a:defRPr sz="1000" b="0" i="0">
                <a:solidFill>
                  <a:schemeClr val="tx1"/>
                </a:solidFill>
                <a:latin typeface="IBM Plex Sans" panose="020B0503050203000203" pitchFamily="34" charset="0"/>
              </a:defRPr>
            </a:lvl2pPr>
            <a:lvl3pPr marL="182843" indent="-91422">
              <a:lnSpc>
                <a:spcPct val="110000"/>
              </a:lnSpc>
              <a:spcBef>
                <a:spcPts val="0"/>
              </a:spcBef>
              <a:defRPr sz="1000" b="0" i="0">
                <a:solidFill>
                  <a:schemeClr val="tx1"/>
                </a:solidFill>
                <a:latin typeface="IBM Plex Sans" panose="020B0503050203000203" pitchFamily="34" charset="0"/>
              </a:defRPr>
            </a:lvl3pPr>
            <a:lvl4pPr marL="274265" indent="-91422">
              <a:lnSpc>
                <a:spcPct val="110000"/>
              </a:lnSpc>
              <a:spcBef>
                <a:spcPts val="0"/>
              </a:spcBef>
              <a:defRPr sz="1000" b="0" i="0">
                <a:solidFill>
                  <a:schemeClr val="tx1"/>
                </a:solidFill>
                <a:latin typeface="IBM Plex Sans" panose="020B0503050203000203" pitchFamily="34" charset="0"/>
              </a:defRPr>
            </a:lvl4pPr>
            <a:lvl5pPr>
              <a:lnSpc>
                <a:spcPct val="110000"/>
              </a:lnSpc>
              <a:spcBef>
                <a:spcPts val="0"/>
              </a:spcBef>
              <a:defRPr sz="1000" b="0" i="0">
                <a:solidFill>
                  <a:schemeClr val="tx1"/>
                </a:solidFill>
                <a:latin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5" name="Text Placeholder 12">
            <a:extLst>
              <a:ext uri="{FF2B5EF4-FFF2-40B4-BE49-F238E27FC236}">
                <a16:creationId xmlns:a16="http://schemas.microsoft.com/office/drawing/2014/main" id="{17CD3DC6-7946-2D82-C3E4-10BC579C88DE}"/>
              </a:ext>
            </a:extLst>
          </p:cNvPr>
          <p:cNvSpPr>
            <a:spLocks noGrp="1"/>
          </p:cNvSpPr>
          <p:nvPr>
            <p:ph type="body" sz="quarter" idx="17"/>
          </p:nvPr>
        </p:nvSpPr>
        <p:spPr>
          <a:xfrm>
            <a:off x="9428522" y="288036"/>
            <a:ext cx="2479352" cy="762794"/>
          </a:xfrm>
        </p:spPr>
        <p:txBody>
          <a:bodyPr/>
          <a:lstStyle>
            <a:lvl1pPr>
              <a:lnSpc>
                <a:spcPct val="110000"/>
              </a:lnSpc>
              <a:spcBef>
                <a:spcPts val="0"/>
              </a:spcBef>
              <a:defRPr sz="1400">
                <a:solidFill>
                  <a:schemeClr val="tx1"/>
                </a:solidFill>
              </a:defRPr>
            </a:lvl1pPr>
            <a:lvl2pPr marL="127990" indent="-127990">
              <a:lnSpc>
                <a:spcPct val="110000"/>
              </a:lnSpc>
              <a:spcBef>
                <a:spcPts val="0"/>
              </a:spcBef>
              <a:defRPr sz="1400">
                <a:solidFill>
                  <a:schemeClr val="tx1"/>
                </a:solidFill>
              </a:defRPr>
            </a:lvl2pPr>
            <a:lvl3pPr marL="255981" indent="-127990">
              <a:lnSpc>
                <a:spcPct val="110000"/>
              </a:lnSpc>
              <a:spcBef>
                <a:spcPts val="0"/>
              </a:spcBef>
              <a:defRPr sz="1400">
                <a:solidFill>
                  <a:schemeClr val="tx1"/>
                </a:solidFill>
              </a:defRPr>
            </a:lvl3pPr>
            <a:lvl4pPr marL="383971" indent="-127990">
              <a:lnSpc>
                <a:spcPct val="110000"/>
              </a:lnSpc>
              <a:spcBef>
                <a:spcPts val="0"/>
              </a:spcBef>
              <a:defRPr sz="1400">
                <a:solidFill>
                  <a:schemeClr val="tx1"/>
                </a:solidFill>
              </a:defRPr>
            </a:lvl4pPr>
            <a:lvl5pPr>
              <a:lnSpc>
                <a:spcPct val="110000"/>
              </a:lnSpc>
              <a:spcBef>
                <a:spcPts val="0"/>
              </a:spcBef>
              <a:defRPr sz="14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10" name="Text Placeholder 8">
            <a:extLst>
              <a:ext uri="{FF2B5EF4-FFF2-40B4-BE49-F238E27FC236}">
                <a16:creationId xmlns:a16="http://schemas.microsoft.com/office/drawing/2014/main" id="{A501ADC5-5846-FF23-F5DB-93E8D05863E8}"/>
              </a:ext>
            </a:extLst>
          </p:cNvPr>
          <p:cNvSpPr>
            <a:spLocks noGrp="1"/>
          </p:cNvSpPr>
          <p:nvPr>
            <p:ph type="body" sz="quarter" idx="19"/>
          </p:nvPr>
        </p:nvSpPr>
        <p:spPr>
          <a:xfrm>
            <a:off x="9431697" y="1714500"/>
            <a:ext cx="2476178" cy="4286250"/>
          </a:xfrm>
        </p:spPr>
        <p:txBody>
          <a:bodyPr/>
          <a:lstStyle>
            <a:lvl1pPr>
              <a:lnSpc>
                <a:spcPct val="110000"/>
              </a:lnSpc>
              <a:spcBef>
                <a:spcPts val="0"/>
              </a:spcBef>
              <a:defRPr sz="1000" b="0" i="0">
                <a:solidFill>
                  <a:schemeClr val="tx1"/>
                </a:solidFill>
                <a:latin typeface="IBM Plex Sans" panose="020B0503050203000203" pitchFamily="34" charset="0"/>
              </a:defRPr>
            </a:lvl1pPr>
            <a:lvl2pPr marL="91422" indent="-91422">
              <a:lnSpc>
                <a:spcPct val="110000"/>
              </a:lnSpc>
              <a:spcBef>
                <a:spcPts val="0"/>
              </a:spcBef>
              <a:defRPr sz="1000" b="0" i="0">
                <a:solidFill>
                  <a:schemeClr val="tx1"/>
                </a:solidFill>
                <a:latin typeface="IBM Plex Sans" panose="020B0503050203000203" pitchFamily="34" charset="0"/>
              </a:defRPr>
            </a:lvl2pPr>
            <a:lvl3pPr marL="182843" indent="-91422">
              <a:lnSpc>
                <a:spcPct val="110000"/>
              </a:lnSpc>
              <a:spcBef>
                <a:spcPts val="0"/>
              </a:spcBef>
              <a:defRPr sz="1000" b="0" i="0">
                <a:solidFill>
                  <a:schemeClr val="tx1"/>
                </a:solidFill>
                <a:latin typeface="IBM Plex Sans" panose="020B0503050203000203" pitchFamily="34" charset="0"/>
              </a:defRPr>
            </a:lvl3pPr>
            <a:lvl4pPr marL="274265" indent="-91422">
              <a:lnSpc>
                <a:spcPct val="110000"/>
              </a:lnSpc>
              <a:spcBef>
                <a:spcPts val="0"/>
              </a:spcBef>
              <a:defRPr sz="1000" b="0" i="0">
                <a:solidFill>
                  <a:schemeClr val="tx1"/>
                </a:solidFill>
                <a:latin typeface="IBM Plex Sans" panose="020B0503050203000203" pitchFamily="34" charset="0"/>
              </a:defRPr>
            </a:lvl4pPr>
            <a:lvl5pPr>
              <a:lnSpc>
                <a:spcPct val="110000"/>
              </a:lnSpc>
              <a:spcBef>
                <a:spcPts val="0"/>
              </a:spcBef>
              <a:defRPr sz="1000" b="0" i="0">
                <a:solidFill>
                  <a:schemeClr val="tx1"/>
                </a:solidFill>
                <a:latin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6" name="Footer Placeholder 5">
            <a:extLst>
              <a:ext uri="{FF2B5EF4-FFF2-40B4-BE49-F238E27FC236}">
                <a16:creationId xmlns:a16="http://schemas.microsoft.com/office/drawing/2014/main" id="{A3AE734E-170F-6CE2-C852-A644ACB8F409}"/>
              </a:ext>
            </a:extLst>
          </p:cNvPr>
          <p:cNvSpPr>
            <a:spLocks noGrp="1"/>
          </p:cNvSpPr>
          <p:nvPr>
            <p:ph type="ftr" sz="quarter" idx="20"/>
          </p:nvPr>
        </p:nvSpPr>
        <p:spPr/>
        <p:txBody>
          <a:bodyPr/>
          <a:lstStyle/>
          <a:p>
            <a:endParaRPr lang="en-US" dirty="0"/>
          </a:p>
        </p:txBody>
      </p:sp>
      <p:sp>
        <p:nvSpPr>
          <p:cNvPr id="7" name="Slide Number">
            <a:extLst>
              <a:ext uri="{FF2B5EF4-FFF2-40B4-BE49-F238E27FC236}">
                <a16:creationId xmlns:a16="http://schemas.microsoft.com/office/drawing/2014/main" id="{8CF1D655-1791-BEF3-D8AA-E589057E73AC}"/>
              </a:ext>
            </a:extLst>
          </p:cNvPr>
          <p:cNvSpPr txBox="1">
            <a:spLocks noGrp="1"/>
          </p:cNvSpPr>
          <p:nvPr>
            <p:ph type="sldNum" sz="quarter" idx="4"/>
          </p:nvPr>
        </p:nvSpPr>
        <p:spPr>
          <a:xfrm>
            <a:off x="11769264" y="6469419"/>
            <a:ext cx="135436"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795937553"/>
      </p:ext>
    </p:extLst>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2 columns, dividers, pictogram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287999" y="192024"/>
            <a:ext cx="2474590" cy="570707"/>
          </a:xfrm>
        </p:spPr>
        <p:txBody>
          <a:bodyPr/>
          <a:lstStyle>
            <a:lvl1pPr>
              <a:lnSpc>
                <a:spcPct val="100000"/>
              </a:lnSpc>
              <a:defRPr sz="3199">
                <a:solidFill>
                  <a:schemeClr val="tx2"/>
                </a:solidFill>
              </a:defRPr>
            </a:lvl1pPr>
          </a:lstStyle>
          <a:p>
            <a:r>
              <a:rPr lang="en-GB"/>
              <a:t>Click to edit Master title style</a:t>
            </a:r>
            <a:endParaRPr lang="en-US" dirty="0"/>
          </a:p>
        </p:txBody>
      </p:sp>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p:nvPr>
        </p:nvSpPr>
        <p:spPr>
          <a:xfrm>
            <a:off x="3334142" y="192024"/>
            <a:ext cx="2477765" cy="570706"/>
          </a:xfrm>
        </p:spPr>
        <p:txBody>
          <a:bodyPr/>
          <a:lstStyle>
            <a:lvl1pPr>
              <a:lnSpc>
                <a:spcPct val="100000"/>
              </a:lnSpc>
              <a:spcBef>
                <a:spcPts val="0"/>
              </a:spcBef>
              <a:defRPr sz="3199">
                <a:solidFill>
                  <a:schemeClr val="tx2"/>
                </a:solidFill>
              </a:defRPr>
            </a:lvl1pPr>
            <a:lvl2pPr>
              <a:lnSpc>
                <a:spcPct val="90000"/>
              </a:lnSpc>
              <a:spcBef>
                <a:spcPts val="0"/>
              </a:spcBef>
              <a:defRPr sz="1400"/>
            </a:lvl2pPr>
            <a:lvl3pPr>
              <a:lnSpc>
                <a:spcPct val="90000"/>
              </a:lnSpc>
              <a:spcBef>
                <a:spcPts val="0"/>
              </a:spcBef>
              <a:defRPr sz="1400"/>
            </a:lvl3pPr>
            <a:lvl4pPr>
              <a:lnSpc>
                <a:spcPct val="90000"/>
              </a:lnSpc>
              <a:spcBef>
                <a:spcPts val="0"/>
              </a:spcBef>
              <a:defRPr sz="1400"/>
            </a:lvl4pPr>
            <a:lvl5pPr>
              <a:lnSpc>
                <a:spcPct val="90000"/>
              </a:lnSpc>
              <a:spcBef>
                <a:spcPts val="0"/>
              </a:spcBef>
              <a:defRPr sz="1400"/>
            </a:lvl5pPr>
          </a:lstStyle>
          <a:p>
            <a:pPr lvl="0"/>
            <a:r>
              <a:rPr lang="en-GB"/>
              <a:t>Click to edit Master text styles</a:t>
            </a:r>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3333316" y="1714500"/>
            <a:ext cx="2475384" cy="4286250"/>
          </a:xfrm>
        </p:spPr>
        <p:txBody>
          <a:bodyPr/>
          <a:lstStyle>
            <a:lvl1pPr>
              <a:spcBef>
                <a:spcPts val="0"/>
              </a:spcBef>
              <a:defRPr sz="1400" b="0" i="0">
                <a:solidFill>
                  <a:schemeClr val="tx1"/>
                </a:solidFill>
                <a:latin typeface="IBM Plex Sans Light" panose="020B0403050203000203" pitchFamily="34" charset="0"/>
              </a:defRPr>
            </a:lvl1pPr>
            <a:lvl2pPr marL="127990" indent="-127990">
              <a:spcBef>
                <a:spcPts val="0"/>
              </a:spcBef>
              <a:defRPr sz="1400" b="0" i="0">
                <a:solidFill>
                  <a:schemeClr val="tx1"/>
                </a:solidFill>
                <a:latin typeface="IBM Plex Sans Light" panose="020B0403050203000203" pitchFamily="34" charset="0"/>
              </a:defRPr>
            </a:lvl2pPr>
            <a:lvl3pPr marL="255981" indent="-127990">
              <a:spcBef>
                <a:spcPts val="0"/>
              </a:spcBef>
              <a:defRPr sz="1400" b="0" i="0">
                <a:solidFill>
                  <a:schemeClr val="tx1"/>
                </a:solidFill>
                <a:latin typeface="IBM Plex Sans Light" panose="020B0403050203000203" pitchFamily="34" charset="0"/>
              </a:defRPr>
            </a:lvl3pPr>
            <a:lvl4pPr marL="383971" indent="-127990">
              <a:spcBef>
                <a:spcPts val="0"/>
              </a:spcBef>
              <a:defRPr sz="1400" b="0" i="0">
                <a:solidFill>
                  <a:schemeClr val="tx1"/>
                </a:solidFill>
                <a:latin typeface="IBM Plex Sans Light" panose="020B0403050203000203" pitchFamily="34" charset="0"/>
              </a:defRPr>
            </a:lvl4pPr>
            <a:lvl5pPr>
              <a:spcBef>
                <a:spcPts val="0"/>
              </a:spcBef>
              <a:defRPr sz="1400" b="0" i="0">
                <a:solidFill>
                  <a:schemeClr val="tx1"/>
                </a:solidFill>
                <a:latin typeface="IBM Plex Sans Light" panose="020B04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cxnSp>
        <p:nvCxnSpPr>
          <p:cNvPr id="13" name="Straight Connector 12" descr="Vertical column divider">
            <a:extLst>
              <a:ext uri="{FF2B5EF4-FFF2-40B4-BE49-F238E27FC236}">
                <a16:creationId xmlns:a16="http://schemas.microsoft.com/office/drawing/2014/main" id="{202744BD-C7A4-D538-2E19-AA279C025A21}"/>
              </a:ext>
            </a:extLst>
          </p:cNvPr>
          <p:cNvCxnSpPr/>
          <p:nvPr userDrawn="1"/>
        </p:nvCxnSpPr>
        <p:spPr bwMode="auto">
          <a:xfrm>
            <a:off x="6093683" y="284957"/>
            <a:ext cx="0" cy="5715794"/>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5" name="Picture Placeholder 4" descr="Place pictogram here">
            <a:extLst>
              <a:ext uri="{FF2B5EF4-FFF2-40B4-BE49-F238E27FC236}">
                <a16:creationId xmlns:a16="http://schemas.microsoft.com/office/drawing/2014/main" id="{4E8FFEFF-CCD0-A436-418A-5FB8624CCC89}"/>
              </a:ext>
            </a:extLst>
          </p:cNvPr>
          <p:cNvSpPr>
            <a:spLocks noGrp="1" noChangeAspect="1"/>
          </p:cNvSpPr>
          <p:nvPr>
            <p:ph type="pic" sz="quarter" idx="16" hasCustomPrompt="1"/>
          </p:nvPr>
        </p:nvSpPr>
        <p:spPr>
          <a:xfrm>
            <a:off x="6380919" y="288036"/>
            <a:ext cx="457776" cy="457200"/>
          </a:xfrm>
        </p:spPr>
        <p:txBody>
          <a:bodyPr anchor="ctr"/>
          <a:lstStyle>
            <a:lvl1pPr algn="ctr">
              <a:defRPr sz="800">
                <a:solidFill>
                  <a:schemeClr val="tx1"/>
                </a:solidFill>
              </a:defRPr>
            </a:lvl1pPr>
          </a:lstStyle>
          <a:p>
            <a:r>
              <a:rPr lang="en-US" dirty="0"/>
              <a:t>Pictogram</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6382988" y="1714500"/>
            <a:ext cx="2476178" cy="4286250"/>
          </a:xfrm>
        </p:spPr>
        <p:txBody>
          <a:bodyPr/>
          <a:lstStyle>
            <a:lvl1pPr>
              <a:spcBef>
                <a:spcPts val="0"/>
              </a:spcBef>
              <a:defRPr sz="1000" b="0" i="0">
                <a:solidFill>
                  <a:schemeClr val="tx1"/>
                </a:solidFill>
                <a:latin typeface="IBM Plex Sans" panose="020B0503050203000203" pitchFamily="34" charset="0"/>
              </a:defRPr>
            </a:lvl1pPr>
            <a:lvl2pPr marL="91422" indent="-91422">
              <a:spcBef>
                <a:spcPts val="0"/>
              </a:spcBef>
              <a:defRPr sz="1000" b="0" i="0">
                <a:solidFill>
                  <a:schemeClr val="tx1"/>
                </a:solidFill>
                <a:latin typeface="IBM Plex Sans" panose="020B0503050203000203" pitchFamily="34" charset="0"/>
              </a:defRPr>
            </a:lvl2pPr>
            <a:lvl3pPr marL="182843" indent="-91422">
              <a:spcBef>
                <a:spcPts val="0"/>
              </a:spcBef>
              <a:defRPr sz="1000" b="0" i="0">
                <a:solidFill>
                  <a:schemeClr val="tx1"/>
                </a:solidFill>
                <a:latin typeface="IBM Plex Sans" panose="020B0503050203000203" pitchFamily="34" charset="0"/>
              </a:defRPr>
            </a:lvl3pPr>
            <a:lvl4pPr marL="274265" indent="-91422">
              <a:spcBef>
                <a:spcPts val="0"/>
              </a:spcBef>
              <a:defRPr sz="1000" b="0" i="0">
                <a:solidFill>
                  <a:schemeClr val="tx1"/>
                </a:solidFill>
                <a:latin typeface="IBM Plex Sans" panose="020B0503050203000203" pitchFamily="34" charset="0"/>
              </a:defRPr>
            </a:lvl4pPr>
            <a:lvl5pPr>
              <a:spcBef>
                <a:spcPts val="0"/>
              </a:spcBef>
              <a:defRPr sz="1000" b="0" i="0">
                <a:solidFill>
                  <a:schemeClr val="tx1"/>
                </a:solidFill>
                <a:latin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cxnSp>
        <p:nvCxnSpPr>
          <p:cNvPr id="14" name="Straight Connector 13" descr="Vertical column divider">
            <a:extLst>
              <a:ext uri="{FF2B5EF4-FFF2-40B4-BE49-F238E27FC236}">
                <a16:creationId xmlns:a16="http://schemas.microsoft.com/office/drawing/2014/main" id="{ADCE883F-3781-7F7E-8236-8BB5CEBAD77C}"/>
              </a:ext>
            </a:extLst>
          </p:cNvPr>
          <p:cNvCxnSpPr/>
          <p:nvPr userDrawn="1"/>
        </p:nvCxnSpPr>
        <p:spPr bwMode="auto">
          <a:xfrm>
            <a:off x="9142810" y="284957"/>
            <a:ext cx="0" cy="5715794"/>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2" name="Picture Placeholder 11" descr="Place pictogram here">
            <a:extLst>
              <a:ext uri="{FF2B5EF4-FFF2-40B4-BE49-F238E27FC236}">
                <a16:creationId xmlns:a16="http://schemas.microsoft.com/office/drawing/2014/main" id="{484E55D7-CBB2-992D-3E77-5CB7B7CADA9C}"/>
              </a:ext>
            </a:extLst>
          </p:cNvPr>
          <p:cNvSpPr>
            <a:spLocks noGrp="1" noChangeAspect="1"/>
          </p:cNvSpPr>
          <p:nvPr>
            <p:ph type="pic" sz="quarter" idx="17" hasCustomPrompt="1"/>
          </p:nvPr>
        </p:nvSpPr>
        <p:spPr>
          <a:xfrm>
            <a:off x="9428523" y="288036"/>
            <a:ext cx="457776" cy="457200"/>
          </a:xfrm>
        </p:spPr>
        <p:txBody>
          <a:bodyPr anchor="ctr"/>
          <a:lstStyle>
            <a:lvl1pPr algn="ctr">
              <a:defRPr sz="800">
                <a:solidFill>
                  <a:schemeClr val="tx1"/>
                </a:solidFill>
              </a:defRPr>
            </a:lvl1pPr>
          </a:lstStyle>
          <a:p>
            <a:r>
              <a:rPr lang="en-US" dirty="0"/>
              <a:t>Pictogram</a:t>
            </a:r>
          </a:p>
        </p:txBody>
      </p:sp>
      <p:sp>
        <p:nvSpPr>
          <p:cNvPr id="11" name="Text Placeholder 10">
            <a:extLst>
              <a:ext uri="{FF2B5EF4-FFF2-40B4-BE49-F238E27FC236}">
                <a16:creationId xmlns:a16="http://schemas.microsoft.com/office/drawing/2014/main" id="{1E0D5184-93C0-B658-7967-FBC78C38A518}"/>
              </a:ext>
            </a:extLst>
          </p:cNvPr>
          <p:cNvSpPr>
            <a:spLocks noGrp="1"/>
          </p:cNvSpPr>
          <p:nvPr>
            <p:ph type="body" sz="quarter" idx="14"/>
          </p:nvPr>
        </p:nvSpPr>
        <p:spPr>
          <a:xfrm>
            <a:off x="9430591" y="1714500"/>
            <a:ext cx="2479352" cy="4286250"/>
          </a:xfrm>
        </p:spPr>
        <p:txBody>
          <a:bodyPr/>
          <a:lstStyle>
            <a:lvl1pPr>
              <a:spcBef>
                <a:spcPts val="0"/>
              </a:spcBef>
              <a:defRPr sz="1000" b="0" i="0">
                <a:solidFill>
                  <a:schemeClr val="tx1"/>
                </a:solidFill>
                <a:latin typeface="IBM Plex Sans" panose="020B0503050203000203" pitchFamily="34" charset="0"/>
              </a:defRPr>
            </a:lvl1pPr>
            <a:lvl2pPr marL="91422" indent="-91422">
              <a:spcBef>
                <a:spcPts val="0"/>
              </a:spcBef>
              <a:defRPr sz="1000" b="0" i="0">
                <a:solidFill>
                  <a:schemeClr val="tx1"/>
                </a:solidFill>
                <a:latin typeface="IBM Plex Sans" panose="020B0503050203000203" pitchFamily="34" charset="0"/>
              </a:defRPr>
            </a:lvl2pPr>
            <a:lvl3pPr marL="182843" indent="-91422">
              <a:spcBef>
                <a:spcPts val="0"/>
              </a:spcBef>
              <a:defRPr sz="1000" b="0" i="0">
                <a:solidFill>
                  <a:schemeClr val="tx1"/>
                </a:solidFill>
                <a:latin typeface="IBM Plex Sans" panose="020B0503050203000203" pitchFamily="34" charset="0"/>
              </a:defRPr>
            </a:lvl3pPr>
            <a:lvl4pPr marL="274265" indent="-91422">
              <a:spcBef>
                <a:spcPts val="0"/>
              </a:spcBef>
              <a:defRPr sz="1000" b="0" i="0">
                <a:solidFill>
                  <a:schemeClr val="tx1"/>
                </a:solidFill>
                <a:latin typeface="IBM Plex Sans" panose="020B0503050203000203" pitchFamily="34" charset="0"/>
              </a:defRPr>
            </a:lvl4pPr>
            <a:lvl5pPr>
              <a:spcBef>
                <a:spcPts val="0"/>
              </a:spcBef>
              <a:defRPr sz="1000" b="0" i="0">
                <a:solidFill>
                  <a:schemeClr val="tx1"/>
                </a:solidFill>
                <a:latin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4" name="Footer Placeholder 3">
            <a:extLst>
              <a:ext uri="{FF2B5EF4-FFF2-40B4-BE49-F238E27FC236}">
                <a16:creationId xmlns:a16="http://schemas.microsoft.com/office/drawing/2014/main" id="{87B96A2B-2DD4-AEBB-75C4-9215E33D2664}"/>
              </a:ext>
            </a:extLst>
          </p:cNvPr>
          <p:cNvSpPr>
            <a:spLocks noGrp="1"/>
          </p:cNvSpPr>
          <p:nvPr>
            <p:ph type="ftr" sz="quarter" idx="18"/>
          </p:nvPr>
        </p:nvSpPr>
        <p:spPr/>
        <p:txBody>
          <a:bodyPr/>
          <a:lstStyle/>
          <a:p>
            <a:endParaRPr lang="en-US" dirty="0"/>
          </a:p>
        </p:txBody>
      </p:sp>
      <p:sp>
        <p:nvSpPr>
          <p:cNvPr id="8" name="Slide Number">
            <a:extLst>
              <a:ext uri="{FF2B5EF4-FFF2-40B4-BE49-F238E27FC236}">
                <a16:creationId xmlns:a16="http://schemas.microsoft.com/office/drawing/2014/main" id="{FE28AB83-26B6-464D-000B-077BBC188616}"/>
              </a:ext>
            </a:extLst>
          </p:cNvPr>
          <p:cNvSpPr txBox="1">
            <a:spLocks noGrp="1"/>
          </p:cNvSpPr>
          <p:nvPr>
            <p:ph type="sldNum" sz="quarter" idx="4"/>
          </p:nvPr>
        </p:nvSpPr>
        <p:spPr>
          <a:xfrm>
            <a:off x="11769264" y="6469419"/>
            <a:ext cx="135436"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3176352294"/>
      </p:ext>
    </p:extLst>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oxes, 4 stacked wide, pictograms">
    <p:bg>
      <p:bgPr>
        <a:solidFill>
          <a:schemeClr val="bg1"/>
        </a:solidFill>
        <a:effectLst/>
      </p:bgPr>
    </p:bg>
    <p:spTree>
      <p:nvGrpSpPr>
        <p:cNvPr id="1" name=""/>
        <p:cNvGrpSpPr/>
        <p:nvPr/>
      </p:nvGrpSpPr>
      <p:grpSpPr>
        <a:xfrm>
          <a:off x="0" y="0"/>
          <a:ext cx="0" cy="0"/>
          <a:chOff x="0" y="0"/>
          <a:chExt cx="0" cy="0"/>
        </a:xfrm>
      </p:grpSpPr>
      <p:sp>
        <p:nvSpPr>
          <p:cNvPr id="13" name="Picture Placeholder 12" descr="Place pictogram here">
            <a:extLst>
              <a:ext uri="{FF2B5EF4-FFF2-40B4-BE49-F238E27FC236}">
                <a16:creationId xmlns:a16="http://schemas.microsoft.com/office/drawing/2014/main" id="{30AB5158-BCB8-39EE-DA85-F2CD01699FBB}"/>
              </a:ext>
            </a:extLst>
          </p:cNvPr>
          <p:cNvSpPr>
            <a:spLocks noGrp="1"/>
          </p:cNvSpPr>
          <p:nvPr>
            <p:ph type="pic" sz="quarter" idx="15" hasCustomPrompt="1"/>
          </p:nvPr>
        </p:nvSpPr>
        <p:spPr>
          <a:xfrm>
            <a:off x="287998" y="288036"/>
            <a:ext cx="607997" cy="608076"/>
          </a:xfrm>
        </p:spPr>
        <p:txBody>
          <a:bodyPr anchor="ctr"/>
          <a:lstStyle>
            <a:lvl1pPr algn="ctr">
              <a:defRPr sz="800"/>
            </a:lvl1pPr>
          </a:lstStyle>
          <a:p>
            <a:r>
              <a:rPr lang="en-US" dirty="0"/>
              <a:t>Pictogram</a:t>
            </a:r>
          </a:p>
        </p:txBody>
      </p:sp>
      <p:sp>
        <p:nvSpPr>
          <p:cNvPr id="5" name="Text Placeholder 4">
            <a:extLst>
              <a:ext uri="{FF2B5EF4-FFF2-40B4-BE49-F238E27FC236}">
                <a16:creationId xmlns:a16="http://schemas.microsoft.com/office/drawing/2014/main" id="{931099CB-CB87-D5D5-506D-4B49C08161D3}"/>
              </a:ext>
            </a:extLst>
          </p:cNvPr>
          <p:cNvSpPr>
            <a:spLocks noGrp="1"/>
          </p:cNvSpPr>
          <p:nvPr>
            <p:ph type="body" sz="quarter" idx="11"/>
          </p:nvPr>
        </p:nvSpPr>
        <p:spPr>
          <a:xfrm>
            <a:off x="287999" y="1239012"/>
            <a:ext cx="3334903" cy="1524000"/>
          </a:xfrm>
        </p:spPr>
        <p:txBody>
          <a:bodyPr/>
          <a:lstStyle>
            <a:lvl1pPr>
              <a:lnSpc>
                <a:spcPct val="100000"/>
              </a:lnSpc>
              <a:spcBef>
                <a:spcPts val="0"/>
              </a:spcBef>
              <a:defRPr sz="2200">
                <a:solidFill>
                  <a:schemeClr val="tx1"/>
                </a:solidFill>
              </a:defRPr>
            </a:lvl1pPr>
            <a:lvl2pPr marL="201128" indent="-201128">
              <a:lnSpc>
                <a:spcPct val="100000"/>
              </a:lnSpc>
              <a:spcBef>
                <a:spcPts val="0"/>
              </a:spcBef>
              <a:defRPr sz="2200">
                <a:solidFill>
                  <a:schemeClr val="tx1"/>
                </a:solidFill>
              </a:defRPr>
            </a:lvl2pPr>
            <a:lvl3pPr marL="402256" indent="-201128">
              <a:lnSpc>
                <a:spcPct val="100000"/>
              </a:lnSpc>
              <a:spcBef>
                <a:spcPts val="0"/>
              </a:spcBef>
              <a:defRPr sz="2200">
                <a:solidFill>
                  <a:schemeClr val="tx1"/>
                </a:solidFill>
              </a:defRPr>
            </a:lvl3pPr>
            <a:lvl4pPr marL="557672" indent="-201128">
              <a:lnSpc>
                <a:spcPct val="100000"/>
              </a:lnSpc>
              <a:spcBef>
                <a:spcPts val="0"/>
              </a:spcBef>
              <a:defRPr sz="2200">
                <a:solidFill>
                  <a:schemeClr val="tx1"/>
                </a:solidFill>
              </a:defRPr>
            </a:lvl4pPr>
            <a:lvl5pPr>
              <a:lnSpc>
                <a:spcPct val="100000"/>
              </a:lnSpc>
              <a:spcBef>
                <a:spcPts val="0"/>
              </a:spcBef>
              <a:defRPr sz="22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cxnSp>
        <p:nvCxnSpPr>
          <p:cNvPr id="14" name="Straight Connector 13" descr="Vertical column divider ">
            <a:extLst>
              <a:ext uri="{FF2B5EF4-FFF2-40B4-BE49-F238E27FC236}">
                <a16:creationId xmlns:a16="http://schemas.microsoft.com/office/drawing/2014/main" id="{00A530A6-2F26-DA70-D0D9-6DD90453CEC1}"/>
              </a:ext>
            </a:extLst>
          </p:cNvPr>
          <p:cNvCxnSpPr/>
          <p:nvPr userDrawn="1"/>
        </p:nvCxnSpPr>
        <p:spPr bwMode="auto">
          <a:xfrm>
            <a:off x="6095206" y="284957"/>
            <a:ext cx="0" cy="5715794"/>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5" name="Picture Placeholder 14" descr="Place pictogram here">
            <a:extLst>
              <a:ext uri="{FF2B5EF4-FFF2-40B4-BE49-F238E27FC236}">
                <a16:creationId xmlns:a16="http://schemas.microsoft.com/office/drawing/2014/main" id="{3C3730E5-61EB-7405-CC85-AB04242CDBC4}"/>
              </a:ext>
            </a:extLst>
          </p:cNvPr>
          <p:cNvSpPr>
            <a:spLocks noGrp="1"/>
          </p:cNvSpPr>
          <p:nvPr>
            <p:ph type="pic" sz="quarter" idx="16" hasCustomPrompt="1"/>
          </p:nvPr>
        </p:nvSpPr>
        <p:spPr>
          <a:xfrm>
            <a:off x="6380919" y="288036"/>
            <a:ext cx="607997" cy="608076"/>
          </a:xfrm>
        </p:spPr>
        <p:txBody>
          <a:bodyPr anchor="ctr"/>
          <a:lstStyle>
            <a:lvl1pPr algn="ctr">
              <a:defRPr sz="800"/>
            </a:lvl1pPr>
          </a:lstStyle>
          <a:p>
            <a:r>
              <a:rPr lang="en-US" dirty="0"/>
              <a:t>Pictogram</a:t>
            </a:r>
          </a:p>
        </p:txBody>
      </p:sp>
      <p:sp>
        <p:nvSpPr>
          <p:cNvPr id="7" name="Text Placeholder 6">
            <a:extLst>
              <a:ext uri="{FF2B5EF4-FFF2-40B4-BE49-F238E27FC236}">
                <a16:creationId xmlns:a16="http://schemas.microsoft.com/office/drawing/2014/main" id="{FC1DA3C4-E728-0E45-C91D-8EDF4B495FFC}"/>
              </a:ext>
            </a:extLst>
          </p:cNvPr>
          <p:cNvSpPr>
            <a:spLocks noGrp="1"/>
          </p:cNvSpPr>
          <p:nvPr>
            <p:ph type="body" sz="quarter" idx="12"/>
          </p:nvPr>
        </p:nvSpPr>
        <p:spPr>
          <a:xfrm>
            <a:off x="6380919" y="1238250"/>
            <a:ext cx="3333316" cy="1524000"/>
          </a:xfrm>
        </p:spPr>
        <p:txBody>
          <a:bodyPr/>
          <a:lstStyle>
            <a:lvl1pPr>
              <a:lnSpc>
                <a:spcPct val="100000"/>
              </a:lnSpc>
              <a:spcBef>
                <a:spcPts val="0"/>
              </a:spcBef>
              <a:defRPr sz="2200">
                <a:solidFill>
                  <a:schemeClr val="tx1"/>
                </a:solidFill>
              </a:defRPr>
            </a:lvl1pPr>
            <a:lvl2pPr marL="201128" indent="-201128">
              <a:lnSpc>
                <a:spcPct val="100000"/>
              </a:lnSpc>
              <a:spcBef>
                <a:spcPts val="0"/>
              </a:spcBef>
              <a:defRPr sz="2200">
                <a:solidFill>
                  <a:schemeClr val="tx1"/>
                </a:solidFill>
              </a:defRPr>
            </a:lvl2pPr>
            <a:lvl3pPr marL="402256" indent="-201128">
              <a:lnSpc>
                <a:spcPct val="100000"/>
              </a:lnSpc>
              <a:spcBef>
                <a:spcPts val="0"/>
              </a:spcBef>
              <a:defRPr sz="2200">
                <a:solidFill>
                  <a:schemeClr val="tx1"/>
                </a:solidFill>
              </a:defRPr>
            </a:lvl3pPr>
            <a:lvl4pPr marL="557672" indent="-201128">
              <a:lnSpc>
                <a:spcPct val="100000"/>
              </a:lnSpc>
              <a:spcBef>
                <a:spcPts val="0"/>
              </a:spcBef>
              <a:defRPr sz="2200">
                <a:solidFill>
                  <a:schemeClr val="tx1"/>
                </a:solidFill>
              </a:defRPr>
            </a:lvl4pPr>
            <a:lvl5pPr>
              <a:lnSpc>
                <a:spcPct val="100000"/>
              </a:lnSpc>
              <a:spcBef>
                <a:spcPts val="0"/>
              </a:spcBef>
              <a:defRPr sz="22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cxnSp>
        <p:nvCxnSpPr>
          <p:cNvPr id="16" name="Straight Connector 15" descr="Horizontal row divider">
            <a:extLst>
              <a:ext uri="{FF2B5EF4-FFF2-40B4-BE49-F238E27FC236}">
                <a16:creationId xmlns:a16="http://schemas.microsoft.com/office/drawing/2014/main" id="{9C5483A0-0E31-72CE-21C3-6248FAEBC09A}"/>
              </a:ext>
            </a:extLst>
          </p:cNvPr>
          <p:cNvCxnSpPr/>
          <p:nvPr userDrawn="1"/>
        </p:nvCxnSpPr>
        <p:spPr bwMode="auto">
          <a:xfrm>
            <a:off x="284126" y="3048000"/>
            <a:ext cx="11620574"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7" name="Picture Placeholder 16" descr="Place pictogram here">
            <a:extLst>
              <a:ext uri="{FF2B5EF4-FFF2-40B4-BE49-F238E27FC236}">
                <a16:creationId xmlns:a16="http://schemas.microsoft.com/office/drawing/2014/main" id="{62C94928-6A9B-2EA7-301C-71E5F2547C8A}"/>
              </a:ext>
            </a:extLst>
          </p:cNvPr>
          <p:cNvSpPr>
            <a:spLocks noGrp="1"/>
          </p:cNvSpPr>
          <p:nvPr>
            <p:ph type="pic" sz="quarter" idx="17" hasCustomPrompt="1"/>
          </p:nvPr>
        </p:nvSpPr>
        <p:spPr>
          <a:xfrm>
            <a:off x="287998" y="3236976"/>
            <a:ext cx="607997" cy="608076"/>
          </a:xfrm>
        </p:spPr>
        <p:txBody>
          <a:bodyPr anchor="ctr"/>
          <a:lstStyle>
            <a:lvl1pPr algn="ctr">
              <a:defRPr sz="800"/>
            </a:lvl1pPr>
          </a:lstStyle>
          <a:p>
            <a:r>
              <a:rPr lang="en-US" dirty="0"/>
              <a:t>Pictogram</a:t>
            </a:r>
          </a:p>
        </p:txBody>
      </p:sp>
      <p:sp>
        <p:nvSpPr>
          <p:cNvPr id="9" name="Text Placeholder 8">
            <a:extLst>
              <a:ext uri="{FF2B5EF4-FFF2-40B4-BE49-F238E27FC236}">
                <a16:creationId xmlns:a16="http://schemas.microsoft.com/office/drawing/2014/main" id="{B0565063-698E-31B0-B619-B99A9A0B3DB6}"/>
              </a:ext>
            </a:extLst>
          </p:cNvPr>
          <p:cNvSpPr>
            <a:spLocks noGrp="1"/>
          </p:cNvSpPr>
          <p:nvPr>
            <p:ph type="body" sz="quarter" idx="13"/>
          </p:nvPr>
        </p:nvSpPr>
        <p:spPr>
          <a:xfrm>
            <a:off x="287998" y="4192524"/>
            <a:ext cx="3334904" cy="1524000"/>
          </a:xfrm>
        </p:spPr>
        <p:txBody>
          <a:bodyPr/>
          <a:lstStyle>
            <a:lvl1pPr>
              <a:lnSpc>
                <a:spcPct val="100000"/>
              </a:lnSpc>
              <a:spcBef>
                <a:spcPts val="0"/>
              </a:spcBef>
              <a:defRPr sz="2200">
                <a:solidFill>
                  <a:schemeClr val="tx1"/>
                </a:solidFill>
              </a:defRPr>
            </a:lvl1pPr>
            <a:lvl2pPr marL="201128" indent="-201128">
              <a:lnSpc>
                <a:spcPct val="100000"/>
              </a:lnSpc>
              <a:spcBef>
                <a:spcPts val="0"/>
              </a:spcBef>
              <a:defRPr sz="2200">
                <a:solidFill>
                  <a:schemeClr val="tx1"/>
                </a:solidFill>
              </a:defRPr>
            </a:lvl2pPr>
            <a:lvl3pPr marL="402256" indent="-201128">
              <a:lnSpc>
                <a:spcPct val="100000"/>
              </a:lnSpc>
              <a:spcBef>
                <a:spcPts val="0"/>
              </a:spcBef>
              <a:defRPr sz="2200">
                <a:solidFill>
                  <a:schemeClr val="tx1"/>
                </a:solidFill>
              </a:defRPr>
            </a:lvl3pPr>
            <a:lvl4pPr marL="557672" indent="-201128">
              <a:lnSpc>
                <a:spcPct val="100000"/>
              </a:lnSpc>
              <a:spcBef>
                <a:spcPts val="0"/>
              </a:spcBef>
              <a:defRPr sz="2200">
                <a:solidFill>
                  <a:schemeClr val="tx1"/>
                </a:solidFill>
              </a:defRPr>
            </a:lvl4pPr>
            <a:lvl5pPr>
              <a:lnSpc>
                <a:spcPct val="100000"/>
              </a:lnSpc>
              <a:spcBef>
                <a:spcPts val="0"/>
              </a:spcBef>
              <a:defRPr sz="22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19" name="Picture Placeholder 18" descr="Place pictogram here">
            <a:extLst>
              <a:ext uri="{FF2B5EF4-FFF2-40B4-BE49-F238E27FC236}">
                <a16:creationId xmlns:a16="http://schemas.microsoft.com/office/drawing/2014/main" id="{2E840026-2FAF-826F-DCFD-3FF0082B0823}"/>
              </a:ext>
            </a:extLst>
          </p:cNvPr>
          <p:cNvSpPr>
            <a:spLocks noGrp="1"/>
          </p:cNvSpPr>
          <p:nvPr>
            <p:ph type="pic" sz="quarter" idx="18" hasCustomPrompt="1"/>
          </p:nvPr>
        </p:nvSpPr>
        <p:spPr>
          <a:xfrm>
            <a:off x="6380919" y="3238500"/>
            <a:ext cx="607997" cy="608076"/>
          </a:xfrm>
        </p:spPr>
        <p:txBody>
          <a:bodyPr anchor="ctr"/>
          <a:lstStyle>
            <a:lvl1pPr algn="ctr">
              <a:defRPr sz="800"/>
            </a:lvl1pPr>
          </a:lstStyle>
          <a:p>
            <a:r>
              <a:rPr lang="en-US" dirty="0"/>
              <a:t>Pictogram</a:t>
            </a:r>
          </a:p>
        </p:txBody>
      </p:sp>
      <p:sp>
        <p:nvSpPr>
          <p:cNvPr id="11" name="Text Placeholder 10">
            <a:extLst>
              <a:ext uri="{FF2B5EF4-FFF2-40B4-BE49-F238E27FC236}">
                <a16:creationId xmlns:a16="http://schemas.microsoft.com/office/drawing/2014/main" id="{B4E44FFD-1EB7-1873-F6D1-67DE839EF09E}"/>
              </a:ext>
            </a:extLst>
          </p:cNvPr>
          <p:cNvSpPr>
            <a:spLocks noGrp="1"/>
          </p:cNvSpPr>
          <p:nvPr>
            <p:ph type="body" sz="quarter" idx="14"/>
          </p:nvPr>
        </p:nvSpPr>
        <p:spPr>
          <a:xfrm>
            <a:off x="6380920" y="4191000"/>
            <a:ext cx="3333316" cy="1524000"/>
          </a:xfrm>
        </p:spPr>
        <p:txBody>
          <a:bodyPr/>
          <a:lstStyle>
            <a:lvl1pPr>
              <a:lnSpc>
                <a:spcPct val="100000"/>
              </a:lnSpc>
              <a:spcBef>
                <a:spcPts val="0"/>
              </a:spcBef>
              <a:defRPr sz="2200">
                <a:solidFill>
                  <a:schemeClr val="tx1"/>
                </a:solidFill>
              </a:defRPr>
            </a:lvl1pPr>
            <a:lvl2pPr marL="201128" indent="-201128">
              <a:lnSpc>
                <a:spcPct val="100000"/>
              </a:lnSpc>
              <a:spcBef>
                <a:spcPts val="0"/>
              </a:spcBef>
              <a:defRPr sz="2200">
                <a:solidFill>
                  <a:schemeClr val="tx1"/>
                </a:solidFill>
              </a:defRPr>
            </a:lvl2pPr>
            <a:lvl3pPr marL="402256" indent="-201128">
              <a:lnSpc>
                <a:spcPct val="100000"/>
              </a:lnSpc>
              <a:spcBef>
                <a:spcPts val="0"/>
              </a:spcBef>
              <a:defRPr sz="2200">
                <a:solidFill>
                  <a:schemeClr val="tx1"/>
                </a:solidFill>
              </a:defRPr>
            </a:lvl3pPr>
            <a:lvl4pPr marL="557672" indent="-201128">
              <a:lnSpc>
                <a:spcPct val="100000"/>
              </a:lnSpc>
              <a:spcBef>
                <a:spcPts val="0"/>
              </a:spcBef>
              <a:defRPr sz="2200">
                <a:solidFill>
                  <a:schemeClr val="tx1"/>
                </a:solidFill>
              </a:defRPr>
            </a:lvl4pPr>
            <a:lvl5pPr>
              <a:lnSpc>
                <a:spcPct val="100000"/>
              </a:lnSpc>
              <a:spcBef>
                <a:spcPts val="0"/>
              </a:spcBef>
              <a:defRPr sz="22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2" name="Footer Placeholder 1">
            <a:extLst>
              <a:ext uri="{FF2B5EF4-FFF2-40B4-BE49-F238E27FC236}">
                <a16:creationId xmlns:a16="http://schemas.microsoft.com/office/drawing/2014/main" id="{007BB90E-D2B7-D6BA-E8F5-B16C3F57F6F9}"/>
              </a:ext>
            </a:extLst>
          </p:cNvPr>
          <p:cNvSpPr>
            <a:spLocks noGrp="1"/>
          </p:cNvSpPr>
          <p:nvPr>
            <p:ph type="ftr" sz="quarter" idx="19"/>
          </p:nvPr>
        </p:nvSpPr>
        <p:spPr/>
        <p:txBody>
          <a:bodyPr/>
          <a:lstStyle/>
          <a:p>
            <a:endParaRPr lang="en-US" dirty="0"/>
          </a:p>
        </p:txBody>
      </p:sp>
      <p:sp>
        <p:nvSpPr>
          <p:cNvPr id="4" name="Slide Number">
            <a:extLst>
              <a:ext uri="{FF2B5EF4-FFF2-40B4-BE49-F238E27FC236}">
                <a16:creationId xmlns:a16="http://schemas.microsoft.com/office/drawing/2014/main" id="{FDDCE3A8-54F6-70FC-38D0-2AF2D8AB71EE}"/>
              </a:ext>
            </a:extLst>
          </p:cNvPr>
          <p:cNvSpPr txBox="1">
            <a:spLocks noGrp="1"/>
          </p:cNvSpPr>
          <p:nvPr>
            <p:ph type="sldNum" sz="quarter" idx="4"/>
          </p:nvPr>
        </p:nvSpPr>
        <p:spPr>
          <a:xfrm>
            <a:off x="11769264" y="6469419"/>
            <a:ext cx="135436"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731844273"/>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7B314-F8C2-B0EE-647F-74D36A0694E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6EB9AB0-4253-78EF-C94F-3BA8741CE2CC}"/>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512B0EF-6843-64E5-C733-EA01494C11A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061F1512-DA22-A6B2-C242-A20780085A23}"/>
              </a:ext>
            </a:extLst>
          </p:cNvPr>
          <p:cNvSpPr>
            <a:spLocks noGrp="1"/>
          </p:cNvSpPr>
          <p:nvPr>
            <p:ph type="dt" sz="half" idx="10"/>
          </p:nvPr>
        </p:nvSpPr>
        <p:spPr/>
        <p:txBody>
          <a:bodyPr/>
          <a:lstStyle/>
          <a:p>
            <a:fld id="{827F9ED2-2E85-D447-8BE4-5CE51C73F884}" type="datetimeFigureOut">
              <a:rPr lang="en-US" smtClean="0"/>
              <a:t>10/21/2024</a:t>
            </a:fld>
            <a:endParaRPr lang="en-US"/>
          </a:p>
        </p:txBody>
      </p:sp>
      <p:sp>
        <p:nvSpPr>
          <p:cNvPr id="6" name="Footer Placeholder 5">
            <a:extLst>
              <a:ext uri="{FF2B5EF4-FFF2-40B4-BE49-F238E27FC236}">
                <a16:creationId xmlns:a16="http://schemas.microsoft.com/office/drawing/2014/main" id="{2A687629-BA93-E39A-388B-B263AB7745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2C2A78-5AFE-577A-367E-B4C941B01FC2}"/>
              </a:ext>
            </a:extLst>
          </p:cNvPr>
          <p:cNvSpPr>
            <a:spLocks noGrp="1"/>
          </p:cNvSpPr>
          <p:nvPr>
            <p:ph type="sldNum" sz="quarter" idx="12"/>
          </p:nvPr>
        </p:nvSpPr>
        <p:spPr/>
        <p:txBody>
          <a:bodyPr/>
          <a:lstStyle/>
          <a:p>
            <a:fld id="{79011C12-6CA9-9E43-8B97-B1EF46150192}" type="slidenum">
              <a:rPr lang="en-US" smtClean="0"/>
              <a:t>‹#›</a:t>
            </a:fld>
            <a:endParaRPr lang="en-US"/>
          </a:p>
        </p:txBody>
      </p:sp>
    </p:spTree>
    <p:extLst>
      <p:ext uri="{BB962C8B-B14F-4D97-AF65-F5344CB8AC3E}">
        <p14:creationId xmlns:p14="http://schemas.microsoft.com/office/powerpoint/2010/main" val="29210973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oxes, 4 stacked, small title">
    <p:bg>
      <p:bgPr>
        <a:solidFill>
          <a:schemeClr val="bg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E29EF9E2-1551-8357-22BD-8C43EF5EBE34}"/>
              </a:ext>
            </a:extLst>
          </p:cNvPr>
          <p:cNvSpPr>
            <a:spLocks noGrp="1"/>
          </p:cNvSpPr>
          <p:nvPr>
            <p:ph type="body" sz="quarter" idx="21"/>
          </p:nvPr>
        </p:nvSpPr>
        <p:spPr>
          <a:xfrm>
            <a:off x="287999" y="288036"/>
            <a:ext cx="2477765" cy="570706"/>
          </a:xfrm>
        </p:spPr>
        <p:txBody>
          <a:bodyPr/>
          <a:lstStyle>
            <a:lvl1pPr>
              <a:defRPr sz="1400">
                <a:solidFill>
                  <a:schemeClr val="tx2"/>
                </a:solidFill>
              </a:defRPr>
            </a:lvl1pPr>
          </a:lstStyle>
          <a:p>
            <a:pPr lvl="0"/>
            <a:r>
              <a:rPr lang="en-GB"/>
              <a:t>Click to edit Master text styles</a:t>
            </a:r>
          </a:p>
        </p:txBody>
      </p:sp>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287998" y="841248"/>
            <a:ext cx="2857128" cy="1138428"/>
          </a:xfrm>
        </p:spPr>
        <p:txBody>
          <a:bodyPr/>
          <a:lstStyle>
            <a:lvl1pPr>
              <a:lnSpc>
                <a:spcPct val="110000"/>
              </a:lnSpc>
              <a:defRPr sz="1800">
                <a:solidFill>
                  <a:schemeClr val="tx2"/>
                </a:solidFill>
              </a:defRPr>
            </a:lvl1pPr>
          </a:lstStyle>
          <a:p>
            <a:r>
              <a:rPr lang="en-GB"/>
              <a:t>Click to edit Master title style</a:t>
            </a:r>
            <a:endParaRPr lang="en-US" dirty="0"/>
          </a:p>
        </p:txBody>
      </p: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p:nvPr>
        </p:nvSpPr>
        <p:spPr>
          <a:xfrm>
            <a:off x="6381681" y="288036"/>
            <a:ext cx="2476178" cy="2572544"/>
          </a:xfrm>
        </p:spPr>
        <p:txBody>
          <a:bodyPr/>
          <a:lstStyle>
            <a:lvl1pPr>
              <a:lnSpc>
                <a:spcPct val="110000"/>
              </a:lnSpc>
              <a:spcBef>
                <a:spcPts val="0"/>
              </a:spcBef>
              <a:defRPr sz="1400" b="0" i="0">
                <a:solidFill>
                  <a:schemeClr val="tx1"/>
                </a:solidFill>
                <a:latin typeface="IBM Plex Sans Light" panose="020B0403050203000203" pitchFamily="34" charset="0"/>
              </a:defRPr>
            </a:lvl1pPr>
            <a:lvl2pPr marL="127990" indent="-127990">
              <a:lnSpc>
                <a:spcPct val="110000"/>
              </a:lnSpc>
              <a:spcBef>
                <a:spcPts val="0"/>
              </a:spcBef>
              <a:defRPr sz="1400" b="0" i="0">
                <a:solidFill>
                  <a:schemeClr val="tx1"/>
                </a:solidFill>
                <a:latin typeface="IBM Plex Sans Light" panose="020B0403050203000203" pitchFamily="34" charset="0"/>
              </a:defRPr>
            </a:lvl2pPr>
            <a:lvl3pPr marL="255981" indent="-127990">
              <a:lnSpc>
                <a:spcPct val="110000"/>
              </a:lnSpc>
              <a:spcBef>
                <a:spcPts val="0"/>
              </a:spcBef>
              <a:defRPr sz="1400" b="0" i="0">
                <a:solidFill>
                  <a:schemeClr val="tx1"/>
                </a:solidFill>
                <a:latin typeface="IBM Plex Sans Light" panose="020B0403050203000203" pitchFamily="34" charset="0"/>
              </a:defRPr>
            </a:lvl3pPr>
            <a:lvl4pPr marL="383971" indent="-127990">
              <a:lnSpc>
                <a:spcPct val="110000"/>
              </a:lnSpc>
              <a:spcBef>
                <a:spcPts val="0"/>
              </a:spcBef>
              <a:defRPr sz="1400" b="0" i="0">
                <a:solidFill>
                  <a:schemeClr val="tx1"/>
                </a:solidFill>
                <a:latin typeface="IBM Plex Sans Light" panose="020B0403050203000203" pitchFamily="34" charset="0"/>
              </a:defRPr>
            </a:lvl4pPr>
            <a:lvl5pPr>
              <a:lnSpc>
                <a:spcPct val="110000"/>
              </a:lnSpc>
              <a:spcBef>
                <a:spcPts val="0"/>
              </a:spcBef>
              <a:defRPr sz="1400" b="0" i="0">
                <a:solidFill>
                  <a:schemeClr val="tx1"/>
                </a:solidFill>
                <a:latin typeface="IBM Plex Sans Light" panose="020B04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p:nvPr>
        </p:nvSpPr>
        <p:spPr>
          <a:xfrm>
            <a:off x="9428522" y="288036"/>
            <a:ext cx="2479352" cy="2572544"/>
          </a:xfrm>
        </p:spPr>
        <p:txBody>
          <a:bodyPr/>
          <a:lstStyle>
            <a:lvl1pPr>
              <a:lnSpc>
                <a:spcPct val="110000"/>
              </a:lnSpc>
              <a:spcBef>
                <a:spcPts val="0"/>
              </a:spcBef>
              <a:defRPr sz="1400" b="0" i="0">
                <a:solidFill>
                  <a:schemeClr val="tx1"/>
                </a:solidFill>
                <a:latin typeface="IBM Plex Sans Light" panose="020B0403050203000203" pitchFamily="34" charset="0"/>
              </a:defRPr>
            </a:lvl1pPr>
            <a:lvl2pPr marL="127990" indent="-127990">
              <a:lnSpc>
                <a:spcPct val="110000"/>
              </a:lnSpc>
              <a:spcBef>
                <a:spcPts val="0"/>
              </a:spcBef>
              <a:defRPr sz="1400" b="0" i="0">
                <a:solidFill>
                  <a:schemeClr val="tx1"/>
                </a:solidFill>
                <a:latin typeface="IBM Plex Sans Light" panose="020B0403050203000203" pitchFamily="34" charset="0"/>
              </a:defRPr>
            </a:lvl2pPr>
            <a:lvl3pPr marL="255981" indent="-127990">
              <a:lnSpc>
                <a:spcPct val="110000"/>
              </a:lnSpc>
              <a:spcBef>
                <a:spcPts val="0"/>
              </a:spcBef>
              <a:defRPr sz="1400" b="0" i="0">
                <a:solidFill>
                  <a:schemeClr val="tx1"/>
                </a:solidFill>
                <a:latin typeface="IBM Plex Sans Light" panose="020B0403050203000203" pitchFamily="34" charset="0"/>
              </a:defRPr>
            </a:lvl3pPr>
            <a:lvl4pPr marL="383971" indent="-127990">
              <a:lnSpc>
                <a:spcPct val="110000"/>
              </a:lnSpc>
              <a:spcBef>
                <a:spcPts val="0"/>
              </a:spcBef>
              <a:defRPr sz="1400" b="0" i="0">
                <a:solidFill>
                  <a:schemeClr val="tx1"/>
                </a:solidFill>
                <a:latin typeface="IBM Plex Sans Light" panose="020B0403050203000203" pitchFamily="34" charset="0"/>
              </a:defRPr>
            </a:lvl4pPr>
            <a:lvl5pPr>
              <a:lnSpc>
                <a:spcPct val="110000"/>
              </a:lnSpc>
              <a:spcBef>
                <a:spcPts val="0"/>
              </a:spcBef>
              <a:defRPr sz="1400" b="0" i="0">
                <a:solidFill>
                  <a:schemeClr val="tx1"/>
                </a:solidFill>
                <a:latin typeface="IBM Plex Sans Light" panose="020B04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5" name="Text Placeholder 4">
            <a:extLst>
              <a:ext uri="{FF2B5EF4-FFF2-40B4-BE49-F238E27FC236}">
                <a16:creationId xmlns:a16="http://schemas.microsoft.com/office/drawing/2014/main" id="{A5DD5CF1-28D6-74AF-B345-5911CB10D454}"/>
              </a:ext>
            </a:extLst>
          </p:cNvPr>
          <p:cNvSpPr>
            <a:spLocks noGrp="1"/>
          </p:cNvSpPr>
          <p:nvPr>
            <p:ph type="body" sz="quarter" idx="18"/>
          </p:nvPr>
        </p:nvSpPr>
        <p:spPr>
          <a:xfrm>
            <a:off x="6380919" y="3333750"/>
            <a:ext cx="2476178" cy="2476500"/>
          </a:xfrm>
        </p:spPr>
        <p:txBody>
          <a:bodyPr/>
          <a:lstStyle>
            <a:lvl1pPr>
              <a:lnSpc>
                <a:spcPct val="110000"/>
              </a:lnSpc>
              <a:spcBef>
                <a:spcPts val="0"/>
              </a:spcBef>
              <a:defRPr sz="1400" b="0" i="0">
                <a:solidFill>
                  <a:schemeClr val="tx1"/>
                </a:solidFill>
                <a:latin typeface="IBM Plex Sans Light" panose="020B0403050203000203" pitchFamily="34" charset="0"/>
              </a:defRPr>
            </a:lvl1pPr>
            <a:lvl2pPr marL="127990" indent="-127990">
              <a:lnSpc>
                <a:spcPct val="110000"/>
              </a:lnSpc>
              <a:spcBef>
                <a:spcPts val="0"/>
              </a:spcBef>
              <a:defRPr sz="1400" b="0" i="0">
                <a:solidFill>
                  <a:schemeClr val="tx1"/>
                </a:solidFill>
                <a:latin typeface="IBM Plex Sans Light" panose="020B0403050203000203" pitchFamily="34" charset="0"/>
              </a:defRPr>
            </a:lvl2pPr>
            <a:lvl3pPr marL="255981" indent="-127990">
              <a:lnSpc>
                <a:spcPct val="110000"/>
              </a:lnSpc>
              <a:spcBef>
                <a:spcPts val="0"/>
              </a:spcBef>
              <a:defRPr sz="1400" b="0" i="0">
                <a:solidFill>
                  <a:schemeClr val="tx1"/>
                </a:solidFill>
                <a:latin typeface="IBM Plex Sans Light" panose="020B0403050203000203" pitchFamily="34" charset="0"/>
              </a:defRPr>
            </a:lvl3pPr>
            <a:lvl4pPr marL="383971" indent="-127990">
              <a:lnSpc>
                <a:spcPct val="110000"/>
              </a:lnSpc>
              <a:spcBef>
                <a:spcPts val="0"/>
              </a:spcBef>
              <a:defRPr sz="1400" b="0" i="0">
                <a:solidFill>
                  <a:schemeClr val="tx1"/>
                </a:solidFill>
                <a:latin typeface="IBM Plex Sans Light" panose="020B0403050203000203" pitchFamily="34" charset="0"/>
              </a:defRPr>
            </a:lvl4pPr>
            <a:lvl5pPr>
              <a:lnSpc>
                <a:spcPct val="110000"/>
              </a:lnSpc>
              <a:spcBef>
                <a:spcPts val="0"/>
              </a:spcBef>
              <a:defRPr sz="1400" b="0" i="0">
                <a:solidFill>
                  <a:schemeClr val="tx1"/>
                </a:solidFill>
                <a:latin typeface="IBM Plex Sans Light" panose="020B04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12" name="Text Placeholder 11">
            <a:extLst>
              <a:ext uri="{FF2B5EF4-FFF2-40B4-BE49-F238E27FC236}">
                <a16:creationId xmlns:a16="http://schemas.microsoft.com/office/drawing/2014/main" id="{67B1C684-915C-90D4-C69F-C24979A42EFC}"/>
              </a:ext>
            </a:extLst>
          </p:cNvPr>
          <p:cNvSpPr>
            <a:spLocks noGrp="1"/>
          </p:cNvSpPr>
          <p:nvPr>
            <p:ph type="body" sz="quarter" idx="19"/>
          </p:nvPr>
        </p:nvSpPr>
        <p:spPr>
          <a:xfrm>
            <a:off x="9428522" y="3333750"/>
            <a:ext cx="2476178" cy="2476500"/>
          </a:xfrm>
        </p:spPr>
        <p:txBody>
          <a:bodyPr/>
          <a:lstStyle>
            <a:lvl1pPr>
              <a:lnSpc>
                <a:spcPct val="110000"/>
              </a:lnSpc>
              <a:spcBef>
                <a:spcPts val="0"/>
              </a:spcBef>
              <a:defRPr sz="1400" b="0" i="0">
                <a:solidFill>
                  <a:schemeClr val="tx1"/>
                </a:solidFill>
                <a:latin typeface="IBM Plex Sans Light" panose="020B0403050203000203" pitchFamily="34" charset="0"/>
              </a:defRPr>
            </a:lvl1pPr>
            <a:lvl2pPr marL="127990" indent="-127990">
              <a:lnSpc>
                <a:spcPct val="110000"/>
              </a:lnSpc>
              <a:spcBef>
                <a:spcPts val="0"/>
              </a:spcBef>
              <a:defRPr sz="1400" b="0" i="0">
                <a:solidFill>
                  <a:schemeClr val="tx1"/>
                </a:solidFill>
                <a:latin typeface="IBM Plex Sans Light" panose="020B0403050203000203" pitchFamily="34" charset="0"/>
              </a:defRPr>
            </a:lvl2pPr>
            <a:lvl3pPr marL="255981" indent="-127990">
              <a:lnSpc>
                <a:spcPct val="110000"/>
              </a:lnSpc>
              <a:spcBef>
                <a:spcPts val="0"/>
              </a:spcBef>
              <a:defRPr sz="1400" b="0" i="0">
                <a:solidFill>
                  <a:schemeClr val="tx1"/>
                </a:solidFill>
                <a:latin typeface="IBM Plex Sans Light" panose="020B0403050203000203" pitchFamily="34" charset="0"/>
              </a:defRPr>
            </a:lvl3pPr>
            <a:lvl4pPr marL="383971" indent="-127990">
              <a:lnSpc>
                <a:spcPct val="110000"/>
              </a:lnSpc>
              <a:spcBef>
                <a:spcPts val="0"/>
              </a:spcBef>
              <a:defRPr sz="1400" b="0" i="0">
                <a:solidFill>
                  <a:schemeClr val="tx1"/>
                </a:solidFill>
                <a:latin typeface="IBM Plex Sans Light" panose="020B0403050203000203" pitchFamily="34" charset="0"/>
              </a:defRPr>
            </a:lvl4pPr>
            <a:lvl5pPr>
              <a:lnSpc>
                <a:spcPct val="110000"/>
              </a:lnSpc>
              <a:spcBef>
                <a:spcPts val="0"/>
              </a:spcBef>
              <a:defRPr sz="1400" b="0" i="0">
                <a:solidFill>
                  <a:schemeClr val="tx1"/>
                </a:solidFill>
                <a:latin typeface="IBM Plex Sans Light" panose="020B04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4" name="Footer Placeholder 3">
            <a:extLst>
              <a:ext uri="{FF2B5EF4-FFF2-40B4-BE49-F238E27FC236}">
                <a16:creationId xmlns:a16="http://schemas.microsoft.com/office/drawing/2014/main" id="{CAD46B95-CF19-9C3F-1691-68ABF62095BE}"/>
              </a:ext>
            </a:extLst>
          </p:cNvPr>
          <p:cNvSpPr>
            <a:spLocks noGrp="1"/>
          </p:cNvSpPr>
          <p:nvPr>
            <p:ph type="ftr" sz="quarter" idx="20"/>
          </p:nvPr>
        </p:nvSpPr>
        <p:spPr/>
        <p:txBody>
          <a:bodyPr/>
          <a:lstStyle/>
          <a:p>
            <a:endParaRPr lang="en-US" dirty="0"/>
          </a:p>
        </p:txBody>
      </p:sp>
      <p:sp>
        <p:nvSpPr>
          <p:cNvPr id="6" name="Slide Number">
            <a:extLst>
              <a:ext uri="{FF2B5EF4-FFF2-40B4-BE49-F238E27FC236}">
                <a16:creationId xmlns:a16="http://schemas.microsoft.com/office/drawing/2014/main" id="{6CE92126-B67C-8301-95D0-A821B804399E}"/>
              </a:ext>
            </a:extLst>
          </p:cNvPr>
          <p:cNvSpPr txBox="1">
            <a:spLocks noGrp="1"/>
          </p:cNvSpPr>
          <p:nvPr>
            <p:ph type="sldNum" sz="quarter" idx="4"/>
          </p:nvPr>
        </p:nvSpPr>
        <p:spPr>
          <a:xfrm>
            <a:off x="11769264" y="6469419"/>
            <a:ext cx="135436"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3145303954"/>
      </p:ext>
    </p:extLst>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oxes, 4 stacked, large title">
    <p:bg>
      <p:bgPr>
        <a:solidFill>
          <a:schemeClr val="bg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E29EF9E2-1551-8357-22BD-8C43EF5EBE34}"/>
              </a:ext>
            </a:extLst>
          </p:cNvPr>
          <p:cNvSpPr>
            <a:spLocks noGrp="1"/>
          </p:cNvSpPr>
          <p:nvPr>
            <p:ph type="body" sz="quarter" idx="21"/>
          </p:nvPr>
        </p:nvSpPr>
        <p:spPr>
          <a:xfrm>
            <a:off x="287999" y="288036"/>
            <a:ext cx="2477765" cy="224028"/>
          </a:xfrm>
        </p:spPr>
        <p:txBody>
          <a:bodyPr/>
          <a:lstStyle>
            <a:lvl1pPr>
              <a:defRPr sz="1400">
                <a:solidFill>
                  <a:schemeClr val="tx2"/>
                </a:solidFill>
              </a:defRPr>
            </a:lvl1pPr>
          </a:lstStyle>
          <a:p>
            <a:pPr lvl="0"/>
            <a:r>
              <a:rPr lang="en-GB"/>
              <a:t>Click to edit Master text styles</a:t>
            </a:r>
          </a:p>
        </p:txBody>
      </p:sp>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287999" y="763524"/>
            <a:ext cx="5521401" cy="1138428"/>
          </a:xfrm>
        </p:spPr>
        <p:txBody>
          <a:bodyPr rIns="457200"/>
          <a:lstStyle>
            <a:lvl1pPr>
              <a:lnSpc>
                <a:spcPct val="110000"/>
              </a:lnSpc>
              <a:defRPr sz="3199">
                <a:solidFill>
                  <a:schemeClr val="tx2"/>
                </a:solidFill>
              </a:defRPr>
            </a:lvl1pPr>
          </a:lstStyle>
          <a:p>
            <a:r>
              <a:rPr lang="en-GB"/>
              <a:t>Click to edit Master title style</a:t>
            </a:r>
            <a:endParaRPr lang="en-US" dirty="0"/>
          </a:p>
        </p:txBody>
      </p: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p:nvPr>
        </p:nvSpPr>
        <p:spPr>
          <a:xfrm>
            <a:off x="6380919" y="284957"/>
            <a:ext cx="2476178" cy="2572544"/>
          </a:xfrm>
        </p:spPr>
        <p:txBody>
          <a:bodyPr/>
          <a:lstStyle>
            <a:lvl1pPr>
              <a:lnSpc>
                <a:spcPct val="110000"/>
              </a:lnSpc>
              <a:spcBef>
                <a:spcPts val="0"/>
              </a:spcBef>
              <a:defRPr sz="1400" b="0" i="0">
                <a:solidFill>
                  <a:schemeClr val="tx1"/>
                </a:solidFill>
                <a:latin typeface="IBM Plex Sans Light" panose="020B0403050203000203" pitchFamily="34" charset="0"/>
              </a:defRPr>
            </a:lvl1pPr>
            <a:lvl2pPr marL="127990" indent="-127990">
              <a:lnSpc>
                <a:spcPct val="110000"/>
              </a:lnSpc>
              <a:spcBef>
                <a:spcPts val="0"/>
              </a:spcBef>
              <a:defRPr sz="1400" b="0" i="0">
                <a:solidFill>
                  <a:schemeClr val="tx1"/>
                </a:solidFill>
                <a:latin typeface="IBM Plex Sans Light" panose="020B0403050203000203" pitchFamily="34" charset="0"/>
              </a:defRPr>
            </a:lvl2pPr>
            <a:lvl3pPr marL="255981" indent="-127990">
              <a:lnSpc>
                <a:spcPct val="110000"/>
              </a:lnSpc>
              <a:spcBef>
                <a:spcPts val="0"/>
              </a:spcBef>
              <a:defRPr sz="1400" b="0" i="0">
                <a:solidFill>
                  <a:schemeClr val="tx1"/>
                </a:solidFill>
                <a:latin typeface="IBM Plex Sans Light" panose="020B0403050203000203" pitchFamily="34" charset="0"/>
              </a:defRPr>
            </a:lvl3pPr>
            <a:lvl4pPr marL="383971" indent="-127990">
              <a:lnSpc>
                <a:spcPct val="110000"/>
              </a:lnSpc>
              <a:spcBef>
                <a:spcPts val="0"/>
              </a:spcBef>
              <a:defRPr sz="1400" b="0" i="0">
                <a:solidFill>
                  <a:schemeClr val="tx1"/>
                </a:solidFill>
                <a:latin typeface="IBM Plex Sans Light" panose="020B0403050203000203" pitchFamily="34" charset="0"/>
              </a:defRPr>
            </a:lvl4pPr>
            <a:lvl5pPr>
              <a:lnSpc>
                <a:spcPct val="110000"/>
              </a:lnSpc>
              <a:spcBef>
                <a:spcPts val="0"/>
              </a:spcBef>
              <a:defRPr sz="1400" b="0" i="0">
                <a:solidFill>
                  <a:schemeClr val="tx1"/>
                </a:solidFill>
                <a:latin typeface="IBM Plex Sans Light" panose="020B04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p:nvPr>
        </p:nvSpPr>
        <p:spPr>
          <a:xfrm>
            <a:off x="9428522" y="284957"/>
            <a:ext cx="2479352" cy="2572544"/>
          </a:xfrm>
        </p:spPr>
        <p:txBody>
          <a:bodyPr/>
          <a:lstStyle>
            <a:lvl1pPr>
              <a:lnSpc>
                <a:spcPct val="110000"/>
              </a:lnSpc>
              <a:spcBef>
                <a:spcPts val="0"/>
              </a:spcBef>
              <a:defRPr sz="1400" b="0" i="0">
                <a:solidFill>
                  <a:schemeClr val="tx1"/>
                </a:solidFill>
                <a:latin typeface="IBM Plex Sans Light" panose="020B0403050203000203" pitchFamily="34" charset="0"/>
              </a:defRPr>
            </a:lvl1pPr>
            <a:lvl2pPr marL="127990" indent="-127990">
              <a:lnSpc>
                <a:spcPct val="110000"/>
              </a:lnSpc>
              <a:spcBef>
                <a:spcPts val="0"/>
              </a:spcBef>
              <a:defRPr sz="1400" b="0" i="0">
                <a:solidFill>
                  <a:schemeClr val="tx1"/>
                </a:solidFill>
                <a:latin typeface="IBM Plex Sans Light" panose="020B0403050203000203" pitchFamily="34" charset="0"/>
              </a:defRPr>
            </a:lvl2pPr>
            <a:lvl3pPr marL="255981" indent="-127990">
              <a:lnSpc>
                <a:spcPct val="110000"/>
              </a:lnSpc>
              <a:spcBef>
                <a:spcPts val="0"/>
              </a:spcBef>
              <a:defRPr sz="1400" b="0" i="0">
                <a:solidFill>
                  <a:schemeClr val="tx1"/>
                </a:solidFill>
                <a:latin typeface="IBM Plex Sans Light" panose="020B0403050203000203" pitchFamily="34" charset="0"/>
              </a:defRPr>
            </a:lvl3pPr>
            <a:lvl4pPr marL="383971" indent="-127990">
              <a:lnSpc>
                <a:spcPct val="110000"/>
              </a:lnSpc>
              <a:spcBef>
                <a:spcPts val="0"/>
              </a:spcBef>
              <a:defRPr sz="1400" b="0" i="0">
                <a:solidFill>
                  <a:schemeClr val="tx1"/>
                </a:solidFill>
                <a:latin typeface="IBM Plex Sans Light" panose="020B0403050203000203" pitchFamily="34" charset="0"/>
              </a:defRPr>
            </a:lvl4pPr>
            <a:lvl5pPr>
              <a:lnSpc>
                <a:spcPct val="110000"/>
              </a:lnSpc>
              <a:spcBef>
                <a:spcPts val="0"/>
              </a:spcBef>
              <a:defRPr sz="1400" b="0" i="0">
                <a:solidFill>
                  <a:schemeClr val="tx1"/>
                </a:solidFill>
                <a:latin typeface="IBM Plex Sans Light" panose="020B04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5" name="Text Placeholder 4">
            <a:extLst>
              <a:ext uri="{FF2B5EF4-FFF2-40B4-BE49-F238E27FC236}">
                <a16:creationId xmlns:a16="http://schemas.microsoft.com/office/drawing/2014/main" id="{A5DD5CF1-28D6-74AF-B345-5911CB10D454}"/>
              </a:ext>
            </a:extLst>
          </p:cNvPr>
          <p:cNvSpPr>
            <a:spLocks noGrp="1"/>
          </p:cNvSpPr>
          <p:nvPr>
            <p:ph type="body" sz="quarter" idx="18"/>
          </p:nvPr>
        </p:nvSpPr>
        <p:spPr>
          <a:xfrm>
            <a:off x="6380919" y="3333750"/>
            <a:ext cx="2476178" cy="2476500"/>
          </a:xfrm>
        </p:spPr>
        <p:txBody>
          <a:bodyPr/>
          <a:lstStyle>
            <a:lvl1pPr>
              <a:lnSpc>
                <a:spcPct val="110000"/>
              </a:lnSpc>
              <a:spcBef>
                <a:spcPts val="0"/>
              </a:spcBef>
              <a:defRPr sz="1400" b="0" i="0">
                <a:solidFill>
                  <a:schemeClr val="tx1"/>
                </a:solidFill>
                <a:latin typeface="IBM Plex Sans Light" panose="020B0403050203000203" pitchFamily="34" charset="0"/>
              </a:defRPr>
            </a:lvl1pPr>
            <a:lvl2pPr marL="127990" indent="-127990">
              <a:lnSpc>
                <a:spcPct val="110000"/>
              </a:lnSpc>
              <a:spcBef>
                <a:spcPts val="0"/>
              </a:spcBef>
              <a:defRPr sz="1400" b="0" i="0">
                <a:solidFill>
                  <a:schemeClr val="tx1"/>
                </a:solidFill>
                <a:latin typeface="IBM Plex Sans Light" panose="020B0403050203000203" pitchFamily="34" charset="0"/>
              </a:defRPr>
            </a:lvl2pPr>
            <a:lvl3pPr marL="255981" indent="-127990">
              <a:lnSpc>
                <a:spcPct val="110000"/>
              </a:lnSpc>
              <a:spcBef>
                <a:spcPts val="0"/>
              </a:spcBef>
              <a:defRPr sz="1400" b="0" i="0">
                <a:solidFill>
                  <a:schemeClr val="tx1"/>
                </a:solidFill>
                <a:latin typeface="IBM Plex Sans Light" panose="020B0403050203000203" pitchFamily="34" charset="0"/>
              </a:defRPr>
            </a:lvl3pPr>
            <a:lvl4pPr marL="383971" indent="-127990">
              <a:lnSpc>
                <a:spcPct val="110000"/>
              </a:lnSpc>
              <a:spcBef>
                <a:spcPts val="0"/>
              </a:spcBef>
              <a:defRPr sz="1400" b="0" i="0">
                <a:solidFill>
                  <a:schemeClr val="tx1"/>
                </a:solidFill>
                <a:latin typeface="IBM Plex Sans Light" panose="020B0403050203000203" pitchFamily="34" charset="0"/>
              </a:defRPr>
            </a:lvl4pPr>
            <a:lvl5pPr>
              <a:lnSpc>
                <a:spcPct val="110000"/>
              </a:lnSpc>
              <a:spcBef>
                <a:spcPts val="0"/>
              </a:spcBef>
              <a:defRPr sz="1400" b="0" i="0">
                <a:solidFill>
                  <a:schemeClr val="tx1"/>
                </a:solidFill>
                <a:latin typeface="IBM Plex Sans Light" panose="020B04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12" name="Text Placeholder 11">
            <a:extLst>
              <a:ext uri="{FF2B5EF4-FFF2-40B4-BE49-F238E27FC236}">
                <a16:creationId xmlns:a16="http://schemas.microsoft.com/office/drawing/2014/main" id="{67B1C684-915C-90D4-C69F-C24979A42EFC}"/>
              </a:ext>
            </a:extLst>
          </p:cNvPr>
          <p:cNvSpPr>
            <a:spLocks noGrp="1"/>
          </p:cNvSpPr>
          <p:nvPr>
            <p:ph type="body" sz="quarter" idx="19"/>
          </p:nvPr>
        </p:nvSpPr>
        <p:spPr>
          <a:xfrm>
            <a:off x="9428522" y="3333750"/>
            <a:ext cx="2476178" cy="2476500"/>
          </a:xfrm>
        </p:spPr>
        <p:txBody>
          <a:bodyPr/>
          <a:lstStyle>
            <a:lvl1pPr>
              <a:lnSpc>
                <a:spcPct val="110000"/>
              </a:lnSpc>
              <a:spcBef>
                <a:spcPts val="0"/>
              </a:spcBef>
              <a:defRPr sz="1400" b="0" i="0">
                <a:solidFill>
                  <a:schemeClr val="tx1"/>
                </a:solidFill>
                <a:latin typeface="IBM Plex Sans Light" panose="020B0403050203000203" pitchFamily="34" charset="0"/>
              </a:defRPr>
            </a:lvl1pPr>
            <a:lvl2pPr marL="127990" indent="-127990">
              <a:lnSpc>
                <a:spcPct val="110000"/>
              </a:lnSpc>
              <a:spcBef>
                <a:spcPts val="0"/>
              </a:spcBef>
              <a:defRPr sz="1400" b="0" i="0">
                <a:solidFill>
                  <a:schemeClr val="tx1"/>
                </a:solidFill>
                <a:latin typeface="IBM Plex Sans Light" panose="020B0403050203000203" pitchFamily="34" charset="0"/>
              </a:defRPr>
            </a:lvl2pPr>
            <a:lvl3pPr marL="255981" indent="-127990">
              <a:lnSpc>
                <a:spcPct val="110000"/>
              </a:lnSpc>
              <a:spcBef>
                <a:spcPts val="0"/>
              </a:spcBef>
              <a:defRPr sz="1400" b="0" i="0">
                <a:solidFill>
                  <a:schemeClr val="tx1"/>
                </a:solidFill>
                <a:latin typeface="IBM Plex Sans Light" panose="020B0403050203000203" pitchFamily="34" charset="0"/>
              </a:defRPr>
            </a:lvl3pPr>
            <a:lvl4pPr marL="383971" indent="-127990">
              <a:lnSpc>
                <a:spcPct val="110000"/>
              </a:lnSpc>
              <a:spcBef>
                <a:spcPts val="0"/>
              </a:spcBef>
              <a:defRPr sz="1400" b="0" i="0">
                <a:solidFill>
                  <a:schemeClr val="tx1"/>
                </a:solidFill>
                <a:latin typeface="IBM Plex Sans Light" panose="020B0403050203000203" pitchFamily="34" charset="0"/>
              </a:defRPr>
            </a:lvl4pPr>
            <a:lvl5pPr>
              <a:lnSpc>
                <a:spcPct val="110000"/>
              </a:lnSpc>
              <a:spcBef>
                <a:spcPts val="0"/>
              </a:spcBef>
              <a:defRPr sz="1400" b="0" i="0">
                <a:solidFill>
                  <a:schemeClr val="tx1"/>
                </a:solidFill>
                <a:latin typeface="IBM Plex Sans Light" panose="020B04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4" name="Footer Placeholder 3">
            <a:extLst>
              <a:ext uri="{FF2B5EF4-FFF2-40B4-BE49-F238E27FC236}">
                <a16:creationId xmlns:a16="http://schemas.microsoft.com/office/drawing/2014/main" id="{CAD46B95-CF19-9C3F-1691-68ABF62095BE}"/>
              </a:ext>
            </a:extLst>
          </p:cNvPr>
          <p:cNvSpPr>
            <a:spLocks noGrp="1"/>
          </p:cNvSpPr>
          <p:nvPr>
            <p:ph type="ftr" sz="quarter" idx="20"/>
          </p:nvPr>
        </p:nvSpPr>
        <p:spPr/>
        <p:txBody>
          <a:bodyPr/>
          <a:lstStyle/>
          <a:p>
            <a:endParaRPr lang="en-US" dirty="0"/>
          </a:p>
        </p:txBody>
      </p:sp>
      <p:sp>
        <p:nvSpPr>
          <p:cNvPr id="6" name="Slide Number">
            <a:extLst>
              <a:ext uri="{FF2B5EF4-FFF2-40B4-BE49-F238E27FC236}">
                <a16:creationId xmlns:a16="http://schemas.microsoft.com/office/drawing/2014/main" id="{D8351E8F-C586-866F-37A3-340B3DD347B2}"/>
              </a:ext>
            </a:extLst>
          </p:cNvPr>
          <p:cNvSpPr txBox="1">
            <a:spLocks noGrp="1"/>
          </p:cNvSpPr>
          <p:nvPr>
            <p:ph type="sldNum" sz="quarter" idx="4"/>
          </p:nvPr>
        </p:nvSpPr>
        <p:spPr>
          <a:xfrm>
            <a:off x="11769264" y="6469419"/>
            <a:ext cx="135436"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3614931690"/>
      </p:ext>
    </p:extLst>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oxes, 4 horizontal, small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4353C-7670-AC55-CDA3-888971A5482E}"/>
              </a:ext>
            </a:extLst>
          </p:cNvPr>
          <p:cNvSpPr>
            <a:spLocks noGrp="1"/>
          </p:cNvSpPr>
          <p:nvPr>
            <p:ph type="title"/>
          </p:nvPr>
        </p:nvSpPr>
        <p:spPr>
          <a:xfrm>
            <a:off x="287999" y="288036"/>
            <a:ext cx="2477765" cy="2286794"/>
          </a:xfrm>
        </p:spPr>
        <p:txBody>
          <a:bodyPr/>
          <a:lstStyle>
            <a:lvl1pPr>
              <a:lnSpc>
                <a:spcPct val="100000"/>
              </a:lnSpc>
              <a:defRPr sz="1400">
                <a:solidFill>
                  <a:schemeClr val="tx2"/>
                </a:solidFill>
              </a:defRPr>
            </a:lvl1pPr>
          </a:lstStyle>
          <a:p>
            <a:r>
              <a:rPr lang="en-GB"/>
              <a:t>Click to edit Master title style</a:t>
            </a:r>
            <a:endParaRPr lang="en-US" dirty="0"/>
          </a:p>
        </p:txBody>
      </p:sp>
      <p:sp>
        <p:nvSpPr>
          <p:cNvPr id="11" name="Text Placeholder 10">
            <a:extLst>
              <a:ext uri="{FF2B5EF4-FFF2-40B4-BE49-F238E27FC236}">
                <a16:creationId xmlns:a16="http://schemas.microsoft.com/office/drawing/2014/main" id="{2A71C2BF-857E-B291-7D82-5920AF4A5278}"/>
              </a:ext>
            </a:extLst>
          </p:cNvPr>
          <p:cNvSpPr>
            <a:spLocks noGrp="1"/>
          </p:cNvSpPr>
          <p:nvPr>
            <p:ph type="body" sz="quarter" idx="11"/>
          </p:nvPr>
        </p:nvSpPr>
        <p:spPr>
          <a:xfrm>
            <a:off x="287999" y="3328416"/>
            <a:ext cx="2474590" cy="2672459"/>
          </a:xfrm>
        </p:spPr>
        <p:txBody>
          <a:bodyPr/>
          <a:lstStyle>
            <a:lvl1pPr>
              <a:spcBef>
                <a:spcPts val="0"/>
              </a:spcBef>
              <a:defRPr sz="1400">
                <a:solidFill>
                  <a:schemeClr val="tx1"/>
                </a:solidFill>
              </a:defRPr>
            </a:lvl1pPr>
            <a:lvl2pPr marL="127990" indent="-127990">
              <a:spcBef>
                <a:spcPts val="0"/>
              </a:spcBef>
              <a:defRPr sz="1400">
                <a:solidFill>
                  <a:schemeClr val="tx1"/>
                </a:solidFill>
              </a:defRPr>
            </a:lvl2pPr>
            <a:lvl3pPr marL="255981" indent="-127990">
              <a:spcBef>
                <a:spcPts val="0"/>
              </a:spcBef>
              <a:defRPr sz="1400">
                <a:solidFill>
                  <a:schemeClr val="tx1"/>
                </a:solidFill>
              </a:defRPr>
            </a:lvl3pPr>
            <a:lvl4pPr marL="383971" indent="-127990">
              <a:spcBef>
                <a:spcPts val="0"/>
              </a:spcBef>
              <a:defRPr sz="1400">
                <a:solidFill>
                  <a:schemeClr val="tx1"/>
                </a:solidFill>
              </a:defRPr>
            </a:lvl4pPr>
            <a:lvl5pPr>
              <a:spcBef>
                <a:spcPts val="0"/>
              </a:spcBef>
              <a:defRPr sz="14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12" name="Text Placeholder 10">
            <a:extLst>
              <a:ext uri="{FF2B5EF4-FFF2-40B4-BE49-F238E27FC236}">
                <a16:creationId xmlns:a16="http://schemas.microsoft.com/office/drawing/2014/main" id="{257EC586-7CBB-7AC4-C2FA-85F4BA8AA030}"/>
              </a:ext>
            </a:extLst>
          </p:cNvPr>
          <p:cNvSpPr>
            <a:spLocks noGrp="1"/>
          </p:cNvSpPr>
          <p:nvPr>
            <p:ph type="body" sz="quarter" idx="12"/>
          </p:nvPr>
        </p:nvSpPr>
        <p:spPr>
          <a:xfrm>
            <a:off x="3331187" y="3333751"/>
            <a:ext cx="2474590" cy="2672459"/>
          </a:xfrm>
        </p:spPr>
        <p:txBody>
          <a:bodyPr/>
          <a:lstStyle>
            <a:lvl1pPr>
              <a:spcBef>
                <a:spcPts val="0"/>
              </a:spcBef>
              <a:defRPr sz="1400">
                <a:solidFill>
                  <a:schemeClr val="tx1"/>
                </a:solidFill>
              </a:defRPr>
            </a:lvl1pPr>
            <a:lvl2pPr marL="127990" indent="-127990">
              <a:spcBef>
                <a:spcPts val="0"/>
              </a:spcBef>
              <a:defRPr sz="1400">
                <a:solidFill>
                  <a:schemeClr val="tx1"/>
                </a:solidFill>
              </a:defRPr>
            </a:lvl2pPr>
            <a:lvl3pPr marL="255981" indent="-127990">
              <a:spcBef>
                <a:spcPts val="0"/>
              </a:spcBef>
              <a:defRPr sz="1400">
                <a:solidFill>
                  <a:schemeClr val="tx1"/>
                </a:solidFill>
              </a:defRPr>
            </a:lvl3pPr>
            <a:lvl4pPr marL="383971" indent="-127990">
              <a:spcBef>
                <a:spcPts val="0"/>
              </a:spcBef>
              <a:defRPr sz="1400">
                <a:solidFill>
                  <a:schemeClr val="tx1"/>
                </a:solidFill>
              </a:defRPr>
            </a:lvl4pPr>
            <a:lvl5pPr>
              <a:spcBef>
                <a:spcPts val="0"/>
              </a:spcBef>
              <a:defRPr sz="14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13" name="Text Placeholder 10">
            <a:extLst>
              <a:ext uri="{FF2B5EF4-FFF2-40B4-BE49-F238E27FC236}">
                <a16:creationId xmlns:a16="http://schemas.microsoft.com/office/drawing/2014/main" id="{A0ABD1EA-F6CD-F56B-B5E1-034EEB64D63E}"/>
              </a:ext>
            </a:extLst>
          </p:cNvPr>
          <p:cNvSpPr>
            <a:spLocks noGrp="1"/>
          </p:cNvSpPr>
          <p:nvPr>
            <p:ph type="body" sz="quarter" idx="13"/>
          </p:nvPr>
        </p:nvSpPr>
        <p:spPr>
          <a:xfrm>
            <a:off x="6383049" y="3333751"/>
            <a:ext cx="2474590" cy="2672459"/>
          </a:xfrm>
        </p:spPr>
        <p:txBody>
          <a:bodyPr/>
          <a:lstStyle>
            <a:lvl1pPr>
              <a:spcBef>
                <a:spcPts val="0"/>
              </a:spcBef>
              <a:defRPr sz="1400">
                <a:solidFill>
                  <a:schemeClr val="tx1"/>
                </a:solidFill>
              </a:defRPr>
            </a:lvl1pPr>
            <a:lvl2pPr marL="127990" indent="-127990">
              <a:spcBef>
                <a:spcPts val="0"/>
              </a:spcBef>
              <a:defRPr sz="1400">
                <a:solidFill>
                  <a:schemeClr val="tx1"/>
                </a:solidFill>
              </a:defRPr>
            </a:lvl2pPr>
            <a:lvl3pPr marL="255981" indent="-127990">
              <a:spcBef>
                <a:spcPts val="0"/>
              </a:spcBef>
              <a:defRPr sz="1400">
                <a:solidFill>
                  <a:schemeClr val="tx1"/>
                </a:solidFill>
              </a:defRPr>
            </a:lvl3pPr>
            <a:lvl4pPr marL="383971" indent="-127990">
              <a:spcBef>
                <a:spcPts val="0"/>
              </a:spcBef>
              <a:defRPr sz="1400">
                <a:solidFill>
                  <a:schemeClr val="tx1"/>
                </a:solidFill>
              </a:defRPr>
            </a:lvl4pPr>
            <a:lvl5pPr>
              <a:spcBef>
                <a:spcPts val="0"/>
              </a:spcBef>
              <a:defRPr sz="14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14" name="Text Placeholder 10">
            <a:extLst>
              <a:ext uri="{FF2B5EF4-FFF2-40B4-BE49-F238E27FC236}">
                <a16:creationId xmlns:a16="http://schemas.microsoft.com/office/drawing/2014/main" id="{0F2DD97F-E181-3C33-32D8-844B57967D83}"/>
              </a:ext>
            </a:extLst>
          </p:cNvPr>
          <p:cNvSpPr>
            <a:spLocks noGrp="1"/>
          </p:cNvSpPr>
          <p:nvPr>
            <p:ph type="body" sz="quarter" idx="14"/>
          </p:nvPr>
        </p:nvSpPr>
        <p:spPr>
          <a:xfrm>
            <a:off x="9428523" y="3333751"/>
            <a:ext cx="2474590" cy="2672459"/>
          </a:xfrm>
        </p:spPr>
        <p:txBody>
          <a:bodyPr/>
          <a:lstStyle>
            <a:lvl1pPr>
              <a:spcBef>
                <a:spcPts val="0"/>
              </a:spcBef>
              <a:defRPr sz="1400">
                <a:solidFill>
                  <a:schemeClr val="tx1"/>
                </a:solidFill>
              </a:defRPr>
            </a:lvl1pPr>
            <a:lvl2pPr marL="127990" indent="-127990">
              <a:spcBef>
                <a:spcPts val="0"/>
              </a:spcBef>
              <a:defRPr sz="1400">
                <a:solidFill>
                  <a:schemeClr val="tx1"/>
                </a:solidFill>
              </a:defRPr>
            </a:lvl2pPr>
            <a:lvl3pPr marL="255981" indent="-127990">
              <a:spcBef>
                <a:spcPts val="0"/>
              </a:spcBef>
              <a:defRPr sz="1400">
                <a:solidFill>
                  <a:schemeClr val="tx1"/>
                </a:solidFill>
              </a:defRPr>
            </a:lvl3pPr>
            <a:lvl4pPr marL="383971" indent="-127990">
              <a:spcBef>
                <a:spcPts val="0"/>
              </a:spcBef>
              <a:defRPr sz="1400">
                <a:solidFill>
                  <a:schemeClr val="tx1"/>
                </a:solidFill>
              </a:defRPr>
            </a:lvl4pPr>
            <a:lvl5pPr>
              <a:spcBef>
                <a:spcPts val="0"/>
              </a:spcBef>
              <a:defRPr sz="14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4" name="Footer Placeholder 3">
            <a:extLst>
              <a:ext uri="{FF2B5EF4-FFF2-40B4-BE49-F238E27FC236}">
                <a16:creationId xmlns:a16="http://schemas.microsoft.com/office/drawing/2014/main" id="{BAB76B22-9748-7A34-9D32-D77BB1B498E6}"/>
              </a:ext>
            </a:extLst>
          </p:cNvPr>
          <p:cNvSpPr>
            <a:spLocks noGrp="1"/>
          </p:cNvSpPr>
          <p:nvPr>
            <p:ph type="ftr" sz="quarter" idx="15"/>
          </p:nvPr>
        </p:nvSpPr>
        <p:spPr/>
        <p:txBody>
          <a:bodyPr/>
          <a:lstStyle/>
          <a:p>
            <a:endParaRPr lang="en-US" dirty="0"/>
          </a:p>
        </p:txBody>
      </p:sp>
      <p:sp>
        <p:nvSpPr>
          <p:cNvPr id="5" name="Slide Number">
            <a:extLst>
              <a:ext uri="{FF2B5EF4-FFF2-40B4-BE49-F238E27FC236}">
                <a16:creationId xmlns:a16="http://schemas.microsoft.com/office/drawing/2014/main" id="{7D0BCD34-4CA7-388C-5244-7DC8F9F36FAC}"/>
              </a:ext>
            </a:extLst>
          </p:cNvPr>
          <p:cNvSpPr txBox="1">
            <a:spLocks noGrp="1"/>
          </p:cNvSpPr>
          <p:nvPr>
            <p:ph type="sldNum" sz="quarter" idx="4"/>
          </p:nvPr>
        </p:nvSpPr>
        <p:spPr>
          <a:xfrm>
            <a:off x="11769264" y="6469419"/>
            <a:ext cx="135436"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2340271572"/>
      </p:ext>
    </p:extLst>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oxes, 4 horizontal, large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4353C-7670-AC55-CDA3-888971A5482E}"/>
              </a:ext>
            </a:extLst>
          </p:cNvPr>
          <p:cNvSpPr>
            <a:spLocks noGrp="1"/>
          </p:cNvSpPr>
          <p:nvPr>
            <p:ph type="title"/>
          </p:nvPr>
        </p:nvSpPr>
        <p:spPr>
          <a:xfrm>
            <a:off x="287999" y="192024"/>
            <a:ext cx="5524575" cy="2286794"/>
          </a:xfrm>
        </p:spPr>
        <p:txBody>
          <a:bodyPr rIns="457200"/>
          <a:lstStyle>
            <a:lvl1pPr>
              <a:lnSpc>
                <a:spcPct val="100000"/>
              </a:lnSpc>
              <a:defRPr>
                <a:solidFill>
                  <a:schemeClr val="tx2"/>
                </a:solidFill>
              </a:defRPr>
            </a:lvl1pPr>
          </a:lstStyle>
          <a:p>
            <a:r>
              <a:rPr lang="en-GB"/>
              <a:t>Click to edit Master title style</a:t>
            </a:r>
            <a:endParaRPr lang="en-US" dirty="0"/>
          </a:p>
        </p:txBody>
      </p:sp>
      <p:sp>
        <p:nvSpPr>
          <p:cNvPr id="11" name="Text Placeholder 10">
            <a:extLst>
              <a:ext uri="{FF2B5EF4-FFF2-40B4-BE49-F238E27FC236}">
                <a16:creationId xmlns:a16="http://schemas.microsoft.com/office/drawing/2014/main" id="{2A71C2BF-857E-B291-7D82-5920AF4A5278}"/>
              </a:ext>
            </a:extLst>
          </p:cNvPr>
          <p:cNvSpPr>
            <a:spLocks noGrp="1"/>
          </p:cNvSpPr>
          <p:nvPr>
            <p:ph type="body" sz="quarter" idx="11"/>
          </p:nvPr>
        </p:nvSpPr>
        <p:spPr>
          <a:xfrm>
            <a:off x="287999" y="3328416"/>
            <a:ext cx="2474590" cy="2672459"/>
          </a:xfrm>
        </p:spPr>
        <p:txBody>
          <a:bodyPr/>
          <a:lstStyle>
            <a:lvl1pPr>
              <a:spcBef>
                <a:spcPts val="0"/>
              </a:spcBef>
              <a:defRPr sz="1400">
                <a:solidFill>
                  <a:schemeClr val="tx1"/>
                </a:solidFill>
              </a:defRPr>
            </a:lvl1pPr>
            <a:lvl2pPr marL="127990" indent="-127990">
              <a:spcBef>
                <a:spcPts val="0"/>
              </a:spcBef>
              <a:defRPr sz="1400">
                <a:solidFill>
                  <a:schemeClr val="tx1"/>
                </a:solidFill>
              </a:defRPr>
            </a:lvl2pPr>
            <a:lvl3pPr marL="255981" indent="-127990">
              <a:spcBef>
                <a:spcPts val="0"/>
              </a:spcBef>
              <a:defRPr sz="1400">
                <a:solidFill>
                  <a:schemeClr val="tx1"/>
                </a:solidFill>
              </a:defRPr>
            </a:lvl3pPr>
            <a:lvl4pPr marL="383971" indent="-127990">
              <a:spcBef>
                <a:spcPts val="0"/>
              </a:spcBef>
              <a:defRPr sz="1400">
                <a:solidFill>
                  <a:schemeClr val="tx1"/>
                </a:solidFill>
              </a:defRPr>
            </a:lvl4pPr>
            <a:lvl5pPr>
              <a:spcBef>
                <a:spcPts val="0"/>
              </a:spcBef>
              <a:defRPr sz="14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12" name="Text Placeholder 10">
            <a:extLst>
              <a:ext uri="{FF2B5EF4-FFF2-40B4-BE49-F238E27FC236}">
                <a16:creationId xmlns:a16="http://schemas.microsoft.com/office/drawing/2014/main" id="{257EC586-7CBB-7AC4-C2FA-85F4BA8AA030}"/>
              </a:ext>
            </a:extLst>
          </p:cNvPr>
          <p:cNvSpPr>
            <a:spLocks noGrp="1"/>
          </p:cNvSpPr>
          <p:nvPr>
            <p:ph type="body" sz="quarter" idx="12"/>
          </p:nvPr>
        </p:nvSpPr>
        <p:spPr>
          <a:xfrm>
            <a:off x="3334362" y="3333751"/>
            <a:ext cx="2474590" cy="2672459"/>
          </a:xfrm>
        </p:spPr>
        <p:txBody>
          <a:bodyPr/>
          <a:lstStyle>
            <a:lvl1pPr>
              <a:spcBef>
                <a:spcPts val="0"/>
              </a:spcBef>
              <a:defRPr sz="1400">
                <a:solidFill>
                  <a:schemeClr val="tx1"/>
                </a:solidFill>
              </a:defRPr>
            </a:lvl1pPr>
            <a:lvl2pPr marL="127990" indent="-127990">
              <a:spcBef>
                <a:spcPts val="0"/>
              </a:spcBef>
              <a:defRPr sz="1400">
                <a:solidFill>
                  <a:schemeClr val="tx1"/>
                </a:solidFill>
              </a:defRPr>
            </a:lvl2pPr>
            <a:lvl3pPr marL="255981" indent="-127990">
              <a:spcBef>
                <a:spcPts val="0"/>
              </a:spcBef>
              <a:defRPr sz="1400">
                <a:solidFill>
                  <a:schemeClr val="tx1"/>
                </a:solidFill>
              </a:defRPr>
            </a:lvl3pPr>
            <a:lvl4pPr marL="383971" indent="-127990">
              <a:spcBef>
                <a:spcPts val="0"/>
              </a:spcBef>
              <a:defRPr sz="1400">
                <a:solidFill>
                  <a:schemeClr val="tx1"/>
                </a:solidFill>
              </a:defRPr>
            </a:lvl4pPr>
            <a:lvl5pPr>
              <a:spcBef>
                <a:spcPts val="0"/>
              </a:spcBef>
              <a:defRPr sz="14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13" name="Text Placeholder 10">
            <a:extLst>
              <a:ext uri="{FF2B5EF4-FFF2-40B4-BE49-F238E27FC236}">
                <a16:creationId xmlns:a16="http://schemas.microsoft.com/office/drawing/2014/main" id="{A0ABD1EA-F6CD-F56B-B5E1-034EEB64D63E}"/>
              </a:ext>
            </a:extLst>
          </p:cNvPr>
          <p:cNvSpPr>
            <a:spLocks noGrp="1"/>
          </p:cNvSpPr>
          <p:nvPr>
            <p:ph type="body" sz="quarter" idx="13"/>
          </p:nvPr>
        </p:nvSpPr>
        <p:spPr>
          <a:xfrm>
            <a:off x="6383049" y="3333751"/>
            <a:ext cx="2474590" cy="2672459"/>
          </a:xfrm>
        </p:spPr>
        <p:txBody>
          <a:bodyPr/>
          <a:lstStyle>
            <a:lvl1pPr>
              <a:spcBef>
                <a:spcPts val="0"/>
              </a:spcBef>
              <a:defRPr sz="1400">
                <a:solidFill>
                  <a:schemeClr val="tx1"/>
                </a:solidFill>
              </a:defRPr>
            </a:lvl1pPr>
            <a:lvl2pPr marL="127990" indent="-127990">
              <a:spcBef>
                <a:spcPts val="0"/>
              </a:spcBef>
              <a:defRPr sz="1400">
                <a:solidFill>
                  <a:schemeClr val="tx1"/>
                </a:solidFill>
              </a:defRPr>
            </a:lvl2pPr>
            <a:lvl3pPr marL="255981" indent="-127990">
              <a:spcBef>
                <a:spcPts val="0"/>
              </a:spcBef>
              <a:defRPr sz="1400">
                <a:solidFill>
                  <a:schemeClr val="tx1"/>
                </a:solidFill>
              </a:defRPr>
            </a:lvl3pPr>
            <a:lvl4pPr marL="383971" indent="-127990">
              <a:spcBef>
                <a:spcPts val="0"/>
              </a:spcBef>
              <a:defRPr sz="1400">
                <a:solidFill>
                  <a:schemeClr val="tx1"/>
                </a:solidFill>
              </a:defRPr>
            </a:lvl4pPr>
            <a:lvl5pPr>
              <a:spcBef>
                <a:spcPts val="0"/>
              </a:spcBef>
              <a:defRPr sz="14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14" name="Text Placeholder 10">
            <a:extLst>
              <a:ext uri="{FF2B5EF4-FFF2-40B4-BE49-F238E27FC236}">
                <a16:creationId xmlns:a16="http://schemas.microsoft.com/office/drawing/2014/main" id="{0F2DD97F-E181-3C33-32D8-844B57967D83}"/>
              </a:ext>
            </a:extLst>
          </p:cNvPr>
          <p:cNvSpPr>
            <a:spLocks noGrp="1"/>
          </p:cNvSpPr>
          <p:nvPr>
            <p:ph type="body" sz="quarter" idx="14"/>
          </p:nvPr>
        </p:nvSpPr>
        <p:spPr>
          <a:xfrm>
            <a:off x="9428523" y="3333751"/>
            <a:ext cx="2474590" cy="2672459"/>
          </a:xfrm>
        </p:spPr>
        <p:txBody>
          <a:bodyPr/>
          <a:lstStyle>
            <a:lvl1pPr>
              <a:spcBef>
                <a:spcPts val="0"/>
              </a:spcBef>
              <a:defRPr sz="1400">
                <a:solidFill>
                  <a:schemeClr val="tx1"/>
                </a:solidFill>
              </a:defRPr>
            </a:lvl1pPr>
            <a:lvl2pPr marL="127990" indent="-127990">
              <a:spcBef>
                <a:spcPts val="0"/>
              </a:spcBef>
              <a:defRPr sz="1400">
                <a:solidFill>
                  <a:schemeClr val="tx1"/>
                </a:solidFill>
              </a:defRPr>
            </a:lvl2pPr>
            <a:lvl3pPr marL="255981" indent="-127990">
              <a:spcBef>
                <a:spcPts val="0"/>
              </a:spcBef>
              <a:defRPr sz="1400">
                <a:solidFill>
                  <a:schemeClr val="tx1"/>
                </a:solidFill>
              </a:defRPr>
            </a:lvl3pPr>
            <a:lvl4pPr marL="383971" indent="-127990">
              <a:spcBef>
                <a:spcPts val="0"/>
              </a:spcBef>
              <a:defRPr sz="1400">
                <a:solidFill>
                  <a:schemeClr val="tx1"/>
                </a:solidFill>
              </a:defRPr>
            </a:lvl4pPr>
            <a:lvl5pPr>
              <a:spcBef>
                <a:spcPts val="0"/>
              </a:spcBef>
              <a:defRPr sz="14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4" name="Footer Placeholder 3">
            <a:extLst>
              <a:ext uri="{FF2B5EF4-FFF2-40B4-BE49-F238E27FC236}">
                <a16:creationId xmlns:a16="http://schemas.microsoft.com/office/drawing/2014/main" id="{BAB76B22-9748-7A34-9D32-D77BB1B498E6}"/>
              </a:ext>
            </a:extLst>
          </p:cNvPr>
          <p:cNvSpPr>
            <a:spLocks noGrp="1"/>
          </p:cNvSpPr>
          <p:nvPr>
            <p:ph type="ftr" sz="quarter" idx="15"/>
          </p:nvPr>
        </p:nvSpPr>
        <p:spPr/>
        <p:txBody>
          <a:bodyPr/>
          <a:lstStyle/>
          <a:p>
            <a:endParaRPr lang="en-US" dirty="0"/>
          </a:p>
        </p:txBody>
      </p:sp>
      <p:sp>
        <p:nvSpPr>
          <p:cNvPr id="5" name="Slide Number">
            <a:extLst>
              <a:ext uri="{FF2B5EF4-FFF2-40B4-BE49-F238E27FC236}">
                <a16:creationId xmlns:a16="http://schemas.microsoft.com/office/drawing/2014/main" id="{238163DF-77AB-875A-C8AC-2F8AEABFB85F}"/>
              </a:ext>
            </a:extLst>
          </p:cNvPr>
          <p:cNvSpPr txBox="1">
            <a:spLocks noGrp="1"/>
          </p:cNvSpPr>
          <p:nvPr>
            <p:ph type="sldNum" sz="quarter" idx="4"/>
          </p:nvPr>
        </p:nvSpPr>
        <p:spPr>
          <a:xfrm>
            <a:off x="11769264" y="6469419"/>
            <a:ext cx="135436"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2940219435"/>
      </p:ext>
    </p:extLst>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oxes, 6 stacke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287999" y="288036"/>
            <a:ext cx="2474590" cy="2286794"/>
          </a:xfrm>
        </p:spPr>
        <p:txBody>
          <a:bodyPr/>
          <a:lstStyle>
            <a:lvl1pPr>
              <a:lnSpc>
                <a:spcPct val="110000"/>
              </a:lnSpc>
              <a:defRPr sz="1400">
                <a:solidFill>
                  <a:schemeClr val="tx2"/>
                </a:solidFill>
              </a:defRPr>
            </a:lvl1pPr>
          </a:lstStyle>
          <a:p>
            <a:r>
              <a:rPr lang="en-GB"/>
              <a:t>Click to edit Master title style</a:t>
            </a:r>
            <a:endParaRPr lang="en-US" dirty="0"/>
          </a:p>
        </p:txBody>
      </p:sp>
      <p:sp>
        <p:nvSpPr>
          <p:cNvPr id="14" name="Text Placeholder 9">
            <a:extLst>
              <a:ext uri="{FF2B5EF4-FFF2-40B4-BE49-F238E27FC236}">
                <a16:creationId xmlns:a16="http://schemas.microsoft.com/office/drawing/2014/main" id="{B1D44C30-196F-B4B1-540A-E556579735DB}"/>
              </a:ext>
            </a:extLst>
          </p:cNvPr>
          <p:cNvSpPr>
            <a:spLocks noGrp="1"/>
          </p:cNvSpPr>
          <p:nvPr>
            <p:ph type="body" sz="quarter" idx="20"/>
          </p:nvPr>
        </p:nvSpPr>
        <p:spPr>
          <a:xfrm>
            <a:off x="3332554" y="288036"/>
            <a:ext cx="2476178" cy="2572544"/>
          </a:xfrm>
        </p:spPr>
        <p:txBody>
          <a:bodyPr/>
          <a:lstStyle>
            <a:lvl1pPr>
              <a:lnSpc>
                <a:spcPct val="110000"/>
              </a:lnSpc>
              <a:spcBef>
                <a:spcPts val="0"/>
              </a:spcBef>
              <a:defRPr sz="1400" b="0" i="0">
                <a:solidFill>
                  <a:schemeClr val="tx1"/>
                </a:solidFill>
                <a:latin typeface="IBM Plex Sans Light" panose="020B0403050203000203" pitchFamily="34" charset="0"/>
              </a:defRPr>
            </a:lvl1pPr>
            <a:lvl2pPr marL="127990" indent="-127990">
              <a:lnSpc>
                <a:spcPct val="110000"/>
              </a:lnSpc>
              <a:spcBef>
                <a:spcPts val="0"/>
              </a:spcBef>
              <a:defRPr sz="1400" b="0" i="0">
                <a:solidFill>
                  <a:schemeClr val="tx1"/>
                </a:solidFill>
                <a:latin typeface="IBM Plex Sans Light" panose="020B0403050203000203" pitchFamily="34" charset="0"/>
              </a:defRPr>
            </a:lvl2pPr>
            <a:lvl3pPr marL="255981" indent="-127990">
              <a:lnSpc>
                <a:spcPct val="110000"/>
              </a:lnSpc>
              <a:spcBef>
                <a:spcPts val="0"/>
              </a:spcBef>
              <a:defRPr sz="1400" b="0" i="0">
                <a:solidFill>
                  <a:schemeClr val="tx1"/>
                </a:solidFill>
                <a:latin typeface="IBM Plex Sans Light" panose="020B0403050203000203" pitchFamily="34" charset="0"/>
              </a:defRPr>
            </a:lvl3pPr>
            <a:lvl4pPr marL="383971" indent="-127990">
              <a:lnSpc>
                <a:spcPct val="110000"/>
              </a:lnSpc>
              <a:spcBef>
                <a:spcPts val="0"/>
              </a:spcBef>
              <a:defRPr sz="1400" b="0" i="0">
                <a:solidFill>
                  <a:schemeClr val="tx1"/>
                </a:solidFill>
                <a:latin typeface="IBM Plex Sans Light" panose="020B0403050203000203" pitchFamily="34" charset="0"/>
              </a:defRPr>
            </a:lvl4pPr>
            <a:lvl5pPr>
              <a:lnSpc>
                <a:spcPct val="110000"/>
              </a:lnSpc>
              <a:spcBef>
                <a:spcPts val="0"/>
              </a:spcBef>
              <a:defRPr sz="1400" b="0" i="0">
                <a:solidFill>
                  <a:schemeClr val="tx1"/>
                </a:solidFill>
                <a:latin typeface="IBM Plex Sans Light" panose="020B04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cxnSp>
        <p:nvCxnSpPr>
          <p:cNvPr id="7" name="Straight Connector 6" descr="Vertical column divider ">
            <a:extLst>
              <a:ext uri="{FF2B5EF4-FFF2-40B4-BE49-F238E27FC236}">
                <a16:creationId xmlns:a16="http://schemas.microsoft.com/office/drawing/2014/main" id="{1F6D0C9D-C937-48E3-BE84-3DA0D1BC274C}"/>
              </a:ext>
            </a:extLst>
          </p:cNvPr>
          <p:cNvCxnSpPr/>
          <p:nvPr userDrawn="1"/>
        </p:nvCxnSpPr>
        <p:spPr bwMode="auto">
          <a:xfrm>
            <a:off x="6093683" y="283464"/>
            <a:ext cx="0" cy="5715794"/>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p:nvPr>
        </p:nvSpPr>
        <p:spPr>
          <a:xfrm>
            <a:off x="6380919" y="288036"/>
            <a:ext cx="2476178" cy="2572544"/>
          </a:xfrm>
        </p:spPr>
        <p:txBody>
          <a:bodyPr/>
          <a:lstStyle>
            <a:lvl1pPr>
              <a:lnSpc>
                <a:spcPct val="110000"/>
              </a:lnSpc>
              <a:spcBef>
                <a:spcPts val="0"/>
              </a:spcBef>
              <a:defRPr sz="1400" b="0" i="0">
                <a:solidFill>
                  <a:schemeClr val="tx1"/>
                </a:solidFill>
                <a:latin typeface="IBM Plex Sans Light" panose="020B0403050203000203" pitchFamily="34" charset="0"/>
              </a:defRPr>
            </a:lvl1pPr>
            <a:lvl2pPr marL="127990" indent="-127990">
              <a:lnSpc>
                <a:spcPct val="110000"/>
              </a:lnSpc>
              <a:spcBef>
                <a:spcPts val="0"/>
              </a:spcBef>
              <a:defRPr sz="1400" b="0" i="0">
                <a:solidFill>
                  <a:schemeClr val="tx1"/>
                </a:solidFill>
                <a:latin typeface="IBM Plex Sans Light" panose="020B0403050203000203" pitchFamily="34" charset="0"/>
              </a:defRPr>
            </a:lvl2pPr>
            <a:lvl3pPr marL="255981" indent="-127990">
              <a:lnSpc>
                <a:spcPct val="110000"/>
              </a:lnSpc>
              <a:spcBef>
                <a:spcPts val="0"/>
              </a:spcBef>
              <a:defRPr sz="1400" b="0" i="0">
                <a:solidFill>
                  <a:schemeClr val="tx1"/>
                </a:solidFill>
                <a:latin typeface="IBM Plex Sans Light" panose="020B0403050203000203" pitchFamily="34" charset="0"/>
              </a:defRPr>
            </a:lvl3pPr>
            <a:lvl4pPr marL="383971" indent="-127990">
              <a:lnSpc>
                <a:spcPct val="110000"/>
              </a:lnSpc>
              <a:spcBef>
                <a:spcPts val="0"/>
              </a:spcBef>
              <a:defRPr sz="1400" b="0" i="0">
                <a:solidFill>
                  <a:schemeClr val="tx1"/>
                </a:solidFill>
                <a:latin typeface="IBM Plex Sans Light" panose="020B0403050203000203" pitchFamily="34" charset="0"/>
              </a:defRPr>
            </a:lvl4pPr>
            <a:lvl5pPr>
              <a:lnSpc>
                <a:spcPct val="110000"/>
              </a:lnSpc>
              <a:spcBef>
                <a:spcPts val="0"/>
              </a:spcBef>
              <a:defRPr sz="1400" b="0" i="0">
                <a:solidFill>
                  <a:schemeClr val="tx1"/>
                </a:solidFill>
                <a:latin typeface="IBM Plex Sans Light" panose="020B04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cxnSp>
        <p:nvCxnSpPr>
          <p:cNvPr id="8" name="Straight Connector 7" descr="Vertical column divider ">
            <a:extLst>
              <a:ext uri="{FF2B5EF4-FFF2-40B4-BE49-F238E27FC236}">
                <a16:creationId xmlns:a16="http://schemas.microsoft.com/office/drawing/2014/main" id="{0B31714F-DB23-BEBB-75A7-6BFF47AECDDF}"/>
              </a:ext>
            </a:extLst>
          </p:cNvPr>
          <p:cNvCxnSpPr/>
          <p:nvPr userDrawn="1"/>
        </p:nvCxnSpPr>
        <p:spPr bwMode="auto">
          <a:xfrm>
            <a:off x="9146201" y="283464"/>
            <a:ext cx="0" cy="5715794"/>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p:nvPr>
        </p:nvSpPr>
        <p:spPr>
          <a:xfrm>
            <a:off x="9428522" y="288036"/>
            <a:ext cx="2479352" cy="2572544"/>
          </a:xfrm>
        </p:spPr>
        <p:txBody>
          <a:bodyPr/>
          <a:lstStyle>
            <a:lvl1pPr>
              <a:lnSpc>
                <a:spcPct val="110000"/>
              </a:lnSpc>
              <a:spcBef>
                <a:spcPts val="0"/>
              </a:spcBef>
              <a:defRPr sz="1400" b="0" i="0">
                <a:solidFill>
                  <a:schemeClr val="tx1"/>
                </a:solidFill>
                <a:latin typeface="IBM Plex Sans Light" panose="020B0403050203000203" pitchFamily="34" charset="0"/>
              </a:defRPr>
            </a:lvl1pPr>
            <a:lvl2pPr marL="127990" indent="-127990">
              <a:lnSpc>
                <a:spcPct val="110000"/>
              </a:lnSpc>
              <a:spcBef>
                <a:spcPts val="0"/>
              </a:spcBef>
              <a:defRPr sz="1400" b="0" i="0">
                <a:solidFill>
                  <a:schemeClr val="tx1"/>
                </a:solidFill>
                <a:latin typeface="IBM Plex Sans Light" panose="020B0403050203000203" pitchFamily="34" charset="0"/>
              </a:defRPr>
            </a:lvl2pPr>
            <a:lvl3pPr marL="255981" indent="-127990">
              <a:lnSpc>
                <a:spcPct val="110000"/>
              </a:lnSpc>
              <a:spcBef>
                <a:spcPts val="0"/>
              </a:spcBef>
              <a:defRPr sz="1400" b="0" i="0">
                <a:solidFill>
                  <a:schemeClr val="tx1"/>
                </a:solidFill>
                <a:latin typeface="IBM Plex Sans Light" panose="020B0403050203000203" pitchFamily="34" charset="0"/>
              </a:defRPr>
            </a:lvl3pPr>
            <a:lvl4pPr marL="383971" indent="-127990">
              <a:lnSpc>
                <a:spcPct val="110000"/>
              </a:lnSpc>
              <a:spcBef>
                <a:spcPts val="0"/>
              </a:spcBef>
              <a:defRPr sz="1400" b="0" i="0">
                <a:solidFill>
                  <a:schemeClr val="tx1"/>
                </a:solidFill>
                <a:latin typeface="IBM Plex Sans Light" panose="020B0403050203000203" pitchFamily="34" charset="0"/>
              </a:defRPr>
            </a:lvl4pPr>
            <a:lvl5pPr>
              <a:lnSpc>
                <a:spcPct val="110000"/>
              </a:lnSpc>
              <a:spcBef>
                <a:spcPts val="0"/>
              </a:spcBef>
              <a:defRPr sz="1400" b="0" i="0">
                <a:solidFill>
                  <a:schemeClr val="tx1"/>
                </a:solidFill>
                <a:latin typeface="IBM Plex Sans Light" panose="020B04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cxnSp>
        <p:nvCxnSpPr>
          <p:cNvPr id="3" name="Straight Connector 2" descr="Horizontal row divider">
            <a:extLst>
              <a:ext uri="{FF2B5EF4-FFF2-40B4-BE49-F238E27FC236}">
                <a16:creationId xmlns:a16="http://schemas.microsoft.com/office/drawing/2014/main" id="{3D492FDB-9D55-98D5-E9DE-229473DD5942}"/>
              </a:ext>
            </a:extLst>
          </p:cNvPr>
          <p:cNvCxnSpPr>
            <a:cxnSpLocks/>
          </p:cNvCxnSpPr>
          <p:nvPr userDrawn="1"/>
        </p:nvCxnSpPr>
        <p:spPr bwMode="auto">
          <a:xfrm>
            <a:off x="3047603" y="3048000"/>
            <a:ext cx="8860271"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5" name="Text Placeholder 4">
            <a:extLst>
              <a:ext uri="{FF2B5EF4-FFF2-40B4-BE49-F238E27FC236}">
                <a16:creationId xmlns:a16="http://schemas.microsoft.com/office/drawing/2014/main" id="{AB1A268B-43F5-F600-93B7-6248877F5D30}"/>
              </a:ext>
            </a:extLst>
          </p:cNvPr>
          <p:cNvSpPr>
            <a:spLocks noGrp="1"/>
          </p:cNvSpPr>
          <p:nvPr>
            <p:ph type="body" sz="quarter" idx="21"/>
          </p:nvPr>
        </p:nvSpPr>
        <p:spPr>
          <a:xfrm>
            <a:off x="3334141" y="3333750"/>
            <a:ext cx="2476178" cy="2476500"/>
          </a:xfrm>
        </p:spPr>
        <p:txBody>
          <a:bodyPr/>
          <a:lstStyle>
            <a:lvl1pPr>
              <a:lnSpc>
                <a:spcPct val="110000"/>
              </a:lnSpc>
              <a:spcBef>
                <a:spcPts val="0"/>
              </a:spcBef>
              <a:defRPr sz="1400" b="0" i="0">
                <a:solidFill>
                  <a:schemeClr val="tx1"/>
                </a:solidFill>
                <a:latin typeface="IBM Plex Sans Light" panose="020B0403050203000203" pitchFamily="34" charset="0"/>
              </a:defRPr>
            </a:lvl1pPr>
            <a:lvl2pPr marL="127990" indent="-127990">
              <a:lnSpc>
                <a:spcPct val="110000"/>
              </a:lnSpc>
              <a:spcBef>
                <a:spcPts val="0"/>
              </a:spcBef>
              <a:defRPr sz="1400" b="0" i="0">
                <a:solidFill>
                  <a:schemeClr val="tx1"/>
                </a:solidFill>
                <a:latin typeface="IBM Plex Sans Light" panose="020B0403050203000203" pitchFamily="34" charset="0"/>
              </a:defRPr>
            </a:lvl2pPr>
            <a:lvl3pPr marL="255981" indent="-127990">
              <a:lnSpc>
                <a:spcPct val="110000"/>
              </a:lnSpc>
              <a:spcBef>
                <a:spcPts val="0"/>
              </a:spcBef>
              <a:defRPr sz="1400" b="0" i="0">
                <a:solidFill>
                  <a:schemeClr val="tx1"/>
                </a:solidFill>
                <a:latin typeface="IBM Plex Sans Light" panose="020B0403050203000203" pitchFamily="34" charset="0"/>
              </a:defRPr>
            </a:lvl3pPr>
            <a:lvl4pPr marL="383971" indent="-127990">
              <a:lnSpc>
                <a:spcPct val="110000"/>
              </a:lnSpc>
              <a:spcBef>
                <a:spcPts val="0"/>
              </a:spcBef>
              <a:defRPr sz="1400" b="0" i="0">
                <a:solidFill>
                  <a:schemeClr val="tx1"/>
                </a:solidFill>
                <a:latin typeface="IBM Plex Sans Light" panose="020B0403050203000203" pitchFamily="34" charset="0"/>
              </a:defRPr>
            </a:lvl4pPr>
            <a:lvl5pPr>
              <a:lnSpc>
                <a:spcPct val="110000"/>
              </a:lnSpc>
              <a:spcBef>
                <a:spcPts val="0"/>
              </a:spcBef>
              <a:defRPr sz="1400" b="0" i="0">
                <a:solidFill>
                  <a:schemeClr val="tx1"/>
                </a:solidFill>
                <a:latin typeface="IBM Plex Sans Light" panose="020B04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5" name="Text Placeholder 4">
            <a:extLst>
              <a:ext uri="{FF2B5EF4-FFF2-40B4-BE49-F238E27FC236}">
                <a16:creationId xmlns:a16="http://schemas.microsoft.com/office/drawing/2014/main" id="{A5DD5CF1-28D6-74AF-B345-5911CB10D454}"/>
              </a:ext>
            </a:extLst>
          </p:cNvPr>
          <p:cNvSpPr>
            <a:spLocks noGrp="1"/>
          </p:cNvSpPr>
          <p:nvPr>
            <p:ph type="body" sz="quarter" idx="18"/>
          </p:nvPr>
        </p:nvSpPr>
        <p:spPr>
          <a:xfrm>
            <a:off x="6380919" y="3333750"/>
            <a:ext cx="2476178" cy="2476500"/>
          </a:xfrm>
        </p:spPr>
        <p:txBody>
          <a:bodyPr/>
          <a:lstStyle>
            <a:lvl1pPr>
              <a:lnSpc>
                <a:spcPct val="110000"/>
              </a:lnSpc>
              <a:spcBef>
                <a:spcPts val="0"/>
              </a:spcBef>
              <a:defRPr sz="1400" b="0" i="0">
                <a:solidFill>
                  <a:schemeClr val="tx1"/>
                </a:solidFill>
                <a:latin typeface="IBM Plex Sans Light" panose="020B0403050203000203" pitchFamily="34" charset="0"/>
              </a:defRPr>
            </a:lvl1pPr>
            <a:lvl2pPr marL="127990" indent="-127990">
              <a:lnSpc>
                <a:spcPct val="110000"/>
              </a:lnSpc>
              <a:spcBef>
                <a:spcPts val="0"/>
              </a:spcBef>
              <a:defRPr sz="1400" b="0" i="0">
                <a:solidFill>
                  <a:schemeClr val="tx1"/>
                </a:solidFill>
                <a:latin typeface="IBM Plex Sans Light" panose="020B0403050203000203" pitchFamily="34" charset="0"/>
              </a:defRPr>
            </a:lvl2pPr>
            <a:lvl3pPr marL="255981" indent="-127990">
              <a:lnSpc>
                <a:spcPct val="110000"/>
              </a:lnSpc>
              <a:spcBef>
                <a:spcPts val="0"/>
              </a:spcBef>
              <a:defRPr sz="1400" b="0" i="0">
                <a:solidFill>
                  <a:schemeClr val="tx1"/>
                </a:solidFill>
                <a:latin typeface="IBM Plex Sans Light" panose="020B0403050203000203" pitchFamily="34" charset="0"/>
              </a:defRPr>
            </a:lvl3pPr>
            <a:lvl4pPr marL="383971" indent="-127990">
              <a:lnSpc>
                <a:spcPct val="110000"/>
              </a:lnSpc>
              <a:spcBef>
                <a:spcPts val="0"/>
              </a:spcBef>
              <a:defRPr sz="1400" b="0" i="0">
                <a:solidFill>
                  <a:schemeClr val="tx1"/>
                </a:solidFill>
                <a:latin typeface="IBM Plex Sans Light" panose="020B0403050203000203" pitchFamily="34" charset="0"/>
              </a:defRPr>
            </a:lvl4pPr>
            <a:lvl5pPr>
              <a:lnSpc>
                <a:spcPct val="110000"/>
              </a:lnSpc>
              <a:spcBef>
                <a:spcPts val="0"/>
              </a:spcBef>
              <a:defRPr sz="1400" b="0" i="0">
                <a:solidFill>
                  <a:schemeClr val="tx1"/>
                </a:solidFill>
                <a:latin typeface="IBM Plex Sans Light" panose="020B04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12" name="Text Placeholder 11">
            <a:extLst>
              <a:ext uri="{FF2B5EF4-FFF2-40B4-BE49-F238E27FC236}">
                <a16:creationId xmlns:a16="http://schemas.microsoft.com/office/drawing/2014/main" id="{67B1C684-915C-90D4-C69F-C24979A42EFC}"/>
              </a:ext>
            </a:extLst>
          </p:cNvPr>
          <p:cNvSpPr>
            <a:spLocks noGrp="1"/>
          </p:cNvSpPr>
          <p:nvPr>
            <p:ph type="body" sz="quarter" idx="19"/>
          </p:nvPr>
        </p:nvSpPr>
        <p:spPr>
          <a:xfrm>
            <a:off x="9428522" y="3333750"/>
            <a:ext cx="2476178" cy="2476500"/>
          </a:xfrm>
        </p:spPr>
        <p:txBody>
          <a:bodyPr/>
          <a:lstStyle>
            <a:lvl1pPr>
              <a:lnSpc>
                <a:spcPct val="110000"/>
              </a:lnSpc>
              <a:spcBef>
                <a:spcPts val="0"/>
              </a:spcBef>
              <a:defRPr sz="1400" b="0" i="0">
                <a:solidFill>
                  <a:schemeClr val="tx1"/>
                </a:solidFill>
                <a:latin typeface="IBM Plex Sans Light" panose="020B0403050203000203" pitchFamily="34" charset="0"/>
              </a:defRPr>
            </a:lvl1pPr>
            <a:lvl2pPr marL="127990" indent="-127990">
              <a:lnSpc>
                <a:spcPct val="110000"/>
              </a:lnSpc>
              <a:spcBef>
                <a:spcPts val="0"/>
              </a:spcBef>
              <a:defRPr sz="1400" b="0" i="0">
                <a:solidFill>
                  <a:schemeClr val="tx1"/>
                </a:solidFill>
                <a:latin typeface="IBM Plex Sans Light" panose="020B0403050203000203" pitchFamily="34" charset="0"/>
              </a:defRPr>
            </a:lvl2pPr>
            <a:lvl3pPr marL="255981" indent="-127990">
              <a:lnSpc>
                <a:spcPct val="110000"/>
              </a:lnSpc>
              <a:spcBef>
                <a:spcPts val="0"/>
              </a:spcBef>
              <a:defRPr sz="1400" b="0" i="0">
                <a:solidFill>
                  <a:schemeClr val="tx1"/>
                </a:solidFill>
                <a:latin typeface="IBM Plex Sans Light" panose="020B0403050203000203" pitchFamily="34" charset="0"/>
              </a:defRPr>
            </a:lvl3pPr>
            <a:lvl4pPr marL="383971" indent="-127990">
              <a:lnSpc>
                <a:spcPct val="110000"/>
              </a:lnSpc>
              <a:spcBef>
                <a:spcPts val="0"/>
              </a:spcBef>
              <a:defRPr sz="1400" b="0" i="0">
                <a:solidFill>
                  <a:schemeClr val="tx1"/>
                </a:solidFill>
                <a:latin typeface="IBM Plex Sans Light" panose="020B0403050203000203" pitchFamily="34" charset="0"/>
              </a:defRPr>
            </a:lvl4pPr>
            <a:lvl5pPr>
              <a:lnSpc>
                <a:spcPct val="110000"/>
              </a:lnSpc>
              <a:spcBef>
                <a:spcPts val="0"/>
              </a:spcBef>
              <a:defRPr sz="1400" b="0" i="0">
                <a:solidFill>
                  <a:schemeClr val="tx1"/>
                </a:solidFill>
                <a:latin typeface="IBM Plex Sans Light" panose="020B04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4" name="Footer Placeholder 3">
            <a:extLst>
              <a:ext uri="{FF2B5EF4-FFF2-40B4-BE49-F238E27FC236}">
                <a16:creationId xmlns:a16="http://schemas.microsoft.com/office/drawing/2014/main" id="{01A4BD59-9F51-7E32-8659-A763D0799EB2}"/>
              </a:ext>
            </a:extLst>
          </p:cNvPr>
          <p:cNvSpPr>
            <a:spLocks noGrp="1"/>
          </p:cNvSpPr>
          <p:nvPr>
            <p:ph type="ftr" sz="quarter" idx="22"/>
          </p:nvPr>
        </p:nvSpPr>
        <p:spPr/>
        <p:txBody>
          <a:bodyPr/>
          <a:lstStyle/>
          <a:p>
            <a:endParaRPr lang="en-US" dirty="0"/>
          </a:p>
        </p:txBody>
      </p:sp>
      <p:sp>
        <p:nvSpPr>
          <p:cNvPr id="6" name="Slide Number">
            <a:extLst>
              <a:ext uri="{FF2B5EF4-FFF2-40B4-BE49-F238E27FC236}">
                <a16:creationId xmlns:a16="http://schemas.microsoft.com/office/drawing/2014/main" id="{180E7AB4-F0E4-7C09-7FE7-9F182217FE07}"/>
              </a:ext>
            </a:extLst>
          </p:cNvPr>
          <p:cNvSpPr txBox="1">
            <a:spLocks noGrp="1"/>
          </p:cNvSpPr>
          <p:nvPr>
            <p:ph type="sldNum" sz="quarter" idx="4"/>
          </p:nvPr>
        </p:nvSpPr>
        <p:spPr>
          <a:xfrm>
            <a:off x="11769264" y="6469419"/>
            <a:ext cx="135436"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2914352285"/>
      </p:ext>
    </p:extLst>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oxes, 6 stacked, icon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A5819-78ED-4475-16CD-65C8A2C5EC85}"/>
              </a:ext>
            </a:extLst>
          </p:cNvPr>
          <p:cNvSpPr>
            <a:spLocks noGrp="1"/>
          </p:cNvSpPr>
          <p:nvPr>
            <p:ph type="title"/>
          </p:nvPr>
        </p:nvSpPr>
        <p:spPr>
          <a:xfrm>
            <a:off x="287999" y="288036"/>
            <a:ext cx="2474590" cy="1429544"/>
          </a:xfrm>
        </p:spPr>
        <p:txBody>
          <a:bodyPr/>
          <a:lstStyle>
            <a:lvl1pPr>
              <a:lnSpc>
                <a:spcPct val="110000"/>
              </a:lnSpc>
              <a:defRPr sz="1400">
                <a:solidFill>
                  <a:schemeClr val="tx2"/>
                </a:solidFill>
              </a:defRPr>
            </a:lvl1pPr>
          </a:lstStyle>
          <a:p>
            <a:r>
              <a:rPr lang="en-GB"/>
              <a:t>Click to edit Master title style</a:t>
            </a:r>
            <a:endParaRPr lang="en-US" dirty="0"/>
          </a:p>
        </p:txBody>
      </p:sp>
      <p:cxnSp>
        <p:nvCxnSpPr>
          <p:cNvPr id="24" name="Straight Connector 23" descr="Vertical column divider">
            <a:extLst>
              <a:ext uri="{FF2B5EF4-FFF2-40B4-BE49-F238E27FC236}">
                <a16:creationId xmlns:a16="http://schemas.microsoft.com/office/drawing/2014/main" id="{B5CBE6E3-0E18-8A57-578D-D314948AF14F}"/>
              </a:ext>
            </a:extLst>
          </p:cNvPr>
          <p:cNvCxnSpPr/>
          <p:nvPr userDrawn="1"/>
        </p:nvCxnSpPr>
        <p:spPr bwMode="auto">
          <a:xfrm>
            <a:off x="3047603" y="284957"/>
            <a:ext cx="0" cy="5715794"/>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6" name="Picture Placeholder 15" descr="Place icon here">
            <a:extLst>
              <a:ext uri="{FF2B5EF4-FFF2-40B4-BE49-F238E27FC236}">
                <a16:creationId xmlns:a16="http://schemas.microsoft.com/office/drawing/2014/main" id="{DD1F0C48-79E5-E356-43FC-0FCF2DE89A20}"/>
              </a:ext>
            </a:extLst>
          </p:cNvPr>
          <p:cNvSpPr>
            <a:spLocks noGrp="1"/>
          </p:cNvSpPr>
          <p:nvPr>
            <p:ph type="pic" sz="quarter" idx="17" hasCustomPrompt="1"/>
          </p:nvPr>
        </p:nvSpPr>
        <p:spPr>
          <a:xfrm>
            <a:off x="3333316" y="288036"/>
            <a:ext cx="201142" cy="201613"/>
          </a:xfrm>
        </p:spPr>
        <p:txBody>
          <a:bodyPr/>
          <a:lstStyle>
            <a:lvl1pPr>
              <a:defRPr sz="700">
                <a:solidFill>
                  <a:schemeClr val="tx1"/>
                </a:solidFill>
              </a:defRPr>
            </a:lvl1pPr>
          </a:lstStyle>
          <a:p>
            <a:r>
              <a:rPr lang="en-US" dirty="0"/>
              <a:t>Icon</a:t>
            </a:r>
          </a:p>
        </p:txBody>
      </p:sp>
      <p:sp>
        <p:nvSpPr>
          <p:cNvPr id="5" name="Text Placeholder 4">
            <a:extLst>
              <a:ext uri="{FF2B5EF4-FFF2-40B4-BE49-F238E27FC236}">
                <a16:creationId xmlns:a16="http://schemas.microsoft.com/office/drawing/2014/main" id="{B3148C06-F3C6-0E95-A225-29F730DD158B}"/>
              </a:ext>
            </a:extLst>
          </p:cNvPr>
          <p:cNvSpPr>
            <a:spLocks noGrp="1"/>
          </p:cNvSpPr>
          <p:nvPr>
            <p:ph type="body" sz="quarter" idx="11"/>
          </p:nvPr>
        </p:nvSpPr>
        <p:spPr>
          <a:xfrm>
            <a:off x="3333316" y="666750"/>
            <a:ext cx="2475384" cy="1905000"/>
          </a:xfrm>
        </p:spPr>
        <p:txBody>
          <a:bodyPr/>
          <a:lstStyle>
            <a:lvl1pPr>
              <a:lnSpc>
                <a:spcPct val="110000"/>
              </a:lnSpc>
              <a:spcBef>
                <a:spcPts val="0"/>
              </a:spcBef>
              <a:defRPr sz="1200">
                <a:solidFill>
                  <a:schemeClr val="tx1"/>
                </a:solidFill>
              </a:defRPr>
            </a:lvl1pPr>
            <a:lvl2pPr marL="109706" indent="-109706">
              <a:lnSpc>
                <a:spcPct val="110000"/>
              </a:lnSpc>
              <a:spcBef>
                <a:spcPts val="0"/>
              </a:spcBef>
              <a:defRPr sz="1200">
                <a:solidFill>
                  <a:schemeClr val="tx1"/>
                </a:solidFill>
              </a:defRPr>
            </a:lvl2pPr>
            <a:lvl3pPr marL="219412" indent="-109706">
              <a:lnSpc>
                <a:spcPct val="110000"/>
              </a:lnSpc>
              <a:spcBef>
                <a:spcPts val="0"/>
              </a:spcBef>
              <a:defRPr sz="1200">
                <a:solidFill>
                  <a:schemeClr val="tx1"/>
                </a:solidFill>
              </a:defRPr>
            </a:lvl3pPr>
            <a:lvl4pPr marL="329118" indent="-109706">
              <a:lnSpc>
                <a:spcPct val="110000"/>
              </a:lnSpc>
              <a:spcBef>
                <a:spcPts val="0"/>
              </a:spcBef>
              <a:defRPr sz="1200">
                <a:solidFill>
                  <a:schemeClr val="tx1"/>
                </a:solidFill>
              </a:defRPr>
            </a:lvl4pPr>
            <a:lvl5pPr>
              <a:lnSpc>
                <a:spcPct val="110000"/>
              </a:lnSpc>
              <a:spcBef>
                <a:spcPts val="0"/>
              </a:spcBef>
              <a:defRPr sz="12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cxnSp>
        <p:nvCxnSpPr>
          <p:cNvPr id="28" name="Straight Connector 27" descr="Vertical column divider">
            <a:extLst>
              <a:ext uri="{FF2B5EF4-FFF2-40B4-BE49-F238E27FC236}">
                <a16:creationId xmlns:a16="http://schemas.microsoft.com/office/drawing/2014/main" id="{52FF3B59-8BBA-8C99-9D4D-743723E434FC}"/>
              </a:ext>
            </a:extLst>
          </p:cNvPr>
          <p:cNvCxnSpPr/>
          <p:nvPr userDrawn="1"/>
        </p:nvCxnSpPr>
        <p:spPr bwMode="auto">
          <a:xfrm>
            <a:off x="6093683" y="283464"/>
            <a:ext cx="0" cy="5715794"/>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7" name="Picture Placeholder 15" descr="Place icon here">
            <a:extLst>
              <a:ext uri="{FF2B5EF4-FFF2-40B4-BE49-F238E27FC236}">
                <a16:creationId xmlns:a16="http://schemas.microsoft.com/office/drawing/2014/main" id="{18E9E323-0756-7849-8F52-19C58A517BD5}"/>
              </a:ext>
            </a:extLst>
          </p:cNvPr>
          <p:cNvSpPr>
            <a:spLocks noGrp="1"/>
          </p:cNvSpPr>
          <p:nvPr>
            <p:ph type="pic" sz="quarter" idx="18" hasCustomPrompt="1"/>
          </p:nvPr>
        </p:nvSpPr>
        <p:spPr>
          <a:xfrm>
            <a:off x="6380920" y="288036"/>
            <a:ext cx="201142" cy="201613"/>
          </a:xfrm>
        </p:spPr>
        <p:txBody>
          <a:bodyPr/>
          <a:lstStyle>
            <a:lvl1pPr>
              <a:defRPr sz="700">
                <a:solidFill>
                  <a:schemeClr val="tx1"/>
                </a:solidFill>
              </a:defRPr>
            </a:lvl1pPr>
          </a:lstStyle>
          <a:p>
            <a:r>
              <a:rPr lang="en-US" dirty="0"/>
              <a:t>Icon</a:t>
            </a:r>
          </a:p>
        </p:txBody>
      </p:sp>
      <p:sp>
        <p:nvSpPr>
          <p:cNvPr id="6" name="Text Placeholder 4">
            <a:extLst>
              <a:ext uri="{FF2B5EF4-FFF2-40B4-BE49-F238E27FC236}">
                <a16:creationId xmlns:a16="http://schemas.microsoft.com/office/drawing/2014/main" id="{81FD5E03-A007-B728-4616-E05622A43A3D}"/>
              </a:ext>
            </a:extLst>
          </p:cNvPr>
          <p:cNvSpPr>
            <a:spLocks noGrp="1"/>
          </p:cNvSpPr>
          <p:nvPr>
            <p:ph type="body" sz="quarter" idx="12"/>
          </p:nvPr>
        </p:nvSpPr>
        <p:spPr>
          <a:xfrm>
            <a:off x="6380919" y="666750"/>
            <a:ext cx="2476178" cy="1905000"/>
          </a:xfrm>
        </p:spPr>
        <p:txBody>
          <a:bodyPr/>
          <a:lstStyle>
            <a:lvl1pPr>
              <a:lnSpc>
                <a:spcPct val="110000"/>
              </a:lnSpc>
              <a:spcBef>
                <a:spcPts val="0"/>
              </a:spcBef>
              <a:defRPr sz="1200">
                <a:solidFill>
                  <a:schemeClr val="tx1"/>
                </a:solidFill>
              </a:defRPr>
            </a:lvl1pPr>
            <a:lvl2pPr marL="109706" indent="-109706">
              <a:lnSpc>
                <a:spcPct val="110000"/>
              </a:lnSpc>
              <a:spcBef>
                <a:spcPts val="0"/>
              </a:spcBef>
              <a:defRPr sz="1200">
                <a:solidFill>
                  <a:schemeClr val="tx1"/>
                </a:solidFill>
              </a:defRPr>
            </a:lvl2pPr>
            <a:lvl3pPr marL="219412" indent="-109706">
              <a:lnSpc>
                <a:spcPct val="110000"/>
              </a:lnSpc>
              <a:spcBef>
                <a:spcPts val="0"/>
              </a:spcBef>
              <a:defRPr sz="1200">
                <a:solidFill>
                  <a:schemeClr val="tx1"/>
                </a:solidFill>
              </a:defRPr>
            </a:lvl3pPr>
            <a:lvl4pPr marL="329118" indent="-109706">
              <a:lnSpc>
                <a:spcPct val="110000"/>
              </a:lnSpc>
              <a:spcBef>
                <a:spcPts val="0"/>
              </a:spcBef>
              <a:defRPr sz="1200">
                <a:solidFill>
                  <a:schemeClr val="tx1"/>
                </a:solidFill>
              </a:defRPr>
            </a:lvl4pPr>
            <a:lvl5pPr>
              <a:lnSpc>
                <a:spcPct val="110000"/>
              </a:lnSpc>
              <a:spcBef>
                <a:spcPts val="0"/>
              </a:spcBef>
              <a:defRPr sz="12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cxnSp>
        <p:nvCxnSpPr>
          <p:cNvPr id="27" name="Straight Connector 26" descr="Vertical column divider">
            <a:extLst>
              <a:ext uri="{FF2B5EF4-FFF2-40B4-BE49-F238E27FC236}">
                <a16:creationId xmlns:a16="http://schemas.microsoft.com/office/drawing/2014/main" id="{47200B05-7E36-4E03-3739-0BA983764616}"/>
              </a:ext>
            </a:extLst>
          </p:cNvPr>
          <p:cNvCxnSpPr/>
          <p:nvPr userDrawn="1"/>
        </p:nvCxnSpPr>
        <p:spPr bwMode="auto">
          <a:xfrm>
            <a:off x="9142810" y="284957"/>
            <a:ext cx="0" cy="5715794"/>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7" name="Text Placeholder 4">
            <a:extLst>
              <a:ext uri="{FF2B5EF4-FFF2-40B4-BE49-F238E27FC236}">
                <a16:creationId xmlns:a16="http://schemas.microsoft.com/office/drawing/2014/main" id="{EEC06719-7195-BBE7-0154-56A039A4B388}"/>
              </a:ext>
            </a:extLst>
          </p:cNvPr>
          <p:cNvSpPr>
            <a:spLocks noGrp="1"/>
          </p:cNvSpPr>
          <p:nvPr>
            <p:ph type="body" sz="quarter" idx="13"/>
          </p:nvPr>
        </p:nvSpPr>
        <p:spPr>
          <a:xfrm>
            <a:off x="9428523" y="666750"/>
            <a:ext cx="2476178" cy="1905000"/>
          </a:xfrm>
        </p:spPr>
        <p:txBody>
          <a:bodyPr/>
          <a:lstStyle>
            <a:lvl1pPr>
              <a:lnSpc>
                <a:spcPct val="110000"/>
              </a:lnSpc>
              <a:spcBef>
                <a:spcPts val="0"/>
              </a:spcBef>
              <a:defRPr sz="1200">
                <a:solidFill>
                  <a:schemeClr val="tx1"/>
                </a:solidFill>
              </a:defRPr>
            </a:lvl1pPr>
            <a:lvl2pPr marL="109706" indent="-109706">
              <a:lnSpc>
                <a:spcPct val="110000"/>
              </a:lnSpc>
              <a:spcBef>
                <a:spcPts val="0"/>
              </a:spcBef>
              <a:defRPr sz="1200">
                <a:solidFill>
                  <a:schemeClr val="tx1"/>
                </a:solidFill>
              </a:defRPr>
            </a:lvl2pPr>
            <a:lvl3pPr marL="219412" indent="-109706">
              <a:lnSpc>
                <a:spcPct val="110000"/>
              </a:lnSpc>
              <a:spcBef>
                <a:spcPts val="0"/>
              </a:spcBef>
              <a:defRPr sz="1200">
                <a:solidFill>
                  <a:schemeClr val="tx1"/>
                </a:solidFill>
              </a:defRPr>
            </a:lvl3pPr>
            <a:lvl4pPr marL="329118" indent="-109706">
              <a:lnSpc>
                <a:spcPct val="110000"/>
              </a:lnSpc>
              <a:spcBef>
                <a:spcPts val="0"/>
              </a:spcBef>
              <a:defRPr sz="1200">
                <a:solidFill>
                  <a:schemeClr val="tx1"/>
                </a:solidFill>
              </a:defRPr>
            </a:lvl4pPr>
            <a:lvl5pPr>
              <a:lnSpc>
                <a:spcPct val="110000"/>
              </a:lnSpc>
              <a:spcBef>
                <a:spcPts val="0"/>
              </a:spcBef>
              <a:defRPr sz="12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18" name="Picture Placeholder 15" descr="Place icon here">
            <a:extLst>
              <a:ext uri="{FF2B5EF4-FFF2-40B4-BE49-F238E27FC236}">
                <a16:creationId xmlns:a16="http://schemas.microsoft.com/office/drawing/2014/main" id="{7C3BFFDB-5499-B3D7-98B2-1ABDA7D5C9DD}"/>
              </a:ext>
            </a:extLst>
          </p:cNvPr>
          <p:cNvSpPr>
            <a:spLocks noGrp="1"/>
          </p:cNvSpPr>
          <p:nvPr>
            <p:ph type="pic" sz="quarter" idx="19" hasCustomPrompt="1"/>
          </p:nvPr>
        </p:nvSpPr>
        <p:spPr>
          <a:xfrm>
            <a:off x="9428523" y="288036"/>
            <a:ext cx="201142" cy="201613"/>
          </a:xfrm>
        </p:spPr>
        <p:txBody>
          <a:bodyPr/>
          <a:lstStyle>
            <a:lvl1pPr>
              <a:defRPr sz="700">
                <a:solidFill>
                  <a:schemeClr val="tx1"/>
                </a:solidFill>
              </a:defRPr>
            </a:lvl1pPr>
          </a:lstStyle>
          <a:p>
            <a:r>
              <a:rPr lang="en-US" dirty="0"/>
              <a:t>Icon</a:t>
            </a:r>
          </a:p>
        </p:txBody>
      </p:sp>
      <p:cxnSp>
        <p:nvCxnSpPr>
          <p:cNvPr id="23" name="Straight Connector 22" descr="Horizontal row divider">
            <a:extLst>
              <a:ext uri="{FF2B5EF4-FFF2-40B4-BE49-F238E27FC236}">
                <a16:creationId xmlns:a16="http://schemas.microsoft.com/office/drawing/2014/main" id="{252CDB94-BA57-B58F-95F0-D406FE34BB40}"/>
              </a:ext>
            </a:extLst>
          </p:cNvPr>
          <p:cNvCxnSpPr>
            <a:cxnSpLocks/>
          </p:cNvCxnSpPr>
          <p:nvPr userDrawn="1"/>
        </p:nvCxnSpPr>
        <p:spPr bwMode="auto">
          <a:xfrm>
            <a:off x="3047603" y="3048000"/>
            <a:ext cx="8860271"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9" name="Picture Placeholder 15" descr="Place icon here">
            <a:extLst>
              <a:ext uri="{FF2B5EF4-FFF2-40B4-BE49-F238E27FC236}">
                <a16:creationId xmlns:a16="http://schemas.microsoft.com/office/drawing/2014/main" id="{C00295A2-8D30-455D-EBB9-FA7A46791936}"/>
              </a:ext>
            </a:extLst>
          </p:cNvPr>
          <p:cNvSpPr>
            <a:spLocks noGrp="1"/>
          </p:cNvSpPr>
          <p:nvPr>
            <p:ph type="pic" sz="quarter" idx="20" hasCustomPrompt="1"/>
          </p:nvPr>
        </p:nvSpPr>
        <p:spPr>
          <a:xfrm>
            <a:off x="3333316" y="3347315"/>
            <a:ext cx="201142" cy="201613"/>
          </a:xfrm>
        </p:spPr>
        <p:txBody>
          <a:bodyPr/>
          <a:lstStyle>
            <a:lvl1pPr>
              <a:defRPr sz="700">
                <a:solidFill>
                  <a:schemeClr val="tx1"/>
                </a:solidFill>
              </a:defRPr>
            </a:lvl1pPr>
          </a:lstStyle>
          <a:p>
            <a:r>
              <a:rPr lang="en-US" dirty="0"/>
              <a:t>Icon</a:t>
            </a:r>
          </a:p>
        </p:txBody>
      </p:sp>
      <p:sp>
        <p:nvSpPr>
          <p:cNvPr id="8" name="Text Placeholder 4">
            <a:extLst>
              <a:ext uri="{FF2B5EF4-FFF2-40B4-BE49-F238E27FC236}">
                <a16:creationId xmlns:a16="http://schemas.microsoft.com/office/drawing/2014/main" id="{2704E464-B0E0-CDD0-B14B-FA6386285AEC}"/>
              </a:ext>
            </a:extLst>
          </p:cNvPr>
          <p:cNvSpPr>
            <a:spLocks noGrp="1"/>
          </p:cNvSpPr>
          <p:nvPr>
            <p:ph type="body" sz="quarter" idx="14"/>
          </p:nvPr>
        </p:nvSpPr>
        <p:spPr>
          <a:xfrm>
            <a:off x="3333316" y="3714750"/>
            <a:ext cx="2475384" cy="1905000"/>
          </a:xfrm>
        </p:spPr>
        <p:txBody>
          <a:bodyPr/>
          <a:lstStyle>
            <a:lvl1pPr>
              <a:lnSpc>
                <a:spcPct val="110000"/>
              </a:lnSpc>
              <a:spcBef>
                <a:spcPts val="0"/>
              </a:spcBef>
              <a:defRPr sz="1200">
                <a:solidFill>
                  <a:schemeClr val="tx1"/>
                </a:solidFill>
              </a:defRPr>
            </a:lvl1pPr>
            <a:lvl2pPr marL="109706" indent="-109706">
              <a:lnSpc>
                <a:spcPct val="110000"/>
              </a:lnSpc>
              <a:spcBef>
                <a:spcPts val="0"/>
              </a:spcBef>
              <a:defRPr sz="1200">
                <a:solidFill>
                  <a:schemeClr val="tx1"/>
                </a:solidFill>
              </a:defRPr>
            </a:lvl2pPr>
            <a:lvl3pPr marL="219412" indent="-109706">
              <a:lnSpc>
                <a:spcPct val="110000"/>
              </a:lnSpc>
              <a:spcBef>
                <a:spcPts val="0"/>
              </a:spcBef>
              <a:defRPr sz="1200">
                <a:solidFill>
                  <a:schemeClr val="tx1"/>
                </a:solidFill>
              </a:defRPr>
            </a:lvl3pPr>
            <a:lvl4pPr marL="329118" indent="-109706">
              <a:lnSpc>
                <a:spcPct val="110000"/>
              </a:lnSpc>
              <a:spcBef>
                <a:spcPts val="0"/>
              </a:spcBef>
              <a:defRPr sz="1200">
                <a:solidFill>
                  <a:schemeClr val="tx1"/>
                </a:solidFill>
              </a:defRPr>
            </a:lvl4pPr>
            <a:lvl5pPr>
              <a:lnSpc>
                <a:spcPct val="110000"/>
              </a:lnSpc>
              <a:spcBef>
                <a:spcPts val="0"/>
              </a:spcBef>
              <a:defRPr sz="12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20" name="Picture Placeholder 15" descr="Place icon here">
            <a:extLst>
              <a:ext uri="{FF2B5EF4-FFF2-40B4-BE49-F238E27FC236}">
                <a16:creationId xmlns:a16="http://schemas.microsoft.com/office/drawing/2014/main" id="{F30F0F2C-CA19-3A79-4375-EB8A00FA887C}"/>
              </a:ext>
            </a:extLst>
          </p:cNvPr>
          <p:cNvSpPr>
            <a:spLocks noGrp="1"/>
          </p:cNvSpPr>
          <p:nvPr>
            <p:ph type="pic" sz="quarter" idx="21" hasCustomPrompt="1"/>
          </p:nvPr>
        </p:nvSpPr>
        <p:spPr>
          <a:xfrm>
            <a:off x="6380920" y="3347315"/>
            <a:ext cx="201142" cy="201613"/>
          </a:xfrm>
        </p:spPr>
        <p:txBody>
          <a:bodyPr/>
          <a:lstStyle>
            <a:lvl1pPr>
              <a:defRPr sz="700">
                <a:solidFill>
                  <a:schemeClr val="tx1"/>
                </a:solidFill>
              </a:defRPr>
            </a:lvl1pPr>
          </a:lstStyle>
          <a:p>
            <a:r>
              <a:rPr lang="en-US" dirty="0"/>
              <a:t>Icon</a:t>
            </a:r>
          </a:p>
        </p:txBody>
      </p:sp>
      <p:sp>
        <p:nvSpPr>
          <p:cNvPr id="9" name="Text Placeholder 4">
            <a:extLst>
              <a:ext uri="{FF2B5EF4-FFF2-40B4-BE49-F238E27FC236}">
                <a16:creationId xmlns:a16="http://schemas.microsoft.com/office/drawing/2014/main" id="{E96B64B8-6DA8-8704-DD30-37587B3E6824}"/>
              </a:ext>
            </a:extLst>
          </p:cNvPr>
          <p:cNvSpPr>
            <a:spLocks noGrp="1"/>
          </p:cNvSpPr>
          <p:nvPr>
            <p:ph type="body" sz="quarter" idx="15"/>
          </p:nvPr>
        </p:nvSpPr>
        <p:spPr>
          <a:xfrm>
            <a:off x="6380920" y="3714750"/>
            <a:ext cx="2475384" cy="1896341"/>
          </a:xfrm>
        </p:spPr>
        <p:txBody>
          <a:bodyPr/>
          <a:lstStyle>
            <a:lvl1pPr>
              <a:lnSpc>
                <a:spcPct val="110000"/>
              </a:lnSpc>
              <a:spcBef>
                <a:spcPts val="0"/>
              </a:spcBef>
              <a:defRPr sz="1200">
                <a:solidFill>
                  <a:schemeClr val="tx1"/>
                </a:solidFill>
              </a:defRPr>
            </a:lvl1pPr>
            <a:lvl2pPr marL="109706" indent="-109706">
              <a:lnSpc>
                <a:spcPct val="110000"/>
              </a:lnSpc>
              <a:spcBef>
                <a:spcPts val="0"/>
              </a:spcBef>
              <a:defRPr sz="1200">
                <a:solidFill>
                  <a:schemeClr val="tx1"/>
                </a:solidFill>
              </a:defRPr>
            </a:lvl2pPr>
            <a:lvl3pPr marL="219412" indent="-109706">
              <a:lnSpc>
                <a:spcPct val="110000"/>
              </a:lnSpc>
              <a:spcBef>
                <a:spcPts val="0"/>
              </a:spcBef>
              <a:defRPr sz="1200">
                <a:solidFill>
                  <a:schemeClr val="tx1"/>
                </a:solidFill>
              </a:defRPr>
            </a:lvl3pPr>
            <a:lvl4pPr marL="329118" indent="-109706">
              <a:lnSpc>
                <a:spcPct val="110000"/>
              </a:lnSpc>
              <a:spcBef>
                <a:spcPts val="0"/>
              </a:spcBef>
              <a:defRPr sz="1200">
                <a:solidFill>
                  <a:schemeClr val="tx1"/>
                </a:solidFill>
              </a:defRPr>
            </a:lvl4pPr>
            <a:lvl5pPr>
              <a:lnSpc>
                <a:spcPct val="110000"/>
              </a:lnSpc>
              <a:spcBef>
                <a:spcPts val="0"/>
              </a:spcBef>
              <a:defRPr sz="12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21" name="Picture Placeholder 15" descr="Place icon here">
            <a:extLst>
              <a:ext uri="{FF2B5EF4-FFF2-40B4-BE49-F238E27FC236}">
                <a16:creationId xmlns:a16="http://schemas.microsoft.com/office/drawing/2014/main" id="{9354D8C6-F61D-3FC1-07F8-FEE730E2D7A8}"/>
              </a:ext>
            </a:extLst>
          </p:cNvPr>
          <p:cNvSpPr>
            <a:spLocks noGrp="1"/>
          </p:cNvSpPr>
          <p:nvPr>
            <p:ph type="pic" sz="quarter" idx="22" hasCustomPrompt="1"/>
          </p:nvPr>
        </p:nvSpPr>
        <p:spPr>
          <a:xfrm>
            <a:off x="9428523" y="3347315"/>
            <a:ext cx="201142" cy="201613"/>
          </a:xfrm>
        </p:spPr>
        <p:txBody>
          <a:bodyPr/>
          <a:lstStyle>
            <a:lvl1pPr>
              <a:defRPr sz="700">
                <a:solidFill>
                  <a:schemeClr val="tx1"/>
                </a:solidFill>
              </a:defRPr>
            </a:lvl1pPr>
          </a:lstStyle>
          <a:p>
            <a:r>
              <a:rPr lang="en-US" dirty="0"/>
              <a:t>Icon</a:t>
            </a:r>
          </a:p>
        </p:txBody>
      </p:sp>
      <p:sp>
        <p:nvSpPr>
          <p:cNvPr id="10" name="Text Placeholder 4">
            <a:extLst>
              <a:ext uri="{FF2B5EF4-FFF2-40B4-BE49-F238E27FC236}">
                <a16:creationId xmlns:a16="http://schemas.microsoft.com/office/drawing/2014/main" id="{AF965C82-A0A6-A670-C10A-6073DD3549EB}"/>
              </a:ext>
            </a:extLst>
          </p:cNvPr>
          <p:cNvSpPr>
            <a:spLocks noGrp="1"/>
          </p:cNvSpPr>
          <p:nvPr>
            <p:ph type="body" sz="quarter" idx="16"/>
          </p:nvPr>
        </p:nvSpPr>
        <p:spPr>
          <a:xfrm>
            <a:off x="9428523" y="3714750"/>
            <a:ext cx="2476178" cy="1905000"/>
          </a:xfrm>
        </p:spPr>
        <p:txBody>
          <a:bodyPr/>
          <a:lstStyle>
            <a:lvl1pPr>
              <a:lnSpc>
                <a:spcPct val="110000"/>
              </a:lnSpc>
              <a:spcBef>
                <a:spcPts val="0"/>
              </a:spcBef>
              <a:defRPr sz="1200">
                <a:solidFill>
                  <a:schemeClr val="tx1"/>
                </a:solidFill>
              </a:defRPr>
            </a:lvl1pPr>
            <a:lvl2pPr marL="109706" indent="-109706">
              <a:lnSpc>
                <a:spcPct val="110000"/>
              </a:lnSpc>
              <a:spcBef>
                <a:spcPts val="0"/>
              </a:spcBef>
              <a:defRPr sz="1200">
                <a:solidFill>
                  <a:schemeClr val="tx1"/>
                </a:solidFill>
              </a:defRPr>
            </a:lvl2pPr>
            <a:lvl3pPr marL="219412" indent="-109706">
              <a:lnSpc>
                <a:spcPct val="110000"/>
              </a:lnSpc>
              <a:spcBef>
                <a:spcPts val="0"/>
              </a:spcBef>
              <a:defRPr sz="1200">
                <a:solidFill>
                  <a:schemeClr val="tx1"/>
                </a:solidFill>
              </a:defRPr>
            </a:lvl3pPr>
            <a:lvl4pPr marL="329118" indent="-109706">
              <a:lnSpc>
                <a:spcPct val="110000"/>
              </a:lnSpc>
              <a:spcBef>
                <a:spcPts val="0"/>
              </a:spcBef>
              <a:defRPr sz="1200">
                <a:solidFill>
                  <a:schemeClr val="tx1"/>
                </a:solidFill>
              </a:defRPr>
            </a:lvl4pPr>
            <a:lvl5pPr>
              <a:lnSpc>
                <a:spcPct val="110000"/>
              </a:lnSpc>
              <a:spcBef>
                <a:spcPts val="0"/>
              </a:spcBef>
              <a:defRPr sz="12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4" name="Footer Placeholder 3">
            <a:extLst>
              <a:ext uri="{FF2B5EF4-FFF2-40B4-BE49-F238E27FC236}">
                <a16:creationId xmlns:a16="http://schemas.microsoft.com/office/drawing/2014/main" id="{09A430D6-E733-E611-E1EF-A795D0B0362A}"/>
              </a:ext>
            </a:extLst>
          </p:cNvPr>
          <p:cNvSpPr>
            <a:spLocks noGrp="1"/>
          </p:cNvSpPr>
          <p:nvPr>
            <p:ph type="ftr" sz="quarter" idx="23"/>
          </p:nvPr>
        </p:nvSpPr>
        <p:spPr/>
        <p:txBody>
          <a:bodyPr/>
          <a:lstStyle/>
          <a:p>
            <a:endParaRPr lang="en-US" dirty="0"/>
          </a:p>
        </p:txBody>
      </p:sp>
      <p:sp>
        <p:nvSpPr>
          <p:cNvPr id="11" name="Slide Number">
            <a:extLst>
              <a:ext uri="{FF2B5EF4-FFF2-40B4-BE49-F238E27FC236}">
                <a16:creationId xmlns:a16="http://schemas.microsoft.com/office/drawing/2014/main" id="{A0B46D22-64E6-4222-F4E2-B807A7A15287}"/>
              </a:ext>
            </a:extLst>
          </p:cNvPr>
          <p:cNvSpPr txBox="1">
            <a:spLocks noGrp="1"/>
          </p:cNvSpPr>
          <p:nvPr>
            <p:ph type="sldNum" sz="quarter" idx="4"/>
          </p:nvPr>
        </p:nvSpPr>
        <p:spPr>
          <a:xfrm>
            <a:off x="11769264" y="6469419"/>
            <a:ext cx="135436"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2902437193"/>
      </p:ext>
    </p:extLst>
  </p:cSld>
  <p:clrMapOvr>
    <a:masterClrMapping/>
  </p:clrMapOvr>
  <p:transition spd="med"/>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oxes, 6 stacked, alternate, large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3E52F-EEA1-D56F-5E7A-C1983151DCC0}"/>
              </a:ext>
            </a:extLst>
          </p:cNvPr>
          <p:cNvSpPr>
            <a:spLocks noGrp="1"/>
          </p:cNvSpPr>
          <p:nvPr>
            <p:ph type="title"/>
          </p:nvPr>
        </p:nvSpPr>
        <p:spPr>
          <a:xfrm>
            <a:off x="287999" y="192024"/>
            <a:ext cx="5519019" cy="1706563"/>
          </a:xfrm>
        </p:spPr>
        <p:txBody>
          <a:bodyPr rIns="457200"/>
          <a:lstStyle>
            <a:lvl1pPr>
              <a:lnSpc>
                <a:spcPct val="100000"/>
              </a:lnSpc>
              <a:defRPr sz="3199">
                <a:solidFill>
                  <a:schemeClr val="tx2"/>
                </a:solidFill>
              </a:defRPr>
            </a:lvl1pPr>
          </a:lstStyle>
          <a:p>
            <a:r>
              <a:rPr lang="en-GB"/>
              <a:t>Click to edit Master title style</a:t>
            </a:r>
            <a:endParaRPr lang="en-US" dirty="0"/>
          </a:p>
        </p:txBody>
      </p:sp>
      <p:cxnSp>
        <p:nvCxnSpPr>
          <p:cNvPr id="20" name="Straight Connector 19" descr="Vertical column divider">
            <a:extLst>
              <a:ext uri="{FF2B5EF4-FFF2-40B4-BE49-F238E27FC236}">
                <a16:creationId xmlns:a16="http://schemas.microsoft.com/office/drawing/2014/main" id="{F764036E-86AB-0893-B72B-200B84A6BCFD}"/>
              </a:ext>
            </a:extLst>
          </p:cNvPr>
          <p:cNvCxnSpPr/>
          <p:nvPr userDrawn="1"/>
        </p:nvCxnSpPr>
        <p:spPr bwMode="auto">
          <a:xfrm>
            <a:off x="6093683" y="283464"/>
            <a:ext cx="0" cy="5715794"/>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7" name="Text Placeholder 6">
            <a:extLst>
              <a:ext uri="{FF2B5EF4-FFF2-40B4-BE49-F238E27FC236}">
                <a16:creationId xmlns:a16="http://schemas.microsoft.com/office/drawing/2014/main" id="{6D534223-A15F-A9E6-C7FA-95FFDF117A57}"/>
              </a:ext>
            </a:extLst>
          </p:cNvPr>
          <p:cNvSpPr>
            <a:spLocks noGrp="1"/>
          </p:cNvSpPr>
          <p:nvPr>
            <p:ph type="body" sz="quarter" idx="12"/>
          </p:nvPr>
        </p:nvSpPr>
        <p:spPr>
          <a:xfrm>
            <a:off x="6380919" y="288036"/>
            <a:ext cx="2476178" cy="2477294"/>
          </a:xfrm>
        </p:spPr>
        <p:txBody>
          <a:bodyPr/>
          <a:lstStyle>
            <a:lvl1pPr>
              <a:spcBef>
                <a:spcPts val="0"/>
              </a:spcBef>
              <a:defRPr sz="1400">
                <a:solidFill>
                  <a:schemeClr val="tx1"/>
                </a:solidFill>
              </a:defRPr>
            </a:lvl1pPr>
            <a:lvl2pPr marL="127990" indent="-127990">
              <a:spcBef>
                <a:spcPts val="0"/>
              </a:spcBef>
              <a:defRPr sz="1400">
                <a:solidFill>
                  <a:schemeClr val="tx1"/>
                </a:solidFill>
              </a:defRPr>
            </a:lvl2pPr>
            <a:lvl3pPr marL="255981" indent="-127990">
              <a:spcBef>
                <a:spcPts val="0"/>
              </a:spcBef>
              <a:defRPr sz="1400">
                <a:solidFill>
                  <a:schemeClr val="tx1"/>
                </a:solidFill>
              </a:defRPr>
            </a:lvl3pPr>
            <a:lvl4pPr marL="383971" indent="-127990">
              <a:spcBef>
                <a:spcPts val="0"/>
              </a:spcBef>
              <a:defRPr sz="1400">
                <a:solidFill>
                  <a:schemeClr val="tx1"/>
                </a:solidFill>
              </a:defRPr>
            </a:lvl4pPr>
            <a:lvl5pPr>
              <a:spcBef>
                <a:spcPts val="0"/>
              </a:spcBef>
              <a:defRPr sz="14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cxnSp>
        <p:nvCxnSpPr>
          <p:cNvPr id="19" name="Straight Connector 18" descr="Vertical column divider">
            <a:extLst>
              <a:ext uri="{FF2B5EF4-FFF2-40B4-BE49-F238E27FC236}">
                <a16:creationId xmlns:a16="http://schemas.microsoft.com/office/drawing/2014/main" id="{B87B78A1-A315-98D3-1692-18AAAF4C6002}"/>
              </a:ext>
            </a:extLst>
          </p:cNvPr>
          <p:cNvCxnSpPr/>
          <p:nvPr userDrawn="1"/>
        </p:nvCxnSpPr>
        <p:spPr bwMode="auto">
          <a:xfrm>
            <a:off x="9142810" y="284957"/>
            <a:ext cx="0" cy="5715794"/>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8" name="Text Placeholder 6">
            <a:extLst>
              <a:ext uri="{FF2B5EF4-FFF2-40B4-BE49-F238E27FC236}">
                <a16:creationId xmlns:a16="http://schemas.microsoft.com/office/drawing/2014/main" id="{C1675E3B-BB72-1CF2-CC6C-1977AEAF5921}"/>
              </a:ext>
            </a:extLst>
          </p:cNvPr>
          <p:cNvSpPr>
            <a:spLocks noGrp="1"/>
          </p:cNvSpPr>
          <p:nvPr>
            <p:ph type="body" sz="quarter" idx="13"/>
          </p:nvPr>
        </p:nvSpPr>
        <p:spPr>
          <a:xfrm>
            <a:off x="9430109" y="288036"/>
            <a:ext cx="2476178" cy="2477294"/>
          </a:xfrm>
        </p:spPr>
        <p:txBody>
          <a:bodyPr/>
          <a:lstStyle>
            <a:lvl1pPr>
              <a:spcBef>
                <a:spcPts val="0"/>
              </a:spcBef>
              <a:defRPr sz="1400">
                <a:solidFill>
                  <a:schemeClr val="tx1"/>
                </a:solidFill>
              </a:defRPr>
            </a:lvl1pPr>
            <a:lvl2pPr marL="127990" indent="-127990">
              <a:spcBef>
                <a:spcPts val="0"/>
              </a:spcBef>
              <a:defRPr sz="1400">
                <a:solidFill>
                  <a:schemeClr val="tx1"/>
                </a:solidFill>
              </a:defRPr>
            </a:lvl2pPr>
            <a:lvl3pPr marL="255981" indent="-127990">
              <a:spcBef>
                <a:spcPts val="0"/>
              </a:spcBef>
              <a:defRPr sz="1400">
                <a:solidFill>
                  <a:schemeClr val="tx1"/>
                </a:solidFill>
              </a:defRPr>
            </a:lvl3pPr>
            <a:lvl4pPr marL="383971" indent="-127990">
              <a:spcBef>
                <a:spcPts val="0"/>
              </a:spcBef>
              <a:defRPr sz="1400">
                <a:solidFill>
                  <a:schemeClr val="tx1"/>
                </a:solidFill>
              </a:defRPr>
            </a:lvl4pPr>
            <a:lvl5pPr>
              <a:spcBef>
                <a:spcPts val="0"/>
              </a:spcBef>
              <a:defRPr sz="14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cxnSp>
        <p:nvCxnSpPr>
          <p:cNvPr id="16" name="Straight Connector 15" descr="Horizontal row divider">
            <a:extLst>
              <a:ext uri="{FF2B5EF4-FFF2-40B4-BE49-F238E27FC236}">
                <a16:creationId xmlns:a16="http://schemas.microsoft.com/office/drawing/2014/main" id="{4F455E69-0B51-1D31-E569-651079398D33}"/>
              </a:ext>
            </a:extLst>
          </p:cNvPr>
          <p:cNvCxnSpPr>
            <a:cxnSpLocks/>
          </p:cNvCxnSpPr>
          <p:nvPr userDrawn="1"/>
        </p:nvCxnSpPr>
        <p:spPr bwMode="auto">
          <a:xfrm>
            <a:off x="287301" y="3048000"/>
            <a:ext cx="11620574"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1" name="Text Placeholder 6">
            <a:extLst>
              <a:ext uri="{FF2B5EF4-FFF2-40B4-BE49-F238E27FC236}">
                <a16:creationId xmlns:a16="http://schemas.microsoft.com/office/drawing/2014/main" id="{75681CC4-265E-A18C-1C70-60E527BC6249}"/>
              </a:ext>
            </a:extLst>
          </p:cNvPr>
          <p:cNvSpPr>
            <a:spLocks noGrp="1"/>
          </p:cNvSpPr>
          <p:nvPr>
            <p:ph type="body" sz="quarter" idx="16"/>
          </p:nvPr>
        </p:nvSpPr>
        <p:spPr>
          <a:xfrm>
            <a:off x="287998" y="3332988"/>
            <a:ext cx="2476178" cy="2477294"/>
          </a:xfrm>
        </p:spPr>
        <p:txBody>
          <a:bodyPr/>
          <a:lstStyle>
            <a:lvl1pPr>
              <a:spcBef>
                <a:spcPts val="0"/>
              </a:spcBef>
              <a:defRPr sz="1400">
                <a:solidFill>
                  <a:schemeClr val="tx1"/>
                </a:solidFill>
              </a:defRPr>
            </a:lvl1pPr>
            <a:lvl2pPr marL="127990" indent="-127990">
              <a:spcBef>
                <a:spcPts val="0"/>
              </a:spcBef>
              <a:defRPr sz="1400">
                <a:solidFill>
                  <a:schemeClr val="tx1"/>
                </a:solidFill>
              </a:defRPr>
            </a:lvl2pPr>
            <a:lvl3pPr marL="255981" indent="-127990">
              <a:spcBef>
                <a:spcPts val="0"/>
              </a:spcBef>
              <a:defRPr sz="1400">
                <a:solidFill>
                  <a:schemeClr val="tx1"/>
                </a:solidFill>
              </a:defRPr>
            </a:lvl3pPr>
            <a:lvl4pPr marL="383971" indent="-127990">
              <a:spcBef>
                <a:spcPts val="0"/>
              </a:spcBef>
              <a:defRPr sz="1400">
                <a:solidFill>
                  <a:schemeClr val="tx1"/>
                </a:solidFill>
              </a:defRPr>
            </a:lvl4pPr>
            <a:lvl5pPr>
              <a:spcBef>
                <a:spcPts val="0"/>
              </a:spcBef>
              <a:defRPr sz="14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cxnSp>
        <p:nvCxnSpPr>
          <p:cNvPr id="18" name="Straight Connector 17" descr="Vertical column divider">
            <a:extLst>
              <a:ext uri="{FF2B5EF4-FFF2-40B4-BE49-F238E27FC236}">
                <a16:creationId xmlns:a16="http://schemas.microsoft.com/office/drawing/2014/main" id="{54C560F4-CB2D-6B04-588B-57BB4D4E6DC3}"/>
              </a:ext>
            </a:extLst>
          </p:cNvPr>
          <p:cNvCxnSpPr>
            <a:cxnSpLocks/>
          </p:cNvCxnSpPr>
          <p:nvPr userDrawn="1"/>
        </p:nvCxnSpPr>
        <p:spPr bwMode="auto">
          <a:xfrm>
            <a:off x="3047603" y="3048000"/>
            <a:ext cx="0" cy="295275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2" name="Text Placeholder 6">
            <a:extLst>
              <a:ext uri="{FF2B5EF4-FFF2-40B4-BE49-F238E27FC236}">
                <a16:creationId xmlns:a16="http://schemas.microsoft.com/office/drawing/2014/main" id="{8D234ED4-217E-BF9B-FDEE-0BE07F831EDD}"/>
              </a:ext>
            </a:extLst>
          </p:cNvPr>
          <p:cNvSpPr>
            <a:spLocks noGrp="1"/>
          </p:cNvSpPr>
          <p:nvPr>
            <p:ph type="body" sz="quarter" idx="17"/>
          </p:nvPr>
        </p:nvSpPr>
        <p:spPr>
          <a:xfrm>
            <a:off x="3333316" y="3333750"/>
            <a:ext cx="2476178" cy="2477294"/>
          </a:xfrm>
        </p:spPr>
        <p:txBody>
          <a:bodyPr/>
          <a:lstStyle>
            <a:lvl1pPr>
              <a:spcBef>
                <a:spcPts val="0"/>
              </a:spcBef>
              <a:defRPr sz="1400">
                <a:solidFill>
                  <a:schemeClr val="tx1"/>
                </a:solidFill>
              </a:defRPr>
            </a:lvl1pPr>
            <a:lvl2pPr marL="127990" indent="-127990">
              <a:spcBef>
                <a:spcPts val="0"/>
              </a:spcBef>
              <a:defRPr sz="1400">
                <a:solidFill>
                  <a:schemeClr val="tx1"/>
                </a:solidFill>
              </a:defRPr>
            </a:lvl2pPr>
            <a:lvl3pPr marL="255981" indent="-127990">
              <a:spcBef>
                <a:spcPts val="0"/>
              </a:spcBef>
              <a:defRPr sz="1400">
                <a:solidFill>
                  <a:schemeClr val="tx1"/>
                </a:solidFill>
              </a:defRPr>
            </a:lvl3pPr>
            <a:lvl4pPr marL="383971" indent="-127990">
              <a:spcBef>
                <a:spcPts val="0"/>
              </a:spcBef>
              <a:defRPr sz="1400">
                <a:solidFill>
                  <a:schemeClr val="tx1"/>
                </a:solidFill>
              </a:defRPr>
            </a:lvl4pPr>
            <a:lvl5pPr>
              <a:spcBef>
                <a:spcPts val="0"/>
              </a:spcBef>
              <a:defRPr sz="14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9" name="Text Placeholder 6">
            <a:extLst>
              <a:ext uri="{FF2B5EF4-FFF2-40B4-BE49-F238E27FC236}">
                <a16:creationId xmlns:a16="http://schemas.microsoft.com/office/drawing/2014/main" id="{9258F0BD-A5CC-CECC-5230-86FB175FD67E}"/>
              </a:ext>
            </a:extLst>
          </p:cNvPr>
          <p:cNvSpPr>
            <a:spLocks noGrp="1"/>
          </p:cNvSpPr>
          <p:nvPr>
            <p:ph type="body" sz="quarter" idx="14"/>
          </p:nvPr>
        </p:nvSpPr>
        <p:spPr>
          <a:xfrm>
            <a:off x="6380919" y="3333750"/>
            <a:ext cx="2476178" cy="2477294"/>
          </a:xfrm>
        </p:spPr>
        <p:txBody>
          <a:bodyPr/>
          <a:lstStyle>
            <a:lvl1pPr>
              <a:spcBef>
                <a:spcPts val="0"/>
              </a:spcBef>
              <a:defRPr sz="1400">
                <a:solidFill>
                  <a:schemeClr val="tx1"/>
                </a:solidFill>
              </a:defRPr>
            </a:lvl1pPr>
            <a:lvl2pPr marL="127990" indent="-127990">
              <a:spcBef>
                <a:spcPts val="0"/>
              </a:spcBef>
              <a:defRPr sz="1400">
                <a:solidFill>
                  <a:schemeClr val="tx1"/>
                </a:solidFill>
              </a:defRPr>
            </a:lvl2pPr>
            <a:lvl3pPr marL="255981" indent="-127990">
              <a:spcBef>
                <a:spcPts val="0"/>
              </a:spcBef>
              <a:defRPr sz="1400">
                <a:solidFill>
                  <a:schemeClr val="tx1"/>
                </a:solidFill>
              </a:defRPr>
            </a:lvl3pPr>
            <a:lvl4pPr marL="383971" indent="-127990">
              <a:spcBef>
                <a:spcPts val="0"/>
              </a:spcBef>
              <a:defRPr sz="1400">
                <a:solidFill>
                  <a:schemeClr val="tx1"/>
                </a:solidFill>
              </a:defRPr>
            </a:lvl4pPr>
            <a:lvl5pPr>
              <a:spcBef>
                <a:spcPts val="0"/>
              </a:spcBef>
              <a:defRPr sz="14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10" name="Text Placeholder 6">
            <a:extLst>
              <a:ext uri="{FF2B5EF4-FFF2-40B4-BE49-F238E27FC236}">
                <a16:creationId xmlns:a16="http://schemas.microsoft.com/office/drawing/2014/main" id="{D9573D61-18CF-FC91-A019-041D3206DAEC}"/>
              </a:ext>
            </a:extLst>
          </p:cNvPr>
          <p:cNvSpPr>
            <a:spLocks noGrp="1"/>
          </p:cNvSpPr>
          <p:nvPr>
            <p:ph type="body" sz="quarter" idx="15"/>
          </p:nvPr>
        </p:nvSpPr>
        <p:spPr>
          <a:xfrm>
            <a:off x="9430109" y="3333750"/>
            <a:ext cx="2476178" cy="2477294"/>
          </a:xfrm>
        </p:spPr>
        <p:txBody>
          <a:bodyPr/>
          <a:lstStyle>
            <a:lvl1pPr>
              <a:spcBef>
                <a:spcPts val="0"/>
              </a:spcBef>
              <a:defRPr sz="1400">
                <a:solidFill>
                  <a:schemeClr val="tx1"/>
                </a:solidFill>
              </a:defRPr>
            </a:lvl1pPr>
            <a:lvl2pPr marL="127990" indent="-127990">
              <a:spcBef>
                <a:spcPts val="0"/>
              </a:spcBef>
              <a:defRPr sz="1400">
                <a:solidFill>
                  <a:schemeClr val="tx1"/>
                </a:solidFill>
              </a:defRPr>
            </a:lvl2pPr>
            <a:lvl3pPr marL="255981" indent="-127990">
              <a:spcBef>
                <a:spcPts val="0"/>
              </a:spcBef>
              <a:defRPr sz="1400">
                <a:solidFill>
                  <a:schemeClr val="tx1"/>
                </a:solidFill>
              </a:defRPr>
            </a:lvl3pPr>
            <a:lvl4pPr marL="383971" indent="-127990">
              <a:spcBef>
                <a:spcPts val="0"/>
              </a:spcBef>
              <a:defRPr sz="1400">
                <a:solidFill>
                  <a:schemeClr val="tx1"/>
                </a:solidFill>
              </a:defRPr>
            </a:lvl4pPr>
            <a:lvl5pPr>
              <a:spcBef>
                <a:spcPts val="0"/>
              </a:spcBef>
              <a:defRPr sz="14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4" name="Footer Placeholder 3">
            <a:extLst>
              <a:ext uri="{FF2B5EF4-FFF2-40B4-BE49-F238E27FC236}">
                <a16:creationId xmlns:a16="http://schemas.microsoft.com/office/drawing/2014/main" id="{BDA5ACE3-ACF8-D072-E98D-B30BD47D0818}"/>
              </a:ext>
            </a:extLst>
          </p:cNvPr>
          <p:cNvSpPr>
            <a:spLocks noGrp="1"/>
          </p:cNvSpPr>
          <p:nvPr>
            <p:ph type="ftr" sz="quarter" idx="18"/>
          </p:nvPr>
        </p:nvSpPr>
        <p:spPr/>
        <p:txBody>
          <a:bodyPr/>
          <a:lstStyle/>
          <a:p>
            <a:endParaRPr lang="en-US" dirty="0"/>
          </a:p>
        </p:txBody>
      </p:sp>
      <p:sp>
        <p:nvSpPr>
          <p:cNvPr id="5" name="Slide Number">
            <a:extLst>
              <a:ext uri="{FF2B5EF4-FFF2-40B4-BE49-F238E27FC236}">
                <a16:creationId xmlns:a16="http://schemas.microsoft.com/office/drawing/2014/main" id="{25C7A71B-E65D-0A5D-606D-9F95D5AC6BE8}"/>
              </a:ext>
            </a:extLst>
          </p:cNvPr>
          <p:cNvSpPr txBox="1">
            <a:spLocks noGrp="1"/>
          </p:cNvSpPr>
          <p:nvPr>
            <p:ph type="sldNum" sz="quarter" idx="4"/>
          </p:nvPr>
        </p:nvSpPr>
        <p:spPr>
          <a:xfrm>
            <a:off x="11769264" y="6469419"/>
            <a:ext cx="135436"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2240739674"/>
      </p:ext>
    </p:extLst>
  </p:cSld>
  <p:clrMapOvr>
    <a:masterClrMapping/>
  </p:clrMapOvr>
  <p:transition spd="med"/>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oxes, 6 stacked, alternate, small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3E52F-EEA1-D56F-5E7A-C1983151DCC0}"/>
              </a:ext>
            </a:extLst>
          </p:cNvPr>
          <p:cNvSpPr>
            <a:spLocks noGrp="1"/>
          </p:cNvSpPr>
          <p:nvPr>
            <p:ph type="title"/>
          </p:nvPr>
        </p:nvSpPr>
        <p:spPr>
          <a:xfrm>
            <a:off x="287999" y="288036"/>
            <a:ext cx="2474590" cy="1706563"/>
          </a:xfrm>
        </p:spPr>
        <p:txBody>
          <a:bodyPr rIns="0"/>
          <a:lstStyle>
            <a:lvl1pPr>
              <a:lnSpc>
                <a:spcPct val="110000"/>
              </a:lnSpc>
              <a:defRPr sz="1800">
                <a:solidFill>
                  <a:schemeClr val="tx2"/>
                </a:solidFill>
              </a:defRPr>
            </a:lvl1pPr>
          </a:lstStyle>
          <a:p>
            <a:r>
              <a:rPr lang="en-GB"/>
              <a:t>Click to edit Master title style</a:t>
            </a:r>
            <a:endParaRPr lang="en-US" dirty="0"/>
          </a:p>
        </p:txBody>
      </p:sp>
      <p:sp>
        <p:nvSpPr>
          <p:cNvPr id="7" name="Text Placeholder 6">
            <a:extLst>
              <a:ext uri="{FF2B5EF4-FFF2-40B4-BE49-F238E27FC236}">
                <a16:creationId xmlns:a16="http://schemas.microsoft.com/office/drawing/2014/main" id="{6D534223-A15F-A9E6-C7FA-95FFDF117A57}"/>
              </a:ext>
            </a:extLst>
          </p:cNvPr>
          <p:cNvSpPr>
            <a:spLocks noGrp="1"/>
          </p:cNvSpPr>
          <p:nvPr>
            <p:ph type="body" sz="quarter" idx="12"/>
          </p:nvPr>
        </p:nvSpPr>
        <p:spPr>
          <a:xfrm>
            <a:off x="6380919" y="288036"/>
            <a:ext cx="2476178" cy="2477294"/>
          </a:xfrm>
        </p:spPr>
        <p:txBody>
          <a:bodyPr/>
          <a:lstStyle>
            <a:lvl1pPr>
              <a:spcBef>
                <a:spcPts val="0"/>
              </a:spcBef>
              <a:defRPr sz="1400">
                <a:solidFill>
                  <a:schemeClr val="tx1"/>
                </a:solidFill>
              </a:defRPr>
            </a:lvl1pPr>
            <a:lvl2pPr marL="127990" indent="-127990">
              <a:spcBef>
                <a:spcPts val="0"/>
              </a:spcBef>
              <a:defRPr sz="1400">
                <a:solidFill>
                  <a:schemeClr val="tx1"/>
                </a:solidFill>
              </a:defRPr>
            </a:lvl2pPr>
            <a:lvl3pPr marL="255981" indent="-127990">
              <a:spcBef>
                <a:spcPts val="0"/>
              </a:spcBef>
              <a:defRPr sz="1400">
                <a:solidFill>
                  <a:schemeClr val="tx1"/>
                </a:solidFill>
              </a:defRPr>
            </a:lvl3pPr>
            <a:lvl4pPr marL="383971" indent="-127990">
              <a:spcBef>
                <a:spcPts val="0"/>
              </a:spcBef>
              <a:defRPr sz="1400">
                <a:solidFill>
                  <a:schemeClr val="tx1"/>
                </a:solidFill>
              </a:defRPr>
            </a:lvl4pPr>
            <a:lvl5pPr>
              <a:spcBef>
                <a:spcPts val="0"/>
              </a:spcBef>
              <a:defRPr sz="14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8" name="Text Placeholder 6">
            <a:extLst>
              <a:ext uri="{FF2B5EF4-FFF2-40B4-BE49-F238E27FC236}">
                <a16:creationId xmlns:a16="http://schemas.microsoft.com/office/drawing/2014/main" id="{C1675E3B-BB72-1CF2-CC6C-1977AEAF5921}"/>
              </a:ext>
            </a:extLst>
          </p:cNvPr>
          <p:cNvSpPr>
            <a:spLocks noGrp="1"/>
          </p:cNvSpPr>
          <p:nvPr>
            <p:ph type="body" sz="quarter" idx="13"/>
          </p:nvPr>
        </p:nvSpPr>
        <p:spPr>
          <a:xfrm>
            <a:off x="9430109" y="288036"/>
            <a:ext cx="2476178" cy="2477294"/>
          </a:xfrm>
        </p:spPr>
        <p:txBody>
          <a:bodyPr/>
          <a:lstStyle>
            <a:lvl1pPr>
              <a:spcBef>
                <a:spcPts val="0"/>
              </a:spcBef>
              <a:defRPr sz="1400">
                <a:solidFill>
                  <a:schemeClr val="tx1"/>
                </a:solidFill>
              </a:defRPr>
            </a:lvl1pPr>
            <a:lvl2pPr marL="127990" indent="-127990">
              <a:spcBef>
                <a:spcPts val="0"/>
              </a:spcBef>
              <a:defRPr sz="1400">
                <a:solidFill>
                  <a:schemeClr val="tx1"/>
                </a:solidFill>
              </a:defRPr>
            </a:lvl2pPr>
            <a:lvl3pPr marL="255981" indent="-127990">
              <a:spcBef>
                <a:spcPts val="0"/>
              </a:spcBef>
              <a:defRPr sz="1400">
                <a:solidFill>
                  <a:schemeClr val="tx1"/>
                </a:solidFill>
              </a:defRPr>
            </a:lvl3pPr>
            <a:lvl4pPr marL="383971" indent="-127990">
              <a:spcBef>
                <a:spcPts val="0"/>
              </a:spcBef>
              <a:defRPr sz="1400">
                <a:solidFill>
                  <a:schemeClr val="tx1"/>
                </a:solidFill>
              </a:defRPr>
            </a:lvl4pPr>
            <a:lvl5pPr>
              <a:spcBef>
                <a:spcPts val="0"/>
              </a:spcBef>
              <a:defRPr sz="14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9" name="Text Placeholder 6">
            <a:extLst>
              <a:ext uri="{FF2B5EF4-FFF2-40B4-BE49-F238E27FC236}">
                <a16:creationId xmlns:a16="http://schemas.microsoft.com/office/drawing/2014/main" id="{9258F0BD-A5CC-CECC-5230-86FB175FD67E}"/>
              </a:ext>
            </a:extLst>
          </p:cNvPr>
          <p:cNvSpPr>
            <a:spLocks noGrp="1"/>
          </p:cNvSpPr>
          <p:nvPr>
            <p:ph type="body" sz="quarter" idx="14"/>
          </p:nvPr>
        </p:nvSpPr>
        <p:spPr>
          <a:xfrm>
            <a:off x="6380919" y="3333750"/>
            <a:ext cx="2476178" cy="2477294"/>
          </a:xfrm>
        </p:spPr>
        <p:txBody>
          <a:bodyPr/>
          <a:lstStyle>
            <a:lvl1pPr>
              <a:spcBef>
                <a:spcPts val="0"/>
              </a:spcBef>
              <a:defRPr sz="1400">
                <a:solidFill>
                  <a:schemeClr val="tx1"/>
                </a:solidFill>
              </a:defRPr>
            </a:lvl1pPr>
            <a:lvl2pPr marL="127990" indent="-127990">
              <a:spcBef>
                <a:spcPts val="0"/>
              </a:spcBef>
              <a:defRPr sz="1400">
                <a:solidFill>
                  <a:schemeClr val="tx1"/>
                </a:solidFill>
              </a:defRPr>
            </a:lvl2pPr>
            <a:lvl3pPr marL="255981" indent="-127990">
              <a:spcBef>
                <a:spcPts val="0"/>
              </a:spcBef>
              <a:defRPr sz="1400">
                <a:solidFill>
                  <a:schemeClr val="tx1"/>
                </a:solidFill>
              </a:defRPr>
            </a:lvl3pPr>
            <a:lvl4pPr marL="383971" indent="-127990">
              <a:spcBef>
                <a:spcPts val="0"/>
              </a:spcBef>
              <a:defRPr sz="1400">
                <a:solidFill>
                  <a:schemeClr val="tx1"/>
                </a:solidFill>
              </a:defRPr>
            </a:lvl4pPr>
            <a:lvl5pPr>
              <a:spcBef>
                <a:spcPts val="0"/>
              </a:spcBef>
              <a:defRPr sz="14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10" name="Text Placeholder 6">
            <a:extLst>
              <a:ext uri="{FF2B5EF4-FFF2-40B4-BE49-F238E27FC236}">
                <a16:creationId xmlns:a16="http://schemas.microsoft.com/office/drawing/2014/main" id="{D9573D61-18CF-FC91-A019-041D3206DAEC}"/>
              </a:ext>
            </a:extLst>
          </p:cNvPr>
          <p:cNvSpPr>
            <a:spLocks noGrp="1"/>
          </p:cNvSpPr>
          <p:nvPr>
            <p:ph type="body" sz="quarter" idx="15"/>
          </p:nvPr>
        </p:nvSpPr>
        <p:spPr>
          <a:xfrm>
            <a:off x="9430109" y="3333750"/>
            <a:ext cx="2476178" cy="2477294"/>
          </a:xfrm>
        </p:spPr>
        <p:txBody>
          <a:bodyPr/>
          <a:lstStyle>
            <a:lvl1pPr>
              <a:spcBef>
                <a:spcPts val="0"/>
              </a:spcBef>
              <a:defRPr sz="1400">
                <a:solidFill>
                  <a:schemeClr val="tx1"/>
                </a:solidFill>
              </a:defRPr>
            </a:lvl1pPr>
            <a:lvl2pPr marL="127990" indent="-127990">
              <a:spcBef>
                <a:spcPts val="0"/>
              </a:spcBef>
              <a:defRPr sz="1400">
                <a:solidFill>
                  <a:schemeClr val="tx1"/>
                </a:solidFill>
              </a:defRPr>
            </a:lvl2pPr>
            <a:lvl3pPr marL="255981" indent="-127990">
              <a:spcBef>
                <a:spcPts val="0"/>
              </a:spcBef>
              <a:defRPr sz="1400">
                <a:solidFill>
                  <a:schemeClr val="tx1"/>
                </a:solidFill>
              </a:defRPr>
            </a:lvl3pPr>
            <a:lvl4pPr marL="383971" indent="-127990">
              <a:spcBef>
                <a:spcPts val="0"/>
              </a:spcBef>
              <a:defRPr sz="1400">
                <a:solidFill>
                  <a:schemeClr val="tx1"/>
                </a:solidFill>
              </a:defRPr>
            </a:lvl4pPr>
            <a:lvl5pPr>
              <a:spcBef>
                <a:spcPts val="0"/>
              </a:spcBef>
              <a:defRPr sz="14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11" name="Text Placeholder 6">
            <a:extLst>
              <a:ext uri="{FF2B5EF4-FFF2-40B4-BE49-F238E27FC236}">
                <a16:creationId xmlns:a16="http://schemas.microsoft.com/office/drawing/2014/main" id="{75681CC4-265E-A18C-1C70-60E527BC6249}"/>
              </a:ext>
            </a:extLst>
          </p:cNvPr>
          <p:cNvSpPr>
            <a:spLocks noGrp="1"/>
          </p:cNvSpPr>
          <p:nvPr>
            <p:ph type="body" sz="quarter" idx="16"/>
          </p:nvPr>
        </p:nvSpPr>
        <p:spPr>
          <a:xfrm>
            <a:off x="290042" y="3333750"/>
            <a:ext cx="2476178" cy="2477294"/>
          </a:xfrm>
        </p:spPr>
        <p:txBody>
          <a:bodyPr/>
          <a:lstStyle>
            <a:lvl1pPr>
              <a:spcBef>
                <a:spcPts val="0"/>
              </a:spcBef>
              <a:defRPr sz="1400">
                <a:solidFill>
                  <a:schemeClr val="tx1"/>
                </a:solidFill>
              </a:defRPr>
            </a:lvl1pPr>
            <a:lvl2pPr marL="127990" indent="-127990">
              <a:spcBef>
                <a:spcPts val="0"/>
              </a:spcBef>
              <a:defRPr sz="1400">
                <a:solidFill>
                  <a:schemeClr val="tx1"/>
                </a:solidFill>
              </a:defRPr>
            </a:lvl2pPr>
            <a:lvl3pPr marL="255981" indent="-127990">
              <a:spcBef>
                <a:spcPts val="0"/>
              </a:spcBef>
              <a:defRPr sz="1400">
                <a:solidFill>
                  <a:schemeClr val="tx1"/>
                </a:solidFill>
              </a:defRPr>
            </a:lvl3pPr>
            <a:lvl4pPr marL="383971" indent="-127990">
              <a:spcBef>
                <a:spcPts val="0"/>
              </a:spcBef>
              <a:defRPr sz="1400">
                <a:solidFill>
                  <a:schemeClr val="tx1"/>
                </a:solidFill>
              </a:defRPr>
            </a:lvl4pPr>
            <a:lvl5pPr>
              <a:spcBef>
                <a:spcPts val="0"/>
              </a:spcBef>
              <a:defRPr sz="14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12" name="Text Placeholder 6">
            <a:extLst>
              <a:ext uri="{FF2B5EF4-FFF2-40B4-BE49-F238E27FC236}">
                <a16:creationId xmlns:a16="http://schemas.microsoft.com/office/drawing/2014/main" id="{8D234ED4-217E-BF9B-FDEE-0BE07F831EDD}"/>
              </a:ext>
            </a:extLst>
          </p:cNvPr>
          <p:cNvSpPr>
            <a:spLocks noGrp="1"/>
          </p:cNvSpPr>
          <p:nvPr>
            <p:ph type="body" sz="quarter" idx="17"/>
          </p:nvPr>
        </p:nvSpPr>
        <p:spPr>
          <a:xfrm>
            <a:off x="3333316" y="3333750"/>
            <a:ext cx="2476178" cy="2477294"/>
          </a:xfrm>
        </p:spPr>
        <p:txBody>
          <a:bodyPr/>
          <a:lstStyle>
            <a:lvl1pPr>
              <a:spcBef>
                <a:spcPts val="0"/>
              </a:spcBef>
              <a:defRPr sz="1400">
                <a:solidFill>
                  <a:schemeClr val="tx1"/>
                </a:solidFill>
              </a:defRPr>
            </a:lvl1pPr>
            <a:lvl2pPr marL="127990" indent="-127990">
              <a:spcBef>
                <a:spcPts val="0"/>
              </a:spcBef>
              <a:defRPr sz="1400">
                <a:solidFill>
                  <a:schemeClr val="tx1"/>
                </a:solidFill>
              </a:defRPr>
            </a:lvl2pPr>
            <a:lvl3pPr marL="255981" indent="-127990">
              <a:spcBef>
                <a:spcPts val="0"/>
              </a:spcBef>
              <a:defRPr sz="1400">
                <a:solidFill>
                  <a:schemeClr val="tx1"/>
                </a:solidFill>
              </a:defRPr>
            </a:lvl3pPr>
            <a:lvl4pPr marL="383971" indent="-127990">
              <a:spcBef>
                <a:spcPts val="0"/>
              </a:spcBef>
              <a:defRPr sz="1400">
                <a:solidFill>
                  <a:schemeClr val="tx1"/>
                </a:solidFill>
              </a:defRPr>
            </a:lvl4pPr>
            <a:lvl5pPr>
              <a:spcBef>
                <a:spcPts val="0"/>
              </a:spcBef>
              <a:defRPr sz="14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4" name="Footer Placeholder 3">
            <a:extLst>
              <a:ext uri="{FF2B5EF4-FFF2-40B4-BE49-F238E27FC236}">
                <a16:creationId xmlns:a16="http://schemas.microsoft.com/office/drawing/2014/main" id="{BDA5ACE3-ACF8-D072-E98D-B30BD47D0818}"/>
              </a:ext>
            </a:extLst>
          </p:cNvPr>
          <p:cNvSpPr>
            <a:spLocks noGrp="1"/>
          </p:cNvSpPr>
          <p:nvPr>
            <p:ph type="ftr" sz="quarter" idx="18"/>
          </p:nvPr>
        </p:nvSpPr>
        <p:spPr/>
        <p:txBody>
          <a:bodyPr/>
          <a:lstStyle/>
          <a:p>
            <a:endParaRPr lang="en-US" dirty="0"/>
          </a:p>
        </p:txBody>
      </p:sp>
      <p:cxnSp>
        <p:nvCxnSpPr>
          <p:cNvPr id="16" name="Straight Connector 15" descr="Horizontal row divider">
            <a:extLst>
              <a:ext uri="{FF2B5EF4-FFF2-40B4-BE49-F238E27FC236}">
                <a16:creationId xmlns:a16="http://schemas.microsoft.com/office/drawing/2014/main" id="{4F455E69-0B51-1D31-E569-651079398D33}"/>
              </a:ext>
            </a:extLst>
          </p:cNvPr>
          <p:cNvCxnSpPr>
            <a:cxnSpLocks/>
          </p:cNvCxnSpPr>
          <p:nvPr userDrawn="1"/>
        </p:nvCxnSpPr>
        <p:spPr bwMode="auto">
          <a:xfrm>
            <a:off x="287301" y="3048000"/>
            <a:ext cx="11620574"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 name="Straight Connector 17" descr="Vertical column divider">
            <a:extLst>
              <a:ext uri="{FF2B5EF4-FFF2-40B4-BE49-F238E27FC236}">
                <a16:creationId xmlns:a16="http://schemas.microsoft.com/office/drawing/2014/main" id="{54C560F4-CB2D-6B04-588B-57BB4D4E6DC3}"/>
              </a:ext>
            </a:extLst>
          </p:cNvPr>
          <p:cNvCxnSpPr>
            <a:cxnSpLocks/>
          </p:cNvCxnSpPr>
          <p:nvPr userDrawn="1"/>
        </p:nvCxnSpPr>
        <p:spPr bwMode="auto">
          <a:xfrm>
            <a:off x="3047603" y="3048000"/>
            <a:ext cx="0" cy="295275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 name="Straight Connector 18" descr="Vertical column divider">
            <a:extLst>
              <a:ext uri="{FF2B5EF4-FFF2-40B4-BE49-F238E27FC236}">
                <a16:creationId xmlns:a16="http://schemas.microsoft.com/office/drawing/2014/main" id="{B87B78A1-A315-98D3-1692-18AAAF4C6002}"/>
              </a:ext>
            </a:extLst>
          </p:cNvPr>
          <p:cNvCxnSpPr/>
          <p:nvPr userDrawn="1"/>
        </p:nvCxnSpPr>
        <p:spPr bwMode="auto">
          <a:xfrm>
            <a:off x="9142810" y="284957"/>
            <a:ext cx="0" cy="5715794"/>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0" name="Straight Connector 19" descr="Vertical column divider">
            <a:extLst>
              <a:ext uri="{FF2B5EF4-FFF2-40B4-BE49-F238E27FC236}">
                <a16:creationId xmlns:a16="http://schemas.microsoft.com/office/drawing/2014/main" id="{F764036E-86AB-0893-B72B-200B84A6BCFD}"/>
              </a:ext>
            </a:extLst>
          </p:cNvPr>
          <p:cNvCxnSpPr/>
          <p:nvPr userDrawn="1"/>
        </p:nvCxnSpPr>
        <p:spPr bwMode="auto">
          <a:xfrm>
            <a:off x="6093683" y="283464"/>
            <a:ext cx="0" cy="5715794"/>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5" name="Slide Number">
            <a:extLst>
              <a:ext uri="{FF2B5EF4-FFF2-40B4-BE49-F238E27FC236}">
                <a16:creationId xmlns:a16="http://schemas.microsoft.com/office/drawing/2014/main" id="{78DA00F4-B5C9-B0CB-71F8-ED123EAA68CC}"/>
              </a:ext>
            </a:extLst>
          </p:cNvPr>
          <p:cNvSpPr txBox="1">
            <a:spLocks noGrp="1"/>
          </p:cNvSpPr>
          <p:nvPr>
            <p:ph type="sldNum" sz="quarter" idx="4"/>
          </p:nvPr>
        </p:nvSpPr>
        <p:spPr>
          <a:xfrm>
            <a:off x="11769264" y="6469419"/>
            <a:ext cx="135436"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3362372370"/>
      </p:ext>
    </p:extLst>
  </p:cSld>
  <p:clrMapOvr>
    <a:masterClrMapping/>
  </p:clrMapOvr>
  <p:transition spd="med"/>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Video or imagery, half, inse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287999" y="288036"/>
            <a:ext cx="2474590" cy="762794"/>
          </a:xfrm>
        </p:spPr>
        <p:txBody>
          <a:bodyPr/>
          <a:lstStyle>
            <a:lvl1pPr>
              <a:lnSpc>
                <a:spcPct val="110000"/>
              </a:lnSpc>
              <a:defRPr sz="1400">
                <a:solidFill>
                  <a:schemeClr val="tx2"/>
                </a:solidFill>
              </a:defRPr>
            </a:lvl1pPr>
          </a:lstStyle>
          <a:p>
            <a:r>
              <a:rPr lang="en-GB"/>
              <a:t>Click to edit Master title style</a:t>
            </a:r>
            <a:endParaRPr lang="en-US" dirty="0"/>
          </a:p>
        </p:txBody>
      </p:sp>
      <p:sp>
        <p:nvSpPr>
          <p:cNvPr id="6" name="Text Placeholder 5">
            <a:extLst>
              <a:ext uri="{FF2B5EF4-FFF2-40B4-BE49-F238E27FC236}">
                <a16:creationId xmlns:a16="http://schemas.microsoft.com/office/drawing/2014/main" id="{28FE37E5-0FED-B2B2-3150-F02A8956CD38}"/>
              </a:ext>
            </a:extLst>
          </p:cNvPr>
          <p:cNvSpPr>
            <a:spLocks noGrp="1"/>
          </p:cNvSpPr>
          <p:nvPr>
            <p:ph type="body" sz="quarter" idx="12"/>
          </p:nvPr>
        </p:nvSpPr>
        <p:spPr>
          <a:xfrm>
            <a:off x="287999" y="1714500"/>
            <a:ext cx="2477765" cy="4286250"/>
          </a:xfrm>
        </p:spPr>
        <p:txBody>
          <a:bodyPr/>
          <a:lstStyle>
            <a:lvl1pPr>
              <a:lnSpc>
                <a:spcPct val="110000"/>
              </a:lnSpc>
              <a:spcBef>
                <a:spcPts val="0"/>
              </a:spcBef>
              <a:defRPr sz="1400">
                <a:solidFill>
                  <a:schemeClr val="tx1"/>
                </a:solidFill>
              </a:defRPr>
            </a:lvl1pPr>
            <a:lvl2pPr marL="127990" indent="-127990">
              <a:lnSpc>
                <a:spcPct val="110000"/>
              </a:lnSpc>
              <a:spcBef>
                <a:spcPts val="0"/>
              </a:spcBef>
              <a:defRPr sz="1400">
                <a:solidFill>
                  <a:schemeClr val="tx1"/>
                </a:solidFill>
              </a:defRPr>
            </a:lvl2pPr>
            <a:lvl3pPr marL="255981" indent="-127990">
              <a:lnSpc>
                <a:spcPct val="110000"/>
              </a:lnSpc>
              <a:spcBef>
                <a:spcPts val="0"/>
              </a:spcBef>
              <a:defRPr sz="1400">
                <a:solidFill>
                  <a:schemeClr val="tx1"/>
                </a:solidFill>
              </a:defRPr>
            </a:lvl3pPr>
            <a:lvl4pPr marL="383971" indent="-127990">
              <a:lnSpc>
                <a:spcPct val="110000"/>
              </a:lnSpc>
              <a:spcBef>
                <a:spcPts val="0"/>
              </a:spcBef>
              <a:defRPr sz="1400">
                <a:solidFill>
                  <a:schemeClr val="tx1"/>
                </a:solidFill>
              </a:defRPr>
            </a:lvl4pPr>
            <a:lvl5pPr>
              <a:lnSpc>
                <a:spcPct val="110000"/>
              </a:lnSpc>
              <a:spcBef>
                <a:spcPts val="0"/>
              </a:spcBef>
              <a:defRPr sz="14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7" name="Text Placeholder 5">
            <a:extLst>
              <a:ext uri="{FF2B5EF4-FFF2-40B4-BE49-F238E27FC236}">
                <a16:creationId xmlns:a16="http://schemas.microsoft.com/office/drawing/2014/main" id="{88F00625-4E10-D884-2256-56B294B4BA89}"/>
              </a:ext>
            </a:extLst>
          </p:cNvPr>
          <p:cNvSpPr>
            <a:spLocks noGrp="1"/>
          </p:cNvSpPr>
          <p:nvPr>
            <p:ph type="body" sz="quarter" idx="13"/>
          </p:nvPr>
        </p:nvSpPr>
        <p:spPr>
          <a:xfrm>
            <a:off x="3333316" y="1714500"/>
            <a:ext cx="2475384" cy="4286250"/>
          </a:xfrm>
        </p:spPr>
        <p:txBody>
          <a:bodyPr/>
          <a:lstStyle>
            <a:lvl1pPr>
              <a:lnSpc>
                <a:spcPct val="110000"/>
              </a:lnSpc>
              <a:spcBef>
                <a:spcPts val="0"/>
              </a:spcBef>
              <a:defRPr sz="1400">
                <a:solidFill>
                  <a:schemeClr val="tx1"/>
                </a:solidFill>
              </a:defRPr>
            </a:lvl1pPr>
            <a:lvl2pPr marL="127990" indent="-127990">
              <a:lnSpc>
                <a:spcPct val="110000"/>
              </a:lnSpc>
              <a:spcBef>
                <a:spcPts val="0"/>
              </a:spcBef>
              <a:defRPr sz="1400">
                <a:solidFill>
                  <a:schemeClr val="tx1"/>
                </a:solidFill>
              </a:defRPr>
            </a:lvl2pPr>
            <a:lvl3pPr marL="255981" indent="-127990">
              <a:lnSpc>
                <a:spcPct val="110000"/>
              </a:lnSpc>
              <a:spcBef>
                <a:spcPts val="0"/>
              </a:spcBef>
              <a:defRPr sz="1400">
                <a:solidFill>
                  <a:schemeClr val="tx1"/>
                </a:solidFill>
              </a:defRPr>
            </a:lvl3pPr>
            <a:lvl4pPr marL="383971" indent="-127990">
              <a:lnSpc>
                <a:spcPct val="110000"/>
              </a:lnSpc>
              <a:spcBef>
                <a:spcPts val="0"/>
              </a:spcBef>
              <a:defRPr sz="1400">
                <a:solidFill>
                  <a:schemeClr val="tx1"/>
                </a:solidFill>
              </a:defRPr>
            </a:lvl4pPr>
            <a:lvl5pPr>
              <a:lnSpc>
                <a:spcPct val="110000"/>
              </a:lnSpc>
              <a:spcBef>
                <a:spcPts val="0"/>
              </a:spcBef>
              <a:defRPr sz="14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5" name="Picture Placeholder 10" descr="Place imagery here">
            <a:extLst>
              <a:ext uri="{FF2B5EF4-FFF2-40B4-BE49-F238E27FC236}">
                <a16:creationId xmlns:a16="http://schemas.microsoft.com/office/drawing/2014/main" id="{468A48E8-BE84-7972-AB73-8E31C1C13499}"/>
              </a:ext>
            </a:extLst>
          </p:cNvPr>
          <p:cNvSpPr>
            <a:spLocks noGrp="1"/>
          </p:cNvSpPr>
          <p:nvPr>
            <p:ph type="pic" sz="quarter" idx="15" hasCustomPrompt="1"/>
          </p:nvPr>
        </p:nvSpPr>
        <p:spPr>
          <a:xfrm>
            <a:off x="6380919" y="284956"/>
            <a:ext cx="5523781" cy="6287294"/>
          </a:xfrm>
          <a:solidFill>
            <a:srgbClr val="E0E0E0"/>
          </a:solidFill>
        </p:spPr>
        <p:txBody>
          <a:bodyPr anchor="ctr"/>
          <a:lstStyle>
            <a:lvl1pPr algn="ctr">
              <a:defRPr>
                <a:solidFill>
                  <a:schemeClr val="accent5"/>
                </a:solidFill>
              </a:defRPr>
            </a:lvl1pPr>
          </a:lstStyle>
          <a:p>
            <a:r>
              <a:rPr lang="en-US" dirty="0"/>
              <a:t>Place imagery here</a:t>
            </a:r>
          </a:p>
        </p:txBody>
      </p:sp>
      <p:sp>
        <p:nvSpPr>
          <p:cNvPr id="4" name="Footer Placeholder 3">
            <a:extLst>
              <a:ext uri="{FF2B5EF4-FFF2-40B4-BE49-F238E27FC236}">
                <a16:creationId xmlns:a16="http://schemas.microsoft.com/office/drawing/2014/main" id="{C977F84A-1700-568D-FF6C-C74EAF713E1A}"/>
              </a:ext>
            </a:extLst>
          </p:cNvPr>
          <p:cNvSpPr>
            <a:spLocks noGrp="1"/>
          </p:cNvSpPr>
          <p:nvPr>
            <p:ph type="ftr" sz="quarter" idx="14"/>
          </p:nvPr>
        </p:nvSpPr>
        <p:spPr/>
        <p:txBody>
          <a:bodyPr/>
          <a:lstStyle/>
          <a:p>
            <a:endParaRPr lang="en-US" dirty="0"/>
          </a:p>
        </p:txBody>
      </p:sp>
    </p:spTree>
    <p:extLst>
      <p:ext uri="{BB962C8B-B14F-4D97-AF65-F5344CB8AC3E}">
        <p14:creationId xmlns:p14="http://schemas.microsoft.com/office/powerpoint/2010/main" val="1613927748"/>
      </p:ext>
    </p:extLst>
  </p:cSld>
  <p:clrMapOvr>
    <a:masterClrMapping/>
  </p:clrMapOvr>
  <p:transition spd="med"/>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Video or imagery, 3/4, blee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287999" y="288036"/>
            <a:ext cx="2474590" cy="762794"/>
          </a:xfrm>
        </p:spPr>
        <p:txBody>
          <a:bodyPr/>
          <a:lstStyle>
            <a:lvl1pPr>
              <a:lnSpc>
                <a:spcPct val="110000"/>
              </a:lnSpc>
              <a:defRPr sz="1400">
                <a:solidFill>
                  <a:schemeClr val="tx2"/>
                </a:solidFill>
              </a:defRPr>
            </a:lvl1pPr>
          </a:lstStyle>
          <a:p>
            <a:r>
              <a:rPr lang="en-GB"/>
              <a:t>Click to edit Master title style</a:t>
            </a:r>
            <a:endParaRPr lang="en-US" dirty="0"/>
          </a:p>
        </p:txBody>
      </p:sp>
      <p:sp>
        <p:nvSpPr>
          <p:cNvPr id="6" name="Text Placeholder 5">
            <a:extLst>
              <a:ext uri="{FF2B5EF4-FFF2-40B4-BE49-F238E27FC236}">
                <a16:creationId xmlns:a16="http://schemas.microsoft.com/office/drawing/2014/main" id="{75EDE688-75EF-DA04-F0B3-24F53FFC6BAF}"/>
              </a:ext>
            </a:extLst>
          </p:cNvPr>
          <p:cNvSpPr>
            <a:spLocks noGrp="1"/>
          </p:cNvSpPr>
          <p:nvPr>
            <p:ph type="body" sz="quarter" idx="13"/>
          </p:nvPr>
        </p:nvSpPr>
        <p:spPr>
          <a:xfrm>
            <a:off x="287999" y="1714500"/>
            <a:ext cx="2477765" cy="4286250"/>
          </a:xfrm>
        </p:spPr>
        <p:txBody>
          <a:bodyPr/>
          <a:lstStyle>
            <a:lvl1pPr>
              <a:lnSpc>
                <a:spcPct val="110000"/>
              </a:lnSpc>
              <a:spcBef>
                <a:spcPts val="0"/>
              </a:spcBef>
              <a:defRPr sz="1400">
                <a:solidFill>
                  <a:schemeClr val="tx1"/>
                </a:solidFill>
              </a:defRPr>
            </a:lvl1pPr>
            <a:lvl2pPr marL="127990" indent="-127990">
              <a:lnSpc>
                <a:spcPct val="110000"/>
              </a:lnSpc>
              <a:spcBef>
                <a:spcPts val="0"/>
              </a:spcBef>
              <a:defRPr sz="1400">
                <a:solidFill>
                  <a:schemeClr val="tx1"/>
                </a:solidFill>
              </a:defRPr>
            </a:lvl2pPr>
            <a:lvl3pPr marL="255981" indent="-127990">
              <a:lnSpc>
                <a:spcPct val="110000"/>
              </a:lnSpc>
              <a:spcBef>
                <a:spcPts val="0"/>
              </a:spcBef>
              <a:defRPr sz="1400">
                <a:solidFill>
                  <a:schemeClr val="tx1"/>
                </a:solidFill>
              </a:defRPr>
            </a:lvl3pPr>
            <a:lvl4pPr marL="383971" indent="-127990">
              <a:lnSpc>
                <a:spcPct val="110000"/>
              </a:lnSpc>
              <a:spcBef>
                <a:spcPts val="0"/>
              </a:spcBef>
              <a:defRPr sz="1400">
                <a:solidFill>
                  <a:schemeClr val="tx1"/>
                </a:solidFill>
              </a:defRPr>
            </a:lvl4pPr>
            <a:lvl5pPr>
              <a:lnSpc>
                <a:spcPct val="110000"/>
              </a:lnSpc>
              <a:spcBef>
                <a:spcPts val="0"/>
              </a:spcBef>
              <a:defRPr sz="14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12" name="Picture Placeholder 11" descr="Place imagery here">
            <a:extLst>
              <a:ext uri="{FF2B5EF4-FFF2-40B4-BE49-F238E27FC236}">
                <a16:creationId xmlns:a16="http://schemas.microsoft.com/office/drawing/2014/main" id="{DE390102-FDF4-C834-3F45-02B57A70ADB2}"/>
              </a:ext>
            </a:extLst>
          </p:cNvPr>
          <p:cNvSpPr>
            <a:spLocks noGrp="1"/>
          </p:cNvSpPr>
          <p:nvPr>
            <p:ph type="pic" sz="quarter" idx="14" hasCustomPrompt="1"/>
          </p:nvPr>
        </p:nvSpPr>
        <p:spPr>
          <a:xfrm>
            <a:off x="3047603" y="0"/>
            <a:ext cx="9144397" cy="6858000"/>
          </a:xfrm>
          <a:solidFill>
            <a:srgbClr val="E0E0E0"/>
          </a:solidFill>
        </p:spPr>
        <p:txBody>
          <a:bodyPr anchor="ctr"/>
          <a:lstStyle>
            <a:lvl1pPr algn="ctr">
              <a:defRPr>
                <a:solidFill>
                  <a:schemeClr val="accent5"/>
                </a:solidFill>
              </a:defRPr>
            </a:lvl1pPr>
          </a:lstStyle>
          <a:p>
            <a:r>
              <a:rPr lang="en-US" dirty="0"/>
              <a:t>Place imagery here</a:t>
            </a:r>
          </a:p>
        </p:txBody>
      </p:sp>
      <p:sp>
        <p:nvSpPr>
          <p:cNvPr id="4" name="Footer Placeholder 3">
            <a:extLst>
              <a:ext uri="{FF2B5EF4-FFF2-40B4-BE49-F238E27FC236}">
                <a16:creationId xmlns:a16="http://schemas.microsoft.com/office/drawing/2014/main" id="{69559113-A66F-B148-0A73-FD8B5C2B023D}"/>
              </a:ext>
            </a:extLst>
          </p:cNvPr>
          <p:cNvSpPr>
            <a:spLocks noGrp="1"/>
          </p:cNvSpPr>
          <p:nvPr>
            <p:ph type="ftr" sz="quarter" idx="12"/>
          </p:nvPr>
        </p:nvSpPr>
        <p:spPr/>
        <p:txBody>
          <a:bodyPr/>
          <a:lstStyle/>
          <a:p>
            <a:endParaRPr lang="en-US" dirty="0"/>
          </a:p>
        </p:txBody>
      </p:sp>
      <p:sp>
        <p:nvSpPr>
          <p:cNvPr id="3" name="Slide Number Placeholder 2">
            <a:extLst>
              <a:ext uri="{FF2B5EF4-FFF2-40B4-BE49-F238E27FC236}">
                <a16:creationId xmlns:a16="http://schemas.microsoft.com/office/drawing/2014/main" id="{5075B039-5865-7356-B725-0FF3C8F73E3C}"/>
              </a:ext>
            </a:extLst>
          </p:cNvPr>
          <p:cNvSpPr>
            <a:spLocks noGrp="1"/>
          </p:cNvSpPr>
          <p:nvPr>
            <p:ph type="sldNum" sz="quarter" idx="10"/>
          </p:nvPr>
        </p:nvSpPr>
        <p:spPr>
          <a:xfrm>
            <a:off x="11770048" y="6452314"/>
            <a:ext cx="134652" cy="123111"/>
          </a:xfrm>
          <a:prstGeom prst="rect">
            <a:avLst/>
          </a:prstGeom>
        </p:spPr>
        <p:txBody>
          <a:bodyPr/>
          <a:lstStyle/>
          <a:p>
            <a:fld id="{86CB4B4D-7CA3-9044-876B-883B54F8677D}" type="slidenum">
              <a:rPr lang="en-US" smtClean="0"/>
              <a:t>‹#›</a:t>
            </a:fld>
            <a:endParaRPr lang="en-US" dirty="0"/>
          </a:p>
        </p:txBody>
      </p:sp>
    </p:spTree>
    <p:extLst>
      <p:ext uri="{BB962C8B-B14F-4D97-AF65-F5344CB8AC3E}">
        <p14:creationId xmlns:p14="http://schemas.microsoft.com/office/powerpoint/2010/main" val="2141550092"/>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CCB0A-51CD-5050-7268-4244C614E6C6}"/>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DBF411F-2948-0429-0700-4624F136BE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FBC1644-F528-86AA-7C2A-F12E4D3FD7C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4542D61-C5F2-F4BB-A87A-C0A2FBB6DF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E184B9F-95B1-4967-F667-A4AB8860DA5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2DAE7E82-6C5C-51DB-0E97-2F3BBBCD27FD}"/>
              </a:ext>
            </a:extLst>
          </p:cNvPr>
          <p:cNvSpPr>
            <a:spLocks noGrp="1"/>
          </p:cNvSpPr>
          <p:nvPr>
            <p:ph type="dt" sz="half" idx="10"/>
          </p:nvPr>
        </p:nvSpPr>
        <p:spPr/>
        <p:txBody>
          <a:bodyPr/>
          <a:lstStyle/>
          <a:p>
            <a:fld id="{827F9ED2-2E85-D447-8BE4-5CE51C73F884}" type="datetimeFigureOut">
              <a:rPr lang="en-US" smtClean="0"/>
              <a:t>10/21/2024</a:t>
            </a:fld>
            <a:endParaRPr lang="en-US"/>
          </a:p>
        </p:txBody>
      </p:sp>
      <p:sp>
        <p:nvSpPr>
          <p:cNvPr id="8" name="Footer Placeholder 7">
            <a:extLst>
              <a:ext uri="{FF2B5EF4-FFF2-40B4-BE49-F238E27FC236}">
                <a16:creationId xmlns:a16="http://schemas.microsoft.com/office/drawing/2014/main" id="{86386B53-75C6-5B61-F9C9-E2B19D13CC6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BDA04F-0FDA-F086-0523-171128460568}"/>
              </a:ext>
            </a:extLst>
          </p:cNvPr>
          <p:cNvSpPr>
            <a:spLocks noGrp="1"/>
          </p:cNvSpPr>
          <p:nvPr>
            <p:ph type="sldNum" sz="quarter" idx="12"/>
          </p:nvPr>
        </p:nvSpPr>
        <p:spPr/>
        <p:txBody>
          <a:bodyPr/>
          <a:lstStyle/>
          <a:p>
            <a:fld id="{79011C12-6CA9-9E43-8B97-B1EF46150192}" type="slidenum">
              <a:rPr lang="en-US" smtClean="0"/>
              <a:t>‹#›</a:t>
            </a:fld>
            <a:endParaRPr lang="en-US"/>
          </a:p>
        </p:txBody>
      </p:sp>
    </p:spTree>
    <p:extLst>
      <p:ext uri="{BB962C8B-B14F-4D97-AF65-F5344CB8AC3E}">
        <p14:creationId xmlns:p14="http://schemas.microsoft.com/office/powerpoint/2010/main" val="177024174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Video or imagery, 3/4, inse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287999" y="288036"/>
            <a:ext cx="2474590" cy="762794"/>
          </a:xfrm>
        </p:spPr>
        <p:txBody>
          <a:bodyPr/>
          <a:lstStyle>
            <a:lvl1pPr>
              <a:lnSpc>
                <a:spcPct val="110000"/>
              </a:lnSpc>
              <a:defRPr sz="1400">
                <a:solidFill>
                  <a:schemeClr val="tx2"/>
                </a:solidFill>
              </a:defRPr>
            </a:lvl1pPr>
          </a:lstStyle>
          <a:p>
            <a:r>
              <a:rPr lang="en-GB"/>
              <a:t>Click to edit Master title style</a:t>
            </a:r>
            <a:endParaRPr lang="en-US" dirty="0"/>
          </a:p>
        </p:txBody>
      </p:sp>
      <p:sp>
        <p:nvSpPr>
          <p:cNvPr id="6" name="Text Placeholder 5">
            <a:extLst>
              <a:ext uri="{FF2B5EF4-FFF2-40B4-BE49-F238E27FC236}">
                <a16:creationId xmlns:a16="http://schemas.microsoft.com/office/drawing/2014/main" id="{28FE37E5-0FED-B2B2-3150-F02A8956CD38}"/>
              </a:ext>
            </a:extLst>
          </p:cNvPr>
          <p:cNvSpPr>
            <a:spLocks noGrp="1"/>
          </p:cNvSpPr>
          <p:nvPr>
            <p:ph type="body" sz="quarter" idx="12"/>
          </p:nvPr>
        </p:nvSpPr>
        <p:spPr>
          <a:xfrm>
            <a:off x="287999" y="1714500"/>
            <a:ext cx="2477765" cy="4286250"/>
          </a:xfrm>
        </p:spPr>
        <p:txBody>
          <a:bodyPr/>
          <a:lstStyle>
            <a:lvl1pPr>
              <a:lnSpc>
                <a:spcPct val="110000"/>
              </a:lnSpc>
              <a:spcBef>
                <a:spcPts val="0"/>
              </a:spcBef>
              <a:defRPr sz="1400">
                <a:solidFill>
                  <a:schemeClr val="tx1"/>
                </a:solidFill>
              </a:defRPr>
            </a:lvl1pPr>
            <a:lvl2pPr marL="127990" indent="-127990">
              <a:lnSpc>
                <a:spcPct val="110000"/>
              </a:lnSpc>
              <a:spcBef>
                <a:spcPts val="0"/>
              </a:spcBef>
              <a:defRPr sz="1400">
                <a:solidFill>
                  <a:schemeClr val="tx1"/>
                </a:solidFill>
              </a:defRPr>
            </a:lvl2pPr>
            <a:lvl3pPr marL="255981" indent="-127990">
              <a:lnSpc>
                <a:spcPct val="110000"/>
              </a:lnSpc>
              <a:spcBef>
                <a:spcPts val="0"/>
              </a:spcBef>
              <a:defRPr sz="1400">
                <a:solidFill>
                  <a:schemeClr val="tx1"/>
                </a:solidFill>
              </a:defRPr>
            </a:lvl3pPr>
            <a:lvl4pPr marL="383971" indent="-127990">
              <a:lnSpc>
                <a:spcPct val="110000"/>
              </a:lnSpc>
              <a:spcBef>
                <a:spcPts val="0"/>
              </a:spcBef>
              <a:defRPr sz="1400">
                <a:solidFill>
                  <a:schemeClr val="tx1"/>
                </a:solidFill>
              </a:defRPr>
            </a:lvl4pPr>
            <a:lvl5pPr>
              <a:lnSpc>
                <a:spcPct val="110000"/>
              </a:lnSpc>
              <a:spcBef>
                <a:spcPts val="0"/>
              </a:spcBef>
              <a:defRPr sz="14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7" name="Picture Placeholder 6" descr="Place imagery here">
            <a:extLst>
              <a:ext uri="{FF2B5EF4-FFF2-40B4-BE49-F238E27FC236}">
                <a16:creationId xmlns:a16="http://schemas.microsoft.com/office/drawing/2014/main" id="{CC70703B-65B6-4B78-8B7C-73857A06C3A8}"/>
              </a:ext>
            </a:extLst>
          </p:cNvPr>
          <p:cNvSpPr>
            <a:spLocks noGrp="1"/>
          </p:cNvSpPr>
          <p:nvPr>
            <p:ph type="pic" sz="quarter" idx="14" hasCustomPrompt="1"/>
          </p:nvPr>
        </p:nvSpPr>
        <p:spPr>
          <a:xfrm>
            <a:off x="3333316" y="282575"/>
            <a:ext cx="8574559" cy="6289675"/>
          </a:xfrm>
          <a:solidFill>
            <a:srgbClr val="E0E0E0"/>
          </a:solidFill>
        </p:spPr>
        <p:txBody>
          <a:bodyPr anchor="ctr"/>
          <a:lstStyle>
            <a:lvl1pPr algn="ctr">
              <a:defRPr>
                <a:solidFill>
                  <a:schemeClr val="accent5"/>
                </a:solidFill>
              </a:defRPr>
            </a:lvl1pPr>
          </a:lstStyle>
          <a:p>
            <a:r>
              <a:rPr lang="en-US" dirty="0"/>
              <a:t>Place imagery here</a:t>
            </a:r>
          </a:p>
        </p:txBody>
      </p:sp>
      <p:sp>
        <p:nvSpPr>
          <p:cNvPr id="4" name="Footer Placeholder 3">
            <a:extLst>
              <a:ext uri="{FF2B5EF4-FFF2-40B4-BE49-F238E27FC236}">
                <a16:creationId xmlns:a16="http://schemas.microsoft.com/office/drawing/2014/main" id="{378C6A11-84D9-C1BA-F3C9-2E9D1A288B25}"/>
              </a:ext>
            </a:extLst>
          </p:cNvPr>
          <p:cNvSpPr>
            <a:spLocks noGrp="1"/>
          </p:cNvSpPr>
          <p:nvPr>
            <p:ph type="ftr" sz="quarter" idx="13"/>
          </p:nvPr>
        </p:nvSpPr>
        <p:spPr/>
        <p:txBody>
          <a:bodyPr/>
          <a:lstStyle/>
          <a:p>
            <a:endParaRPr lang="en-US" dirty="0"/>
          </a:p>
        </p:txBody>
      </p:sp>
    </p:spTree>
    <p:extLst>
      <p:ext uri="{BB962C8B-B14F-4D97-AF65-F5344CB8AC3E}">
        <p14:creationId xmlns:p14="http://schemas.microsoft.com/office/powerpoint/2010/main" val="287271108"/>
      </p:ext>
    </p:extLst>
  </p:cSld>
  <p:clrMapOvr>
    <a:masterClrMapping/>
  </p:clrMapOvr>
  <p:transition spd="med"/>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ideo or imagery, bleed">
    <p:bg>
      <p:bgPr>
        <a:solidFill>
          <a:schemeClr val="bg1"/>
        </a:solidFill>
        <a:effectLst/>
      </p:bgPr>
    </p:bg>
    <p:spTree>
      <p:nvGrpSpPr>
        <p:cNvPr id="1" name=""/>
        <p:cNvGrpSpPr/>
        <p:nvPr/>
      </p:nvGrpSpPr>
      <p:grpSpPr>
        <a:xfrm>
          <a:off x="0" y="0"/>
          <a:ext cx="0" cy="0"/>
          <a:chOff x="0" y="0"/>
          <a:chExt cx="0" cy="0"/>
        </a:xfrm>
      </p:grpSpPr>
      <p:sp>
        <p:nvSpPr>
          <p:cNvPr id="4" name="Picture Placeholder 3" descr="Place imagery here">
            <a:extLst>
              <a:ext uri="{FF2B5EF4-FFF2-40B4-BE49-F238E27FC236}">
                <a16:creationId xmlns:a16="http://schemas.microsoft.com/office/drawing/2014/main" id="{F6679120-DB81-97FD-CD5A-00DC1F5E6658}"/>
              </a:ext>
            </a:extLst>
          </p:cNvPr>
          <p:cNvSpPr>
            <a:spLocks noGrp="1"/>
          </p:cNvSpPr>
          <p:nvPr>
            <p:ph type="pic" sz="quarter" idx="11" hasCustomPrompt="1"/>
          </p:nvPr>
        </p:nvSpPr>
        <p:spPr>
          <a:xfrm>
            <a:off x="0" y="0"/>
            <a:ext cx="12192000" cy="6858000"/>
          </a:xfrm>
          <a:solidFill>
            <a:srgbClr val="E0E0E0"/>
          </a:solidFill>
        </p:spPr>
        <p:txBody>
          <a:bodyPr anchor="ctr"/>
          <a:lstStyle>
            <a:lvl1pPr algn="ctr">
              <a:defRPr>
                <a:solidFill>
                  <a:schemeClr val="accent5"/>
                </a:solidFill>
              </a:defRPr>
            </a:lvl1pPr>
          </a:lstStyle>
          <a:p>
            <a:r>
              <a:rPr lang="en-US" dirty="0"/>
              <a:t>Place imagery here</a:t>
            </a:r>
          </a:p>
        </p:txBody>
      </p:sp>
      <p:sp>
        <p:nvSpPr>
          <p:cNvPr id="3" name="Slide Number Placeholder 2">
            <a:extLst>
              <a:ext uri="{FF2B5EF4-FFF2-40B4-BE49-F238E27FC236}">
                <a16:creationId xmlns:a16="http://schemas.microsoft.com/office/drawing/2014/main" id="{60C9F466-AC9D-B311-5655-93E326ED59B1}"/>
              </a:ext>
            </a:extLst>
          </p:cNvPr>
          <p:cNvSpPr>
            <a:spLocks noGrp="1"/>
          </p:cNvSpPr>
          <p:nvPr>
            <p:ph type="sldNum" sz="quarter" idx="10"/>
          </p:nvPr>
        </p:nvSpPr>
        <p:spPr>
          <a:xfrm>
            <a:off x="11770048" y="6452314"/>
            <a:ext cx="134652" cy="123111"/>
          </a:xfrm>
          <a:prstGeom prst="rect">
            <a:avLst/>
          </a:prstGeom>
        </p:spPr>
        <p:txBody>
          <a:bodyPr/>
          <a:lstStyle/>
          <a:p>
            <a:fld id="{86CB4B4D-7CA3-9044-876B-883B54F8677D}" type="slidenum">
              <a:rPr lang="en-US" smtClean="0"/>
              <a:t>‹#›</a:t>
            </a:fld>
            <a:endParaRPr lang="en-US" dirty="0"/>
          </a:p>
        </p:txBody>
      </p:sp>
    </p:spTree>
    <p:extLst>
      <p:ext uri="{BB962C8B-B14F-4D97-AF65-F5344CB8AC3E}">
        <p14:creationId xmlns:p14="http://schemas.microsoft.com/office/powerpoint/2010/main" val="2212021401"/>
      </p:ext>
    </p:extLst>
  </p:cSld>
  <p:clrMapOvr>
    <a:masterClrMapping/>
  </p:clrMapOvr>
  <p:transition spd="med"/>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Video or imagery, inset">
    <p:bg>
      <p:bgPr>
        <a:solidFill>
          <a:schemeClr val="bg1"/>
        </a:solidFill>
        <a:effectLst/>
      </p:bgPr>
    </p:bg>
    <p:spTree>
      <p:nvGrpSpPr>
        <p:cNvPr id="1" name=""/>
        <p:cNvGrpSpPr/>
        <p:nvPr/>
      </p:nvGrpSpPr>
      <p:grpSpPr>
        <a:xfrm>
          <a:off x="0" y="0"/>
          <a:ext cx="0" cy="0"/>
          <a:chOff x="0" y="0"/>
          <a:chExt cx="0" cy="0"/>
        </a:xfrm>
      </p:grpSpPr>
      <p:sp>
        <p:nvSpPr>
          <p:cNvPr id="4" name="Picture Placeholder 3" descr="Place imagery here">
            <a:extLst>
              <a:ext uri="{FF2B5EF4-FFF2-40B4-BE49-F238E27FC236}">
                <a16:creationId xmlns:a16="http://schemas.microsoft.com/office/drawing/2014/main" id="{34239CCE-9A38-90E1-F860-FF40FBDA2409}"/>
              </a:ext>
            </a:extLst>
          </p:cNvPr>
          <p:cNvSpPr>
            <a:spLocks noGrp="1"/>
          </p:cNvSpPr>
          <p:nvPr>
            <p:ph type="pic" sz="quarter" idx="11" hasCustomPrompt="1"/>
          </p:nvPr>
        </p:nvSpPr>
        <p:spPr>
          <a:xfrm>
            <a:off x="284126" y="284957"/>
            <a:ext cx="11620574" cy="6290468"/>
          </a:xfrm>
          <a:solidFill>
            <a:srgbClr val="E0E0E0"/>
          </a:solidFill>
        </p:spPr>
        <p:txBody>
          <a:bodyPr anchor="ctr"/>
          <a:lstStyle>
            <a:lvl1pPr algn="ctr">
              <a:defRPr>
                <a:solidFill>
                  <a:schemeClr val="accent5"/>
                </a:solidFill>
              </a:defRPr>
            </a:lvl1pPr>
          </a:lstStyle>
          <a:p>
            <a:r>
              <a:rPr lang="en-US" dirty="0"/>
              <a:t>Place imagery here</a:t>
            </a:r>
          </a:p>
        </p:txBody>
      </p:sp>
    </p:spTree>
    <p:extLst>
      <p:ext uri="{BB962C8B-B14F-4D97-AF65-F5344CB8AC3E}">
        <p14:creationId xmlns:p14="http://schemas.microsoft.com/office/powerpoint/2010/main" val="1219054738"/>
      </p:ext>
    </p:extLst>
  </p:cSld>
  <p:clrMapOvr>
    <a:masterClrMapping/>
  </p:clrMapOvr>
  <p:transition spd="med"/>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ntacts, profiles, contributor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287999" y="288036"/>
            <a:ext cx="2474590" cy="762794"/>
          </a:xfrm>
        </p:spPr>
        <p:txBody>
          <a:bodyPr/>
          <a:lstStyle>
            <a:lvl1pPr>
              <a:lnSpc>
                <a:spcPct val="110000"/>
              </a:lnSpc>
              <a:defRPr sz="1400">
                <a:solidFill>
                  <a:schemeClr val="tx2"/>
                </a:solidFill>
              </a:defRPr>
            </a:lvl1pPr>
          </a:lstStyle>
          <a:p>
            <a:r>
              <a:rPr lang="en-GB"/>
              <a:t>Click to edit Master title style</a:t>
            </a:r>
            <a:endParaRPr lang="en-US" dirty="0"/>
          </a:p>
        </p:txBody>
      </p:sp>
      <p:sp>
        <p:nvSpPr>
          <p:cNvPr id="17" name="Picture Placeholder 7" descr="Place bio portrait here">
            <a:extLst>
              <a:ext uri="{FF2B5EF4-FFF2-40B4-BE49-F238E27FC236}">
                <a16:creationId xmlns:a16="http://schemas.microsoft.com/office/drawing/2014/main" id="{E889D859-F4A1-3E97-F05E-8D134A25B9F2}"/>
              </a:ext>
            </a:extLst>
          </p:cNvPr>
          <p:cNvSpPr>
            <a:spLocks noGrp="1"/>
          </p:cNvSpPr>
          <p:nvPr>
            <p:ph type="pic" sz="quarter" idx="20" hasCustomPrompt="1"/>
          </p:nvPr>
        </p:nvSpPr>
        <p:spPr>
          <a:xfrm>
            <a:off x="287999" y="1333500"/>
            <a:ext cx="1236501" cy="1238250"/>
          </a:xfrm>
          <a:solidFill>
            <a:srgbClr val="E0E0E0"/>
          </a:solidFill>
        </p:spPr>
        <p:txBody>
          <a:bodyPr anchor="ctr"/>
          <a:lstStyle>
            <a:lvl1pPr algn="ctr">
              <a:defRPr>
                <a:solidFill>
                  <a:schemeClr val="accent5"/>
                </a:solidFill>
              </a:defRPr>
            </a:lvl1pPr>
          </a:lstStyle>
          <a:p>
            <a:r>
              <a:rPr lang="en-US" dirty="0"/>
              <a:t>Place imagery here</a:t>
            </a:r>
          </a:p>
        </p:txBody>
      </p:sp>
      <p:sp>
        <p:nvSpPr>
          <p:cNvPr id="18" name="Text Placeholder 9">
            <a:extLst>
              <a:ext uri="{FF2B5EF4-FFF2-40B4-BE49-F238E27FC236}">
                <a16:creationId xmlns:a16="http://schemas.microsoft.com/office/drawing/2014/main" id="{31D025A0-5106-DFB0-90B1-8B366B78913F}"/>
              </a:ext>
            </a:extLst>
          </p:cNvPr>
          <p:cNvSpPr>
            <a:spLocks noGrp="1"/>
          </p:cNvSpPr>
          <p:nvPr>
            <p:ph type="body" sz="quarter" idx="21"/>
          </p:nvPr>
        </p:nvSpPr>
        <p:spPr>
          <a:xfrm>
            <a:off x="1714277" y="1333500"/>
            <a:ext cx="2853953" cy="1238250"/>
          </a:xfrm>
        </p:spPr>
        <p:txBody>
          <a:bodyPr/>
          <a:lstStyle>
            <a:lvl1pPr>
              <a:lnSpc>
                <a:spcPct val="110000"/>
              </a:lnSpc>
              <a:spcBef>
                <a:spcPts val="0"/>
              </a:spcBef>
              <a:defRPr sz="1400">
                <a:solidFill>
                  <a:schemeClr val="tx1"/>
                </a:solidFill>
              </a:defRPr>
            </a:lvl1pPr>
            <a:lvl2pPr marL="127990" indent="-127990">
              <a:lnSpc>
                <a:spcPct val="110000"/>
              </a:lnSpc>
              <a:spcBef>
                <a:spcPts val="0"/>
              </a:spcBef>
              <a:defRPr sz="1400">
                <a:solidFill>
                  <a:schemeClr val="tx1"/>
                </a:solidFill>
              </a:defRPr>
            </a:lvl2pPr>
            <a:lvl3pPr marL="255981" indent="-127990">
              <a:lnSpc>
                <a:spcPct val="110000"/>
              </a:lnSpc>
              <a:spcBef>
                <a:spcPts val="0"/>
              </a:spcBef>
              <a:defRPr sz="1400">
                <a:solidFill>
                  <a:schemeClr val="tx1"/>
                </a:solidFill>
              </a:defRPr>
            </a:lvl3pPr>
            <a:lvl4pPr marL="383971" indent="-127990">
              <a:lnSpc>
                <a:spcPct val="110000"/>
              </a:lnSpc>
              <a:spcBef>
                <a:spcPts val="0"/>
              </a:spcBef>
              <a:defRPr sz="1400">
                <a:solidFill>
                  <a:schemeClr val="tx1"/>
                </a:solidFill>
              </a:defRPr>
            </a:lvl4pPr>
            <a:lvl5pPr>
              <a:lnSpc>
                <a:spcPct val="110000"/>
              </a:lnSpc>
              <a:spcBef>
                <a:spcPts val="0"/>
              </a:spcBef>
              <a:defRPr sz="14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8" name="Picture Placeholder 7" descr="Place bio portrait here">
            <a:extLst>
              <a:ext uri="{FF2B5EF4-FFF2-40B4-BE49-F238E27FC236}">
                <a16:creationId xmlns:a16="http://schemas.microsoft.com/office/drawing/2014/main" id="{AB8510EE-4140-AEDB-B7AB-EF1D4B72D2AD}"/>
              </a:ext>
            </a:extLst>
          </p:cNvPr>
          <p:cNvSpPr>
            <a:spLocks noGrp="1"/>
          </p:cNvSpPr>
          <p:nvPr>
            <p:ph type="pic" sz="quarter" idx="11" hasCustomPrompt="1"/>
          </p:nvPr>
        </p:nvSpPr>
        <p:spPr>
          <a:xfrm>
            <a:off x="287999" y="3060700"/>
            <a:ext cx="1236501" cy="1238250"/>
          </a:xfrm>
          <a:solidFill>
            <a:srgbClr val="E0E0E0"/>
          </a:solidFill>
        </p:spPr>
        <p:txBody>
          <a:bodyPr anchor="ctr"/>
          <a:lstStyle>
            <a:lvl1pPr marL="0" marR="0" indent="0" algn="ctr" defTabSz="1218956" rtl="0" eaLnBrk="1" fontAlgn="auto" latinLnBrk="0" hangingPunct="1">
              <a:lnSpc>
                <a:spcPct val="110000"/>
              </a:lnSpc>
              <a:spcBef>
                <a:spcPts val="0"/>
              </a:spcBef>
              <a:spcAft>
                <a:spcPts val="0"/>
              </a:spcAft>
              <a:buClrTx/>
              <a:buSzTx/>
              <a:buFontTx/>
              <a:buNone/>
              <a:tabLst/>
              <a:defRPr>
                <a:solidFill>
                  <a:schemeClr val="accent5"/>
                </a:solidFill>
              </a:defRPr>
            </a:lvl1pPr>
          </a:lstStyle>
          <a:p>
            <a:pPr marL="0" marR="0" lvl="0" indent="0" algn="ctr" defTabSz="1218956" rtl="0" eaLnBrk="1" fontAlgn="auto" latinLnBrk="0" hangingPunct="1">
              <a:lnSpc>
                <a:spcPct val="110000"/>
              </a:lnSpc>
              <a:spcBef>
                <a:spcPts val="0"/>
              </a:spcBef>
              <a:spcAft>
                <a:spcPts val="0"/>
              </a:spcAft>
              <a:buClrTx/>
              <a:buSzTx/>
              <a:buFontTx/>
              <a:buNone/>
              <a:tabLst/>
              <a:defRPr/>
            </a:pPr>
            <a:r>
              <a:rPr lang="en-US" dirty="0"/>
              <a:t>Place imagery here</a:t>
            </a:r>
          </a:p>
        </p:txBody>
      </p:sp>
      <p:sp>
        <p:nvSpPr>
          <p:cNvPr id="10" name="Text Placeholder 9">
            <a:extLst>
              <a:ext uri="{FF2B5EF4-FFF2-40B4-BE49-F238E27FC236}">
                <a16:creationId xmlns:a16="http://schemas.microsoft.com/office/drawing/2014/main" id="{126F49A0-96BE-0B44-B1C8-17D765B10B3E}"/>
              </a:ext>
            </a:extLst>
          </p:cNvPr>
          <p:cNvSpPr>
            <a:spLocks noGrp="1"/>
          </p:cNvSpPr>
          <p:nvPr>
            <p:ph type="body" sz="quarter" idx="12"/>
          </p:nvPr>
        </p:nvSpPr>
        <p:spPr>
          <a:xfrm>
            <a:off x="1714277" y="3060700"/>
            <a:ext cx="2853953" cy="1238250"/>
          </a:xfrm>
        </p:spPr>
        <p:txBody>
          <a:bodyPr/>
          <a:lstStyle>
            <a:lvl1pPr>
              <a:lnSpc>
                <a:spcPct val="110000"/>
              </a:lnSpc>
              <a:spcBef>
                <a:spcPts val="0"/>
              </a:spcBef>
              <a:defRPr sz="1400">
                <a:solidFill>
                  <a:schemeClr val="tx1"/>
                </a:solidFill>
              </a:defRPr>
            </a:lvl1pPr>
            <a:lvl2pPr marL="127990" indent="-127990">
              <a:lnSpc>
                <a:spcPct val="110000"/>
              </a:lnSpc>
              <a:spcBef>
                <a:spcPts val="0"/>
              </a:spcBef>
              <a:defRPr sz="1400">
                <a:solidFill>
                  <a:schemeClr val="tx1"/>
                </a:solidFill>
              </a:defRPr>
            </a:lvl2pPr>
            <a:lvl3pPr marL="255981" indent="-127990">
              <a:lnSpc>
                <a:spcPct val="110000"/>
              </a:lnSpc>
              <a:spcBef>
                <a:spcPts val="0"/>
              </a:spcBef>
              <a:defRPr sz="1400">
                <a:solidFill>
                  <a:schemeClr val="tx1"/>
                </a:solidFill>
              </a:defRPr>
            </a:lvl3pPr>
            <a:lvl4pPr marL="383971" indent="-127990">
              <a:lnSpc>
                <a:spcPct val="110000"/>
              </a:lnSpc>
              <a:spcBef>
                <a:spcPts val="0"/>
              </a:spcBef>
              <a:defRPr sz="1400">
                <a:solidFill>
                  <a:schemeClr val="tx1"/>
                </a:solidFill>
              </a:defRPr>
            </a:lvl4pPr>
            <a:lvl5pPr>
              <a:lnSpc>
                <a:spcPct val="110000"/>
              </a:lnSpc>
              <a:spcBef>
                <a:spcPts val="0"/>
              </a:spcBef>
              <a:defRPr sz="14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11" name="Picture Placeholder 7" descr="Place bio portrait here">
            <a:extLst>
              <a:ext uri="{FF2B5EF4-FFF2-40B4-BE49-F238E27FC236}">
                <a16:creationId xmlns:a16="http://schemas.microsoft.com/office/drawing/2014/main" id="{3F048335-9A0B-2C1F-47A6-67051F20075E}"/>
              </a:ext>
            </a:extLst>
          </p:cNvPr>
          <p:cNvSpPr>
            <a:spLocks noGrp="1"/>
          </p:cNvSpPr>
          <p:nvPr>
            <p:ph type="pic" sz="quarter" idx="13" hasCustomPrompt="1"/>
          </p:nvPr>
        </p:nvSpPr>
        <p:spPr>
          <a:xfrm>
            <a:off x="287999" y="4762500"/>
            <a:ext cx="1236501" cy="1238250"/>
          </a:xfrm>
          <a:solidFill>
            <a:srgbClr val="E0E0E0"/>
          </a:solidFill>
        </p:spPr>
        <p:txBody>
          <a:bodyPr anchor="ctr"/>
          <a:lstStyle>
            <a:lvl1pPr marL="0" marR="0" indent="0" algn="ctr" defTabSz="1218956" rtl="0" eaLnBrk="1" fontAlgn="auto" latinLnBrk="0" hangingPunct="1">
              <a:lnSpc>
                <a:spcPct val="110000"/>
              </a:lnSpc>
              <a:spcBef>
                <a:spcPts val="0"/>
              </a:spcBef>
              <a:spcAft>
                <a:spcPts val="0"/>
              </a:spcAft>
              <a:buClrTx/>
              <a:buSzTx/>
              <a:buFontTx/>
              <a:buNone/>
              <a:tabLst/>
              <a:defRPr>
                <a:solidFill>
                  <a:schemeClr val="accent5"/>
                </a:solidFill>
              </a:defRPr>
            </a:lvl1pPr>
          </a:lstStyle>
          <a:p>
            <a:pPr marL="0" marR="0" lvl="0" indent="0" algn="ctr" defTabSz="1218956" rtl="0" eaLnBrk="1" fontAlgn="auto" latinLnBrk="0" hangingPunct="1">
              <a:lnSpc>
                <a:spcPct val="110000"/>
              </a:lnSpc>
              <a:spcBef>
                <a:spcPts val="0"/>
              </a:spcBef>
              <a:spcAft>
                <a:spcPts val="0"/>
              </a:spcAft>
              <a:buClrTx/>
              <a:buSzTx/>
              <a:buFontTx/>
              <a:buNone/>
              <a:tabLst/>
              <a:defRPr/>
            </a:pPr>
            <a:r>
              <a:rPr lang="en-US" dirty="0"/>
              <a:t>Place imagery here</a:t>
            </a:r>
          </a:p>
        </p:txBody>
      </p:sp>
      <p:sp>
        <p:nvSpPr>
          <p:cNvPr id="12" name="Text Placeholder 9">
            <a:extLst>
              <a:ext uri="{FF2B5EF4-FFF2-40B4-BE49-F238E27FC236}">
                <a16:creationId xmlns:a16="http://schemas.microsoft.com/office/drawing/2014/main" id="{D4772377-8015-4C99-7ED3-E4475C524D2A}"/>
              </a:ext>
            </a:extLst>
          </p:cNvPr>
          <p:cNvSpPr>
            <a:spLocks noGrp="1"/>
          </p:cNvSpPr>
          <p:nvPr>
            <p:ph type="body" sz="quarter" idx="14"/>
          </p:nvPr>
        </p:nvSpPr>
        <p:spPr>
          <a:xfrm>
            <a:off x="1714277" y="4762501"/>
            <a:ext cx="2853953" cy="1238250"/>
          </a:xfrm>
        </p:spPr>
        <p:txBody>
          <a:bodyPr/>
          <a:lstStyle>
            <a:lvl1pPr>
              <a:lnSpc>
                <a:spcPct val="110000"/>
              </a:lnSpc>
              <a:spcBef>
                <a:spcPts val="0"/>
              </a:spcBef>
              <a:defRPr sz="1400">
                <a:solidFill>
                  <a:schemeClr val="tx1"/>
                </a:solidFill>
              </a:defRPr>
            </a:lvl1pPr>
            <a:lvl2pPr marL="127990" indent="-127990">
              <a:lnSpc>
                <a:spcPct val="110000"/>
              </a:lnSpc>
              <a:spcBef>
                <a:spcPts val="0"/>
              </a:spcBef>
              <a:defRPr sz="1400">
                <a:solidFill>
                  <a:schemeClr val="tx1"/>
                </a:solidFill>
              </a:defRPr>
            </a:lvl2pPr>
            <a:lvl3pPr marL="255981" indent="-127990">
              <a:lnSpc>
                <a:spcPct val="110000"/>
              </a:lnSpc>
              <a:spcBef>
                <a:spcPts val="0"/>
              </a:spcBef>
              <a:defRPr sz="1400">
                <a:solidFill>
                  <a:schemeClr val="tx1"/>
                </a:solidFill>
              </a:defRPr>
            </a:lvl3pPr>
            <a:lvl4pPr marL="383971" indent="-127990">
              <a:lnSpc>
                <a:spcPct val="110000"/>
              </a:lnSpc>
              <a:spcBef>
                <a:spcPts val="0"/>
              </a:spcBef>
              <a:defRPr sz="1400">
                <a:solidFill>
                  <a:schemeClr val="tx1"/>
                </a:solidFill>
              </a:defRPr>
            </a:lvl4pPr>
            <a:lvl5pPr>
              <a:lnSpc>
                <a:spcPct val="110000"/>
              </a:lnSpc>
              <a:spcBef>
                <a:spcPts val="0"/>
              </a:spcBef>
              <a:defRPr sz="14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23" name="Picture Placeholder 7" descr="Place bio portrait here">
            <a:extLst>
              <a:ext uri="{FF2B5EF4-FFF2-40B4-BE49-F238E27FC236}">
                <a16:creationId xmlns:a16="http://schemas.microsoft.com/office/drawing/2014/main" id="{F94AC7E0-2DC4-5DEB-8E1E-2F27996F98E6}"/>
              </a:ext>
            </a:extLst>
          </p:cNvPr>
          <p:cNvSpPr>
            <a:spLocks noGrp="1"/>
          </p:cNvSpPr>
          <p:nvPr>
            <p:ph type="pic" sz="quarter" idx="26" hasCustomPrompt="1"/>
          </p:nvPr>
        </p:nvSpPr>
        <p:spPr>
          <a:xfrm>
            <a:off x="6377745" y="1333500"/>
            <a:ext cx="1236501" cy="1238250"/>
          </a:xfrm>
          <a:solidFill>
            <a:srgbClr val="E0E0E0"/>
          </a:solidFill>
        </p:spPr>
        <p:txBody>
          <a:bodyPr anchor="ctr"/>
          <a:lstStyle>
            <a:lvl1pPr marL="0" marR="0" indent="0" algn="ctr" defTabSz="1218956" rtl="0" eaLnBrk="1" fontAlgn="auto" latinLnBrk="0" hangingPunct="1">
              <a:lnSpc>
                <a:spcPct val="110000"/>
              </a:lnSpc>
              <a:spcBef>
                <a:spcPts val="0"/>
              </a:spcBef>
              <a:spcAft>
                <a:spcPts val="0"/>
              </a:spcAft>
              <a:buClrTx/>
              <a:buSzTx/>
              <a:buFontTx/>
              <a:buNone/>
              <a:tabLst/>
              <a:defRPr>
                <a:solidFill>
                  <a:schemeClr val="accent5"/>
                </a:solidFill>
              </a:defRPr>
            </a:lvl1pPr>
          </a:lstStyle>
          <a:p>
            <a:pPr marL="0" marR="0" lvl="0" indent="0" algn="ctr" defTabSz="1218956" rtl="0" eaLnBrk="1" fontAlgn="auto" latinLnBrk="0" hangingPunct="1">
              <a:lnSpc>
                <a:spcPct val="110000"/>
              </a:lnSpc>
              <a:spcBef>
                <a:spcPts val="0"/>
              </a:spcBef>
              <a:spcAft>
                <a:spcPts val="0"/>
              </a:spcAft>
              <a:buClrTx/>
              <a:buSzTx/>
              <a:buFontTx/>
              <a:buNone/>
              <a:tabLst/>
              <a:defRPr/>
            </a:pPr>
            <a:r>
              <a:rPr lang="en-US" dirty="0"/>
              <a:t>Place imagery here</a:t>
            </a:r>
          </a:p>
        </p:txBody>
      </p:sp>
      <p:sp>
        <p:nvSpPr>
          <p:cNvPr id="24" name="Text Placeholder 9">
            <a:extLst>
              <a:ext uri="{FF2B5EF4-FFF2-40B4-BE49-F238E27FC236}">
                <a16:creationId xmlns:a16="http://schemas.microsoft.com/office/drawing/2014/main" id="{3E3566C7-C728-77B2-2A34-BBB83D482F56}"/>
              </a:ext>
            </a:extLst>
          </p:cNvPr>
          <p:cNvSpPr>
            <a:spLocks noGrp="1"/>
          </p:cNvSpPr>
          <p:nvPr>
            <p:ph type="body" sz="quarter" idx="27"/>
          </p:nvPr>
        </p:nvSpPr>
        <p:spPr>
          <a:xfrm>
            <a:off x="7807896" y="1333500"/>
            <a:ext cx="2853953" cy="1238250"/>
          </a:xfrm>
        </p:spPr>
        <p:txBody>
          <a:bodyPr/>
          <a:lstStyle>
            <a:lvl1pPr>
              <a:lnSpc>
                <a:spcPct val="110000"/>
              </a:lnSpc>
              <a:spcBef>
                <a:spcPts val="0"/>
              </a:spcBef>
              <a:defRPr sz="1400">
                <a:solidFill>
                  <a:schemeClr val="tx1"/>
                </a:solidFill>
              </a:defRPr>
            </a:lvl1pPr>
            <a:lvl2pPr marL="127990" indent="-127990">
              <a:lnSpc>
                <a:spcPct val="110000"/>
              </a:lnSpc>
              <a:spcBef>
                <a:spcPts val="0"/>
              </a:spcBef>
              <a:defRPr sz="1400">
                <a:solidFill>
                  <a:schemeClr val="tx1"/>
                </a:solidFill>
              </a:defRPr>
            </a:lvl2pPr>
            <a:lvl3pPr marL="255981" indent="-127990">
              <a:lnSpc>
                <a:spcPct val="110000"/>
              </a:lnSpc>
              <a:spcBef>
                <a:spcPts val="0"/>
              </a:spcBef>
              <a:defRPr sz="1400">
                <a:solidFill>
                  <a:schemeClr val="tx1"/>
                </a:solidFill>
              </a:defRPr>
            </a:lvl3pPr>
            <a:lvl4pPr marL="383971" indent="-127990">
              <a:lnSpc>
                <a:spcPct val="110000"/>
              </a:lnSpc>
              <a:spcBef>
                <a:spcPts val="0"/>
              </a:spcBef>
              <a:defRPr sz="1400">
                <a:solidFill>
                  <a:schemeClr val="tx1"/>
                </a:solidFill>
              </a:defRPr>
            </a:lvl4pPr>
            <a:lvl5pPr>
              <a:lnSpc>
                <a:spcPct val="110000"/>
              </a:lnSpc>
              <a:spcBef>
                <a:spcPts val="0"/>
              </a:spcBef>
              <a:defRPr sz="14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19" name="Picture Placeholder 7" descr="Place bio portrait here">
            <a:extLst>
              <a:ext uri="{FF2B5EF4-FFF2-40B4-BE49-F238E27FC236}">
                <a16:creationId xmlns:a16="http://schemas.microsoft.com/office/drawing/2014/main" id="{A33F8C74-1D30-FEA9-4F3C-636531C86142}"/>
              </a:ext>
            </a:extLst>
          </p:cNvPr>
          <p:cNvSpPr>
            <a:spLocks noGrp="1"/>
          </p:cNvSpPr>
          <p:nvPr>
            <p:ph type="pic" sz="quarter" idx="22" hasCustomPrompt="1"/>
          </p:nvPr>
        </p:nvSpPr>
        <p:spPr>
          <a:xfrm>
            <a:off x="6377745" y="3060700"/>
            <a:ext cx="1236501" cy="1238250"/>
          </a:xfrm>
          <a:solidFill>
            <a:srgbClr val="E0E0E0"/>
          </a:solidFill>
        </p:spPr>
        <p:txBody>
          <a:bodyPr anchor="ctr"/>
          <a:lstStyle>
            <a:lvl1pPr marL="0" marR="0" indent="0" algn="ctr" defTabSz="1218956" rtl="0" eaLnBrk="1" fontAlgn="auto" latinLnBrk="0" hangingPunct="1">
              <a:lnSpc>
                <a:spcPct val="110000"/>
              </a:lnSpc>
              <a:spcBef>
                <a:spcPts val="0"/>
              </a:spcBef>
              <a:spcAft>
                <a:spcPts val="0"/>
              </a:spcAft>
              <a:buClrTx/>
              <a:buSzTx/>
              <a:buFontTx/>
              <a:buNone/>
              <a:tabLst/>
              <a:defRPr>
                <a:solidFill>
                  <a:schemeClr val="accent5"/>
                </a:solidFill>
              </a:defRPr>
            </a:lvl1pPr>
          </a:lstStyle>
          <a:p>
            <a:pPr marL="0" marR="0" lvl="0" indent="0" algn="ctr" defTabSz="1218956" rtl="0" eaLnBrk="1" fontAlgn="auto" latinLnBrk="0" hangingPunct="1">
              <a:lnSpc>
                <a:spcPct val="110000"/>
              </a:lnSpc>
              <a:spcBef>
                <a:spcPts val="0"/>
              </a:spcBef>
              <a:spcAft>
                <a:spcPts val="0"/>
              </a:spcAft>
              <a:buClrTx/>
              <a:buSzTx/>
              <a:buFontTx/>
              <a:buNone/>
              <a:tabLst/>
              <a:defRPr/>
            </a:pPr>
            <a:r>
              <a:rPr lang="en-US" dirty="0"/>
              <a:t>Place imagery here</a:t>
            </a:r>
          </a:p>
        </p:txBody>
      </p:sp>
      <p:sp>
        <p:nvSpPr>
          <p:cNvPr id="20" name="Text Placeholder 9">
            <a:extLst>
              <a:ext uri="{FF2B5EF4-FFF2-40B4-BE49-F238E27FC236}">
                <a16:creationId xmlns:a16="http://schemas.microsoft.com/office/drawing/2014/main" id="{A52D1EA1-405F-7875-BAB9-B258776E1460}"/>
              </a:ext>
            </a:extLst>
          </p:cNvPr>
          <p:cNvSpPr>
            <a:spLocks noGrp="1"/>
          </p:cNvSpPr>
          <p:nvPr>
            <p:ph type="body" sz="quarter" idx="23"/>
          </p:nvPr>
        </p:nvSpPr>
        <p:spPr>
          <a:xfrm>
            <a:off x="7807896" y="3060700"/>
            <a:ext cx="2853953" cy="1238250"/>
          </a:xfrm>
        </p:spPr>
        <p:txBody>
          <a:bodyPr/>
          <a:lstStyle>
            <a:lvl1pPr>
              <a:lnSpc>
                <a:spcPct val="110000"/>
              </a:lnSpc>
              <a:spcBef>
                <a:spcPts val="0"/>
              </a:spcBef>
              <a:defRPr sz="1400">
                <a:solidFill>
                  <a:schemeClr val="tx1"/>
                </a:solidFill>
              </a:defRPr>
            </a:lvl1pPr>
            <a:lvl2pPr marL="127990" indent="-127990">
              <a:lnSpc>
                <a:spcPct val="110000"/>
              </a:lnSpc>
              <a:spcBef>
                <a:spcPts val="0"/>
              </a:spcBef>
              <a:defRPr sz="1400">
                <a:solidFill>
                  <a:schemeClr val="tx1"/>
                </a:solidFill>
              </a:defRPr>
            </a:lvl2pPr>
            <a:lvl3pPr marL="255981" indent="-127990">
              <a:lnSpc>
                <a:spcPct val="110000"/>
              </a:lnSpc>
              <a:spcBef>
                <a:spcPts val="0"/>
              </a:spcBef>
              <a:defRPr sz="1400">
                <a:solidFill>
                  <a:schemeClr val="tx1"/>
                </a:solidFill>
              </a:defRPr>
            </a:lvl3pPr>
            <a:lvl4pPr marL="383971" indent="-127990">
              <a:lnSpc>
                <a:spcPct val="110000"/>
              </a:lnSpc>
              <a:spcBef>
                <a:spcPts val="0"/>
              </a:spcBef>
              <a:defRPr sz="1400">
                <a:solidFill>
                  <a:schemeClr val="tx1"/>
                </a:solidFill>
              </a:defRPr>
            </a:lvl4pPr>
            <a:lvl5pPr>
              <a:lnSpc>
                <a:spcPct val="110000"/>
              </a:lnSpc>
              <a:spcBef>
                <a:spcPts val="0"/>
              </a:spcBef>
              <a:defRPr sz="14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21" name="Picture Placeholder 7" descr="Place bio portrait here">
            <a:extLst>
              <a:ext uri="{FF2B5EF4-FFF2-40B4-BE49-F238E27FC236}">
                <a16:creationId xmlns:a16="http://schemas.microsoft.com/office/drawing/2014/main" id="{2E690121-61A1-708E-E5B8-5B65A668E628}"/>
              </a:ext>
            </a:extLst>
          </p:cNvPr>
          <p:cNvSpPr>
            <a:spLocks noGrp="1"/>
          </p:cNvSpPr>
          <p:nvPr>
            <p:ph type="pic" sz="quarter" idx="24" hasCustomPrompt="1"/>
          </p:nvPr>
        </p:nvSpPr>
        <p:spPr>
          <a:xfrm>
            <a:off x="6377745" y="4762500"/>
            <a:ext cx="1236501" cy="1238250"/>
          </a:xfrm>
          <a:solidFill>
            <a:srgbClr val="E0E0E0"/>
          </a:solidFill>
        </p:spPr>
        <p:txBody>
          <a:bodyPr anchor="ctr"/>
          <a:lstStyle>
            <a:lvl1pPr marL="0" marR="0" indent="0" algn="ctr" defTabSz="1218956" rtl="0" eaLnBrk="1" fontAlgn="auto" latinLnBrk="0" hangingPunct="1">
              <a:lnSpc>
                <a:spcPct val="110000"/>
              </a:lnSpc>
              <a:spcBef>
                <a:spcPts val="0"/>
              </a:spcBef>
              <a:spcAft>
                <a:spcPts val="0"/>
              </a:spcAft>
              <a:buClrTx/>
              <a:buSzTx/>
              <a:buFontTx/>
              <a:buNone/>
              <a:tabLst/>
              <a:defRPr>
                <a:solidFill>
                  <a:schemeClr val="accent5"/>
                </a:solidFill>
              </a:defRPr>
            </a:lvl1pPr>
          </a:lstStyle>
          <a:p>
            <a:pPr marL="0" marR="0" lvl="0" indent="0" algn="ctr" defTabSz="1218956" rtl="0" eaLnBrk="1" fontAlgn="auto" latinLnBrk="0" hangingPunct="1">
              <a:lnSpc>
                <a:spcPct val="110000"/>
              </a:lnSpc>
              <a:spcBef>
                <a:spcPts val="0"/>
              </a:spcBef>
              <a:spcAft>
                <a:spcPts val="0"/>
              </a:spcAft>
              <a:buClrTx/>
              <a:buSzTx/>
              <a:buFontTx/>
              <a:buNone/>
              <a:tabLst/>
              <a:defRPr/>
            </a:pPr>
            <a:r>
              <a:rPr lang="en-US" dirty="0"/>
              <a:t>Place imagery here</a:t>
            </a:r>
          </a:p>
        </p:txBody>
      </p:sp>
      <p:sp>
        <p:nvSpPr>
          <p:cNvPr id="22" name="Text Placeholder 9">
            <a:extLst>
              <a:ext uri="{FF2B5EF4-FFF2-40B4-BE49-F238E27FC236}">
                <a16:creationId xmlns:a16="http://schemas.microsoft.com/office/drawing/2014/main" id="{73849969-24A3-113A-C58E-4A4B0FB29BAD}"/>
              </a:ext>
            </a:extLst>
          </p:cNvPr>
          <p:cNvSpPr>
            <a:spLocks noGrp="1"/>
          </p:cNvSpPr>
          <p:nvPr>
            <p:ph type="body" sz="quarter" idx="25"/>
          </p:nvPr>
        </p:nvSpPr>
        <p:spPr>
          <a:xfrm>
            <a:off x="7807896" y="4762501"/>
            <a:ext cx="2853953" cy="1238250"/>
          </a:xfrm>
        </p:spPr>
        <p:txBody>
          <a:bodyPr/>
          <a:lstStyle>
            <a:lvl1pPr>
              <a:lnSpc>
                <a:spcPct val="110000"/>
              </a:lnSpc>
              <a:spcBef>
                <a:spcPts val="0"/>
              </a:spcBef>
              <a:defRPr sz="1400">
                <a:solidFill>
                  <a:schemeClr val="tx1"/>
                </a:solidFill>
              </a:defRPr>
            </a:lvl1pPr>
            <a:lvl2pPr marL="127990" indent="-127990">
              <a:lnSpc>
                <a:spcPct val="110000"/>
              </a:lnSpc>
              <a:spcBef>
                <a:spcPts val="0"/>
              </a:spcBef>
              <a:defRPr sz="1400">
                <a:solidFill>
                  <a:schemeClr val="tx1"/>
                </a:solidFill>
              </a:defRPr>
            </a:lvl2pPr>
            <a:lvl3pPr marL="255981" indent="-127990">
              <a:lnSpc>
                <a:spcPct val="110000"/>
              </a:lnSpc>
              <a:spcBef>
                <a:spcPts val="0"/>
              </a:spcBef>
              <a:defRPr sz="1400">
                <a:solidFill>
                  <a:schemeClr val="tx1"/>
                </a:solidFill>
              </a:defRPr>
            </a:lvl3pPr>
            <a:lvl4pPr marL="383971" indent="-127990">
              <a:lnSpc>
                <a:spcPct val="110000"/>
              </a:lnSpc>
              <a:spcBef>
                <a:spcPts val="0"/>
              </a:spcBef>
              <a:defRPr sz="1400">
                <a:solidFill>
                  <a:schemeClr val="tx1"/>
                </a:solidFill>
              </a:defRPr>
            </a:lvl4pPr>
            <a:lvl5pPr>
              <a:lnSpc>
                <a:spcPct val="110000"/>
              </a:lnSpc>
              <a:spcBef>
                <a:spcPts val="0"/>
              </a:spcBef>
              <a:defRPr sz="14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4" name="Footer Placeholder 3">
            <a:extLst>
              <a:ext uri="{FF2B5EF4-FFF2-40B4-BE49-F238E27FC236}">
                <a16:creationId xmlns:a16="http://schemas.microsoft.com/office/drawing/2014/main" id="{85D83A84-CCD3-C297-7314-225B96D47D6A}"/>
              </a:ext>
            </a:extLst>
          </p:cNvPr>
          <p:cNvSpPr>
            <a:spLocks noGrp="1"/>
          </p:cNvSpPr>
          <p:nvPr>
            <p:ph type="ftr" sz="quarter" idx="19"/>
          </p:nvPr>
        </p:nvSpPr>
        <p:spPr/>
        <p:txBody>
          <a:bodyPr/>
          <a:lstStyle/>
          <a:p>
            <a:endParaRPr lang="en-US" dirty="0"/>
          </a:p>
        </p:txBody>
      </p:sp>
      <p:sp>
        <p:nvSpPr>
          <p:cNvPr id="5" name="Slide Number">
            <a:extLst>
              <a:ext uri="{FF2B5EF4-FFF2-40B4-BE49-F238E27FC236}">
                <a16:creationId xmlns:a16="http://schemas.microsoft.com/office/drawing/2014/main" id="{74870601-E9CA-9D0E-804F-2A7353CE534A}"/>
              </a:ext>
            </a:extLst>
          </p:cNvPr>
          <p:cNvSpPr txBox="1">
            <a:spLocks noGrp="1"/>
          </p:cNvSpPr>
          <p:nvPr>
            <p:ph type="sldNum" sz="quarter" idx="4"/>
          </p:nvPr>
        </p:nvSpPr>
        <p:spPr>
          <a:xfrm>
            <a:off x="11769264" y="6469419"/>
            <a:ext cx="135436"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232085258"/>
      </p:ext>
    </p:extLst>
  </p:cSld>
  <p:clrMapOvr>
    <a:masterClrMapping/>
  </p:clrMapOvr>
  <p:transition spd="med"/>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287999" y="288036"/>
            <a:ext cx="2474590" cy="2286794"/>
          </a:xfrm>
        </p:spPr>
        <p:txBody>
          <a:bodyPr/>
          <a:lstStyle>
            <a:lvl1pPr>
              <a:lnSpc>
                <a:spcPct val="110000"/>
              </a:lnSpc>
              <a:defRPr sz="1400">
                <a:solidFill>
                  <a:schemeClr val="tx2"/>
                </a:solidFill>
              </a:defRPr>
            </a:lvl1pPr>
          </a:lstStyle>
          <a:p>
            <a:r>
              <a:rPr lang="en-GB"/>
              <a:t>Click to edit Master title style</a:t>
            </a:r>
            <a:endParaRPr lang="en-US" dirty="0"/>
          </a:p>
        </p:txBody>
      </p:sp>
      <p:sp>
        <p:nvSpPr>
          <p:cNvPr id="5" name="Table Placeholder 4">
            <a:extLst>
              <a:ext uri="{FF2B5EF4-FFF2-40B4-BE49-F238E27FC236}">
                <a16:creationId xmlns:a16="http://schemas.microsoft.com/office/drawing/2014/main" id="{B3D8D357-75A1-F4FD-F531-380CF7DE4340}"/>
              </a:ext>
            </a:extLst>
          </p:cNvPr>
          <p:cNvSpPr>
            <a:spLocks noGrp="1"/>
          </p:cNvSpPr>
          <p:nvPr>
            <p:ph type="tbl" sz="quarter" idx="11"/>
          </p:nvPr>
        </p:nvSpPr>
        <p:spPr>
          <a:xfrm>
            <a:off x="3333316" y="284957"/>
            <a:ext cx="8571384" cy="5715794"/>
          </a:xfrm>
        </p:spPr>
        <p:txBody>
          <a:bodyPr anchor="ctr"/>
          <a:lstStyle>
            <a:lvl1pPr algn="ctr">
              <a:defRPr>
                <a:solidFill>
                  <a:schemeClr val="tx1"/>
                </a:solidFill>
              </a:defRPr>
            </a:lvl1pPr>
          </a:lstStyle>
          <a:p>
            <a:r>
              <a:rPr lang="en-GB"/>
              <a:t>Click icon to add table</a:t>
            </a:r>
            <a:endParaRPr lang="en-US"/>
          </a:p>
        </p:txBody>
      </p:sp>
      <p:sp>
        <p:nvSpPr>
          <p:cNvPr id="4" name="Footer Placeholder 3">
            <a:extLst>
              <a:ext uri="{FF2B5EF4-FFF2-40B4-BE49-F238E27FC236}">
                <a16:creationId xmlns:a16="http://schemas.microsoft.com/office/drawing/2014/main" id="{B48A8EE3-1224-3A4B-8A9E-611D8DCF629F}"/>
              </a:ext>
            </a:extLst>
          </p:cNvPr>
          <p:cNvSpPr>
            <a:spLocks noGrp="1"/>
          </p:cNvSpPr>
          <p:nvPr>
            <p:ph type="ftr" sz="quarter" idx="12"/>
          </p:nvPr>
        </p:nvSpPr>
        <p:spPr/>
        <p:txBody>
          <a:bodyPr/>
          <a:lstStyle/>
          <a:p>
            <a:endParaRPr lang="en-US" dirty="0"/>
          </a:p>
        </p:txBody>
      </p:sp>
      <p:sp>
        <p:nvSpPr>
          <p:cNvPr id="6" name="Slide Number">
            <a:extLst>
              <a:ext uri="{FF2B5EF4-FFF2-40B4-BE49-F238E27FC236}">
                <a16:creationId xmlns:a16="http://schemas.microsoft.com/office/drawing/2014/main" id="{7989FA07-F7B7-BE4B-581F-7BE47BBA6051}"/>
              </a:ext>
            </a:extLst>
          </p:cNvPr>
          <p:cNvSpPr txBox="1">
            <a:spLocks noGrp="1"/>
          </p:cNvSpPr>
          <p:nvPr>
            <p:ph type="sldNum" sz="quarter" idx="4"/>
          </p:nvPr>
        </p:nvSpPr>
        <p:spPr>
          <a:xfrm>
            <a:off x="11769264" y="6469419"/>
            <a:ext cx="135436"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3043221920"/>
      </p:ext>
    </p:extLst>
  </p:cSld>
  <p:clrMapOvr>
    <a:masterClrMapping/>
  </p:clrMapOvr>
  <p:transition spd="med"/>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Legal disclaimer, one column">
    <p:bg>
      <p:bgPr>
        <a:solidFill>
          <a:schemeClr val="bg1"/>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BB717A5-5D28-36C3-250F-93E0C68721CA}"/>
              </a:ext>
            </a:extLst>
          </p:cNvPr>
          <p:cNvSpPr>
            <a:spLocks noGrp="1"/>
          </p:cNvSpPr>
          <p:nvPr>
            <p:ph type="body" sz="quarter" idx="14"/>
          </p:nvPr>
        </p:nvSpPr>
        <p:spPr>
          <a:xfrm>
            <a:off x="287999" y="192024"/>
            <a:ext cx="2477765" cy="1429544"/>
          </a:xfrm>
        </p:spPr>
        <p:txBody>
          <a:bodyPr/>
          <a:lstStyle>
            <a:lvl1pPr>
              <a:lnSpc>
                <a:spcPct val="90000"/>
              </a:lnSpc>
              <a:spcBef>
                <a:spcPts val="0"/>
              </a:spcBef>
              <a:defRPr sz="3199">
                <a:solidFill>
                  <a:schemeClr val="tx2"/>
                </a:solidFill>
              </a:defRPr>
            </a:lvl1pPr>
            <a:lvl2pPr>
              <a:lnSpc>
                <a:spcPct val="100000"/>
              </a:lnSpc>
              <a:spcBef>
                <a:spcPts val="0"/>
              </a:spcBef>
              <a:defRPr sz="3199">
                <a:solidFill>
                  <a:schemeClr val="tx1"/>
                </a:solidFill>
              </a:defRPr>
            </a:lvl2pPr>
            <a:lvl3pPr>
              <a:lnSpc>
                <a:spcPct val="100000"/>
              </a:lnSpc>
              <a:spcBef>
                <a:spcPts val="0"/>
              </a:spcBef>
              <a:defRPr sz="3199">
                <a:solidFill>
                  <a:schemeClr val="tx1"/>
                </a:solidFill>
              </a:defRPr>
            </a:lvl3pPr>
            <a:lvl4pPr>
              <a:lnSpc>
                <a:spcPct val="100000"/>
              </a:lnSpc>
              <a:spcBef>
                <a:spcPts val="0"/>
              </a:spcBef>
              <a:defRPr sz="3199">
                <a:solidFill>
                  <a:schemeClr val="tx1"/>
                </a:solidFill>
              </a:defRPr>
            </a:lvl4pPr>
            <a:lvl5pPr>
              <a:lnSpc>
                <a:spcPct val="100000"/>
              </a:lnSpc>
              <a:spcBef>
                <a:spcPts val="0"/>
              </a:spcBef>
              <a:defRPr sz="3199">
                <a:solidFill>
                  <a:schemeClr val="tx1"/>
                </a:solidFill>
              </a:defRPr>
            </a:lvl5pPr>
          </a:lstStyle>
          <a:p>
            <a:pPr lvl="0"/>
            <a:r>
              <a:rPr lang="en-GB"/>
              <a:t>Click to edit Master text styles</a:t>
            </a:r>
          </a:p>
        </p:txBody>
      </p:sp>
      <p:sp>
        <p:nvSpPr>
          <p:cNvPr id="7" name="Text Placeholder 6">
            <a:extLst>
              <a:ext uri="{FF2B5EF4-FFF2-40B4-BE49-F238E27FC236}">
                <a16:creationId xmlns:a16="http://schemas.microsoft.com/office/drawing/2014/main" id="{13FF5DC1-E283-8AC5-8620-936474303181}"/>
              </a:ext>
            </a:extLst>
          </p:cNvPr>
          <p:cNvSpPr>
            <a:spLocks noGrp="1"/>
          </p:cNvSpPr>
          <p:nvPr>
            <p:ph type="body" sz="quarter" idx="15" hasCustomPrompt="1"/>
          </p:nvPr>
        </p:nvSpPr>
        <p:spPr>
          <a:xfrm>
            <a:off x="9428522" y="284957"/>
            <a:ext cx="2476178" cy="5715794"/>
          </a:xfrm>
        </p:spPr>
        <p:txBody>
          <a:bodyPr/>
          <a:lstStyle>
            <a:lvl1pPr>
              <a:lnSpc>
                <a:spcPct val="120000"/>
              </a:lnSpc>
              <a:spcBef>
                <a:spcPts val="0"/>
              </a:spcBef>
              <a:defRPr sz="800" b="0" i="0">
                <a:solidFill>
                  <a:schemeClr val="tx1"/>
                </a:solidFill>
                <a:latin typeface="IBM Plex Sans" panose="020B0503050203000203" pitchFamily="34" charset="0"/>
              </a:defRPr>
            </a:lvl1pPr>
            <a:lvl2pPr marL="73137" indent="-73137">
              <a:lnSpc>
                <a:spcPct val="120000"/>
              </a:lnSpc>
              <a:spcBef>
                <a:spcPts val="0"/>
              </a:spcBef>
              <a:defRPr sz="800" b="0" i="0">
                <a:solidFill>
                  <a:schemeClr val="tx1"/>
                </a:solidFill>
                <a:latin typeface="IBM Plex Sans" panose="020B0503050203000203" pitchFamily="34" charset="0"/>
              </a:defRPr>
            </a:lvl2pPr>
            <a:lvl3pPr marL="146275" indent="-73137">
              <a:lnSpc>
                <a:spcPct val="120000"/>
              </a:lnSpc>
              <a:spcBef>
                <a:spcPts val="0"/>
              </a:spcBef>
              <a:defRPr sz="800" b="0" i="0">
                <a:solidFill>
                  <a:schemeClr val="tx1"/>
                </a:solidFill>
                <a:latin typeface="IBM Plex Sans" panose="020B0503050203000203" pitchFamily="34" charset="0"/>
              </a:defRPr>
            </a:lvl3pPr>
            <a:lvl4pPr marL="219412" indent="-73137">
              <a:lnSpc>
                <a:spcPct val="120000"/>
              </a:lnSpc>
              <a:spcBef>
                <a:spcPts val="0"/>
              </a:spcBef>
              <a:defRPr sz="800" b="0" i="0">
                <a:solidFill>
                  <a:schemeClr val="tx1"/>
                </a:solidFill>
                <a:latin typeface="IBM Plex Sans" panose="020B0503050203000203" pitchFamily="34" charset="0"/>
              </a:defRPr>
            </a:lvl4pPr>
            <a:lvl5pPr>
              <a:lnSpc>
                <a:spcPct val="120000"/>
              </a:lnSpc>
              <a:spcBef>
                <a:spcPts val="0"/>
              </a:spcBef>
              <a:defRPr sz="800" b="0" i="0">
                <a:solidFill>
                  <a:schemeClr val="tx1"/>
                </a:solidFill>
                <a:latin typeface="IBM Plex Sans" panose="020B0503050203000203" pitchFamily="34" charset="0"/>
              </a:defRPr>
            </a:lvl5pPr>
          </a:lstStyle>
          <a:p>
            <a:r>
              <a:rPr lang="en-US" dirty="0"/>
              <a:t>Copy and paste appropriate legal disclaimer text from one of the three options in the PDF guidance deck, found on pages 22-24. Always use the proper legal disclaimer for your presentation audience.</a:t>
            </a:r>
          </a:p>
        </p:txBody>
      </p:sp>
      <p:sp>
        <p:nvSpPr>
          <p:cNvPr id="2" name="Footer Placeholder 1">
            <a:extLst>
              <a:ext uri="{FF2B5EF4-FFF2-40B4-BE49-F238E27FC236}">
                <a16:creationId xmlns:a16="http://schemas.microsoft.com/office/drawing/2014/main" id="{04A6E1A4-1881-81E9-2BBE-BC4DBFE11A0E}"/>
              </a:ext>
            </a:extLst>
          </p:cNvPr>
          <p:cNvSpPr>
            <a:spLocks noGrp="1"/>
          </p:cNvSpPr>
          <p:nvPr>
            <p:ph type="ftr" sz="quarter" idx="16"/>
          </p:nvPr>
        </p:nvSpPr>
        <p:spPr/>
        <p:txBody>
          <a:bodyPr/>
          <a:lstStyle/>
          <a:p>
            <a:endParaRPr lang="en-US" dirty="0"/>
          </a:p>
        </p:txBody>
      </p:sp>
      <p:sp>
        <p:nvSpPr>
          <p:cNvPr id="6" name="Slide Number">
            <a:extLst>
              <a:ext uri="{FF2B5EF4-FFF2-40B4-BE49-F238E27FC236}">
                <a16:creationId xmlns:a16="http://schemas.microsoft.com/office/drawing/2014/main" id="{80270476-9FE1-F85E-6F9B-322B184D8FC9}"/>
              </a:ext>
            </a:extLst>
          </p:cNvPr>
          <p:cNvSpPr txBox="1">
            <a:spLocks noGrp="1"/>
          </p:cNvSpPr>
          <p:nvPr>
            <p:ph type="sldNum" sz="quarter" idx="4"/>
          </p:nvPr>
        </p:nvSpPr>
        <p:spPr>
          <a:xfrm>
            <a:off x="11769264" y="6469419"/>
            <a:ext cx="135436"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485203103"/>
      </p:ext>
    </p:extLst>
  </p:cSld>
  <p:clrMapOvr>
    <a:masterClrMapping/>
  </p:clrMapOvr>
  <p:transition spd="med"/>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slid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287999" y="288036"/>
            <a:ext cx="2474590" cy="762794"/>
          </a:xfrm>
        </p:spPr>
        <p:txBody>
          <a:bodyPr/>
          <a:lstStyle>
            <a:lvl1pPr>
              <a:lnSpc>
                <a:spcPct val="110000"/>
              </a:lnSpc>
              <a:defRPr sz="1400">
                <a:solidFill>
                  <a:schemeClr val="tx2"/>
                </a:solidFill>
              </a:defRPr>
            </a:lvl1pPr>
          </a:lstStyle>
          <a:p>
            <a:r>
              <a:rPr lang="en-GB"/>
              <a:t>Click to edit Master title style</a:t>
            </a:r>
            <a:endParaRPr lang="en-US" dirty="0"/>
          </a:p>
        </p:txBody>
      </p:sp>
      <p:sp>
        <p:nvSpPr>
          <p:cNvPr id="4" name="Footer Placeholder 3">
            <a:extLst>
              <a:ext uri="{FF2B5EF4-FFF2-40B4-BE49-F238E27FC236}">
                <a16:creationId xmlns:a16="http://schemas.microsoft.com/office/drawing/2014/main" id="{69559113-A66F-B148-0A73-FD8B5C2B023D}"/>
              </a:ext>
            </a:extLst>
          </p:cNvPr>
          <p:cNvSpPr>
            <a:spLocks noGrp="1"/>
          </p:cNvSpPr>
          <p:nvPr>
            <p:ph type="ftr" sz="quarter" idx="12"/>
          </p:nvPr>
        </p:nvSpPr>
        <p:spPr/>
        <p:txBody>
          <a:bodyPr/>
          <a:lstStyle/>
          <a:p>
            <a:endParaRPr lang="en-US" dirty="0"/>
          </a:p>
        </p:txBody>
      </p:sp>
      <p:sp>
        <p:nvSpPr>
          <p:cNvPr id="5" name="Slide Number">
            <a:extLst>
              <a:ext uri="{FF2B5EF4-FFF2-40B4-BE49-F238E27FC236}">
                <a16:creationId xmlns:a16="http://schemas.microsoft.com/office/drawing/2014/main" id="{BAFC9C6E-79FD-9BB8-F74D-EAA013319C68}"/>
              </a:ext>
            </a:extLst>
          </p:cNvPr>
          <p:cNvSpPr txBox="1">
            <a:spLocks noGrp="1"/>
          </p:cNvSpPr>
          <p:nvPr>
            <p:ph type="sldNum" sz="quarter" idx="4"/>
          </p:nvPr>
        </p:nvSpPr>
        <p:spPr>
          <a:xfrm>
            <a:off x="11769264" y="6469419"/>
            <a:ext cx="135436"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068485490"/>
      </p:ext>
    </p:extLst>
  </p:cSld>
  <p:clrMapOvr>
    <a:masterClrMapping/>
  </p:clrMapOvr>
  <p:transition spd="med"/>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Legal disclaimer, two columns">
    <p:bg>
      <p:bgPr>
        <a:solidFill>
          <a:schemeClr val="bg1"/>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BB717A5-5D28-36C3-250F-93E0C68721CA}"/>
              </a:ext>
            </a:extLst>
          </p:cNvPr>
          <p:cNvSpPr>
            <a:spLocks noGrp="1"/>
          </p:cNvSpPr>
          <p:nvPr>
            <p:ph type="body" sz="quarter" idx="14"/>
          </p:nvPr>
        </p:nvSpPr>
        <p:spPr>
          <a:xfrm>
            <a:off x="287999" y="192024"/>
            <a:ext cx="2477765" cy="1429544"/>
          </a:xfrm>
        </p:spPr>
        <p:txBody>
          <a:bodyPr/>
          <a:lstStyle>
            <a:lvl1pPr>
              <a:lnSpc>
                <a:spcPct val="90000"/>
              </a:lnSpc>
              <a:spcBef>
                <a:spcPts val="0"/>
              </a:spcBef>
              <a:defRPr sz="3199">
                <a:solidFill>
                  <a:schemeClr val="tx2"/>
                </a:solidFill>
              </a:defRPr>
            </a:lvl1pPr>
            <a:lvl2pPr>
              <a:lnSpc>
                <a:spcPct val="100000"/>
              </a:lnSpc>
              <a:spcBef>
                <a:spcPts val="0"/>
              </a:spcBef>
              <a:defRPr sz="3199">
                <a:solidFill>
                  <a:schemeClr val="tx1"/>
                </a:solidFill>
              </a:defRPr>
            </a:lvl2pPr>
            <a:lvl3pPr>
              <a:lnSpc>
                <a:spcPct val="100000"/>
              </a:lnSpc>
              <a:spcBef>
                <a:spcPts val="0"/>
              </a:spcBef>
              <a:defRPr sz="3199">
                <a:solidFill>
                  <a:schemeClr val="tx1"/>
                </a:solidFill>
              </a:defRPr>
            </a:lvl3pPr>
            <a:lvl4pPr>
              <a:lnSpc>
                <a:spcPct val="100000"/>
              </a:lnSpc>
              <a:spcBef>
                <a:spcPts val="0"/>
              </a:spcBef>
              <a:defRPr sz="3199">
                <a:solidFill>
                  <a:schemeClr val="tx1"/>
                </a:solidFill>
              </a:defRPr>
            </a:lvl4pPr>
            <a:lvl5pPr>
              <a:lnSpc>
                <a:spcPct val="100000"/>
              </a:lnSpc>
              <a:spcBef>
                <a:spcPts val="0"/>
              </a:spcBef>
              <a:defRPr sz="3199">
                <a:solidFill>
                  <a:schemeClr val="tx1"/>
                </a:solidFill>
              </a:defRPr>
            </a:lvl5pPr>
          </a:lstStyle>
          <a:p>
            <a:pPr lvl="0"/>
            <a:r>
              <a:rPr lang="en-GB"/>
              <a:t>Click to edit Master text styles</a:t>
            </a:r>
          </a:p>
        </p:txBody>
      </p:sp>
      <p:sp>
        <p:nvSpPr>
          <p:cNvPr id="6" name="Text Placeholder 6">
            <a:extLst>
              <a:ext uri="{FF2B5EF4-FFF2-40B4-BE49-F238E27FC236}">
                <a16:creationId xmlns:a16="http://schemas.microsoft.com/office/drawing/2014/main" id="{54E531DA-4051-706E-065B-21A03914153D}"/>
              </a:ext>
            </a:extLst>
          </p:cNvPr>
          <p:cNvSpPr>
            <a:spLocks noGrp="1"/>
          </p:cNvSpPr>
          <p:nvPr>
            <p:ph type="body" sz="quarter" idx="17" hasCustomPrompt="1"/>
          </p:nvPr>
        </p:nvSpPr>
        <p:spPr>
          <a:xfrm>
            <a:off x="6380919" y="284957"/>
            <a:ext cx="2476178" cy="5715794"/>
          </a:xfrm>
        </p:spPr>
        <p:txBody>
          <a:bodyPr/>
          <a:lstStyle>
            <a:lvl1pPr>
              <a:lnSpc>
                <a:spcPct val="120000"/>
              </a:lnSpc>
              <a:spcBef>
                <a:spcPts val="0"/>
              </a:spcBef>
              <a:defRPr sz="800" b="0" i="0">
                <a:solidFill>
                  <a:schemeClr val="tx1"/>
                </a:solidFill>
                <a:latin typeface="IBM Plex Sans" panose="020B0503050203000203" pitchFamily="34" charset="0"/>
              </a:defRPr>
            </a:lvl1pPr>
            <a:lvl2pPr marL="73137" indent="-73137">
              <a:lnSpc>
                <a:spcPct val="120000"/>
              </a:lnSpc>
              <a:spcBef>
                <a:spcPts val="0"/>
              </a:spcBef>
              <a:defRPr sz="800" b="0" i="0">
                <a:solidFill>
                  <a:schemeClr val="tx1"/>
                </a:solidFill>
                <a:latin typeface="IBM Plex Sans" panose="020B0503050203000203" pitchFamily="34" charset="0"/>
              </a:defRPr>
            </a:lvl2pPr>
            <a:lvl3pPr marL="146275" indent="-73137">
              <a:lnSpc>
                <a:spcPct val="120000"/>
              </a:lnSpc>
              <a:spcBef>
                <a:spcPts val="0"/>
              </a:spcBef>
              <a:defRPr sz="800" b="0" i="0">
                <a:solidFill>
                  <a:schemeClr val="tx1"/>
                </a:solidFill>
                <a:latin typeface="IBM Plex Sans" panose="020B0503050203000203" pitchFamily="34" charset="0"/>
              </a:defRPr>
            </a:lvl3pPr>
            <a:lvl4pPr marL="219412" indent="-73137">
              <a:lnSpc>
                <a:spcPct val="120000"/>
              </a:lnSpc>
              <a:spcBef>
                <a:spcPts val="0"/>
              </a:spcBef>
              <a:defRPr sz="800" b="0" i="0">
                <a:solidFill>
                  <a:schemeClr val="tx1"/>
                </a:solidFill>
                <a:latin typeface="IBM Plex Sans" panose="020B0503050203000203" pitchFamily="34" charset="0"/>
              </a:defRPr>
            </a:lvl4pPr>
            <a:lvl5pPr>
              <a:lnSpc>
                <a:spcPct val="120000"/>
              </a:lnSpc>
              <a:spcBef>
                <a:spcPts val="0"/>
              </a:spcBef>
              <a:defRPr sz="800" b="0" i="0">
                <a:solidFill>
                  <a:schemeClr val="tx1"/>
                </a:solidFill>
                <a:latin typeface="IBM Plex Sans" panose="020B0503050203000203" pitchFamily="34" charset="0"/>
              </a:defRPr>
            </a:lvl5pPr>
          </a:lstStyle>
          <a:p>
            <a:r>
              <a:rPr lang="en-US" dirty="0"/>
              <a:t>Copy and paste appropriate legal disclaimer text from one of the three options in the PDF guidance deck, found on pages 22-24. Always use the proper legal disclaimer for your presentation audience.</a:t>
            </a:r>
          </a:p>
        </p:txBody>
      </p:sp>
      <p:sp>
        <p:nvSpPr>
          <p:cNvPr id="7" name="Text Placeholder 6">
            <a:extLst>
              <a:ext uri="{FF2B5EF4-FFF2-40B4-BE49-F238E27FC236}">
                <a16:creationId xmlns:a16="http://schemas.microsoft.com/office/drawing/2014/main" id="{13FF5DC1-E283-8AC5-8620-936474303181}"/>
              </a:ext>
            </a:extLst>
          </p:cNvPr>
          <p:cNvSpPr>
            <a:spLocks noGrp="1"/>
          </p:cNvSpPr>
          <p:nvPr>
            <p:ph type="body" sz="quarter" idx="15" hasCustomPrompt="1"/>
          </p:nvPr>
        </p:nvSpPr>
        <p:spPr>
          <a:xfrm>
            <a:off x="9428522" y="284957"/>
            <a:ext cx="2476178" cy="5715794"/>
          </a:xfrm>
        </p:spPr>
        <p:txBody>
          <a:bodyPr/>
          <a:lstStyle>
            <a:lvl1pPr>
              <a:lnSpc>
                <a:spcPct val="120000"/>
              </a:lnSpc>
              <a:spcBef>
                <a:spcPts val="0"/>
              </a:spcBef>
              <a:defRPr sz="800" b="0" i="0">
                <a:solidFill>
                  <a:schemeClr val="tx1"/>
                </a:solidFill>
                <a:latin typeface="IBM Plex Sans" panose="020B0503050203000203" pitchFamily="34" charset="0"/>
              </a:defRPr>
            </a:lvl1pPr>
            <a:lvl2pPr marL="73137" indent="-73137">
              <a:lnSpc>
                <a:spcPct val="120000"/>
              </a:lnSpc>
              <a:spcBef>
                <a:spcPts val="0"/>
              </a:spcBef>
              <a:defRPr sz="800" b="0" i="0">
                <a:solidFill>
                  <a:schemeClr val="tx1"/>
                </a:solidFill>
                <a:latin typeface="IBM Plex Sans" panose="020B0503050203000203" pitchFamily="34" charset="0"/>
              </a:defRPr>
            </a:lvl2pPr>
            <a:lvl3pPr marL="146275" indent="-73137">
              <a:lnSpc>
                <a:spcPct val="120000"/>
              </a:lnSpc>
              <a:spcBef>
                <a:spcPts val="0"/>
              </a:spcBef>
              <a:defRPr sz="800" b="0" i="0">
                <a:solidFill>
                  <a:schemeClr val="tx1"/>
                </a:solidFill>
                <a:latin typeface="IBM Plex Sans" panose="020B0503050203000203" pitchFamily="34" charset="0"/>
              </a:defRPr>
            </a:lvl3pPr>
            <a:lvl4pPr marL="219412" indent="-73137">
              <a:lnSpc>
                <a:spcPct val="120000"/>
              </a:lnSpc>
              <a:spcBef>
                <a:spcPts val="0"/>
              </a:spcBef>
              <a:defRPr sz="800" b="0" i="0">
                <a:solidFill>
                  <a:schemeClr val="tx1"/>
                </a:solidFill>
                <a:latin typeface="IBM Plex Sans" panose="020B0503050203000203" pitchFamily="34" charset="0"/>
              </a:defRPr>
            </a:lvl4pPr>
            <a:lvl5pPr>
              <a:lnSpc>
                <a:spcPct val="120000"/>
              </a:lnSpc>
              <a:spcBef>
                <a:spcPts val="0"/>
              </a:spcBef>
              <a:defRPr sz="800" b="0" i="0">
                <a:solidFill>
                  <a:schemeClr val="tx1"/>
                </a:solidFill>
                <a:latin typeface="IBM Plex Sans" panose="020B0503050203000203" pitchFamily="34" charset="0"/>
              </a:defRPr>
            </a:lvl5pPr>
          </a:lstStyle>
          <a:p>
            <a:r>
              <a:rPr lang="en-US" dirty="0"/>
              <a:t>Copy and paste appropriate legal disclaimer text from one of the three options in the PDF guidance deck, found on pages 22-24. Always use the proper legal disclaimer for your presentation audience.</a:t>
            </a:r>
          </a:p>
        </p:txBody>
      </p:sp>
      <p:sp>
        <p:nvSpPr>
          <p:cNvPr id="2" name="Footer Placeholder 1">
            <a:extLst>
              <a:ext uri="{FF2B5EF4-FFF2-40B4-BE49-F238E27FC236}">
                <a16:creationId xmlns:a16="http://schemas.microsoft.com/office/drawing/2014/main" id="{04A6E1A4-1881-81E9-2BBE-BC4DBFE11A0E}"/>
              </a:ext>
            </a:extLst>
          </p:cNvPr>
          <p:cNvSpPr>
            <a:spLocks noGrp="1"/>
          </p:cNvSpPr>
          <p:nvPr>
            <p:ph type="ftr" sz="quarter" idx="16"/>
          </p:nvPr>
        </p:nvSpPr>
        <p:spPr>
          <a:xfrm>
            <a:off x="290474" y="6402388"/>
            <a:ext cx="2477765" cy="190500"/>
          </a:xfrm>
        </p:spPr>
        <p:txBody>
          <a:bodyPr/>
          <a:lstStyle/>
          <a:p>
            <a:endParaRPr lang="en-US" dirty="0"/>
          </a:p>
        </p:txBody>
      </p:sp>
      <p:sp>
        <p:nvSpPr>
          <p:cNvPr id="5" name="Slide Number">
            <a:extLst>
              <a:ext uri="{FF2B5EF4-FFF2-40B4-BE49-F238E27FC236}">
                <a16:creationId xmlns:a16="http://schemas.microsoft.com/office/drawing/2014/main" id="{CAD686F0-BF95-1E62-61EC-967907338873}"/>
              </a:ext>
            </a:extLst>
          </p:cNvPr>
          <p:cNvSpPr txBox="1">
            <a:spLocks noGrp="1"/>
          </p:cNvSpPr>
          <p:nvPr>
            <p:ph type="sldNum" sz="quarter" idx="4"/>
          </p:nvPr>
        </p:nvSpPr>
        <p:spPr>
          <a:xfrm>
            <a:off x="11769264" y="6469419"/>
            <a:ext cx="135436"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2805235614"/>
      </p:ext>
    </p:extLst>
  </p:cSld>
  <p:clrMapOvr>
    <a:masterClrMapping/>
  </p:clrMapOvr>
  <p:transition spd="med"/>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End slide">
    <p:bg>
      <p:bgPr>
        <a:solidFill>
          <a:schemeClr val="bg1"/>
        </a:solidFill>
        <a:effectLst/>
      </p:bgPr>
    </p:bg>
    <p:spTree>
      <p:nvGrpSpPr>
        <p:cNvPr id="1" name=""/>
        <p:cNvGrpSpPr/>
        <p:nvPr/>
      </p:nvGrpSpPr>
      <p:grpSpPr>
        <a:xfrm>
          <a:off x="0" y="0"/>
          <a:ext cx="0" cy="0"/>
          <a:chOff x="0" y="0"/>
          <a:chExt cx="0" cy="0"/>
        </a:xfrm>
      </p:grpSpPr>
      <p:pic>
        <p:nvPicPr>
          <p:cNvPr id="4" name="Picture 3" descr="IBM 8-bar logo">
            <a:extLst>
              <a:ext uri="{FF2B5EF4-FFF2-40B4-BE49-F238E27FC236}">
                <a16:creationId xmlns:a16="http://schemas.microsoft.com/office/drawing/2014/main" id="{F7060FE5-C047-4041-AB41-F553D2847ED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232004" y="3084230"/>
            <a:ext cx="1727991" cy="689541"/>
          </a:xfrm>
          <a:prstGeom prst="rect">
            <a:avLst/>
          </a:prstGeom>
        </p:spPr>
      </p:pic>
    </p:spTree>
    <p:extLst>
      <p:ext uri="{BB962C8B-B14F-4D97-AF65-F5344CB8AC3E}">
        <p14:creationId xmlns:p14="http://schemas.microsoft.com/office/powerpoint/2010/main" val="932809323"/>
      </p:ext>
    </p:extLst>
  </p:cSld>
  <p:clrMapOvr>
    <a:masterClrMapping/>
  </p:clrMapOvr>
  <p:transition spd="med"/>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over, imagery">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A7055A2-0B5C-73F2-C2DB-FC7245A7AB38}"/>
              </a:ext>
            </a:extLst>
          </p:cNvPr>
          <p:cNvSpPr>
            <a:spLocks noGrp="1"/>
          </p:cNvSpPr>
          <p:nvPr>
            <p:ph type="pic" sz="quarter" idx="11" hasCustomPrompt="1"/>
          </p:nvPr>
        </p:nvSpPr>
        <p:spPr>
          <a:xfrm>
            <a:off x="0" y="2"/>
            <a:ext cx="12192000" cy="6000751"/>
          </a:xfrm>
          <a:solidFill>
            <a:srgbClr val="E0E0E0"/>
          </a:solidFill>
        </p:spPr>
        <p:txBody>
          <a:bodyPr anchor="ctr"/>
          <a:lstStyle>
            <a:lvl1pPr algn="ctr">
              <a:defRPr>
                <a:solidFill>
                  <a:schemeClr val="accent5"/>
                </a:solidFill>
              </a:defRPr>
            </a:lvl1pPr>
          </a:lstStyle>
          <a:p>
            <a:r>
              <a:rPr lang="en-US" dirty="0"/>
              <a:t>Place imagery here</a:t>
            </a:r>
          </a:p>
        </p:txBody>
      </p:sp>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288001" y="192026"/>
            <a:ext cx="5524575" cy="3144044"/>
          </a:xfrm>
        </p:spPr>
        <p:txBody>
          <a:bodyPr/>
          <a:lstStyle>
            <a:lvl1pPr>
              <a:lnSpc>
                <a:spcPct val="100000"/>
              </a:lnSpc>
              <a:defRPr sz="4299">
                <a:solidFill>
                  <a:schemeClr val="tx2"/>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D404A9AD-5866-6BA4-C928-31A5F88EF1E5}"/>
              </a:ext>
            </a:extLst>
          </p:cNvPr>
          <p:cNvSpPr>
            <a:spLocks noGrp="1"/>
          </p:cNvSpPr>
          <p:nvPr>
            <p:ph type="body" sz="quarter" idx="12"/>
          </p:nvPr>
        </p:nvSpPr>
        <p:spPr>
          <a:xfrm>
            <a:off x="288001" y="6044186"/>
            <a:ext cx="2468623" cy="571500"/>
          </a:xfrm>
        </p:spPr>
        <p:txBody>
          <a:bodyPr anchor="b"/>
          <a:lstStyle>
            <a:lvl1pPr>
              <a:lnSpc>
                <a:spcPct val="110000"/>
              </a:lnSpc>
              <a:spcBef>
                <a:spcPts val="0"/>
              </a:spcBef>
              <a:defRPr sz="1400">
                <a:solidFill>
                  <a:schemeClr val="tx1"/>
                </a:solidFill>
              </a:defRPr>
            </a:lvl1pPr>
            <a:lvl2pPr marL="127989" indent="-127989">
              <a:lnSpc>
                <a:spcPct val="110000"/>
              </a:lnSpc>
              <a:spcBef>
                <a:spcPts val="0"/>
              </a:spcBef>
              <a:defRPr sz="1400">
                <a:solidFill>
                  <a:schemeClr val="tx1"/>
                </a:solidFill>
              </a:defRPr>
            </a:lvl2pPr>
            <a:lvl3pPr marL="255978" indent="-127989">
              <a:lnSpc>
                <a:spcPct val="110000"/>
              </a:lnSpc>
              <a:spcBef>
                <a:spcPts val="0"/>
              </a:spcBef>
              <a:defRPr sz="1400">
                <a:solidFill>
                  <a:schemeClr val="tx1"/>
                </a:solidFill>
              </a:defRPr>
            </a:lvl3pPr>
            <a:lvl4pPr marL="383966" indent="-127989">
              <a:lnSpc>
                <a:spcPct val="110000"/>
              </a:lnSpc>
              <a:spcBef>
                <a:spcPts val="0"/>
              </a:spcBef>
              <a:defRPr sz="1400">
                <a:solidFill>
                  <a:schemeClr val="tx1"/>
                </a:solidFill>
              </a:defRPr>
            </a:lvl4pPr>
            <a:lvl5pPr>
              <a:lnSpc>
                <a:spcPct val="110000"/>
              </a:lnSpc>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5">
            <a:extLst>
              <a:ext uri="{FF2B5EF4-FFF2-40B4-BE49-F238E27FC236}">
                <a16:creationId xmlns:a16="http://schemas.microsoft.com/office/drawing/2014/main" id="{7D4A8A02-E5FB-018D-1574-2015680C3A07}"/>
              </a:ext>
            </a:extLst>
          </p:cNvPr>
          <p:cNvSpPr>
            <a:spLocks noGrp="1"/>
          </p:cNvSpPr>
          <p:nvPr>
            <p:ph type="body" sz="quarter" idx="13"/>
          </p:nvPr>
        </p:nvSpPr>
        <p:spPr>
          <a:xfrm>
            <a:off x="3335318" y="6042371"/>
            <a:ext cx="2468623" cy="571500"/>
          </a:xfrm>
        </p:spPr>
        <p:txBody>
          <a:bodyPr anchor="b"/>
          <a:lstStyle>
            <a:lvl1pPr>
              <a:lnSpc>
                <a:spcPct val="110000"/>
              </a:lnSpc>
              <a:spcBef>
                <a:spcPts val="0"/>
              </a:spcBef>
              <a:defRPr sz="1400">
                <a:solidFill>
                  <a:schemeClr val="tx1"/>
                </a:solidFill>
              </a:defRPr>
            </a:lvl1pPr>
            <a:lvl2pPr marL="127989" indent="-127989">
              <a:lnSpc>
                <a:spcPct val="110000"/>
              </a:lnSpc>
              <a:spcBef>
                <a:spcPts val="0"/>
              </a:spcBef>
              <a:defRPr sz="1400">
                <a:solidFill>
                  <a:schemeClr val="tx1"/>
                </a:solidFill>
              </a:defRPr>
            </a:lvl2pPr>
            <a:lvl3pPr marL="255978" indent="-127989">
              <a:lnSpc>
                <a:spcPct val="110000"/>
              </a:lnSpc>
              <a:spcBef>
                <a:spcPts val="0"/>
              </a:spcBef>
              <a:defRPr sz="1400">
                <a:solidFill>
                  <a:schemeClr val="tx1"/>
                </a:solidFill>
              </a:defRPr>
            </a:lvl3pPr>
            <a:lvl4pPr marL="383966" indent="-127989">
              <a:lnSpc>
                <a:spcPct val="110000"/>
              </a:lnSpc>
              <a:spcBef>
                <a:spcPts val="0"/>
              </a:spcBef>
              <a:defRPr sz="1400">
                <a:solidFill>
                  <a:schemeClr val="tx1"/>
                </a:solidFill>
              </a:defRPr>
            </a:lvl4pPr>
            <a:lvl5pPr>
              <a:lnSpc>
                <a:spcPct val="110000"/>
              </a:lnSpc>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pic>
        <p:nvPicPr>
          <p:cNvPr id="8" name="Picture 7">
            <a:extLst>
              <a:ext uri="{FF2B5EF4-FFF2-40B4-BE49-F238E27FC236}">
                <a16:creationId xmlns:a16="http://schemas.microsoft.com/office/drawing/2014/main" id="{418F6040-10C6-A4A5-7C1E-09A9F553C05B}"/>
              </a:ext>
            </a:extLst>
          </p:cNvPr>
          <p:cNvPicPr>
            <a:picLocks noChangeAspect="1"/>
          </p:cNvPicPr>
          <p:nvPr userDrawn="1"/>
        </p:nvPicPr>
        <p:blipFill>
          <a:blip r:embed="rId2"/>
          <a:stretch>
            <a:fillRect/>
          </a:stretch>
        </p:blipFill>
        <p:spPr>
          <a:xfrm>
            <a:off x="11138527" y="6263483"/>
            <a:ext cx="819044" cy="304800"/>
          </a:xfrm>
          <a:prstGeom prst="rect">
            <a:avLst/>
          </a:prstGeom>
        </p:spPr>
      </p:pic>
    </p:spTree>
    <p:extLst>
      <p:ext uri="{BB962C8B-B14F-4D97-AF65-F5344CB8AC3E}">
        <p14:creationId xmlns:p14="http://schemas.microsoft.com/office/powerpoint/2010/main" val="1365317843"/>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9C8D1-B22C-4128-7C3F-B08691824DD7}"/>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EA8B255-086B-6610-196B-A6EC2D3A2B6C}"/>
              </a:ext>
            </a:extLst>
          </p:cNvPr>
          <p:cNvSpPr>
            <a:spLocks noGrp="1"/>
          </p:cNvSpPr>
          <p:nvPr>
            <p:ph type="dt" sz="half" idx="10"/>
          </p:nvPr>
        </p:nvSpPr>
        <p:spPr/>
        <p:txBody>
          <a:bodyPr/>
          <a:lstStyle/>
          <a:p>
            <a:fld id="{827F9ED2-2E85-D447-8BE4-5CE51C73F884}" type="datetimeFigureOut">
              <a:rPr lang="en-US" smtClean="0"/>
              <a:t>10/21/2024</a:t>
            </a:fld>
            <a:endParaRPr lang="en-US"/>
          </a:p>
        </p:txBody>
      </p:sp>
      <p:sp>
        <p:nvSpPr>
          <p:cNvPr id="4" name="Footer Placeholder 3">
            <a:extLst>
              <a:ext uri="{FF2B5EF4-FFF2-40B4-BE49-F238E27FC236}">
                <a16:creationId xmlns:a16="http://schemas.microsoft.com/office/drawing/2014/main" id="{CD052CDA-5077-91A4-15B8-F7134DFF75A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903AB87-D810-11CC-C50D-46688E3F01DC}"/>
              </a:ext>
            </a:extLst>
          </p:cNvPr>
          <p:cNvSpPr>
            <a:spLocks noGrp="1"/>
          </p:cNvSpPr>
          <p:nvPr>
            <p:ph type="sldNum" sz="quarter" idx="12"/>
          </p:nvPr>
        </p:nvSpPr>
        <p:spPr/>
        <p:txBody>
          <a:bodyPr/>
          <a:lstStyle/>
          <a:p>
            <a:fld id="{79011C12-6CA9-9E43-8B97-B1EF46150192}" type="slidenum">
              <a:rPr lang="en-US" smtClean="0"/>
              <a:t>‹#›</a:t>
            </a:fld>
            <a:endParaRPr lang="en-US"/>
          </a:p>
        </p:txBody>
      </p:sp>
    </p:spTree>
    <p:extLst>
      <p:ext uri="{BB962C8B-B14F-4D97-AF65-F5344CB8AC3E}">
        <p14:creationId xmlns:p14="http://schemas.microsoft.com/office/powerpoint/2010/main" val="376741810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over, cya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23798D-A03E-2BC6-136A-14C1E387E723}"/>
              </a:ext>
            </a:extLst>
          </p:cNvPr>
          <p:cNvSpPr/>
          <p:nvPr userDrawn="1"/>
        </p:nvSpPr>
        <p:spPr bwMode="auto">
          <a:xfrm>
            <a:off x="0" y="2"/>
            <a:ext cx="12192000" cy="6000751"/>
          </a:xfrm>
          <a:prstGeom prst="rect">
            <a:avLst/>
          </a:prstGeom>
          <a:solidFill>
            <a:srgbClr val="E5F6FF"/>
          </a:solidFill>
          <a:ln w="19050">
            <a:solidFill>
              <a:srgbClr val="E5F6FF"/>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45709" tIns="45709" rIns="45709" bIns="45709" numCol="1" rtlCol="0" anchor="t" anchorCtr="0" compatLnSpc="1">
            <a:prstTxWarp prst="textNoShape">
              <a:avLst/>
            </a:prstTxWarp>
          </a:bodyPr>
          <a:lstStyle/>
          <a:p>
            <a:pPr marL="0" marR="0" indent="0" algn="l" defTabSz="457103" rtl="0" eaLnBrk="1" fontAlgn="base" latinLnBrk="0" hangingPunct="1">
              <a:lnSpc>
                <a:spcPct val="100000"/>
              </a:lnSpc>
              <a:spcBef>
                <a:spcPct val="0"/>
              </a:spcBef>
              <a:spcAft>
                <a:spcPct val="0"/>
              </a:spcAft>
              <a:buClrTx/>
              <a:buSzTx/>
              <a:buFont typeface="IBM Plex Sans Light"/>
              <a:buNone/>
              <a:tabLst/>
            </a:pPr>
            <a:endParaRPr kumimoji="0" lang="en-US" sz="700" b="0" i="0" u="none" strike="noStrike" cap="none" normalizeH="0" baseline="0" dirty="0">
              <a:ln>
                <a:noFill/>
              </a:ln>
              <a:solidFill>
                <a:schemeClr val="bg1"/>
              </a:solidFill>
              <a:effectLst/>
              <a:latin typeface="+mn-lt"/>
            </a:endParaRPr>
          </a:p>
        </p:txBody>
      </p:sp>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288001" y="192025"/>
            <a:ext cx="5524575" cy="2286795"/>
          </a:xfrm>
        </p:spPr>
        <p:txBody>
          <a:bodyPr/>
          <a:lstStyle>
            <a:lvl1pPr>
              <a:lnSpc>
                <a:spcPct val="100000"/>
              </a:lnSpc>
              <a:defRPr sz="4299">
                <a:solidFill>
                  <a:schemeClr val="tx2"/>
                </a:solidFill>
              </a:defRPr>
            </a:lvl1pPr>
          </a:lstStyle>
          <a:p>
            <a:r>
              <a:rPr lang="en-US"/>
              <a:t>Click to edit Master title style</a:t>
            </a:r>
            <a:endParaRPr lang="en-US" dirty="0"/>
          </a:p>
        </p:txBody>
      </p:sp>
      <p:sp>
        <p:nvSpPr>
          <p:cNvPr id="5" name="Text Placeholder 6">
            <a:extLst>
              <a:ext uri="{FF2B5EF4-FFF2-40B4-BE49-F238E27FC236}">
                <a16:creationId xmlns:a16="http://schemas.microsoft.com/office/drawing/2014/main" id="{28CADC67-06E4-9D0B-7A49-159C1E99D517}"/>
              </a:ext>
            </a:extLst>
          </p:cNvPr>
          <p:cNvSpPr>
            <a:spLocks noGrp="1"/>
          </p:cNvSpPr>
          <p:nvPr>
            <p:ph type="body" sz="quarter" idx="12"/>
          </p:nvPr>
        </p:nvSpPr>
        <p:spPr>
          <a:xfrm>
            <a:off x="288001" y="6044186"/>
            <a:ext cx="2468623" cy="571500"/>
          </a:xfrm>
        </p:spPr>
        <p:txBody>
          <a:bodyPr anchor="b"/>
          <a:lstStyle>
            <a:lvl1pPr>
              <a:lnSpc>
                <a:spcPct val="110000"/>
              </a:lnSpc>
              <a:spcBef>
                <a:spcPts val="0"/>
              </a:spcBef>
              <a:defRPr sz="1400">
                <a:solidFill>
                  <a:schemeClr val="tx1"/>
                </a:solidFill>
              </a:defRPr>
            </a:lvl1pPr>
            <a:lvl2pPr marL="127989" indent="-127989">
              <a:lnSpc>
                <a:spcPct val="110000"/>
              </a:lnSpc>
              <a:spcBef>
                <a:spcPts val="0"/>
              </a:spcBef>
              <a:defRPr sz="1400">
                <a:solidFill>
                  <a:schemeClr val="tx1"/>
                </a:solidFill>
              </a:defRPr>
            </a:lvl2pPr>
            <a:lvl3pPr marL="255978" indent="-127989">
              <a:lnSpc>
                <a:spcPct val="110000"/>
              </a:lnSpc>
              <a:spcBef>
                <a:spcPts val="0"/>
              </a:spcBef>
              <a:defRPr sz="1400">
                <a:solidFill>
                  <a:schemeClr val="tx1"/>
                </a:solidFill>
              </a:defRPr>
            </a:lvl3pPr>
            <a:lvl4pPr marL="383966" indent="-127989">
              <a:lnSpc>
                <a:spcPct val="110000"/>
              </a:lnSpc>
              <a:spcBef>
                <a:spcPts val="0"/>
              </a:spcBef>
              <a:defRPr sz="1400">
                <a:solidFill>
                  <a:schemeClr val="tx1"/>
                </a:solidFill>
              </a:defRPr>
            </a:lvl4pPr>
            <a:lvl5pPr>
              <a:lnSpc>
                <a:spcPct val="110000"/>
              </a:lnSpc>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5">
            <a:extLst>
              <a:ext uri="{FF2B5EF4-FFF2-40B4-BE49-F238E27FC236}">
                <a16:creationId xmlns:a16="http://schemas.microsoft.com/office/drawing/2014/main" id="{6BAFC6AD-C46B-8438-C789-096006859E45}"/>
              </a:ext>
            </a:extLst>
          </p:cNvPr>
          <p:cNvSpPr>
            <a:spLocks noGrp="1"/>
          </p:cNvSpPr>
          <p:nvPr>
            <p:ph type="body" sz="quarter" idx="13"/>
          </p:nvPr>
        </p:nvSpPr>
        <p:spPr>
          <a:xfrm>
            <a:off x="3335318" y="6042371"/>
            <a:ext cx="2468623" cy="571500"/>
          </a:xfrm>
        </p:spPr>
        <p:txBody>
          <a:bodyPr anchor="b"/>
          <a:lstStyle>
            <a:lvl1pPr>
              <a:lnSpc>
                <a:spcPct val="110000"/>
              </a:lnSpc>
              <a:spcBef>
                <a:spcPts val="0"/>
              </a:spcBef>
              <a:defRPr sz="1400">
                <a:solidFill>
                  <a:schemeClr val="tx1"/>
                </a:solidFill>
              </a:defRPr>
            </a:lvl1pPr>
            <a:lvl2pPr marL="127989" indent="-127989">
              <a:lnSpc>
                <a:spcPct val="110000"/>
              </a:lnSpc>
              <a:spcBef>
                <a:spcPts val="0"/>
              </a:spcBef>
              <a:defRPr sz="1400">
                <a:solidFill>
                  <a:schemeClr val="tx1"/>
                </a:solidFill>
              </a:defRPr>
            </a:lvl2pPr>
            <a:lvl3pPr marL="255978" indent="-127989">
              <a:lnSpc>
                <a:spcPct val="110000"/>
              </a:lnSpc>
              <a:spcBef>
                <a:spcPts val="0"/>
              </a:spcBef>
              <a:defRPr sz="1400">
                <a:solidFill>
                  <a:schemeClr val="tx1"/>
                </a:solidFill>
              </a:defRPr>
            </a:lvl3pPr>
            <a:lvl4pPr marL="383966" indent="-127989">
              <a:lnSpc>
                <a:spcPct val="110000"/>
              </a:lnSpc>
              <a:spcBef>
                <a:spcPts val="0"/>
              </a:spcBef>
              <a:defRPr sz="1400">
                <a:solidFill>
                  <a:schemeClr val="tx1"/>
                </a:solidFill>
              </a:defRPr>
            </a:lvl4pPr>
            <a:lvl5pPr>
              <a:lnSpc>
                <a:spcPct val="110000"/>
              </a:lnSpc>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pic>
        <p:nvPicPr>
          <p:cNvPr id="4" name="Picture 3">
            <a:extLst>
              <a:ext uri="{FF2B5EF4-FFF2-40B4-BE49-F238E27FC236}">
                <a16:creationId xmlns:a16="http://schemas.microsoft.com/office/drawing/2014/main" id="{CCD12723-D775-EE21-95A9-8E6D8BA4DC28}"/>
              </a:ext>
            </a:extLst>
          </p:cNvPr>
          <p:cNvPicPr>
            <a:picLocks noChangeAspect="1"/>
          </p:cNvPicPr>
          <p:nvPr userDrawn="1"/>
        </p:nvPicPr>
        <p:blipFill>
          <a:blip r:embed="rId2"/>
          <a:stretch>
            <a:fillRect/>
          </a:stretch>
        </p:blipFill>
        <p:spPr>
          <a:xfrm>
            <a:off x="11138527" y="6263483"/>
            <a:ext cx="819044" cy="304800"/>
          </a:xfrm>
          <a:prstGeom prst="rect">
            <a:avLst/>
          </a:prstGeom>
        </p:spPr>
      </p:pic>
    </p:spTree>
    <p:extLst>
      <p:ext uri="{BB962C8B-B14F-4D97-AF65-F5344CB8AC3E}">
        <p14:creationId xmlns:p14="http://schemas.microsoft.com/office/powerpoint/2010/main" val="2611265382"/>
      </p:ext>
    </p:extLst>
  </p:cSld>
  <p:clrMapOvr>
    <a:masterClrMapping/>
  </p:clrMapOvr>
  <p:transition spd="med"/>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over, plain">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288001" y="192025"/>
            <a:ext cx="5524575" cy="2286795"/>
          </a:xfrm>
        </p:spPr>
        <p:txBody>
          <a:bodyPr/>
          <a:lstStyle>
            <a:lvl1pPr>
              <a:lnSpc>
                <a:spcPct val="100000"/>
              </a:lnSpc>
              <a:defRPr sz="4299"/>
            </a:lvl1pPr>
          </a:lstStyle>
          <a:p>
            <a:r>
              <a:rPr lang="en-US"/>
              <a:t>Click to edit Master title style</a:t>
            </a:r>
            <a:endParaRPr lang="en-US" dirty="0"/>
          </a:p>
        </p:txBody>
      </p:sp>
      <p:pic>
        <p:nvPicPr>
          <p:cNvPr id="3" name="Picture 2">
            <a:extLst>
              <a:ext uri="{FF2B5EF4-FFF2-40B4-BE49-F238E27FC236}">
                <a16:creationId xmlns:a16="http://schemas.microsoft.com/office/drawing/2014/main" id="{D1A09496-D938-6EB1-106C-48C5E423EAB0}"/>
              </a:ext>
            </a:extLst>
          </p:cNvPr>
          <p:cNvPicPr>
            <a:picLocks noChangeAspect="1"/>
          </p:cNvPicPr>
          <p:nvPr userDrawn="1"/>
        </p:nvPicPr>
        <p:blipFill>
          <a:blip r:embed="rId2"/>
          <a:stretch>
            <a:fillRect/>
          </a:stretch>
        </p:blipFill>
        <p:spPr>
          <a:xfrm>
            <a:off x="11138527" y="6263483"/>
            <a:ext cx="819044" cy="304800"/>
          </a:xfrm>
          <a:prstGeom prst="rect">
            <a:avLst/>
          </a:prstGeom>
        </p:spPr>
      </p:pic>
    </p:spTree>
    <p:extLst>
      <p:ext uri="{BB962C8B-B14F-4D97-AF65-F5344CB8AC3E}">
        <p14:creationId xmlns:p14="http://schemas.microsoft.com/office/powerpoint/2010/main" val="2270751479"/>
      </p:ext>
    </p:extLst>
  </p:cSld>
  <p:clrMapOvr>
    <a:masterClrMapping/>
  </p:clrMapOvr>
  <p:transition spd="med"/>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over, plain, business uni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288001" y="192025"/>
            <a:ext cx="5524575" cy="2286795"/>
          </a:xfrm>
        </p:spPr>
        <p:txBody>
          <a:bodyPr/>
          <a:lstStyle>
            <a:lvl1pPr>
              <a:lnSpc>
                <a:spcPct val="100000"/>
              </a:lnSpc>
              <a:defRPr sz="4299">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3A2629C-3C99-5809-3D6C-46ACEB922F7C}"/>
              </a:ext>
            </a:extLst>
          </p:cNvPr>
          <p:cNvSpPr>
            <a:spLocks noGrp="1"/>
          </p:cNvSpPr>
          <p:nvPr>
            <p:ph type="body" sz="quarter" idx="10"/>
          </p:nvPr>
        </p:nvSpPr>
        <p:spPr>
          <a:xfrm>
            <a:off x="288001" y="6231636"/>
            <a:ext cx="5524575" cy="381000"/>
          </a:xfrm>
        </p:spPr>
        <p:txBody>
          <a:bodyPr anchor="b"/>
          <a:lstStyle>
            <a:lvl1pPr>
              <a:lnSpc>
                <a:spcPct val="110000"/>
              </a:lnSpc>
              <a:spcBef>
                <a:spcPts val="0"/>
              </a:spcBef>
              <a:defRPr sz="1400">
                <a:solidFill>
                  <a:schemeClr val="tx1"/>
                </a:solidFill>
              </a:defRPr>
            </a:lvl1pPr>
          </a:lstStyle>
          <a:p>
            <a:pPr lvl="0"/>
            <a:r>
              <a:rPr lang="en-US"/>
              <a:t>Click to edit Master text styles</a:t>
            </a:r>
          </a:p>
        </p:txBody>
      </p:sp>
      <p:pic>
        <p:nvPicPr>
          <p:cNvPr id="3" name="Picture 2">
            <a:extLst>
              <a:ext uri="{FF2B5EF4-FFF2-40B4-BE49-F238E27FC236}">
                <a16:creationId xmlns:a16="http://schemas.microsoft.com/office/drawing/2014/main" id="{6C5E26C6-9CEF-2A61-0C64-FAACB68F53D2}"/>
              </a:ext>
            </a:extLst>
          </p:cNvPr>
          <p:cNvPicPr>
            <a:picLocks noChangeAspect="1"/>
          </p:cNvPicPr>
          <p:nvPr userDrawn="1"/>
        </p:nvPicPr>
        <p:blipFill>
          <a:blip r:embed="rId2"/>
          <a:stretch>
            <a:fillRect/>
          </a:stretch>
        </p:blipFill>
        <p:spPr>
          <a:xfrm>
            <a:off x="11138527" y="6263483"/>
            <a:ext cx="819044" cy="304800"/>
          </a:xfrm>
          <a:prstGeom prst="rect">
            <a:avLst/>
          </a:prstGeom>
        </p:spPr>
      </p:pic>
    </p:spTree>
    <p:extLst>
      <p:ext uri="{BB962C8B-B14F-4D97-AF65-F5344CB8AC3E}">
        <p14:creationId xmlns:p14="http://schemas.microsoft.com/office/powerpoint/2010/main" val="2643597603"/>
      </p:ext>
    </p:extLst>
  </p:cSld>
  <p:clrMapOvr>
    <a:masterClrMapping/>
  </p:clrMapOvr>
  <p:transition spd="med"/>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over, imagery, half ">
    <p:bg>
      <p:bgPr>
        <a:solidFill>
          <a:schemeClr val="bg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9CD5B627-E439-376E-A00C-87BAFF059FD8}"/>
              </a:ext>
            </a:extLst>
          </p:cNvPr>
          <p:cNvSpPr>
            <a:spLocks noGrp="1"/>
          </p:cNvSpPr>
          <p:nvPr>
            <p:ph type="pic" sz="quarter" idx="12" hasCustomPrompt="1"/>
          </p:nvPr>
        </p:nvSpPr>
        <p:spPr>
          <a:xfrm>
            <a:off x="6380920" y="284958"/>
            <a:ext cx="5523781" cy="6287295"/>
          </a:xfrm>
          <a:solidFill>
            <a:srgbClr val="E0E0E0"/>
          </a:solidFill>
        </p:spPr>
        <p:txBody>
          <a:bodyPr anchor="ctr"/>
          <a:lstStyle>
            <a:lvl1pPr algn="ctr">
              <a:defRPr>
                <a:solidFill>
                  <a:schemeClr val="accent5"/>
                </a:solidFill>
              </a:defRPr>
            </a:lvl1pPr>
          </a:lstStyle>
          <a:p>
            <a:r>
              <a:rPr lang="en-US" dirty="0"/>
              <a:t>Place imagery here</a:t>
            </a:r>
          </a:p>
        </p:txBody>
      </p:sp>
      <p:sp>
        <p:nvSpPr>
          <p:cNvPr id="2" name="Title 1">
            <a:extLst>
              <a:ext uri="{FF2B5EF4-FFF2-40B4-BE49-F238E27FC236}">
                <a16:creationId xmlns:a16="http://schemas.microsoft.com/office/drawing/2014/main" id="{413A412C-EE28-6248-612D-41BAAD7F005C}"/>
              </a:ext>
            </a:extLst>
          </p:cNvPr>
          <p:cNvSpPr>
            <a:spLocks noGrp="1"/>
          </p:cNvSpPr>
          <p:nvPr>
            <p:ph type="title"/>
          </p:nvPr>
        </p:nvSpPr>
        <p:spPr>
          <a:xfrm>
            <a:off x="288000" y="192024"/>
            <a:ext cx="5049879" cy="5239544"/>
          </a:xfrm>
        </p:spPr>
        <p:txBody>
          <a:bodyPr/>
          <a:lstStyle>
            <a:lvl1pPr>
              <a:lnSpc>
                <a:spcPct val="100000"/>
              </a:lnSpc>
              <a:defRPr sz="4299">
                <a:solidFill>
                  <a:schemeClr val="tx2"/>
                </a:solidFill>
              </a:defRPr>
            </a:lvl1pPr>
          </a:lstStyle>
          <a:p>
            <a:r>
              <a:rPr lang="en-US"/>
              <a:t>Click to edit Master title style</a:t>
            </a:r>
            <a:endParaRPr lang="en-US" dirty="0"/>
          </a:p>
        </p:txBody>
      </p:sp>
      <p:pic>
        <p:nvPicPr>
          <p:cNvPr id="9" name="Picture 8">
            <a:extLst>
              <a:ext uri="{FF2B5EF4-FFF2-40B4-BE49-F238E27FC236}">
                <a16:creationId xmlns:a16="http://schemas.microsoft.com/office/drawing/2014/main" id="{735CD4FC-3A11-28F6-09EF-9089FE9596BF}"/>
              </a:ext>
            </a:extLst>
          </p:cNvPr>
          <p:cNvPicPr>
            <a:picLocks noChangeAspect="1"/>
          </p:cNvPicPr>
          <p:nvPr userDrawn="1"/>
        </p:nvPicPr>
        <p:blipFill>
          <a:blip r:embed="rId2"/>
          <a:stretch>
            <a:fillRect/>
          </a:stretch>
        </p:blipFill>
        <p:spPr>
          <a:xfrm>
            <a:off x="288889" y="6263483"/>
            <a:ext cx="819044" cy="304800"/>
          </a:xfrm>
          <a:prstGeom prst="rect">
            <a:avLst/>
          </a:prstGeom>
        </p:spPr>
      </p:pic>
    </p:spTree>
    <p:extLst>
      <p:ext uri="{BB962C8B-B14F-4D97-AF65-F5344CB8AC3E}">
        <p14:creationId xmlns:p14="http://schemas.microsoft.com/office/powerpoint/2010/main" val="371544996"/>
      </p:ext>
    </p:extLst>
  </p:cSld>
  <p:clrMapOvr>
    <a:masterClrMapping/>
  </p:clrMapOvr>
  <p:transition spd="med"/>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Cover, imagery, half, business unit">
    <p:bg>
      <p:bgPr>
        <a:solidFill>
          <a:schemeClr val="bg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9CD5B627-E439-376E-A00C-87BAFF059FD8}"/>
              </a:ext>
            </a:extLst>
          </p:cNvPr>
          <p:cNvSpPr>
            <a:spLocks noGrp="1"/>
          </p:cNvSpPr>
          <p:nvPr>
            <p:ph type="pic" sz="quarter" idx="12" hasCustomPrompt="1"/>
          </p:nvPr>
        </p:nvSpPr>
        <p:spPr>
          <a:xfrm>
            <a:off x="6380920" y="284958"/>
            <a:ext cx="5523781" cy="6287295"/>
          </a:xfrm>
          <a:solidFill>
            <a:srgbClr val="E0E0E0"/>
          </a:solidFill>
        </p:spPr>
        <p:txBody>
          <a:bodyPr anchor="ctr"/>
          <a:lstStyle>
            <a:lvl1pPr algn="ctr">
              <a:defRPr>
                <a:solidFill>
                  <a:schemeClr val="accent5"/>
                </a:solidFill>
              </a:defRPr>
            </a:lvl1pPr>
          </a:lstStyle>
          <a:p>
            <a:r>
              <a:rPr lang="en-US" dirty="0"/>
              <a:t>Place imagery here</a:t>
            </a:r>
          </a:p>
        </p:txBody>
      </p:sp>
      <p:sp>
        <p:nvSpPr>
          <p:cNvPr id="2" name="Title 1">
            <a:extLst>
              <a:ext uri="{FF2B5EF4-FFF2-40B4-BE49-F238E27FC236}">
                <a16:creationId xmlns:a16="http://schemas.microsoft.com/office/drawing/2014/main" id="{413A412C-EE28-6248-612D-41BAAD7F005C}"/>
              </a:ext>
            </a:extLst>
          </p:cNvPr>
          <p:cNvSpPr>
            <a:spLocks noGrp="1"/>
          </p:cNvSpPr>
          <p:nvPr>
            <p:ph type="title"/>
          </p:nvPr>
        </p:nvSpPr>
        <p:spPr>
          <a:xfrm>
            <a:off x="288001" y="763524"/>
            <a:ext cx="5049180" cy="4668839"/>
          </a:xfrm>
        </p:spPr>
        <p:txBody>
          <a:bodyPr/>
          <a:lstStyle>
            <a:lvl1pPr>
              <a:lnSpc>
                <a:spcPct val="100000"/>
              </a:lnSpc>
              <a:defRPr sz="4299">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276E74B7-8F2A-46A5-97C4-76677246CFAF}"/>
              </a:ext>
            </a:extLst>
          </p:cNvPr>
          <p:cNvSpPr>
            <a:spLocks noGrp="1"/>
          </p:cNvSpPr>
          <p:nvPr>
            <p:ph type="body" sz="quarter" idx="11"/>
          </p:nvPr>
        </p:nvSpPr>
        <p:spPr>
          <a:xfrm>
            <a:off x="288001" y="288036"/>
            <a:ext cx="5049180" cy="285751"/>
          </a:xfrm>
        </p:spPr>
        <p:txBody>
          <a:bodyPr/>
          <a:lstStyle>
            <a:lvl1pPr>
              <a:spcBef>
                <a:spcPts val="0"/>
              </a:spcBef>
              <a:defRPr sz="1400">
                <a:solidFill>
                  <a:schemeClr val="tx2"/>
                </a:solidFill>
              </a:defRPr>
            </a:lvl1pPr>
            <a:lvl2pPr>
              <a:spcBef>
                <a:spcPts val="0"/>
              </a:spcBef>
              <a:defRPr/>
            </a:lvl2pPr>
            <a:lvl3pPr>
              <a:spcBef>
                <a:spcPts val="0"/>
              </a:spcBef>
              <a:defRPr/>
            </a:lvl3pPr>
            <a:lvl4pPr>
              <a:spcBef>
                <a:spcPts val="0"/>
              </a:spcBef>
              <a:defRPr/>
            </a:lvl4pPr>
            <a:lvl5pPr>
              <a:spcBef>
                <a:spcPts val="0"/>
              </a:spcBef>
              <a:defRPr/>
            </a:lvl5pPr>
          </a:lstStyle>
          <a:p>
            <a:pPr lvl="0"/>
            <a:r>
              <a:rPr lang="en-US"/>
              <a:t>Click to edit Master text styles</a:t>
            </a:r>
          </a:p>
        </p:txBody>
      </p:sp>
      <p:pic>
        <p:nvPicPr>
          <p:cNvPr id="4" name="Picture 3">
            <a:extLst>
              <a:ext uri="{FF2B5EF4-FFF2-40B4-BE49-F238E27FC236}">
                <a16:creationId xmlns:a16="http://schemas.microsoft.com/office/drawing/2014/main" id="{EEE0A3D1-7815-E46E-77D1-E2DC099B4733}"/>
              </a:ext>
            </a:extLst>
          </p:cNvPr>
          <p:cNvPicPr>
            <a:picLocks noChangeAspect="1"/>
          </p:cNvPicPr>
          <p:nvPr userDrawn="1"/>
        </p:nvPicPr>
        <p:blipFill>
          <a:blip r:embed="rId2"/>
          <a:stretch>
            <a:fillRect/>
          </a:stretch>
        </p:blipFill>
        <p:spPr>
          <a:xfrm>
            <a:off x="288889" y="6263483"/>
            <a:ext cx="819044" cy="304800"/>
          </a:xfrm>
          <a:prstGeom prst="rect">
            <a:avLst/>
          </a:prstGeom>
        </p:spPr>
      </p:pic>
    </p:spTree>
    <p:extLst>
      <p:ext uri="{BB962C8B-B14F-4D97-AF65-F5344CB8AC3E}">
        <p14:creationId xmlns:p14="http://schemas.microsoft.com/office/powerpoint/2010/main" val="2830346252"/>
      </p:ext>
    </p:extLst>
  </p:cSld>
  <p:clrMapOvr>
    <a:masterClrMapping/>
  </p:clrMapOvr>
  <p:transition spd="med"/>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ontent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288000" y="192025"/>
            <a:ext cx="2477765" cy="2286795"/>
          </a:xfrm>
        </p:spPr>
        <p:txBody>
          <a:bodyPr/>
          <a:lstStyle>
            <a:lvl1pPr>
              <a:lnSpc>
                <a:spcPct val="100000"/>
              </a:lnSpc>
              <a:defRPr sz="3199">
                <a:solidFill>
                  <a:schemeClr val="tx2"/>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75443B4-0187-FC99-0FDE-8EB191B6CEF4}"/>
              </a:ext>
            </a:extLst>
          </p:cNvPr>
          <p:cNvSpPr>
            <a:spLocks noGrp="1"/>
          </p:cNvSpPr>
          <p:nvPr>
            <p:ph type="body" sz="quarter" idx="10"/>
          </p:nvPr>
        </p:nvSpPr>
        <p:spPr>
          <a:xfrm>
            <a:off x="6380919" y="284957"/>
            <a:ext cx="2476179" cy="5715795"/>
          </a:xfrm>
        </p:spPr>
        <p:txBody>
          <a:bodyPr/>
          <a:lstStyle>
            <a:lvl1pPr defTabSz="580520">
              <a:spcBef>
                <a:spcPts val="0"/>
              </a:spcBef>
              <a:defRPr>
                <a:solidFill>
                  <a:schemeClr val="tx1"/>
                </a:solidFill>
              </a:defRPr>
            </a:lvl1pPr>
            <a:lvl2pPr defTabSz="580520">
              <a:spcBef>
                <a:spcPts val="0"/>
              </a:spcBef>
              <a:defRPr>
                <a:solidFill>
                  <a:schemeClr val="tx1"/>
                </a:solidFill>
              </a:defRPr>
            </a:lvl2pPr>
            <a:lvl3pPr defTabSz="580520">
              <a:spcBef>
                <a:spcPts val="0"/>
              </a:spcBef>
              <a:defRPr>
                <a:solidFill>
                  <a:schemeClr val="tx1"/>
                </a:solidFill>
              </a:defRPr>
            </a:lvl3pPr>
            <a:lvl4pPr defTabSz="580520">
              <a:spcBef>
                <a:spcPts val="0"/>
              </a:spcBef>
              <a:defRPr>
                <a:solidFill>
                  <a:schemeClr val="tx1"/>
                </a:solidFill>
              </a:defRPr>
            </a:lvl4pPr>
            <a:lvl5pPr defTabSz="580520">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9">
            <a:extLst>
              <a:ext uri="{FF2B5EF4-FFF2-40B4-BE49-F238E27FC236}">
                <a16:creationId xmlns:a16="http://schemas.microsoft.com/office/drawing/2014/main" id="{5A647AD3-098B-D1AB-C8D8-463E38402F94}"/>
              </a:ext>
            </a:extLst>
          </p:cNvPr>
          <p:cNvSpPr>
            <a:spLocks noGrp="1"/>
          </p:cNvSpPr>
          <p:nvPr>
            <p:ph type="body" sz="quarter" idx="11"/>
          </p:nvPr>
        </p:nvSpPr>
        <p:spPr>
          <a:xfrm>
            <a:off x="9430111" y="284957"/>
            <a:ext cx="2474591" cy="5715795"/>
          </a:xfrm>
        </p:spPr>
        <p:txBody>
          <a:bodyPr/>
          <a:lstStyle>
            <a:lvl1pPr defTabSz="580520">
              <a:spcBef>
                <a:spcPts val="0"/>
              </a:spcBef>
              <a:defRPr>
                <a:solidFill>
                  <a:schemeClr val="tx1"/>
                </a:solidFill>
              </a:defRPr>
            </a:lvl1pPr>
            <a:lvl2pPr defTabSz="580520">
              <a:spcBef>
                <a:spcPts val="0"/>
              </a:spcBef>
              <a:defRPr>
                <a:solidFill>
                  <a:schemeClr val="tx1"/>
                </a:solidFill>
              </a:defRPr>
            </a:lvl2pPr>
            <a:lvl3pPr defTabSz="580520">
              <a:spcBef>
                <a:spcPts val="0"/>
              </a:spcBef>
              <a:defRPr>
                <a:solidFill>
                  <a:schemeClr val="tx1"/>
                </a:solidFill>
              </a:defRPr>
            </a:lvl3pPr>
            <a:lvl4pPr defTabSz="580520">
              <a:spcBef>
                <a:spcPts val="0"/>
              </a:spcBef>
              <a:defRPr>
                <a:solidFill>
                  <a:schemeClr val="tx1"/>
                </a:solidFill>
              </a:defRPr>
            </a:lvl4pPr>
            <a:lvl5pPr defTabSz="580520">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Slide Number">
            <a:extLst>
              <a:ext uri="{FF2B5EF4-FFF2-40B4-BE49-F238E27FC236}">
                <a16:creationId xmlns:a16="http://schemas.microsoft.com/office/drawing/2014/main" id="{D5D1D2A7-CF30-5698-14FC-F71CB82D5BCC}"/>
              </a:ext>
            </a:extLst>
          </p:cNvPr>
          <p:cNvSpPr txBox="1">
            <a:spLocks noGrp="1"/>
          </p:cNvSpPr>
          <p:nvPr>
            <p:ph type="sldNum" sz="quarter" idx="4"/>
          </p:nvPr>
        </p:nvSpPr>
        <p:spPr>
          <a:xfrm>
            <a:off x="11767911" y="6469422"/>
            <a:ext cx="136791"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5" name="Footer Placeholder 3">
            <a:extLst>
              <a:ext uri="{FF2B5EF4-FFF2-40B4-BE49-F238E27FC236}">
                <a16:creationId xmlns:a16="http://schemas.microsoft.com/office/drawing/2014/main" id="{028AA764-A00C-AFFF-7F3F-49A733DCD474}"/>
              </a:ext>
            </a:extLst>
          </p:cNvPr>
          <p:cNvSpPr>
            <a:spLocks noGrp="1"/>
          </p:cNvSpPr>
          <p:nvPr>
            <p:ph type="ftr" sz="quarter" idx="18"/>
          </p:nvPr>
        </p:nvSpPr>
        <p:spPr>
          <a:xfrm>
            <a:off x="284127" y="6402119"/>
            <a:ext cx="2477765" cy="190500"/>
          </a:xfrm>
        </p:spPr>
        <p:txBody>
          <a:bodyPr/>
          <a:lstStyle/>
          <a:p>
            <a:endParaRPr lang="en-US" dirty="0"/>
          </a:p>
        </p:txBody>
      </p:sp>
    </p:spTree>
    <p:extLst>
      <p:ext uri="{BB962C8B-B14F-4D97-AF65-F5344CB8AC3E}">
        <p14:creationId xmlns:p14="http://schemas.microsoft.com/office/powerpoint/2010/main" val="462818324"/>
      </p:ext>
    </p:extLst>
  </p:cSld>
  <p:clrMapOvr>
    <a:masterClrMapping/>
  </p:clrMapOvr>
  <p:transition spd="med"/>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ection divider">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288001" y="192024"/>
            <a:ext cx="5524575" cy="1429544"/>
          </a:xfrm>
        </p:spPr>
        <p:txBody>
          <a:bodyPr rIns="457200"/>
          <a:lstStyle>
            <a:lvl1pPr>
              <a:lnSpc>
                <a:spcPct val="100000"/>
              </a:lnSpc>
              <a:defRPr sz="3199">
                <a:solidFill>
                  <a:schemeClr val="tx2"/>
                </a:solidFill>
              </a:defRPr>
            </a:lvl1pPr>
          </a:lstStyle>
          <a:p>
            <a:r>
              <a:rPr lang="en-US"/>
              <a:t>Click to edit Master title style</a:t>
            </a:r>
            <a:endParaRPr lang="en-US" dirty="0"/>
          </a:p>
        </p:txBody>
      </p:sp>
      <p:sp>
        <p:nvSpPr>
          <p:cNvPr id="4" name="Slide Number">
            <a:extLst>
              <a:ext uri="{FF2B5EF4-FFF2-40B4-BE49-F238E27FC236}">
                <a16:creationId xmlns:a16="http://schemas.microsoft.com/office/drawing/2014/main" id="{A4B74093-A800-CB62-8607-A04D569204E2}"/>
              </a:ext>
            </a:extLst>
          </p:cNvPr>
          <p:cNvSpPr txBox="1">
            <a:spLocks noGrp="1"/>
          </p:cNvSpPr>
          <p:nvPr>
            <p:ph type="sldNum" sz="quarter" idx="4"/>
          </p:nvPr>
        </p:nvSpPr>
        <p:spPr>
          <a:xfrm>
            <a:off x="11767911" y="6469422"/>
            <a:ext cx="136791"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5" name="Footer Placeholder 3">
            <a:extLst>
              <a:ext uri="{FF2B5EF4-FFF2-40B4-BE49-F238E27FC236}">
                <a16:creationId xmlns:a16="http://schemas.microsoft.com/office/drawing/2014/main" id="{A289B0F8-E9A7-CF76-E87F-8D4302E8DA4D}"/>
              </a:ext>
            </a:extLst>
          </p:cNvPr>
          <p:cNvSpPr>
            <a:spLocks noGrp="1"/>
          </p:cNvSpPr>
          <p:nvPr>
            <p:ph type="ftr" sz="quarter" idx="18"/>
          </p:nvPr>
        </p:nvSpPr>
        <p:spPr>
          <a:xfrm>
            <a:off x="284127" y="6402119"/>
            <a:ext cx="2477765" cy="190500"/>
          </a:xfrm>
        </p:spPr>
        <p:txBody>
          <a:bodyPr/>
          <a:lstStyle/>
          <a:p>
            <a:endParaRPr lang="en-US" dirty="0"/>
          </a:p>
        </p:txBody>
      </p:sp>
    </p:spTree>
    <p:extLst>
      <p:ext uri="{BB962C8B-B14F-4D97-AF65-F5344CB8AC3E}">
        <p14:creationId xmlns:p14="http://schemas.microsoft.com/office/powerpoint/2010/main" val="3305967866"/>
      </p:ext>
    </p:extLst>
  </p:cSld>
  <p:clrMapOvr>
    <a:masterClrMapping/>
  </p:clrMapOvr>
  <p:transition spd="med"/>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Large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C7EC0-4BFB-A603-5703-0D692C62692D}"/>
              </a:ext>
            </a:extLst>
          </p:cNvPr>
          <p:cNvSpPr>
            <a:spLocks noGrp="1"/>
          </p:cNvSpPr>
          <p:nvPr>
            <p:ph type="title"/>
          </p:nvPr>
        </p:nvSpPr>
        <p:spPr>
          <a:xfrm>
            <a:off x="287302" y="210314"/>
            <a:ext cx="8569796" cy="4095751"/>
          </a:xfrm>
        </p:spPr>
        <p:txBody>
          <a:bodyPr/>
          <a:lstStyle>
            <a:lvl1pPr>
              <a:defRPr sz="8598" b="0" i="0">
                <a:solidFill>
                  <a:schemeClr val="tx2"/>
                </a:solidFill>
                <a:latin typeface="IBM Plex Sans ExtLt" panose="020B0303050203000203" pitchFamily="34" charset="0"/>
              </a:defRPr>
            </a:lvl1pPr>
          </a:lstStyle>
          <a:p>
            <a:r>
              <a:rPr lang="en-US"/>
              <a:t>Click to edit Master title style</a:t>
            </a:r>
            <a:endParaRPr lang="en-US" dirty="0"/>
          </a:p>
        </p:txBody>
      </p:sp>
      <p:sp>
        <p:nvSpPr>
          <p:cNvPr id="4" name="Slide Number">
            <a:extLst>
              <a:ext uri="{FF2B5EF4-FFF2-40B4-BE49-F238E27FC236}">
                <a16:creationId xmlns:a16="http://schemas.microsoft.com/office/drawing/2014/main" id="{76697187-0170-8894-23C9-28F80A0C3B2B}"/>
              </a:ext>
            </a:extLst>
          </p:cNvPr>
          <p:cNvSpPr txBox="1">
            <a:spLocks noGrp="1"/>
          </p:cNvSpPr>
          <p:nvPr>
            <p:ph type="sldNum" sz="quarter" idx="4"/>
          </p:nvPr>
        </p:nvSpPr>
        <p:spPr>
          <a:xfrm>
            <a:off x="11767911" y="6469422"/>
            <a:ext cx="136791"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5" name="Footer Placeholder 3">
            <a:extLst>
              <a:ext uri="{FF2B5EF4-FFF2-40B4-BE49-F238E27FC236}">
                <a16:creationId xmlns:a16="http://schemas.microsoft.com/office/drawing/2014/main" id="{BC591478-AD3F-2EF7-29A4-36A887DC1956}"/>
              </a:ext>
            </a:extLst>
          </p:cNvPr>
          <p:cNvSpPr>
            <a:spLocks noGrp="1"/>
          </p:cNvSpPr>
          <p:nvPr>
            <p:ph type="ftr" sz="quarter" idx="18"/>
          </p:nvPr>
        </p:nvSpPr>
        <p:spPr>
          <a:xfrm>
            <a:off x="284127" y="6402119"/>
            <a:ext cx="2477765" cy="190500"/>
          </a:xfrm>
        </p:spPr>
        <p:txBody>
          <a:bodyPr/>
          <a:lstStyle/>
          <a:p>
            <a:endParaRPr lang="en-US" dirty="0"/>
          </a:p>
        </p:txBody>
      </p:sp>
    </p:spTree>
    <p:extLst>
      <p:ext uri="{BB962C8B-B14F-4D97-AF65-F5344CB8AC3E}">
        <p14:creationId xmlns:p14="http://schemas.microsoft.com/office/powerpoint/2010/main" val="890527354"/>
      </p:ext>
    </p:extLst>
  </p:cSld>
  <p:clrMapOvr>
    <a:masterClrMapping/>
  </p:clrMapOvr>
  <p:transition spd="med"/>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allout, headlin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288000" y="192024"/>
            <a:ext cx="4953943" cy="1429544"/>
          </a:xfrm>
        </p:spPr>
        <p:txBody>
          <a:bodyPr/>
          <a:lstStyle>
            <a:lvl1pPr>
              <a:lnSpc>
                <a:spcPct val="100000"/>
              </a:lnSpc>
              <a:defRPr sz="3199">
                <a:solidFill>
                  <a:schemeClr val="tx2"/>
                </a:solidFill>
              </a:defRPr>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0354631A-4ED7-F527-1CBC-9AF7BE2CB676}"/>
              </a:ext>
            </a:extLst>
          </p:cNvPr>
          <p:cNvSpPr>
            <a:spLocks noGrp="1"/>
          </p:cNvSpPr>
          <p:nvPr>
            <p:ph type="body" sz="quarter" idx="10"/>
          </p:nvPr>
        </p:nvSpPr>
        <p:spPr>
          <a:xfrm>
            <a:off x="6382796" y="224030"/>
            <a:ext cx="5520317" cy="4287044"/>
          </a:xfrm>
        </p:spPr>
        <p:txBody>
          <a:bodyPr/>
          <a:lstStyle>
            <a:lvl1pPr>
              <a:lnSpc>
                <a:spcPct val="100000"/>
              </a:lnSpc>
              <a:spcBef>
                <a:spcPts val="0"/>
              </a:spcBef>
              <a:defRPr sz="3199">
                <a:solidFill>
                  <a:schemeClr val="tx2"/>
                </a:solidFill>
              </a:defRPr>
            </a:lvl1pPr>
            <a:lvl2pPr marL="292546" indent="-292546">
              <a:lnSpc>
                <a:spcPct val="100000"/>
              </a:lnSpc>
              <a:spcBef>
                <a:spcPts val="0"/>
              </a:spcBef>
              <a:defRPr sz="3199">
                <a:solidFill>
                  <a:schemeClr val="tx2"/>
                </a:solidFill>
              </a:defRPr>
            </a:lvl2pPr>
            <a:lvl3pPr marL="548524" indent="-292546">
              <a:lnSpc>
                <a:spcPct val="100000"/>
              </a:lnSpc>
              <a:spcBef>
                <a:spcPts val="0"/>
              </a:spcBef>
              <a:defRPr sz="3199">
                <a:solidFill>
                  <a:schemeClr val="tx2"/>
                </a:solidFill>
              </a:defRPr>
            </a:lvl3pPr>
            <a:lvl4pPr marL="877637">
              <a:lnSpc>
                <a:spcPct val="100000"/>
              </a:lnSpc>
              <a:spcBef>
                <a:spcPts val="0"/>
              </a:spcBef>
              <a:defRPr sz="3199">
                <a:solidFill>
                  <a:schemeClr val="tx2"/>
                </a:solidFill>
              </a:defRPr>
            </a:lvl4pPr>
            <a:lvl5pPr>
              <a:lnSpc>
                <a:spcPct val="100000"/>
              </a:lnSpc>
              <a:spcBef>
                <a:spcPts val="0"/>
              </a:spcBef>
              <a:defRPr sz="3199"/>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Slide Number">
            <a:extLst>
              <a:ext uri="{FF2B5EF4-FFF2-40B4-BE49-F238E27FC236}">
                <a16:creationId xmlns:a16="http://schemas.microsoft.com/office/drawing/2014/main" id="{C82E6DCD-41A5-9DA3-C061-E8DA39B99059}"/>
              </a:ext>
            </a:extLst>
          </p:cNvPr>
          <p:cNvSpPr txBox="1">
            <a:spLocks noGrp="1"/>
          </p:cNvSpPr>
          <p:nvPr>
            <p:ph type="sldNum" sz="quarter" idx="4"/>
          </p:nvPr>
        </p:nvSpPr>
        <p:spPr>
          <a:xfrm>
            <a:off x="11767911" y="6469422"/>
            <a:ext cx="136791"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5" name="Footer Placeholder 3">
            <a:extLst>
              <a:ext uri="{FF2B5EF4-FFF2-40B4-BE49-F238E27FC236}">
                <a16:creationId xmlns:a16="http://schemas.microsoft.com/office/drawing/2014/main" id="{7BE5947E-6D4A-9E09-E5A6-D31DBCAEE2C6}"/>
              </a:ext>
            </a:extLst>
          </p:cNvPr>
          <p:cNvSpPr>
            <a:spLocks noGrp="1"/>
          </p:cNvSpPr>
          <p:nvPr>
            <p:ph type="ftr" sz="quarter" idx="18"/>
          </p:nvPr>
        </p:nvSpPr>
        <p:spPr>
          <a:xfrm>
            <a:off x="284127" y="6402119"/>
            <a:ext cx="2477765" cy="190500"/>
          </a:xfrm>
        </p:spPr>
        <p:txBody>
          <a:bodyPr/>
          <a:lstStyle/>
          <a:p>
            <a:endParaRPr lang="en-US" dirty="0"/>
          </a:p>
        </p:txBody>
      </p:sp>
    </p:spTree>
    <p:extLst>
      <p:ext uri="{BB962C8B-B14F-4D97-AF65-F5344CB8AC3E}">
        <p14:creationId xmlns:p14="http://schemas.microsoft.com/office/powerpoint/2010/main" val="1602903504"/>
      </p:ext>
    </p:extLst>
  </p:cSld>
  <p:clrMapOvr>
    <a:masterClrMapping/>
  </p:clrMapOvr>
  <p:transition spd="med"/>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allout, stand-alon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287999" y="210312"/>
            <a:ext cx="7330120" cy="4858544"/>
          </a:xfrm>
        </p:spPr>
        <p:txBody>
          <a:bodyPr/>
          <a:lstStyle>
            <a:lvl1pPr>
              <a:lnSpc>
                <a:spcPct val="100000"/>
              </a:lnSpc>
              <a:defRPr sz="4299">
                <a:solidFill>
                  <a:schemeClr val="tx2"/>
                </a:solidFill>
              </a:defRPr>
            </a:lvl1pPr>
          </a:lstStyle>
          <a:p>
            <a:r>
              <a:rPr lang="en-US"/>
              <a:t>Click to edit Master title style</a:t>
            </a:r>
            <a:endParaRPr lang="en-US" dirty="0"/>
          </a:p>
        </p:txBody>
      </p:sp>
      <p:sp>
        <p:nvSpPr>
          <p:cNvPr id="4" name="Slide Number">
            <a:extLst>
              <a:ext uri="{FF2B5EF4-FFF2-40B4-BE49-F238E27FC236}">
                <a16:creationId xmlns:a16="http://schemas.microsoft.com/office/drawing/2014/main" id="{12510822-3D1B-0CFC-3FF0-1E55DA550F8D}"/>
              </a:ext>
            </a:extLst>
          </p:cNvPr>
          <p:cNvSpPr txBox="1">
            <a:spLocks noGrp="1"/>
          </p:cNvSpPr>
          <p:nvPr>
            <p:ph type="sldNum" sz="quarter" idx="4"/>
          </p:nvPr>
        </p:nvSpPr>
        <p:spPr>
          <a:xfrm>
            <a:off x="11767911" y="6469422"/>
            <a:ext cx="136791"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5" name="Footer Placeholder 3">
            <a:extLst>
              <a:ext uri="{FF2B5EF4-FFF2-40B4-BE49-F238E27FC236}">
                <a16:creationId xmlns:a16="http://schemas.microsoft.com/office/drawing/2014/main" id="{1FCFA7EA-8E9F-E01B-AB9C-B7BE7D3D11E9}"/>
              </a:ext>
            </a:extLst>
          </p:cNvPr>
          <p:cNvSpPr>
            <a:spLocks noGrp="1"/>
          </p:cNvSpPr>
          <p:nvPr>
            <p:ph type="ftr" sz="quarter" idx="18"/>
          </p:nvPr>
        </p:nvSpPr>
        <p:spPr>
          <a:xfrm>
            <a:off x="284127" y="6402119"/>
            <a:ext cx="2477765" cy="190500"/>
          </a:xfrm>
        </p:spPr>
        <p:txBody>
          <a:bodyPr/>
          <a:lstStyle/>
          <a:p>
            <a:endParaRPr lang="en-US" dirty="0"/>
          </a:p>
        </p:txBody>
      </p:sp>
    </p:spTree>
    <p:extLst>
      <p:ext uri="{BB962C8B-B14F-4D97-AF65-F5344CB8AC3E}">
        <p14:creationId xmlns:p14="http://schemas.microsoft.com/office/powerpoint/2010/main" val="2310239776"/>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C418C1-611E-C8CE-6CF8-C941E0002440}"/>
              </a:ext>
            </a:extLst>
          </p:cNvPr>
          <p:cNvSpPr>
            <a:spLocks noGrp="1"/>
          </p:cNvSpPr>
          <p:nvPr>
            <p:ph type="dt" sz="half" idx="10"/>
          </p:nvPr>
        </p:nvSpPr>
        <p:spPr/>
        <p:txBody>
          <a:bodyPr/>
          <a:lstStyle/>
          <a:p>
            <a:fld id="{827F9ED2-2E85-D447-8BE4-5CE51C73F884}" type="datetimeFigureOut">
              <a:rPr lang="en-US" smtClean="0"/>
              <a:t>10/21/2024</a:t>
            </a:fld>
            <a:endParaRPr lang="en-US"/>
          </a:p>
        </p:txBody>
      </p:sp>
      <p:sp>
        <p:nvSpPr>
          <p:cNvPr id="3" name="Footer Placeholder 2">
            <a:extLst>
              <a:ext uri="{FF2B5EF4-FFF2-40B4-BE49-F238E27FC236}">
                <a16:creationId xmlns:a16="http://schemas.microsoft.com/office/drawing/2014/main" id="{EDB0F135-7D75-0883-FD85-A08623AF1D8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771673A-FCD2-98B2-AF2C-D6B66CA6954C}"/>
              </a:ext>
            </a:extLst>
          </p:cNvPr>
          <p:cNvSpPr>
            <a:spLocks noGrp="1"/>
          </p:cNvSpPr>
          <p:nvPr>
            <p:ph type="sldNum" sz="quarter" idx="12"/>
          </p:nvPr>
        </p:nvSpPr>
        <p:spPr/>
        <p:txBody>
          <a:bodyPr/>
          <a:lstStyle/>
          <a:p>
            <a:fld id="{79011C12-6CA9-9E43-8B97-B1EF46150192}" type="slidenum">
              <a:rPr lang="en-US" smtClean="0"/>
              <a:t>‹#›</a:t>
            </a:fld>
            <a:endParaRPr lang="en-US"/>
          </a:p>
        </p:txBody>
      </p:sp>
    </p:spTree>
    <p:extLst>
      <p:ext uri="{BB962C8B-B14F-4D97-AF65-F5344CB8AC3E}">
        <p14:creationId xmlns:p14="http://schemas.microsoft.com/office/powerpoint/2010/main" val="360364955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Data, 2 callouts, vertical">
    <p:bg>
      <p:bgPr>
        <a:solidFill>
          <a:schemeClr val="bg1"/>
        </a:solid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DB20D7FD-6784-59C5-938D-4728A153F52B}"/>
              </a:ext>
            </a:extLst>
          </p:cNvPr>
          <p:cNvSpPr>
            <a:spLocks noGrp="1"/>
          </p:cNvSpPr>
          <p:nvPr>
            <p:ph type="body" sz="quarter" idx="13" hasCustomPrompt="1"/>
          </p:nvPr>
        </p:nvSpPr>
        <p:spPr>
          <a:xfrm>
            <a:off x="288001" y="4649725"/>
            <a:ext cx="5524575" cy="1771651"/>
          </a:xfrm>
        </p:spPr>
        <p:txBody>
          <a:bodyPr anchor="b"/>
          <a:lstStyle>
            <a:lvl1pPr>
              <a:lnSpc>
                <a:spcPct val="90000"/>
              </a:lnSpc>
              <a:spcBef>
                <a:spcPts val="0"/>
              </a:spcBef>
              <a:defRPr sz="12897" b="0" i="0">
                <a:solidFill>
                  <a:schemeClr val="accent1"/>
                </a:solidFill>
                <a:latin typeface="IBM Plex Sans ExtLt" panose="020B0303050203000203" pitchFamily="34" charset="0"/>
              </a:defRPr>
            </a:lvl1pPr>
          </a:lstStyle>
          <a:p>
            <a:r>
              <a:rPr lang="en-US" dirty="0"/>
              <a:t>↗︎00M</a:t>
            </a:r>
          </a:p>
        </p:txBody>
      </p:sp>
      <p:sp>
        <p:nvSpPr>
          <p:cNvPr id="12" name="Text Placeholder 11">
            <a:extLst>
              <a:ext uri="{FF2B5EF4-FFF2-40B4-BE49-F238E27FC236}">
                <a16:creationId xmlns:a16="http://schemas.microsoft.com/office/drawing/2014/main" id="{5F395CBF-E65B-9A42-BAE5-C2B2BD9B7BD2}"/>
              </a:ext>
            </a:extLst>
          </p:cNvPr>
          <p:cNvSpPr>
            <a:spLocks noGrp="1"/>
          </p:cNvSpPr>
          <p:nvPr>
            <p:ph type="body" sz="quarter" idx="14" hasCustomPrompt="1"/>
          </p:nvPr>
        </p:nvSpPr>
        <p:spPr>
          <a:xfrm>
            <a:off x="6380920" y="4648201"/>
            <a:ext cx="5523781" cy="1771651"/>
          </a:xfrm>
        </p:spPr>
        <p:txBody>
          <a:bodyPr anchor="b"/>
          <a:lstStyle>
            <a:lvl1pPr>
              <a:lnSpc>
                <a:spcPct val="90000"/>
              </a:lnSpc>
              <a:spcBef>
                <a:spcPts val="0"/>
              </a:spcBef>
              <a:defRPr sz="12897" b="0" i="0">
                <a:solidFill>
                  <a:schemeClr val="accent1"/>
                </a:solidFill>
                <a:latin typeface="IBM Plex Sans ExtLt" panose="020B0303050203000203" pitchFamily="34" charset="0"/>
              </a:defRPr>
            </a:lvl1pPr>
          </a:lstStyle>
          <a:p>
            <a:r>
              <a:rPr lang="en-US" dirty="0"/>
              <a:t>+00%</a:t>
            </a:r>
          </a:p>
        </p:txBody>
      </p:sp>
      <p:sp>
        <p:nvSpPr>
          <p:cNvPr id="6" name="Text Placeholder 5">
            <a:extLst>
              <a:ext uri="{FF2B5EF4-FFF2-40B4-BE49-F238E27FC236}">
                <a16:creationId xmlns:a16="http://schemas.microsoft.com/office/drawing/2014/main" id="{0A7285B0-4A1E-8885-0C0E-77D0ECA9CACD}"/>
              </a:ext>
            </a:extLst>
          </p:cNvPr>
          <p:cNvSpPr>
            <a:spLocks noGrp="1"/>
          </p:cNvSpPr>
          <p:nvPr>
            <p:ph type="body" sz="quarter" idx="11"/>
          </p:nvPr>
        </p:nvSpPr>
        <p:spPr>
          <a:xfrm>
            <a:off x="6380919" y="288038"/>
            <a:ext cx="3809504" cy="3144044"/>
          </a:xfrm>
        </p:spPr>
        <p:txBody>
          <a:bodyPr/>
          <a:lstStyle>
            <a:lvl1pPr>
              <a:lnSpc>
                <a:spcPct val="100000"/>
              </a:lnSpc>
              <a:spcBef>
                <a:spcPts val="0"/>
              </a:spcBef>
              <a:defRPr sz="2200">
                <a:solidFill>
                  <a:schemeClr val="tx1"/>
                </a:solidFill>
              </a:defRPr>
            </a:lvl1pPr>
            <a:lvl2pPr marL="201126" indent="-201126">
              <a:lnSpc>
                <a:spcPct val="100000"/>
              </a:lnSpc>
              <a:spcBef>
                <a:spcPts val="0"/>
              </a:spcBef>
              <a:defRPr sz="2200">
                <a:solidFill>
                  <a:schemeClr val="tx1"/>
                </a:solidFill>
              </a:defRPr>
            </a:lvl2pPr>
            <a:lvl3pPr marL="402251" indent="-201126">
              <a:lnSpc>
                <a:spcPct val="100000"/>
              </a:lnSpc>
              <a:spcBef>
                <a:spcPts val="0"/>
              </a:spcBef>
              <a:defRPr sz="2200">
                <a:solidFill>
                  <a:schemeClr val="tx1"/>
                </a:solidFill>
              </a:defRPr>
            </a:lvl3pPr>
            <a:lvl4pPr marL="557665" indent="-201126">
              <a:lnSpc>
                <a:spcPct val="100000"/>
              </a:lnSpc>
              <a:spcBef>
                <a:spcPts val="0"/>
              </a:spcBef>
              <a:defRPr sz="2200">
                <a:solidFill>
                  <a:schemeClr val="tx1"/>
                </a:solidFill>
              </a:defRPr>
            </a:lvl4pPr>
            <a:lvl5pPr>
              <a:lnSpc>
                <a:spcPct val="100000"/>
              </a:lnSpc>
              <a:spcBef>
                <a:spcPts val="0"/>
              </a:spcBef>
              <a:defRPr sz="2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7">
            <a:extLst>
              <a:ext uri="{FF2B5EF4-FFF2-40B4-BE49-F238E27FC236}">
                <a16:creationId xmlns:a16="http://schemas.microsoft.com/office/drawing/2014/main" id="{2D5E03B0-C633-E81D-0D42-3FCCAFD64B0F}"/>
              </a:ext>
            </a:extLst>
          </p:cNvPr>
          <p:cNvSpPr>
            <a:spLocks noGrp="1"/>
          </p:cNvSpPr>
          <p:nvPr>
            <p:ph type="body" sz="quarter" idx="12"/>
          </p:nvPr>
        </p:nvSpPr>
        <p:spPr>
          <a:xfrm>
            <a:off x="287999" y="288038"/>
            <a:ext cx="3811091" cy="3144044"/>
          </a:xfrm>
        </p:spPr>
        <p:txBody>
          <a:bodyPr/>
          <a:lstStyle>
            <a:lvl1pPr>
              <a:lnSpc>
                <a:spcPct val="100000"/>
              </a:lnSpc>
              <a:spcBef>
                <a:spcPts val="0"/>
              </a:spcBef>
              <a:defRPr sz="2200">
                <a:solidFill>
                  <a:schemeClr val="tx1"/>
                </a:solidFill>
              </a:defRPr>
            </a:lvl1pPr>
            <a:lvl2pPr marL="201126" indent="-201126">
              <a:lnSpc>
                <a:spcPct val="100000"/>
              </a:lnSpc>
              <a:spcBef>
                <a:spcPts val="0"/>
              </a:spcBef>
              <a:defRPr sz="2200">
                <a:solidFill>
                  <a:schemeClr val="tx1"/>
                </a:solidFill>
              </a:defRPr>
            </a:lvl2pPr>
            <a:lvl3pPr marL="402251" indent="-201126">
              <a:lnSpc>
                <a:spcPct val="100000"/>
              </a:lnSpc>
              <a:spcBef>
                <a:spcPts val="0"/>
              </a:spcBef>
              <a:defRPr sz="2200">
                <a:solidFill>
                  <a:schemeClr val="tx1"/>
                </a:solidFill>
              </a:defRPr>
            </a:lvl3pPr>
            <a:lvl4pPr marL="557665" indent="-201126">
              <a:lnSpc>
                <a:spcPct val="100000"/>
              </a:lnSpc>
              <a:spcBef>
                <a:spcPts val="0"/>
              </a:spcBef>
              <a:defRPr sz="2200">
                <a:solidFill>
                  <a:schemeClr val="tx1"/>
                </a:solidFill>
              </a:defRPr>
            </a:lvl4pPr>
            <a:lvl5pPr>
              <a:lnSpc>
                <a:spcPct val="100000"/>
              </a:lnSpc>
              <a:spcBef>
                <a:spcPts val="0"/>
              </a:spcBef>
              <a:defRPr sz="2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9" name="Straight Connector 8">
            <a:extLst>
              <a:ext uri="{FF2B5EF4-FFF2-40B4-BE49-F238E27FC236}">
                <a16:creationId xmlns:a16="http://schemas.microsoft.com/office/drawing/2014/main" id="{1C44518A-7FBB-67DA-E35B-8BC0AAFC6062}"/>
              </a:ext>
            </a:extLst>
          </p:cNvPr>
          <p:cNvCxnSpPr/>
          <p:nvPr userDrawn="1"/>
        </p:nvCxnSpPr>
        <p:spPr bwMode="auto">
          <a:xfrm>
            <a:off x="6096000" y="284957"/>
            <a:ext cx="0" cy="5715795"/>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4" name="Slide Number">
            <a:extLst>
              <a:ext uri="{FF2B5EF4-FFF2-40B4-BE49-F238E27FC236}">
                <a16:creationId xmlns:a16="http://schemas.microsoft.com/office/drawing/2014/main" id="{160DC6C8-AF18-F14B-A164-C49B271F59AD}"/>
              </a:ext>
            </a:extLst>
          </p:cNvPr>
          <p:cNvSpPr txBox="1">
            <a:spLocks noGrp="1"/>
          </p:cNvSpPr>
          <p:nvPr>
            <p:ph type="sldNum" sz="quarter" idx="4"/>
          </p:nvPr>
        </p:nvSpPr>
        <p:spPr>
          <a:xfrm>
            <a:off x="11767911" y="6469422"/>
            <a:ext cx="136791"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3" name="Footer Placeholder 3">
            <a:extLst>
              <a:ext uri="{FF2B5EF4-FFF2-40B4-BE49-F238E27FC236}">
                <a16:creationId xmlns:a16="http://schemas.microsoft.com/office/drawing/2014/main" id="{8F3E002C-97C5-3260-CB49-7E93DF3397C8}"/>
              </a:ext>
            </a:extLst>
          </p:cNvPr>
          <p:cNvSpPr>
            <a:spLocks noGrp="1"/>
          </p:cNvSpPr>
          <p:nvPr>
            <p:ph type="ftr" sz="quarter" idx="18"/>
          </p:nvPr>
        </p:nvSpPr>
        <p:spPr>
          <a:xfrm>
            <a:off x="284127" y="6402119"/>
            <a:ext cx="2477765" cy="190500"/>
          </a:xfrm>
        </p:spPr>
        <p:txBody>
          <a:bodyPr/>
          <a:lstStyle/>
          <a:p>
            <a:endParaRPr lang="en-US" dirty="0"/>
          </a:p>
        </p:txBody>
      </p:sp>
    </p:spTree>
    <p:extLst>
      <p:ext uri="{BB962C8B-B14F-4D97-AF65-F5344CB8AC3E}">
        <p14:creationId xmlns:p14="http://schemas.microsoft.com/office/powerpoint/2010/main" val="3516259701"/>
      </p:ext>
    </p:extLst>
  </p:cSld>
  <p:clrMapOvr>
    <a:masterClrMapping/>
  </p:clrMapOvr>
  <p:transition spd="med"/>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Data, 3 callouts, vertical">
    <p:bg>
      <p:bgPr>
        <a:solidFill>
          <a:schemeClr val="bg1"/>
        </a:solidFill>
        <a:effectLst/>
      </p:bgPr>
    </p:bg>
    <p:spTree>
      <p:nvGrpSpPr>
        <p:cNvPr id="1" name=""/>
        <p:cNvGrpSpPr/>
        <p:nvPr/>
      </p:nvGrpSpPr>
      <p:grpSpPr>
        <a:xfrm>
          <a:off x="0" y="0"/>
          <a:ext cx="0" cy="0"/>
          <a:chOff x="0" y="0"/>
          <a:chExt cx="0" cy="0"/>
        </a:xfrm>
      </p:grpSpPr>
      <p:sp>
        <p:nvSpPr>
          <p:cNvPr id="18" name="Text Placeholder 17">
            <a:extLst>
              <a:ext uri="{FF2B5EF4-FFF2-40B4-BE49-F238E27FC236}">
                <a16:creationId xmlns:a16="http://schemas.microsoft.com/office/drawing/2014/main" id="{3516E6B1-7020-1EA5-CDD4-B1FC6CE2740C}"/>
              </a:ext>
            </a:extLst>
          </p:cNvPr>
          <p:cNvSpPr>
            <a:spLocks noGrp="1"/>
          </p:cNvSpPr>
          <p:nvPr>
            <p:ph type="body" sz="quarter" idx="16" hasCustomPrompt="1"/>
          </p:nvPr>
        </p:nvSpPr>
        <p:spPr>
          <a:xfrm>
            <a:off x="6383302" y="213242"/>
            <a:ext cx="2474591" cy="953295"/>
          </a:xfrm>
        </p:spPr>
        <p:txBody>
          <a:bodyPr/>
          <a:lstStyle>
            <a:lvl1pPr>
              <a:lnSpc>
                <a:spcPct val="90000"/>
              </a:lnSpc>
              <a:defRPr sz="6499">
                <a:solidFill>
                  <a:schemeClr val="accent1"/>
                </a:solidFill>
              </a:defRPr>
            </a:lvl1pPr>
          </a:lstStyle>
          <a:p>
            <a:pPr lvl="0"/>
            <a:r>
              <a:rPr lang="en-US" dirty="0"/>
              <a:t>00%</a:t>
            </a:r>
          </a:p>
        </p:txBody>
      </p:sp>
      <p:sp>
        <p:nvSpPr>
          <p:cNvPr id="20" name="Text Placeholder 19">
            <a:extLst>
              <a:ext uri="{FF2B5EF4-FFF2-40B4-BE49-F238E27FC236}">
                <a16:creationId xmlns:a16="http://schemas.microsoft.com/office/drawing/2014/main" id="{AC11D906-6DD0-910D-48BA-0C197C90AA45}"/>
              </a:ext>
            </a:extLst>
          </p:cNvPr>
          <p:cNvSpPr>
            <a:spLocks noGrp="1"/>
          </p:cNvSpPr>
          <p:nvPr>
            <p:ph type="body" sz="quarter" idx="17" hasCustomPrompt="1"/>
          </p:nvPr>
        </p:nvSpPr>
        <p:spPr>
          <a:xfrm>
            <a:off x="9428525" y="214828"/>
            <a:ext cx="2474591" cy="951707"/>
          </a:xfrm>
        </p:spPr>
        <p:txBody>
          <a:bodyPr/>
          <a:lstStyle>
            <a:lvl1pPr>
              <a:lnSpc>
                <a:spcPct val="90000"/>
              </a:lnSpc>
              <a:defRPr sz="6499">
                <a:solidFill>
                  <a:schemeClr val="accent1"/>
                </a:solidFill>
              </a:defRPr>
            </a:lvl1pPr>
          </a:lstStyle>
          <a:p>
            <a:pPr lvl="0"/>
            <a:r>
              <a:rPr lang="en-US" dirty="0"/>
              <a:t>00%</a:t>
            </a:r>
          </a:p>
        </p:txBody>
      </p:sp>
      <p:sp>
        <p:nvSpPr>
          <p:cNvPr id="16" name="Text Placeholder 15">
            <a:extLst>
              <a:ext uri="{FF2B5EF4-FFF2-40B4-BE49-F238E27FC236}">
                <a16:creationId xmlns:a16="http://schemas.microsoft.com/office/drawing/2014/main" id="{BBB79390-98CC-5F62-D373-F6646F767DD0}"/>
              </a:ext>
            </a:extLst>
          </p:cNvPr>
          <p:cNvSpPr>
            <a:spLocks noGrp="1"/>
          </p:cNvSpPr>
          <p:nvPr>
            <p:ph type="body" sz="quarter" idx="15" hasCustomPrompt="1"/>
          </p:nvPr>
        </p:nvSpPr>
        <p:spPr>
          <a:xfrm>
            <a:off x="3333316" y="214886"/>
            <a:ext cx="2475384" cy="953956"/>
          </a:xfrm>
        </p:spPr>
        <p:txBody>
          <a:bodyPr/>
          <a:lstStyle>
            <a:lvl1pPr>
              <a:lnSpc>
                <a:spcPct val="90000"/>
              </a:lnSpc>
              <a:defRPr sz="6499">
                <a:solidFill>
                  <a:schemeClr val="accent1"/>
                </a:solidFill>
              </a:defRPr>
            </a:lvl1pPr>
            <a:lvl2pPr marL="0" indent="0">
              <a:buNone/>
              <a:defRPr/>
            </a:lvl2pPr>
          </a:lstStyle>
          <a:p>
            <a:pPr lvl="0"/>
            <a:r>
              <a:rPr lang="en-US" dirty="0"/>
              <a:t>00%</a:t>
            </a:r>
          </a:p>
        </p:txBody>
      </p:sp>
      <p:sp>
        <p:nvSpPr>
          <p:cNvPr id="2" name="Title 1">
            <a:extLst>
              <a:ext uri="{FF2B5EF4-FFF2-40B4-BE49-F238E27FC236}">
                <a16:creationId xmlns:a16="http://schemas.microsoft.com/office/drawing/2014/main" id="{5D26D02D-89A9-0455-FACB-7B6D03346E4C}"/>
              </a:ext>
            </a:extLst>
          </p:cNvPr>
          <p:cNvSpPr>
            <a:spLocks noGrp="1"/>
          </p:cNvSpPr>
          <p:nvPr>
            <p:ph type="title"/>
          </p:nvPr>
        </p:nvSpPr>
        <p:spPr>
          <a:xfrm>
            <a:off x="288000" y="288036"/>
            <a:ext cx="2474591" cy="1429544"/>
          </a:xfrm>
        </p:spPr>
        <p:txBody>
          <a:bodyPr/>
          <a:lstStyle>
            <a:lvl1pPr>
              <a:lnSpc>
                <a:spcPct val="110000"/>
              </a:lnSpc>
              <a:defRPr sz="1800">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1B7E465D-4B5F-2DAE-57C4-590983308A95}"/>
              </a:ext>
            </a:extLst>
          </p:cNvPr>
          <p:cNvSpPr>
            <a:spLocks noGrp="1"/>
          </p:cNvSpPr>
          <p:nvPr>
            <p:ph type="body" sz="quarter" idx="11"/>
          </p:nvPr>
        </p:nvSpPr>
        <p:spPr>
          <a:xfrm>
            <a:off x="3333316" y="6021390"/>
            <a:ext cx="2475384" cy="571500"/>
          </a:xfrm>
        </p:spPr>
        <p:txBody>
          <a:bodyPr anchor="b"/>
          <a:lstStyle>
            <a:lvl1pPr>
              <a:lnSpc>
                <a:spcPct val="120000"/>
              </a:lnSpc>
              <a:spcBef>
                <a:spcPts val="0"/>
              </a:spcBef>
              <a:defRPr sz="800" b="0" i="0">
                <a:solidFill>
                  <a:schemeClr val="tx1"/>
                </a:solidFill>
                <a:latin typeface="IBM Plex Sans" panose="020B0503050203000203" pitchFamily="34" charset="0"/>
              </a:defRPr>
            </a:lvl1pPr>
            <a:lvl2pPr marL="73137" indent="-73137">
              <a:lnSpc>
                <a:spcPct val="120000"/>
              </a:lnSpc>
              <a:spcBef>
                <a:spcPts val="0"/>
              </a:spcBef>
              <a:defRPr sz="800" b="0" i="0">
                <a:solidFill>
                  <a:schemeClr val="tx1"/>
                </a:solidFill>
                <a:latin typeface="IBM Plex Sans" panose="020B0503050203000203" pitchFamily="34" charset="0"/>
              </a:defRPr>
            </a:lvl2pPr>
            <a:lvl3pPr marL="146274" indent="-73137">
              <a:lnSpc>
                <a:spcPct val="120000"/>
              </a:lnSpc>
              <a:spcBef>
                <a:spcPts val="0"/>
              </a:spcBef>
              <a:defRPr sz="800" b="0" i="0">
                <a:solidFill>
                  <a:schemeClr val="tx1"/>
                </a:solidFill>
                <a:latin typeface="IBM Plex Sans" panose="020B0503050203000203" pitchFamily="34" charset="0"/>
              </a:defRPr>
            </a:lvl3pPr>
            <a:lvl4pPr marL="219409" indent="-73137">
              <a:lnSpc>
                <a:spcPct val="120000"/>
              </a:lnSpc>
              <a:spcBef>
                <a:spcPts val="0"/>
              </a:spcBef>
              <a:defRPr sz="800" b="0" i="0">
                <a:solidFill>
                  <a:schemeClr val="tx1"/>
                </a:solidFill>
                <a:latin typeface="IBM Plex Sans" panose="020B0503050203000203" pitchFamily="34" charset="0"/>
              </a:defRPr>
            </a:lvl4pPr>
            <a:lvl5pPr>
              <a:lnSpc>
                <a:spcPct val="120000"/>
              </a:lnSpc>
              <a:spcBef>
                <a:spcPts val="0"/>
              </a:spcBef>
              <a:defRPr sz="8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6">
            <a:extLst>
              <a:ext uri="{FF2B5EF4-FFF2-40B4-BE49-F238E27FC236}">
                <a16:creationId xmlns:a16="http://schemas.microsoft.com/office/drawing/2014/main" id="{FDDE7F16-A938-0D17-3BFA-034F142A8082}"/>
              </a:ext>
            </a:extLst>
          </p:cNvPr>
          <p:cNvSpPr>
            <a:spLocks noGrp="1"/>
          </p:cNvSpPr>
          <p:nvPr>
            <p:ph type="body" sz="quarter" idx="12"/>
          </p:nvPr>
        </p:nvSpPr>
        <p:spPr>
          <a:xfrm>
            <a:off x="3333316" y="1166535"/>
            <a:ext cx="2475384" cy="4836520"/>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3F3FD8FB-143C-CB66-123C-0495EB1C33B7}"/>
              </a:ext>
            </a:extLst>
          </p:cNvPr>
          <p:cNvSpPr>
            <a:spLocks noGrp="1"/>
          </p:cNvSpPr>
          <p:nvPr>
            <p:ph type="body" sz="quarter" idx="13"/>
          </p:nvPr>
        </p:nvSpPr>
        <p:spPr>
          <a:xfrm>
            <a:off x="6380919" y="1167330"/>
            <a:ext cx="2476179" cy="4833423"/>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10">
            <a:extLst>
              <a:ext uri="{FF2B5EF4-FFF2-40B4-BE49-F238E27FC236}">
                <a16:creationId xmlns:a16="http://schemas.microsoft.com/office/drawing/2014/main" id="{BA1063D1-FD79-491C-791B-87858EA0CB85}"/>
              </a:ext>
            </a:extLst>
          </p:cNvPr>
          <p:cNvSpPr>
            <a:spLocks noGrp="1"/>
          </p:cNvSpPr>
          <p:nvPr>
            <p:ph type="body" sz="quarter" idx="14"/>
          </p:nvPr>
        </p:nvSpPr>
        <p:spPr>
          <a:xfrm>
            <a:off x="9428523" y="1166535"/>
            <a:ext cx="2476179" cy="4833423"/>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Slide Number">
            <a:extLst>
              <a:ext uri="{FF2B5EF4-FFF2-40B4-BE49-F238E27FC236}">
                <a16:creationId xmlns:a16="http://schemas.microsoft.com/office/drawing/2014/main" id="{85A7B871-06B9-0A3F-4D1D-A14D572C268D}"/>
              </a:ext>
            </a:extLst>
          </p:cNvPr>
          <p:cNvSpPr txBox="1">
            <a:spLocks noGrp="1"/>
          </p:cNvSpPr>
          <p:nvPr>
            <p:ph type="sldNum" sz="quarter" idx="4"/>
          </p:nvPr>
        </p:nvSpPr>
        <p:spPr>
          <a:xfrm>
            <a:off x="11767911" y="6469422"/>
            <a:ext cx="136791"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3" name="Footer Placeholder 3">
            <a:extLst>
              <a:ext uri="{FF2B5EF4-FFF2-40B4-BE49-F238E27FC236}">
                <a16:creationId xmlns:a16="http://schemas.microsoft.com/office/drawing/2014/main" id="{15DBF980-9C8F-3F7A-E896-C207BA2781B7}"/>
              </a:ext>
            </a:extLst>
          </p:cNvPr>
          <p:cNvSpPr>
            <a:spLocks noGrp="1"/>
          </p:cNvSpPr>
          <p:nvPr>
            <p:ph type="ftr" sz="quarter" idx="18"/>
          </p:nvPr>
        </p:nvSpPr>
        <p:spPr>
          <a:xfrm>
            <a:off x="284127" y="6402119"/>
            <a:ext cx="2477765" cy="190500"/>
          </a:xfrm>
        </p:spPr>
        <p:txBody>
          <a:bodyPr/>
          <a:lstStyle/>
          <a:p>
            <a:endParaRPr lang="en-US" dirty="0"/>
          </a:p>
        </p:txBody>
      </p:sp>
    </p:spTree>
    <p:extLst>
      <p:ext uri="{BB962C8B-B14F-4D97-AF65-F5344CB8AC3E}">
        <p14:creationId xmlns:p14="http://schemas.microsoft.com/office/powerpoint/2010/main" val="1729860999"/>
      </p:ext>
    </p:extLst>
  </p:cSld>
  <p:clrMapOvr>
    <a:masterClrMapping/>
  </p:clrMapOvr>
  <p:transition spd="med"/>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Data, 2 callouts, horizontal">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3D81813D-DA09-FCA0-D570-1E2D428C59E9}"/>
              </a:ext>
            </a:extLst>
          </p:cNvPr>
          <p:cNvCxnSpPr/>
          <p:nvPr userDrawn="1"/>
        </p:nvCxnSpPr>
        <p:spPr bwMode="auto">
          <a:xfrm>
            <a:off x="284127" y="3048000"/>
            <a:ext cx="11620575"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2" name="Title 1">
            <a:extLst>
              <a:ext uri="{FF2B5EF4-FFF2-40B4-BE49-F238E27FC236}">
                <a16:creationId xmlns:a16="http://schemas.microsoft.com/office/drawing/2014/main" id="{D4B48808-B77B-7E67-E7EA-BCC945D4D51B}"/>
              </a:ext>
            </a:extLst>
          </p:cNvPr>
          <p:cNvSpPr>
            <a:spLocks noGrp="1"/>
          </p:cNvSpPr>
          <p:nvPr>
            <p:ph type="title" hasCustomPrompt="1"/>
          </p:nvPr>
        </p:nvSpPr>
        <p:spPr>
          <a:xfrm>
            <a:off x="287302" y="201169"/>
            <a:ext cx="2474591" cy="2667795"/>
          </a:xfrm>
        </p:spPr>
        <p:txBody>
          <a:bodyPr/>
          <a:lstStyle>
            <a:lvl1pPr>
              <a:lnSpc>
                <a:spcPct val="100000"/>
              </a:lnSpc>
              <a:defRPr sz="4299">
                <a:solidFill>
                  <a:schemeClr val="accent1"/>
                </a:solidFill>
              </a:defRPr>
            </a:lvl1pPr>
          </a:lstStyle>
          <a:p>
            <a:r>
              <a:rPr lang="en-US" dirty="0"/>
              <a:t>+000%</a:t>
            </a:r>
          </a:p>
        </p:txBody>
      </p:sp>
      <p:sp>
        <p:nvSpPr>
          <p:cNvPr id="5" name="Text Placeholder 4">
            <a:extLst>
              <a:ext uri="{FF2B5EF4-FFF2-40B4-BE49-F238E27FC236}">
                <a16:creationId xmlns:a16="http://schemas.microsoft.com/office/drawing/2014/main" id="{88378CF2-9CD6-2749-A489-08A4608D0BDA}"/>
              </a:ext>
            </a:extLst>
          </p:cNvPr>
          <p:cNvSpPr>
            <a:spLocks noGrp="1"/>
          </p:cNvSpPr>
          <p:nvPr>
            <p:ph type="body" sz="quarter" idx="11"/>
          </p:nvPr>
        </p:nvSpPr>
        <p:spPr>
          <a:xfrm>
            <a:off x="3333316" y="201169"/>
            <a:ext cx="5523781" cy="2667795"/>
          </a:xfrm>
        </p:spPr>
        <p:txBody>
          <a:bodyPr/>
          <a:lstStyle>
            <a:lvl1pPr>
              <a:lnSpc>
                <a:spcPct val="100000"/>
              </a:lnSpc>
              <a:spcBef>
                <a:spcPts val="0"/>
              </a:spcBef>
              <a:defRPr sz="4299">
                <a:solidFill>
                  <a:schemeClr val="tx1"/>
                </a:solidFill>
              </a:defRPr>
            </a:lvl1pPr>
            <a:lvl2pPr marL="393109" indent="-393109">
              <a:lnSpc>
                <a:spcPct val="100000"/>
              </a:lnSpc>
              <a:spcBef>
                <a:spcPts val="0"/>
              </a:spcBef>
              <a:defRPr sz="4299">
                <a:solidFill>
                  <a:schemeClr val="tx1"/>
                </a:solidFill>
              </a:defRPr>
            </a:lvl2pPr>
            <a:lvl3pPr marL="749649" indent="-393109">
              <a:lnSpc>
                <a:spcPct val="100000"/>
              </a:lnSpc>
              <a:spcBef>
                <a:spcPts val="0"/>
              </a:spcBef>
              <a:defRPr sz="4299">
                <a:solidFill>
                  <a:schemeClr val="tx1"/>
                </a:solidFill>
              </a:defRPr>
            </a:lvl3pPr>
            <a:lvl4pPr marL="1142758" indent="-393109">
              <a:lnSpc>
                <a:spcPct val="100000"/>
              </a:lnSpc>
              <a:spcBef>
                <a:spcPts val="0"/>
              </a:spcBef>
              <a:defRPr sz="4299">
                <a:solidFill>
                  <a:schemeClr val="tx1"/>
                </a:solidFill>
              </a:defRPr>
            </a:lvl4pPr>
            <a:lvl5pPr>
              <a:lnSpc>
                <a:spcPct val="100000"/>
              </a:lnSpc>
              <a:spcBef>
                <a:spcPts val="0"/>
              </a:spcBef>
              <a:defRPr sz="4299">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A16C1F9D-1D2C-5BDA-E821-35CB4A8708F5}"/>
              </a:ext>
            </a:extLst>
          </p:cNvPr>
          <p:cNvSpPr>
            <a:spLocks noGrp="1"/>
          </p:cNvSpPr>
          <p:nvPr>
            <p:ph type="body" sz="quarter" idx="12" hasCustomPrompt="1"/>
          </p:nvPr>
        </p:nvSpPr>
        <p:spPr>
          <a:xfrm>
            <a:off x="287302" y="3238500"/>
            <a:ext cx="2474591" cy="2667000"/>
          </a:xfrm>
        </p:spPr>
        <p:txBody>
          <a:bodyPr/>
          <a:lstStyle>
            <a:lvl1pPr>
              <a:lnSpc>
                <a:spcPct val="100000"/>
              </a:lnSpc>
              <a:defRPr sz="4299">
                <a:solidFill>
                  <a:schemeClr val="accent1"/>
                </a:solidFill>
              </a:defRPr>
            </a:lvl1pPr>
            <a:lvl2pPr>
              <a:lnSpc>
                <a:spcPct val="100000"/>
              </a:lnSpc>
              <a:defRPr sz="4299">
                <a:solidFill>
                  <a:schemeClr val="accent1"/>
                </a:solidFill>
              </a:defRPr>
            </a:lvl2pPr>
            <a:lvl3pPr>
              <a:lnSpc>
                <a:spcPct val="100000"/>
              </a:lnSpc>
              <a:defRPr sz="4299">
                <a:solidFill>
                  <a:schemeClr val="accent1"/>
                </a:solidFill>
              </a:defRPr>
            </a:lvl3pPr>
            <a:lvl4pPr>
              <a:lnSpc>
                <a:spcPct val="100000"/>
              </a:lnSpc>
              <a:defRPr sz="4299">
                <a:solidFill>
                  <a:schemeClr val="accent1"/>
                </a:solidFill>
              </a:defRPr>
            </a:lvl4pPr>
            <a:lvl5pPr>
              <a:lnSpc>
                <a:spcPct val="100000"/>
              </a:lnSpc>
              <a:defRPr sz="4299">
                <a:solidFill>
                  <a:schemeClr val="accent1"/>
                </a:solidFill>
              </a:defRPr>
            </a:lvl5pPr>
          </a:lstStyle>
          <a:p>
            <a:pPr lvl="0"/>
            <a:r>
              <a:rPr lang="en-US" dirty="0"/>
              <a:t>+000M</a:t>
            </a:r>
          </a:p>
        </p:txBody>
      </p:sp>
      <p:sp>
        <p:nvSpPr>
          <p:cNvPr id="11" name="Text Placeholder 10">
            <a:extLst>
              <a:ext uri="{FF2B5EF4-FFF2-40B4-BE49-F238E27FC236}">
                <a16:creationId xmlns:a16="http://schemas.microsoft.com/office/drawing/2014/main" id="{2C97FE8A-75E3-6FC8-02DD-50E0A4C8C958}"/>
              </a:ext>
            </a:extLst>
          </p:cNvPr>
          <p:cNvSpPr>
            <a:spLocks noGrp="1"/>
          </p:cNvSpPr>
          <p:nvPr>
            <p:ph type="body" sz="quarter" idx="13"/>
          </p:nvPr>
        </p:nvSpPr>
        <p:spPr>
          <a:xfrm>
            <a:off x="3333316" y="3238500"/>
            <a:ext cx="5523781" cy="2667000"/>
          </a:xfrm>
        </p:spPr>
        <p:txBody>
          <a:bodyPr/>
          <a:lstStyle>
            <a:lvl1pPr>
              <a:lnSpc>
                <a:spcPct val="100000"/>
              </a:lnSpc>
              <a:spcBef>
                <a:spcPts val="0"/>
              </a:spcBef>
              <a:defRPr sz="4299">
                <a:solidFill>
                  <a:schemeClr val="tx1"/>
                </a:solidFill>
              </a:defRPr>
            </a:lvl1pPr>
            <a:lvl2pPr marL="393109" indent="-393109">
              <a:lnSpc>
                <a:spcPct val="100000"/>
              </a:lnSpc>
              <a:spcBef>
                <a:spcPts val="0"/>
              </a:spcBef>
              <a:defRPr sz="4299">
                <a:solidFill>
                  <a:schemeClr val="tx1"/>
                </a:solidFill>
              </a:defRPr>
            </a:lvl2pPr>
            <a:lvl3pPr marL="749649" indent="-393109">
              <a:lnSpc>
                <a:spcPct val="100000"/>
              </a:lnSpc>
              <a:spcBef>
                <a:spcPts val="0"/>
              </a:spcBef>
              <a:defRPr sz="4299">
                <a:solidFill>
                  <a:schemeClr val="tx1"/>
                </a:solidFill>
              </a:defRPr>
            </a:lvl3pPr>
            <a:lvl4pPr marL="1142758" indent="-393109">
              <a:lnSpc>
                <a:spcPct val="100000"/>
              </a:lnSpc>
              <a:spcBef>
                <a:spcPts val="0"/>
              </a:spcBef>
              <a:defRPr sz="4299">
                <a:solidFill>
                  <a:schemeClr val="tx1"/>
                </a:solidFill>
              </a:defRPr>
            </a:lvl4pPr>
            <a:lvl5pPr>
              <a:lnSpc>
                <a:spcPct val="100000"/>
              </a:lnSpc>
              <a:spcBef>
                <a:spcPts val="0"/>
              </a:spcBef>
              <a:defRPr sz="4299">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Slide Number">
            <a:extLst>
              <a:ext uri="{FF2B5EF4-FFF2-40B4-BE49-F238E27FC236}">
                <a16:creationId xmlns:a16="http://schemas.microsoft.com/office/drawing/2014/main" id="{B3EE9E1A-5619-752E-836B-A127FD2C7D75}"/>
              </a:ext>
            </a:extLst>
          </p:cNvPr>
          <p:cNvSpPr txBox="1">
            <a:spLocks noGrp="1"/>
          </p:cNvSpPr>
          <p:nvPr>
            <p:ph type="sldNum" sz="quarter" idx="4"/>
          </p:nvPr>
        </p:nvSpPr>
        <p:spPr>
          <a:xfrm>
            <a:off x="11767911" y="6469422"/>
            <a:ext cx="136791"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3" name="Footer Placeholder 3">
            <a:extLst>
              <a:ext uri="{FF2B5EF4-FFF2-40B4-BE49-F238E27FC236}">
                <a16:creationId xmlns:a16="http://schemas.microsoft.com/office/drawing/2014/main" id="{0837D060-1DA4-2AC5-AC63-E1AFDD16370F}"/>
              </a:ext>
            </a:extLst>
          </p:cNvPr>
          <p:cNvSpPr>
            <a:spLocks noGrp="1"/>
          </p:cNvSpPr>
          <p:nvPr>
            <p:ph type="ftr" sz="quarter" idx="18"/>
          </p:nvPr>
        </p:nvSpPr>
        <p:spPr>
          <a:xfrm>
            <a:off x="284127" y="6402119"/>
            <a:ext cx="2477765" cy="190500"/>
          </a:xfrm>
        </p:spPr>
        <p:txBody>
          <a:bodyPr/>
          <a:lstStyle/>
          <a:p>
            <a:endParaRPr lang="en-US" dirty="0"/>
          </a:p>
        </p:txBody>
      </p:sp>
    </p:spTree>
    <p:extLst>
      <p:ext uri="{BB962C8B-B14F-4D97-AF65-F5344CB8AC3E}">
        <p14:creationId xmlns:p14="http://schemas.microsoft.com/office/powerpoint/2010/main" val="500544400"/>
      </p:ext>
    </p:extLst>
  </p:cSld>
  <p:clrMapOvr>
    <a:masterClrMapping/>
  </p:clrMapOvr>
  <p:transition spd="med"/>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Data, 3 callouts, horizontal">
    <p:bg>
      <p:bgPr>
        <a:solidFill>
          <a:schemeClr val="bg1"/>
        </a:solidFill>
        <a:effectLst/>
      </p:bgPr>
    </p:bg>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687931BB-B3EF-829C-B354-B048514D5138}"/>
              </a:ext>
            </a:extLst>
          </p:cNvPr>
          <p:cNvCxnSpPr/>
          <p:nvPr userDrawn="1"/>
        </p:nvCxnSpPr>
        <p:spPr bwMode="auto">
          <a:xfrm>
            <a:off x="3333316" y="4095751"/>
            <a:ext cx="8571384"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1103109C-6DA9-8F27-B4B1-EE276442E489}"/>
              </a:ext>
            </a:extLst>
          </p:cNvPr>
          <p:cNvCxnSpPr/>
          <p:nvPr userDrawn="1"/>
        </p:nvCxnSpPr>
        <p:spPr bwMode="auto">
          <a:xfrm>
            <a:off x="3333316" y="2000251"/>
            <a:ext cx="8571384"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6" name="Text Placeholder 15">
            <a:extLst>
              <a:ext uri="{FF2B5EF4-FFF2-40B4-BE49-F238E27FC236}">
                <a16:creationId xmlns:a16="http://schemas.microsoft.com/office/drawing/2014/main" id="{BBB79390-98CC-5F62-D373-F6646F767DD0}"/>
              </a:ext>
            </a:extLst>
          </p:cNvPr>
          <p:cNvSpPr>
            <a:spLocks noGrp="1"/>
          </p:cNvSpPr>
          <p:nvPr>
            <p:ph type="body" sz="quarter" idx="15" hasCustomPrompt="1"/>
          </p:nvPr>
        </p:nvSpPr>
        <p:spPr>
          <a:xfrm>
            <a:off x="3333316" y="205740"/>
            <a:ext cx="2475384" cy="1429544"/>
          </a:xfrm>
        </p:spPr>
        <p:txBody>
          <a:bodyPr/>
          <a:lstStyle>
            <a:lvl1pPr>
              <a:lnSpc>
                <a:spcPct val="90000"/>
              </a:lnSpc>
              <a:defRPr sz="6499">
                <a:solidFill>
                  <a:schemeClr val="accent1"/>
                </a:solidFill>
              </a:defRPr>
            </a:lvl1pPr>
            <a:lvl2pPr marL="0" indent="0">
              <a:buNone/>
              <a:defRPr/>
            </a:lvl2pPr>
          </a:lstStyle>
          <a:p>
            <a:r>
              <a:rPr lang="en-US" dirty="0"/>
              <a:t>00%</a:t>
            </a:r>
          </a:p>
        </p:txBody>
      </p:sp>
      <p:sp>
        <p:nvSpPr>
          <p:cNvPr id="2" name="Title 1">
            <a:extLst>
              <a:ext uri="{FF2B5EF4-FFF2-40B4-BE49-F238E27FC236}">
                <a16:creationId xmlns:a16="http://schemas.microsoft.com/office/drawing/2014/main" id="{5D26D02D-89A9-0455-FACB-7B6D03346E4C}"/>
              </a:ext>
            </a:extLst>
          </p:cNvPr>
          <p:cNvSpPr>
            <a:spLocks noGrp="1"/>
          </p:cNvSpPr>
          <p:nvPr>
            <p:ph type="title"/>
          </p:nvPr>
        </p:nvSpPr>
        <p:spPr>
          <a:xfrm>
            <a:off x="288000" y="288036"/>
            <a:ext cx="2474591" cy="1429544"/>
          </a:xfrm>
        </p:spPr>
        <p:txBody>
          <a:bodyPr/>
          <a:lstStyle>
            <a:lvl1pPr>
              <a:lnSpc>
                <a:spcPct val="110000"/>
              </a:lnSpc>
              <a:defRPr sz="1800">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1B7E465D-4B5F-2DAE-57C4-590983308A95}"/>
              </a:ext>
            </a:extLst>
          </p:cNvPr>
          <p:cNvSpPr>
            <a:spLocks noGrp="1"/>
          </p:cNvSpPr>
          <p:nvPr>
            <p:ph type="body" sz="quarter" idx="11"/>
          </p:nvPr>
        </p:nvSpPr>
        <p:spPr>
          <a:xfrm>
            <a:off x="3333316" y="6021390"/>
            <a:ext cx="2475384" cy="571500"/>
          </a:xfrm>
        </p:spPr>
        <p:txBody>
          <a:bodyPr anchor="b"/>
          <a:lstStyle>
            <a:lvl1pPr>
              <a:lnSpc>
                <a:spcPct val="120000"/>
              </a:lnSpc>
              <a:spcBef>
                <a:spcPts val="0"/>
              </a:spcBef>
              <a:defRPr sz="800" b="0" i="0">
                <a:solidFill>
                  <a:schemeClr val="tx1"/>
                </a:solidFill>
                <a:latin typeface="IBM Plex Sans" panose="020B0503050203000203" pitchFamily="34" charset="0"/>
              </a:defRPr>
            </a:lvl1pPr>
            <a:lvl2pPr>
              <a:lnSpc>
                <a:spcPct val="120000"/>
              </a:lnSpc>
              <a:spcBef>
                <a:spcPts val="0"/>
              </a:spcBef>
              <a:defRPr sz="800" b="0" i="0">
                <a:solidFill>
                  <a:schemeClr val="tx1"/>
                </a:solidFill>
                <a:latin typeface="IBM Plex Sans" panose="020B0503050203000203" pitchFamily="34" charset="0"/>
              </a:defRPr>
            </a:lvl2pPr>
            <a:lvl3pPr>
              <a:lnSpc>
                <a:spcPct val="120000"/>
              </a:lnSpc>
              <a:spcBef>
                <a:spcPts val="0"/>
              </a:spcBef>
              <a:defRPr sz="800" b="0" i="0">
                <a:solidFill>
                  <a:schemeClr val="tx1"/>
                </a:solidFill>
                <a:latin typeface="IBM Plex Sans" panose="020B0503050203000203" pitchFamily="34" charset="0"/>
              </a:defRPr>
            </a:lvl3pPr>
            <a:lvl4pPr>
              <a:lnSpc>
                <a:spcPct val="120000"/>
              </a:lnSpc>
              <a:spcBef>
                <a:spcPts val="0"/>
              </a:spcBef>
              <a:defRPr sz="800" b="0" i="0">
                <a:solidFill>
                  <a:schemeClr val="tx1"/>
                </a:solidFill>
                <a:latin typeface="IBM Plex Sans" panose="020B0503050203000203" pitchFamily="34" charset="0"/>
              </a:defRPr>
            </a:lvl4pPr>
            <a:lvl5pPr>
              <a:lnSpc>
                <a:spcPct val="120000"/>
              </a:lnSpc>
              <a:spcBef>
                <a:spcPts val="0"/>
              </a:spcBef>
              <a:defRPr sz="800" b="0" i="0">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6">
            <a:extLst>
              <a:ext uri="{FF2B5EF4-FFF2-40B4-BE49-F238E27FC236}">
                <a16:creationId xmlns:a16="http://schemas.microsoft.com/office/drawing/2014/main" id="{FDDE7F16-A938-0D17-3BFA-034F142A8082}"/>
              </a:ext>
            </a:extLst>
          </p:cNvPr>
          <p:cNvSpPr>
            <a:spLocks noGrp="1"/>
          </p:cNvSpPr>
          <p:nvPr>
            <p:ph type="body" sz="quarter" idx="12"/>
          </p:nvPr>
        </p:nvSpPr>
        <p:spPr>
          <a:xfrm>
            <a:off x="6380919" y="288036"/>
            <a:ext cx="3809504" cy="1429544"/>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3F3FD8FB-143C-CB66-123C-0495EB1C33B7}"/>
              </a:ext>
            </a:extLst>
          </p:cNvPr>
          <p:cNvSpPr>
            <a:spLocks noGrp="1"/>
          </p:cNvSpPr>
          <p:nvPr>
            <p:ph type="body" sz="quarter" idx="13"/>
          </p:nvPr>
        </p:nvSpPr>
        <p:spPr>
          <a:xfrm>
            <a:off x="6380919" y="2190751"/>
            <a:ext cx="3809504" cy="1428751"/>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10">
            <a:extLst>
              <a:ext uri="{FF2B5EF4-FFF2-40B4-BE49-F238E27FC236}">
                <a16:creationId xmlns:a16="http://schemas.microsoft.com/office/drawing/2014/main" id="{BA1063D1-FD79-491C-791B-87858EA0CB85}"/>
              </a:ext>
            </a:extLst>
          </p:cNvPr>
          <p:cNvSpPr>
            <a:spLocks noGrp="1"/>
          </p:cNvSpPr>
          <p:nvPr>
            <p:ph type="body" sz="quarter" idx="14"/>
          </p:nvPr>
        </p:nvSpPr>
        <p:spPr>
          <a:xfrm>
            <a:off x="6380919" y="4286251"/>
            <a:ext cx="3809504" cy="1428751"/>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Text Placeholder 17">
            <a:extLst>
              <a:ext uri="{FF2B5EF4-FFF2-40B4-BE49-F238E27FC236}">
                <a16:creationId xmlns:a16="http://schemas.microsoft.com/office/drawing/2014/main" id="{3516E6B1-7020-1EA5-CDD4-B1FC6CE2740C}"/>
              </a:ext>
            </a:extLst>
          </p:cNvPr>
          <p:cNvSpPr>
            <a:spLocks noGrp="1"/>
          </p:cNvSpPr>
          <p:nvPr>
            <p:ph type="body" sz="quarter" idx="16" hasCustomPrompt="1"/>
          </p:nvPr>
        </p:nvSpPr>
        <p:spPr>
          <a:xfrm>
            <a:off x="3333316" y="2093977"/>
            <a:ext cx="2475384" cy="1428755"/>
          </a:xfrm>
        </p:spPr>
        <p:txBody>
          <a:bodyPr/>
          <a:lstStyle>
            <a:lvl1pPr>
              <a:lnSpc>
                <a:spcPct val="90000"/>
              </a:lnSpc>
              <a:defRPr sz="6499">
                <a:solidFill>
                  <a:schemeClr val="accent1"/>
                </a:solidFill>
              </a:defRPr>
            </a:lvl1pPr>
          </a:lstStyle>
          <a:p>
            <a:r>
              <a:rPr lang="en-US" dirty="0"/>
              <a:t>00%</a:t>
            </a:r>
          </a:p>
        </p:txBody>
      </p:sp>
      <p:sp>
        <p:nvSpPr>
          <p:cNvPr id="20" name="Text Placeholder 19">
            <a:extLst>
              <a:ext uri="{FF2B5EF4-FFF2-40B4-BE49-F238E27FC236}">
                <a16:creationId xmlns:a16="http://schemas.microsoft.com/office/drawing/2014/main" id="{AC11D906-6DD0-910D-48BA-0C197C90AA45}"/>
              </a:ext>
            </a:extLst>
          </p:cNvPr>
          <p:cNvSpPr>
            <a:spLocks noGrp="1"/>
          </p:cNvSpPr>
          <p:nvPr>
            <p:ph type="body" sz="quarter" idx="17" hasCustomPrompt="1"/>
          </p:nvPr>
        </p:nvSpPr>
        <p:spPr>
          <a:xfrm>
            <a:off x="3333319" y="4201669"/>
            <a:ext cx="2475383" cy="1428755"/>
          </a:xfrm>
        </p:spPr>
        <p:txBody>
          <a:bodyPr/>
          <a:lstStyle>
            <a:lvl1pPr>
              <a:lnSpc>
                <a:spcPct val="90000"/>
              </a:lnSpc>
              <a:defRPr sz="6499">
                <a:solidFill>
                  <a:schemeClr val="accent1"/>
                </a:solidFill>
              </a:defRPr>
            </a:lvl1pPr>
          </a:lstStyle>
          <a:p>
            <a:r>
              <a:rPr lang="en-US" dirty="0"/>
              <a:t>00%</a:t>
            </a:r>
          </a:p>
        </p:txBody>
      </p:sp>
      <p:sp>
        <p:nvSpPr>
          <p:cNvPr id="6" name="Slide Number">
            <a:extLst>
              <a:ext uri="{FF2B5EF4-FFF2-40B4-BE49-F238E27FC236}">
                <a16:creationId xmlns:a16="http://schemas.microsoft.com/office/drawing/2014/main" id="{022EFDDC-A614-EFF6-CE30-E60F4DB9F755}"/>
              </a:ext>
            </a:extLst>
          </p:cNvPr>
          <p:cNvSpPr txBox="1">
            <a:spLocks noGrp="1"/>
          </p:cNvSpPr>
          <p:nvPr>
            <p:ph type="sldNum" sz="quarter" idx="4"/>
          </p:nvPr>
        </p:nvSpPr>
        <p:spPr>
          <a:xfrm>
            <a:off x="11767911" y="6469422"/>
            <a:ext cx="136791"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3" name="Footer Placeholder 3">
            <a:extLst>
              <a:ext uri="{FF2B5EF4-FFF2-40B4-BE49-F238E27FC236}">
                <a16:creationId xmlns:a16="http://schemas.microsoft.com/office/drawing/2014/main" id="{75C67502-D618-DC10-9CCC-905693ABB58E}"/>
              </a:ext>
            </a:extLst>
          </p:cNvPr>
          <p:cNvSpPr>
            <a:spLocks noGrp="1"/>
          </p:cNvSpPr>
          <p:nvPr>
            <p:ph type="ftr" sz="quarter" idx="18"/>
          </p:nvPr>
        </p:nvSpPr>
        <p:spPr>
          <a:xfrm>
            <a:off x="284127" y="6402119"/>
            <a:ext cx="2477765" cy="190500"/>
          </a:xfrm>
        </p:spPr>
        <p:txBody>
          <a:bodyPr/>
          <a:lstStyle/>
          <a:p>
            <a:endParaRPr lang="en-US" dirty="0"/>
          </a:p>
        </p:txBody>
      </p:sp>
    </p:spTree>
    <p:extLst>
      <p:ext uri="{BB962C8B-B14F-4D97-AF65-F5344CB8AC3E}">
        <p14:creationId xmlns:p14="http://schemas.microsoft.com/office/powerpoint/2010/main" val="868872080"/>
      </p:ext>
    </p:extLst>
  </p:cSld>
  <p:clrMapOvr>
    <a:masterClrMapping/>
  </p:clrMapOvr>
  <p:transition spd="med"/>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ext, 4 columns ">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288000" y="288037"/>
            <a:ext cx="2474591" cy="762795"/>
          </a:xfrm>
        </p:spPr>
        <p:txBody>
          <a:bodyPr/>
          <a:lstStyle>
            <a:lvl1pPr>
              <a:lnSpc>
                <a:spcPct val="110000"/>
              </a:lnSpc>
              <a:defRPr sz="1400">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1C17B282-9F6A-839A-442D-69BC9DF3749A}"/>
              </a:ext>
            </a:extLst>
          </p:cNvPr>
          <p:cNvSpPr>
            <a:spLocks noGrp="1"/>
          </p:cNvSpPr>
          <p:nvPr>
            <p:ph type="body" sz="quarter" idx="11"/>
          </p:nvPr>
        </p:nvSpPr>
        <p:spPr>
          <a:xfrm>
            <a:off x="288000" y="1714501"/>
            <a:ext cx="2477765" cy="4286251"/>
          </a:xfrm>
        </p:spPr>
        <p:txBody>
          <a:bodyPr/>
          <a:lstStyle>
            <a:lvl1pPr>
              <a:spcBef>
                <a:spcPts val="0"/>
              </a:spcBef>
              <a:defRPr sz="1000" b="0" i="0">
                <a:solidFill>
                  <a:schemeClr val="tx1"/>
                </a:solidFill>
                <a:latin typeface="IBM Plex Sans" panose="020B0503050203000203" pitchFamily="34" charset="0"/>
              </a:defRPr>
            </a:lvl1pPr>
            <a:lvl2pPr marL="91420" indent="-91420">
              <a:spcBef>
                <a:spcPts val="0"/>
              </a:spcBef>
              <a:defRPr sz="1000" b="0" i="0">
                <a:solidFill>
                  <a:schemeClr val="tx1"/>
                </a:solidFill>
                <a:latin typeface="IBM Plex Sans" panose="020B0503050203000203" pitchFamily="34" charset="0"/>
              </a:defRPr>
            </a:lvl2pPr>
            <a:lvl3pPr marL="182842" indent="-91420">
              <a:spcBef>
                <a:spcPts val="0"/>
              </a:spcBef>
              <a:defRPr sz="1000" b="0" i="0">
                <a:solidFill>
                  <a:schemeClr val="tx1"/>
                </a:solidFill>
                <a:latin typeface="IBM Plex Sans" panose="020B0503050203000203" pitchFamily="34" charset="0"/>
              </a:defRPr>
            </a:lvl3pPr>
            <a:lvl4pPr marL="274262" indent="-91420">
              <a:spcBef>
                <a:spcPts val="0"/>
              </a:spcBef>
              <a:defRPr sz="1000" b="0" i="0">
                <a:solidFill>
                  <a:schemeClr val="tx1"/>
                </a:solidFill>
                <a:latin typeface="IBM Plex Sans" panose="020B0503050203000203" pitchFamily="34" charset="0"/>
              </a:defRPr>
            </a:lvl4pPr>
            <a:lvl5pPr>
              <a:spcBef>
                <a:spcPts val="0"/>
              </a:spcBef>
              <a:defRPr sz="1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3333316" y="1714501"/>
            <a:ext cx="2475384" cy="4286251"/>
          </a:xfrm>
        </p:spPr>
        <p:txBody>
          <a:bodyPr/>
          <a:lstStyle>
            <a:lvl1pPr>
              <a:spcBef>
                <a:spcPts val="0"/>
              </a:spcBef>
              <a:defRPr sz="1000" b="0" i="0">
                <a:solidFill>
                  <a:schemeClr val="tx1"/>
                </a:solidFill>
                <a:latin typeface="IBM Plex Sans" panose="020B0503050203000203" pitchFamily="34" charset="0"/>
              </a:defRPr>
            </a:lvl1pPr>
            <a:lvl2pPr marL="91420" indent="-91420">
              <a:spcBef>
                <a:spcPts val="0"/>
              </a:spcBef>
              <a:defRPr sz="1000" b="0" i="0">
                <a:solidFill>
                  <a:schemeClr val="tx1"/>
                </a:solidFill>
                <a:latin typeface="IBM Plex Sans" panose="020B0503050203000203" pitchFamily="34" charset="0"/>
              </a:defRPr>
            </a:lvl2pPr>
            <a:lvl3pPr marL="182842" indent="-91420">
              <a:spcBef>
                <a:spcPts val="0"/>
              </a:spcBef>
              <a:defRPr sz="1000" b="0" i="0">
                <a:solidFill>
                  <a:schemeClr val="tx1"/>
                </a:solidFill>
                <a:latin typeface="IBM Plex Sans" panose="020B0503050203000203" pitchFamily="34" charset="0"/>
              </a:defRPr>
            </a:lvl3pPr>
            <a:lvl4pPr marL="274262" indent="-91420">
              <a:spcBef>
                <a:spcPts val="0"/>
              </a:spcBef>
              <a:defRPr sz="1000" b="0" i="0">
                <a:solidFill>
                  <a:schemeClr val="tx1"/>
                </a:solidFill>
                <a:latin typeface="IBM Plex Sans" panose="020B0503050203000203" pitchFamily="34" charset="0"/>
              </a:defRPr>
            </a:lvl4pPr>
            <a:lvl5pPr>
              <a:spcBef>
                <a:spcPts val="0"/>
              </a:spcBef>
              <a:defRPr sz="1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6380919" y="1714501"/>
            <a:ext cx="2476179" cy="4286251"/>
          </a:xfrm>
        </p:spPr>
        <p:txBody>
          <a:bodyPr/>
          <a:lstStyle>
            <a:lvl1pPr>
              <a:spcBef>
                <a:spcPts val="0"/>
              </a:spcBef>
              <a:defRPr sz="1000" b="0" i="0">
                <a:solidFill>
                  <a:schemeClr val="tx1"/>
                </a:solidFill>
                <a:latin typeface="IBM Plex Sans" panose="020B0503050203000203" pitchFamily="34" charset="0"/>
              </a:defRPr>
            </a:lvl1pPr>
            <a:lvl2pPr marL="91420" indent="-91420">
              <a:spcBef>
                <a:spcPts val="0"/>
              </a:spcBef>
              <a:defRPr sz="1000" b="0" i="0">
                <a:solidFill>
                  <a:schemeClr val="tx1"/>
                </a:solidFill>
                <a:latin typeface="IBM Plex Sans" panose="020B0503050203000203" pitchFamily="34" charset="0"/>
              </a:defRPr>
            </a:lvl2pPr>
            <a:lvl3pPr marL="182842" indent="-91420">
              <a:spcBef>
                <a:spcPts val="0"/>
              </a:spcBef>
              <a:defRPr sz="1000" b="0" i="0">
                <a:solidFill>
                  <a:schemeClr val="tx1"/>
                </a:solidFill>
                <a:latin typeface="IBM Plex Sans" panose="020B0503050203000203" pitchFamily="34" charset="0"/>
              </a:defRPr>
            </a:lvl3pPr>
            <a:lvl4pPr marL="274262" indent="-91420">
              <a:spcBef>
                <a:spcPts val="0"/>
              </a:spcBef>
              <a:defRPr sz="1000" b="0" i="0">
                <a:solidFill>
                  <a:schemeClr val="tx1"/>
                </a:solidFill>
                <a:latin typeface="IBM Plex Sans" panose="020B0503050203000203" pitchFamily="34" charset="0"/>
              </a:defRPr>
            </a:lvl4pPr>
            <a:lvl5pPr>
              <a:spcBef>
                <a:spcPts val="0"/>
              </a:spcBef>
              <a:defRPr sz="1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10">
            <a:extLst>
              <a:ext uri="{FF2B5EF4-FFF2-40B4-BE49-F238E27FC236}">
                <a16:creationId xmlns:a16="http://schemas.microsoft.com/office/drawing/2014/main" id="{1E0D5184-93C0-B658-7967-FBC78C38A518}"/>
              </a:ext>
            </a:extLst>
          </p:cNvPr>
          <p:cNvSpPr>
            <a:spLocks noGrp="1"/>
          </p:cNvSpPr>
          <p:nvPr>
            <p:ph type="body" sz="quarter" idx="14"/>
          </p:nvPr>
        </p:nvSpPr>
        <p:spPr>
          <a:xfrm>
            <a:off x="9428523" y="1714501"/>
            <a:ext cx="2479352" cy="4286251"/>
          </a:xfrm>
        </p:spPr>
        <p:txBody>
          <a:bodyPr/>
          <a:lstStyle>
            <a:lvl1pPr>
              <a:spcBef>
                <a:spcPts val="0"/>
              </a:spcBef>
              <a:defRPr sz="1000" b="0" i="0">
                <a:solidFill>
                  <a:schemeClr val="tx1"/>
                </a:solidFill>
                <a:latin typeface="IBM Plex Sans" panose="020B0503050203000203" pitchFamily="34" charset="0"/>
              </a:defRPr>
            </a:lvl1pPr>
            <a:lvl2pPr marL="91420" indent="-91420">
              <a:spcBef>
                <a:spcPts val="0"/>
              </a:spcBef>
              <a:defRPr sz="1000" b="0" i="0">
                <a:solidFill>
                  <a:schemeClr val="tx1"/>
                </a:solidFill>
                <a:latin typeface="IBM Plex Sans" panose="020B0503050203000203" pitchFamily="34" charset="0"/>
              </a:defRPr>
            </a:lvl2pPr>
            <a:lvl3pPr marL="182842" indent="-91420">
              <a:spcBef>
                <a:spcPts val="0"/>
              </a:spcBef>
              <a:defRPr sz="1000" b="0" i="0">
                <a:solidFill>
                  <a:schemeClr val="tx1"/>
                </a:solidFill>
                <a:latin typeface="IBM Plex Sans" panose="020B0503050203000203" pitchFamily="34" charset="0"/>
              </a:defRPr>
            </a:lvl3pPr>
            <a:lvl4pPr marL="274262" indent="-91420">
              <a:spcBef>
                <a:spcPts val="0"/>
              </a:spcBef>
              <a:defRPr sz="1000" b="0" i="0">
                <a:solidFill>
                  <a:schemeClr val="tx1"/>
                </a:solidFill>
                <a:latin typeface="IBM Plex Sans" panose="020B0503050203000203" pitchFamily="34" charset="0"/>
              </a:defRPr>
            </a:lvl4pPr>
            <a:lvl5pPr>
              <a:spcBef>
                <a:spcPts val="0"/>
              </a:spcBef>
              <a:defRPr sz="1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Slide Number">
            <a:extLst>
              <a:ext uri="{FF2B5EF4-FFF2-40B4-BE49-F238E27FC236}">
                <a16:creationId xmlns:a16="http://schemas.microsoft.com/office/drawing/2014/main" id="{E78A9E4F-B41B-2A68-ED74-D619432AAB28}"/>
              </a:ext>
            </a:extLst>
          </p:cNvPr>
          <p:cNvSpPr txBox="1">
            <a:spLocks noGrp="1"/>
          </p:cNvSpPr>
          <p:nvPr>
            <p:ph type="sldNum" sz="quarter" idx="4"/>
          </p:nvPr>
        </p:nvSpPr>
        <p:spPr>
          <a:xfrm>
            <a:off x="11767911" y="6469422"/>
            <a:ext cx="136791"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3" name="Footer Placeholder 3">
            <a:extLst>
              <a:ext uri="{FF2B5EF4-FFF2-40B4-BE49-F238E27FC236}">
                <a16:creationId xmlns:a16="http://schemas.microsoft.com/office/drawing/2014/main" id="{FBB77C83-5304-5E09-3590-D4337DA42A40}"/>
              </a:ext>
            </a:extLst>
          </p:cNvPr>
          <p:cNvSpPr>
            <a:spLocks noGrp="1"/>
          </p:cNvSpPr>
          <p:nvPr>
            <p:ph type="ftr" sz="quarter" idx="18"/>
          </p:nvPr>
        </p:nvSpPr>
        <p:spPr>
          <a:xfrm>
            <a:off x="284127" y="6402119"/>
            <a:ext cx="2477765" cy="190500"/>
          </a:xfrm>
        </p:spPr>
        <p:txBody>
          <a:bodyPr/>
          <a:lstStyle/>
          <a:p>
            <a:endParaRPr lang="en-US" dirty="0"/>
          </a:p>
        </p:txBody>
      </p:sp>
    </p:spTree>
    <p:extLst>
      <p:ext uri="{BB962C8B-B14F-4D97-AF65-F5344CB8AC3E}">
        <p14:creationId xmlns:p14="http://schemas.microsoft.com/office/powerpoint/2010/main" val="3484655323"/>
      </p:ext>
    </p:extLst>
  </p:cSld>
  <p:clrMapOvr>
    <a:masterClrMapping/>
  </p:clrMapOvr>
  <p:transition spd="med"/>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ext, 4 columns, short divider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288000" y="288037"/>
            <a:ext cx="2474591" cy="762795"/>
          </a:xfrm>
        </p:spPr>
        <p:txBody>
          <a:bodyPr/>
          <a:lstStyle>
            <a:lvl1pPr>
              <a:lnSpc>
                <a:spcPct val="110000"/>
              </a:lnSpc>
              <a:defRPr sz="1400">
                <a:solidFill>
                  <a:schemeClr val="tx2"/>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3333316" y="1714501"/>
            <a:ext cx="2475384" cy="4286251"/>
          </a:xfrm>
        </p:spPr>
        <p:txBody>
          <a:bodyPr/>
          <a:lstStyle>
            <a:lvl1pPr>
              <a:lnSpc>
                <a:spcPct val="110000"/>
              </a:lnSpc>
              <a:spcBef>
                <a:spcPts val="0"/>
              </a:spcBef>
              <a:defRPr sz="1000" b="0" i="0">
                <a:solidFill>
                  <a:schemeClr val="tx1"/>
                </a:solidFill>
                <a:latin typeface="IBM Plex Sans" panose="020B0503050203000203" pitchFamily="34" charset="0"/>
              </a:defRPr>
            </a:lvl1pPr>
            <a:lvl2pPr marL="91420" indent="-91420">
              <a:lnSpc>
                <a:spcPct val="110000"/>
              </a:lnSpc>
              <a:spcBef>
                <a:spcPts val="0"/>
              </a:spcBef>
              <a:defRPr sz="1000" b="0" i="0">
                <a:solidFill>
                  <a:schemeClr val="tx1"/>
                </a:solidFill>
                <a:latin typeface="IBM Plex Sans" panose="020B0503050203000203" pitchFamily="34" charset="0"/>
              </a:defRPr>
            </a:lvl2pPr>
            <a:lvl3pPr marL="182842" indent="-91420">
              <a:lnSpc>
                <a:spcPct val="110000"/>
              </a:lnSpc>
              <a:spcBef>
                <a:spcPts val="0"/>
              </a:spcBef>
              <a:defRPr sz="1000" b="0" i="0">
                <a:solidFill>
                  <a:schemeClr val="tx1"/>
                </a:solidFill>
                <a:latin typeface="IBM Plex Sans" panose="020B0503050203000203" pitchFamily="34" charset="0"/>
              </a:defRPr>
            </a:lvl3pPr>
            <a:lvl4pPr marL="274262" indent="-91420">
              <a:lnSpc>
                <a:spcPct val="110000"/>
              </a:lnSpc>
              <a:spcBef>
                <a:spcPts val="0"/>
              </a:spcBef>
              <a:defRPr sz="1000" b="0" i="0">
                <a:solidFill>
                  <a:schemeClr val="tx1"/>
                </a:solidFill>
                <a:latin typeface="IBM Plex Sans" panose="020B0503050203000203" pitchFamily="34" charset="0"/>
              </a:defRPr>
            </a:lvl4pPr>
            <a:lvl5pPr>
              <a:lnSpc>
                <a:spcPct val="110000"/>
              </a:lnSpc>
              <a:spcBef>
                <a:spcPts val="0"/>
              </a:spcBef>
              <a:defRPr sz="1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6380919" y="1714501"/>
            <a:ext cx="2476179" cy="4286251"/>
          </a:xfrm>
        </p:spPr>
        <p:txBody>
          <a:bodyPr/>
          <a:lstStyle>
            <a:lvl1pPr>
              <a:lnSpc>
                <a:spcPct val="110000"/>
              </a:lnSpc>
              <a:spcBef>
                <a:spcPts val="0"/>
              </a:spcBef>
              <a:defRPr sz="1000" b="0" i="0">
                <a:solidFill>
                  <a:schemeClr val="tx1"/>
                </a:solidFill>
                <a:latin typeface="IBM Plex Sans" panose="020B0503050203000203" pitchFamily="34" charset="0"/>
              </a:defRPr>
            </a:lvl1pPr>
            <a:lvl2pPr marL="91420" indent="-91420">
              <a:lnSpc>
                <a:spcPct val="110000"/>
              </a:lnSpc>
              <a:spcBef>
                <a:spcPts val="0"/>
              </a:spcBef>
              <a:defRPr sz="1000" b="0" i="0">
                <a:solidFill>
                  <a:schemeClr val="tx1"/>
                </a:solidFill>
                <a:latin typeface="IBM Plex Sans" panose="020B0503050203000203" pitchFamily="34" charset="0"/>
              </a:defRPr>
            </a:lvl2pPr>
            <a:lvl3pPr marL="182842" indent="-91420">
              <a:lnSpc>
                <a:spcPct val="110000"/>
              </a:lnSpc>
              <a:spcBef>
                <a:spcPts val="0"/>
              </a:spcBef>
              <a:defRPr sz="1000" b="0" i="0">
                <a:solidFill>
                  <a:schemeClr val="tx1"/>
                </a:solidFill>
                <a:latin typeface="IBM Plex Sans" panose="020B0503050203000203" pitchFamily="34" charset="0"/>
              </a:defRPr>
            </a:lvl3pPr>
            <a:lvl4pPr marL="274262" indent="-91420">
              <a:lnSpc>
                <a:spcPct val="110000"/>
              </a:lnSpc>
              <a:spcBef>
                <a:spcPts val="0"/>
              </a:spcBef>
              <a:defRPr sz="1000" b="0" i="0">
                <a:solidFill>
                  <a:schemeClr val="tx1"/>
                </a:solidFill>
                <a:latin typeface="IBM Plex Sans" panose="020B0503050203000203" pitchFamily="34" charset="0"/>
              </a:defRPr>
            </a:lvl4pPr>
            <a:lvl5pPr>
              <a:lnSpc>
                <a:spcPct val="110000"/>
              </a:lnSpc>
              <a:spcBef>
                <a:spcPts val="0"/>
              </a:spcBef>
              <a:defRPr sz="1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10">
            <a:extLst>
              <a:ext uri="{FF2B5EF4-FFF2-40B4-BE49-F238E27FC236}">
                <a16:creationId xmlns:a16="http://schemas.microsoft.com/office/drawing/2014/main" id="{1E0D5184-93C0-B658-7967-FBC78C38A518}"/>
              </a:ext>
            </a:extLst>
          </p:cNvPr>
          <p:cNvSpPr>
            <a:spLocks noGrp="1"/>
          </p:cNvSpPr>
          <p:nvPr>
            <p:ph type="body" sz="quarter" idx="14"/>
          </p:nvPr>
        </p:nvSpPr>
        <p:spPr>
          <a:xfrm>
            <a:off x="9428523" y="1714501"/>
            <a:ext cx="2479352" cy="4286251"/>
          </a:xfrm>
        </p:spPr>
        <p:txBody>
          <a:bodyPr/>
          <a:lstStyle>
            <a:lvl1pPr>
              <a:lnSpc>
                <a:spcPct val="110000"/>
              </a:lnSpc>
              <a:spcBef>
                <a:spcPts val="0"/>
              </a:spcBef>
              <a:defRPr sz="1000" b="0" i="0">
                <a:solidFill>
                  <a:schemeClr val="tx1"/>
                </a:solidFill>
                <a:latin typeface="IBM Plex Sans" panose="020B0503050203000203" pitchFamily="34" charset="0"/>
              </a:defRPr>
            </a:lvl1pPr>
            <a:lvl2pPr marL="91420" indent="-91420">
              <a:lnSpc>
                <a:spcPct val="110000"/>
              </a:lnSpc>
              <a:spcBef>
                <a:spcPts val="0"/>
              </a:spcBef>
              <a:defRPr sz="1000" b="0" i="0">
                <a:solidFill>
                  <a:schemeClr val="tx1"/>
                </a:solidFill>
                <a:latin typeface="IBM Plex Sans" panose="020B0503050203000203" pitchFamily="34" charset="0"/>
              </a:defRPr>
            </a:lvl2pPr>
            <a:lvl3pPr marL="182842" indent="-91420">
              <a:lnSpc>
                <a:spcPct val="110000"/>
              </a:lnSpc>
              <a:spcBef>
                <a:spcPts val="0"/>
              </a:spcBef>
              <a:defRPr sz="1000" b="0" i="0">
                <a:solidFill>
                  <a:schemeClr val="tx1"/>
                </a:solidFill>
                <a:latin typeface="IBM Plex Sans" panose="020B0503050203000203" pitchFamily="34" charset="0"/>
              </a:defRPr>
            </a:lvl3pPr>
            <a:lvl4pPr marL="274262" indent="-91420">
              <a:lnSpc>
                <a:spcPct val="110000"/>
              </a:lnSpc>
              <a:spcBef>
                <a:spcPts val="0"/>
              </a:spcBef>
              <a:defRPr sz="1000" b="0" i="0">
                <a:solidFill>
                  <a:schemeClr val="tx1"/>
                </a:solidFill>
                <a:latin typeface="IBM Plex Sans" panose="020B0503050203000203" pitchFamily="34" charset="0"/>
              </a:defRPr>
            </a:lvl4pPr>
            <a:lvl5pPr>
              <a:lnSpc>
                <a:spcPct val="110000"/>
              </a:lnSpc>
              <a:spcBef>
                <a:spcPts val="0"/>
              </a:spcBef>
              <a:defRPr sz="1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p:nvPr>
        </p:nvSpPr>
        <p:spPr>
          <a:xfrm>
            <a:off x="3333316" y="288037"/>
            <a:ext cx="2477765" cy="762795"/>
          </a:xfrm>
        </p:spPr>
        <p:txBody>
          <a:bodyPr/>
          <a:lstStyle>
            <a:lvl1pPr>
              <a:lnSpc>
                <a:spcPct val="110000"/>
              </a:lnSpc>
              <a:spcBef>
                <a:spcPts val="0"/>
              </a:spcBef>
              <a:defRPr sz="1000" b="0" i="0">
                <a:solidFill>
                  <a:schemeClr val="tx1"/>
                </a:solidFill>
                <a:latin typeface="IBM Plex Sans" panose="020B0503050203000203" pitchFamily="34" charset="0"/>
              </a:defRPr>
            </a:lvl1pPr>
            <a:lvl2pPr marL="91420" indent="-91420">
              <a:lnSpc>
                <a:spcPct val="110000"/>
              </a:lnSpc>
              <a:spcBef>
                <a:spcPts val="0"/>
              </a:spcBef>
              <a:defRPr sz="1000" b="0" i="0">
                <a:solidFill>
                  <a:schemeClr val="tx1"/>
                </a:solidFill>
                <a:latin typeface="IBM Plex Sans" panose="020B0503050203000203" pitchFamily="34" charset="0"/>
              </a:defRPr>
            </a:lvl2pPr>
            <a:lvl3pPr marL="182842" indent="-91420">
              <a:lnSpc>
                <a:spcPct val="110000"/>
              </a:lnSpc>
              <a:spcBef>
                <a:spcPts val="0"/>
              </a:spcBef>
              <a:defRPr sz="1000" b="0" i="0">
                <a:solidFill>
                  <a:schemeClr val="tx1"/>
                </a:solidFill>
                <a:latin typeface="IBM Plex Sans" panose="020B0503050203000203" pitchFamily="34" charset="0"/>
              </a:defRPr>
            </a:lvl3pPr>
            <a:lvl4pPr marL="274262" indent="-91420">
              <a:lnSpc>
                <a:spcPct val="110000"/>
              </a:lnSpc>
              <a:spcBef>
                <a:spcPts val="0"/>
              </a:spcBef>
              <a:defRPr sz="1000" b="0" i="0">
                <a:solidFill>
                  <a:schemeClr val="tx1"/>
                </a:solidFill>
                <a:latin typeface="IBM Plex Sans" panose="020B0503050203000203" pitchFamily="34" charset="0"/>
              </a:defRPr>
            </a:lvl4pPr>
            <a:lvl5pPr>
              <a:lnSpc>
                <a:spcPct val="110000"/>
              </a:lnSpc>
              <a:spcBef>
                <a:spcPts val="0"/>
              </a:spcBef>
              <a:defRPr sz="1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Text Placeholder 6">
            <a:extLst>
              <a:ext uri="{FF2B5EF4-FFF2-40B4-BE49-F238E27FC236}">
                <a16:creationId xmlns:a16="http://schemas.microsoft.com/office/drawing/2014/main" id="{1239EA8E-6B4C-405F-E7F6-ABB450E07109}"/>
              </a:ext>
            </a:extLst>
          </p:cNvPr>
          <p:cNvSpPr>
            <a:spLocks noGrp="1"/>
          </p:cNvSpPr>
          <p:nvPr>
            <p:ph type="body" sz="quarter" idx="19"/>
          </p:nvPr>
        </p:nvSpPr>
        <p:spPr>
          <a:xfrm>
            <a:off x="289683" y="1714501"/>
            <a:ext cx="2475384" cy="4286251"/>
          </a:xfrm>
        </p:spPr>
        <p:txBody>
          <a:bodyPr/>
          <a:lstStyle>
            <a:lvl1pPr>
              <a:lnSpc>
                <a:spcPct val="110000"/>
              </a:lnSpc>
              <a:spcBef>
                <a:spcPts val="0"/>
              </a:spcBef>
              <a:defRPr sz="1000" b="0" i="0">
                <a:solidFill>
                  <a:schemeClr val="tx1"/>
                </a:solidFill>
                <a:latin typeface="IBM Plex Sans" panose="020B0503050203000203" pitchFamily="34" charset="0"/>
              </a:defRPr>
            </a:lvl1pPr>
            <a:lvl2pPr marL="91420" indent="-91420">
              <a:lnSpc>
                <a:spcPct val="110000"/>
              </a:lnSpc>
              <a:spcBef>
                <a:spcPts val="0"/>
              </a:spcBef>
              <a:defRPr sz="1000" b="0" i="0">
                <a:solidFill>
                  <a:schemeClr val="tx1"/>
                </a:solidFill>
                <a:latin typeface="IBM Plex Sans" panose="020B0503050203000203" pitchFamily="34" charset="0"/>
              </a:defRPr>
            </a:lvl2pPr>
            <a:lvl3pPr marL="182842" indent="-91420">
              <a:lnSpc>
                <a:spcPct val="110000"/>
              </a:lnSpc>
              <a:spcBef>
                <a:spcPts val="0"/>
              </a:spcBef>
              <a:defRPr sz="1000" b="0" i="0">
                <a:solidFill>
                  <a:schemeClr val="tx1"/>
                </a:solidFill>
                <a:latin typeface="IBM Plex Sans" panose="020B0503050203000203" pitchFamily="34" charset="0"/>
              </a:defRPr>
            </a:lvl3pPr>
            <a:lvl4pPr marL="274262" indent="-91420">
              <a:lnSpc>
                <a:spcPct val="110000"/>
              </a:lnSpc>
              <a:spcBef>
                <a:spcPts val="0"/>
              </a:spcBef>
              <a:defRPr sz="1000" b="0" i="0">
                <a:solidFill>
                  <a:schemeClr val="tx1"/>
                </a:solidFill>
                <a:latin typeface="IBM Plex Sans" panose="020B0503050203000203" pitchFamily="34" charset="0"/>
              </a:defRPr>
            </a:lvl4pPr>
            <a:lvl5pPr>
              <a:lnSpc>
                <a:spcPct val="110000"/>
              </a:lnSpc>
              <a:spcBef>
                <a:spcPts val="0"/>
              </a:spcBef>
              <a:defRPr sz="1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20" name="Straight Connector 19">
            <a:extLst>
              <a:ext uri="{FF2B5EF4-FFF2-40B4-BE49-F238E27FC236}">
                <a16:creationId xmlns:a16="http://schemas.microsoft.com/office/drawing/2014/main" id="{ABAB2974-AD95-0BF2-C41A-265AEF03B4F7}"/>
              </a:ext>
            </a:extLst>
          </p:cNvPr>
          <p:cNvCxnSpPr>
            <a:cxnSpLocks/>
          </p:cNvCxnSpPr>
          <p:nvPr userDrawn="1"/>
        </p:nvCxnSpPr>
        <p:spPr bwMode="auto">
          <a:xfrm>
            <a:off x="3047603" y="1714501"/>
            <a:ext cx="0" cy="4286251"/>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CDB8CB8D-C4DB-E357-4948-59CD6A18A9DC}"/>
              </a:ext>
            </a:extLst>
          </p:cNvPr>
          <p:cNvCxnSpPr/>
          <p:nvPr userDrawn="1"/>
        </p:nvCxnSpPr>
        <p:spPr bwMode="auto">
          <a:xfrm>
            <a:off x="6093683" y="1714500"/>
            <a:ext cx="0" cy="4288536"/>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8B5887E5-28C4-AA99-EBD5-E34B88F46F25}"/>
              </a:ext>
            </a:extLst>
          </p:cNvPr>
          <p:cNvCxnSpPr/>
          <p:nvPr userDrawn="1"/>
        </p:nvCxnSpPr>
        <p:spPr bwMode="auto">
          <a:xfrm>
            <a:off x="9142811" y="1714500"/>
            <a:ext cx="0" cy="4288536"/>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5" name="Slide Number">
            <a:extLst>
              <a:ext uri="{FF2B5EF4-FFF2-40B4-BE49-F238E27FC236}">
                <a16:creationId xmlns:a16="http://schemas.microsoft.com/office/drawing/2014/main" id="{DB52D7E1-3828-A1B9-9239-637B1E2A5431}"/>
              </a:ext>
            </a:extLst>
          </p:cNvPr>
          <p:cNvSpPr txBox="1">
            <a:spLocks noGrp="1"/>
          </p:cNvSpPr>
          <p:nvPr>
            <p:ph type="sldNum" sz="quarter" idx="4"/>
          </p:nvPr>
        </p:nvSpPr>
        <p:spPr>
          <a:xfrm>
            <a:off x="11767911" y="6469422"/>
            <a:ext cx="136791"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3" name="Footer Placeholder 3">
            <a:extLst>
              <a:ext uri="{FF2B5EF4-FFF2-40B4-BE49-F238E27FC236}">
                <a16:creationId xmlns:a16="http://schemas.microsoft.com/office/drawing/2014/main" id="{769EE7B3-BC6A-6676-8FA2-607F9B08DA3D}"/>
              </a:ext>
            </a:extLst>
          </p:cNvPr>
          <p:cNvSpPr>
            <a:spLocks noGrp="1"/>
          </p:cNvSpPr>
          <p:nvPr>
            <p:ph type="ftr" sz="quarter" idx="18"/>
          </p:nvPr>
        </p:nvSpPr>
        <p:spPr>
          <a:xfrm>
            <a:off x="284127" y="6402119"/>
            <a:ext cx="2477765" cy="190500"/>
          </a:xfrm>
        </p:spPr>
        <p:txBody>
          <a:bodyPr/>
          <a:lstStyle/>
          <a:p>
            <a:endParaRPr lang="en-US" dirty="0"/>
          </a:p>
        </p:txBody>
      </p:sp>
    </p:spTree>
    <p:extLst>
      <p:ext uri="{BB962C8B-B14F-4D97-AF65-F5344CB8AC3E}">
        <p14:creationId xmlns:p14="http://schemas.microsoft.com/office/powerpoint/2010/main" val="3611634259"/>
      </p:ext>
    </p:extLst>
  </p:cSld>
  <p:clrMapOvr>
    <a:masterClrMapping/>
  </p:clrMapOvr>
  <p:transition spd="med"/>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ext, 4 columns, dividers, headlin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288000" y="288037"/>
            <a:ext cx="2474591" cy="762795"/>
          </a:xfrm>
        </p:spPr>
        <p:txBody>
          <a:bodyPr/>
          <a:lstStyle>
            <a:lvl1pPr>
              <a:lnSpc>
                <a:spcPct val="110000"/>
              </a:lnSpc>
              <a:defRPr sz="1400">
                <a:solidFill>
                  <a:schemeClr val="tx2"/>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3333316" y="1714501"/>
            <a:ext cx="2475384" cy="4286251"/>
          </a:xfrm>
        </p:spPr>
        <p:txBody>
          <a:bodyPr/>
          <a:lstStyle>
            <a:lvl1pPr>
              <a:spcBef>
                <a:spcPts val="0"/>
              </a:spcBef>
              <a:defRPr sz="1000" b="0" i="0">
                <a:solidFill>
                  <a:schemeClr val="tx1"/>
                </a:solidFill>
                <a:latin typeface="IBM Plex Sans" panose="020B0503050203000203" pitchFamily="34" charset="0"/>
              </a:defRPr>
            </a:lvl1pPr>
            <a:lvl2pPr marL="91420" indent="-91420">
              <a:spcBef>
                <a:spcPts val="0"/>
              </a:spcBef>
              <a:defRPr sz="1000" b="0" i="0">
                <a:solidFill>
                  <a:schemeClr val="tx1"/>
                </a:solidFill>
                <a:latin typeface="IBM Plex Sans" panose="020B0503050203000203" pitchFamily="34" charset="0"/>
              </a:defRPr>
            </a:lvl2pPr>
            <a:lvl3pPr marL="182842" indent="-91420">
              <a:spcBef>
                <a:spcPts val="0"/>
              </a:spcBef>
              <a:defRPr sz="1000" b="0" i="0">
                <a:solidFill>
                  <a:schemeClr val="tx1"/>
                </a:solidFill>
                <a:latin typeface="IBM Plex Sans" panose="020B0503050203000203" pitchFamily="34" charset="0"/>
              </a:defRPr>
            </a:lvl3pPr>
            <a:lvl4pPr marL="274262" indent="-91420">
              <a:spcBef>
                <a:spcPts val="0"/>
              </a:spcBef>
              <a:defRPr sz="1000" b="0" i="0">
                <a:solidFill>
                  <a:schemeClr val="tx1"/>
                </a:solidFill>
                <a:latin typeface="IBM Plex Sans" panose="020B0503050203000203" pitchFamily="34" charset="0"/>
              </a:defRPr>
            </a:lvl4pPr>
            <a:lvl5pPr>
              <a:spcBef>
                <a:spcPts val="0"/>
              </a:spcBef>
              <a:defRPr sz="1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6380919" y="1714501"/>
            <a:ext cx="2476179" cy="4286251"/>
          </a:xfrm>
        </p:spPr>
        <p:txBody>
          <a:bodyPr/>
          <a:lstStyle>
            <a:lvl1pPr>
              <a:spcBef>
                <a:spcPts val="0"/>
              </a:spcBef>
              <a:defRPr sz="1000" b="0" i="0">
                <a:solidFill>
                  <a:schemeClr val="tx1"/>
                </a:solidFill>
                <a:latin typeface="IBM Plex Sans" panose="020B0503050203000203" pitchFamily="34" charset="0"/>
              </a:defRPr>
            </a:lvl1pPr>
            <a:lvl2pPr marL="91420" indent="-91420">
              <a:spcBef>
                <a:spcPts val="0"/>
              </a:spcBef>
              <a:defRPr sz="1000" b="0" i="0">
                <a:solidFill>
                  <a:schemeClr val="tx1"/>
                </a:solidFill>
                <a:latin typeface="IBM Plex Sans" panose="020B0503050203000203" pitchFamily="34" charset="0"/>
              </a:defRPr>
            </a:lvl2pPr>
            <a:lvl3pPr marL="182842" indent="-91420">
              <a:spcBef>
                <a:spcPts val="0"/>
              </a:spcBef>
              <a:defRPr sz="1000" b="0" i="0">
                <a:solidFill>
                  <a:schemeClr val="tx1"/>
                </a:solidFill>
                <a:latin typeface="IBM Plex Sans" panose="020B0503050203000203" pitchFamily="34" charset="0"/>
              </a:defRPr>
            </a:lvl3pPr>
            <a:lvl4pPr marL="274262" indent="-91420">
              <a:spcBef>
                <a:spcPts val="0"/>
              </a:spcBef>
              <a:defRPr sz="1000" b="0" i="0">
                <a:solidFill>
                  <a:schemeClr val="tx1"/>
                </a:solidFill>
                <a:latin typeface="IBM Plex Sans" panose="020B0503050203000203" pitchFamily="34" charset="0"/>
              </a:defRPr>
            </a:lvl4pPr>
            <a:lvl5pPr>
              <a:spcBef>
                <a:spcPts val="0"/>
              </a:spcBef>
              <a:defRPr sz="1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10">
            <a:extLst>
              <a:ext uri="{FF2B5EF4-FFF2-40B4-BE49-F238E27FC236}">
                <a16:creationId xmlns:a16="http://schemas.microsoft.com/office/drawing/2014/main" id="{1E0D5184-93C0-B658-7967-FBC78C38A518}"/>
              </a:ext>
            </a:extLst>
          </p:cNvPr>
          <p:cNvSpPr>
            <a:spLocks noGrp="1"/>
          </p:cNvSpPr>
          <p:nvPr>
            <p:ph type="body" sz="quarter" idx="14"/>
          </p:nvPr>
        </p:nvSpPr>
        <p:spPr>
          <a:xfrm>
            <a:off x="9428523" y="1714501"/>
            <a:ext cx="2479352" cy="4286251"/>
          </a:xfrm>
        </p:spPr>
        <p:txBody>
          <a:bodyPr/>
          <a:lstStyle>
            <a:lvl1pPr>
              <a:spcBef>
                <a:spcPts val="0"/>
              </a:spcBef>
              <a:defRPr sz="1000" b="0" i="0">
                <a:solidFill>
                  <a:schemeClr val="tx1"/>
                </a:solidFill>
                <a:latin typeface="IBM Plex Sans" panose="020B0503050203000203" pitchFamily="34" charset="0"/>
              </a:defRPr>
            </a:lvl1pPr>
            <a:lvl2pPr marL="91420" indent="-91420">
              <a:spcBef>
                <a:spcPts val="0"/>
              </a:spcBef>
              <a:defRPr sz="1000" b="0" i="0">
                <a:solidFill>
                  <a:schemeClr val="tx1"/>
                </a:solidFill>
                <a:latin typeface="IBM Plex Sans" panose="020B0503050203000203" pitchFamily="34" charset="0"/>
              </a:defRPr>
            </a:lvl2pPr>
            <a:lvl3pPr marL="182842" indent="-91420">
              <a:spcBef>
                <a:spcPts val="0"/>
              </a:spcBef>
              <a:defRPr sz="1000" b="0" i="0">
                <a:solidFill>
                  <a:schemeClr val="tx1"/>
                </a:solidFill>
                <a:latin typeface="IBM Plex Sans" panose="020B0503050203000203" pitchFamily="34" charset="0"/>
              </a:defRPr>
            </a:lvl3pPr>
            <a:lvl4pPr marL="274262" indent="-91420">
              <a:spcBef>
                <a:spcPts val="0"/>
              </a:spcBef>
              <a:defRPr sz="1000" b="0" i="0">
                <a:solidFill>
                  <a:schemeClr val="tx1"/>
                </a:solidFill>
                <a:latin typeface="IBM Plex Sans" panose="020B0503050203000203" pitchFamily="34" charset="0"/>
              </a:defRPr>
            </a:lvl4pPr>
            <a:lvl5pPr>
              <a:spcBef>
                <a:spcPts val="0"/>
              </a:spcBef>
              <a:defRPr sz="1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p:nvPr>
        </p:nvSpPr>
        <p:spPr>
          <a:xfrm>
            <a:off x="3333316" y="288037"/>
            <a:ext cx="2477765" cy="762795"/>
          </a:xfrm>
        </p:spPr>
        <p:txBody>
          <a:bodyPr/>
          <a:lstStyle>
            <a:lvl1pPr>
              <a:lnSpc>
                <a:spcPct val="110000"/>
              </a:lnSpc>
              <a:spcBef>
                <a:spcPts val="0"/>
              </a:spcBef>
              <a:defRPr sz="1400">
                <a:solidFill>
                  <a:schemeClr val="tx1"/>
                </a:solidFill>
              </a:defRPr>
            </a:lvl1pPr>
            <a:lvl2pPr marL="127989" indent="-127989">
              <a:lnSpc>
                <a:spcPct val="110000"/>
              </a:lnSpc>
              <a:spcBef>
                <a:spcPts val="0"/>
              </a:spcBef>
              <a:defRPr sz="1400">
                <a:solidFill>
                  <a:schemeClr val="tx1"/>
                </a:solidFill>
              </a:defRPr>
            </a:lvl2pPr>
            <a:lvl3pPr marL="255978" indent="-127989">
              <a:lnSpc>
                <a:spcPct val="110000"/>
              </a:lnSpc>
              <a:spcBef>
                <a:spcPts val="0"/>
              </a:spcBef>
              <a:defRPr sz="1400">
                <a:solidFill>
                  <a:schemeClr val="tx1"/>
                </a:solidFill>
              </a:defRPr>
            </a:lvl3pPr>
            <a:lvl4pPr marL="383966" indent="-127989">
              <a:lnSpc>
                <a:spcPct val="110000"/>
              </a:lnSpc>
              <a:spcBef>
                <a:spcPts val="0"/>
              </a:spcBef>
              <a:defRPr sz="1400">
                <a:solidFill>
                  <a:schemeClr val="tx1"/>
                </a:solidFill>
              </a:defRPr>
            </a:lvl4pPr>
            <a:lvl5pPr>
              <a:lnSpc>
                <a:spcPct val="110000"/>
              </a:lnSpc>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p:nvPr>
        </p:nvSpPr>
        <p:spPr>
          <a:xfrm>
            <a:off x="6380919" y="288037"/>
            <a:ext cx="2476179" cy="762795"/>
          </a:xfrm>
        </p:spPr>
        <p:txBody>
          <a:bodyPr/>
          <a:lstStyle>
            <a:lvl1pPr>
              <a:lnSpc>
                <a:spcPct val="110000"/>
              </a:lnSpc>
              <a:spcBef>
                <a:spcPts val="0"/>
              </a:spcBef>
              <a:defRPr sz="1400">
                <a:solidFill>
                  <a:schemeClr val="tx1"/>
                </a:solidFill>
              </a:defRPr>
            </a:lvl1pPr>
            <a:lvl2pPr marL="127989" indent="-127989">
              <a:lnSpc>
                <a:spcPct val="110000"/>
              </a:lnSpc>
              <a:spcBef>
                <a:spcPts val="0"/>
              </a:spcBef>
              <a:defRPr sz="1400">
                <a:solidFill>
                  <a:schemeClr val="tx1"/>
                </a:solidFill>
              </a:defRPr>
            </a:lvl2pPr>
            <a:lvl3pPr marL="255978" indent="-127989">
              <a:lnSpc>
                <a:spcPct val="110000"/>
              </a:lnSpc>
              <a:spcBef>
                <a:spcPts val="0"/>
              </a:spcBef>
              <a:defRPr sz="1400">
                <a:solidFill>
                  <a:schemeClr val="tx1"/>
                </a:solidFill>
              </a:defRPr>
            </a:lvl3pPr>
            <a:lvl4pPr marL="383966" indent="-127989">
              <a:lnSpc>
                <a:spcPct val="110000"/>
              </a:lnSpc>
              <a:spcBef>
                <a:spcPts val="0"/>
              </a:spcBef>
              <a:defRPr sz="1400">
                <a:solidFill>
                  <a:schemeClr val="tx1"/>
                </a:solidFill>
              </a:defRPr>
            </a:lvl4pPr>
            <a:lvl5pPr>
              <a:lnSpc>
                <a:spcPct val="110000"/>
              </a:lnSpc>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p:nvPr>
        </p:nvSpPr>
        <p:spPr>
          <a:xfrm>
            <a:off x="9428523" y="288037"/>
            <a:ext cx="2479352" cy="762795"/>
          </a:xfrm>
        </p:spPr>
        <p:txBody>
          <a:bodyPr/>
          <a:lstStyle>
            <a:lvl1pPr>
              <a:lnSpc>
                <a:spcPct val="110000"/>
              </a:lnSpc>
              <a:spcBef>
                <a:spcPts val="0"/>
              </a:spcBef>
              <a:defRPr sz="1400">
                <a:solidFill>
                  <a:schemeClr val="tx1"/>
                </a:solidFill>
              </a:defRPr>
            </a:lvl1pPr>
            <a:lvl2pPr marL="127989" indent="-127989">
              <a:lnSpc>
                <a:spcPct val="110000"/>
              </a:lnSpc>
              <a:spcBef>
                <a:spcPts val="0"/>
              </a:spcBef>
              <a:defRPr sz="1400">
                <a:solidFill>
                  <a:schemeClr val="tx1"/>
                </a:solidFill>
              </a:defRPr>
            </a:lvl2pPr>
            <a:lvl3pPr marL="255978" indent="-127989">
              <a:lnSpc>
                <a:spcPct val="110000"/>
              </a:lnSpc>
              <a:spcBef>
                <a:spcPts val="0"/>
              </a:spcBef>
              <a:defRPr sz="1400">
                <a:solidFill>
                  <a:schemeClr val="tx1"/>
                </a:solidFill>
              </a:defRPr>
            </a:lvl3pPr>
            <a:lvl4pPr marL="383966" indent="-127989">
              <a:lnSpc>
                <a:spcPct val="110000"/>
              </a:lnSpc>
              <a:spcBef>
                <a:spcPts val="0"/>
              </a:spcBef>
              <a:defRPr sz="1400">
                <a:solidFill>
                  <a:schemeClr val="tx1"/>
                </a:solidFill>
              </a:defRPr>
            </a:lvl4pPr>
            <a:lvl5pPr>
              <a:lnSpc>
                <a:spcPct val="110000"/>
              </a:lnSpc>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4" name="Straight Connector 13">
            <a:extLst>
              <a:ext uri="{FF2B5EF4-FFF2-40B4-BE49-F238E27FC236}">
                <a16:creationId xmlns:a16="http://schemas.microsoft.com/office/drawing/2014/main" id="{C6EB28FF-C21F-A83D-2D19-2242B76C6B09}"/>
              </a:ext>
            </a:extLst>
          </p:cNvPr>
          <p:cNvCxnSpPr/>
          <p:nvPr userDrawn="1"/>
        </p:nvCxnSpPr>
        <p:spPr bwMode="auto">
          <a:xfrm>
            <a:off x="3047603" y="284957"/>
            <a:ext cx="0" cy="5715795"/>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3D7A0E74-695D-C6F5-07CD-01209D58A70A}"/>
              </a:ext>
            </a:extLst>
          </p:cNvPr>
          <p:cNvCxnSpPr/>
          <p:nvPr userDrawn="1"/>
        </p:nvCxnSpPr>
        <p:spPr bwMode="auto">
          <a:xfrm>
            <a:off x="6093683" y="283465"/>
            <a:ext cx="0" cy="5715795"/>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19E1AC9A-B000-435B-E4BC-54B09FB7957C}"/>
              </a:ext>
            </a:extLst>
          </p:cNvPr>
          <p:cNvCxnSpPr/>
          <p:nvPr userDrawn="1"/>
        </p:nvCxnSpPr>
        <p:spPr bwMode="auto">
          <a:xfrm>
            <a:off x="9142811" y="284957"/>
            <a:ext cx="0" cy="5715795"/>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5" name="Slide Number">
            <a:extLst>
              <a:ext uri="{FF2B5EF4-FFF2-40B4-BE49-F238E27FC236}">
                <a16:creationId xmlns:a16="http://schemas.microsoft.com/office/drawing/2014/main" id="{B96005D4-0874-989F-217D-8A2592F81D57}"/>
              </a:ext>
            </a:extLst>
          </p:cNvPr>
          <p:cNvSpPr txBox="1">
            <a:spLocks noGrp="1"/>
          </p:cNvSpPr>
          <p:nvPr>
            <p:ph type="sldNum" sz="quarter" idx="4"/>
          </p:nvPr>
        </p:nvSpPr>
        <p:spPr>
          <a:xfrm>
            <a:off x="11767911" y="6469422"/>
            <a:ext cx="136791"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3" name="Footer Placeholder 3">
            <a:extLst>
              <a:ext uri="{FF2B5EF4-FFF2-40B4-BE49-F238E27FC236}">
                <a16:creationId xmlns:a16="http://schemas.microsoft.com/office/drawing/2014/main" id="{E3F3A850-F28F-F30E-5505-EA11791B052B}"/>
              </a:ext>
            </a:extLst>
          </p:cNvPr>
          <p:cNvSpPr>
            <a:spLocks noGrp="1"/>
          </p:cNvSpPr>
          <p:nvPr>
            <p:ph type="ftr" sz="quarter" idx="18"/>
          </p:nvPr>
        </p:nvSpPr>
        <p:spPr>
          <a:xfrm>
            <a:off x="284127" y="6402119"/>
            <a:ext cx="2477765" cy="190500"/>
          </a:xfrm>
        </p:spPr>
        <p:txBody>
          <a:bodyPr/>
          <a:lstStyle/>
          <a:p>
            <a:endParaRPr lang="en-US" dirty="0"/>
          </a:p>
        </p:txBody>
      </p:sp>
    </p:spTree>
    <p:extLst>
      <p:ext uri="{BB962C8B-B14F-4D97-AF65-F5344CB8AC3E}">
        <p14:creationId xmlns:p14="http://schemas.microsoft.com/office/powerpoint/2010/main" val="4006214067"/>
      </p:ext>
    </p:extLst>
  </p:cSld>
  <p:clrMapOvr>
    <a:masterClrMapping/>
  </p:clrMapOvr>
  <p:transition spd="med"/>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ext, 4 columns, dividers, pictogram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34332-B5B5-4358-3C72-8B35F374A887}"/>
              </a:ext>
            </a:extLst>
          </p:cNvPr>
          <p:cNvSpPr>
            <a:spLocks noGrp="1"/>
          </p:cNvSpPr>
          <p:nvPr>
            <p:ph type="title"/>
          </p:nvPr>
        </p:nvSpPr>
        <p:spPr>
          <a:xfrm>
            <a:off x="288000" y="288036"/>
            <a:ext cx="2474591" cy="1048544"/>
          </a:xfrm>
        </p:spPr>
        <p:txBody>
          <a:bodyPr/>
          <a:lstStyle>
            <a:lvl1pPr>
              <a:lnSpc>
                <a:spcPct val="110000"/>
              </a:lnSpc>
              <a:defRPr sz="1200">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A59C4772-2960-241E-274D-18A4B5568DAB}"/>
              </a:ext>
            </a:extLst>
          </p:cNvPr>
          <p:cNvSpPr>
            <a:spLocks noGrp="1"/>
          </p:cNvSpPr>
          <p:nvPr>
            <p:ph type="body" sz="quarter" idx="11"/>
          </p:nvPr>
        </p:nvSpPr>
        <p:spPr>
          <a:xfrm>
            <a:off x="288000" y="1714501"/>
            <a:ext cx="2477765" cy="2000251"/>
          </a:xfrm>
        </p:spPr>
        <p:txBody>
          <a:bodyPr/>
          <a:lstStyle>
            <a:lvl1pPr>
              <a:lnSpc>
                <a:spcPct val="100000"/>
              </a:lnSpc>
              <a:spcBef>
                <a:spcPts val="0"/>
              </a:spcBef>
              <a:defRPr sz="1800">
                <a:solidFill>
                  <a:schemeClr val="tx1"/>
                </a:solidFill>
              </a:defRPr>
            </a:lvl1pPr>
          </a:lstStyle>
          <a:p>
            <a:pPr lvl="0"/>
            <a:r>
              <a:rPr lang="en-US"/>
              <a:t>Click to edit Master text styles</a:t>
            </a:r>
          </a:p>
        </p:txBody>
      </p:sp>
      <p:sp>
        <p:nvSpPr>
          <p:cNvPr id="10" name="Text Placeholder 9">
            <a:extLst>
              <a:ext uri="{FF2B5EF4-FFF2-40B4-BE49-F238E27FC236}">
                <a16:creationId xmlns:a16="http://schemas.microsoft.com/office/drawing/2014/main" id="{627CF39F-F0FC-7815-2582-A13E0599BC21}"/>
              </a:ext>
            </a:extLst>
          </p:cNvPr>
          <p:cNvSpPr>
            <a:spLocks noGrp="1"/>
          </p:cNvSpPr>
          <p:nvPr>
            <p:ph type="body" sz="quarter" idx="12"/>
          </p:nvPr>
        </p:nvSpPr>
        <p:spPr>
          <a:xfrm>
            <a:off x="3333316" y="1714501"/>
            <a:ext cx="2475384" cy="4286251"/>
          </a:xfrm>
        </p:spPr>
        <p:txBody>
          <a:bodyPr/>
          <a:lstStyle>
            <a:lvl1pPr>
              <a:lnSpc>
                <a:spcPct val="110000"/>
              </a:lnSpc>
              <a:spcBef>
                <a:spcPts val="0"/>
              </a:spcBef>
              <a:defRPr sz="1200">
                <a:solidFill>
                  <a:schemeClr val="tx1"/>
                </a:solidFill>
              </a:defRPr>
            </a:lvl1pPr>
            <a:lvl2pPr marL="109705" indent="-109705">
              <a:lnSpc>
                <a:spcPct val="110000"/>
              </a:lnSpc>
              <a:spcBef>
                <a:spcPts val="0"/>
              </a:spcBef>
              <a:defRPr sz="1200">
                <a:solidFill>
                  <a:schemeClr val="tx1"/>
                </a:solidFill>
              </a:defRPr>
            </a:lvl2pPr>
            <a:lvl3pPr marL="219409" indent="-109705">
              <a:lnSpc>
                <a:spcPct val="110000"/>
              </a:lnSpc>
              <a:spcBef>
                <a:spcPts val="0"/>
              </a:spcBef>
              <a:defRPr sz="1200">
                <a:solidFill>
                  <a:schemeClr val="tx1"/>
                </a:solidFill>
              </a:defRPr>
            </a:lvl3pPr>
            <a:lvl4pPr marL="329114" indent="-109705">
              <a:lnSpc>
                <a:spcPct val="110000"/>
              </a:lnSpc>
              <a:spcBef>
                <a:spcPts val="0"/>
              </a:spcBef>
              <a:defRPr sz="1200">
                <a:solidFill>
                  <a:schemeClr val="tx1"/>
                </a:solidFill>
              </a:defRPr>
            </a:lvl4pPr>
            <a:lvl5pPr>
              <a:lnSpc>
                <a:spcPct val="110000"/>
              </a:lnSpc>
              <a:spcBef>
                <a:spcPts val="0"/>
              </a:spcBef>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9">
            <a:extLst>
              <a:ext uri="{FF2B5EF4-FFF2-40B4-BE49-F238E27FC236}">
                <a16:creationId xmlns:a16="http://schemas.microsoft.com/office/drawing/2014/main" id="{68C92137-8AC3-46D8-C9A2-F6F058938BEF}"/>
              </a:ext>
            </a:extLst>
          </p:cNvPr>
          <p:cNvSpPr>
            <a:spLocks noGrp="1"/>
          </p:cNvSpPr>
          <p:nvPr>
            <p:ph type="body" sz="quarter" idx="13"/>
          </p:nvPr>
        </p:nvSpPr>
        <p:spPr>
          <a:xfrm>
            <a:off x="6383185" y="1714501"/>
            <a:ext cx="2470739" cy="4286251"/>
          </a:xfrm>
        </p:spPr>
        <p:txBody>
          <a:bodyPr/>
          <a:lstStyle>
            <a:lvl1pPr>
              <a:lnSpc>
                <a:spcPct val="110000"/>
              </a:lnSpc>
              <a:spcBef>
                <a:spcPts val="0"/>
              </a:spcBef>
              <a:defRPr sz="1200">
                <a:solidFill>
                  <a:schemeClr val="tx1"/>
                </a:solidFill>
              </a:defRPr>
            </a:lvl1pPr>
            <a:lvl2pPr marL="109705" indent="-109705">
              <a:lnSpc>
                <a:spcPct val="110000"/>
              </a:lnSpc>
              <a:spcBef>
                <a:spcPts val="0"/>
              </a:spcBef>
              <a:defRPr sz="1200">
                <a:solidFill>
                  <a:schemeClr val="tx1"/>
                </a:solidFill>
              </a:defRPr>
            </a:lvl2pPr>
            <a:lvl3pPr marL="219409" indent="-109705">
              <a:lnSpc>
                <a:spcPct val="110000"/>
              </a:lnSpc>
              <a:spcBef>
                <a:spcPts val="0"/>
              </a:spcBef>
              <a:defRPr sz="1200">
                <a:solidFill>
                  <a:schemeClr val="tx1"/>
                </a:solidFill>
              </a:defRPr>
            </a:lvl3pPr>
            <a:lvl4pPr marL="329114" indent="-109705">
              <a:lnSpc>
                <a:spcPct val="110000"/>
              </a:lnSpc>
              <a:spcBef>
                <a:spcPts val="0"/>
              </a:spcBef>
              <a:defRPr sz="1200">
                <a:solidFill>
                  <a:schemeClr val="tx1"/>
                </a:solidFill>
              </a:defRPr>
            </a:lvl4pPr>
            <a:lvl5pPr>
              <a:lnSpc>
                <a:spcPct val="110000"/>
              </a:lnSpc>
              <a:spcBef>
                <a:spcPts val="0"/>
              </a:spcBef>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9">
            <a:extLst>
              <a:ext uri="{FF2B5EF4-FFF2-40B4-BE49-F238E27FC236}">
                <a16:creationId xmlns:a16="http://schemas.microsoft.com/office/drawing/2014/main" id="{AC380211-AA5F-2F8D-309F-DC766DF1EF52}"/>
              </a:ext>
            </a:extLst>
          </p:cNvPr>
          <p:cNvSpPr>
            <a:spLocks noGrp="1"/>
          </p:cNvSpPr>
          <p:nvPr>
            <p:ph type="body" sz="quarter" idx="14"/>
          </p:nvPr>
        </p:nvSpPr>
        <p:spPr>
          <a:xfrm>
            <a:off x="9428523" y="1714501"/>
            <a:ext cx="2476179" cy="4286251"/>
          </a:xfrm>
        </p:spPr>
        <p:txBody>
          <a:bodyPr/>
          <a:lstStyle>
            <a:lvl1pPr>
              <a:lnSpc>
                <a:spcPct val="110000"/>
              </a:lnSpc>
              <a:spcBef>
                <a:spcPts val="0"/>
              </a:spcBef>
              <a:defRPr sz="1200">
                <a:solidFill>
                  <a:schemeClr val="tx1"/>
                </a:solidFill>
              </a:defRPr>
            </a:lvl1pPr>
            <a:lvl2pPr marL="109705" indent="-109705">
              <a:lnSpc>
                <a:spcPct val="110000"/>
              </a:lnSpc>
              <a:spcBef>
                <a:spcPts val="0"/>
              </a:spcBef>
              <a:defRPr sz="1200">
                <a:solidFill>
                  <a:schemeClr val="tx1"/>
                </a:solidFill>
              </a:defRPr>
            </a:lvl2pPr>
            <a:lvl3pPr marL="219409" indent="-109705">
              <a:lnSpc>
                <a:spcPct val="110000"/>
              </a:lnSpc>
              <a:spcBef>
                <a:spcPts val="0"/>
              </a:spcBef>
              <a:defRPr sz="1200">
                <a:solidFill>
                  <a:schemeClr val="tx1"/>
                </a:solidFill>
              </a:defRPr>
            </a:lvl3pPr>
            <a:lvl4pPr marL="329114" indent="-109705">
              <a:lnSpc>
                <a:spcPct val="110000"/>
              </a:lnSpc>
              <a:spcBef>
                <a:spcPts val="0"/>
              </a:spcBef>
              <a:defRPr sz="1200">
                <a:solidFill>
                  <a:schemeClr val="tx1"/>
                </a:solidFill>
              </a:defRPr>
            </a:lvl4pPr>
            <a:lvl5pPr>
              <a:lnSpc>
                <a:spcPct val="110000"/>
              </a:lnSpc>
              <a:spcBef>
                <a:spcPts val="0"/>
              </a:spcBef>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Picture Placeholder 13">
            <a:extLst>
              <a:ext uri="{FF2B5EF4-FFF2-40B4-BE49-F238E27FC236}">
                <a16:creationId xmlns:a16="http://schemas.microsoft.com/office/drawing/2014/main" id="{637C5D5A-A533-DB2D-8BBE-C9DAA013CA01}"/>
              </a:ext>
            </a:extLst>
          </p:cNvPr>
          <p:cNvSpPr>
            <a:spLocks noGrp="1"/>
          </p:cNvSpPr>
          <p:nvPr>
            <p:ph type="pic" sz="quarter" idx="15" hasCustomPrompt="1"/>
          </p:nvPr>
        </p:nvSpPr>
        <p:spPr>
          <a:xfrm>
            <a:off x="3333316" y="288038"/>
            <a:ext cx="607997" cy="608076"/>
          </a:xfrm>
        </p:spPr>
        <p:txBody>
          <a:bodyPr anchor="ctr"/>
          <a:lstStyle>
            <a:lvl1pPr algn="ctr">
              <a:defRPr sz="800">
                <a:solidFill>
                  <a:schemeClr val="tx1"/>
                </a:solidFill>
              </a:defRPr>
            </a:lvl1pPr>
          </a:lstStyle>
          <a:p>
            <a:r>
              <a:rPr lang="en-US" dirty="0"/>
              <a:t>Pictogram</a:t>
            </a:r>
          </a:p>
        </p:txBody>
      </p:sp>
      <p:sp>
        <p:nvSpPr>
          <p:cNvPr id="15" name="Picture Placeholder 13">
            <a:extLst>
              <a:ext uri="{FF2B5EF4-FFF2-40B4-BE49-F238E27FC236}">
                <a16:creationId xmlns:a16="http://schemas.microsoft.com/office/drawing/2014/main" id="{81413BEF-DDD1-548F-409B-224DE030B67E}"/>
              </a:ext>
            </a:extLst>
          </p:cNvPr>
          <p:cNvSpPr>
            <a:spLocks noGrp="1"/>
          </p:cNvSpPr>
          <p:nvPr>
            <p:ph type="pic" sz="quarter" idx="16" hasCustomPrompt="1"/>
          </p:nvPr>
        </p:nvSpPr>
        <p:spPr>
          <a:xfrm>
            <a:off x="6387344" y="288038"/>
            <a:ext cx="607997" cy="608076"/>
          </a:xfrm>
        </p:spPr>
        <p:txBody>
          <a:bodyPr anchor="ctr"/>
          <a:lstStyle>
            <a:lvl1pPr algn="ctr">
              <a:defRPr sz="800">
                <a:solidFill>
                  <a:schemeClr val="tx1"/>
                </a:solidFill>
              </a:defRPr>
            </a:lvl1pPr>
          </a:lstStyle>
          <a:p>
            <a:r>
              <a:rPr lang="en-US" dirty="0"/>
              <a:t>Pictogram</a:t>
            </a:r>
          </a:p>
        </p:txBody>
      </p:sp>
      <p:sp>
        <p:nvSpPr>
          <p:cNvPr id="16" name="Picture Placeholder 13">
            <a:extLst>
              <a:ext uri="{FF2B5EF4-FFF2-40B4-BE49-F238E27FC236}">
                <a16:creationId xmlns:a16="http://schemas.microsoft.com/office/drawing/2014/main" id="{B37C3DBB-1177-5FC6-7F7F-E6C5931C9620}"/>
              </a:ext>
            </a:extLst>
          </p:cNvPr>
          <p:cNvSpPr>
            <a:spLocks noGrp="1"/>
          </p:cNvSpPr>
          <p:nvPr>
            <p:ph type="pic" sz="quarter" idx="17" hasCustomPrompt="1"/>
          </p:nvPr>
        </p:nvSpPr>
        <p:spPr>
          <a:xfrm>
            <a:off x="9428524" y="288038"/>
            <a:ext cx="607997" cy="608076"/>
          </a:xfrm>
        </p:spPr>
        <p:txBody>
          <a:bodyPr anchor="ctr"/>
          <a:lstStyle>
            <a:lvl1pPr algn="ctr">
              <a:defRPr sz="800">
                <a:solidFill>
                  <a:schemeClr val="tx1"/>
                </a:solidFill>
              </a:defRPr>
            </a:lvl1pPr>
          </a:lstStyle>
          <a:p>
            <a:r>
              <a:rPr lang="en-US" dirty="0"/>
              <a:t>Pictogram</a:t>
            </a:r>
          </a:p>
        </p:txBody>
      </p:sp>
      <p:sp>
        <p:nvSpPr>
          <p:cNvPr id="4" name="Footer Placeholder 3">
            <a:extLst>
              <a:ext uri="{FF2B5EF4-FFF2-40B4-BE49-F238E27FC236}">
                <a16:creationId xmlns:a16="http://schemas.microsoft.com/office/drawing/2014/main" id="{ACE782CF-665F-3C56-698C-16112EB19B2F}"/>
              </a:ext>
            </a:extLst>
          </p:cNvPr>
          <p:cNvSpPr>
            <a:spLocks noGrp="1"/>
          </p:cNvSpPr>
          <p:nvPr>
            <p:ph type="ftr" sz="quarter" idx="18"/>
          </p:nvPr>
        </p:nvSpPr>
        <p:spPr/>
        <p:txBody>
          <a:bodyPr/>
          <a:lstStyle/>
          <a:p>
            <a:endParaRPr lang="en-US" dirty="0"/>
          </a:p>
        </p:txBody>
      </p:sp>
      <p:cxnSp>
        <p:nvCxnSpPr>
          <p:cNvPr id="17" name="Straight Connector 16">
            <a:extLst>
              <a:ext uri="{FF2B5EF4-FFF2-40B4-BE49-F238E27FC236}">
                <a16:creationId xmlns:a16="http://schemas.microsoft.com/office/drawing/2014/main" id="{4D695107-5427-4D2D-F88F-89BA74127CBF}"/>
              </a:ext>
            </a:extLst>
          </p:cNvPr>
          <p:cNvCxnSpPr/>
          <p:nvPr userDrawn="1"/>
        </p:nvCxnSpPr>
        <p:spPr bwMode="auto">
          <a:xfrm>
            <a:off x="3047603" y="284957"/>
            <a:ext cx="0" cy="5715795"/>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43B07B4A-5DB5-8126-EA79-502787053E82}"/>
              </a:ext>
            </a:extLst>
          </p:cNvPr>
          <p:cNvCxnSpPr/>
          <p:nvPr userDrawn="1"/>
        </p:nvCxnSpPr>
        <p:spPr bwMode="auto">
          <a:xfrm>
            <a:off x="6093683" y="283465"/>
            <a:ext cx="0" cy="5715795"/>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4D829559-0A72-8826-E06A-C6CCD39750A4}"/>
              </a:ext>
            </a:extLst>
          </p:cNvPr>
          <p:cNvCxnSpPr/>
          <p:nvPr userDrawn="1"/>
        </p:nvCxnSpPr>
        <p:spPr bwMode="auto">
          <a:xfrm>
            <a:off x="9142811" y="284957"/>
            <a:ext cx="0" cy="5715795"/>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6" name="Slide Number">
            <a:extLst>
              <a:ext uri="{FF2B5EF4-FFF2-40B4-BE49-F238E27FC236}">
                <a16:creationId xmlns:a16="http://schemas.microsoft.com/office/drawing/2014/main" id="{D2A45AB7-102C-FBDF-94FD-99783B6A5A18}"/>
              </a:ext>
            </a:extLst>
          </p:cNvPr>
          <p:cNvSpPr txBox="1">
            <a:spLocks noGrp="1"/>
          </p:cNvSpPr>
          <p:nvPr>
            <p:ph type="sldNum" sz="quarter" idx="4"/>
          </p:nvPr>
        </p:nvSpPr>
        <p:spPr>
          <a:xfrm>
            <a:off x="11767911" y="6469422"/>
            <a:ext cx="136791"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230478724"/>
      </p:ext>
    </p:extLst>
  </p:cSld>
  <p:clrMapOvr>
    <a:masterClrMapping/>
  </p:clrMapOvr>
  <p:transition spd="med"/>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ext, 1 wide column, divider">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288000" y="192025"/>
            <a:ext cx="2474591" cy="570707"/>
          </a:xfrm>
        </p:spPr>
        <p:txBody>
          <a:bodyPr/>
          <a:lstStyle>
            <a:lvl1pPr>
              <a:lnSpc>
                <a:spcPct val="100000"/>
              </a:lnSpc>
              <a:defRPr sz="3199">
                <a:solidFill>
                  <a:schemeClr val="tx2"/>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3333316" y="1714501"/>
            <a:ext cx="2475384" cy="4286251"/>
          </a:xfrm>
        </p:spPr>
        <p:txBody>
          <a:bodyPr/>
          <a:lstStyle>
            <a:lvl1pPr>
              <a:spcBef>
                <a:spcPts val="0"/>
              </a:spcBef>
              <a:defRPr sz="1400" b="0" i="0">
                <a:solidFill>
                  <a:schemeClr val="tx1"/>
                </a:solidFill>
                <a:latin typeface="IBM Plex Sans Light" panose="020B0403050203000203" pitchFamily="34" charset="0"/>
              </a:defRPr>
            </a:lvl1pPr>
            <a:lvl2pPr marL="127989" indent="-127989">
              <a:spcBef>
                <a:spcPts val="0"/>
              </a:spcBef>
              <a:defRPr sz="1400" b="0" i="0">
                <a:solidFill>
                  <a:schemeClr val="tx1"/>
                </a:solidFill>
                <a:latin typeface="IBM Plex Sans Light" panose="020B0403050203000203" pitchFamily="34" charset="0"/>
              </a:defRPr>
            </a:lvl2pPr>
            <a:lvl3pPr marL="255978" indent="-127989">
              <a:spcBef>
                <a:spcPts val="0"/>
              </a:spcBef>
              <a:defRPr sz="1400" b="0" i="0">
                <a:solidFill>
                  <a:schemeClr val="tx1"/>
                </a:solidFill>
                <a:latin typeface="IBM Plex Sans Light" panose="020B0403050203000203" pitchFamily="34" charset="0"/>
              </a:defRPr>
            </a:lvl3pPr>
            <a:lvl4pPr marL="383966" indent="-127989">
              <a:spcBef>
                <a:spcPts val="0"/>
              </a:spcBef>
              <a:defRPr sz="1400" b="0" i="0">
                <a:solidFill>
                  <a:schemeClr val="tx1"/>
                </a:solidFill>
                <a:latin typeface="IBM Plex Sans Light" panose="020B0403050203000203" pitchFamily="34" charset="0"/>
              </a:defRPr>
            </a:lvl4pPr>
            <a:lvl5pPr>
              <a:spcBef>
                <a:spcPts val="0"/>
              </a:spcBef>
              <a:defRPr sz="14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6380921" y="1714501"/>
            <a:ext cx="5047593" cy="4286251"/>
          </a:xfrm>
        </p:spPr>
        <p:txBody>
          <a:bodyPr/>
          <a:lstStyle>
            <a:lvl1pPr>
              <a:spcBef>
                <a:spcPts val="0"/>
              </a:spcBef>
              <a:defRPr sz="1400" b="0" i="0">
                <a:solidFill>
                  <a:schemeClr val="tx1"/>
                </a:solidFill>
                <a:latin typeface="IBM Plex Sans Light" panose="020B0403050203000203" pitchFamily="34" charset="0"/>
              </a:defRPr>
            </a:lvl1pPr>
            <a:lvl2pPr marL="127989" indent="-127989">
              <a:spcBef>
                <a:spcPts val="0"/>
              </a:spcBef>
              <a:defRPr sz="1400" b="0" i="0">
                <a:solidFill>
                  <a:schemeClr val="tx1"/>
                </a:solidFill>
                <a:latin typeface="IBM Plex Sans Light" panose="020B0403050203000203" pitchFamily="34" charset="0"/>
              </a:defRPr>
            </a:lvl2pPr>
            <a:lvl3pPr marL="255978" indent="-127989">
              <a:spcBef>
                <a:spcPts val="0"/>
              </a:spcBef>
              <a:defRPr sz="1400" b="0" i="0">
                <a:solidFill>
                  <a:schemeClr val="tx1"/>
                </a:solidFill>
                <a:latin typeface="IBM Plex Sans Light" panose="020B0403050203000203" pitchFamily="34" charset="0"/>
              </a:defRPr>
            </a:lvl3pPr>
            <a:lvl4pPr marL="383966" indent="-127989">
              <a:spcBef>
                <a:spcPts val="0"/>
              </a:spcBef>
              <a:defRPr sz="1400" b="0" i="0">
                <a:solidFill>
                  <a:schemeClr val="tx1"/>
                </a:solidFill>
                <a:latin typeface="IBM Plex Sans Light" panose="020B0403050203000203" pitchFamily="34" charset="0"/>
              </a:defRPr>
            </a:lvl4pPr>
            <a:lvl5pPr>
              <a:spcBef>
                <a:spcPts val="0"/>
              </a:spcBef>
              <a:defRPr sz="14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p:nvPr>
        </p:nvSpPr>
        <p:spPr>
          <a:xfrm>
            <a:off x="3332556" y="192025"/>
            <a:ext cx="2477765" cy="570707"/>
          </a:xfrm>
        </p:spPr>
        <p:txBody>
          <a:bodyPr/>
          <a:lstStyle>
            <a:lvl1pPr>
              <a:lnSpc>
                <a:spcPct val="100000"/>
              </a:lnSpc>
              <a:spcBef>
                <a:spcPts val="0"/>
              </a:spcBef>
              <a:defRPr sz="3199">
                <a:solidFill>
                  <a:schemeClr val="tx2"/>
                </a:solidFill>
              </a:defRPr>
            </a:lvl1pPr>
            <a:lvl2pPr>
              <a:spcBef>
                <a:spcPts val="0"/>
              </a:spcBef>
              <a:defRPr sz="1400"/>
            </a:lvl2pPr>
            <a:lvl3pPr>
              <a:spcBef>
                <a:spcPts val="0"/>
              </a:spcBef>
              <a:defRPr sz="1400"/>
            </a:lvl3pPr>
            <a:lvl4pPr>
              <a:spcBef>
                <a:spcPts val="0"/>
              </a:spcBef>
              <a:defRPr sz="1400"/>
            </a:lvl4pPr>
            <a:lvl5pPr>
              <a:spcBef>
                <a:spcPts val="0"/>
              </a:spcBef>
              <a:defRPr sz="1400"/>
            </a:lvl5pPr>
          </a:lstStyle>
          <a:p>
            <a:pPr lvl="0"/>
            <a:r>
              <a:rPr lang="en-US"/>
              <a:t>Click to edit Master text styles</a:t>
            </a:r>
          </a:p>
        </p:txBody>
      </p:sp>
      <p:sp>
        <p:nvSpPr>
          <p:cNvPr id="4" name="Footer Placeholder 3">
            <a:extLst>
              <a:ext uri="{FF2B5EF4-FFF2-40B4-BE49-F238E27FC236}">
                <a16:creationId xmlns:a16="http://schemas.microsoft.com/office/drawing/2014/main" id="{BA03B922-FA59-5165-48BF-0B57DFD66348}"/>
              </a:ext>
            </a:extLst>
          </p:cNvPr>
          <p:cNvSpPr>
            <a:spLocks noGrp="1"/>
          </p:cNvSpPr>
          <p:nvPr>
            <p:ph type="ftr" sz="quarter" idx="16"/>
          </p:nvPr>
        </p:nvSpPr>
        <p:spPr/>
        <p:txBody>
          <a:bodyPr/>
          <a:lstStyle/>
          <a:p>
            <a:endParaRPr lang="en-US" dirty="0"/>
          </a:p>
        </p:txBody>
      </p:sp>
      <p:sp>
        <p:nvSpPr>
          <p:cNvPr id="5" name="Slide Number">
            <a:extLst>
              <a:ext uri="{FF2B5EF4-FFF2-40B4-BE49-F238E27FC236}">
                <a16:creationId xmlns:a16="http://schemas.microsoft.com/office/drawing/2014/main" id="{5C3B405E-94D1-4A09-C6BF-A66D9CBEF63D}"/>
              </a:ext>
            </a:extLst>
          </p:cNvPr>
          <p:cNvSpPr txBox="1">
            <a:spLocks noGrp="1"/>
          </p:cNvSpPr>
          <p:nvPr>
            <p:ph type="sldNum" sz="quarter" idx="4"/>
          </p:nvPr>
        </p:nvSpPr>
        <p:spPr>
          <a:xfrm>
            <a:off x="11767911" y="6469422"/>
            <a:ext cx="136791"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3729804528"/>
      </p:ext>
    </p:extLst>
  </p:cSld>
  <p:clrMapOvr>
    <a:masterClrMapping/>
  </p:clrMapOvr>
  <p:transition spd="med"/>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ext, 2 wide column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46C39-902F-3DA0-AAF4-319DA8AE384D}"/>
              </a:ext>
            </a:extLst>
          </p:cNvPr>
          <p:cNvSpPr>
            <a:spLocks noGrp="1"/>
          </p:cNvSpPr>
          <p:nvPr>
            <p:ph type="title"/>
          </p:nvPr>
        </p:nvSpPr>
        <p:spPr>
          <a:xfrm>
            <a:off x="287999" y="288038"/>
            <a:ext cx="3711980" cy="953295"/>
          </a:xfrm>
        </p:spPr>
        <p:txBody>
          <a:bodyPr/>
          <a:lstStyle>
            <a:lvl1pPr>
              <a:lnSpc>
                <a:spcPct val="110000"/>
              </a:lnSpc>
              <a:defRPr sz="1800">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DABBA43D-8D00-4EDB-B803-D1EEE6CE2CB5}"/>
              </a:ext>
            </a:extLst>
          </p:cNvPr>
          <p:cNvSpPr>
            <a:spLocks noGrp="1"/>
          </p:cNvSpPr>
          <p:nvPr>
            <p:ph type="body" sz="quarter" idx="11"/>
          </p:nvPr>
        </p:nvSpPr>
        <p:spPr>
          <a:xfrm>
            <a:off x="288001" y="1714501"/>
            <a:ext cx="5049180" cy="4286251"/>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4">
            <a:extLst>
              <a:ext uri="{FF2B5EF4-FFF2-40B4-BE49-F238E27FC236}">
                <a16:creationId xmlns:a16="http://schemas.microsoft.com/office/drawing/2014/main" id="{D32DCE7C-29C5-BC86-B154-7DD0C4F0553A}"/>
              </a:ext>
            </a:extLst>
          </p:cNvPr>
          <p:cNvSpPr>
            <a:spLocks noGrp="1"/>
          </p:cNvSpPr>
          <p:nvPr>
            <p:ph type="body" sz="quarter" idx="12"/>
          </p:nvPr>
        </p:nvSpPr>
        <p:spPr>
          <a:xfrm>
            <a:off x="6380921" y="1714501"/>
            <a:ext cx="5047593" cy="4286251"/>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91A0F4B3-D63C-0D8F-2804-F97776F90E4E}"/>
              </a:ext>
            </a:extLst>
          </p:cNvPr>
          <p:cNvSpPr>
            <a:spLocks noGrp="1"/>
          </p:cNvSpPr>
          <p:nvPr>
            <p:ph type="ftr" sz="quarter" idx="13"/>
          </p:nvPr>
        </p:nvSpPr>
        <p:spPr/>
        <p:txBody>
          <a:bodyPr/>
          <a:lstStyle/>
          <a:p>
            <a:endParaRPr lang="en-US" dirty="0"/>
          </a:p>
        </p:txBody>
      </p:sp>
      <p:sp>
        <p:nvSpPr>
          <p:cNvPr id="7" name="Slide Number">
            <a:extLst>
              <a:ext uri="{FF2B5EF4-FFF2-40B4-BE49-F238E27FC236}">
                <a16:creationId xmlns:a16="http://schemas.microsoft.com/office/drawing/2014/main" id="{38EC09FB-402F-F3CE-E1D2-51583F1BCCFA}"/>
              </a:ext>
            </a:extLst>
          </p:cNvPr>
          <p:cNvSpPr txBox="1">
            <a:spLocks noGrp="1"/>
          </p:cNvSpPr>
          <p:nvPr>
            <p:ph type="sldNum" sz="quarter" idx="4"/>
          </p:nvPr>
        </p:nvSpPr>
        <p:spPr>
          <a:xfrm>
            <a:off x="11767911" y="6469422"/>
            <a:ext cx="136791"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3664109381"/>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33774-4C75-3512-30BF-CEE2DC43980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C00A5B03-433C-F4CE-BB80-227A972701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57A201FB-7F45-782A-EAC0-461A33790B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01A7C44-768F-2B59-9902-14AB550626DF}"/>
              </a:ext>
            </a:extLst>
          </p:cNvPr>
          <p:cNvSpPr>
            <a:spLocks noGrp="1"/>
          </p:cNvSpPr>
          <p:nvPr>
            <p:ph type="dt" sz="half" idx="10"/>
          </p:nvPr>
        </p:nvSpPr>
        <p:spPr/>
        <p:txBody>
          <a:bodyPr/>
          <a:lstStyle/>
          <a:p>
            <a:fld id="{827F9ED2-2E85-D447-8BE4-5CE51C73F884}" type="datetimeFigureOut">
              <a:rPr lang="en-US" smtClean="0"/>
              <a:t>10/21/2024</a:t>
            </a:fld>
            <a:endParaRPr lang="en-US"/>
          </a:p>
        </p:txBody>
      </p:sp>
      <p:sp>
        <p:nvSpPr>
          <p:cNvPr id="6" name="Footer Placeholder 5">
            <a:extLst>
              <a:ext uri="{FF2B5EF4-FFF2-40B4-BE49-F238E27FC236}">
                <a16:creationId xmlns:a16="http://schemas.microsoft.com/office/drawing/2014/main" id="{75414271-C8B1-C873-E019-CADD655CD2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DF0427-C5CF-DE34-D000-BB56812D617D}"/>
              </a:ext>
            </a:extLst>
          </p:cNvPr>
          <p:cNvSpPr>
            <a:spLocks noGrp="1"/>
          </p:cNvSpPr>
          <p:nvPr>
            <p:ph type="sldNum" sz="quarter" idx="12"/>
          </p:nvPr>
        </p:nvSpPr>
        <p:spPr/>
        <p:txBody>
          <a:bodyPr/>
          <a:lstStyle/>
          <a:p>
            <a:fld id="{79011C12-6CA9-9E43-8B97-B1EF46150192}" type="slidenum">
              <a:rPr lang="en-US" smtClean="0"/>
              <a:t>‹#›</a:t>
            </a:fld>
            <a:endParaRPr lang="en-US"/>
          </a:p>
        </p:txBody>
      </p:sp>
    </p:spTree>
    <p:extLst>
      <p:ext uri="{BB962C8B-B14F-4D97-AF65-F5344CB8AC3E}">
        <p14:creationId xmlns:p14="http://schemas.microsoft.com/office/powerpoint/2010/main" val="350814645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ext, 2 columns, large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691A7-388D-D543-2C74-58FA1F3BC20C}"/>
              </a:ext>
            </a:extLst>
          </p:cNvPr>
          <p:cNvSpPr>
            <a:spLocks noGrp="1"/>
          </p:cNvSpPr>
          <p:nvPr>
            <p:ph type="title"/>
          </p:nvPr>
        </p:nvSpPr>
        <p:spPr>
          <a:xfrm>
            <a:off x="288001" y="192025"/>
            <a:ext cx="5522193" cy="2286795"/>
          </a:xfrm>
        </p:spPr>
        <p:txBody>
          <a:bodyPr rIns="457200"/>
          <a:lstStyle>
            <a:lvl1pPr>
              <a:lnSpc>
                <a:spcPct val="100000"/>
              </a:lnSpc>
              <a:defRPr>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CDE09569-73DF-2226-A7D7-ABBE84A47048}"/>
              </a:ext>
            </a:extLst>
          </p:cNvPr>
          <p:cNvSpPr>
            <a:spLocks noGrp="1"/>
          </p:cNvSpPr>
          <p:nvPr>
            <p:ph type="body" sz="quarter" idx="11"/>
          </p:nvPr>
        </p:nvSpPr>
        <p:spPr>
          <a:xfrm>
            <a:off x="6380919" y="288037"/>
            <a:ext cx="2476179" cy="5715795"/>
          </a:xfrm>
        </p:spPr>
        <p:txBody>
          <a:bodyPr/>
          <a:lstStyle>
            <a:lvl1pPr>
              <a:spcBef>
                <a:spcPts val="0"/>
              </a:spcBef>
              <a:defRPr sz="1400">
                <a:solidFill>
                  <a:schemeClr val="tx1"/>
                </a:solidFill>
              </a:defRPr>
            </a:lvl1pPr>
            <a:lvl2pPr marL="127989" indent="-127989">
              <a:spcBef>
                <a:spcPts val="0"/>
              </a:spcBef>
              <a:defRPr sz="1400">
                <a:solidFill>
                  <a:schemeClr val="tx1"/>
                </a:solidFill>
              </a:defRPr>
            </a:lvl2pPr>
            <a:lvl3pPr marL="255978" indent="-127989">
              <a:spcBef>
                <a:spcPts val="0"/>
              </a:spcBef>
              <a:defRPr sz="1400">
                <a:solidFill>
                  <a:schemeClr val="tx1"/>
                </a:solidFill>
              </a:defRPr>
            </a:lvl3pPr>
            <a:lvl4pPr marL="383966" indent="-127989">
              <a:spcBef>
                <a:spcPts val="0"/>
              </a:spcBef>
              <a:defRPr sz="1400">
                <a:solidFill>
                  <a:schemeClr val="tx1"/>
                </a:solidFill>
              </a:defRPr>
            </a:lvl4pPr>
            <a:lvl5pPr>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4">
            <a:extLst>
              <a:ext uri="{FF2B5EF4-FFF2-40B4-BE49-F238E27FC236}">
                <a16:creationId xmlns:a16="http://schemas.microsoft.com/office/drawing/2014/main" id="{9B0D0BB0-9896-0353-D972-26B687C3D8DD}"/>
              </a:ext>
            </a:extLst>
          </p:cNvPr>
          <p:cNvSpPr>
            <a:spLocks noGrp="1"/>
          </p:cNvSpPr>
          <p:nvPr>
            <p:ph type="body" sz="quarter" idx="12"/>
          </p:nvPr>
        </p:nvSpPr>
        <p:spPr>
          <a:xfrm>
            <a:off x="9428523" y="288037"/>
            <a:ext cx="2476179" cy="5715795"/>
          </a:xfrm>
        </p:spPr>
        <p:txBody>
          <a:bodyPr/>
          <a:lstStyle>
            <a:lvl1pPr>
              <a:spcBef>
                <a:spcPts val="0"/>
              </a:spcBef>
              <a:defRPr sz="1400">
                <a:solidFill>
                  <a:schemeClr val="tx1"/>
                </a:solidFill>
              </a:defRPr>
            </a:lvl1pPr>
            <a:lvl2pPr marL="127989" indent="-127989">
              <a:spcBef>
                <a:spcPts val="0"/>
              </a:spcBef>
              <a:defRPr sz="1400">
                <a:solidFill>
                  <a:schemeClr val="tx1"/>
                </a:solidFill>
              </a:defRPr>
            </a:lvl2pPr>
            <a:lvl3pPr marL="255978" indent="-127989">
              <a:spcBef>
                <a:spcPts val="0"/>
              </a:spcBef>
              <a:defRPr sz="1400">
                <a:solidFill>
                  <a:schemeClr val="tx1"/>
                </a:solidFill>
              </a:defRPr>
            </a:lvl3pPr>
            <a:lvl4pPr marL="383966" indent="-127989">
              <a:spcBef>
                <a:spcPts val="0"/>
              </a:spcBef>
              <a:defRPr sz="1400">
                <a:solidFill>
                  <a:schemeClr val="tx1"/>
                </a:solidFill>
              </a:defRPr>
            </a:lvl4pPr>
            <a:lvl5pPr>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5AA54578-ECD5-347E-35A9-C3F93EB8CDFE}"/>
              </a:ext>
            </a:extLst>
          </p:cNvPr>
          <p:cNvSpPr>
            <a:spLocks noGrp="1"/>
          </p:cNvSpPr>
          <p:nvPr>
            <p:ph type="ftr" sz="quarter" idx="13"/>
          </p:nvPr>
        </p:nvSpPr>
        <p:spPr/>
        <p:txBody>
          <a:bodyPr/>
          <a:lstStyle/>
          <a:p>
            <a:endParaRPr lang="en-US" dirty="0"/>
          </a:p>
        </p:txBody>
      </p:sp>
      <p:sp>
        <p:nvSpPr>
          <p:cNvPr id="7" name="Slide Number">
            <a:extLst>
              <a:ext uri="{FF2B5EF4-FFF2-40B4-BE49-F238E27FC236}">
                <a16:creationId xmlns:a16="http://schemas.microsoft.com/office/drawing/2014/main" id="{C7A51FE3-0F54-1487-47B4-164B5B802CA1}"/>
              </a:ext>
            </a:extLst>
          </p:cNvPr>
          <p:cNvSpPr txBox="1">
            <a:spLocks noGrp="1"/>
          </p:cNvSpPr>
          <p:nvPr>
            <p:ph type="sldNum" sz="quarter" idx="4"/>
          </p:nvPr>
        </p:nvSpPr>
        <p:spPr>
          <a:xfrm>
            <a:off x="11767911" y="6469422"/>
            <a:ext cx="136791"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574934796"/>
      </p:ext>
    </p:extLst>
  </p:cSld>
  <p:clrMapOvr>
    <a:masterClrMapping/>
  </p:clrMapOvr>
  <p:transition spd="med"/>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ext, 2 columns, small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691A7-388D-D543-2C74-58FA1F3BC20C}"/>
              </a:ext>
            </a:extLst>
          </p:cNvPr>
          <p:cNvSpPr>
            <a:spLocks noGrp="1"/>
          </p:cNvSpPr>
          <p:nvPr>
            <p:ph type="title"/>
          </p:nvPr>
        </p:nvSpPr>
        <p:spPr>
          <a:xfrm>
            <a:off x="287998" y="288037"/>
            <a:ext cx="2476179" cy="2286795"/>
          </a:xfrm>
        </p:spPr>
        <p:txBody>
          <a:bodyPr/>
          <a:lstStyle>
            <a:lvl1pPr>
              <a:lnSpc>
                <a:spcPct val="100000"/>
              </a:lnSpc>
              <a:defRPr sz="1800">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CDE09569-73DF-2226-A7D7-ABBE84A47048}"/>
              </a:ext>
            </a:extLst>
          </p:cNvPr>
          <p:cNvSpPr>
            <a:spLocks noGrp="1"/>
          </p:cNvSpPr>
          <p:nvPr>
            <p:ph type="body" sz="quarter" idx="11"/>
          </p:nvPr>
        </p:nvSpPr>
        <p:spPr>
          <a:xfrm>
            <a:off x="6380919" y="284957"/>
            <a:ext cx="2476179" cy="5715795"/>
          </a:xfrm>
        </p:spPr>
        <p:txBody>
          <a:bodyPr/>
          <a:lstStyle>
            <a:lvl1pPr>
              <a:spcBef>
                <a:spcPts val="0"/>
              </a:spcBef>
              <a:defRPr sz="1400">
                <a:solidFill>
                  <a:schemeClr val="tx1"/>
                </a:solidFill>
              </a:defRPr>
            </a:lvl1pPr>
            <a:lvl2pPr marL="127989" indent="-127989">
              <a:spcBef>
                <a:spcPts val="0"/>
              </a:spcBef>
              <a:defRPr sz="1400">
                <a:solidFill>
                  <a:schemeClr val="tx1"/>
                </a:solidFill>
              </a:defRPr>
            </a:lvl2pPr>
            <a:lvl3pPr marL="255978" indent="-127989">
              <a:spcBef>
                <a:spcPts val="0"/>
              </a:spcBef>
              <a:defRPr sz="1400">
                <a:solidFill>
                  <a:schemeClr val="tx1"/>
                </a:solidFill>
              </a:defRPr>
            </a:lvl3pPr>
            <a:lvl4pPr marL="383966" indent="-127989">
              <a:spcBef>
                <a:spcPts val="0"/>
              </a:spcBef>
              <a:defRPr sz="1400">
                <a:solidFill>
                  <a:schemeClr val="tx1"/>
                </a:solidFill>
              </a:defRPr>
            </a:lvl4pPr>
            <a:lvl5pPr>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4">
            <a:extLst>
              <a:ext uri="{FF2B5EF4-FFF2-40B4-BE49-F238E27FC236}">
                <a16:creationId xmlns:a16="http://schemas.microsoft.com/office/drawing/2014/main" id="{9B0D0BB0-9896-0353-D972-26B687C3D8DD}"/>
              </a:ext>
            </a:extLst>
          </p:cNvPr>
          <p:cNvSpPr>
            <a:spLocks noGrp="1"/>
          </p:cNvSpPr>
          <p:nvPr>
            <p:ph type="body" sz="quarter" idx="12"/>
          </p:nvPr>
        </p:nvSpPr>
        <p:spPr>
          <a:xfrm>
            <a:off x="9428523" y="284957"/>
            <a:ext cx="2476179" cy="5715795"/>
          </a:xfrm>
        </p:spPr>
        <p:txBody>
          <a:bodyPr/>
          <a:lstStyle>
            <a:lvl1pPr>
              <a:spcBef>
                <a:spcPts val="0"/>
              </a:spcBef>
              <a:defRPr sz="1400">
                <a:solidFill>
                  <a:schemeClr val="tx1"/>
                </a:solidFill>
              </a:defRPr>
            </a:lvl1pPr>
            <a:lvl2pPr marL="127989" indent="-127989">
              <a:spcBef>
                <a:spcPts val="0"/>
              </a:spcBef>
              <a:defRPr sz="1400">
                <a:solidFill>
                  <a:schemeClr val="tx1"/>
                </a:solidFill>
              </a:defRPr>
            </a:lvl2pPr>
            <a:lvl3pPr marL="255978" indent="-127989">
              <a:spcBef>
                <a:spcPts val="0"/>
              </a:spcBef>
              <a:defRPr sz="1400">
                <a:solidFill>
                  <a:schemeClr val="tx1"/>
                </a:solidFill>
              </a:defRPr>
            </a:lvl3pPr>
            <a:lvl4pPr marL="383966" indent="-127989">
              <a:spcBef>
                <a:spcPts val="0"/>
              </a:spcBef>
              <a:defRPr sz="1400">
                <a:solidFill>
                  <a:schemeClr val="tx1"/>
                </a:solidFill>
              </a:defRPr>
            </a:lvl4pPr>
            <a:lvl5pPr>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5AA54578-ECD5-347E-35A9-C3F93EB8CDFE}"/>
              </a:ext>
            </a:extLst>
          </p:cNvPr>
          <p:cNvSpPr>
            <a:spLocks noGrp="1"/>
          </p:cNvSpPr>
          <p:nvPr>
            <p:ph type="ftr" sz="quarter" idx="13"/>
          </p:nvPr>
        </p:nvSpPr>
        <p:spPr/>
        <p:txBody>
          <a:bodyPr/>
          <a:lstStyle/>
          <a:p>
            <a:endParaRPr lang="en-US" dirty="0"/>
          </a:p>
        </p:txBody>
      </p:sp>
      <p:sp>
        <p:nvSpPr>
          <p:cNvPr id="7" name="Slide Number">
            <a:extLst>
              <a:ext uri="{FF2B5EF4-FFF2-40B4-BE49-F238E27FC236}">
                <a16:creationId xmlns:a16="http://schemas.microsoft.com/office/drawing/2014/main" id="{745FF4F8-7F82-E9C2-8046-C791019E1694}"/>
              </a:ext>
            </a:extLst>
          </p:cNvPr>
          <p:cNvSpPr txBox="1">
            <a:spLocks noGrp="1"/>
          </p:cNvSpPr>
          <p:nvPr>
            <p:ph type="sldNum" sz="quarter" idx="4"/>
          </p:nvPr>
        </p:nvSpPr>
        <p:spPr>
          <a:xfrm>
            <a:off x="11767911" y="6469422"/>
            <a:ext cx="136791"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94664054"/>
      </p:ext>
    </p:extLst>
  </p:cSld>
  <p:clrMapOvr>
    <a:masterClrMapping/>
  </p:clrMapOvr>
  <p:transition spd="med"/>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ext, 2 columns, dividers, large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E75BA-E283-08AE-B230-A89A2245C127}"/>
              </a:ext>
            </a:extLst>
          </p:cNvPr>
          <p:cNvSpPr>
            <a:spLocks noGrp="1"/>
          </p:cNvSpPr>
          <p:nvPr>
            <p:ph type="title"/>
          </p:nvPr>
        </p:nvSpPr>
        <p:spPr>
          <a:xfrm>
            <a:off x="288001" y="192025"/>
            <a:ext cx="5519020" cy="2286795"/>
          </a:xfrm>
        </p:spPr>
        <p:txBody>
          <a:bodyPr rIns="457200"/>
          <a:lstStyle>
            <a:lvl1pPr>
              <a:lnSpc>
                <a:spcPct val="100000"/>
              </a:lnSpc>
              <a:defRPr>
                <a:solidFill>
                  <a:schemeClr val="tx2"/>
                </a:solidFill>
              </a:defRPr>
            </a:lvl1pPr>
          </a:lstStyle>
          <a:p>
            <a:r>
              <a:rPr lang="en-US"/>
              <a:t>Click to edit Master title style</a:t>
            </a:r>
            <a:endParaRPr lang="en-US" dirty="0"/>
          </a:p>
        </p:txBody>
      </p:sp>
      <p:sp>
        <p:nvSpPr>
          <p:cNvPr id="4" name="Text Placeholder 9">
            <a:extLst>
              <a:ext uri="{FF2B5EF4-FFF2-40B4-BE49-F238E27FC236}">
                <a16:creationId xmlns:a16="http://schemas.microsoft.com/office/drawing/2014/main" id="{8AF10F27-0178-9C93-8741-F0241501B4B0}"/>
              </a:ext>
            </a:extLst>
          </p:cNvPr>
          <p:cNvSpPr>
            <a:spLocks noGrp="1"/>
          </p:cNvSpPr>
          <p:nvPr>
            <p:ph type="body" sz="quarter" idx="16"/>
          </p:nvPr>
        </p:nvSpPr>
        <p:spPr>
          <a:xfrm>
            <a:off x="6380919" y="288037"/>
            <a:ext cx="2476179" cy="762795"/>
          </a:xfrm>
        </p:spPr>
        <p:txBody>
          <a:bodyPr/>
          <a:lstStyle>
            <a:lvl1pPr>
              <a:lnSpc>
                <a:spcPct val="110000"/>
              </a:lnSpc>
              <a:spcBef>
                <a:spcPts val="0"/>
              </a:spcBef>
              <a:defRPr sz="1400">
                <a:solidFill>
                  <a:schemeClr val="tx1"/>
                </a:solidFill>
              </a:defRPr>
            </a:lvl1pPr>
            <a:lvl2pPr marL="127989" indent="-127989">
              <a:lnSpc>
                <a:spcPct val="110000"/>
              </a:lnSpc>
              <a:spcBef>
                <a:spcPts val="0"/>
              </a:spcBef>
              <a:defRPr sz="1400">
                <a:solidFill>
                  <a:schemeClr val="tx1"/>
                </a:solidFill>
              </a:defRPr>
            </a:lvl2pPr>
            <a:lvl3pPr marL="255978" indent="-127989">
              <a:lnSpc>
                <a:spcPct val="110000"/>
              </a:lnSpc>
              <a:spcBef>
                <a:spcPts val="0"/>
              </a:spcBef>
              <a:defRPr sz="1400">
                <a:solidFill>
                  <a:schemeClr val="tx1"/>
                </a:solidFill>
              </a:defRPr>
            </a:lvl3pPr>
            <a:lvl4pPr marL="383966" indent="-127989">
              <a:lnSpc>
                <a:spcPct val="110000"/>
              </a:lnSpc>
              <a:spcBef>
                <a:spcPts val="0"/>
              </a:spcBef>
              <a:defRPr sz="1400">
                <a:solidFill>
                  <a:schemeClr val="tx1"/>
                </a:solidFill>
              </a:defRPr>
            </a:lvl4pPr>
            <a:lvl5pPr>
              <a:lnSpc>
                <a:spcPct val="110000"/>
              </a:lnSpc>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12">
            <a:extLst>
              <a:ext uri="{FF2B5EF4-FFF2-40B4-BE49-F238E27FC236}">
                <a16:creationId xmlns:a16="http://schemas.microsoft.com/office/drawing/2014/main" id="{17CD3DC6-7946-2D82-C3E4-10BC579C88DE}"/>
              </a:ext>
            </a:extLst>
          </p:cNvPr>
          <p:cNvSpPr>
            <a:spLocks noGrp="1"/>
          </p:cNvSpPr>
          <p:nvPr>
            <p:ph type="body" sz="quarter" idx="17"/>
          </p:nvPr>
        </p:nvSpPr>
        <p:spPr>
          <a:xfrm>
            <a:off x="9428523" y="288037"/>
            <a:ext cx="2479352" cy="762795"/>
          </a:xfrm>
        </p:spPr>
        <p:txBody>
          <a:bodyPr/>
          <a:lstStyle>
            <a:lvl1pPr>
              <a:lnSpc>
                <a:spcPct val="110000"/>
              </a:lnSpc>
              <a:spcBef>
                <a:spcPts val="0"/>
              </a:spcBef>
              <a:defRPr sz="1400">
                <a:solidFill>
                  <a:schemeClr val="tx1"/>
                </a:solidFill>
              </a:defRPr>
            </a:lvl1pPr>
            <a:lvl2pPr marL="127989" indent="-127989">
              <a:lnSpc>
                <a:spcPct val="110000"/>
              </a:lnSpc>
              <a:spcBef>
                <a:spcPts val="0"/>
              </a:spcBef>
              <a:defRPr sz="1400">
                <a:solidFill>
                  <a:schemeClr val="tx1"/>
                </a:solidFill>
              </a:defRPr>
            </a:lvl2pPr>
            <a:lvl3pPr marL="255978" indent="-127989">
              <a:lnSpc>
                <a:spcPct val="110000"/>
              </a:lnSpc>
              <a:spcBef>
                <a:spcPts val="0"/>
              </a:spcBef>
              <a:defRPr sz="1400">
                <a:solidFill>
                  <a:schemeClr val="tx1"/>
                </a:solidFill>
              </a:defRPr>
            </a:lvl3pPr>
            <a:lvl4pPr marL="383966" indent="-127989">
              <a:lnSpc>
                <a:spcPct val="110000"/>
              </a:lnSpc>
              <a:spcBef>
                <a:spcPts val="0"/>
              </a:spcBef>
              <a:defRPr sz="1400">
                <a:solidFill>
                  <a:schemeClr val="tx1"/>
                </a:solidFill>
              </a:defRPr>
            </a:lvl4pPr>
            <a:lvl5pPr>
              <a:lnSpc>
                <a:spcPct val="110000"/>
              </a:lnSpc>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5898D950-EA52-ABF9-D15D-C6C8FE946495}"/>
              </a:ext>
            </a:extLst>
          </p:cNvPr>
          <p:cNvSpPr>
            <a:spLocks noGrp="1"/>
          </p:cNvSpPr>
          <p:nvPr>
            <p:ph type="body" sz="quarter" idx="18"/>
          </p:nvPr>
        </p:nvSpPr>
        <p:spPr>
          <a:xfrm>
            <a:off x="6380919" y="1714501"/>
            <a:ext cx="2476179" cy="4286251"/>
          </a:xfrm>
        </p:spPr>
        <p:txBody>
          <a:bodyPr/>
          <a:lstStyle>
            <a:lvl1pPr>
              <a:lnSpc>
                <a:spcPct val="110000"/>
              </a:lnSpc>
              <a:spcBef>
                <a:spcPts val="0"/>
              </a:spcBef>
              <a:defRPr sz="1000" b="0" i="0">
                <a:solidFill>
                  <a:schemeClr val="tx1"/>
                </a:solidFill>
                <a:latin typeface="IBM Plex Sans" panose="020B0503050203000203" pitchFamily="34" charset="0"/>
              </a:defRPr>
            </a:lvl1pPr>
            <a:lvl2pPr marL="91420" indent="-91420">
              <a:lnSpc>
                <a:spcPct val="110000"/>
              </a:lnSpc>
              <a:spcBef>
                <a:spcPts val="0"/>
              </a:spcBef>
              <a:defRPr sz="1000" b="0" i="0">
                <a:solidFill>
                  <a:schemeClr val="tx1"/>
                </a:solidFill>
                <a:latin typeface="IBM Plex Sans" panose="020B0503050203000203" pitchFamily="34" charset="0"/>
              </a:defRPr>
            </a:lvl2pPr>
            <a:lvl3pPr marL="182842" indent="-91420">
              <a:lnSpc>
                <a:spcPct val="110000"/>
              </a:lnSpc>
              <a:spcBef>
                <a:spcPts val="0"/>
              </a:spcBef>
              <a:defRPr sz="1000" b="0" i="0">
                <a:solidFill>
                  <a:schemeClr val="tx1"/>
                </a:solidFill>
                <a:latin typeface="IBM Plex Sans" panose="020B0503050203000203" pitchFamily="34" charset="0"/>
              </a:defRPr>
            </a:lvl3pPr>
            <a:lvl4pPr marL="274262" indent="-91420">
              <a:lnSpc>
                <a:spcPct val="110000"/>
              </a:lnSpc>
              <a:spcBef>
                <a:spcPts val="0"/>
              </a:spcBef>
              <a:defRPr sz="1000" b="0" i="0">
                <a:solidFill>
                  <a:schemeClr val="tx1"/>
                </a:solidFill>
                <a:latin typeface="IBM Plex Sans" panose="020B0503050203000203" pitchFamily="34" charset="0"/>
              </a:defRPr>
            </a:lvl4pPr>
            <a:lvl5pPr>
              <a:lnSpc>
                <a:spcPct val="110000"/>
              </a:lnSpc>
              <a:spcBef>
                <a:spcPts val="0"/>
              </a:spcBef>
              <a:defRPr sz="1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8">
            <a:extLst>
              <a:ext uri="{FF2B5EF4-FFF2-40B4-BE49-F238E27FC236}">
                <a16:creationId xmlns:a16="http://schemas.microsoft.com/office/drawing/2014/main" id="{A501ADC5-5846-FF23-F5DB-93E8D05863E8}"/>
              </a:ext>
            </a:extLst>
          </p:cNvPr>
          <p:cNvSpPr>
            <a:spLocks noGrp="1"/>
          </p:cNvSpPr>
          <p:nvPr>
            <p:ph type="body" sz="quarter" idx="19"/>
          </p:nvPr>
        </p:nvSpPr>
        <p:spPr>
          <a:xfrm>
            <a:off x="9430109" y="1714501"/>
            <a:ext cx="2476179" cy="4286251"/>
          </a:xfrm>
        </p:spPr>
        <p:txBody>
          <a:bodyPr/>
          <a:lstStyle>
            <a:lvl1pPr>
              <a:lnSpc>
                <a:spcPct val="110000"/>
              </a:lnSpc>
              <a:spcBef>
                <a:spcPts val="0"/>
              </a:spcBef>
              <a:defRPr sz="1000" b="0" i="0">
                <a:solidFill>
                  <a:schemeClr val="tx1"/>
                </a:solidFill>
                <a:latin typeface="IBM Plex Sans" panose="020B0503050203000203" pitchFamily="34" charset="0"/>
              </a:defRPr>
            </a:lvl1pPr>
            <a:lvl2pPr marL="91420" indent="-91420">
              <a:lnSpc>
                <a:spcPct val="110000"/>
              </a:lnSpc>
              <a:spcBef>
                <a:spcPts val="0"/>
              </a:spcBef>
              <a:defRPr sz="1000" b="0" i="0">
                <a:solidFill>
                  <a:schemeClr val="tx1"/>
                </a:solidFill>
                <a:latin typeface="IBM Plex Sans" panose="020B0503050203000203" pitchFamily="34" charset="0"/>
              </a:defRPr>
            </a:lvl2pPr>
            <a:lvl3pPr marL="182842" indent="-91420">
              <a:lnSpc>
                <a:spcPct val="110000"/>
              </a:lnSpc>
              <a:spcBef>
                <a:spcPts val="0"/>
              </a:spcBef>
              <a:defRPr sz="1000" b="0" i="0">
                <a:solidFill>
                  <a:schemeClr val="tx1"/>
                </a:solidFill>
                <a:latin typeface="IBM Plex Sans" panose="020B0503050203000203" pitchFamily="34" charset="0"/>
              </a:defRPr>
            </a:lvl3pPr>
            <a:lvl4pPr marL="274262" indent="-91420">
              <a:lnSpc>
                <a:spcPct val="110000"/>
              </a:lnSpc>
              <a:spcBef>
                <a:spcPts val="0"/>
              </a:spcBef>
              <a:defRPr sz="1000" b="0" i="0">
                <a:solidFill>
                  <a:schemeClr val="tx1"/>
                </a:solidFill>
                <a:latin typeface="IBM Plex Sans" panose="020B0503050203000203" pitchFamily="34" charset="0"/>
              </a:defRPr>
            </a:lvl4pPr>
            <a:lvl5pPr>
              <a:lnSpc>
                <a:spcPct val="110000"/>
              </a:lnSpc>
              <a:spcBef>
                <a:spcPts val="0"/>
              </a:spcBef>
              <a:defRPr sz="1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Footer Placeholder 5">
            <a:extLst>
              <a:ext uri="{FF2B5EF4-FFF2-40B4-BE49-F238E27FC236}">
                <a16:creationId xmlns:a16="http://schemas.microsoft.com/office/drawing/2014/main" id="{A3AE734E-170F-6CE2-C852-A644ACB8F409}"/>
              </a:ext>
            </a:extLst>
          </p:cNvPr>
          <p:cNvSpPr>
            <a:spLocks noGrp="1"/>
          </p:cNvSpPr>
          <p:nvPr>
            <p:ph type="ftr" sz="quarter" idx="20"/>
          </p:nvPr>
        </p:nvSpPr>
        <p:spPr/>
        <p:txBody>
          <a:bodyPr/>
          <a:lstStyle/>
          <a:p>
            <a:endParaRPr lang="en-US" dirty="0"/>
          </a:p>
        </p:txBody>
      </p:sp>
      <p:sp>
        <p:nvSpPr>
          <p:cNvPr id="7" name="Slide Number">
            <a:extLst>
              <a:ext uri="{FF2B5EF4-FFF2-40B4-BE49-F238E27FC236}">
                <a16:creationId xmlns:a16="http://schemas.microsoft.com/office/drawing/2014/main" id="{9BFC0CA6-CE6F-D94C-2967-FBF2240020C4}"/>
              </a:ext>
            </a:extLst>
          </p:cNvPr>
          <p:cNvSpPr txBox="1">
            <a:spLocks noGrp="1"/>
          </p:cNvSpPr>
          <p:nvPr>
            <p:ph type="sldNum" sz="quarter" idx="4"/>
          </p:nvPr>
        </p:nvSpPr>
        <p:spPr>
          <a:xfrm>
            <a:off x="11767911" y="6469422"/>
            <a:ext cx="136791"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3662681044"/>
      </p:ext>
    </p:extLst>
  </p:cSld>
  <p:clrMapOvr>
    <a:masterClrMapping/>
  </p:clrMapOvr>
  <p:transition spd="med"/>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ext, 2 columns, dividers, small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E75BA-E283-08AE-B230-A89A2245C127}"/>
              </a:ext>
            </a:extLst>
          </p:cNvPr>
          <p:cNvSpPr>
            <a:spLocks noGrp="1"/>
          </p:cNvSpPr>
          <p:nvPr>
            <p:ph type="title"/>
          </p:nvPr>
        </p:nvSpPr>
        <p:spPr>
          <a:xfrm>
            <a:off x="288000" y="288037"/>
            <a:ext cx="2474591" cy="2286795"/>
          </a:xfrm>
        </p:spPr>
        <p:txBody>
          <a:bodyPr rIns="0"/>
          <a:lstStyle>
            <a:lvl1pPr>
              <a:lnSpc>
                <a:spcPct val="100000"/>
              </a:lnSpc>
              <a:defRPr sz="1400">
                <a:solidFill>
                  <a:schemeClr val="tx2"/>
                </a:solidFill>
              </a:defRPr>
            </a:lvl1pPr>
          </a:lstStyle>
          <a:p>
            <a:r>
              <a:rPr lang="en-US"/>
              <a:t>Click to edit Master title style</a:t>
            </a:r>
            <a:endParaRPr lang="en-US" dirty="0"/>
          </a:p>
        </p:txBody>
      </p:sp>
      <p:sp>
        <p:nvSpPr>
          <p:cNvPr id="4" name="Text Placeholder 9">
            <a:extLst>
              <a:ext uri="{FF2B5EF4-FFF2-40B4-BE49-F238E27FC236}">
                <a16:creationId xmlns:a16="http://schemas.microsoft.com/office/drawing/2014/main" id="{8AF10F27-0178-9C93-8741-F0241501B4B0}"/>
              </a:ext>
            </a:extLst>
          </p:cNvPr>
          <p:cNvSpPr>
            <a:spLocks noGrp="1"/>
          </p:cNvSpPr>
          <p:nvPr>
            <p:ph type="body" sz="quarter" idx="16"/>
          </p:nvPr>
        </p:nvSpPr>
        <p:spPr>
          <a:xfrm>
            <a:off x="6380919" y="288037"/>
            <a:ext cx="2476179" cy="762795"/>
          </a:xfrm>
        </p:spPr>
        <p:txBody>
          <a:bodyPr/>
          <a:lstStyle>
            <a:lvl1pPr>
              <a:lnSpc>
                <a:spcPct val="110000"/>
              </a:lnSpc>
              <a:spcBef>
                <a:spcPts val="0"/>
              </a:spcBef>
              <a:defRPr sz="1400">
                <a:solidFill>
                  <a:schemeClr val="tx1"/>
                </a:solidFill>
              </a:defRPr>
            </a:lvl1pPr>
            <a:lvl2pPr marL="127989" indent="-127989">
              <a:lnSpc>
                <a:spcPct val="110000"/>
              </a:lnSpc>
              <a:spcBef>
                <a:spcPts val="0"/>
              </a:spcBef>
              <a:defRPr sz="1400">
                <a:solidFill>
                  <a:schemeClr val="tx1"/>
                </a:solidFill>
              </a:defRPr>
            </a:lvl2pPr>
            <a:lvl3pPr marL="255978" indent="-127989">
              <a:lnSpc>
                <a:spcPct val="110000"/>
              </a:lnSpc>
              <a:spcBef>
                <a:spcPts val="0"/>
              </a:spcBef>
              <a:defRPr sz="1400">
                <a:solidFill>
                  <a:schemeClr val="tx1"/>
                </a:solidFill>
              </a:defRPr>
            </a:lvl3pPr>
            <a:lvl4pPr marL="383966" indent="-127989">
              <a:lnSpc>
                <a:spcPct val="110000"/>
              </a:lnSpc>
              <a:spcBef>
                <a:spcPts val="0"/>
              </a:spcBef>
              <a:defRPr sz="1400">
                <a:solidFill>
                  <a:schemeClr val="tx1"/>
                </a:solidFill>
              </a:defRPr>
            </a:lvl4pPr>
            <a:lvl5pPr>
              <a:lnSpc>
                <a:spcPct val="110000"/>
              </a:lnSpc>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12">
            <a:extLst>
              <a:ext uri="{FF2B5EF4-FFF2-40B4-BE49-F238E27FC236}">
                <a16:creationId xmlns:a16="http://schemas.microsoft.com/office/drawing/2014/main" id="{17CD3DC6-7946-2D82-C3E4-10BC579C88DE}"/>
              </a:ext>
            </a:extLst>
          </p:cNvPr>
          <p:cNvSpPr>
            <a:spLocks noGrp="1"/>
          </p:cNvSpPr>
          <p:nvPr>
            <p:ph type="body" sz="quarter" idx="17"/>
          </p:nvPr>
        </p:nvSpPr>
        <p:spPr>
          <a:xfrm>
            <a:off x="9428523" y="288037"/>
            <a:ext cx="2479352" cy="762795"/>
          </a:xfrm>
        </p:spPr>
        <p:txBody>
          <a:bodyPr/>
          <a:lstStyle>
            <a:lvl1pPr>
              <a:lnSpc>
                <a:spcPct val="110000"/>
              </a:lnSpc>
              <a:spcBef>
                <a:spcPts val="0"/>
              </a:spcBef>
              <a:defRPr sz="1400">
                <a:solidFill>
                  <a:schemeClr val="tx1"/>
                </a:solidFill>
              </a:defRPr>
            </a:lvl1pPr>
            <a:lvl2pPr marL="127989" indent="-127989">
              <a:lnSpc>
                <a:spcPct val="110000"/>
              </a:lnSpc>
              <a:spcBef>
                <a:spcPts val="0"/>
              </a:spcBef>
              <a:defRPr sz="1400">
                <a:solidFill>
                  <a:schemeClr val="tx1"/>
                </a:solidFill>
              </a:defRPr>
            </a:lvl2pPr>
            <a:lvl3pPr marL="255978" indent="-127989">
              <a:lnSpc>
                <a:spcPct val="110000"/>
              </a:lnSpc>
              <a:spcBef>
                <a:spcPts val="0"/>
              </a:spcBef>
              <a:defRPr sz="1400">
                <a:solidFill>
                  <a:schemeClr val="tx1"/>
                </a:solidFill>
              </a:defRPr>
            </a:lvl3pPr>
            <a:lvl4pPr marL="383966" indent="-127989">
              <a:lnSpc>
                <a:spcPct val="110000"/>
              </a:lnSpc>
              <a:spcBef>
                <a:spcPts val="0"/>
              </a:spcBef>
              <a:defRPr sz="1400">
                <a:solidFill>
                  <a:schemeClr val="tx1"/>
                </a:solidFill>
              </a:defRPr>
            </a:lvl4pPr>
            <a:lvl5pPr>
              <a:lnSpc>
                <a:spcPct val="110000"/>
              </a:lnSpc>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5898D950-EA52-ABF9-D15D-C6C8FE946495}"/>
              </a:ext>
            </a:extLst>
          </p:cNvPr>
          <p:cNvSpPr>
            <a:spLocks noGrp="1"/>
          </p:cNvSpPr>
          <p:nvPr>
            <p:ph type="body" sz="quarter" idx="18"/>
          </p:nvPr>
        </p:nvSpPr>
        <p:spPr>
          <a:xfrm>
            <a:off x="6380919" y="1714501"/>
            <a:ext cx="2476179" cy="4286251"/>
          </a:xfrm>
        </p:spPr>
        <p:txBody>
          <a:bodyPr/>
          <a:lstStyle>
            <a:lvl1pPr>
              <a:lnSpc>
                <a:spcPct val="110000"/>
              </a:lnSpc>
              <a:spcBef>
                <a:spcPts val="0"/>
              </a:spcBef>
              <a:defRPr sz="1000" b="0" i="0">
                <a:solidFill>
                  <a:schemeClr val="tx1"/>
                </a:solidFill>
                <a:latin typeface="IBM Plex Sans" panose="020B0503050203000203" pitchFamily="34" charset="0"/>
              </a:defRPr>
            </a:lvl1pPr>
            <a:lvl2pPr marL="91420" indent="-91420">
              <a:lnSpc>
                <a:spcPct val="110000"/>
              </a:lnSpc>
              <a:spcBef>
                <a:spcPts val="0"/>
              </a:spcBef>
              <a:defRPr sz="1000" b="0" i="0">
                <a:solidFill>
                  <a:schemeClr val="tx1"/>
                </a:solidFill>
                <a:latin typeface="IBM Plex Sans" panose="020B0503050203000203" pitchFamily="34" charset="0"/>
              </a:defRPr>
            </a:lvl2pPr>
            <a:lvl3pPr marL="182842" indent="-91420">
              <a:lnSpc>
                <a:spcPct val="110000"/>
              </a:lnSpc>
              <a:spcBef>
                <a:spcPts val="0"/>
              </a:spcBef>
              <a:defRPr sz="1000" b="0" i="0">
                <a:solidFill>
                  <a:schemeClr val="tx1"/>
                </a:solidFill>
                <a:latin typeface="IBM Plex Sans" panose="020B0503050203000203" pitchFamily="34" charset="0"/>
              </a:defRPr>
            </a:lvl3pPr>
            <a:lvl4pPr marL="274262" indent="-91420">
              <a:lnSpc>
                <a:spcPct val="110000"/>
              </a:lnSpc>
              <a:spcBef>
                <a:spcPts val="0"/>
              </a:spcBef>
              <a:defRPr sz="1000" b="0" i="0">
                <a:solidFill>
                  <a:schemeClr val="tx1"/>
                </a:solidFill>
                <a:latin typeface="IBM Plex Sans" panose="020B0503050203000203" pitchFamily="34" charset="0"/>
              </a:defRPr>
            </a:lvl4pPr>
            <a:lvl5pPr>
              <a:lnSpc>
                <a:spcPct val="110000"/>
              </a:lnSpc>
              <a:spcBef>
                <a:spcPts val="0"/>
              </a:spcBef>
              <a:defRPr sz="1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8">
            <a:extLst>
              <a:ext uri="{FF2B5EF4-FFF2-40B4-BE49-F238E27FC236}">
                <a16:creationId xmlns:a16="http://schemas.microsoft.com/office/drawing/2014/main" id="{A501ADC5-5846-FF23-F5DB-93E8D05863E8}"/>
              </a:ext>
            </a:extLst>
          </p:cNvPr>
          <p:cNvSpPr>
            <a:spLocks noGrp="1"/>
          </p:cNvSpPr>
          <p:nvPr>
            <p:ph type="body" sz="quarter" idx="19"/>
          </p:nvPr>
        </p:nvSpPr>
        <p:spPr>
          <a:xfrm>
            <a:off x="9431697" y="1714501"/>
            <a:ext cx="2476179" cy="4286251"/>
          </a:xfrm>
        </p:spPr>
        <p:txBody>
          <a:bodyPr/>
          <a:lstStyle>
            <a:lvl1pPr>
              <a:lnSpc>
                <a:spcPct val="110000"/>
              </a:lnSpc>
              <a:spcBef>
                <a:spcPts val="0"/>
              </a:spcBef>
              <a:defRPr sz="1000" b="0" i="0">
                <a:solidFill>
                  <a:schemeClr val="tx1"/>
                </a:solidFill>
                <a:latin typeface="IBM Plex Sans" panose="020B0503050203000203" pitchFamily="34" charset="0"/>
              </a:defRPr>
            </a:lvl1pPr>
            <a:lvl2pPr marL="91420" indent="-91420">
              <a:lnSpc>
                <a:spcPct val="110000"/>
              </a:lnSpc>
              <a:spcBef>
                <a:spcPts val="0"/>
              </a:spcBef>
              <a:defRPr sz="1000" b="0" i="0">
                <a:solidFill>
                  <a:schemeClr val="tx1"/>
                </a:solidFill>
                <a:latin typeface="IBM Plex Sans" panose="020B0503050203000203" pitchFamily="34" charset="0"/>
              </a:defRPr>
            </a:lvl2pPr>
            <a:lvl3pPr marL="182842" indent="-91420">
              <a:lnSpc>
                <a:spcPct val="110000"/>
              </a:lnSpc>
              <a:spcBef>
                <a:spcPts val="0"/>
              </a:spcBef>
              <a:defRPr sz="1000" b="0" i="0">
                <a:solidFill>
                  <a:schemeClr val="tx1"/>
                </a:solidFill>
                <a:latin typeface="IBM Plex Sans" panose="020B0503050203000203" pitchFamily="34" charset="0"/>
              </a:defRPr>
            </a:lvl3pPr>
            <a:lvl4pPr marL="274262" indent="-91420">
              <a:lnSpc>
                <a:spcPct val="110000"/>
              </a:lnSpc>
              <a:spcBef>
                <a:spcPts val="0"/>
              </a:spcBef>
              <a:defRPr sz="1000" b="0" i="0">
                <a:solidFill>
                  <a:schemeClr val="tx1"/>
                </a:solidFill>
                <a:latin typeface="IBM Plex Sans" panose="020B0503050203000203" pitchFamily="34" charset="0"/>
              </a:defRPr>
            </a:lvl4pPr>
            <a:lvl5pPr>
              <a:lnSpc>
                <a:spcPct val="110000"/>
              </a:lnSpc>
              <a:spcBef>
                <a:spcPts val="0"/>
              </a:spcBef>
              <a:defRPr sz="1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Footer Placeholder 5">
            <a:extLst>
              <a:ext uri="{FF2B5EF4-FFF2-40B4-BE49-F238E27FC236}">
                <a16:creationId xmlns:a16="http://schemas.microsoft.com/office/drawing/2014/main" id="{A3AE734E-170F-6CE2-C852-A644ACB8F409}"/>
              </a:ext>
            </a:extLst>
          </p:cNvPr>
          <p:cNvSpPr>
            <a:spLocks noGrp="1"/>
          </p:cNvSpPr>
          <p:nvPr>
            <p:ph type="ftr" sz="quarter" idx="20"/>
          </p:nvPr>
        </p:nvSpPr>
        <p:spPr/>
        <p:txBody>
          <a:bodyPr/>
          <a:lstStyle/>
          <a:p>
            <a:endParaRPr lang="en-US" dirty="0"/>
          </a:p>
        </p:txBody>
      </p:sp>
      <p:sp>
        <p:nvSpPr>
          <p:cNvPr id="7" name="Slide Number">
            <a:extLst>
              <a:ext uri="{FF2B5EF4-FFF2-40B4-BE49-F238E27FC236}">
                <a16:creationId xmlns:a16="http://schemas.microsoft.com/office/drawing/2014/main" id="{8CF1D655-1791-BEF3-D8AA-E589057E73AC}"/>
              </a:ext>
            </a:extLst>
          </p:cNvPr>
          <p:cNvSpPr txBox="1">
            <a:spLocks noGrp="1"/>
          </p:cNvSpPr>
          <p:nvPr>
            <p:ph type="sldNum" sz="quarter" idx="4"/>
          </p:nvPr>
        </p:nvSpPr>
        <p:spPr>
          <a:xfrm>
            <a:off x="11767911" y="6469422"/>
            <a:ext cx="136791"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3958968176"/>
      </p:ext>
    </p:extLst>
  </p:cSld>
  <p:clrMapOvr>
    <a:masterClrMapping/>
  </p:clrMapOvr>
  <p:transition spd="med"/>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ext, 2 columns, dividers, pictogram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288000" y="192025"/>
            <a:ext cx="2474591" cy="570707"/>
          </a:xfrm>
        </p:spPr>
        <p:txBody>
          <a:bodyPr/>
          <a:lstStyle>
            <a:lvl1pPr>
              <a:lnSpc>
                <a:spcPct val="100000"/>
              </a:lnSpc>
              <a:defRPr sz="3199">
                <a:solidFill>
                  <a:schemeClr val="tx2"/>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3333316" y="1714501"/>
            <a:ext cx="2475384" cy="4286251"/>
          </a:xfrm>
        </p:spPr>
        <p:txBody>
          <a:bodyPr/>
          <a:lstStyle>
            <a:lvl1pPr>
              <a:spcBef>
                <a:spcPts val="0"/>
              </a:spcBef>
              <a:defRPr sz="1400" b="0" i="0">
                <a:solidFill>
                  <a:schemeClr val="tx1"/>
                </a:solidFill>
                <a:latin typeface="IBM Plex Sans Light" panose="020B0403050203000203" pitchFamily="34" charset="0"/>
              </a:defRPr>
            </a:lvl1pPr>
            <a:lvl2pPr marL="127989" indent="-127989">
              <a:spcBef>
                <a:spcPts val="0"/>
              </a:spcBef>
              <a:defRPr sz="1400" b="0" i="0">
                <a:solidFill>
                  <a:schemeClr val="tx1"/>
                </a:solidFill>
                <a:latin typeface="IBM Plex Sans Light" panose="020B0403050203000203" pitchFamily="34" charset="0"/>
              </a:defRPr>
            </a:lvl2pPr>
            <a:lvl3pPr marL="255978" indent="-127989">
              <a:spcBef>
                <a:spcPts val="0"/>
              </a:spcBef>
              <a:defRPr sz="1400" b="0" i="0">
                <a:solidFill>
                  <a:schemeClr val="tx1"/>
                </a:solidFill>
                <a:latin typeface="IBM Plex Sans Light" panose="020B0403050203000203" pitchFamily="34" charset="0"/>
              </a:defRPr>
            </a:lvl3pPr>
            <a:lvl4pPr marL="383966" indent="-127989">
              <a:spcBef>
                <a:spcPts val="0"/>
              </a:spcBef>
              <a:defRPr sz="1400" b="0" i="0">
                <a:solidFill>
                  <a:schemeClr val="tx1"/>
                </a:solidFill>
                <a:latin typeface="IBM Plex Sans Light" panose="020B0403050203000203" pitchFamily="34" charset="0"/>
              </a:defRPr>
            </a:lvl4pPr>
            <a:lvl5pPr>
              <a:spcBef>
                <a:spcPts val="0"/>
              </a:spcBef>
              <a:defRPr sz="14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6382988" y="1714501"/>
            <a:ext cx="2476179" cy="4286251"/>
          </a:xfrm>
        </p:spPr>
        <p:txBody>
          <a:bodyPr/>
          <a:lstStyle>
            <a:lvl1pPr>
              <a:spcBef>
                <a:spcPts val="0"/>
              </a:spcBef>
              <a:defRPr sz="1000" b="0" i="0">
                <a:solidFill>
                  <a:schemeClr val="tx1"/>
                </a:solidFill>
                <a:latin typeface="IBM Plex Sans" panose="020B0503050203000203" pitchFamily="34" charset="0"/>
              </a:defRPr>
            </a:lvl1pPr>
            <a:lvl2pPr marL="91420" indent="-91420">
              <a:spcBef>
                <a:spcPts val="0"/>
              </a:spcBef>
              <a:defRPr sz="1000" b="0" i="0">
                <a:solidFill>
                  <a:schemeClr val="tx1"/>
                </a:solidFill>
                <a:latin typeface="IBM Plex Sans" panose="020B0503050203000203" pitchFamily="34" charset="0"/>
              </a:defRPr>
            </a:lvl2pPr>
            <a:lvl3pPr marL="182842" indent="-91420">
              <a:spcBef>
                <a:spcPts val="0"/>
              </a:spcBef>
              <a:defRPr sz="1000" b="0" i="0">
                <a:solidFill>
                  <a:schemeClr val="tx1"/>
                </a:solidFill>
                <a:latin typeface="IBM Plex Sans" panose="020B0503050203000203" pitchFamily="34" charset="0"/>
              </a:defRPr>
            </a:lvl3pPr>
            <a:lvl4pPr marL="274262" indent="-91420">
              <a:spcBef>
                <a:spcPts val="0"/>
              </a:spcBef>
              <a:defRPr sz="1000" b="0" i="0">
                <a:solidFill>
                  <a:schemeClr val="tx1"/>
                </a:solidFill>
                <a:latin typeface="IBM Plex Sans" panose="020B0503050203000203" pitchFamily="34" charset="0"/>
              </a:defRPr>
            </a:lvl4pPr>
            <a:lvl5pPr>
              <a:spcBef>
                <a:spcPts val="0"/>
              </a:spcBef>
              <a:defRPr sz="1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10">
            <a:extLst>
              <a:ext uri="{FF2B5EF4-FFF2-40B4-BE49-F238E27FC236}">
                <a16:creationId xmlns:a16="http://schemas.microsoft.com/office/drawing/2014/main" id="{1E0D5184-93C0-B658-7967-FBC78C38A518}"/>
              </a:ext>
            </a:extLst>
          </p:cNvPr>
          <p:cNvSpPr>
            <a:spLocks noGrp="1"/>
          </p:cNvSpPr>
          <p:nvPr>
            <p:ph type="body" sz="quarter" idx="14"/>
          </p:nvPr>
        </p:nvSpPr>
        <p:spPr>
          <a:xfrm>
            <a:off x="9430591" y="1714501"/>
            <a:ext cx="2479352" cy="4286251"/>
          </a:xfrm>
        </p:spPr>
        <p:txBody>
          <a:bodyPr/>
          <a:lstStyle>
            <a:lvl1pPr>
              <a:spcBef>
                <a:spcPts val="0"/>
              </a:spcBef>
              <a:defRPr sz="1000" b="0" i="0">
                <a:solidFill>
                  <a:schemeClr val="tx1"/>
                </a:solidFill>
                <a:latin typeface="IBM Plex Sans" panose="020B0503050203000203" pitchFamily="34" charset="0"/>
              </a:defRPr>
            </a:lvl1pPr>
            <a:lvl2pPr marL="91420" indent="-91420">
              <a:spcBef>
                <a:spcPts val="0"/>
              </a:spcBef>
              <a:defRPr sz="1000" b="0" i="0">
                <a:solidFill>
                  <a:schemeClr val="tx1"/>
                </a:solidFill>
                <a:latin typeface="IBM Plex Sans" panose="020B0503050203000203" pitchFamily="34" charset="0"/>
              </a:defRPr>
            </a:lvl2pPr>
            <a:lvl3pPr marL="182842" indent="-91420">
              <a:spcBef>
                <a:spcPts val="0"/>
              </a:spcBef>
              <a:defRPr sz="1000" b="0" i="0">
                <a:solidFill>
                  <a:schemeClr val="tx1"/>
                </a:solidFill>
                <a:latin typeface="IBM Plex Sans" panose="020B0503050203000203" pitchFamily="34" charset="0"/>
              </a:defRPr>
            </a:lvl3pPr>
            <a:lvl4pPr marL="274262" indent="-91420">
              <a:spcBef>
                <a:spcPts val="0"/>
              </a:spcBef>
              <a:defRPr sz="1000" b="0" i="0">
                <a:solidFill>
                  <a:schemeClr val="tx1"/>
                </a:solidFill>
                <a:latin typeface="IBM Plex Sans" panose="020B0503050203000203" pitchFamily="34" charset="0"/>
              </a:defRPr>
            </a:lvl4pPr>
            <a:lvl5pPr>
              <a:spcBef>
                <a:spcPts val="0"/>
              </a:spcBef>
              <a:defRPr sz="1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p:nvPr>
        </p:nvSpPr>
        <p:spPr>
          <a:xfrm>
            <a:off x="3334143" y="192025"/>
            <a:ext cx="2477765" cy="570707"/>
          </a:xfrm>
        </p:spPr>
        <p:txBody>
          <a:bodyPr/>
          <a:lstStyle>
            <a:lvl1pPr>
              <a:lnSpc>
                <a:spcPct val="100000"/>
              </a:lnSpc>
              <a:spcBef>
                <a:spcPts val="0"/>
              </a:spcBef>
              <a:defRPr sz="3199">
                <a:solidFill>
                  <a:schemeClr val="tx2"/>
                </a:solidFill>
              </a:defRPr>
            </a:lvl1pPr>
            <a:lvl2pPr>
              <a:lnSpc>
                <a:spcPct val="90000"/>
              </a:lnSpc>
              <a:spcBef>
                <a:spcPts val="0"/>
              </a:spcBef>
              <a:defRPr sz="1400"/>
            </a:lvl2pPr>
            <a:lvl3pPr>
              <a:lnSpc>
                <a:spcPct val="90000"/>
              </a:lnSpc>
              <a:spcBef>
                <a:spcPts val="0"/>
              </a:spcBef>
              <a:defRPr sz="1400"/>
            </a:lvl3pPr>
            <a:lvl4pPr>
              <a:lnSpc>
                <a:spcPct val="90000"/>
              </a:lnSpc>
              <a:spcBef>
                <a:spcPts val="0"/>
              </a:spcBef>
              <a:defRPr sz="1400"/>
            </a:lvl4pPr>
            <a:lvl5pPr>
              <a:lnSpc>
                <a:spcPct val="90000"/>
              </a:lnSpc>
              <a:spcBef>
                <a:spcPts val="0"/>
              </a:spcBef>
              <a:defRPr sz="1400"/>
            </a:lvl5pPr>
          </a:lstStyle>
          <a:p>
            <a:pPr lvl="0"/>
            <a:r>
              <a:rPr lang="en-US"/>
              <a:t>Click to edit Master text styles</a:t>
            </a:r>
          </a:p>
        </p:txBody>
      </p:sp>
      <p:sp>
        <p:nvSpPr>
          <p:cNvPr id="5" name="Picture Placeholder 4">
            <a:extLst>
              <a:ext uri="{FF2B5EF4-FFF2-40B4-BE49-F238E27FC236}">
                <a16:creationId xmlns:a16="http://schemas.microsoft.com/office/drawing/2014/main" id="{4E8FFEFF-CCD0-A436-418A-5FB8624CCC89}"/>
              </a:ext>
            </a:extLst>
          </p:cNvPr>
          <p:cNvSpPr>
            <a:spLocks noGrp="1" noChangeAspect="1"/>
          </p:cNvSpPr>
          <p:nvPr>
            <p:ph type="pic" sz="quarter" idx="16" hasCustomPrompt="1"/>
          </p:nvPr>
        </p:nvSpPr>
        <p:spPr>
          <a:xfrm>
            <a:off x="6380920" y="288038"/>
            <a:ext cx="607997" cy="607231"/>
          </a:xfrm>
        </p:spPr>
        <p:txBody>
          <a:bodyPr anchor="ctr"/>
          <a:lstStyle>
            <a:lvl1pPr algn="ctr">
              <a:defRPr sz="800">
                <a:solidFill>
                  <a:schemeClr val="tx1"/>
                </a:solidFill>
              </a:defRPr>
            </a:lvl1pPr>
          </a:lstStyle>
          <a:p>
            <a:r>
              <a:rPr lang="en-US" dirty="0"/>
              <a:t>Pictogram</a:t>
            </a:r>
          </a:p>
        </p:txBody>
      </p:sp>
      <p:sp>
        <p:nvSpPr>
          <p:cNvPr id="12" name="Picture Placeholder 11">
            <a:extLst>
              <a:ext uri="{FF2B5EF4-FFF2-40B4-BE49-F238E27FC236}">
                <a16:creationId xmlns:a16="http://schemas.microsoft.com/office/drawing/2014/main" id="{484E55D7-CBB2-992D-3E77-5CB7B7CADA9C}"/>
              </a:ext>
            </a:extLst>
          </p:cNvPr>
          <p:cNvSpPr>
            <a:spLocks noGrp="1" noChangeAspect="1"/>
          </p:cNvSpPr>
          <p:nvPr>
            <p:ph type="pic" sz="quarter" idx="17" hasCustomPrompt="1"/>
          </p:nvPr>
        </p:nvSpPr>
        <p:spPr>
          <a:xfrm>
            <a:off x="9428524" y="288038"/>
            <a:ext cx="608843" cy="608076"/>
          </a:xfrm>
        </p:spPr>
        <p:txBody>
          <a:bodyPr anchor="ctr"/>
          <a:lstStyle>
            <a:lvl1pPr algn="ctr">
              <a:defRPr sz="800">
                <a:solidFill>
                  <a:schemeClr val="tx1"/>
                </a:solidFill>
              </a:defRPr>
            </a:lvl1pPr>
          </a:lstStyle>
          <a:p>
            <a:r>
              <a:rPr lang="en-US" dirty="0"/>
              <a:t>Pictogram</a:t>
            </a:r>
          </a:p>
        </p:txBody>
      </p:sp>
      <p:sp>
        <p:nvSpPr>
          <p:cNvPr id="4" name="Footer Placeholder 3">
            <a:extLst>
              <a:ext uri="{FF2B5EF4-FFF2-40B4-BE49-F238E27FC236}">
                <a16:creationId xmlns:a16="http://schemas.microsoft.com/office/drawing/2014/main" id="{87B96A2B-2DD4-AEBB-75C4-9215E33D2664}"/>
              </a:ext>
            </a:extLst>
          </p:cNvPr>
          <p:cNvSpPr>
            <a:spLocks noGrp="1"/>
          </p:cNvSpPr>
          <p:nvPr>
            <p:ph type="ftr" sz="quarter" idx="18"/>
          </p:nvPr>
        </p:nvSpPr>
        <p:spPr/>
        <p:txBody>
          <a:bodyPr/>
          <a:lstStyle/>
          <a:p>
            <a:endParaRPr lang="en-US" dirty="0"/>
          </a:p>
        </p:txBody>
      </p:sp>
      <p:cxnSp>
        <p:nvCxnSpPr>
          <p:cNvPr id="13" name="Straight Connector 12">
            <a:extLst>
              <a:ext uri="{FF2B5EF4-FFF2-40B4-BE49-F238E27FC236}">
                <a16:creationId xmlns:a16="http://schemas.microsoft.com/office/drawing/2014/main" id="{202744BD-C7A4-D538-2E19-AA279C025A21}"/>
              </a:ext>
            </a:extLst>
          </p:cNvPr>
          <p:cNvCxnSpPr/>
          <p:nvPr userDrawn="1"/>
        </p:nvCxnSpPr>
        <p:spPr bwMode="auto">
          <a:xfrm>
            <a:off x="6093683" y="284957"/>
            <a:ext cx="0" cy="5715795"/>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ADCE883F-3781-7F7E-8236-8BB5CEBAD77C}"/>
              </a:ext>
            </a:extLst>
          </p:cNvPr>
          <p:cNvCxnSpPr/>
          <p:nvPr userDrawn="1"/>
        </p:nvCxnSpPr>
        <p:spPr bwMode="auto">
          <a:xfrm>
            <a:off x="9142811" y="284957"/>
            <a:ext cx="0" cy="5715795"/>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8" name="Slide Number">
            <a:extLst>
              <a:ext uri="{FF2B5EF4-FFF2-40B4-BE49-F238E27FC236}">
                <a16:creationId xmlns:a16="http://schemas.microsoft.com/office/drawing/2014/main" id="{FE28AB83-26B6-464D-000B-077BBC188616}"/>
              </a:ext>
            </a:extLst>
          </p:cNvPr>
          <p:cNvSpPr txBox="1">
            <a:spLocks noGrp="1"/>
          </p:cNvSpPr>
          <p:nvPr>
            <p:ph type="sldNum" sz="quarter" idx="4"/>
          </p:nvPr>
        </p:nvSpPr>
        <p:spPr>
          <a:xfrm>
            <a:off x="11767911" y="6469422"/>
            <a:ext cx="136791"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3683544946"/>
      </p:ext>
    </p:extLst>
  </p:cSld>
  <p:clrMapOvr>
    <a:masterClrMapping/>
  </p:clrMapOvr>
  <p:transition spd="med"/>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Boxes, 4 stacked wide, pictograms">
    <p:bg>
      <p:bgPr>
        <a:solidFill>
          <a:schemeClr val="bg1"/>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31099CB-CB87-D5D5-506D-4B49C08161D3}"/>
              </a:ext>
            </a:extLst>
          </p:cNvPr>
          <p:cNvSpPr>
            <a:spLocks noGrp="1"/>
          </p:cNvSpPr>
          <p:nvPr>
            <p:ph type="body" sz="quarter" idx="11"/>
          </p:nvPr>
        </p:nvSpPr>
        <p:spPr>
          <a:xfrm>
            <a:off x="288001" y="1239012"/>
            <a:ext cx="3334903" cy="1524000"/>
          </a:xfrm>
        </p:spPr>
        <p:txBody>
          <a:bodyPr/>
          <a:lstStyle>
            <a:lvl1pPr>
              <a:lnSpc>
                <a:spcPct val="100000"/>
              </a:lnSpc>
              <a:spcBef>
                <a:spcPts val="0"/>
              </a:spcBef>
              <a:defRPr sz="2200">
                <a:solidFill>
                  <a:schemeClr val="tx1"/>
                </a:solidFill>
              </a:defRPr>
            </a:lvl1pPr>
            <a:lvl2pPr marL="201126" indent="-201126">
              <a:lnSpc>
                <a:spcPct val="100000"/>
              </a:lnSpc>
              <a:spcBef>
                <a:spcPts val="0"/>
              </a:spcBef>
              <a:defRPr sz="2200">
                <a:solidFill>
                  <a:schemeClr val="tx1"/>
                </a:solidFill>
              </a:defRPr>
            </a:lvl2pPr>
            <a:lvl3pPr marL="402251" indent="-201126">
              <a:lnSpc>
                <a:spcPct val="100000"/>
              </a:lnSpc>
              <a:spcBef>
                <a:spcPts val="0"/>
              </a:spcBef>
              <a:defRPr sz="2200">
                <a:solidFill>
                  <a:schemeClr val="tx1"/>
                </a:solidFill>
              </a:defRPr>
            </a:lvl3pPr>
            <a:lvl4pPr marL="557665" indent="-201126">
              <a:lnSpc>
                <a:spcPct val="100000"/>
              </a:lnSpc>
              <a:spcBef>
                <a:spcPts val="0"/>
              </a:spcBef>
              <a:defRPr sz="2200">
                <a:solidFill>
                  <a:schemeClr val="tx1"/>
                </a:solidFill>
              </a:defRPr>
            </a:lvl4pPr>
            <a:lvl5pPr>
              <a:lnSpc>
                <a:spcPct val="100000"/>
              </a:lnSpc>
              <a:spcBef>
                <a:spcPts val="0"/>
              </a:spcBef>
              <a:defRPr sz="2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6">
            <a:extLst>
              <a:ext uri="{FF2B5EF4-FFF2-40B4-BE49-F238E27FC236}">
                <a16:creationId xmlns:a16="http://schemas.microsoft.com/office/drawing/2014/main" id="{FC1DA3C4-E728-0E45-C91D-8EDF4B495FFC}"/>
              </a:ext>
            </a:extLst>
          </p:cNvPr>
          <p:cNvSpPr>
            <a:spLocks noGrp="1"/>
          </p:cNvSpPr>
          <p:nvPr>
            <p:ph type="body" sz="quarter" idx="12"/>
          </p:nvPr>
        </p:nvSpPr>
        <p:spPr>
          <a:xfrm>
            <a:off x="6380919" y="1238251"/>
            <a:ext cx="3333316" cy="1524000"/>
          </a:xfrm>
        </p:spPr>
        <p:txBody>
          <a:bodyPr/>
          <a:lstStyle>
            <a:lvl1pPr>
              <a:lnSpc>
                <a:spcPct val="100000"/>
              </a:lnSpc>
              <a:spcBef>
                <a:spcPts val="0"/>
              </a:spcBef>
              <a:defRPr sz="2200">
                <a:solidFill>
                  <a:schemeClr val="tx1"/>
                </a:solidFill>
              </a:defRPr>
            </a:lvl1pPr>
            <a:lvl2pPr marL="201126" indent="-201126">
              <a:lnSpc>
                <a:spcPct val="100000"/>
              </a:lnSpc>
              <a:spcBef>
                <a:spcPts val="0"/>
              </a:spcBef>
              <a:defRPr sz="2200">
                <a:solidFill>
                  <a:schemeClr val="tx1"/>
                </a:solidFill>
              </a:defRPr>
            </a:lvl2pPr>
            <a:lvl3pPr marL="402251" indent="-201126">
              <a:lnSpc>
                <a:spcPct val="100000"/>
              </a:lnSpc>
              <a:spcBef>
                <a:spcPts val="0"/>
              </a:spcBef>
              <a:defRPr sz="2200">
                <a:solidFill>
                  <a:schemeClr val="tx1"/>
                </a:solidFill>
              </a:defRPr>
            </a:lvl3pPr>
            <a:lvl4pPr marL="557665" indent="-201126">
              <a:lnSpc>
                <a:spcPct val="100000"/>
              </a:lnSpc>
              <a:spcBef>
                <a:spcPts val="0"/>
              </a:spcBef>
              <a:defRPr sz="2200">
                <a:solidFill>
                  <a:schemeClr val="tx1"/>
                </a:solidFill>
              </a:defRPr>
            </a:lvl4pPr>
            <a:lvl5pPr>
              <a:lnSpc>
                <a:spcPct val="100000"/>
              </a:lnSpc>
              <a:spcBef>
                <a:spcPts val="0"/>
              </a:spcBef>
              <a:defRPr sz="2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B0565063-698E-31B0-B619-B99A9A0B3DB6}"/>
              </a:ext>
            </a:extLst>
          </p:cNvPr>
          <p:cNvSpPr>
            <a:spLocks noGrp="1"/>
          </p:cNvSpPr>
          <p:nvPr>
            <p:ph type="body" sz="quarter" idx="13"/>
          </p:nvPr>
        </p:nvSpPr>
        <p:spPr>
          <a:xfrm>
            <a:off x="287999" y="4192524"/>
            <a:ext cx="3334904" cy="1524000"/>
          </a:xfrm>
        </p:spPr>
        <p:txBody>
          <a:bodyPr/>
          <a:lstStyle>
            <a:lvl1pPr>
              <a:lnSpc>
                <a:spcPct val="100000"/>
              </a:lnSpc>
              <a:spcBef>
                <a:spcPts val="0"/>
              </a:spcBef>
              <a:defRPr sz="2200">
                <a:solidFill>
                  <a:schemeClr val="tx1"/>
                </a:solidFill>
              </a:defRPr>
            </a:lvl1pPr>
            <a:lvl2pPr marL="201126" indent="-201126">
              <a:lnSpc>
                <a:spcPct val="100000"/>
              </a:lnSpc>
              <a:spcBef>
                <a:spcPts val="0"/>
              </a:spcBef>
              <a:defRPr sz="2200">
                <a:solidFill>
                  <a:schemeClr val="tx1"/>
                </a:solidFill>
              </a:defRPr>
            </a:lvl2pPr>
            <a:lvl3pPr marL="402251" indent="-201126">
              <a:lnSpc>
                <a:spcPct val="100000"/>
              </a:lnSpc>
              <a:spcBef>
                <a:spcPts val="0"/>
              </a:spcBef>
              <a:defRPr sz="2200">
                <a:solidFill>
                  <a:schemeClr val="tx1"/>
                </a:solidFill>
              </a:defRPr>
            </a:lvl3pPr>
            <a:lvl4pPr marL="557665" indent="-201126">
              <a:lnSpc>
                <a:spcPct val="100000"/>
              </a:lnSpc>
              <a:spcBef>
                <a:spcPts val="0"/>
              </a:spcBef>
              <a:defRPr sz="2200">
                <a:solidFill>
                  <a:schemeClr val="tx1"/>
                </a:solidFill>
              </a:defRPr>
            </a:lvl4pPr>
            <a:lvl5pPr>
              <a:lnSpc>
                <a:spcPct val="100000"/>
              </a:lnSpc>
              <a:spcBef>
                <a:spcPts val="0"/>
              </a:spcBef>
              <a:defRPr sz="2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10">
            <a:extLst>
              <a:ext uri="{FF2B5EF4-FFF2-40B4-BE49-F238E27FC236}">
                <a16:creationId xmlns:a16="http://schemas.microsoft.com/office/drawing/2014/main" id="{B4E44FFD-1EB7-1873-F6D1-67DE839EF09E}"/>
              </a:ext>
            </a:extLst>
          </p:cNvPr>
          <p:cNvSpPr>
            <a:spLocks noGrp="1"/>
          </p:cNvSpPr>
          <p:nvPr>
            <p:ph type="body" sz="quarter" idx="14"/>
          </p:nvPr>
        </p:nvSpPr>
        <p:spPr>
          <a:xfrm>
            <a:off x="6380922" y="4191000"/>
            <a:ext cx="3333316" cy="1524000"/>
          </a:xfrm>
        </p:spPr>
        <p:txBody>
          <a:bodyPr/>
          <a:lstStyle>
            <a:lvl1pPr>
              <a:lnSpc>
                <a:spcPct val="100000"/>
              </a:lnSpc>
              <a:spcBef>
                <a:spcPts val="0"/>
              </a:spcBef>
              <a:defRPr sz="2200">
                <a:solidFill>
                  <a:schemeClr val="tx1"/>
                </a:solidFill>
              </a:defRPr>
            </a:lvl1pPr>
            <a:lvl2pPr marL="201126" indent="-201126">
              <a:lnSpc>
                <a:spcPct val="100000"/>
              </a:lnSpc>
              <a:spcBef>
                <a:spcPts val="0"/>
              </a:spcBef>
              <a:defRPr sz="2200">
                <a:solidFill>
                  <a:schemeClr val="tx1"/>
                </a:solidFill>
              </a:defRPr>
            </a:lvl2pPr>
            <a:lvl3pPr marL="402251" indent="-201126">
              <a:lnSpc>
                <a:spcPct val="100000"/>
              </a:lnSpc>
              <a:spcBef>
                <a:spcPts val="0"/>
              </a:spcBef>
              <a:defRPr sz="2200">
                <a:solidFill>
                  <a:schemeClr val="tx1"/>
                </a:solidFill>
              </a:defRPr>
            </a:lvl3pPr>
            <a:lvl4pPr marL="557665" indent="-201126">
              <a:lnSpc>
                <a:spcPct val="100000"/>
              </a:lnSpc>
              <a:spcBef>
                <a:spcPts val="0"/>
              </a:spcBef>
              <a:defRPr sz="2200">
                <a:solidFill>
                  <a:schemeClr val="tx1"/>
                </a:solidFill>
              </a:defRPr>
            </a:lvl4pPr>
            <a:lvl5pPr>
              <a:lnSpc>
                <a:spcPct val="100000"/>
              </a:lnSpc>
              <a:spcBef>
                <a:spcPts val="0"/>
              </a:spcBef>
              <a:defRPr sz="2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12">
            <a:extLst>
              <a:ext uri="{FF2B5EF4-FFF2-40B4-BE49-F238E27FC236}">
                <a16:creationId xmlns:a16="http://schemas.microsoft.com/office/drawing/2014/main" id="{30AB5158-BCB8-39EE-DA85-F2CD01699FBB}"/>
              </a:ext>
            </a:extLst>
          </p:cNvPr>
          <p:cNvSpPr>
            <a:spLocks noGrp="1"/>
          </p:cNvSpPr>
          <p:nvPr>
            <p:ph type="pic" sz="quarter" idx="15" hasCustomPrompt="1"/>
          </p:nvPr>
        </p:nvSpPr>
        <p:spPr>
          <a:xfrm>
            <a:off x="288000" y="288038"/>
            <a:ext cx="607997" cy="608076"/>
          </a:xfrm>
        </p:spPr>
        <p:txBody>
          <a:bodyPr anchor="ctr"/>
          <a:lstStyle>
            <a:lvl1pPr algn="ctr">
              <a:defRPr sz="800"/>
            </a:lvl1pPr>
          </a:lstStyle>
          <a:p>
            <a:r>
              <a:rPr lang="en-US" dirty="0"/>
              <a:t>Pictogram</a:t>
            </a:r>
          </a:p>
        </p:txBody>
      </p:sp>
      <p:sp>
        <p:nvSpPr>
          <p:cNvPr id="15" name="Picture Placeholder 14">
            <a:extLst>
              <a:ext uri="{FF2B5EF4-FFF2-40B4-BE49-F238E27FC236}">
                <a16:creationId xmlns:a16="http://schemas.microsoft.com/office/drawing/2014/main" id="{3C3730E5-61EB-7405-CC85-AB04242CDBC4}"/>
              </a:ext>
            </a:extLst>
          </p:cNvPr>
          <p:cNvSpPr>
            <a:spLocks noGrp="1"/>
          </p:cNvSpPr>
          <p:nvPr>
            <p:ph type="pic" sz="quarter" idx="16" hasCustomPrompt="1"/>
          </p:nvPr>
        </p:nvSpPr>
        <p:spPr>
          <a:xfrm>
            <a:off x="6380920" y="288038"/>
            <a:ext cx="607997" cy="608076"/>
          </a:xfrm>
        </p:spPr>
        <p:txBody>
          <a:bodyPr anchor="ctr"/>
          <a:lstStyle>
            <a:lvl1pPr algn="ctr">
              <a:defRPr sz="800"/>
            </a:lvl1pPr>
          </a:lstStyle>
          <a:p>
            <a:r>
              <a:rPr lang="en-US" dirty="0"/>
              <a:t>Pictogram</a:t>
            </a:r>
          </a:p>
        </p:txBody>
      </p:sp>
      <p:sp>
        <p:nvSpPr>
          <p:cNvPr id="17" name="Picture Placeholder 16">
            <a:extLst>
              <a:ext uri="{FF2B5EF4-FFF2-40B4-BE49-F238E27FC236}">
                <a16:creationId xmlns:a16="http://schemas.microsoft.com/office/drawing/2014/main" id="{62C94928-6A9B-2EA7-301C-71E5F2547C8A}"/>
              </a:ext>
            </a:extLst>
          </p:cNvPr>
          <p:cNvSpPr>
            <a:spLocks noGrp="1"/>
          </p:cNvSpPr>
          <p:nvPr>
            <p:ph type="pic" sz="quarter" idx="17" hasCustomPrompt="1"/>
          </p:nvPr>
        </p:nvSpPr>
        <p:spPr>
          <a:xfrm>
            <a:off x="288000" y="3236978"/>
            <a:ext cx="607997" cy="608076"/>
          </a:xfrm>
        </p:spPr>
        <p:txBody>
          <a:bodyPr anchor="ctr"/>
          <a:lstStyle>
            <a:lvl1pPr algn="ctr">
              <a:defRPr sz="800"/>
            </a:lvl1pPr>
          </a:lstStyle>
          <a:p>
            <a:r>
              <a:rPr lang="en-US" dirty="0"/>
              <a:t>Pictogram</a:t>
            </a:r>
          </a:p>
        </p:txBody>
      </p:sp>
      <p:sp>
        <p:nvSpPr>
          <p:cNvPr id="19" name="Picture Placeholder 18">
            <a:extLst>
              <a:ext uri="{FF2B5EF4-FFF2-40B4-BE49-F238E27FC236}">
                <a16:creationId xmlns:a16="http://schemas.microsoft.com/office/drawing/2014/main" id="{2E840026-2FAF-826F-DCFD-3FF0082B0823}"/>
              </a:ext>
            </a:extLst>
          </p:cNvPr>
          <p:cNvSpPr>
            <a:spLocks noGrp="1"/>
          </p:cNvSpPr>
          <p:nvPr>
            <p:ph type="pic" sz="quarter" idx="18" hasCustomPrompt="1"/>
          </p:nvPr>
        </p:nvSpPr>
        <p:spPr>
          <a:xfrm>
            <a:off x="6380920" y="3238502"/>
            <a:ext cx="607997" cy="608076"/>
          </a:xfrm>
        </p:spPr>
        <p:txBody>
          <a:bodyPr anchor="ctr"/>
          <a:lstStyle>
            <a:lvl1pPr algn="ctr">
              <a:defRPr sz="800"/>
            </a:lvl1pPr>
          </a:lstStyle>
          <a:p>
            <a:r>
              <a:rPr lang="en-US" dirty="0"/>
              <a:t>Pictogram</a:t>
            </a:r>
          </a:p>
        </p:txBody>
      </p:sp>
      <p:sp>
        <p:nvSpPr>
          <p:cNvPr id="2" name="Footer Placeholder 1">
            <a:extLst>
              <a:ext uri="{FF2B5EF4-FFF2-40B4-BE49-F238E27FC236}">
                <a16:creationId xmlns:a16="http://schemas.microsoft.com/office/drawing/2014/main" id="{007BB90E-D2B7-D6BA-E8F5-B16C3F57F6F9}"/>
              </a:ext>
            </a:extLst>
          </p:cNvPr>
          <p:cNvSpPr>
            <a:spLocks noGrp="1"/>
          </p:cNvSpPr>
          <p:nvPr>
            <p:ph type="ftr" sz="quarter" idx="19"/>
          </p:nvPr>
        </p:nvSpPr>
        <p:spPr/>
        <p:txBody>
          <a:bodyPr/>
          <a:lstStyle/>
          <a:p>
            <a:endParaRPr lang="en-US" dirty="0"/>
          </a:p>
        </p:txBody>
      </p:sp>
      <p:cxnSp>
        <p:nvCxnSpPr>
          <p:cNvPr id="14" name="Straight Connector 13">
            <a:extLst>
              <a:ext uri="{FF2B5EF4-FFF2-40B4-BE49-F238E27FC236}">
                <a16:creationId xmlns:a16="http://schemas.microsoft.com/office/drawing/2014/main" id="{00A530A6-2F26-DA70-D0D9-6DD90453CEC1}"/>
              </a:ext>
            </a:extLst>
          </p:cNvPr>
          <p:cNvCxnSpPr/>
          <p:nvPr userDrawn="1"/>
        </p:nvCxnSpPr>
        <p:spPr bwMode="auto">
          <a:xfrm>
            <a:off x="6095207" y="284957"/>
            <a:ext cx="0" cy="5715795"/>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9C5483A0-0E31-72CE-21C3-6248FAEBC09A}"/>
              </a:ext>
            </a:extLst>
          </p:cNvPr>
          <p:cNvCxnSpPr/>
          <p:nvPr userDrawn="1"/>
        </p:nvCxnSpPr>
        <p:spPr bwMode="auto">
          <a:xfrm>
            <a:off x="284127" y="3048000"/>
            <a:ext cx="11620575"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4" name="Slide Number">
            <a:extLst>
              <a:ext uri="{FF2B5EF4-FFF2-40B4-BE49-F238E27FC236}">
                <a16:creationId xmlns:a16="http://schemas.microsoft.com/office/drawing/2014/main" id="{FDDCE3A8-54F6-70FC-38D0-2AF2D8AB71EE}"/>
              </a:ext>
            </a:extLst>
          </p:cNvPr>
          <p:cNvSpPr txBox="1">
            <a:spLocks noGrp="1"/>
          </p:cNvSpPr>
          <p:nvPr>
            <p:ph type="sldNum" sz="quarter" idx="4"/>
          </p:nvPr>
        </p:nvSpPr>
        <p:spPr>
          <a:xfrm>
            <a:off x="11767911" y="6469422"/>
            <a:ext cx="136791"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3815659289"/>
      </p:ext>
    </p:extLst>
  </p:cSld>
  <p:clrMapOvr>
    <a:masterClrMapping/>
  </p:clrMapOvr>
  <p:transition spd="med"/>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Boxes, 4 stacked, small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287999" y="841250"/>
            <a:ext cx="2857128" cy="1138428"/>
          </a:xfrm>
        </p:spPr>
        <p:txBody>
          <a:bodyPr/>
          <a:lstStyle>
            <a:lvl1pPr>
              <a:lnSpc>
                <a:spcPct val="110000"/>
              </a:lnSpc>
              <a:defRPr sz="1800">
                <a:solidFill>
                  <a:schemeClr val="tx2"/>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p:nvPr>
        </p:nvSpPr>
        <p:spPr>
          <a:xfrm>
            <a:off x="6381681" y="288036"/>
            <a:ext cx="2476179" cy="2572544"/>
          </a:xfrm>
        </p:spPr>
        <p:txBody>
          <a:bodyPr/>
          <a:lstStyle>
            <a:lvl1pPr>
              <a:lnSpc>
                <a:spcPct val="110000"/>
              </a:lnSpc>
              <a:spcBef>
                <a:spcPts val="0"/>
              </a:spcBef>
              <a:defRPr sz="1400" b="0" i="0">
                <a:solidFill>
                  <a:schemeClr val="tx1"/>
                </a:solidFill>
                <a:latin typeface="IBM Plex Sans Light" panose="020B0403050203000203" pitchFamily="34" charset="0"/>
              </a:defRPr>
            </a:lvl1pPr>
            <a:lvl2pPr marL="127989" indent="-127989">
              <a:lnSpc>
                <a:spcPct val="110000"/>
              </a:lnSpc>
              <a:spcBef>
                <a:spcPts val="0"/>
              </a:spcBef>
              <a:defRPr sz="1400" b="0" i="0">
                <a:solidFill>
                  <a:schemeClr val="tx1"/>
                </a:solidFill>
                <a:latin typeface="IBM Plex Sans Light" panose="020B0403050203000203" pitchFamily="34" charset="0"/>
              </a:defRPr>
            </a:lvl2pPr>
            <a:lvl3pPr marL="255978" indent="-127989">
              <a:lnSpc>
                <a:spcPct val="110000"/>
              </a:lnSpc>
              <a:spcBef>
                <a:spcPts val="0"/>
              </a:spcBef>
              <a:defRPr sz="1400" b="0" i="0">
                <a:solidFill>
                  <a:schemeClr val="tx1"/>
                </a:solidFill>
                <a:latin typeface="IBM Plex Sans Light" panose="020B0403050203000203" pitchFamily="34" charset="0"/>
              </a:defRPr>
            </a:lvl3pPr>
            <a:lvl4pPr marL="383966" indent="-127989">
              <a:lnSpc>
                <a:spcPct val="110000"/>
              </a:lnSpc>
              <a:spcBef>
                <a:spcPts val="0"/>
              </a:spcBef>
              <a:defRPr sz="1400" b="0" i="0">
                <a:solidFill>
                  <a:schemeClr val="tx1"/>
                </a:solidFill>
                <a:latin typeface="IBM Plex Sans Light" panose="020B0403050203000203" pitchFamily="34" charset="0"/>
              </a:defRPr>
            </a:lvl4pPr>
            <a:lvl5pPr>
              <a:lnSpc>
                <a:spcPct val="110000"/>
              </a:lnSpc>
              <a:spcBef>
                <a:spcPts val="0"/>
              </a:spcBef>
              <a:defRPr sz="14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p:nvPr>
        </p:nvSpPr>
        <p:spPr>
          <a:xfrm>
            <a:off x="9428523" y="288036"/>
            <a:ext cx="2479352" cy="2572544"/>
          </a:xfrm>
        </p:spPr>
        <p:txBody>
          <a:bodyPr/>
          <a:lstStyle>
            <a:lvl1pPr>
              <a:lnSpc>
                <a:spcPct val="110000"/>
              </a:lnSpc>
              <a:spcBef>
                <a:spcPts val="0"/>
              </a:spcBef>
              <a:defRPr sz="1400" b="0" i="0">
                <a:solidFill>
                  <a:schemeClr val="tx1"/>
                </a:solidFill>
                <a:latin typeface="IBM Plex Sans Light" panose="020B0403050203000203" pitchFamily="34" charset="0"/>
              </a:defRPr>
            </a:lvl1pPr>
            <a:lvl2pPr marL="127989" indent="-127989">
              <a:lnSpc>
                <a:spcPct val="110000"/>
              </a:lnSpc>
              <a:spcBef>
                <a:spcPts val="0"/>
              </a:spcBef>
              <a:defRPr sz="1400" b="0" i="0">
                <a:solidFill>
                  <a:schemeClr val="tx1"/>
                </a:solidFill>
                <a:latin typeface="IBM Plex Sans Light" panose="020B0403050203000203" pitchFamily="34" charset="0"/>
              </a:defRPr>
            </a:lvl2pPr>
            <a:lvl3pPr marL="255978" indent="-127989">
              <a:lnSpc>
                <a:spcPct val="110000"/>
              </a:lnSpc>
              <a:spcBef>
                <a:spcPts val="0"/>
              </a:spcBef>
              <a:defRPr sz="1400" b="0" i="0">
                <a:solidFill>
                  <a:schemeClr val="tx1"/>
                </a:solidFill>
                <a:latin typeface="IBM Plex Sans Light" panose="020B0403050203000203" pitchFamily="34" charset="0"/>
              </a:defRPr>
            </a:lvl3pPr>
            <a:lvl4pPr marL="383966" indent="-127989">
              <a:lnSpc>
                <a:spcPct val="110000"/>
              </a:lnSpc>
              <a:spcBef>
                <a:spcPts val="0"/>
              </a:spcBef>
              <a:defRPr sz="1400" b="0" i="0">
                <a:solidFill>
                  <a:schemeClr val="tx1"/>
                </a:solidFill>
                <a:latin typeface="IBM Plex Sans Light" panose="020B0403050203000203" pitchFamily="34" charset="0"/>
              </a:defRPr>
            </a:lvl4pPr>
            <a:lvl5pPr>
              <a:lnSpc>
                <a:spcPct val="110000"/>
              </a:lnSpc>
              <a:spcBef>
                <a:spcPts val="0"/>
              </a:spcBef>
              <a:defRPr sz="14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a:extLst>
              <a:ext uri="{FF2B5EF4-FFF2-40B4-BE49-F238E27FC236}">
                <a16:creationId xmlns:a16="http://schemas.microsoft.com/office/drawing/2014/main" id="{A5DD5CF1-28D6-74AF-B345-5911CB10D454}"/>
              </a:ext>
            </a:extLst>
          </p:cNvPr>
          <p:cNvSpPr>
            <a:spLocks noGrp="1"/>
          </p:cNvSpPr>
          <p:nvPr>
            <p:ph type="body" sz="quarter" idx="18"/>
          </p:nvPr>
        </p:nvSpPr>
        <p:spPr>
          <a:xfrm>
            <a:off x="6380919" y="3333753"/>
            <a:ext cx="2476179" cy="2476500"/>
          </a:xfrm>
        </p:spPr>
        <p:txBody>
          <a:bodyPr/>
          <a:lstStyle>
            <a:lvl1pPr>
              <a:lnSpc>
                <a:spcPct val="110000"/>
              </a:lnSpc>
              <a:spcBef>
                <a:spcPts val="0"/>
              </a:spcBef>
              <a:defRPr sz="1400" b="0" i="0">
                <a:solidFill>
                  <a:schemeClr val="tx1"/>
                </a:solidFill>
                <a:latin typeface="IBM Plex Sans Light" panose="020B0403050203000203" pitchFamily="34" charset="0"/>
              </a:defRPr>
            </a:lvl1pPr>
            <a:lvl2pPr marL="127989" indent="-127989">
              <a:lnSpc>
                <a:spcPct val="110000"/>
              </a:lnSpc>
              <a:spcBef>
                <a:spcPts val="0"/>
              </a:spcBef>
              <a:defRPr sz="1400" b="0" i="0">
                <a:solidFill>
                  <a:schemeClr val="tx1"/>
                </a:solidFill>
                <a:latin typeface="IBM Plex Sans Light" panose="020B0403050203000203" pitchFamily="34" charset="0"/>
              </a:defRPr>
            </a:lvl2pPr>
            <a:lvl3pPr marL="255978" indent="-127989">
              <a:lnSpc>
                <a:spcPct val="110000"/>
              </a:lnSpc>
              <a:spcBef>
                <a:spcPts val="0"/>
              </a:spcBef>
              <a:defRPr sz="1400" b="0" i="0">
                <a:solidFill>
                  <a:schemeClr val="tx1"/>
                </a:solidFill>
                <a:latin typeface="IBM Plex Sans Light" panose="020B0403050203000203" pitchFamily="34" charset="0"/>
              </a:defRPr>
            </a:lvl3pPr>
            <a:lvl4pPr marL="383966" indent="-127989">
              <a:lnSpc>
                <a:spcPct val="110000"/>
              </a:lnSpc>
              <a:spcBef>
                <a:spcPts val="0"/>
              </a:spcBef>
              <a:defRPr sz="1400" b="0" i="0">
                <a:solidFill>
                  <a:schemeClr val="tx1"/>
                </a:solidFill>
                <a:latin typeface="IBM Plex Sans Light" panose="020B0403050203000203" pitchFamily="34" charset="0"/>
              </a:defRPr>
            </a:lvl4pPr>
            <a:lvl5pPr>
              <a:lnSpc>
                <a:spcPct val="110000"/>
              </a:lnSpc>
              <a:spcBef>
                <a:spcPts val="0"/>
              </a:spcBef>
              <a:defRPr sz="14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1">
            <a:extLst>
              <a:ext uri="{FF2B5EF4-FFF2-40B4-BE49-F238E27FC236}">
                <a16:creationId xmlns:a16="http://schemas.microsoft.com/office/drawing/2014/main" id="{67B1C684-915C-90D4-C69F-C24979A42EFC}"/>
              </a:ext>
            </a:extLst>
          </p:cNvPr>
          <p:cNvSpPr>
            <a:spLocks noGrp="1"/>
          </p:cNvSpPr>
          <p:nvPr>
            <p:ph type="body" sz="quarter" idx="19"/>
          </p:nvPr>
        </p:nvSpPr>
        <p:spPr>
          <a:xfrm>
            <a:off x="9428523" y="3333753"/>
            <a:ext cx="2476179" cy="2476500"/>
          </a:xfrm>
        </p:spPr>
        <p:txBody>
          <a:bodyPr/>
          <a:lstStyle>
            <a:lvl1pPr>
              <a:lnSpc>
                <a:spcPct val="110000"/>
              </a:lnSpc>
              <a:spcBef>
                <a:spcPts val="0"/>
              </a:spcBef>
              <a:defRPr sz="1400" b="0" i="0">
                <a:solidFill>
                  <a:schemeClr val="tx1"/>
                </a:solidFill>
                <a:latin typeface="IBM Plex Sans Light" panose="020B0403050203000203" pitchFamily="34" charset="0"/>
              </a:defRPr>
            </a:lvl1pPr>
            <a:lvl2pPr marL="127989" indent="-127989">
              <a:lnSpc>
                <a:spcPct val="110000"/>
              </a:lnSpc>
              <a:spcBef>
                <a:spcPts val="0"/>
              </a:spcBef>
              <a:defRPr sz="1400" b="0" i="0">
                <a:solidFill>
                  <a:schemeClr val="tx1"/>
                </a:solidFill>
                <a:latin typeface="IBM Plex Sans Light" panose="020B0403050203000203" pitchFamily="34" charset="0"/>
              </a:defRPr>
            </a:lvl2pPr>
            <a:lvl3pPr marL="255978" indent="-127989">
              <a:lnSpc>
                <a:spcPct val="110000"/>
              </a:lnSpc>
              <a:spcBef>
                <a:spcPts val="0"/>
              </a:spcBef>
              <a:defRPr sz="1400" b="0" i="0">
                <a:solidFill>
                  <a:schemeClr val="tx1"/>
                </a:solidFill>
                <a:latin typeface="IBM Plex Sans Light" panose="020B0403050203000203" pitchFamily="34" charset="0"/>
              </a:defRPr>
            </a:lvl3pPr>
            <a:lvl4pPr marL="383966" indent="-127989">
              <a:lnSpc>
                <a:spcPct val="110000"/>
              </a:lnSpc>
              <a:spcBef>
                <a:spcPts val="0"/>
              </a:spcBef>
              <a:defRPr sz="1400" b="0" i="0">
                <a:solidFill>
                  <a:schemeClr val="tx1"/>
                </a:solidFill>
                <a:latin typeface="IBM Plex Sans Light" panose="020B0403050203000203" pitchFamily="34" charset="0"/>
              </a:defRPr>
            </a:lvl4pPr>
            <a:lvl5pPr>
              <a:lnSpc>
                <a:spcPct val="110000"/>
              </a:lnSpc>
              <a:spcBef>
                <a:spcPts val="0"/>
              </a:spcBef>
              <a:defRPr sz="14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CAD46B95-CF19-9C3F-1691-68ABF62095BE}"/>
              </a:ext>
            </a:extLst>
          </p:cNvPr>
          <p:cNvSpPr>
            <a:spLocks noGrp="1"/>
          </p:cNvSpPr>
          <p:nvPr>
            <p:ph type="ftr" sz="quarter" idx="20"/>
          </p:nvPr>
        </p:nvSpPr>
        <p:spPr/>
        <p:txBody>
          <a:bodyPr/>
          <a:lstStyle/>
          <a:p>
            <a:endParaRPr lang="en-US" dirty="0"/>
          </a:p>
        </p:txBody>
      </p:sp>
      <p:sp>
        <p:nvSpPr>
          <p:cNvPr id="7" name="Text Placeholder 6">
            <a:extLst>
              <a:ext uri="{FF2B5EF4-FFF2-40B4-BE49-F238E27FC236}">
                <a16:creationId xmlns:a16="http://schemas.microsoft.com/office/drawing/2014/main" id="{E29EF9E2-1551-8357-22BD-8C43EF5EBE34}"/>
              </a:ext>
            </a:extLst>
          </p:cNvPr>
          <p:cNvSpPr>
            <a:spLocks noGrp="1"/>
          </p:cNvSpPr>
          <p:nvPr>
            <p:ph type="body" sz="quarter" idx="21"/>
          </p:nvPr>
        </p:nvSpPr>
        <p:spPr>
          <a:xfrm>
            <a:off x="288000" y="288037"/>
            <a:ext cx="2477765" cy="570707"/>
          </a:xfrm>
        </p:spPr>
        <p:txBody>
          <a:bodyPr/>
          <a:lstStyle>
            <a:lvl1pPr>
              <a:defRPr sz="1400">
                <a:solidFill>
                  <a:schemeClr val="tx2"/>
                </a:solidFill>
              </a:defRPr>
            </a:lvl1pPr>
          </a:lstStyle>
          <a:p>
            <a:pPr lvl="0"/>
            <a:r>
              <a:rPr lang="en-US"/>
              <a:t>Click to edit Master text styles</a:t>
            </a:r>
          </a:p>
        </p:txBody>
      </p:sp>
      <p:sp>
        <p:nvSpPr>
          <p:cNvPr id="6" name="Slide Number">
            <a:extLst>
              <a:ext uri="{FF2B5EF4-FFF2-40B4-BE49-F238E27FC236}">
                <a16:creationId xmlns:a16="http://schemas.microsoft.com/office/drawing/2014/main" id="{6CE92126-B67C-8301-95D0-A821B804399E}"/>
              </a:ext>
            </a:extLst>
          </p:cNvPr>
          <p:cNvSpPr txBox="1">
            <a:spLocks noGrp="1"/>
          </p:cNvSpPr>
          <p:nvPr>
            <p:ph type="sldNum" sz="quarter" idx="4"/>
          </p:nvPr>
        </p:nvSpPr>
        <p:spPr>
          <a:xfrm>
            <a:off x="11767911" y="6469422"/>
            <a:ext cx="136791"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3499922191"/>
      </p:ext>
    </p:extLst>
  </p:cSld>
  <p:clrMapOvr>
    <a:masterClrMapping/>
  </p:clrMapOvr>
  <p:transition spd="med"/>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oxes, 4 stacked, large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287999" y="763526"/>
            <a:ext cx="5521400" cy="1138428"/>
          </a:xfrm>
        </p:spPr>
        <p:txBody>
          <a:bodyPr rIns="457200"/>
          <a:lstStyle>
            <a:lvl1pPr>
              <a:lnSpc>
                <a:spcPct val="110000"/>
              </a:lnSpc>
              <a:defRPr sz="3199">
                <a:solidFill>
                  <a:schemeClr val="tx2"/>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p:nvPr>
        </p:nvSpPr>
        <p:spPr>
          <a:xfrm>
            <a:off x="6380919" y="284956"/>
            <a:ext cx="2476179" cy="2572544"/>
          </a:xfrm>
        </p:spPr>
        <p:txBody>
          <a:bodyPr/>
          <a:lstStyle>
            <a:lvl1pPr>
              <a:lnSpc>
                <a:spcPct val="110000"/>
              </a:lnSpc>
              <a:spcBef>
                <a:spcPts val="0"/>
              </a:spcBef>
              <a:defRPr sz="1400" b="0" i="0">
                <a:solidFill>
                  <a:schemeClr val="tx1"/>
                </a:solidFill>
                <a:latin typeface="IBM Plex Sans Light" panose="020B0403050203000203" pitchFamily="34" charset="0"/>
              </a:defRPr>
            </a:lvl1pPr>
            <a:lvl2pPr marL="127989" indent="-127989">
              <a:lnSpc>
                <a:spcPct val="110000"/>
              </a:lnSpc>
              <a:spcBef>
                <a:spcPts val="0"/>
              </a:spcBef>
              <a:defRPr sz="1400" b="0" i="0">
                <a:solidFill>
                  <a:schemeClr val="tx1"/>
                </a:solidFill>
                <a:latin typeface="IBM Plex Sans Light" panose="020B0403050203000203" pitchFamily="34" charset="0"/>
              </a:defRPr>
            </a:lvl2pPr>
            <a:lvl3pPr marL="255978" indent="-127989">
              <a:lnSpc>
                <a:spcPct val="110000"/>
              </a:lnSpc>
              <a:spcBef>
                <a:spcPts val="0"/>
              </a:spcBef>
              <a:defRPr sz="1400" b="0" i="0">
                <a:solidFill>
                  <a:schemeClr val="tx1"/>
                </a:solidFill>
                <a:latin typeface="IBM Plex Sans Light" panose="020B0403050203000203" pitchFamily="34" charset="0"/>
              </a:defRPr>
            </a:lvl3pPr>
            <a:lvl4pPr marL="383966" indent="-127989">
              <a:lnSpc>
                <a:spcPct val="110000"/>
              </a:lnSpc>
              <a:spcBef>
                <a:spcPts val="0"/>
              </a:spcBef>
              <a:defRPr sz="1400" b="0" i="0">
                <a:solidFill>
                  <a:schemeClr val="tx1"/>
                </a:solidFill>
                <a:latin typeface="IBM Plex Sans Light" panose="020B0403050203000203" pitchFamily="34" charset="0"/>
              </a:defRPr>
            </a:lvl4pPr>
            <a:lvl5pPr>
              <a:lnSpc>
                <a:spcPct val="110000"/>
              </a:lnSpc>
              <a:spcBef>
                <a:spcPts val="0"/>
              </a:spcBef>
              <a:defRPr sz="14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p:nvPr>
        </p:nvSpPr>
        <p:spPr>
          <a:xfrm>
            <a:off x="9428523" y="284956"/>
            <a:ext cx="2479352" cy="2572544"/>
          </a:xfrm>
        </p:spPr>
        <p:txBody>
          <a:bodyPr/>
          <a:lstStyle>
            <a:lvl1pPr>
              <a:lnSpc>
                <a:spcPct val="110000"/>
              </a:lnSpc>
              <a:spcBef>
                <a:spcPts val="0"/>
              </a:spcBef>
              <a:defRPr sz="1400" b="0" i="0">
                <a:solidFill>
                  <a:schemeClr val="tx1"/>
                </a:solidFill>
                <a:latin typeface="IBM Plex Sans Light" panose="020B0403050203000203" pitchFamily="34" charset="0"/>
              </a:defRPr>
            </a:lvl1pPr>
            <a:lvl2pPr marL="127989" indent="-127989">
              <a:lnSpc>
                <a:spcPct val="110000"/>
              </a:lnSpc>
              <a:spcBef>
                <a:spcPts val="0"/>
              </a:spcBef>
              <a:defRPr sz="1400" b="0" i="0">
                <a:solidFill>
                  <a:schemeClr val="tx1"/>
                </a:solidFill>
                <a:latin typeface="IBM Plex Sans Light" panose="020B0403050203000203" pitchFamily="34" charset="0"/>
              </a:defRPr>
            </a:lvl2pPr>
            <a:lvl3pPr marL="255978" indent="-127989">
              <a:lnSpc>
                <a:spcPct val="110000"/>
              </a:lnSpc>
              <a:spcBef>
                <a:spcPts val="0"/>
              </a:spcBef>
              <a:defRPr sz="1400" b="0" i="0">
                <a:solidFill>
                  <a:schemeClr val="tx1"/>
                </a:solidFill>
                <a:latin typeface="IBM Plex Sans Light" panose="020B0403050203000203" pitchFamily="34" charset="0"/>
              </a:defRPr>
            </a:lvl3pPr>
            <a:lvl4pPr marL="383966" indent="-127989">
              <a:lnSpc>
                <a:spcPct val="110000"/>
              </a:lnSpc>
              <a:spcBef>
                <a:spcPts val="0"/>
              </a:spcBef>
              <a:defRPr sz="1400" b="0" i="0">
                <a:solidFill>
                  <a:schemeClr val="tx1"/>
                </a:solidFill>
                <a:latin typeface="IBM Plex Sans Light" panose="020B0403050203000203" pitchFamily="34" charset="0"/>
              </a:defRPr>
            </a:lvl4pPr>
            <a:lvl5pPr>
              <a:lnSpc>
                <a:spcPct val="110000"/>
              </a:lnSpc>
              <a:spcBef>
                <a:spcPts val="0"/>
              </a:spcBef>
              <a:defRPr sz="14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a:extLst>
              <a:ext uri="{FF2B5EF4-FFF2-40B4-BE49-F238E27FC236}">
                <a16:creationId xmlns:a16="http://schemas.microsoft.com/office/drawing/2014/main" id="{A5DD5CF1-28D6-74AF-B345-5911CB10D454}"/>
              </a:ext>
            </a:extLst>
          </p:cNvPr>
          <p:cNvSpPr>
            <a:spLocks noGrp="1"/>
          </p:cNvSpPr>
          <p:nvPr>
            <p:ph type="body" sz="quarter" idx="18"/>
          </p:nvPr>
        </p:nvSpPr>
        <p:spPr>
          <a:xfrm>
            <a:off x="6380919" y="3333753"/>
            <a:ext cx="2476179" cy="2476500"/>
          </a:xfrm>
        </p:spPr>
        <p:txBody>
          <a:bodyPr/>
          <a:lstStyle>
            <a:lvl1pPr>
              <a:lnSpc>
                <a:spcPct val="110000"/>
              </a:lnSpc>
              <a:spcBef>
                <a:spcPts val="0"/>
              </a:spcBef>
              <a:defRPr sz="1400" b="0" i="0">
                <a:solidFill>
                  <a:schemeClr val="tx1"/>
                </a:solidFill>
                <a:latin typeface="IBM Plex Sans Light" panose="020B0403050203000203" pitchFamily="34" charset="0"/>
              </a:defRPr>
            </a:lvl1pPr>
            <a:lvl2pPr marL="127989" indent="-127989">
              <a:lnSpc>
                <a:spcPct val="110000"/>
              </a:lnSpc>
              <a:spcBef>
                <a:spcPts val="0"/>
              </a:spcBef>
              <a:defRPr sz="1400" b="0" i="0">
                <a:solidFill>
                  <a:schemeClr val="tx1"/>
                </a:solidFill>
                <a:latin typeface="IBM Plex Sans Light" panose="020B0403050203000203" pitchFamily="34" charset="0"/>
              </a:defRPr>
            </a:lvl2pPr>
            <a:lvl3pPr marL="255978" indent="-127989">
              <a:lnSpc>
                <a:spcPct val="110000"/>
              </a:lnSpc>
              <a:spcBef>
                <a:spcPts val="0"/>
              </a:spcBef>
              <a:defRPr sz="1400" b="0" i="0">
                <a:solidFill>
                  <a:schemeClr val="tx1"/>
                </a:solidFill>
                <a:latin typeface="IBM Plex Sans Light" panose="020B0403050203000203" pitchFamily="34" charset="0"/>
              </a:defRPr>
            </a:lvl3pPr>
            <a:lvl4pPr marL="383966" indent="-127989">
              <a:lnSpc>
                <a:spcPct val="110000"/>
              </a:lnSpc>
              <a:spcBef>
                <a:spcPts val="0"/>
              </a:spcBef>
              <a:defRPr sz="1400" b="0" i="0">
                <a:solidFill>
                  <a:schemeClr val="tx1"/>
                </a:solidFill>
                <a:latin typeface="IBM Plex Sans Light" panose="020B0403050203000203" pitchFamily="34" charset="0"/>
              </a:defRPr>
            </a:lvl4pPr>
            <a:lvl5pPr>
              <a:lnSpc>
                <a:spcPct val="110000"/>
              </a:lnSpc>
              <a:spcBef>
                <a:spcPts val="0"/>
              </a:spcBef>
              <a:defRPr sz="14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1">
            <a:extLst>
              <a:ext uri="{FF2B5EF4-FFF2-40B4-BE49-F238E27FC236}">
                <a16:creationId xmlns:a16="http://schemas.microsoft.com/office/drawing/2014/main" id="{67B1C684-915C-90D4-C69F-C24979A42EFC}"/>
              </a:ext>
            </a:extLst>
          </p:cNvPr>
          <p:cNvSpPr>
            <a:spLocks noGrp="1"/>
          </p:cNvSpPr>
          <p:nvPr>
            <p:ph type="body" sz="quarter" idx="19"/>
          </p:nvPr>
        </p:nvSpPr>
        <p:spPr>
          <a:xfrm>
            <a:off x="9428523" y="3333753"/>
            <a:ext cx="2476179" cy="2476500"/>
          </a:xfrm>
        </p:spPr>
        <p:txBody>
          <a:bodyPr/>
          <a:lstStyle>
            <a:lvl1pPr>
              <a:lnSpc>
                <a:spcPct val="110000"/>
              </a:lnSpc>
              <a:spcBef>
                <a:spcPts val="0"/>
              </a:spcBef>
              <a:defRPr sz="1400" b="0" i="0">
                <a:solidFill>
                  <a:schemeClr val="tx1"/>
                </a:solidFill>
                <a:latin typeface="IBM Plex Sans Light" panose="020B0403050203000203" pitchFamily="34" charset="0"/>
              </a:defRPr>
            </a:lvl1pPr>
            <a:lvl2pPr marL="127989" indent="-127989">
              <a:lnSpc>
                <a:spcPct val="110000"/>
              </a:lnSpc>
              <a:spcBef>
                <a:spcPts val="0"/>
              </a:spcBef>
              <a:defRPr sz="1400" b="0" i="0">
                <a:solidFill>
                  <a:schemeClr val="tx1"/>
                </a:solidFill>
                <a:latin typeface="IBM Plex Sans Light" panose="020B0403050203000203" pitchFamily="34" charset="0"/>
              </a:defRPr>
            </a:lvl2pPr>
            <a:lvl3pPr marL="255978" indent="-127989">
              <a:lnSpc>
                <a:spcPct val="110000"/>
              </a:lnSpc>
              <a:spcBef>
                <a:spcPts val="0"/>
              </a:spcBef>
              <a:defRPr sz="1400" b="0" i="0">
                <a:solidFill>
                  <a:schemeClr val="tx1"/>
                </a:solidFill>
                <a:latin typeface="IBM Plex Sans Light" panose="020B0403050203000203" pitchFamily="34" charset="0"/>
              </a:defRPr>
            </a:lvl3pPr>
            <a:lvl4pPr marL="383966" indent="-127989">
              <a:lnSpc>
                <a:spcPct val="110000"/>
              </a:lnSpc>
              <a:spcBef>
                <a:spcPts val="0"/>
              </a:spcBef>
              <a:defRPr sz="1400" b="0" i="0">
                <a:solidFill>
                  <a:schemeClr val="tx1"/>
                </a:solidFill>
                <a:latin typeface="IBM Plex Sans Light" panose="020B0403050203000203" pitchFamily="34" charset="0"/>
              </a:defRPr>
            </a:lvl4pPr>
            <a:lvl5pPr>
              <a:lnSpc>
                <a:spcPct val="110000"/>
              </a:lnSpc>
              <a:spcBef>
                <a:spcPts val="0"/>
              </a:spcBef>
              <a:defRPr sz="14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CAD46B95-CF19-9C3F-1691-68ABF62095BE}"/>
              </a:ext>
            </a:extLst>
          </p:cNvPr>
          <p:cNvSpPr>
            <a:spLocks noGrp="1"/>
          </p:cNvSpPr>
          <p:nvPr>
            <p:ph type="ftr" sz="quarter" idx="20"/>
          </p:nvPr>
        </p:nvSpPr>
        <p:spPr/>
        <p:txBody>
          <a:bodyPr/>
          <a:lstStyle/>
          <a:p>
            <a:endParaRPr lang="en-US" dirty="0"/>
          </a:p>
        </p:txBody>
      </p:sp>
      <p:sp>
        <p:nvSpPr>
          <p:cNvPr id="7" name="Text Placeholder 6">
            <a:extLst>
              <a:ext uri="{FF2B5EF4-FFF2-40B4-BE49-F238E27FC236}">
                <a16:creationId xmlns:a16="http://schemas.microsoft.com/office/drawing/2014/main" id="{E29EF9E2-1551-8357-22BD-8C43EF5EBE34}"/>
              </a:ext>
            </a:extLst>
          </p:cNvPr>
          <p:cNvSpPr>
            <a:spLocks noGrp="1"/>
          </p:cNvSpPr>
          <p:nvPr>
            <p:ph type="body" sz="quarter" idx="21"/>
          </p:nvPr>
        </p:nvSpPr>
        <p:spPr>
          <a:xfrm>
            <a:off x="288000" y="288038"/>
            <a:ext cx="2477765" cy="224028"/>
          </a:xfrm>
        </p:spPr>
        <p:txBody>
          <a:bodyPr/>
          <a:lstStyle>
            <a:lvl1pPr>
              <a:defRPr sz="1400">
                <a:solidFill>
                  <a:schemeClr val="tx2"/>
                </a:solidFill>
              </a:defRPr>
            </a:lvl1pPr>
          </a:lstStyle>
          <a:p>
            <a:pPr lvl="0"/>
            <a:r>
              <a:rPr lang="en-US"/>
              <a:t>Click to edit Master text styles</a:t>
            </a:r>
          </a:p>
        </p:txBody>
      </p:sp>
      <p:sp>
        <p:nvSpPr>
          <p:cNvPr id="6" name="Slide Number">
            <a:extLst>
              <a:ext uri="{FF2B5EF4-FFF2-40B4-BE49-F238E27FC236}">
                <a16:creationId xmlns:a16="http://schemas.microsoft.com/office/drawing/2014/main" id="{D8351E8F-C586-866F-37A3-340B3DD347B2}"/>
              </a:ext>
            </a:extLst>
          </p:cNvPr>
          <p:cNvSpPr txBox="1">
            <a:spLocks noGrp="1"/>
          </p:cNvSpPr>
          <p:nvPr>
            <p:ph type="sldNum" sz="quarter" idx="4"/>
          </p:nvPr>
        </p:nvSpPr>
        <p:spPr>
          <a:xfrm>
            <a:off x="11767911" y="6469422"/>
            <a:ext cx="136791"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2033850953"/>
      </p:ext>
    </p:extLst>
  </p:cSld>
  <p:clrMapOvr>
    <a:masterClrMapping/>
  </p:clrMapOvr>
  <p:transition spd="med"/>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Boxes, 4 horizontal, small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4353C-7670-AC55-CDA3-888971A5482E}"/>
              </a:ext>
            </a:extLst>
          </p:cNvPr>
          <p:cNvSpPr>
            <a:spLocks noGrp="1"/>
          </p:cNvSpPr>
          <p:nvPr>
            <p:ph type="title"/>
          </p:nvPr>
        </p:nvSpPr>
        <p:spPr>
          <a:xfrm>
            <a:off x="288000" y="288037"/>
            <a:ext cx="2477765" cy="2286795"/>
          </a:xfrm>
        </p:spPr>
        <p:txBody>
          <a:bodyPr/>
          <a:lstStyle>
            <a:lvl1pPr>
              <a:lnSpc>
                <a:spcPct val="100000"/>
              </a:lnSpc>
              <a:defRPr sz="1400">
                <a:solidFill>
                  <a:schemeClr val="tx2"/>
                </a:solidFill>
              </a:defRPr>
            </a:lvl1pPr>
          </a:lstStyle>
          <a:p>
            <a:r>
              <a:rPr lang="en-US"/>
              <a:t>Click to edit Master title style</a:t>
            </a:r>
            <a:endParaRPr lang="en-US" dirty="0"/>
          </a:p>
        </p:txBody>
      </p:sp>
      <p:sp>
        <p:nvSpPr>
          <p:cNvPr id="11" name="Text Placeholder 10">
            <a:extLst>
              <a:ext uri="{FF2B5EF4-FFF2-40B4-BE49-F238E27FC236}">
                <a16:creationId xmlns:a16="http://schemas.microsoft.com/office/drawing/2014/main" id="{2A71C2BF-857E-B291-7D82-5920AF4A5278}"/>
              </a:ext>
            </a:extLst>
          </p:cNvPr>
          <p:cNvSpPr>
            <a:spLocks noGrp="1"/>
          </p:cNvSpPr>
          <p:nvPr>
            <p:ph type="body" sz="quarter" idx="11"/>
          </p:nvPr>
        </p:nvSpPr>
        <p:spPr>
          <a:xfrm>
            <a:off x="288000" y="3328417"/>
            <a:ext cx="2474591" cy="2672459"/>
          </a:xfrm>
        </p:spPr>
        <p:txBody>
          <a:bodyPr/>
          <a:lstStyle>
            <a:lvl1pPr>
              <a:spcBef>
                <a:spcPts val="0"/>
              </a:spcBef>
              <a:defRPr sz="1400">
                <a:solidFill>
                  <a:schemeClr val="tx1"/>
                </a:solidFill>
              </a:defRPr>
            </a:lvl1pPr>
            <a:lvl2pPr marL="127989" indent="-127989">
              <a:spcBef>
                <a:spcPts val="0"/>
              </a:spcBef>
              <a:defRPr sz="1400">
                <a:solidFill>
                  <a:schemeClr val="tx1"/>
                </a:solidFill>
              </a:defRPr>
            </a:lvl2pPr>
            <a:lvl3pPr marL="255978" indent="-127989">
              <a:spcBef>
                <a:spcPts val="0"/>
              </a:spcBef>
              <a:defRPr sz="1400">
                <a:solidFill>
                  <a:schemeClr val="tx1"/>
                </a:solidFill>
              </a:defRPr>
            </a:lvl3pPr>
            <a:lvl4pPr marL="383966" indent="-127989">
              <a:spcBef>
                <a:spcPts val="0"/>
              </a:spcBef>
              <a:defRPr sz="1400">
                <a:solidFill>
                  <a:schemeClr val="tx1"/>
                </a:solidFill>
              </a:defRPr>
            </a:lvl4pPr>
            <a:lvl5pPr>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0">
            <a:extLst>
              <a:ext uri="{FF2B5EF4-FFF2-40B4-BE49-F238E27FC236}">
                <a16:creationId xmlns:a16="http://schemas.microsoft.com/office/drawing/2014/main" id="{257EC586-7CBB-7AC4-C2FA-85F4BA8AA030}"/>
              </a:ext>
            </a:extLst>
          </p:cNvPr>
          <p:cNvSpPr>
            <a:spLocks noGrp="1"/>
          </p:cNvSpPr>
          <p:nvPr>
            <p:ph type="body" sz="quarter" idx="12"/>
          </p:nvPr>
        </p:nvSpPr>
        <p:spPr>
          <a:xfrm>
            <a:off x="3331189" y="3333752"/>
            <a:ext cx="2474591" cy="2672459"/>
          </a:xfrm>
        </p:spPr>
        <p:txBody>
          <a:bodyPr/>
          <a:lstStyle>
            <a:lvl1pPr>
              <a:spcBef>
                <a:spcPts val="0"/>
              </a:spcBef>
              <a:defRPr sz="1400">
                <a:solidFill>
                  <a:schemeClr val="tx1"/>
                </a:solidFill>
              </a:defRPr>
            </a:lvl1pPr>
            <a:lvl2pPr marL="127989" indent="-127989">
              <a:spcBef>
                <a:spcPts val="0"/>
              </a:spcBef>
              <a:defRPr sz="1400">
                <a:solidFill>
                  <a:schemeClr val="tx1"/>
                </a:solidFill>
              </a:defRPr>
            </a:lvl2pPr>
            <a:lvl3pPr marL="255978" indent="-127989">
              <a:spcBef>
                <a:spcPts val="0"/>
              </a:spcBef>
              <a:defRPr sz="1400">
                <a:solidFill>
                  <a:schemeClr val="tx1"/>
                </a:solidFill>
              </a:defRPr>
            </a:lvl3pPr>
            <a:lvl4pPr marL="383966" indent="-127989">
              <a:spcBef>
                <a:spcPts val="0"/>
              </a:spcBef>
              <a:defRPr sz="1400">
                <a:solidFill>
                  <a:schemeClr val="tx1"/>
                </a:solidFill>
              </a:defRPr>
            </a:lvl4pPr>
            <a:lvl5pPr>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10">
            <a:extLst>
              <a:ext uri="{FF2B5EF4-FFF2-40B4-BE49-F238E27FC236}">
                <a16:creationId xmlns:a16="http://schemas.microsoft.com/office/drawing/2014/main" id="{A0ABD1EA-F6CD-F56B-B5E1-034EEB64D63E}"/>
              </a:ext>
            </a:extLst>
          </p:cNvPr>
          <p:cNvSpPr>
            <a:spLocks noGrp="1"/>
          </p:cNvSpPr>
          <p:nvPr>
            <p:ph type="body" sz="quarter" idx="13"/>
          </p:nvPr>
        </p:nvSpPr>
        <p:spPr>
          <a:xfrm>
            <a:off x="6383051" y="3333752"/>
            <a:ext cx="2474591" cy="2672459"/>
          </a:xfrm>
        </p:spPr>
        <p:txBody>
          <a:bodyPr/>
          <a:lstStyle>
            <a:lvl1pPr>
              <a:spcBef>
                <a:spcPts val="0"/>
              </a:spcBef>
              <a:defRPr sz="1400">
                <a:solidFill>
                  <a:schemeClr val="tx1"/>
                </a:solidFill>
              </a:defRPr>
            </a:lvl1pPr>
            <a:lvl2pPr marL="127989" indent="-127989">
              <a:spcBef>
                <a:spcPts val="0"/>
              </a:spcBef>
              <a:defRPr sz="1400">
                <a:solidFill>
                  <a:schemeClr val="tx1"/>
                </a:solidFill>
              </a:defRPr>
            </a:lvl2pPr>
            <a:lvl3pPr marL="255978" indent="-127989">
              <a:spcBef>
                <a:spcPts val="0"/>
              </a:spcBef>
              <a:defRPr sz="1400">
                <a:solidFill>
                  <a:schemeClr val="tx1"/>
                </a:solidFill>
              </a:defRPr>
            </a:lvl3pPr>
            <a:lvl4pPr marL="383966" indent="-127989">
              <a:spcBef>
                <a:spcPts val="0"/>
              </a:spcBef>
              <a:defRPr sz="1400">
                <a:solidFill>
                  <a:schemeClr val="tx1"/>
                </a:solidFill>
              </a:defRPr>
            </a:lvl4pPr>
            <a:lvl5pPr>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Text Placeholder 10">
            <a:extLst>
              <a:ext uri="{FF2B5EF4-FFF2-40B4-BE49-F238E27FC236}">
                <a16:creationId xmlns:a16="http://schemas.microsoft.com/office/drawing/2014/main" id="{0F2DD97F-E181-3C33-32D8-844B57967D83}"/>
              </a:ext>
            </a:extLst>
          </p:cNvPr>
          <p:cNvSpPr>
            <a:spLocks noGrp="1"/>
          </p:cNvSpPr>
          <p:nvPr>
            <p:ph type="body" sz="quarter" idx="14"/>
          </p:nvPr>
        </p:nvSpPr>
        <p:spPr>
          <a:xfrm>
            <a:off x="9428525" y="3333752"/>
            <a:ext cx="2474591" cy="2672459"/>
          </a:xfrm>
        </p:spPr>
        <p:txBody>
          <a:bodyPr/>
          <a:lstStyle>
            <a:lvl1pPr>
              <a:spcBef>
                <a:spcPts val="0"/>
              </a:spcBef>
              <a:defRPr sz="1400">
                <a:solidFill>
                  <a:schemeClr val="tx1"/>
                </a:solidFill>
              </a:defRPr>
            </a:lvl1pPr>
            <a:lvl2pPr marL="127989" indent="-127989">
              <a:spcBef>
                <a:spcPts val="0"/>
              </a:spcBef>
              <a:defRPr sz="1400">
                <a:solidFill>
                  <a:schemeClr val="tx1"/>
                </a:solidFill>
              </a:defRPr>
            </a:lvl2pPr>
            <a:lvl3pPr marL="255978" indent="-127989">
              <a:spcBef>
                <a:spcPts val="0"/>
              </a:spcBef>
              <a:defRPr sz="1400">
                <a:solidFill>
                  <a:schemeClr val="tx1"/>
                </a:solidFill>
              </a:defRPr>
            </a:lvl3pPr>
            <a:lvl4pPr marL="383966" indent="-127989">
              <a:spcBef>
                <a:spcPts val="0"/>
              </a:spcBef>
              <a:defRPr sz="1400">
                <a:solidFill>
                  <a:schemeClr val="tx1"/>
                </a:solidFill>
              </a:defRPr>
            </a:lvl4pPr>
            <a:lvl5pPr>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BAB76B22-9748-7A34-9D32-D77BB1B498E6}"/>
              </a:ext>
            </a:extLst>
          </p:cNvPr>
          <p:cNvSpPr>
            <a:spLocks noGrp="1"/>
          </p:cNvSpPr>
          <p:nvPr>
            <p:ph type="ftr" sz="quarter" idx="15"/>
          </p:nvPr>
        </p:nvSpPr>
        <p:spPr/>
        <p:txBody>
          <a:bodyPr/>
          <a:lstStyle/>
          <a:p>
            <a:endParaRPr lang="en-US" dirty="0"/>
          </a:p>
        </p:txBody>
      </p:sp>
      <p:sp>
        <p:nvSpPr>
          <p:cNvPr id="5" name="Slide Number">
            <a:extLst>
              <a:ext uri="{FF2B5EF4-FFF2-40B4-BE49-F238E27FC236}">
                <a16:creationId xmlns:a16="http://schemas.microsoft.com/office/drawing/2014/main" id="{7D0BCD34-4CA7-388C-5244-7DC8F9F36FAC}"/>
              </a:ext>
            </a:extLst>
          </p:cNvPr>
          <p:cNvSpPr txBox="1">
            <a:spLocks noGrp="1"/>
          </p:cNvSpPr>
          <p:nvPr>
            <p:ph type="sldNum" sz="quarter" idx="4"/>
          </p:nvPr>
        </p:nvSpPr>
        <p:spPr>
          <a:xfrm>
            <a:off x="11767911" y="6469422"/>
            <a:ext cx="136791"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34740298"/>
      </p:ext>
    </p:extLst>
  </p:cSld>
  <p:clrMapOvr>
    <a:masterClrMapping/>
  </p:clrMapOvr>
  <p:transition spd="med"/>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Boxes, 4 horizontal, large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4353C-7670-AC55-CDA3-888971A5482E}"/>
              </a:ext>
            </a:extLst>
          </p:cNvPr>
          <p:cNvSpPr>
            <a:spLocks noGrp="1"/>
          </p:cNvSpPr>
          <p:nvPr>
            <p:ph type="title"/>
          </p:nvPr>
        </p:nvSpPr>
        <p:spPr>
          <a:xfrm>
            <a:off x="288001" y="192025"/>
            <a:ext cx="5524575" cy="2286795"/>
          </a:xfrm>
        </p:spPr>
        <p:txBody>
          <a:bodyPr rIns="457200"/>
          <a:lstStyle>
            <a:lvl1pPr>
              <a:lnSpc>
                <a:spcPct val="100000"/>
              </a:lnSpc>
              <a:defRPr>
                <a:solidFill>
                  <a:schemeClr val="tx2"/>
                </a:solidFill>
              </a:defRPr>
            </a:lvl1pPr>
          </a:lstStyle>
          <a:p>
            <a:r>
              <a:rPr lang="en-US"/>
              <a:t>Click to edit Master title style</a:t>
            </a:r>
            <a:endParaRPr lang="en-US" dirty="0"/>
          </a:p>
        </p:txBody>
      </p:sp>
      <p:sp>
        <p:nvSpPr>
          <p:cNvPr id="11" name="Text Placeholder 10">
            <a:extLst>
              <a:ext uri="{FF2B5EF4-FFF2-40B4-BE49-F238E27FC236}">
                <a16:creationId xmlns:a16="http://schemas.microsoft.com/office/drawing/2014/main" id="{2A71C2BF-857E-B291-7D82-5920AF4A5278}"/>
              </a:ext>
            </a:extLst>
          </p:cNvPr>
          <p:cNvSpPr>
            <a:spLocks noGrp="1"/>
          </p:cNvSpPr>
          <p:nvPr>
            <p:ph type="body" sz="quarter" idx="11"/>
          </p:nvPr>
        </p:nvSpPr>
        <p:spPr>
          <a:xfrm>
            <a:off x="288000" y="3328417"/>
            <a:ext cx="2474591" cy="2672459"/>
          </a:xfrm>
        </p:spPr>
        <p:txBody>
          <a:bodyPr/>
          <a:lstStyle>
            <a:lvl1pPr>
              <a:spcBef>
                <a:spcPts val="0"/>
              </a:spcBef>
              <a:defRPr sz="1400">
                <a:solidFill>
                  <a:schemeClr val="tx1"/>
                </a:solidFill>
              </a:defRPr>
            </a:lvl1pPr>
            <a:lvl2pPr marL="127989" indent="-127989">
              <a:spcBef>
                <a:spcPts val="0"/>
              </a:spcBef>
              <a:defRPr sz="1400">
                <a:solidFill>
                  <a:schemeClr val="tx1"/>
                </a:solidFill>
              </a:defRPr>
            </a:lvl2pPr>
            <a:lvl3pPr marL="255978" indent="-127989">
              <a:spcBef>
                <a:spcPts val="0"/>
              </a:spcBef>
              <a:defRPr sz="1400">
                <a:solidFill>
                  <a:schemeClr val="tx1"/>
                </a:solidFill>
              </a:defRPr>
            </a:lvl3pPr>
            <a:lvl4pPr marL="383966" indent="-127989">
              <a:spcBef>
                <a:spcPts val="0"/>
              </a:spcBef>
              <a:defRPr sz="1400">
                <a:solidFill>
                  <a:schemeClr val="tx1"/>
                </a:solidFill>
              </a:defRPr>
            </a:lvl4pPr>
            <a:lvl5pPr>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0">
            <a:extLst>
              <a:ext uri="{FF2B5EF4-FFF2-40B4-BE49-F238E27FC236}">
                <a16:creationId xmlns:a16="http://schemas.microsoft.com/office/drawing/2014/main" id="{257EC586-7CBB-7AC4-C2FA-85F4BA8AA030}"/>
              </a:ext>
            </a:extLst>
          </p:cNvPr>
          <p:cNvSpPr>
            <a:spLocks noGrp="1"/>
          </p:cNvSpPr>
          <p:nvPr>
            <p:ph type="body" sz="quarter" idx="12"/>
          </p:nvPr>
        </p:nvSpPr>
        <p:spPr>
          <a:xfrm>
            <a:off x="3334363" y="3333752"/>
            <a:ext cx="2474591" cy="2672459"/>
          </a:xfrm>
        </p:spPr>
        <p:txBody>
          <a:bodyPr/>
          <a:lstStyle>
            <a:lvl1pPr>
              <a:spcBef>
                <a:spcPts val="0"/>
              </a:spcBef>
              <a:defRPr sz="1400">
                <a:solidFill>
                  <a:schemeClr val="tx1"/>
                </a:solidFill>
              </a:defRPr>
            </a:lvl1pPr>
            <a:lvl2pPr marL="127989" indent="-127989">
              <a:spcBef>
                <a:spcPts val="0"/>
              </a:spcBef>
              <a:defRPr sz="1400">
                <a:solidFill>
                  <a:schemeClr val="tx1"/>
                </a:solidFill>
              </a:defRPr>
            </a:lvl2pPr>
            <a:lvl3pPr marL="255978" indent="-127989">
              <a:spcBef>
                <a:spcPts val="0"/>
              </a:spcBef>
              <a:defRPr sz="1400">
                <a:solidFill>
                  <a:schemeClr val="tx1"/>
                </a:solidFill>
              </a:defRPr>
            </a:lvl3pPr>
            <a:lvl4pPr marL="383966" indent="-127989">
              <a:spcBef>
                <a:spcPts val="0"/>
              </a:spcBef>
              <a:defRPr sz="1400">
                <a:solidFill>
                  <a:schemeClr val="tx1"/>
                </a:solidFill>
              </a:defRPr>
            </a:lvl4pPr>
            <a:lvl5pPr>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10">
            <a:extLst>
              <a:ext uri="{FF2B5EF4-FFF2-40B4-BE49-F238E27FC236}">
                <a16:creationId xmlns:a16="http://schemas.microsoft.com/office/drawing/2014/main" id="{A0ABD1EA-F6CD-F56B-B5E1-034EEB64D63E}"/>
              </a:ext>
            </a:extLst>
          </p:cNvPr>
          <p:cNvSpPr>
            <a:spLocks noGrp="1"/>
          </p:cNvSpPr>
          <p:nvPr>
            <p:ph type="body" sz="quarter" idx="13"/>
          </p:nvPr>
        </p:nvSpPr>
        <p:spPr>
          <a:xfrm>
            <a:off x="6383051" y="3333752"/>
            <a:ext cx="2474591" cy="2672459"/>
          </a:xfrm>
        </p:spPr>
        <p:txBody>
          <a:bodyPr/>
          <a:lstStyle>
            <a:lvl1pPr>
              <a:spcBef>
                <a:spcPts val="0"/>
              </a:spcBef>
              <a:defRPr sz="1400">
                <a:solidFill>
                  <a:schemeClr val="tx1"/>
                </a:solidFill>
              </a:defRPr>
            </a:lvl1pPr>
            <a:lvl2pPr marL="127989" indent="-127989">
              <a:spcBef>
                <a:spcPts val="0"/>
              </a:spcBef>
              <a:defRPr sz="1400">
                <a:solidFill>
                  <a:schemeClr val="tx1"/>
                </a:solidFill>
              </a:defRPr>
            </a:lvl2pPr>
            <a:lvl3pPr marL="255978" indent="-127989">
              <a:spcBef>
                <a:spcPts val="0"/>
              </a:spcBef>
              <a:defRPr sz="1400">
                <a:solidFill>
                  <a:schemeClr val="tx1"/>
                </a:solidFill>
              </a:defRPr>
            </a:lvl3pPr>
            <a:lvl4pPr marL="383966" indent="-127989">
              <a:spcBef>
                <a:spcPts val="0"/>
              </a:spcBef>
              <a:defRPr sz="1400">
                <a:solidFill>
                  <a:schemeClr val="tx1"/>
                </a:solidFill>
              </a:defRPr>
            </a:lvl4pPr>
            <a:lvl5pPr>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Text Placeholder 10">
            <a:extLst>
              <a:ext uri="{FF2B5EF4-FFF2-40B4-BE49-F238E27FC236}">
                <a16:creationId xmlns:a16="http://schemas.microsoft.com/office/drawing/2014/main" id="{0F2DD97F-E181-3C33-32D8-844B57967D83}"/>
              </a:ext>
            </a:extLst>
          </p:cNvPr>
          <p:cNvSpPr>
            <a:spLocks noGrp="1"/>
          </p:cNvSpPr>
          <p:nvPr>
            <p:ph type="body" sz="quarter" idx="14"/>
          </p:nvPr>
        </p:nvSpPr>
        <p:spPr>
          <a:xfrm>
            <a:off x="9428525" y="3333752"/>
            <a:ext cx="2474591" cy="2672459"/>
          </a:xfrm>
        </p:spPr>
        <p:txBody>
          <a:bodyPr/>
          <a:lstStyle>
            <a:lvl1pPr>
              <a:spcBef>
                <a:spcPts val="0"/>
              </a:spcBef>
              <a:defRPr sz="1400">
                <a:solidFill>
                  <a:schemeClr val="tx1"/>
                </a:solidFill>
              </a:defRPr>
            </a:lvl1pPr>
            <a:lvl2pPr marL="127989" indent="-127989">
              <a:spcBef>
                <a:spcPts val="0"/>
              </a:spcBef>
              <a:defRPr sz="1400">
                <a:solidFill>
                  <a:schemeClr val="tx1"/>
                </a:solidFill>
              </a:defRPr>
            </a:lvl2pPr>
            <a:lvl3pPr marL="255978" indent="-127989">
              <a:spcBef>
                <a:spcPts val="0"/>
              </a:spcBef>
              <a:defRPr sz="1400">
                <a:solidFill>
                  <a:schemeClr val="tx1"/>
                </a:solidFill>
              </a:defRPr>
            </a:lvl3pPr>
            <a:lvl4pPr marL="383966" indent="-127989">
              <a:spcBef>
                <a:spcPts val="0"/>
              </a:spcBef>
              <a:defRPr sz="1400">
                <a:solidFill>
                  <a:schemeClr val="tx1"/>
                </a:solidFill>
              </a:defRPr>
            </a:lvl4pPr>
            <a:lvl5pPr>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BAB76B22-9748-7A34-9D32-D77BB1B498E6}"/>
              </a:ext>
            </a:extLst>
          </p:cNvPr>
          <p:cNvSpPr>
            <a:spLocks noGrp="1"/>
          </p:cNvSpPr>
          <p:nvPr>
            <p:ph type="ftr" sz="quarter" idx="15"/>
          </p:nvPr>
        </p:nvSpPr>
        <p:spPr/>
        <p:txBody>
          <a:bodyPr/>
          <a:lstStyle/>
          <a:p>
            <a:endParaRPr lang="en-US" dirty="0"/>
          </a:p>
        </p:txBody>
      </p:sp>
      <p:sp>
        <p:nvSpPr>
          <p:cNvPr id="5" name="Slide Number">
            <a:extLst>
              <a:ext uri="{FF2B5EF4-FFF2-40B4-BE49-F238E27FC236}">
                <a16:creationId xmlns:a16="http://schemas.microsoft.com/office/drawing/2014/main" id="{238163DF-77AB-875A-C8AC-2F8AEABFB85F}"/>
              </a:ext>
            </a:extLst>
          </p:cNvPr>
          <p:cNvSpPr txBox="1">
            <a:spLocks noGrp="1"/>
          </p:cNvSpPr>
          <p:nvPr>
            <p:ph type="sldNum" sz="quarter" idx="4"/>
          </p:nvPr>
        </p:nvSpPr>
        <p:spPr>
          <a:xfrm>
            <a:off x="11767911" y="6469422"/>
            <a:ext cx="136791"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345994569"/>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BC897-A592-B7F9-0A8A-CAA9A5B0F8C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054C5EC1-CA07-4223-FB29-52ABA99019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350553-9B0F-4FC1-A66D-A1DD502726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76D38A9-71AA-E252-BFD4-F520A8FA01D1}"/>
              </a:ext>
            </a:extLst>
          </p:cNvPr>
          <p:cNvSpPr>
            <a:spLocks noGrp="1"/>
          </p:cNvSpPr>
          <p:nvPr>
            <p:ph type="dt" sz="half" idx="10"/>
          </p:nvPr>
        </p:nvSpPr>
        <p:spPr/>
        <p:txBody>
          <a:bodyPr/>
          <a:lstStyle/>
          <a:p>
            <a:fld id="{827F9ED2-2E85-D447-8BE4-5CE51C73F884}" type="datetimeFigureOut">
              <a:rPr lang="en-US" smtClean="0"/>
              <a:t>10/21/2024</a:t>
            </a:fld>
            <a:endParaRPr lang="en-US"/>
          </a:p>
        </p:txBody>
      </p:sp>
      <p:sp>
        <p:nvSpPr>
          <p:cNvPr id="6" name="Footer Placeholder 5">
            <a:extLst>
              <a:ext uri="{FF2B5EF4-FFF2-40B4-BE49-F238E27FC236}">
                <a16:creationId xmlns:a16="http://schemas.microsoft.com/office/drawing/2014/main" id="{B91BB7BA-3880-C23A-CABF-0E85BDEB64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385734-A981-9757-7115-1C2727A3E142}"/>
              </a:ext>
            </a:extLst>
          </p:cNvPr>
          <p:cNvSpPr>
            <a:spLocks noGrp="1"/>
          </p:cNvSpPr>
          <p:nvPr>
            <p:ph type="sldNum" sz="quarter" idx="12"/>
          </p:nvPr>
        </p:nvSpPr>
        <p:spPr/>
        <p:txBody>
          <a:bodyPr/>
          <a:lstStyle/>
          <a:p>
            <a:fld id="{79011C12-6CA9-9E43-8B97-B1EF46150192}" type="slidenum">
              <a:rPr lang="en-US" smtClean="0"/>
              <a:t>‹#›</a:t>
            </a:fld>
            <a:endParaRPr lang="en-US"/>
          </a:p>
        </p:txBody>
      </p:sp>
    </p:spTree>
    <p:extLst>
      <p:ext uri="{BB962C8B-B14F-4D97-AF65-F5344CB8AC3E}">
        <p14:creationId xmlns:p14="http://schemas.microsoft.com/office/powerpoint/2010/main" val="1781461772"/>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Boxes, 6 stacke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288000" y="288037"/>
            <a:ext cx="2474591" cy="2286795"/>
          </a:xfrm>
        </p:spPr>
        <p:txBody>
          <a:bodyPr/>
          <a:lstStyle>
            <a:lvl1pPr>
              <a:lnSpc>
                <a:spcPct val="110000"/>
              </a:lnSpc>
              <a:defRPr sz="1400">
                <a:solidFill>
                  <a:schemeClr val="tx2"/>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p:nvPr>
        </p:nvSpPr>
        <p:spPr>
          <a:xfrm>
            <a:off x="6380919" y="288036"/>
            <a:ext cx="2476179" cy="2572544"/>
          </a:xfrm>
        </p:spPr>
        <p:txBody>
          <a:bodyPr/>
          <a:lstStyle>
            <a:lvl1pPr>
              <a:lnSpc>
                <a:spcPct val="110000"/>
              </a:lnSpc>
              <a:spcBef>
                <a:spcPts val="0"/>
              </a:spcBef>
              <a:defRPr sz="1400" b="0" i="0">
                <a:solidFill>
                  <a:schemeClr val="tx1"/>
                </a:solidFill>
                <a:latin typeface="IBM Plex Sans Light" panose="020B0403050203000203" pitchFamily="34" charset="0"/>
              </a:defRPr>
            </a:lvl1pPr>
            <a:lvl2pPr marL="127989" indent="-127989">
              <a:lnSpc>
                <a:spcPct val="110000"/>
              </a:lnSpc>
              <a:spcBef>
                <a:spcPts val="0"/>
              </a:spcBef>
              <a:defRPr sz="1400" b="0" i="0">
                <a:solidFill>
                  <a:schemeClr val="tx1"/>
                </a:solidFill>
                <a:latin typeface="IBM Plex Sans Light" panose="020B0403050203000203" pitchFamily="34" charset="0"/>
              </a:defRPr>
            </a:lvl2pPr>
            <a:lvl3pPr marL="255978" indent="-127989">
              <a:lnSpc>
                <a:spcPct val="110000"/>
              </a:lnSpc>
              <a:spcBef>
                <a:spcPts val="0"/>
              </a:spcBef>
              <a:defRPr sz="1400" b="0" i="0">
                <a:solidFill>
                  <a:schemeClr val="tx1"/>
                </a:solidFill>
                <a:latin typeface="IBM Plex Sans Light" panose="020B0403050203000203" pitchFamily="34" charset="0"/>
              </a:defRPr>
            </a:lvl3pPr>
            <a:lvl4pPr marL="383966" indent="-127989">
              <a:lnSpc>
                <a:spcPct val="110000"/>
              </a:lnSpc>
              <a:spcBef>
                <a:spcPts val="0"/>
              </a:spcBef>
              <a:defRPr sz="1400" b="0" i="0">
                <a:solidFill>
                  <a:schemeClr val="tx1"/>
                </a:solidFill>
                <a:latin typeface="IBM Plex Sans Light" panose="020B0403050203000203" pitchFamily="34" charset="0"/>
              </a:defRPr>
            </a:lvl4pPr>
            <a:lvl5pPr>
              <a:lnSpc>
                <a:spcPct val="110000"/>
              </a:lnSpc>
              <a:spcBef>
                <a:spcPts val="0"/>
              </a:spcBef>
              <a:defRPr sz="14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p:nvPr>
        </p:nvSpPr>
        <p:spPr>
          <a:xfrm>
            <a:off x="9428523" y="288036"/>
            <a:ext cx="2479352" cy="2572544"/>
          </a:xfrm>
        </p:spPr>
        <p:txBody>
          <a:bodyPr/>
          <a:lstStyle>
            <a:lvl1pPr>
              <a:lnSpc>
                <a:spcPct val="110000"/>
              </a:lnSpc>
              <a:spcBef>
                <a:spcPts val="0"/>
              </a:spcBef>
              <a:defRPr sz="1400" b="0" i="0">
                <a:solidFill>
                  <a:schemeClr val="tx1"/>
                </a:solidFill>
                <a:latin typeface="IBM Plex Sans Light" panose="020B0403050203000203" pitchFamily="34" charset="0"/>
              </a:defRPr>
            </a:lvl1pPr>
            <a:lvl2pPr marL="127989" indent="-127989">
              <a:lnSpc>
                <a:spcPct val="110000"/>
              </a:lnSpc>
              <a:spcBef>
                <a:spcPts val="0"/>
              </a:spcBef>
              <a:defRPr sz="1400" b="0" i="0">
                <a:solidFill>
                  <a:schemeClr val="tx1"/>
                </a:solidFill>
                <a:latin typeface="IBM Plex Sans Light" panose="020B0403050203000203" pitchFamily="34" charset="0"/>
              </a:defRPr>
            </a:lvl2pPr>
            <a:lvl3pPr marL="255978" indent="-127989">
              <a:lnSpc>
                <a:spcPct val="110000"/>
              </a:lnSpc>
              <a:spcBef>
                <a:spcPts val="0"/>
              </a:spcBef>
              <a:defRPr sz="1400" b="0" i="0">
                <a:solidFill>
                  <a:schemeClr val="tx1"/>
                </a:solidFill>
                <a:latin typeface="IBM Plex Sans Light" panose="020B0403050203000203" pitchFamily="34" charset="0"/>
              </a:defRPr>
            </a:lvl3pPr>
            <a:lvl4pPr marL="383966" indent="-127989">
              <a:lnSpc>
                <a:spcPct val="110000"/>
              </a:lnSpc>
              <a:spcBef>
                <a:spcPts val="0"/>
              </a:spcBef>
              <a:defRPr sz="1400" b="0" i="0">
                <a:solidFill>
                  <a:schemeClr val="tx1"/>
                </a:solidFill>
                <a:latin typeface="IBM Plex Sans Light" panose="020B0403050203000203" pitchFamily="34" charset="0"/>
              </a:defRPr>
            </a:lvl4pPr>
            <a:lvl5pPr>
              <a:lnSpc>
                <a:spcPct val="110000"/>
              </a:lnSpc>
              <a:spcBef>
                <a:spcPts val="0"/>
              </a:spcBef>
              <a:defRPr sz="14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a:extLst>
              <a:ext uri="{FF2B5EF4-FFF2-40B4-BE49-F238E27FC236}">
                <a16:creationId xmlns:a16="http://schemas.microsoft.com/office/drawing/2014/main" id="{A5DD5CF1-28D6-74AF-B345-5911CB10D454}"/>
              </a:ext>
            </a:extLst>
          </p:cNvPr>
          <p:cNvSpPr>
            <a:spLocks noGrp="1"/>
          </p:cNvSpPr>
          <p:nvPr>
            <p:ph type="body" sz="quarter" idx="18"/>
          </p:nvPr>
        </p:nvSpPr>
        <p:spPr>
          <a:xfrm>
            <a:off x="6380919" y="3333753"/>
            <a:ext cx="2476179" cy="2476500"/>
          </a:xfrm>
        </p:spPr>
        <p:txBody>
          <a:bodyPr/>
          <a:lstStyle>
            <a:lvl1pPr>
              <a:lnSpc>
                <a:spcPct val="110000"/>
              </a:lnSpc>
              <a:spcBef>
                <a:spcPts val="0"/>
              </a:spcBef>
              <a:defRPr sz="1400" b="0" i="0">
                <a:solidFill>
                  <a:schemeClr val="tx1"/>
                </a:solidFill>
                <a:latin typeface="IBM Plex Sans Light" panose="020B0403050203000203" pitchFamily="34" charset="0"/>
              </a:defRPr>
            </a:lvl1pPr>
            <a:lvl2pPr marL="127989" indent="-127989">
              <a:lnSpc>
                <a:spcPct val="110000"/>
              </a:lnSpc>
              <a:spcBef>
                <a:spcPts val="0"/>
              </a:spcBef>
              <a:defRPr sz="1400" b="0" i="0">
                <a:solidFill>
                  <a:schemeClr val="tx1"/>
                </a:solidFill>
                <a:latin typeface="IBM Plex Sans Light" panose="020B0403050203000203" pitchFamily="34" charset="0"/>
              </a:defRPr>
            </a:lvl2pPr>
            <a:lvl3pPr marL="255978" indent="-127989">
              <a:lnSpc>
                <a:spcPct val="110000"/>
              </a:lnSpc>
              <a:spcBef>
                <a:spcPts val="0"/>
              </a:spcBef>
              <a:defRPr sz="1400" b="0" i="0">
                <a:solidFill>
                  <a:schemeClr val="tx1"/>
                </a:solidFill>
                <a:latin typeface="IBM Plex Sans Light" panose="020B0403050203000203" pitchFamily="34" charset="0"/>
              </a:defRPr>
            </a:lvl3pPr>
            <a:lvl4pPr marL="383966" indent="-127989">
              <a:lnSpc>
                <a:spcPct val="110000"/>
              </a:lnSpc>
              <a:spcBef>
                <a:spcPts val="0"/>
              </a:spcBef>
              <a:defRPr sz="1400" b="0" i="0">
                <a:solidFill>
                  <a:schemeClr val="tx1"/>
                </a:solidFill>
                <a:latin typeface="IBM Plex Sans Light" panose="020B0403050203000203" pitchFamily="34" charset="0"/>
              </a:defRPr>
            </a:lvl4pPr>
            <a:lvl5pPr>
              <a:lnSpc>
                <a:spcPct val="110000"/>
              </a:lnSpc>
              <a:spcBef>
                <a:spcPts val="0"/>
              </a:spcBef>
              <a:defRPr sz="14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1">
            <a:extLst>
              <a:ext uri="{FF2B5EF4-FFF2-40B4-BE49-F238E27FC236}">
                <a16:creationId xmlns:a16="http://schemas.microsoft.com/office/drawing/2014/main" id="{67B1C684-915C-90D4-C69F-C24979A42EFC}"/>
              </a:ext>
            </a:extLst>
          </p:cNvPr>
          <p:cNvSpPr>
            <a:spLocks noGrp="1"/>
          </p:cNvSpPr>
          <p:nvPr>
            <p:ph type="body" sz="quarter" idx="19"/>
          </p:nvPr>
        </p:nvSpPr>
        <p:spPr>
          <a:xfrm>
            <a:off x="9428523" y="3333753"/>
            <a:ext cx="2476179" cy="2476500"/>
          </a:xfrm>
        </p:spPr>
        <p:txBody>
          <a:bodyPr/>
          <a:lstStyle>
            <a:lvl1pPr>
              <a:lnSpc>
                <a:spcPct val="110000"/>
              </a:lnSpc>
              <a:spcBef>
                <a:spcPts val="0"/>
              </a:spcBef>
              <a:defRPr sz="1400" b="0" i="0">
                <a:solidFill>
                  <a:schemeClr val="tx1"/>
                </a:solidFill>
                <a:latin typeface="IBM Plex Sans Light" panose="020B0403050203000203" pitchFamily="34" charset="0"/>
              </a:defRPr>
            </a:lvl1pPr>
            <a:lvl2pPr marL="127989" indent="-127989">
              <a:lnSpc>
                <a:spcPct val="110000"/>
              </a:lnSpc>
              <a:spcBef>
                <a:spcPts val="0"/>
              </a:spcBef>
              <a:defRPr sz="1400" b="0" i="0">
                <a:solidFill>
                  <a:schemeClr val="tx1"/>
                </a:solidFill>
                <a:latin typeface="IBM Plex Sans Light" panose="020B0403050203000203" pitchFamily="34" charset="0"/>
              </a:defRPr>
            </a:lvl2pPr>
            <a:lvl3pPr marL="255978" indent="-127989">
              <a:lnSpc>
                <a:spcPct val="110000"/>
              </a:lnSpc>
              <a:spcBef>
                <a:spcPts val="0"/>
              </a:spcBef>
              <a:defRPr sz="1400" b="0" i="0">
                <a:solidFill>
                  <a:schemeClr val="tx1"/>
                </a:solidFill>
                <a:latin typeface="IBM Plex Sans Light" panose="020B0403050203000203" pitchFamily="34" charset="0"/>
              </a:defRPr>
            </a:lvl3pPr>
            <a:lvl4pPr marL="383966" indent="-127989">
              <a:lnSpc>
                <a:spcPct val="110000"/>
              </a:lnSpc>
              <a:spcBef>
                <a:spcPts val="0"/>
              </a:spcBef>
              <a:defRPr sz="1400" b="0" i="0">
                <a:solidFill>
                  <a:schemeClr val="tx1"/>
                </a:solidFill>
                <a:latin typeface="IBM Plex Sans Light" panose="020B0403050203000203" pitchFamily="34" charset="0"/>
              </a:defRPr>
            </a:lvl4pPr>
            <a:lvl5pPr>
              <a:lnSpc>
                <a:spcPct val="110000"/>
              </a:lnSpc>
              <a:spcBef>
                <a:spcPts val="0"/>
              </a:spcBef>
              <a:defRPr sz="14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Text Placeholder 9">
            <a:extLst>
              <a:ext uri="{FF2B5EF4-FFF2-40B4-BE49-F238E27FC236}">
                <a16:creationId xmlns:a16="http://schemas.microsoft.com/office/drawing/2014/main" id="{B1D44C30-196F-B4B1-540A-E556579735DB}"/>
              </a:ext>
            </a:extLst>
          </p:cNvPr>
          <p:cNvSpPr>
            <a:spLocks noGrp="1"/>
          </p:cNvSpPr>
          <p:nvPr>
            <p:ph type="body" sz="quarter" idx="20"/>
          </p:nvPr>
        </p:nvSpPr>
        <p:spPr>
          <a:xfrm>
            <a:off x="3332555" y="288036"/>
            <a:ext cx="2476179" cy="2572544"/>
          </a:xfrm>
        </p:spPr>
        <p:txBody>
          <a:bodyPr/>
          <a:lstStyle>
            <a:lvl1pPr>
              <a:lnSpc>
                <a:spcPct val="110000"/>
              </a:lnSpc>
              <a:spcBef>
                <a:spcPts val="0"/>
              </a:spcBef>
              <a:defRPr sz="1400" b="0" i="0">
                <a:solidFill>
                  <a:schemeClr val="tx1"/>
                </a:solidFill>
                <a:latin typeface="IBM Plex Sans Light" panose="020B0403050203000203" pitchFamily="34" charset="0"/>
              </a:defRPr>
            </a:lvl1pPr>
            <a:lvl2pPr marL="127989" indent="-127989">
              <a:lnSpc>
                <a:spcPct val="110000"/>
              </a:lnSpc>
              <a:spcBef>
                <a:spcPts val="0"/>
              </a:spcBef>
              <a:defRPr sz="1400" b="0" i="0">
                <a:solidFill>
                  <a:schemeClr val="tx1"/>
                </a:solidFill>
                <a:latin typeface="IBM Plex Sans Light" panose="020B0403050203000203" pitchFamily="34" charset="0"/>
              </a:defRPr>
            </a:lvl2pPr>
            <a:lvl3pPr marL="255978" indent="-127989">
              <a:lnSpc>
                <a:spcPct val="110000"/>
              </a:lnSpc>
              <a:spcBef>
                <a:spcPts val="0"/>
              </a:spcBef>
              <a:defRPr sz="1400" b="0" i="0">
                <a:solidFill>
                  <a:schemeClr val="tx1"/>
                </a:solidFill>
                <a:latin typeface="IBM Plex Sans Light" panose="020B0403050203000203" pitchFamily="34" charset="0"/>
              </a:defRPr>
            </a:lvl3pPr>
            <a:lvl4pPr marL="383966" indent="-127989">
              <a:lnSpc>
                <a:spcPct val="110000"/>
              </a:lnSpc>
              <a:spcBef>
                <a:spcPts val="0"/>
              </a:spcBef>
              <a:defRPr sz="1400" b="0" i="0">
                <a:solidFill>
                  <a:schemeClr val="tx1"/>
                </a:solidFill>
                <a:latin typeface="IBM Plex Sans Light" panose="020B0403050203000203" pitchFamily="34" charset="0"/>
              </a:defRPr>
            </a:lvl4pPr>
            <a:lvl5pPr>
              <a:lnSpc>
                <a:spcPct val="110000"/>
              </a:lnSpc>
              <a:spcBef>
                <a:spcPts val="0"/>
              </a:spcBef>
              <a:defRPr sz="14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Text Placeholder 4">
            <a:extLst>
              <a:ext uri="{FF2B5EF4-FFF2-40B4-BE49-F238E27FC236}">
                <a16:creationId xmlns:a16="http://schemas.microsoft.com/office/drawing/2014/main" id="{AB1A268B-43F5-F600-93B7-6248877F5D30}"/>
              </a:ext>
            </a:extLst>
          </p:cNvPr>
          <p:cNvSpPr>
            <a:spLocks noGrp="1"/>
          </p:cNvSpPr>
          <p:nvPr>
            <p:ph type="body" sz="quarter" idx="21"/>
          </p:nvPr>
        </p:nvSpPr>
        <p:spPr>
          <a:xfrm>
            <a:off x="3334141" y="3333753"/>
            <a:ext cx="2476179" cy="2476500"/>
          </a:xfrm>
        </p:spPr>
        <p:txBody>
          <a:bodyPr/>
          <a:lstStyle>
            <a:lvl1pPr>
              <a:lnSpc>
                <a:spcPct val="110000"/>
              </a:lnSpc>
              <a:spcBef>
                <a:spcPts val="0"/>
              </a:spcBef>
              <a:defRPr sz="1400" b="0" i="0">
                <a:solidFill>
                  <a:schemeClr val="tx1"/>
                </a:solidFill>
                <a:latin typeface="IBM Plex Sans Light" panose="020B0403050203000203" pitchFamily="34" charset="0"/>
              </a:defRPr>
            </a:lvl1pPr>
            <a:lvl2pPr marL="127989" indent="-127989">
              <a:lnSpc>
                <a:spcPct val="110000"/>
              </a:lnSpc>
              <a:spcBef>
                <a:spcPts val="0"/>
              </a:spcBef>
              <a:defRPr sz="1400" b="0" i="0">
                <a:solidFill>
                  <a:schemeClr val="tx1"/>
                </a:solidFill>
                <a:latin typeface="IBM Plex Sans Light" panose="020B0403050203000203" pitchFamily="34" charset="0"/>
              </a:defRPr>
            </a:lvl2pPr>
            <a:lvl3pPr marL="255978" indent="-127989">
              <a:lnSpc>
                <a:spcPct val="110000"/>
              </a:lnSpc>
              <a:spcBef>
                <a:spcPts val="0"/>
              </a:spcBef>
              <a:defRPr sz="1400" b="0" i="0">
                <a:solidFill>
                  <a:schemeClr val="tx1"/>
                </a:solidFill>
                <a:latin typeface="IBM Plex Sans Light" panose="020B0403050203000203" pitchFamily="34" charset="0"/>
              </a:defRPr>
            </a:lvl3pPr>
            <a:lvl4pPr marL="383966" indent="-127989">
              <a:lnSpc>
                <a:spcPct val="110000"/>
              </a:lnSpc>
              <a:spcBef>
                <a:spcPts val="0"/>
              </a:spcBef>
              <a:defRPr sz="1400" b="0" i="0">
                <a:solidFill>
                  <a:schemeClr val="tx1"/>
                </a:solidFill>
                <a:latin typeface="IBM Plex Sans Light" panose="020B0403050203000203" pitchFamily="34" charset="0"/>
              </a:defRPr>
            </a:lvl4pPr>
            <a:lvl5pPr>
              <a:lnSpc>
                <a:spcPct val="110000"/>
              </a:lnSpc>
              <a:spcBef>
                <a:spcPts val="0"/>
              </a:spcBef>
              <a:defRPr sz="14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01A4BD59-9F51-7E32-8659-A763D0799EB2}"/>
              </a:ext>
            </a:extLst>
          </p:cNvPr>
          <p:cNvSpPr>
            <a:spLocks noGrp="1"/>
          </p:cNvSpPr>
          <p:nvPr>
            <p:ph type="ftr" sz="quarter" idx="22"/>
          </p:nvPr>
        </p:nvSpPr>
        <p:spPr/>
        <p:txBody>
          <a:bodyPr/>
          <a:lstStyle/>
          <a:p>
            <a:endParaRPr lang="en-US" dirty="0"/>
          </a:p>
        </p:txBody>
      </p:sp>
      <p:sp>
        <p:nvSpPr>
          <p:cNvPr id="6" name="Slide Number">
            <a:extLst>
              <a:ext uri="{FF2B5EF4-FFF2-40B4-BE49-F238E27FC236}">
                <a16:creationId xmlns:a16="http://schemas.microsoft.com/office/drawing/2014/main" id="{180E7AB4-F0E4-7C09-7FE7-9F182217FE07}"/>
              </a:ext>
            </a:extLst>
          </p:cNvPr>
          <p:cNvSpPr txBox="1">
            <a:spLocks noGrp="1"/>
          </p:cNvSpPr>
          <p:nvPr>
            <p:ph type="sldNum" sz="quarter" idx="4"/>
          </p:nvPr>
        </p:nvSpPr>
        <p:spPr>
          <a:xfrm>
            <a:off x="11767911" y="6469422"/>
            <a:ext cx="136791"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95461408"/>
      </p:ext>
    </p:extLst>
  </p:cSld>
  <p:clrMapOvr>
    <a:masterClrMapping/>
  </p:clrMapOvr>
  <p:transition spd="med"/>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Boxes, 6 stacked, icon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A5819-78ED-4475-16CD-65C8A2C5EC85}"/>
              </a:ext>
            </a:extLst>
          </p:cNvPr>
          <p:cNvSpPr>
            <a:spLocks noGrp="1"/>
          </p:cNvSpPr>
          <p:nvPr>
            <p:ph type="title"/>
          </p:nvPr>
        </p:nvSpPr>
        <p:spPr>
          <a:xfrm>
            <a:off x="288000" y="288036"/>
            <a:ext cx="2474591" cy="1429544"/>
          </a:xfrm>
        </p:spPr>
        <p:txBody>
          <a:bodyPr/>
          <a:lstStyle>
            <a:lvl1pPr>
              <a:lnSpc>
                <a:spcPct val="110000"/>
              </a:lnSpc>
              <a:defRPr sz="1400">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B3148C06-F3C6-0E95-A225-29F730DD158B}"/>
              </a:ext>
            </a:extLst>
          </p:cNvPr>
          <p:cNvSpPr>
            <a:spLocks noGrp="1"/>
          </p:cNvSpPr>
          <p:nvPr>
            <p:ph type="body" sz="quarter" idx="11"/>
          </p:nvPr>
        </p:nvSpPr>
        <p:spPr>
          <a:xfrm>
            <a:off x="3333316" y="666751"/>
            <a:ext cx="2475384" cy="1905000"/>
          </a:xfrm>
        </p:spPr>
        <p:txBody>
          <a:bodyPr/>
          <a:lstStyle>
            <a:lvl1pPr>
              <a:lnSpc>
                <a:spcPct val="110000"/>
              </a:lnSpc>
              <a:spcBef>
                <a:spcPts val="0"/>
              </a:spcBef>
              <a:defRPr sz="1200">
                <a:solidFill>
                  <a:schemeClr val="tx1"/>
                </a:solidFill>
              </a:defRPr>
            </a:lvl1pPr>
            <a:lvl2pPr marL="109705" indent="-109705">
              <a:lnSpc>
                <a:spcPct val="110000"/>
              </a:lnSpc>
              <a:spcBef>
                <a:spcPts val="0"/>
              </a:spcBef>
              <a:defRPr sz="1200">
                <a:solidFill>
                  <a:schemeClr val="tx1"/>
                </a:solidFill>
              </a:defRPr>
            </a:lvl2pPr>
            <a:lvl3pPr marL="219409" indent="-109705">
              <a:lnSpc>
                <a:spcPct val="110000"/>
              </a:lnSpc>
              <a:spcBef>
                <a:spcPts val="0"/>
              </a:spcBef>
              <a:defRPr sz="1200">
                <a:solidFill>
                  <a:schemeClr val="tx1"/>
                </a:solidFill>
              </a:defRPr>
            </a:lvl3pPr>
            <a:lvl4pPr marL="329114" indent="-109705">
              <a:lnSpc>
                <a:spcPct val="110000"/>
              </a:lnSpc>
              <a:spcBef>
                <a:spcPts val="0"/>
              </a:spcBef>
              <a:defRPr sz="1200">
                <a:solidFill>
                  <a:schemeClr val="tx1"/>
                </a:solidFill>
              </a:defRPr>
            </a:lvl4pPr>
            <a:lvl5pPr>
              <a:lnSpc>
                <a:spcPct val="110000"/>
              </a:lnSpc>
              <a:spcBef>
                <a:spcPts val="0"/>
              </a:spcBef>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4">
            <a:extLst>
              <a:ext uri="{FF2B5EF4-FFF2-40B4-BE49-F238E27FC236}">
                <a16:creationId xmlns:a16="http://schemas.microsoft.com/office/drawing/2014/main" id="{81FD5E03-A007-B728-4616-E05622A43A3D}"/>
              </a:ext>
            </a:extLst>
          </p:cNvPr>
          <p:cNvSpPr>
            <a:spLocks noGrp="1"/>
          </p:cNvSpPr>
          <p:nvPr>
            <p:ph type="body" sz="quarter" idx="12"/>
          </p:nvPr>
        </p:nvSpPr>
        <p:spPr>
          <a:xfrm>
            <a:off x="6380920" y="666751"/>
            <a:ext cx="2476179" cy="1905000"/>
          </a:xfrm>
        </p:spPr>
        <p:txBody>
          <a:bodyPr/>
          <a:lstStyle>
            <a:lvl1pPr>
              <a:lnSpc>
                <a:spcPct val="110000"/>
              </a:lnSpc>
              <a:spcBef>
                <a:spcPts val="0"/>
              </a:spcBef>
              <a:defRPr sz="1200">
                <a:solidFill>
                  <a:schemeClr val="tx1"/>
                </a:solidFill>
              </a:defRPr>
            </a:lvl1pPr>
            <a:lvl2pPr marL="109705" indent="-109705">
              <a:lnSpc>
                <a:spcPct val="110000"/>
              </a:lnSpc>
              <a:spcBef>
                <a:spcPts val="0"/>
              </a:spcBef>
              <a:defRPr sz="1200">
                <a:solidFill>
                  <a:schemeClr val="tx1"/>
                </a:solidFill>
              </a:defRPr>
            </a:lvl2pPr>
            <a:lvl3pPr marL="219409" indent="-109705">
              <a:lnSpc>
                <a:spcPct val="110000"/>
              </a:lnSpc>
              <a:spcBef>
                <a:spcPts val="0"/>
              </a:spcBef>
              <a:defRPr sz="1200">
                <a:solidFill>
                  <a:schemeClr val="tx1"/>
                </a:solidFill>
              </a:defRPr>
            </a:lvl3pPr>
            <a:lvl4pPr marL="329114" indent="-109705">
              <a:lnSpc>
                <a:spcPct val="110000"/>
              </a:lnSpc>
              <a:spcBef>
                <a:spcPts val="0"/>
              </a:spcBef>
              <a:defRPr sz="1200">
                <a:solidFill>
                  <a:schemeClr val="tx1"/>
                </a:solidFill>
              </a:defRPr>
            </a:lvl4pPr>
            <a:lvl5pPr>
              <a:lnSpc>
                <a:spcPct val="110000"/>
              </a:lnSpc>
              <a:spcBef>
                <a:spcPts val="0"/>
              </a:spcBef>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4">
            <a:extLst>
              <a:ext uri="{FF2B5EF4-FFF2-40B4-BE49-F238E27FC236}">
                <a16:creationId xmlns:a16="http://schemas.microsoft.com/office/drawing/2014/main" id="{EEC06719-7195-BBE7-0154-56A039A4B388}"/>
              </a:ext>
            </a:extLst>
          </p:cNvPr>
          <p:cNvSpPr>
            <a:spLocks noGrp="1"/>
          </p:cNvSpPr>
          <p:nvPr>
            <p:ph type="body" sz="quarter" idx="13"/>
          </p:nvPr>
        </p:nvSpPr>
        <p:spPr>
          <a:xfrm>
            <a:off x="9428523" y="666751"/>
            <a:ext cx="2476179" cy="1905000"/>
          </a:xfrm>
        </p:spPr>
        <p:txBody>
          <a:bodyPr/>
          <a:lstStyle>
            <a:lvl1pPr>
              <a:lnSpc>
                <a:spcPct val="110000"/>
              </a:lnSpc>
              <a:spcBef>
                <a:spcPts val="0"/>
              </a:spcBef>
              <a:defRPr sz="1200">
                <a:solidFill>
                  <a:schemeClr val="tx1"/>
                </a:solidFill>
              </a:defRPr>
            </a:lvl1pPr>
            <a:lvl2pPr marL="109705" indent="-109705">
              <a:lnSpc>
                <a:spcPct val="110000"/>
              </a:lnSpc>
              <a:spcBef>
                <a:spcPts val="0"/>
              </a:spcBef>
              <a:defRPr sz="1200">
                <a:solidFill>
                  <a:schemeClr val="tx1"/>
                </a:solidFill>
              </a:defRPr>
            </a:lvl2pPr>
            <a:lvl3pPr marL="219409" indent="-109705">
              <a:lnSpc>
                <a:spcPct val="110000"/>
              </a:lnSpc>
              <a:spcBef>
                <a:spcPts val="0"/>
              </a:spcBef>
              <a:defRPr sz="1200">
                <a:solidFill>
                  <a:schemeClr val="tx1"/>
                </a:solidFill>
              </a:defRPr>
            </a:lvl3pPr>
            <a:lvl4pPr marL="329114" indent="-109705">
              <a:lnSpc>
                <a:spcPct val="110000"/>
              </a:lnSpc>
              <a:spcBef>
                <a:spcPts val="0"/>
              </a:spcBef>
              <a:defRPr sz="1200">
                <a:solidFill>
                  <a:schemeClr val="tx1"/>
                </a:solidFill>
              </a:defRPr>
            </a:lvl4pPr>
            <a:lvl5pPr>
              <a:lnSpc>
                <a:spcPct val="110000"/>
              </a:lnSpc>
              <a:spcBef>
                <a:spcPts val="0"/>
              </a:spcBef>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4">
            <a:extLst>
              <a:ext uri="{FF2B5EF4-FFF2-40B4-BE49-F238E27FC236}">
                <a16:creationId xmlns:a16="http://schemas.microsoft.com/office/drawing/2014/main" id="{2704E464-B0E0-CDD0-B14B-FA6386285AEC}"/>
              </a:ext>
            </a:extLst>
          </p:cNvPr>
          <p:cNvSpPr>
            <a:spLocks noGrp="1"/>
          </p:cNvSpPr>
          <p:nvPr>
            <p:ph type="body" sz="quarter" idx="14"/>
          </p:nvPr>
        </p:nvSpPr>
        <p:spPr>
          <a:xfrm>
            <a:off x="3333316" y="3714751"/>
            <a:ext cx="2475384" cy="1905000"/>
          </a:xfrm>
        </p:spPr>
        <p:txBody>
          <a:bodyPr/>
          <a:lstStyle>
            <a:lvl1pPr>
              <a:lnSpc>
                <a:spcPct val="110000"/>
              </a:lnSpc>
              <a:spcBef>
                <a:spcPts val="0"/>
              </a:spcBef>
              <a:defRPr sz="1200">
                <a:solidFill>
                  <a:schemeClr val="tx1"/>
                </a:solidFill>
              </a:defRPr>
            </a:lvl1pPr>
            <a:lvl2pPr marL="109705" indent="-109705">
              <a:lnSpc>
                <a:spcPct val="110000"/>
              </a:lnSpc>
              <a:spcBef>
                <a:spcPts val="0"/>
              </a:spcBef>
              <a:defRPr sz="1200">
                <a:solidFill>
                  <a:schemeClr val="tx1"/>
                </a:solidFill>
              </a:defRPr>
            </a:lvl2pPr>
            <a:lvl3pPr marL="219409" indent="-109705">
              <a:lnSpc>
                <a:spcPct val="110000"/>
              </a:lnSpc>
              <a:spcBef>
                <a:spcPts val="0"/>
              </a:spcBef>
              <a:defRPr sz="1200">
                <a:solidFill>
                  <a:schemeClr val="tx1"/>
                </a:solidFill>
              </a:defRPr>
            </a:lvl3pPr>
            <a:lvl4pPr marL="329114" indent="-109705">
              <a:lnSpc>
                <a:spcPct val="110000"/>
              </a:lnSpc>
              <a:spcBef>
                <a:spcPts val="0"/>
              </a:spcBef>
              <a:defRPr sz="1200">
                <a:solidFill>
                  <a:schemeClr val="tx1"/>
                </a:solidFill>
              </a:defRPr>
            </a:lvl4pPr>
            <a:lvl5pPr>
              <a:lnSpc>
                <a:spcPct val="110000"/>
              </a:lnSpc>
              <a:spcBef>
                <a:spcPts val="0"/>
              </a:spcBef>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4">
            <a:extLst>
              <a:ext uri="{FF2B5EF4-FFF2-40B4-BE49-F238E27FC236}">
                <a16:creationId xmlns:a16="http://schemas.microsoft.com/office/drawing/2014/main" id="{E96B64B8-6DA8-8704-DD30-37587B3E6824}"/>
              </a:ext>
            </a:extLst>
          </p:cNvPr>
          <p:cNvSpPr>
            <a:spLocks noGrp="1"/>
          </p:cNvSpPr>
          <p:nvPr>
            <p:ph type="body" sz="quarter" idx="15"/>
          </p:nvPr>
        </p:nvSpPr>
        <p:spPr>
          <a:xfrm>
            <a:off x="6380920" y="3714750"/>
            <a:ext cx="2475384" cy="1896343"/>
          </a:xfrm>
        </p:spPr>
        <p:txBody>
          <a:bodyPr/>
          <a:lstStyle>
            <a:lvl1pPr>
              <a:lnSpc>
                <a:spcPct val="110000"/>
              </a:lnSpc>
              <a:spcBef>
                <a:spcPts val="0"/>
              </a:spcBef>
              <a:defRPr sz="1200">
                <a:solidFill>
                  <a:schemeClr val="tx1"/>
                </a:solidFill>
              </a:defRPr>
            </a:lvl1pPr>
            <a:lvl2pPr marL="109705" indent="-109705">
              <a:lnSpc>
                <a:spcPct val="110000"/>
              </a:lnSpc>
              <a:spcBef>
                <a:spcPts val="0"/>
              </a:spcBef>
              <a:defRPr sz="1200">
                <a:solidFill>
                  <a:schemeClr val="tx1"/>
                </a:solidFill>
              </a:defRPr>
            </a:lvl2pPr>
            <a:lvl3pPr marL="219409" indent="-109705">
              <a:lnSpc>
                <a:spcPct val="110000"/>
              </a:lnSpc>
              <a:spcBef>
                <a:spcPts val="0"/>
              </a:spcBef>
              <a:defRPr sz="1200">
                <a:solidFill>
                  <a:schemeClr val="tx1"/>
                </a:solidFill>
              </a:defRPr>
            </a:lvl3pPr>
            <a:lvl4pPr marL="329114" indent="-109705">
              <a:lnSpc>
                <a:spcPct val="110000"/>
              </a:lnSpc>
              <a:spcBef>
                <a:spcPts val="0"/>
              </a:spcBef>
              <a:defRPr sz="1200">
                <a:solidFill>
                  <a:schemeClr val="tx1"/>
                </a:solidFill>
              </a:defRPr>
            </a:lvl4pPr>
            <a:lvl5pPr>
              <a:lnSpc>
                <a:spcPct val="110000"/>
              </a:lnSpc>
              <a:spcBef>
                <a:spcPts val="0"/>
              </a:spcBef>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4">
            <a:extLst>
              <a:ext uri="{FF2B5EF4-FFF2-40B4-BE49-F238E27FC236}">
                <a16:creationId xmlns:a16="http://schemas.microsoft.com/office/drawing/2014/main" id="{AF965C82-A0A6-A670-C10A-6073DD3549EB}"/>
              </a:ext>
            </a:extLst>
          </p:cNvPr>
          <p:cNvSpPr>
            <a:spLocks noGrp="1"/>
          </p:cNvSpPr>
          <p:nvPr>
            <p:ph type="body" sz="quarter" idx="16"/>
          </p:nvPr>
        </p:nvSpPr>
        <p:spPr>
          <a:xfrm>
            <a:off x="9428523" y="3714751"/>
            <a:ext cx="2476179" cy="1905000"/>
          </a:xfrm>
        </p:spPr>
        <p:txBody>
          <a:bodyPr/>
          <a:lstStyle>
            <a:lvl1pPr>
              <a:lnSpc>
                <a:spcPct val="110000"/>
              </a:lnSpc>
              <a:spcBef>
                <a:spcPts val="0"/>
              </a:spcBef>
              <a:defRPr sz="1200">
                <a:solidFill>
                  <a:schemeClr val="tx1"/>
                </a:solidFill>
              </a:defRPr>
            </a:lvl1pPr>
            <a:lvl2pPr marL="109705" indent="-109705">
              <a:lnSpc>
                <a:spcPct val="110000"/>
              </a:lnSpc>
              <a:spcBef>
                <a:spcPts val="0"/>
              </a:spcBef>
              <a:defRPr sz="1200">
                <a:solidFill>
                  <a:schemeClr val="tx1"/>
                </a:solidFill>
              </a:defRPr>
            </a:lvl2pPr>
            <a:lvl3pPr marL="219409" indent="-109705">
              <a:lnSpc>
                <a:spcPct val="110000"/>
              </a:lnSpc>
              <a:spcBef>
                <a:spcPts val="0"/>
              </a:spcBef>
              <a:defRPr sz="1200">
                <a:solidFill>
                  <a:schemeClr val="tx1"/>
                </a:solidFill>
              </a:defRPr>
            </a:lvl3pPr>
            <a:lvl4pPr marL="329114" indent="-109705">
              <a:lnSpc>
                <a:spcPct val="110000"/>
              </a:lnSpc>
              <a:spcBef>
                <a:spcPts val="0"/>
              </a:spcBef>
              <a:defRPr sz="1200">
                <a:solidFill>
                  <a:schemeClr val="tx1"/>
                </a:solidFill>
              </a:defRPr>
            </a:lvl4pPr>
            <a:lvl5pPr>
              <a:lnSpc>
                <a:spcPct val="110000"/>
              </a:lnSpc>
              <a:spcBef>
                <a:spcPts val="0"/>
              </a:spcBef>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Picture Placeholder 15">
            <a:extLst>
              <a:ext uri="{FF2B5EF4-FFF2-40B4-BE49-F238E27FC236}">
                <a16:creationId xmlns:a16="http://schemas.microsoft.com/office/drawing/2014/main" id="{DD1F0C48-79E5-E356-43FC-0FCF2DE89A20}"/>
              </a:ext>
            </a:extLst>
          </p:cNvPr>
          <p:cNvSpPr>
            <a:spLocks noGrp="1"/>
          </p:cNvSpPr>
          <p:nvPr>
            <p:ph type="pic" sz="quarter" idx="17" hasCustomPrompt="1"/>
          </p:nvPr>
        </p:nvSpPr>
        <p:spPr>
          <a:xfrm>
            <a:off x="3333316" y="288038"/>
            <a:ext cx="201141" cy="201612"/>
          </a:xfrm>
        </p:spPr>
        <p:txBody>
          <a:bodyPr/>
          <a:lstStyle>
            <a:lvl1pPr>
              <a:defRPr sz="700">
                <a:solidFill>
                  <a:schemeClr val="tx1"/>
                </a:solidFill>
              </a:defRPr>
            </a:lvl1pPr>
          </a:lstStyle>
          <a:p>
            <a:r>
              <a:rPr lang="en-US" dirty="0"/>
              <a:t>Icon</a:t>
            </a:r>
          </a:p>
        </p:txBody>
      </p:sp>
      <p:sp>
        <p:nvSpPr>
          <p:cNvPr id="17" name="Picture Placeholder 15">
            <a:extLst>
              <a:ext uri="{FF2B5EF4-FFF2-40B4-BE49-F238E27FC236}">
                <a16:creationId xmlns:a16="http://schemas.microsoft.com/office/drawing/2014/main" id="{18E9E323-0756-7849-8F52-19C58A517BD5}"/>
              </a:ext>
            </a:extLst>
          </p:cNvPr>
          <p:cNvSpPr>
            <a:spLocks noGrp="1"/>
          </p:cNvSpPr>
          <p:nvPr>
            <p:ph type="pic" sz="quarter" idx="18" hasCustomPrompt="1"/>
          </p:nvPr>
        </p:nvSpPr>
        <p:spPr>
          <a:xfrm>
            <a:off x="6380922" y="288038"/>
            <a:ext cx="201141" cy="201612"/>
          </a:xfrm>
        </p:spPr>
        <p:txBody>
          <a:bodyPr/>
          <a:lstStyle>
            <a:lvl1pPr>
              <a:defRPr sz="700">
                <a:solidFill>
                  <a:schemeClr val="tx1"/>
                </a:solidFill>
              </a:defRPr>
            </a:lvl1pPr>
          </a:lstStyle>
          <a:p>
            <a:r>
              <a:rPr lang="en-US" dirty="0"/>
              <a:t>Icon</a:t>
            </a:r>
          </a:p>
        </p:txBody>
      </p:sp>
      <p:sp>
        <p:nvSpPr>
          <p:cNvPr id="18" name="Picture Placeholder 15">
            <a:extLst>
              <a:ext uri="{FF2B5EF4-FFF2-40B4-BE49-F238E27FC236}">
                <a16:creationId xmlns:a16="http://schemas.microsoft.com/office/drawing/2014/main" id="{7C3BFFDB-5499-B3D7-98B2-1ABDA7D5C9DD}"/>
              </a:ext>
            </a:extLst>
          </p:cNvPr>
          <p:cNvSpPr>
            <a:spLocks noGrp="1"/>
          </p:cNvSpPr>
          <p:nvPr>
            <p:ph type="pic" sz="quarter" idx="19" hasCustomPrompt="1"/>
          </p:nvPr>
        </p:nvSpPr>
        <p:spPr>
          <a:xfrm>
            <a:off x="9428524" y="288038"/>
            <a:ext cx="201141" cy="201612"/>
          </a:xfrm>
        </p:spPr>
        <p:txBody>
          <a:bodyPr/>
          <a:lstStyle>
            <a:lvl1pPr>
              <a:defRPr sz="700">
                <a:solidFill>
                  <a:schemeClr val="tx1"/>
                </a:solidFill>
              </a:defRPr>
            </a:lvl1pPr>
          </a:lstStyle>
          <a:p>
            <a:r>
              <a:rPr lang="en-US" dirty="0"/>
              <a:t>Icon</a:t>
            </a:r>
          </a:p>
        </p:txBody>
      </p:sp>
      <p:sp>
        <p:nvSpPr>
          <p:cNvPr id="19" name="Picture Placeholder 15">
            <a:extLst>
              <a:ext uri="{FF2B5EF4-FFF2-40B4-BE49-F238E27FC236}">
                <a16:creationId xmlns:a16="http://schemas.microsoft.com/office/drawing/2014/main" id="{C00295A2-8D30-455D-EBB9-FA7A46791936}"/>
              </a:ext>
            </a:extLst>
          </p:cNvPr>
          <p:cNvSpPr>
            <a:spLocks noGrp="1"/>
          </p:cNvSpPr>
          <p:nvPr>
            <p:ph type="pic" sz="quarter" idx="20" hasCustomPrompt="1"/>
          </p:nvPr>
        </p:nvSpPr>
        <p:spPr>
          <a:xfrm>
            <a:off x="3333316" y="3347317"/>
            <a:ext cx="201141" cy="201612"/>
          </a:xfrm>
        </p:spPr>
        <p:txBody>
          <a:bodyPr/>
          <a:lstStyle>
            <a:lvl1pPr>
              <a:defRPr sz="700">
                <a:solidFill>
                  <a:schemeClr val="tx1"/>
                </a:solidFill>
              </a:defRPr>
            </a:lvl1pPr>
          </a:lstStyle>
          <a:p>
            <a:r>
              <a:rPr lang="en-US" dirty="0"/>
              <a:t>Icon</a:t>
            </a:r>
          </a:p>
        </p:txBody>
      </p:sp>
      <p:sp>
        <p:nvSpPr>
          <p:cNvPr id="20" name="Picture Placeholder 15">
            <a:extLst>
              <a:ext uri="{FF2B5EF4-FFF2-40B4-BE49-F238E27FC236}">
                <a16:creationId xmlns:a16="http://schemas.microsoft.com/office/drawing/2014/main" id="{F30F0F2C-CA19-3A79-4375-EB8A00FA887C}"/>
              </a:ext>
            </a:extLst>
          </p:cNvPr>
          <p:cNvSpPr>
            <a:spLocks noGrp="1"/>
          </p:cNvSpPr>
          <p:nvPr>
            <p:ph type="pic" sz="quarter" idx="21" hasCustomPrompt="1"/>
          </p:nvPr>
        </p:nvSpPr>
        <p:spPr>
          <a:xfrm>
            <a:off x="6380922" y="3347317"/>
            <a:ext cx="201141" cy="201612"/>
          </a:xfrm>
        </p:spPr>
        <p:txBody>
          <a:bodyPr/>
          <a:lstStyle>
            <a:lvl1pPr>
              <a:defRPr sz="700">
                <a:solidFill>
                  <a:schemeClr val="tx1"/>
                </a:solidFill>
              </a:defRPr>
            </a:lvl1pPr>
          </a:lstStyle>
          <a:p>
            <a:r>
              <a:rPr lang="en-US" dirty="0"/>
              <a:t>Icon</a:t>
            </a:r>
          </a:p>
        </p:txBody>
      </p:sp>
      <p:sp>
        <p:nvSpPr>
          <p:cNvPr id="21" name="Picture Placeholder 15">
            <a:extLst>
              <a:ext uri="{FF2B5EF4-FFF2-40B4-BE49-F238E27FC236}">
                <a16:creationId xmlns:a16="http://schemas.microsoft.com/office/drawing/2014/main" id="{9354D8C6-F61D-3FC1-07F8-FEE730E2D7A8}"/>
              </a:ext>
            </a:extLst>
          </p:cNvPr>
          <p:cNvSpPr>
            <a:spLocks noGrp="1"/>
          </p:cNvSpPr>
          <p:nvPr>
            <p:ph type="pic" sz="quarter" idx="22" hasCustomPrompt="1"/>
          </p:nvPr>
        </p:nvSpPr>
        <p:spPr>
          <a:xfrm>
            <a:off x="9428524" y="3347317"/>
            <a:ext cx="201141" cy="201612"/>
          </a:xfrm>
        </p:spPr>
        <p:txBody>
          <a:bodyPr/>
          <a:lstStyle>
            <a:lvl1pPr>
              <a:defRPr sz="700">
                <a:solidFill>
                  <a:schemeClr val="tx1"/>
                </a:solidFill>
              </a:defRPr>
            </a:lvl1pPr>
          </a:lstStyle>
          <a:p>
            <a:r>
              <a:rPr lang="en-US" dirty="0"/>
              <a:t>Icon</a:t>
            </a:r>
          </a:p>
        </p:txBody>
      </p:sp>
      <p:sp>
        <p:nvSpPr>
          <p:cNvPr id="4" name="Footer Placeholder 3">
            <a:extLst>
              <a:ext uri="{FF2B5EF4-FFF2-40B4-BE49-F238E27FC236}">
                <a16:creationId xmlns:a16="http://schemas.microsoft.com/office/drawing/2014/main" id="{09A430D6-E733-E611-E1EF-A795D0B0362A}"/>
              </a:ext>
            </a:extLst>
          </p:cNvPr>
          <p:cNvSpPr>
            <a:spLocks noGrp="1"/>
          </p:cNvSpPr>
          <p:nvPr>
            <p:ph type="ftr" sz="quarter" idx="23"/>
          </p:nvPr>
        </p:nvSpPr>
        <p:spPr/>
        <p:txBody>
          <a:bodyPr/>
          <a:lstStyle/>
          <a:p>
            <a:endParaRPr lang="en-US" dirty="0"/>
          </a:p>
        </p:txBody>
      </p:sp>
      <p:cxnSp>
        <p:nvCxnSpPr>
          <p:cNvPr id="23" name="Straight Connector 22">
            <a:extLst>
              <a:ext uri="{FF2B5EF4-FFF2-40B4-BE49-F238E27FC236}">
                <a16:creationId xmlns:a16="http://schemas.microsoft.com/office/drawing/2014/main" id="{252CDB94-BA57-B58F-95F0-D406FE34BB40}"/>
              </a:ext>
            </a:extLst>
          </p:cNvPr>
          <p:cNvCxnSpPr>
            <a:cxnSpLocks/>
          </p:cNvCxnSpPr>
          <p:nvPr userDrawn="1"/>
        </p:nvCxnSpPr>
        <p:spPr bwMode="auto">
          <a:xfrm>
            <a:off x="3047606" y="3048000"/>
            <a:ext cx="8860271"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B5CBE6E3-0E18-8A57-578D-D314948AF14F}"/>
              </a:ext>
            </a:extLst>
          </p:cNvPr>
          <p:cNvCxnSpPr/>
          <p:nvPr userDrawn="1"/>
        </p:nvCxnSpPr>
        <p:spPr bwMode="auto">
          <a:xfrm>
            <a:off x="3047603" y="284957"/>
            <a:ext cx="0" cy="5715795"/>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47200B05-7E36-4E03-3739-0BA983764616}"/>
              </a:ext>
            </a:extLst>
          </p:cNvPr>
          <p:cNvCxnSpPr/>
          <p:nvPr userDrawn="1"/>
        </p:nvCxnSpPr>
        <p:spPr bwMode="auto">
          <a:xfrm>
            <a:off x="9142811" y="284957"/>
            <a:ext cx="0" cy="5715795"/>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52FF3B59-8BBA-8C99-9D4D-743723E434FC}"/>
              </a:ext>
            </a:extLst>
          </p:cNvPr>
          <p:cNvCxnSpPr/>
          <p:nvPr userDrawn="1"/>
        </p:nvCxnSpPr>
        <p:spPr bwMode="auto">
          <a:xfrm>
            <a:off x="6093683" y="283465"/>
            <a:ext cx="0" cy="5715795"/>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1" name="Slide Number">
            <a:extLst>
              <a:ext uri="{FF2B5EF4-FFF2-40B4-BE49-F238E27FC236}">
                <a16:creationId xmlns:a16="http://schemas.microsoft.com/office/drawing/2014/main" id="{A0B46D22-64E6-4222-F4E2-B807A7A15287}"/>
              </a:ext>
            </a:extLst>
          </p:cNvPr>
          <p:cNvSpPr txBox="1">
            <a:spLocks noGrp="1"/>
          </p:cNvSpPr>
          <p:nvPr>
            <p:ph type="sldNum" sz="quarter" idx="4"/>
          </p:nvPr>
        </p:nvSpPr>
        <p:spPr>
          <a:xfrm>
            <a:off x="11767911" y="6469422"/>
            <a:ext cx="136791"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2842056932"/>
      </p:ext>
    </p:extLst>
  </p:cSld>
  <p:clrMapOvr>
    <a:masterClrMapping/>
  </p:clrMapOvr>
  <p:transition spd="med"/>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Boxes, 6 stacked, alternate, large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3E52F-EEA1-D56F-5E7A-C1983151DCC0}"/>
              </a:ext>
            </a:extLst>
          </p:cNvPr>
          <p:cNvSpPr>
            <a:spLocks noGrp="1"/>
          </p:cNvSpPr>
          <p:nvPr>
            <p:ph type="title"/>
          </p:nvPr>
        </p:nvSpPr>
        <p:spPr>
          <a:xfrm>
            <a:off x="288000" y="192025"/>
            <a:ext cx="5519019" cy="1706563"/>
          </a:xfrm>
        </p:spPr>
        <p:txBody>
          <a:bodyPr rIns="457200"/>
          <a:lstStyle>
            <a:lvl1pPr>
              <a:lnSpc>
                <a:spcPct val="100000"/>
              </a:lnSpc>
              <a:defRPr sz="3199">
                <a:solidFill>
                  <a:schemeClr val="tx2"/>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D534223-A15F-A9E6-C7FA-95FFDF117A57}"/>
              </a:ext>
            </a:extLst>
          </p:cNvPr>
          <p:cNvSpPr>
            <a:spLocks noGrp="1"/>
          </p:cNvSpPr>
          <p:nvPr>
            <p:ph type="body" sz="quarter" idx="12"/>
          </p:nvPr>
        </p:nvSpPr>
        <p:spPr>
          <a:xfrm>
            <a:off x="6380919" y="288037"/>
            <a:ext cx="2476179" cy="2477295"/>
          </a:xfrm>
        </p:spPr>
        <p:txBody>
          <a:bodyPr/>
          <a:lstStyle>
            <a:lvl1pPr>
              <a:spcBef>
                <a:spcPts val="0"/>
              </a:spcBef>
              <a:defRPr sz="1400">
                <a:solidFill>
                  <a:schemeClr val="tx1"/>
                </a:solidFill>
              </a:defRPr>
            </a:lvl1pPr>
            <a:lvl2pPr marL="127989" indent="-127989">
              <a:spcBef>
                <a:spcPts val="0"/>
              </a:spcBef>
              <a:defRPr sz="1400">
                <a:solidFill>
                  <a:schemeClr val="tx1"/>
                </a:solidFill>
              </a:defRPr>
            </a:lvl2pPr>
            <a:lvl3pPr marL="255978" indent="-127989">
              <a:spcBef>
                <a:spcPts val="0"/>
              </a:spcBef>
              <a:defRPr sz="1400">
                <a:solidFill>
                  <a:schemeClr val="tx1"/>
                </a:solidFill>
              </a:defRPr>
            </a:lvl3pPr>
            <a:lvl4pPr marL="383966" indent="-127989">
              <a:spcBef>
                <a:spcPts val="0"/>
              </a:spcBef>
              <a:defRPr sz="1400">
                <a:solidFill>
                  <a:schemeClr val="tx1"/>
                </a:solidFill>
              </a:defRPr>
            </a:lvl4pPr>
            <a:lvl5pPr>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a:extLst>
              <a:ext uri="{FF2B5EF4-FFF2-40B4-BE49-F238E27FC236}">
                <a16:creationId xmlns:a16="http://schemas.microsoft.com/office/drawing/2014/main" id="{C1675E3B-BB72-1CF2-CC6C-1977AEAF5921}"/>
              </a:ext>
            </a:extLst>
          </p:cNvPr>
          <p:cNvSpPr>
            <a:spLocks noGrp="1"/>
          </p:cNvSpPr>
          <p:nvPr>
            <p:ph type="body" sz="quarter" idx="13"/>
          </p:nvPr>
        </p:nvSpPr>
        <p:spPr>
          <a:xfrm>
            <a:off x="9430109" y="288037"/>
            <a:ext cx="2476179" cy="2477295"/>
          </a:xfrm>
        </p:spPr>
        <p:txBody>
          <a:bodyPr/>
          <a:lstStyle>
            <a:lvl1pPr>
              <a:spcBef>
                <a:spcPts val="0"/>
              </a:spcBef>
              <a:defRPr sz="1400">
                <a:solidFill>
                  <a:schemeClr val="tx1"/>
                </a:solidFill>
              </a:defRPr>
            </a:lvl1pPr>
            <a:lvl2pPr marL="127989" indent="-127989">
              <a:spcBef>
                <a:spcPts val="0"/>
              </a:spcBef>
              <a:defRPr sz="1400">
                <a:solidFill>
                  <a:schemeClr val="tx1"/>
                </a:solidFill>
              </a:defRPr>
            </a:lvl2pPr>
            <a:lvl3pPr marL="255978" indent="-127989">
              <a:spcBef>
                <a:spcPts val="0"/>
              </a:spcBef>
              <a:defRPr sz="1400">
                <a:solidFill>
                  <a:schemeClr val="tx1"/>
                </a:solidFill>
              </a:defRPr>
            </a:lvl3pPr>
            <a:lvl4pPr marL="383966" indent="-127989">
              <a:spcBef>
                <a:spcPts val="0"/>
              </a:spcBef>
              <a:defRPr sz="1400">
                <a:solidFill>
                  <a:schemeClr val="tx1"/>
                </a:solidFill>
              </a:defRPr>
            </a:lvl4pPr>
            <a:lvl5pPr>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6">
            <a:extLst>
              <a:ext uri="{FF2B5EF4-FFF2-40B4-BE49-F238E27FC236}">
                <a16:creationId xmlns:a16="http://schemas.microsoft.com/office/drawing/2014/main" id="{9258F0BD-A5CC-CECC-5230-86FB175FD67E}"/>
              </a:ext>
            </a:extLst>
          </p:cNvPr>
          <p:cNvSpPr>
            <a:spLocks noGrp="1"/>
          </p:cNvSpPr>
          <p:nvPr>
            <p:ph type="body" sz="quarter" idx="14"/>
          </p:nvPr>
        </p:nvSpPr>
        <p:spPr>
          <a:xfrm>
            <a:off x="6380919" y="3333751"/>
            <a:ext cx="2476179" cy="2477295"/>
          </a:xfrm>
        </p:spPr>
        <p:txBody>
          <a:bodyPr/>
          <a:lstStyle>
            <a:lvl1pPr>
              <a:spcBef>
                <a:spcPts val="0"/>
              </a:spcBef>
              <a:defRPr sz="1400">
                <a:solidFill>
                  <a:schemeClr val="tx1"/>
                </a:solidFill>
              </a:defRPr>
            </a:lvl1pPr>
            <a:lvl2pPr marL="127989" indent="-127989">
              <a:spcBef>
                <a:spcPts val="0"/>
              </a:spcBef>
              <a:defRPr sz="1400">
                <a:solidFill>
                  <a:schemeClr val="tx1"/>
                </a:solidFill>
              </a:defRPr>
            </a:lvl2pPr>
            <a:lvl3pPr marL="255978" indent="-127989">
              <a:spcBef>
                <a:spcPts val="0"/>
              </a:spcBef>
              <a:defRPr sz="1400">
                <a:solidFill>
                  <a:schemeClr val="tx1"/>
                </a:solidFill>
              </a:defRPr>
            </a:lvl3pPr>
            <a:lvl4pPr marL="383966" indent="-127989">
              <a:spcBef>
                <a:spcPts val="0"/>
              </a:spcBef>
              <a:defRPr sz="1400">
                <a:solidFill>
                  <a:schemeClr val="tx1"/>
                </a:solidFill>
              </a:defRPr>
            </a:lvl4pPr>
            <a:lvl5pPr>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6">
            <a:extLst>
              <a:ext uri="{FF2B5EF4-FFF2-40B4-BE49-F238E27FC236}">
                <a16:creationId xmlns:a16="http://schemas.microsoft.com/office/drawing/2014/main" id="{D9573D61-18CF-FC91-A019-041D3206DAEC}"/>
              </a:ext>
            </a:extLst>
          </p:cNvPr>
          <p:cNvSpPr>
            <a:spLocks noGrp="1"/>
          </p:cNvSpPr>
          <p:nvPr>
            <p:ph type="body" sz="quarter" idx="15"/>
          </p:nvPr>
        </p:nvSpPr>
        <p:spPr>
          <a:xfrm>
            <a:off x="9430109" y="3333751"/>
            <a:ext cx="2476179" cy="2477295"/>
          </a:xfrm>
        </p:spPr>
        <p:txBody>
          <a:bodyPr/>
          <a:lstStyle>
            <a:lvl1pPr>
              <a:spcBef>
                <a:spcPts val="0"/>
              </a:spcBef>
              <a:defRPr sz="1400">
                <a:solidFill>
                  <a:schemeClr val="tx1"/>
                </a:solidFill>
              </a:defRPr>
            </a:lvl1pPr>
            <a:lvl2pPr marL="127989" indent="-127989">
              <a:spcBef>
                <a:spcPts val="0"/>
              </a:spcBef>
              <a:defRPr sz="1400">
                <a:solidFill>
                  <a:schemeClr val="tx1"/>
                </a:solidFill>
              </a:defRPr>
            </a:lvl2pPr>
            <a:lvl3pPr marL="255978" indent="-127989">
              <a:spcBef>
                <a:spcPts val="0"/>
              </a:spcBef>
              <a:defRPr sz="1400">
                <a:solidFill>
                  <a:schemeClr val="tx1"/>
                </a:solidFill>
              </a:defRPr>
            </a:lvl3pPr>
            <a:lvl4pPr marL="383966" indent="-127989">
              <a:spcBef>
                <a:spcPts val="0"/>
              </a:spcBef>
              <a:defRPr sz="1400">
                <a:solidFill>
                  <a:schemeClr val="tx1"/>
                </a:solidFill>
              </a:defRPr>
            </a:lvl4pPr>
            <a:lvl5pPr>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6">
            <a:extLst>
              <a:ext uri="{FF2B5EF4-FFF2-40B4-BE49-F238E27FC236}">
                <a16:creationId xmlns:a16="http://schemas.microsoft.com/office/drawing/2014/main" id="{75681CC4-265E-A18C-1C70-60E527BC6249}"/>
              </a:ext>
            </a:extLst>
          </p:cNvPr>
          <p:cNvSpPr>
            <a:spLocks noGrp="1"/>
          </p:cNvSpPr>
          <p:nvPr>
            <p:ph type="body" sz="quarter" idx="16"/>
          </p:nvPr>
        </p:nvSpPr>
        <p:spPr>
          <a:xfrm>
            <a:off x="287998" y="3332988"/>
            <a:ext cx="2476179" cy="2477295"/>
          </a:xfrm>
        </p:spPr>
        <p:txBody>
          <a:bodyPr/>
          <a:lstStyle>
            <a:lvl1pPr>
              <a:spcBef>
                <a:spcPts val="0"/>
              </a:spcBef>
              <a:defRPr sz="1400">
                <a:solidFill>
                  <a:schemeClr val="tx1"/>
                </a:solidFill>
              </a:defRPr>
            </a:lvl1pPr>
            <a:lvl2pPr marL="127989" indent="-127989">
              <a:spcBef>
                <a:spcPts val="0"/>
              </a:spcBef>
              <a:defRPr sz="1400">
                <a:solidFill>
                  <a:schemeClr val="tx1"/>
                </a:solidFill>
              </a:defRPr>
            </a:lvl2pPr>
            <a:lvl3pPr marL="255978" indent="-127989">
              <a:spcBef>
                <a:spcPts val="0"/>
              </a:spcBef>
              <a:defRPr sz="1400">
                <a:solidFill>
                  <a:schemeClr val="tx1"/>
                </a:solidFill>
              </a:defRPr>
            </a:lvl3pPr>
            <a:lvl4pPr marL="383966" indent="-127989">
              <a:spcBef>
                <a:spcPts val="0"/>
              </a:spcBef>
              <a:defRPr sz="1400">
                <a:solidFill>
                  <a:schemeClr val="tx1"/>
                </a:solidFill>
              </a:defRPr>
            </a:lvl4pPr>
            <a:lvl5pPr>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6">
            <a:extLst>
              <a:ext uri="{FF2B5EF4-FFF2-40B4-BE49-F238E27FC236}">
                <a16:creationId xmlns:a16="http://schemas.microsoft.com/office/drawing/2014/main" id="{8D234ED4-217E-BF9B-FDEE-0BE07F831EDD}"/>
              </a:ext>
            </a:extLst>
          </p:cNvPr>
          <p:cNvSpPr>
            <a:spLocks noGrp="1"/>
          </p:cNvSpPr>
          <p:nvPr>
            <p:ph type="body" sz="quarter" idx="17"/>
          </p:nvPr>
        </p:nvSpPr>
        <p:spPr>
          <a:xfrm>
            <a:off x="3333316" y="3333751"/>
            <a:ext cx="2476179" cy="2477295"/>
          </a:xfrm>
        </p:spPr>
        <p:txBody>
          <a:bodyPr/>
          <a:lstStyle>
            <a:lvl1pPr>
              <a:spcBef>
                <a:spcPts val="0"/>
              </a:spcBef>
              <a:defRPr sz="1400">
                <a:solidFill>
                  <a:schemeClr val="tx1"/>
                </a:solidFill>
              </a:defRPr>
            </a:lvl1pPr>
            <a:lvl2pPr marL="127989" indent="-127989">
              <a:spcBef>
                <a:spcPts val="0"/>
              </a:spcBef>
              <a:defRPr sz="1400">
                <a:solidFill>
                  <a:schemeClr val="tx1"/>
                </a:solidFill>
              </a:defRPr>
            </a:lvl2pPr>
            <a:lvl3pPr marL="255978" indent="-127989">
              <a:spcBef>
                <a:spcPts val="0"/>
              </a:spcBef>
              <a:defRPr sz="1400">
                <a:solidFill>
                  <a:schemeClr val="tx1"/>
                </a:solidFill>
              </a:defRPr>
            </a:lvl3pPr>
            <a:lvl4pPr marL="383966" indent="-127989">
              <a:spcBef>
                <a:spcPts val="0"/>
              </a:spcBef>
              <a:defRPr sz="1400">
                <a:solidFill>
                  <a:schemeClr val="tx1"/>
                </a:solidFill>
              </a:defRPr>
            </a:lvl4pPr>
            <a:lvl5pPr>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BDA5ACE3-ACF8-D072-E98D-B30BD47D0818}"/>
              </a:ext>
            </a:extLst>
          </p:cNvPr>
          <p:cNvSpPr>
            <a:spLocks noGrp="1"/>
          </p:cNvSpPr>
          <p:nvPr>
            <p:ph type="ftr" sz="quarter" idx="18"/>
          </p:nvPr>
        </p:nvSpPr>
        <p:spPr/>
        <p:txBody>
          <a:bodyPr/>
          <a:lstStyle/>
          <a:p>
            <a:endParaRPr lang="en-US" dirty="0"/>
          </a:p>
        </p:txBody>
      </p:sp>
      <p:cxnSp>
        <p:nvCxnSpPr>
          <p:cNvPr id="16" name="Straight Connector 15">
            <a:extLst>
              <a:ext uri="{FF2B5EF4-FFF2-40B4-BE49-F238E27FC236}">
                <a16:creationId xmlns:a16="http://schemas.microsoft.com/office/drawing/2014/main" id="{4F455E69-0B51-1D31-E569-651079398D33}"/>
              </a:ext>
            </a:extLst>
          </p:cNvPr>
          <p:cNvCxnSpPr>
            <a:cxnSpLocks/>
          </p:cNvCxnSpPr>
          <p:nvPr userDrawn="1"/>
        </p:nvCxnSpPr>
        <p:spPr bwMode="auto">
          <a:xfrm>
            <a:off x="287302" y="3048000"/>
            <a:ext cx="11620575"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54C560F4-CB2D-6B04-588B-57BB4D4E6DC3}"/>
              </a:ext>
            </a:extLst>
          </p:cNvPr>
          <p:cNvCxnSpPr>
            <a:cxnSpLocks/>
          </p:cNvCxnSpPr>
          <p:nvPr userDrawn="1"/>
        </p:nvCxnSpPr>
        <p:spPr bwMode="auto">
          <a:xfrm>
            <a:off x="3047603" y="3048002"/>
            <a:ext cx="0" cy="2952751"/>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B87B78A1-A315-98D3-1692-18AAAF4C6002}"/>
              </a:ext>
            </a:extLst>
          </p:cNvPr>
          <p:cNvCxnSpPr/>
          <p:nvPr userDrawn="1"/>
        </p:nvCxnSpPr>
        <p:spPr bwMode="auto">
          <a:xfrm>
            <a:off x="9142811" y="284957"/>
            <a:ext cx="0" cy="5715795"/>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F764036E-86AB-0893-B72B-200B84A6BCFD}"/>
              </a:ext>
            </a:extLst>
          </p:cNvPr>
          <p:cNvCxnSpPr/>
          <p:nvPr userDrawn="1"/>
        </p:nvCxnSpPr>
        <p:spPr bwMode="auto">
          <a:xfrm>
            <a:off x="6093683" y="283465"/>
            <a:ext cx="0" cy="5715795"/>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5" name="Slide Number">
            <a:extLst>
              <a:ext uri="{FF2B5EF4-FFF2-40B4-BE49-F238E27FC236}">
                <a16:creationId xmlns:a16="http://schemas.microsoft.com/office/drawing/2014/main" id="{25C7A71B-E65D-0A5D-606D-9F95D5AC6BE8}"/>
              </a:ext>
            </a:extLst>
          </p:cNvPr>
          <p:cNvSpPr txBox="1">
            <a:spLocks noGrp="1"/>
          </p:cNvSpPr>
          <p:nvPr>
            <p:ph type="sldNum" sz="quarter" idx="4"/>
          </p:nvPr>
        </p:nvSpPr>
        <p:spPr>
          <a:xfrm>
            <a:off x="11767911" y="6469422"/>
            <a:ext cx="136791"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743483526"/>
      </p:ext>
    </p:extLst>
  </p:cSld>
  <p:clrMapOvr>
    <a:masterClrMapping/>
  </p:clrMapOvr>
  <p:transition spd="med"/>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Boxes, 6 stacked, alternate, small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3E52F-EEA1-D56F-5E7A-C1983151DCC0}"/>
              </a:ext>
            </a:extLst>
          </p:cNvPr>
          <p:cNvSpPr>
            <a:spLocks noGrp="1"/>
          </p:cNvSpPr>
          <p:nvPr>
            <p:ph type="title"/>
          </p:nvPr>
        </p:nvSpPr>
        <p:spPr>
          <a:xfrm>
            <a:off x="288000" y="288037"/>
            <a:ext cx="2474591" cy="1706563"/>
          </a:xfrm>
        </p:spPr>
        <p:txBody>
          <a:bodyPr rIns="0"/>
          <a:lstStyle>
            <a:lvl1pPr>
              <a:lnSpc>
                <a:spcPct val="110000"/>
              </a:lnSpc>
              <a:defRPr sz="1800">
                <a:solidFill>
                  <a:schemeClr val="tx2"/>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D534223-A15F-A9E6-C7FA-95FFDF117A57}"/>
              </a:ext>
            </a:extLst>
          </p:cNvPr>
          <p:cNvSpPr>
            <a:spLocks noGrp="1"/>
          </p:cNvSpPr>
          <p:nvPr>
            <p:ph type="body" sz="quarter" idx="12"/>
          </p:nvPr>
        </p:nvSpPr>
        <p:spPr>
          <a:xfrm>
            <a:off x="6380919" y="288037"/>
            <a:ext cx="2476179" cy="2477295"/>
          </a:xfrm>
        </p:spPr>
        <p:txBody>
          <a:bodyPr/>
          <a:lstStyle>
            <a:lvl1pPr>
              <a:spcBef>
                <a:spcPts val="0"/>
              </a:spcBef>
              <a:defRPr sz="1400">
                <a:solidFill>
                  <a:schemeClr val="tx1"/>
                </a:solidFill>
              </a:defRPr>
            </a:lvl1pPr>
            <a:lvl2pPr marL="127989" indent="-127989">
              <a:spcBef>
                <a:spcPts val="0"/>
              </a:spcBef>
              <a:defRPr sz="1400">
                <a:solidFill>
                  <a:schemeClr val="tx1"/>
                </a:solidFill>
              </a:defRPr>
            </a:lvl2pPr>
            <a:lvl3pPr marL="255978" indent="-127989">
              <a:spcBef>
                <a:spcPts val="0"/>
              </a:spcBef>
              <a:defRPr sz="1400">
                <a:solidFill>
                  <a:schemeClr val="tx1"/>
                </a:solidFill>
              </a:defRPr>
            </a:lvl3pPr>
            <a:lvl4pPr marL="383966" indent="-127989">
              <a:spcBef>
                <a:spcPts val="0"/>
              </a:spcBef>
              <a:defRPr sz="1400">
                <a:solidFill>
                  <a:schemeClr val="tx1"/>
                </a:solidFill>
              </a:defRPr>
            </a:lvl4pPr>
            <a:lvl5pPr>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a:extLst>
              <a:ext uri="{FF2B5EF4-FFF2-40B4-BE49-F238E27FC236}">
                <a16:creationId xmlns:a16="http://schemas.microsoft.com/office/drawing/2014/main" id="{C1675E3B-BB72-1CF2-CC6C-1977AEAF5921}"/>
              </a:ext>
            </a:extLst>
          </p:cNvPr>
          <p:cNvSpPr>
            <a:spLocks noGrp="1"/>
          </p:cNvSpPr>
          <p:nvPr>
            <p:ph type="body" sz="quarter" idx="13"/>
          </p:nvPr>
        </p:nvSpPr>
        <p:spPr>
          <a:xfrm>
            <a:off x="9430109" y="288037"/>
            <a:ext cx="2476179" cy="2477295"/>
          </a:xfrm>
        </p:spPr>
        <p:txBody>
          <a:bodyPr/>
          <a:lstStyle>
            <a:lvl1pPr>
              <a:spcBef>
                <a:spcPts val="0"/>
              </a:spcBef>
              <a:defRPr sz="1400">
                <a:solidFill>
                  <a:schemeClr val="tx1"/>
                </a:solidFill>
              </a:defRPr>
            </a:lvl1pPr>
            <a:lvl2pPr marL="127989" indent="-127989">
              <a:spcBef>
                <a:spcPts val="0"/>
              </a:spcBef>
              <a:defRPr sz="1400">
                <a:solidFill>
                  <a:schemeClr val="tx1"/>
                </a:solidFill>
              </a:defRPr>
            </a:lvl2pPr>
            <a:lvl3pPr marL="255978" indent="-127989">
              <a:spcBef>
                <a:spcPts val="0"/>
              </a:spcBef>
              <a:defRPr sz="1400">
                <a:solidFill>
                  <a:schemeClr val="tx1"/>
                </a:solidFill>
              </a:defRPr>
            </a:lvl3pPr>
            <a:lvl4pPr marL="383966" indent="-127989">
              <a:spcBef>
                <a:spcPts val="0"/>
              </a:spcBef>
              <a:defRPr sz="1400">
                <a:solidFill>
                  <a:schemeClr val="tx1"/>
                </a:solidFill>
              </a:defRPr>
            </a:lvl4pPr>
            <a:lvl5pPr>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6">
            <a:extLst>
              <a:ext uri="{FF2B5EF4-FFF2-40B4-BE49-F238E27FC236}">
                <a16:creationId xmlns:a16="http://schemas.microsoft.com/office/drawing/2014/main" id="{9258F0BD-A5CC-CECC-5230-86FB175FD67E}"/>
              </a:ext>
            </a:extLst>
          </p:cNvPr>
          <p:cNvSpPr>
            <a:spLocks noGrp="1"/>
          </p:cNvSpPr>
          <p:nvPr>
            <p:ph type="body" sz="quarter" idx="14"/>
          </p:nvPr>
        </p:nvSpPr>
        <p:spPr>
          <a:xfrm>
            <a:off x="6380919" y="3333751"/>
            <a:ext cx="2476179" cy="2477295"/>
          </a:xfrm>
        </p:spPr>
        <p:txBody>
          <a:bodyPr/>
          <a:lstStyle>
            <a:lvl1pPr>
              <a:spcBef>
                <a:spcPts val="0"/>
              </a:spcBef>
              <a:defRPr sz="1400">
                <a:solidFill>
                  <a:schemeClr val="tx1"/>
                </a:solidFill>
              </a:defRPr>
            </a:lvl1pPr>
            <a:lvl2pPr marL="127989" indent="-127989">
              <a:spcBef>
                <a:spcPts val="0"/>
              </a:spcBef>
              <a:defRPr sz="1400">
                <a:solidFill>
                  <a:schemeClr val="tx1"/>
                </a:solidFill>
              </a:defRPr>
            </a:lvl2pPr>
            <a:lvl3pPr marL="255978" indent="-127989">
              <a:spcBef>
                <a:spcPts val="0"/>
              </a:spcBef>
              <a:defRPr sz="1400">
                <a:solidFill>
                  <a:schemeClr val="tx1"/>
                </a:solidFill>
              </a:defRPr>
            </a:lvl3pPr>
            <a:lvl4pPr marL="383966" indent="-127989">
              <a:spcBef>
                <a:spcPts val="0"/>
              </a:spcBef>
              <a:defRPr sz="1400">
                <a:solidFill>
                  <a:schemeClr val="tx1"/>
                </a:solidFill>
              </a:defRPr>
            </a:lvl4pPr>
            <a:lvl5pPr>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6">
            <a:extLst>
              <a:ext uri="{FF2B5EF4-FFF2-40B4-BE49-F238E27FC236}">
                <a16:creationId xmlns:a16="http://schemas.microsoft.com/office/drawing/2014/main" id="{D9573D61-18CF-FC91-A019-041D3206DAEC}"/>
              </a:ext>
            </a:extLst>
          </p:cNvPr>
          <p:cNvSpPr>
            <a:spLocks noGrp="1"/>
          </p:cNvSpPr>
          <p:nvPr>
            <p:ph type="body" sz="quarter" idx="15"/>
          </p:nvPr>
        </p:nvSpPr>
        <p:spPr>
          <a:xfrm>
            <a:off x="9430109" y="3333751"/>
            <a:ext cx="2476179" cy="2477295"/>
          </a:xfrm>
        </p:spPr>
        <p:txBody>
          <a:bodyPr/>
          <a:lstStyle>
            <a:lvl1pPr>
              <a:spcBef>
                <a:spcPts val="0"/>
              </a:spcBef>
              <a:defRPr sz="1400">
                <a:solidFill>
                  <a:schemeClr val="tx1"/>
                </a:solidFill>
              </a:defRPr>
            </a:lvl1pPr>
            <a:lvl2pPr marL="127989" indent="-127989">
              <a:spcBef>
                <a:spcPts val="0"/>
              </a:spcBef>
              <a:defRPr sz="1400">
                <a:solidFill>
                  <a:schemeClr val="tx1"/>
                </a:solidFill>
              </a:defRPr>
            </a:lvl2pPr>
            <a:lvl3pPr marL="255978" indent="-127989">
              <a:spcBef>
                <a:spcPts val="0"/>
              </a:spcBef>
              <a:defRPr sz="1400">
                <a:solidFill>
                  <a:schemeClr val="tx1"/>
                </a:solidFill>
              </a:defRPr>
            </a:lvl3pPr>
            <a:lvl4pPr marL="383966" indent="-127989">
              <a:spcBef>
                <a:spcPts val="0"/>
              </a:spcBef>
              <a:defRPr sz="1400">
                <a:solidFill>
                  <a:schemeClr val="tx1"/>
                </a:solidFill>
              </a:defRPr>
            </a:lvl4pPr>
            <a:lvl5pPr>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6">
            <a:extLst>
              <a:ext uri="{FF2B5EF4-FFF2-40B4-BE49-F238E27FC236}">
                <a16:creationId xmlns:a16="http://schemas.microsoft.com/office/drawing/2014/main" id="{75681CC4-265E-A18C-1C70-60E527BC6249}"/>
              </a:ext>
            </a:extLst>
          </p:cNvPr>
          <p:cNvSpPr>
            <a:spLocks noGrp="1"/>
          </p:cNvSpPr>
          <p:nvPr>
            <p:ph type="body" sz="quarter" idx="16"/>
          </p:nvPr>
        </p:nvSpPr>
        <p:spPr>
          <a:xfrm>
            <a:off x="290043" y="3333751"/>
            <a:ext cx="2476179" cy="2477295"/>
          </a:xfrm>
        </p:spPr>
        <p:txBody>
          <a:bodyPr/>
          <a:lstStyle>
            <a:lvl1pPr>
              <a:spcBef>
                <a:spcPts val="0"/>
              </a:spcBef>
              <a:defRPr sz="1400">
                <a:solidFill>
                  <a:schemeClr val="tx1"/>
                </a:solidFill>
              </a:defRPr>
            </a:lvl1pPr>
            <a:lvl2pPr marL="127989" indent="-127989">
              <a:spcBef>
                <a:spcPts val="0"/>
              </a:spcBef>
              <a:defRPr sz="1400">
                <a:solidFill>
                  <a:schemeClr val="tx1"/>
                </a:solidFill>
              </a:defRPr>
            </a:lvl2pPr>
            <a:lvl3pPr marL="255978" indent="-127989">
              <a:spcBef>
                <a:spcPts val="0"/>
              </a:spcBef>
              <a:defRPr sz="1400">
                <a:solidFill>
                  <a:schemeClr val="tx1"/>
                </a:solidFill>
              </a:defRPr>
            </a:lvl3pPr>
            <a:lvl4pPr marL="383966" indent="-127989">
              <a:spcBef>
                <a:spcPts val="0"/>
              </a:spcBef>
              <a:defRPr sz="1400">
                <a:solidFill>
                  <a:schemeClr val="tx1"/>
                </a:solidFill>
              </a:defRPr>
            </a:lvl4pPr>
            <a:lvl5pPr>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6">
            <a:extLst>
              <a:ext uri="{FF2B5EF4-FFF2-40B4-BE49-F238E27FC236}">
                <a16:creationId xmlns:a16="http://schemas.microsoft.com/office/drawing/2014/main" id="{8D234ED4-217E-BF9B-FDEE-0BE07F831EDD}"/>
              </a:ext>
            </a:extLst>
          </p:cNvPr>
          <p:cNvSpPr>
            <a:spLocks noGrp="1"/>
          </p:cNvSpPr>
          <p:nvPr>
            <p:ph type="body" sz="quarter" idx="17"/>
          </p:nvPr>
        </p:nvSpPr>
        <p:spPr>
          <a:xfrm>
            <a:off x="3333316" y="3333751"/>
            <a:ext cx="2476179" cy="2477295"/>
          </a:xfrm>
        </p:spPr>
        <p:txBody>
          <a:bodyPr/>
          <a:lstStyle>
            <a:lvl1pPr>
              <a:spcBef>
                <a:spcPts val="0"/>
              </a:spcBef>
              <a:defRPr sz="1400">
                <a:solidFill>
                  <a:schemeClr val="tx1"/>
                </a:solidFill>
              </a:defRPr>
            </a:lvl1pPr>
            <a:lvl2pPr marL="127989" indent="-127989">
              <a:spcBef>
                <a:spcPts val="0"/>
              </a:spcBef>
              <a:defRPr sz="1400">
                <a:solidFill>
                  <a:schemeClr val="tx1"/>
                </a:solidFill>
              </a:defRPr>
            </a:lvl2pPr>
            <a:lvl3pPr marL="255978" indent="-127989">
              <a:spcBef>
                <a:spcPts val="0"/>
              </a:spcBef>
              <a:defRPr sz="1400">
                <a:solidFill>
                  <a:schemeClr val="tx1"/>
                </a:solidFill>
              </a:defRPr>
            </a:lvl3pPr>
            <a:lvl4pPr marL="383966" indent="-127989">
              <a:spcBef>
                <a:spcPts val="0"/>
              </a:spcBef>
              <a:defRPr sz="1400">
                <a:solidFill>
                  <a:schemeClr val="tx1"/>
                </a:solidFill>
              </a:defRPr>
            </a:lvl4pPr>
            <a:lvl5pPr>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BDA5ACE3-ACF8-D072-E98D-B30BD47D0818}"/>
              </a:ext>
            </a:extLst>
          </p:cNvPr>
          <p:cNvSpPr>
            <a:spLocks noGrp="1"/>
          </p:cNvSpPr>
          <p:nvPr>
            <p:ph type="ftr" sz="quarter" idx="18"/>
          </p:nvPr>
        </p:nvSpPr>
        <p:spPr/>
        <p:txBody>
          <a:bodyPr/>
          <a:lstStyle/>
          <a:p>
            <a:endParaRPr lang="en-US" dirty="0"/>
          </a:p>
        </p:txBody>
      </p:sp>
      <p:cxnSp>
        <p:nvCxnSpPr>
          <p:cNvPr id="16" name="Straight Connector 15">
            <a:extLst>
              <a:ext uri="{FF2B5EF4-FFF2-40B4-BE49-F238E27FC236}">
                <a16:creationId xmlns:a16="http://schemas.microsoft.com/office/drawing/2014/main" id="{4F455E69-0B51-1D31-E569-651079398D33}"/>
              </a:ext>
            </a:extLst>
          </p:cNvPr>
          <p:cNvCxnSpPr>
            <a:cxnSpLocks/>
          </p:cNvCxnSpPr>
          <p:nvPr userDrawn="1"/>
        </p:nvCxnSpPr>
        <p:spPr bwMode="auto">
          <a:xfrm>
            <a:off x="287302" y="3048000"/>
            <a:ext cx="11620575"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54C560F4-CB2D-6B04-588B-57BB4D4E6DC3}"/>
              </a:ext>
            </a:extLst>
          </p:cNvPr>
          <p:cNvCxnSpPr>
            <a:cxnSpLocks/>
          </p:cNvCxnSpPr>
          <p:nvPr userDrawn="1"/>
        </p:nvCxnSpPr>
        <p:spPr bwMode="auto">
          <a:xfrm>
            <a:off x="3047603" y="3048002"/>
            <a:ext cx="0" cy="2952751"/>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B87B78A1-A315-98D3-1692-18AAAF4C6002}"/>
              </a:ext>
            </a:extLst>
          </p:cNvPr>
          <p:cNvCxnSpPr/>
          <p:nvPr userDrawn="1"/>
        </p:nvCxnSpPr>
        <p:spPr bwMode="auto">
          <a:xfrm>
            <a:off x="9142811" y="284957"/>
            <a:ext cx="0" cy="5715795"/>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F764036E-86AB-0893-B72B-200B84A6BCFD}"/>
              </a:ext>
            </a:extLst>
          </p:cNvPr>
          <p:cNvCxnSpPr/>
          <p:nvPr userDrawn="1"/>
        </p:nvCxnSpPr>
        <p:spPr bwMode="auto">
          <a:xfrm>
            <a:off x="6093683" y="283465"/>
            <a:ext cx="0" cy="5715795"/>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5" name="Slide Number">
            <a:extLst>
              <a:ext uri="{FF2B5EF4-FFF2-40B4-BE49-F238E27FC236}">
                <a16:creationId xmlns:a16="http://schemas.microsoft.com/office/drawing/2014/main" id="{78DA00F4-B5C9-B0CB-71F8-ED123EAA68CC}"/>
              </a:ext>
            </a:extLst>
          </p:cNvPr>
          <p:cNvSpPr txBox="1">
            <a:spLocks noGrp="1"/>
          </p:cNvSpPr>
          <p:nvPr>
            <p:ph type="sldNum" sz="quarter" idx="4"/>
          </p:nvPr>
        </p:nvSpPr>
        <p:spPr>
          <a:xfrm>
            <a:off x="11767911" y="6469422"/>
            <a:ext cx="136791"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2653271085"/>
      </p:ext>
    </p:extLst>
  </p:cSld>
  <p:clrMapOvr>
    <a:masterClrMapping/>
  </p:clrMapOvr>
  <p:transition spd="med"/>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Video or imagery, half, inse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288000" y="288037"/>
            <a:ext cx="2474591" cy="762795"/>
          </a:xfrm>
        </p:spPr>
        <p:txBody>
          <a:bodyPr/>
          <a:lstStyle>
            <a:lvl1pPr>
              <a:lnSpc>
                <a:spcPct val="110000"/>
              </a:lnSpc>
              <a:defRPr sz="1400">
                <a:solidFill>
                  <a:schemeClr val="tx2"/>
                </a:solidFill>
              </a:defRPr>
            </a:lvl1p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28FE37E5-0FED-B2B2-3150-F02A8956CD38}"/>
              </a:ext>
            </a:extLst>
          </p:cNvPr>
          <p:cNvSpPr>
            <a:spLocks noGrp="1"/>
          </p:cNvSpPr>
          <p:nvPr>
            <p:ph type="body" sz="quarter" idx="12"/>
          </p:nvPr>
        </p:nvSpPr>
        <p:spPr>
          <a:xfrm>
            <a:off x="288000" y="1714501"/>
            <a:ext cx="2477765" cy="4286251"/>
          </a:xfrm>
        </p:spPr>
        <p:txBody>
          <a:bodyPr/>
          <a:lstStyle>
            <a:lvl1pPr>
              <a:lnSpc>
                <a:spcPct val="110000"/>
              </a:lnSpc>
              <a:spcBef>
                <a:spcPts val="0"/>
              </a:spcBef>
              <a:defRPr sz="1400">
                <a:solidFill>
                  <a:schemeClr val="tx1"/>
                </a:solidFill>
              </a:defRPr>
            </a:lvl1pPr>
            <a:lvl2pPr marL="127989" indent="-127989">
              <a:lnSpc>
                <a:spcPct val="110000"/>
              </a:lnSpc>
              <a:spcBef>
                <a:spcPts val="0"/>
              </a:spcBef>
              <a:defRPr sz="1400">
                <a:solidFill>
                  <a:schemeClr val="tx1"/>
                </a:solidFill>
              </a:defRPr>
            </a:lvl2pPr>
            <a:lvl3pPr marL="255978" indent="-127989">
              <a:lnSpc>
                <a:spcPct val="110000"/>
              </a:lnSpc>
              <a:spcBef>
                <a:spcPts val="0"/>
              </a:spcBef>
              <a:defRPr sz="1400">
                <a:solidFill>
                  <a:schemeClr val="tx1"/>
                </a:solidFill>
              </a:defRPr>
            </a:lvl3pPr>
            <a:lvl4pPr marL="383966" indent="-127989">
              <a:lnSpc>
                <a:spcPct val="110000"/>
              </a:lnSpc>
              <a:spcBef>
                <a:spcPts val="0"/>
              </a:spcBef>
              <a:defRPr sz="1400">
                <a:solidFill>
                  <a:schemeClr val="tx1"/>
                </a:solidFill>
              </a:defRPr>
            </a:lvl4pPr>
            <a:lvl5pPr>
              <a:lnSpc>
                <a:spcPct val="110000"/>
              </a:lnSpc>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5">
            <a:extLst>
              <a:ext uri="{FF2B5EF4-FFF2-40B4-BE49-F238E27FC236}">
                <a16:creationId xmlns:a16="http://schemas.microsoft.com/office/drawing/2014/main" id="{88F00625-4E10-D884-2256-56B294B4BA89}"/>
              </a:ext>
            </a:extLst>
          </p:cNvPr>
          <p:cNvSpPr>
            <a:spLocks noGrp="1"/>
          </p:cNvSpPr>
          <p:nvPr>
            <p:ph type="body" sz="quarter" idx="13"/>
          </p:nvPr>
        </p:nvSpPr>
        <p:spPr>
          <a:xfrm>
            <a:off x="3333316" y="1714501"/>
            <a:ext cx="2475384" cy="4286251"/>
          </a:xfrm>
        </p:spPr>
        <p:txBody>
          <a:bodyPr/>
          <a:lstStyle>
            <a:lvl1pPr>
              <a:lnSpc>
                <a:spcPct val="110000"/>
              </a:lnSpc>
              <a:spcBef>
                <a:spcPts val="0"/>
              </a:spcBef>
              <a:defRPr sz="1400">
                <a:solidFill>
                  <a:schemeClr val="tx1"/>
                </a:solidFill>
              </a:defRPr>
            </a:lvl1pPr>
            <a:lvl2pPr marL="127989" indent="-127989">
              <a:lnSpc>
                <a:spcPct val="110000"/>
              </a:lnSpc>
              <a:spcBef>
                <a:spcPts val="0"/>
              </a:spcBef>
              <a:defRPr sz="1400">
                <a:solidFill>
                  <a:schemeClr val="tx1"/>
                </a:solidFill>
              </a:defRPr>
            </a:lvl2pPr>
            <a:lvl3pPr marL="255978" indent="-127989">
              <a:lnSpc>
                <a:spcPct val="110000"/>
              </a:lnSpc>
              <a:spcBef>
                <a:spcPts val="0"/>
              </a:spcBef>
              <a:defRPr sz="1400">
                <a:solidFill>
                  <a:schemeClr val="tx1"/>
                </a:solidFill>
              </a:defRPr>
            </a:lvl3pPr>
            <a:lvl4pPr marL="383966" indent="-127989">
              <a:lnSpc>
                <a:spcPct val="110000"/>
              </a:lnSpc>
              <a:spcBef>
                <a:spcPts val="0"/>
              </a:spcBef>
              <a:defRPr sz="1400">
                <a:solidFill>
                  <a:schemeClr val="tx1"/>
                </a:solidFill>
              </a:defRPr>
            </a:lvl4pPr>
            <a:lvl5pPr>
              <a:lnSpc>
                <a:spcPct val="110000"/>
              </a:lnSpc>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C977F84A-1700-568D-FF6C-C74EAF713E1A}"/>
              </a:ext>
            </a:extLst>
          </p:cNvPr>
          <p:cNvSpPr>
            <a:spLocks noGrp="1"/>
          </p:cNvSpPr>
          <p:nvPr>
            <p:ph type="ftr" sz="quarter" idx="14"/>
          </p:nvPr>
        </p:nvSpPr>
        <p:spPr/>
        <p:txBody>
          <a:bodyPr/>
          <a:lstStyle/>
          <a:p>
            <a:endParaRPr lang="en-US" dirty="0"/>
          </a:p>
        </p:txBody>
      </p:sp>
      <p:sp>
        <p:nvSpPr>
          <p:cNvPr id="5" name="Picture Placeholder 10">
            <a:extLst>
              <a:ext uri="{FF2B5EF4-FFF2-40B4-BE49-F238E27FC236}">
                <a16:creationId xmlns:a16="http://schemas.microsoft.com/office/drawing/2014/main" id="{468A48E8-BE84-7972-AB73-8E31C1C13499}"/>
              </a:ext>
            </a:extLst>
          </p:cNvPr>
          <p:cNvSpPr>
            <a:spLocks noGrp="1"/>
          </p:cNvSpPr>
          <p:nvPr>
            <p:ph type="pic" sz="quarter" idx="15" hasCustomPrompt="1"/>
          </p:nvPr>
        </p:nvSpPr>
        <p:spPr>
          <a:xfrm>
            <a:off x="6380920" y="284958"/>
            <a:ext cx="5523781" cy="6287295"/>
          </a:xfrm>
          <a:solidFill>
            <a:srgbClr val="E0E0E0"/>
          </a:solidFill>
        </p:spPr>
        <p:txBody>
          <a:bodyPr anchor="ctr"/>
          <a:lstStyle>
            <a:lvl1pPr algn="ctr">
              <a:defRPr>
                <a:solidFill>
                  <a:schemeClr val="accent5"/>
                </a:solidFill>
              </a:defRPr>
            </a:lvl1pPr>
          </a:lstStyle>
          <a:p>
            <a:r>
              <a:rPr lang="en-US" dirty="0"/>
              <a:t>Place imagery here</a:t>
            </a:r>
          </a:p>
        </p:txBody>
      </p:sp>
    </p:spTree>
    <p:extLst>
      <p:ext uri="{BB962C8B-B14F-4D97-AF65-F5344CB8AC3E}">
        <p14:creationId xmlns:p14="http://schemas.microsoft.com/office/powerpoint/2010/main" val="803346224"/>
      </p:ext>
    </p:extLst>
  </p:cSld>
  <p:clrMapOvr>
    <a:masterClrMapping/>
  </p:clrMapOvr>
  <p:transition spd="med"/>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Video or imagery, 3/4, blee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288000" y="288037"/>
            <a:ext cx="2474591" cy="762795"/>
          </a:xfrm>
        </p:spPr>
        <p:txBody>
          <a:bodyPr/>
          <a:lstStyle>
            <a:lvl1pPr>
              <a:lnSpc>
                <a:spcPct val="110000"/>
              </a:lnSpc>
              <a:defRPr sz="1400">
                <a:solidFill>
                  <a:schemeClr val="tx2"/>
                </a:solidFill>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5075B039-5865-7356-B725-0FF3C8F73E3C}"/>
              </a:ext>
            </a:extLst>
          </p:cNvPr>
          <p:cNvSpPr>
            <a:spLocks noGrp="1"/>
          </p:cNvSpPr>
          <p:nvPr>
            <p:ph type="sldNum" sz="quarter" idx="10"/>
          </p:nvPr>
        </p:nvSpPr>
        <p:spPr>
          <a:xfrm>
            <a:off x="11767912" y="6452315"/>
            <a:ext cx="136789" cy="123111"/>
          </a:xfrm>
          <a:prstGeom prst="rect">
            <a:avLst/>
          </a:prstGeom>
        </p:spPr>
        <p:txBody>
          <a:bodyPr/>
          <a:lstStyle/>
          <a:p>
            <a:fld id="{86CB4B4D-7CA3-9044-876B-883B54F8677D}" type="slidenum">
              <a:rPr lang="en-US" smtClean="0"/>
              <a:t>‹#›</a:t>
            </a:fld>
            <a:endParaRPr lang="en-US" dirty="0"/>
          </a:p>
        </p:txBody>
      </p:sp>
      <p:sp>
        <p:nvSpPr>
          <p:cNvPr id="4" name="Footer Placeholder 3">
            <a:extLst>
              <a:ext uri="{FF2B5EF4-FFF2-40B4-BE49-F238E27FC236}">
                <a16:creationId xmlns:a16="http://schemas.microsoft.com/office/drawing/2014/main" id="{69559113-A66F-B148-0A73-FD8B5C2B023D}"/>
              </a:ext>
            </a:extLst>
          </p:cNvPr>
          <p:cNvSpPr>
            <a:spLocks noGrp="1"/>
          </p:cNvSpPr>
          <p:nvPr>
            <p:ph type="ftr" sz="quarter" idx="12"/>
          </p:nvPr>
        </p:nvSpPr>
        <p:spPr/>
        <p:txBody>
          <a:bodyPr/>
          <a:lstStyle/>
          <a:p>
            <a:endParaRPr lang="en-US" dirty="0"/>
          </a:p>
        </p:txBody>
      </p:sp>
      <p:sp>
        <p:nvSpPr>
          <p:cNvPr id="6" name="Text Placeholder 5">
            <a:extLst>
              <a:ext uri="{FF2B5EF4-FFF2-40B4-BE49-F238E27FC236}">
                <a16:creationId xmlns:a16="http://schemas.microsoft.com/office/drawing/2014/main" id="{75EDE688-75EF-DA04-F0B3-24F53FFC6BAF}"/>
              </a:ext>
            </a:extLst>
          </p:cNvPr>
          <p:cNvSpPr>
            <a:spLocks noGrp="1"/>
          </p:cNvSpPr>
          <p:nvPr>
            <p:ph type="body" sz="quarter" idx="13"/>
          </p:nvPr>
        </p:nvSpPr>
        <p:spPr>
          <a:xfrm>
            <a:off x="288000" y="1714501"/>
            <a:ext cx="2477765" cy="4286251"/>
          </a:xfrm>
        </p:spPr>
        <p:txBody>
          <a:bodyPr/>
          <a:lstStyle>
            <a:lvl1pPr>
              <a:lnSpc>
                <a:spcPct val="110000"/>
              </a:lnSpc>
              <a:spcBef>
                <a:spcPts val="0"/>
              </a:spcBef>
              <a:defRPr sz="1400">
                <a:solidFill>
                  <a:schemeClr val="tx1"/>
                </a:solidFill>
              </a:defRPr>
            </a:lvl1pPr>
            <a:lvl2pPr marL="127989" indent="-127989">
              <a:lnSpc>
                <a:spcPct val="110000"/>
              </a:lnSpc>
              <a:spcBef>
                <a:spcPts val="0"/>
              </a:spcBef>
              <a:defRPr sz="1400">
                <a:solidFill>
                  <a:schemeClr val="tx1"/>
                </a:solidFill>
              </a:defRPr>
            </a:lvl2pPr>
            <a:lvl3pPr marL="255978" indent="-127989">
              <a:lnSpc>
                <a:spcPct val="110000"/>
              </a:lnSpc>
              <a:spcBef>
                <a:spcPts val="0"/>
              </a:spcBef>
              <a:defRPr sz="1400">
                <a:solidFill>
                  <a:schemeClr val="tx1"/>
                </a:solidFill>
              </a:defRPr>
            </a:lvl3pPr>
            <a:lvl4pPr marL="383966" indent="-127989">
              <a:lnSpc>
                <a:spcPct val="110000"/>
              </a:lnSpc>
              <a:spcBef>
                <a:spcPts val="0"/>
              </a:spcBef>
              <a:defRPr sz="1400">
                <a:solidFill>
                  <a:schemeClr val="tx1"/>
                </a:solidFill>
              </a:defRPr>
            </a:lvl4pPr>
            <a:lvl5pPr>
              <a:lnSpc>
                <a:spcPct val="110000"/>
              </a:lnSpc>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Picture Placeholder 11">
            <a:extLst>
              <a:ext uri="{FF2B5EF4-FFF2-40B4-BE49-F238E27FC236}">
                <a16:creationId xmlns:a16="http://schemas.microsoft.com/office/drawing/2014/main" id="{DE390102-FDF4-C834-3F45-02B57A70ADB2}"/>
              </a:ext>
            </a:extLst>
          </p:cNvPr>
          <p:cNvSpPr>
            <a:spLocks noGrp="1"/>
          </p:cNvSpPr>
          <p:nvPr>
            <p:ph type="pic" sz="quarter" idx="14" hasCustomPrompt="1"/>
          </p:nvPr>
        </p:nvSpPr>
        <p:spPr>
          <a:xfrm>
            <a:off x="3047604" y="0"/>
            <a:ext cx="9144397" cy="6858000"/>
          </a:xfrm>
          <a:solidFill>
            <a:srgbClr val="E0E0E0"/>
          </a:solidFill>
        </p:spPr>
        <p:txBody>
          <a:bodyPr anchor="ctr"/>
          <a:lstStyle>
            <a:lvl1pPr algn="ctr">
              <a:defRPr>
                <a:solidFill>
                  <a:schemeClr val="accent5"/>
                </a:solidFill>
              </a:defRPr>
            </a:lvl1pPr>
          </a:lstStyle>
          <a:p>
            <a:r>
              <a:rPr lang="en-US" dirty="0"/>
              <a:t>Place imagery here</a:t>
            </a:r>
          </a:p>
        </p:txBody>
      </p:sp>
    </p:spTree>
    <p:extLst>
      <p:ext uri="{BB962C8B-B14F-4D97-AF65-F5344CB8AC3E}">
        <p14:creationId xmlns:p14="http://schemas.microsoft.com/office/powerpoint/2010/main" val="3250242474"/>
      </p:ext>
    </p:extLst>
  </p:cSld>
  <p:clrMapOvr>
    <a:masterClrMapping/>
  </p:clrMapOvr>
  <p:transition spd="med"/>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Video or imagery, 3/4, inse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288000" y="288037"/>
            <a:ext cx="2474591" cy="762795"/>
          </a:xfrm>
        </p:spPr>
        <p:txBody>
          <a:bodyPr/>
          <a:lstStyle>
            <a:lvl1pPr>
              <a:lnSpc>
                <a:spcPct val="110000"/>
              </a:lnSpc>
              <a:defRPr sz="1400">
                <a:solidFill>
                  <a:schemeClr val="tx2"/>
                </a:solidFill>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5075B039-5865-7356-B725-0FF3C8F73E3C}"/>
              </a:ext>
            </a:extLst>
          </p:cNvPr>
          <p:cNvSpPr>
            <a:spLocks noGrp="1"/>
          </p:cNvSpPr>
          <p:nvPr>
            <p:ph type="sldNum" sz="quarter" idx="10"/>
          </p:nvPr>
        </p:nvSpPr>
        <p:spPr>
          <a:xfrm>
            <a:off x="11767912" y="6452315"/>
            <a:ext cx="136789" cy="123111"/>
          </a:xfrm>
          <a:prstGeom prst="rect">
            <a:avLst/>
          </a:prstGeom>
        </p:spPr>
        <p:txBody>
          <a:bodyPr/>
          <a:lstStyle/>
          <a:p>
            <a:fld id="{86CB4B4D-7CA3-9044-876B-883B54F8677D}" type="slidenum">
              <a:rPr lang="en-US" smtClean="0"/>
              <a:t>‹#›</a:t>
            </a:fld>
            <a:endParaRPr lang="en-US" dirty="0"/>
          </a:p>
        </p:txBody>
      </p:sp>
      <p:sp>
        <p:nvSpPr>
          <p:cNvPr id="6" name="Text Placeholder 5">
            <a:extLst>
              <a:ext uri="{FF2B5EF4-FFF2-40B4-BE49-F238E27FC236}">
                <a16:creationId xmlns:a16="http://schemas.microsoft.com/office/drawing/2014/main" id="{28FE37E5-0FED-B2B2-3150-F02A8956CD38}"/>
              </a:ext>
            </a:extLst>
          </p:cNvPr>
          <p:cNvSpPr>
            <a:spLocks noGrp="1"/>
          </p:cNvSpPr>
          <p:nvPr>
            <p:ph type="body" sz="quarter" idx="12"/>
          </p:nvPr>
        </p:nvSpPr>
        <p:spPr>
          <a:xfrm>
            <a:off x="288000" y="1714501"/>
            <a:ext cx="2477765" cy="4286251"/>
          </a:xfrm>
        </p:spPr>
        <p:txBody>
          <a:bodyPr/>
          <a:lstStyle>
            <a:lvl1pPr>
              <a:lnSpc>
                <a:spcPct val="110000"/>
              </a:lnSpc>
              <a:spcBef>
                <a:spcPts val="0"/>
              </a:spcBef>
              <a:defRPr sz="1400">
                <a:solidFill>
                  <a:schemeClr val="tx1"/>
                </a:solidFill>
              </a:defRPr>
            </a:lvl1pPr>
            <a:lvl2pPr marL="127989" indent="-127989">
              <a:lnSpc>
                <a:spcPct val="110000"/>
              </a:lnSpc>
              <a:spcBef>
                <a:spcPts val="0"/>
              </a:spcBef>
              <a:defRPr sz="1400">
                <a:solidFill>
                  <a:schemeClr val="tx1"/>
                </a:solidFill>
              </a:defRPr>
            </a:lvl2pPr>
            <a:lvl3pPr marL="255978" indent="-127989">
              <a:lnSpc>
                <a:spcPct val="110000"/>
              </a:lnSpc>
              <a:spcBef>
                <a:spcPts val="0"/>
              </a:spcBef>
              <a:defRPr sz="1400">
                <a:solidFill>
                  <a:schemeClr val="tx1"/>
                </a:solidFill>
              </a:defRPr>
            </a:lvl3pPr>
            <a:lvl4pPr marL="383966" indent="-127989">
              <a:lnSpc>
                <a:spcPct val="110000"/>
              </a:lnSpc>
              <a:spcBef>
                <a:spcPts val="0"/>
              </a:spcBef>
              <a:defRPr sz="1400">
                <a:solidFill>
                  <a:schemeClr val="tx1"/>
                </a:solidFill>
              </a:defRPr>
            </a:lvl4pPr>
            <a:lvl5pPr>
              <a:lnSpc>
                <a:spcPct val="110000"/>
              </a:lnSpc>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378C6A11-84D9-C1BA-F3C9-2E9D1A288B25}"/>
              </a:ext>
            </a:extLst>
          </p:cNvPr>
          <p:cNvSpPr>
            <a:spLocks noGrp="1"/>
          </p:cNvSpPr>
          <p:nvPr>
            <p:ph type="ftr" sz="quarter" idx="13"/>
          </p:nvPr>
        </p:nvSpPr>
        <p:spPr/>
        <p:txBody>
          <a:bodyPr/>
          <a:lstStyle/>
          <a:p>
            <a:endParaRPr lang="en-US" dirty="0"/>
          </a:p>
        </p:txBody>
      </p:sp>
      <p:sp>
        <p:nvSpPr>
          <p:cNvPr id="7" name="Picture Placeholder 6">
            <a:extLst>
              <a:ext uri="{FF2B5EF4-FFF2-40B4-BE49-F238E27FC236}">
                <a16:creationId xmlns:a16="http://schemas.microsoft.com/office/drawing/2014/main" id="{CC70703B-65B6-4B78-8B7C-73857A06C3A8}"/>
              </a:ext>
            </a:extLst>
          </p:cNvPr>
          <p:cNvSpPr>
            <a:spLocks noGrp="1"/>
          </p:cNvSpPr>
          <p:nvPr>
            <p:ph type="pic" sz="quarter" idx="14" hasCustomPrompt="1"/>
          </p:nvPr>
        </p:nvSpPr>
        <p:spPr>
          <a:xfrm>
            <a:off x="3333318" y="282577"/>
            <a:ext cx="8574559" cy="6289675"/>
          </a:xfrm>
          <a:solidFill>
            <a:srgbClr val="E0E0E0"/>
          </a:solidFill>
        </p:spPr>
        <p:txBody>
          <a:bodyPr anchor="ctr"/>
          <a:lstStyle>
            <a:lvl1pPr algn="ctr">
              <a:defRPr>
                <a:solidFill>
                  <a:schemeClr val="accent5"/>
                </a:solidFill>
              </a:defRPr>
            </a:lvl1pPr>
          </a:lstStyle>
          <a:p>
            <a:r>
              <a:rPr lang="en-US" dirty="0"/>
              <a:t>Place imagery here</a:t>
            </a:r>
          </a:p>
        </p:txBody>
      </p:sp>
    </p:spTree>
    <p:extLst>
      <p:ext uri="{BB962C8B-B14F-4D97-AF65-F5344CB8AC3E}">
        <p14:creationId xmlns:p14="http://schemas.microsoft.com/office/powerpoint/2010/main" val="2018128962"/>
      </p:ext>
    </p:extLst>
  </p:cSld>
  <p:clrMapOvr>
    <a:masterClrMapping/>
  </p:clrMapOvr>
  <p:transition spd="med"/>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Video or imagery, bleed">
    <p:bg>
      <p:bgPr>
        <a:solidFill>
          <a:schemeClr val="bg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0C9F466-AC9D-B311-5655-93E326ED59B1}"/>
              </a:ext>
            </a:extLst>
          </p:cNvPr>
          <p:cNvSpPr>
            <a:spLocks noGrp="1"/>
          </p:cNvSpPr>
          <p:nvPr>
            <p:ph type="sldNum" sz="quarter" idx="10"/>
          </p:nvPr>
        </p:nvSpPr>
        <p:spPr>
          <a:xfrm>
            <a:off x="11767912" y="6452315"/>
            <a:ext cx="136789" cy="123111"/>
          </a:xfrm>
          <a:prstGeom prst="rect">
            <a:avLst/>
          </a:prstGeom>
        </p:spPr>
        <p:txBody>
          <a:bodyPr/>
          <a:lstStyle/>
          <a:p>
            <a:fld id="{86CB4B4D-7CA3-9044-876B-883B54F8677D}" type="slidenum">
              <a:rPr lang="en-US" smtClean="0"/>
              <a:t>‹#›</a:t>
            </a:fld>
            <a:endParaRPr lang="en-US" dirty="0"/>
          </a:p>
        </p:txBody>
      </p:sp>
      <p:sp>
        <p:nvSpPr>
          <p:cNvPr id="4" name="Picture Placeholder 3">
            <a:extLst>
              <a:ext uri="{FF2B5EF4-FFF2-40B4-BE49-F238E27FC236}">
                <a16:creationId xmlns:a16="http://schemas.microsoft.com/office/drawing/2014/main" id="{F6679120-DB81-97FD-CD5A-00DC1F5E6658}"/>
              </a:ext>
            </a:extLst>
          </p:cNvPr>
          <p:cNvSpPr>
            <a:spLocks noGrp="1"/>
          </p:cNvSpPr>
          <p:nvPr>
            <p:ph type="pic" sz="quarter" idx="11" hasCustomPrompt="1"/>
          </p:nvPr>
        </p:nvSpPr>
        <p:spPr>
          <a:xfrm>
            <a:off x="0" y="0"/>
            <a:ext cx="12192000" cy="6858000"/>
          </a:xfrm>
          <a:solidFill>
            <a:srgbClr val="E0E0E0"/>
          </a:solidFill>
        </p:spPr>
        <p:txBody>
          <a:bodyPr anchor="ctr"/>
          <a:lstStyle>
            <a:lvl1pPr algn="ctr">
              <a:defRPr>
                <a:solidFill>
                  <a:schemeClr val="accent5"/>
                </a:solidFill>
              </a:defRPr>
            </a:lvl1pPr>
          </a:lstStyle>
          <a:p>
            <a:r>
              <a:rPr lang="en-US" dirty="0"/>
              <a:t>Place imagery here</a:t>
            </a:r>
          </a:p>
        </p:txBody>
      </p:sp>
    </p:spTree>
    <p:extLst>
      <p:ext uri="{BB962C8B-B14F-4D97-AF65-F5344CB8AC3E}">
        <p14:creationId xmlns:p14="http://schemas.microsoft.com/office/powerpoint/2010/main" val="2184873875"/>
      </p:ext>
    </p:extLst>
  </p:cSld>
  <p:clrMapOvr>
    <a:masterClrMapping/>
  </p:clrMapOvr>
  <p:transition spd="med"/>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Video or imagery, inset">
    <p:bg>
      <p:bgPr>
        <a:solidFill>
          <a:schemeClr val="bg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0C9F466-AC9D-B311-5655-93E326ED59B1}"/>
              </a:ext>
            </a:extLst>
          </p:cNvPr>
          <p:cNvSpPr>
            <a:spLocks noGrp="1"/>
          </p:cNvSpPr>
          <p:nvPr>
            <p:ph type="sldNum" sz="quarter" idx="10"/>
          </p:nvPr>
        </p:nvSpPr>
        <p:spPr>
          <a:xfrm>
            <a:off x="11767912" y="6452315"/>
            <a:ext cx="136789" cy="123111"/>
          </a:xfrm>
          <a:prstGeom prst="rect">
            <a:avLst/>
          </a:prstGeom>
        </p:spPr>
        <p:txBody>
          <a:bodyPr/>
          <a:lstStyle/>
          <a:p>
            <a:fld id="{86CB4B4D-7CA3-9044-876B-883B54F8677D}" type="slidenum">
              <a:rPr lang="en-US" smtClean="0"/>
              <a:t>‹#›</a:t>
            </a:fld>
            <a:endParaRPr lang="en-US" dirty="0"/>
          </a:p>
        </p:txBody>
      </p:sp>
      <p:sp>
        <p:nvSpPr>
          <p:cNvPr id="4" name="Picture Placeholder 3">
            <a:extLst>
              <a:ext uri="{FF2B5EF4-FFF2-40B4-BE49-F238E27FC236}">
                <a16:creationId xmlns:a16="http://schemas.microsoft.com/office/drawing/2014/main" id="{34239CCE-9A38-90E1-F860-FF40FBDA2409}"/>
              </a:ext>
            </a:extLst>
          </p:cNvPr>
          <p:cNvSpPr>
            <a:spLocks noGrp="1"/>
          </p:cNvSpPr>
          <p:nvPr>
            <p:ph type="pic" sz="quarter" idx="11" hasCustomPrompt="1"/>
          </p:nvPr>
        </p:nvSpPr>
        <p:spPr>
          <a:xfrm>
            <a:off x="284127" y="284958"/>
            <a:ext cx="11620575" cy="6290468"/>
          </a:xfrm>
          <a:solidFill>
            <a:srgbClr val="E0E0E0"/>
          </a:solidFill>
        </p:spPr>
        <p:txBody>
          <a:bodyPr anchor="ctr"/>
          <a:lstStyle>
            <a:lvl1pPr algn="ctr">
              <a:defRPr>
                <a:solidFill>
                  <a:schemeClr val="accent5"/>
                </a:solidFill>
              </a:defRPr>
            </a:lvl1pPr>
          </a:lstStyle>
          <a:p>
            <a:r>
              <a:rPr lang="en-US" dirty="0"/>
              <a:t>Place imagery here</a:t>
            </a:r>
          </a:p>
        </p:txBody>
      </p:sp>
    </p:spTree>
    <p:extLst>
      <p:ext uri="{BB962C8B-B14F-4D97-AF65-F5344CB8AC3E}">
        <p14:creationId xmlns:p14="http://schemas.microsoft.com/office/powerpoint/2010/main" val="2382740304"/>
      </p:ext>
    </p:extLst>
  </p:cSld>
  <p:clrMapOvr>
    <a:masterClrMapping/>
  </p:clrMapOvr>
  <p:transition spd="med"/>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Contacts, profiles, contributor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288000" y="288037"/>
            <a:ext cx="2474591" cy="762795"/>
          </a:xfrm>
        </p:spPr>
        <p:txBody>
          <a:bodyPr/>
          <a:lstStyle>
            <a:lvl1pPr>
              <a:lnSpc>
                <a:spcPct val="110000"/>
              </a:lnSpc>
              <a:defRPr sz="1400">
                <a:solidFill>
                  <a:schemeClr val="tx2"/>
                </a:solidFill>
              </a:defRPr>
            </a:lvl1pPr>
          </a:lstStyle>
          <a:p>
            <a:r>
              <a:rPr lang="en-US"/>
              <a:t>Click to edit Master title style</a:t>
            </a:r>
            <a:endParaRPr lang="en-US" dirty="0"/>
          </a:p>
        </p:txBody>
      </p:sp>
      <p:sp>
        <p:nvSpPr>
          <p:cNvPr id="8" name="Picture Placeholder 7">
            <a:extLst>
              <a:ext uri="{FF2B5EF4-FFF2-40B4-BE49-F238E27FC236}">
                <a16:creationId xmlns:a16="http://schemas.microsoft.com/office/drawing/2014/main" id="{AB8510EE-4140-AEDB-B7AB-EF1D4B72D2AD}"/>
              </a:ext>
            </a:extLst>
          </p:cNvPr>
          <p:cNvSpPr>
            <a:spLocks noGrp="1"/>
          </p:cNvSpPr>
          <p:nvPr>
            <p:ph type="pic" sz="quarter" idx="11" hasCustomPrompt="1"/>
          </p:nvPr>
        </p:nvSpPr>
        <p:spPr>
          <a:xfrm>
            <a:off x="288000" y="3060701"/>
            <a:ext cx="1236501" cy="1238251"/>
          </a:xfrm>
          <a:solidFill>
            <a:srgbClr val="E0E0E0"/>
          </a:solidFill>
        </p:spPr>
        <p:txBody>
          <a:bodyPr anchor="ctr"/>
          <a:lstStyle>
            <a:lvl1pPr marL="0" marR="0" indent="0" algn="ctr" defTabSz="1218940" rtl="0" eaLnBrk="1" fontAlgn="auto" latinLnBrk="0" hangingPunct="1">
              <a:lnSpc>
                <a:spcPct val="110000"/>
              </a:lnSpc>
              <a:spcBef>
                <a:spcPts val="0"/>
              </a:spcBef>
              <a:spcAft>
                <a:spcPts val="0"/>
              </a:spcAft>
              <a:buClrTx/>
              <a:buSzTx/>
              <a:buFontTx/>
              <a:buNone/>
              <a:tabLst/>
              <a:defRPr>
                <a:solidFill>
                  <a:schemeClr val="accent5"/>
                </a:solidFill>
              </a:defRPr>
            </a:lvl1pPr>
          </a:lstStyle>
          <a:p>
            <a:pPr marL="0" marR="0" lvl="0" indent="0" algn="ctr" defTabSz="1218940" rtl="0" eaLnBrk="1" fontAlgn="auto" latinLnBrk="0" hangingPunct="1">
              <a:lnSpc>
                <a:spcPct val="110000"/>
              </a:lnSpc>
              <a:spcBef>
                <a:spcPts val="0"/>
              </a:spcBef>
              <a:spcAft>
                <a:spcPts val="0"/>
              </a:spcAft>
              <a:buClrTx/>
              <a:buSzTx/>
              <a:buFontTx/>
              <a:buNone/>
              <a:tabLst/>
              <a:defRPr/>
            </a:pPr>
            <a:r>
              <a:rPr lang="en-US" dirty="0"/>
              <a:t>Place imagery here</a:t>
            </a:r>
          </a:p>
        </p:txBody>
      </p:sp>
      <p:sp>
        <p:nvSpPr>
          <p:cNvPr id="10" name="Text Placeholder 9">
            <a:extLst>
              <a:ext uri="{FF2B5EF4-FFF2-40B4-BE49-F238E27FC236}">
                <a16:creationId xmlns:a16="http://schemas.microsoft.com/office/drawing/2014/main" id="{126F49A0-96BE-0B44-B1C8-17D765B10B3E}"/>
              </a:ext>
            </a:extLst>
          </p:cNvPr>
          <p:cNvSpPr>
            <a:spLocks noGrp="1"/>
          </p:cNvSpPr>
          <p:nvPr>
            <p:ph type="body" sz="quarter" idx="12"/>
          </p:nvPr>
        </p:nvSpPr>
        <p:spPr>
          <a:xfrm>
            <a:off x="1714280" y="3060701"/>
            <a:ext cx="2853953" cy="1238251"/>
          </a:xfrm>
        </p:spPr>
        <p:txBody>
          <a:bodyPr/>
          <a:lstStyle>
            <a:lvl1pPr>
              <a:lnSpc>
                <a:spcPct val="110000"/>
              </a:lnSpc>
              <a:spcBef>
                <a:spcPts val="0"/>
              </a:spcBef>
              <a:defRPr sz="1400">
                <a:solidFill>
                  <a:schemeClr val="tx1"/>
                </a:solidFill>
              </a:defRPr>
            </a:lvl1pPr>
            <a:lvl2pPr marL="127989" indent="-127989">
              <a:lnSpc>
                <a:spcPct val="110000"/>
              </a:lnSpc>
              <a:spcBef>
                <a:spcPts val="0"/>
              </a:spcBef>
              <a:defRPr sz="1400">
                <a:solidFill>
                  <a:schemeClr val="tx1"/>
                </a:solidFill>
              </a:defRPr>
            </a:lvl2pPr>
            <a:lvl3pPr marL="255978" indent="-127989">
              <a:lnSpc>
                <a:spcPct val="110000"/>
              </a:lnSpc>
              <a:spcBef>
                <a:spcPts val="0"/>
              </a:spcBef>
              <a:defRPr sz="1400">
                <a:solidFill>
                  <a:schemeClr val="tx1"/>
                </a:solidFill>
              </a:defRPr>
            </a:lvl3pPr>
            <a:lvl4pPr marL="383966" indent="-127989">
              <a:lnSpc>
                <a:spcPct val="110000"/>
              </a:lnSpc>
              <a:spcBef>
                <a:spcPts val="0"/>
              </a:spcBef>
              <a:defRPr sz="1400">
                <a:solidFill>
                  <a:schemeClr val="tx1"/>
                </a:solidFill>
              </a:defRPr>
            </a:lvl4pPr>
            <a:lvl5pPr>
              <a:lnSpc>
                <a:spcPct val="110000"/>
              </a:lnSpc>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7">
            <a:extLst>
              <a:ext uri="{FF2B5EF4-FFF2-40B4-BE49-F238E27FC236}">
                <a16:creationId xmlns:a16="http://schemas.microsoft.com/office/drawing/2014/main" id="{3F048335-9A0B-2C1F-47A6-67051F20075E}"/>
              </a:ext>
            </a:extLst>
          </p:cNvPr>
          <p:cNvSpPr>
            <a:spLocks noGrp="1"/>
          </p:cNvSpPr>
          <p:nvPr>
            <p:ph type="pic" sz="quarter" idx="13" hasCustomPrompt="1"/>
          </p:nvPr>
        </p:nvSpPr>
        <p:spPr>
          <a:xfrm>
            <a:off x="288000" y="4762501"/>
            <a:ext cx="1236501" cy="1238251"/>
          </a:xfrm>
          <a:solidFill>
            <a:srgbClr val="E0E0E0"/>
          </a:solidFill>
        </p:spPr>
        <p:txBody>
          <a:bodyPr anchor="ctr"/>
          <a:lstStyle>
            <a:lvl1pPr marL="0" marR="0" indent="0" algn="ctr" defTabSz="1218940" rtl="0" eaLnBrk="1" fontAlgn="auto" latinLnBrk="0" hangingPunct="1">
              <a:lnSpc>
                <a:spcPct val="110000"/>
              </a:lnSpc>
              <a:spcBef>
                <a:spcPts val="0"/>
              </a:spcBef>
              <a:spcAft>
                <a:spcPts val="0"/>
              </a:spcAft>
              <a:buClrTx/>
              <a:buSzTx/>
              <a:buFontTx/>
              <a:buNone/>
              <a:tabLst/>
              <a:defRPr>
                <a:solidFill>
                  <a:schemeClr val="accent5"/>
                </a:solidFill>
              </a:defRPr>
            </a:lvl1pPr>
          </a:lstStyle>
          <a:p>
            <a:pPr marL="0" marR="0" lvl="0" indent="0" algn="ctr" defTabSz="1218940" rtl="0" eaLnBrk="1" fontAlgn="auto" latinLnBrk="0" hangingPunct="1">
              <a:lnSpc>
                <a:spcPct val="110000"/>
              </a:lnSpc>
              <a:spcBef>
                <a:spcPts val="0"/>
              </a:spcBef>
              <a:spcAft>
                <a:spcPts val="0"/>
              </a:spcAft>
              <a:buClrTx/>
              <a:buSzTx/>
              <a:buFontTx/>
              <a:buNone/>
              <a:tabLst/>
              <a:defRPr/>
            </a:pPr>
            <a:r>
              <a:rPr lang="en-US" dirty="0"/>
              <a:t>Place imagery here</a:t>
            </a:r>
          </a:p>
        </p:txBody>
      </p:sp>
      <p:sp>
        <p:nvSpPr>
          <p:cNvPr id="12" name="Text Placeholder 9">
            <a:extLst>
              <a:ext uri="{FF2B5EF4-FFF2-40B4-BE49-F238E27FC236}">
                <a16:creationId xmlns:a16="http://schemas.microsoft.com/office/drawing/2014/main" id="{D4772377-8015-4C99-7ED3-E4475C524D2A}"/>
              </a:ext>
            </a:extLst>
          </p:cNvPr>
          <p:cNvSpPr>
            <a:spLocks noGrp="1"/>
          </p:cNvSpPr>
          <p:nvPr>
            <p:ph type="body" sz="quarter" idx="14"/>
          </p:nvPr>
        </p:nvSpPr>
        <p:spPr>
          <a:xfrm>
            <a:off x="1714280" y="4762501"/>
            <a:ext cx="2853953" cy="1238251"/>
          </a:xfrm>
        </p:spPr>
        <p:txBody>
          <a:bodyPr/>
          <a:lstStyle>
            <a:lvl1pPr>
              <a:lnSpc>
                <a:spcPct val="110000"/>
              </a:lnSpc>
              <a:spcBef>
                <a:spcPts val="0"/>
              </a:spcBef>
              <a:defRPr sz="1400">
                <a:solidFill>
                  <a:schemeClr val="tx1"/>
                </a:solidFill>
              </a:defRPr>
            </a:lvl1pPr>
            <a:lvl2pPr marL="127989" indent="-127989">
              <a:lnSpc>
                <a:spcPct val="110000"/>
              </a:lnSpc>
              <a:spcBef>
                <a:spcPts val="0"/>
              </a:spcBef>
              <a:defRPr sz="1400">
                <a:solidFill>
                  <a:schemeClr val="tx1"/>
                </a:solidFill>
              </a:defRPr>
            </a:lvl2pPr>
            <a:lvl3pPr marL="255978" indent="-127989">
              <a:lnSpc>
                <a:spcPct val="110000"/>
              </a:lnSpc>
              <a:spcBef>
                <a:spcPts val="0"/>
              </a:spcBef>
              <a:defRPr sz="1400">
                <a:solidFill>
                  <a:schemeClr val="tx1"/>
                </a:solidFill>
              </a:defRPr>
            </a:lvl3pPr>
            <a:lvl4pPr marL="383966" indent="-127989">
              <a:lnSpc>
                <a:spcPct val="110000"/>
              </a:lnSpc>
              <a:spcBef>
                <a:spcPts val="0"/>
              </a:spcBef>
              <a:defRPr sz="1400">
                <a:solidFill>
                  <a:schemeClr val="tx1"/>
                </a:solidFill>
              </a:defRPr>
            </a:lvl4pPr>
            <a:lvl5pPr>
              <a:lnSpc>
                <a:spcPct val="110000"/>
              </a:lnSpc>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85D83A84-CCD3-C297-7314-225B96D47D6A}"/>
              </a:ext>
            </a:extLst>
          </p:cNvPr>
          <p:cNvSpPr>
            <a:spLocks noGrp="1"/>
          </p:cNvSpPr>
          <p:nvPr>
            <p:ph type="ftr" sz="quarter" idx="19"/>
          </p:nvPr>
        </p:nvSpPr>
        <p:spPr/>
        <p:txBody>
          <a:bodyPr/>
          <a:lstStyle/>
          <a:p>
            <a:endParaRPr lang="en-US" dirty="0"/>
          </a:p>
        </p:txBody>
      </p:sp>
      <p:sp>
        <p:nvSpPr>
          <p:cNvPr id="17" name="Picture Placeholder 7">
            <a:extLst>
              <a:ext uri="{FF2B5EF4-FFF2-40B4-BE49-F238E27FC236}">
                <a16:creationId xmlns:a16="http://schemas.microsoft.com/office/drawing/2014/main" id="{E889D859-F4A1-3E97-F05E-8D134A25B9F2}"/>
              </a:ext>
            </a:extLst>
          </p:cNvPr>
          <p:cNvSpPr>
            <a:spLocks noGrp="1"/>
          </p:cNvSpPr>
          <p:nvPr>
            <p:ph type="pic" sz="quarter" idx="20" hasCustomPrompt="1"/>
          </p:nvPr>
        </p:nvSpPr>
        <p:spPr>
          <a:xfrm>
            <a:off x="288000" y="1333500"/>
            <a:ext cx="1236501" cy="1238251"/>
          </a:xfrm>
          <a:solidFill>
            <a:srgbClr val="E0E0E0"/>
          </a:solidFill>
        </p:spPr>
        <p:txBody>
          <a:bodyPr anchor="ctr"/>
          <a:lstStyle>
            <a:lvl1pPr algn="ctr">
              <a:defRPr>
                <a:solidFill>
                  <a:schemeClr val="accent5"/>
                </a:solidFill>
              </a:defRPr>
            </a:lvl1pPr>
          </a:lstStyle>
          <a:p>
            <a:r>
              <a:rPr lang="en-US" dirty="0"/>
              <a:t>Place imagery here</a:t>
            </a:r>
          </a:p>
        </p:txBody>
      </p:sp>
      <p:sp>
        <p:nvSpPr>
          <p:cNvPr id="18" name="Text Placeholder 9">
            <a:extLst>
              <a:ext uri="{FF2B5EF4-FFF2-40B4-BE49-F238E27FC236}">
                <a16:creationId xmlns:a16="http://schemas.microsoft.com/office/drawing/2014/main" id="{31D025A0-5106-DFB0-90B1-8B366B78913F}"/>
              </a:ext>
            </a:extLst>
          </p:cNvPr>
          <p:cNvSpPr>
            <a:spLocks noGrp="1"/>
          </p:cNvSpPr>
          <p:nvPr>
            <p:ph type="body" sz="quarter" idx="21"/>
          </p:nvPr>
        </p:nvSpPr>
        <p:spPr>
          <a:xfrm>
            <a:off x="1714280" y="1333500"/>
            <a:ext cx="2853953" cy="1238251"/>
          </a:xfrm>
        </p:spPr>
        <p:txBody>
          <a:bodyPr/>
          <a:lstStyle>
            <a:lvl1pPr>
              <a:lnSpc>
                <a:spcPct val="110000"/>
              </a:lnSpc>
              <a:spcBef>
                <a:spcPts val="0"/>
              </a:spcBef>
              <a:defRPr sz="1400">
                <a:solidFill>
                  <a:schemeClr val="tx1"/>
                </a:solidFill>
              </a:defRPr>
            </a:lvl1pPr>
            <a:lvl2pPr marL="127989" indent="-127989">
              <a:lnSpc>
                <a:spcPct val="110000"/>
              </a:lnSpc>
              <a:spcBef>
                <a:spcPts val="0"/>
              </a:spcBef>
              <a:defRPr sz="1400">
                <a:solidFill>
                  <a:schemeClr val="tx1"/>
                </a:solidFill>
              </a:defRPr>
            </a:lvl2pPr>
            <a:lvl3pPr marL="255978" indent="-127989">
              <a:lnSpc>
                <a:spcPct val="110000"/>
              </a:lnSpc>
              <a:spcBef>
                <a:spcPts val="0"/>
              </a:spcBef>
              <a:defRPr sz="1400">
                <a:solidFill>
                  <a:schemeClr val="tx1"/>
                </a:solidFill>
              </a:defRPr>
            </a:lvl3pPr>
            <a:lvl4pPr marL="383966" indent="-127989">
              <a:lnSpc>
                <a:spcPct val="110000"/>
              </a:lnSpc>
              <a:spcBef>
                <a:spcPts val="0"/>
              </a:spcBef>
              <a:defRPr sz="1400">
                <a:solidFill>
                  <a:schemeClr val="tx1"/>
                </a:solidFill>
              </a:defRPr>
            </a:lvl4pPr>
            <a:lvl5pPr>
              <a:lnSpc>
                <a:spcPct val="110000"/>
              </a:lnSpc>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7">
            <a:extLst>
              <a:ext uri="{FF2B5EF4-FFF2-40B4-BE49-F238E27FC236}">
                <a16:creationId xmlns:a16="http://schemas.microsoft.com/office/drawing/2014/main" id="{A33F8C74-1D30-FEA9-4F3C-636531C86142}"/>
              </a:ext>
            </a:extLst>
          </p:cNvPr>
          <p:cNvSpPr>
            <a:spLocks noGrp="1"/>
          </p:cNvSpPr>
          <p:nvPr>
            <p:ph type="pic" sz="quarter" idx="22" hasCustomPrompt="1"/>
          </p:nvPr>
        </p:nvSpPr>
        <p:spPr>
          <a:xfrm>
            <a:off x="6377747" y="3060701"/>
            <a:ext cx="1236501" cy="1238251"/>
          </a:xfrm>
          <a:solidFill>
            <a:srgbClr val="E0E0E0"/>
          </a:solidFill>
        </p:spPr>
        <p:txBody>
          <a:bodyPr anchor="ctr"/>
          <a:lstStyle>
            <a:lvl1pPr marL="0" marR="0" indent="0" algn="ctr" defTabSz="1218940" rtl="0" eaLnBrk="1" fontAlgn="auto" latinLnBrk="0" hangingPunct="1">
              <a:lnSpc>
                <a:spcPct val="110000"/>
              </a:lnSpc>
              <a:spcBef>
                <a:spcPts val="0"/>
              </a:spcBef>
              <a:spcAft>
                <a:spcPts val="0"/>
              </a:spcAft>
              <a:buClrTx/>
              <a:buSzTx/>
              <a:buFontTx/>
              <a:buNone/>
              <a:tabLst/>
              <a:defRPr>
                <a:solidFill>
                  <a:schemeClr val="accent5"/>
                </a:solidFill>
              </a:defRPr>
            </a:lvl1pPr>
          </a:lstStyle>
          <a:p>
            <a:pPr marL="0" marR="0" lvl="0" indent="0" algn="ctr" defTabSz="1218940" rtl="0" eaLnBrk="1" fontAlgn="auto" latinLnBrk="0" hangingPunct="1">
              <a:lnSpc>
                <a:spcPct val="110000"/>
              </a:lnSpc>
              <a:spcBef>
                <a:spcPts val="0"/>
              </a:spcBef>
              <a:spcAft>
                <a:spcPts val="0"/>
              </a:spcAft>
              <a:buClrTx/>
              <a:buSzTx/>
              <a:buFontTx/>
              <a:buNone/>
              <a:tabLst/>
              <a:defRPr/>
            </a:pPr>
            <a:r>
              <a:rPr lang="en-US" dirty="0"/>
              <a:t>Place imagery here</a:t>
            </a:r>
          </a:p>
        </p:txBody>
      </p:sp>
      <p:sp>
        <p:nvSpPr>
          <p:cNvPr id="20" name="Text Placeholder 9">
            <a:extLst>
              <a:ext uri="{FF2B5EF4-FFF2-40B4-BE49-F238E27FC236}">
                <a16:creationId xmlns:a16="http://schemas.microsoft.com/office/drawing/2014/main" id="{A52D1EA1-405F-7875-BAB9-B258776E1460}"/>
              </a:ext>
            </a:extLst>
          </p:cNvPr>
          <p:cNvSpPr>
            <a:spLocks noGrp="1"/>
          </p:cNvSpPr>
          <p:nvPr>
            <p:ph type="body" sz="quarter" idx="23"/>
          </p:nvPr>
        </p:nvSpPr>
        <p:spPr>
          <a:xfrm>
            <a:off x="7807898" y="3060701"/>
            <a:ext cx="2853953" cy="1238251"/>
          </a:xfrm>
        </p:spPr>
        <p:txBody>
          <a:bodyPr/>
          <a:lstStyle>
            <a:lvl1pPr>
              <a:lnSpc>
                <a:spcPct val="110000"/>
              </a:lnSpc>
              <a:spcBef>
                <a:spcPts val="0"/>
              </a:spcBef>
              <a:defRPr sz="1400">
                <a:solidFill>
                  <a:schemeClr val="tx1"/>
                </a:solidFill>
              </a:defRPr>
            </a:lvl1pPr>
            <a:lvl2pPr marL="127989" indent="-127989">
              <a:lnSpc>
                <a:spcPct val="110000"/>
              </a:lnSpc>
              <a:spcBef>
                <a:spcPts val="0"/>
              </a:spcBef>
              <a:defRPr sz="1400">
                <a:solidFill>
                  <a:schemeClr val="tx1"/>
                </a:solidFill>
              </a:defRPr>
            </a:lvl2pPr>
            <a:lvl3pPr marL="255978" indent="-127989">
              <a:lnSpc>
                <a:spcPct val="110000"/>
              </a:lnSpc>
              <a:spcBef>
                <a:spcPts val="0"/>
              </a:spcBef>
              <a:defRPr sz="1400">
                <a:solidFill>
                  <a:schemeClr val="tx1"/>
                </a:solidFill>
              </a:defRPr>
            </a:lvl3pPr>
            <a:lvl4pPr marL="383966" indent="-127989">
              <a:lnSpc>
                <a:spcPct val="110000"/>
              </a:lnSpc>
              <a:spcBef>
                <a:spcPts val="0"/>
              </a:spcBef>
              <a:defRPr sz="1400">
                <a:solidFill>
                  <a:schemeClr val="tx1"/>
                </a:solidFill>
              </a:defRPr>
            </a:lvl4pPr>
            <a:lvl5pPr>
              <a:lnSpc>
                <a:spcPct val="110000"/>
              </a:lnSpc>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7">
            <a:extLst>
              <a:ext uri="{FF2B5EF4-FFF2-40B4-BE49-F238E27FC236}">
                <a16:creationId xmlns:a16="http://schemas.microsoft.com/office/drawing/2014/main" id="{2E690121-61A1-708E-E5B8-5B65A668E628}"/>
              </a:ext>
            </a:extLst>
          </p:cNvPr>
          <p:cNvSpPr>
            <a:spLocks noGrp="1"/>
          </p:cNvSpPr>
          <p:nvPr>
            <p:ph type="pic" sz="quarter" idx="24" hasCustomPrompt="1"/>
          </p:nvPr>
        </p:nvSpPr>
        <p:spPr>
          <a:xfrm>
            <a:off x="6377747" y="4762501"/>
            <a:ext cx="1236501" cy="1238251"/>
          </a:xfrm>
          <a:solidFill>
            <a:srgbClr val="E0E0E0"/>
          </a:solidFill>
        </p:spPr>
        <p:txBody>
          <a:bodyPr anchor="ctr"/>
          <a:lstStyle>
            <a:lvl1pPr marL="0" marR="0" indent="0" algn="ctr" defTabSz="1218940" rtl="0" eaLnBrk="1" fontAlgn="auto" latinLnBrk="0" hangingPunct="1">
              <a:lnSpc>
                <a:spcPct val="110000"/>
              </a:lnSpc>
              <a:spcBef>
                <a:spcPts val="0"/>
              </a:spcBef>
              <a:spcAft>
                <a:spcPts val="0"/>
              </a:spcAft>
              <a:buClrTx/>
              <a:buSzTx/>
              <a:buFontTx/>
              <a:buNone/>
              <a:tabLst/>
              <a:defRPr>
                <a:solidFill>
                  <a:schemeClr val="accent5"/>
                </a:solidFill>
              </a:defRPr>
            </a:lvl1pPr>
          </a:lstStyle>
          <a:p>
            <a:pPr marL="0" marR="0" lvl="0" indent="0" algn="ctr" defTabSz="1218940" rtl="0" eaLnBrk="1" fontAlgn="auto" latinLnBrk="0" hangingPunct="1">
              <a:lnSpc>
                <a:spcPct val="110000"/>
              </a:lnSpc>
              <a:spcBef>
                <a:spcPts val="0"/>
              </a:spcBef>
              <a:spcAft>
                <a:spcPts val="0"/>
              </a:spcAft>
              <a:buClrTx/>
              <a:buSzTx/>
              <a:buFontTx/>
              <a:buNone/>
              <a:tabLst/>
              <a:defRPr/>
            </a:pPr>
            <a:r>
              <a:rPr lang="en-US" dirty="0"/>
              <a:t>Place imagery here</a:t>
            </a:r>
          </a:p>
        </p:txBody>
      </p:sp>
      <p:sp>
        <p:nvSpPr>
          <p:cNvPr id="22" name="Text Placeholder 9">
            <a:extLst>
              <a:ext uri="{FF2B5EF4-FFF2-40B4-BE49-F238E27FC236}">
                <a16:creationId xmlns:a16="http://schemas.microsoft.com/office/drawing/2014/main" id="{73849969-24A3-113A-C58E-4A4B0FB29BAD}"/>
              </a:ext>
            </a:extLst>
          </p:cNvPr>
          <p:cNvSpPr>
            <a:spLocks noGrp="1"/>
          </p:cNvSpPr>
          <p:nvPr>
            <p:ph type="body" sz="quarter" idx="25"/>
          </p:nvPr>
        </p:nvSpPr>
        <p:spPr>
          <a:xfrm>
            <a:off x="7807898" y="4762501"/>
            <a:ext cx="2853953" cy="1238251"/>
          </a:xfrm>
        </p:spPr>
        <p:txBody>
          <a:bodyPr/>
          <a:lstStyle>
            <a:lvl1pPr>
              <a:lnSpc>
                <a:spcPct val="110000"/>
              </a:lnSpc>
              <a:spcBef>
                <a:spcPts val="0"/>
              </a:spcBef>
              <a:defRPr sz="1400">
                <a:solidFill>
                  <a:schemeClr val="tx1"/>
                </a:solidFill>
              </a:defRPr>
            </a:lvl1pPr>
            <a:lvl2pPr marL="127989" indent="-127989">
              <a:lnSpc>
                <a:spcPct val="110000"/>
              </a:lnSpc>
              <a:spcBef>
                <a:spcPts val="0"/>
              </a:spcBef>
              <a:defRPr sz="1400">
                <a:solidFill>
                  <a:schemeClr val="tx1"/>
                </a:solidFill>
              </a:defRPr>
            </a:lvl2pPr>
            <a:lvl3pPr marL="255978" indent="-127989">
              <a:lnSpc>
                <a:spcPct val="110000"/>
              </a:lnSpc>
              <a:spcBef>
                <a:spcPts val="0"/>
              </a:spcBef>
              <a:defRPr sz="1400">
                <a:solidFill>
                  <a:schemeClr val="tx1"/>
                </a:solidFill>
              </a:defRPr>
            </a:lvl3pPr>
            <a:lvl4pPr marL="383966" indent="-127989">
              <a:lnSpc>
                <a:spcPct val="110000"/>
              </a:lnSpc>
              <a:spcBef>
                <a:spcPts val="0"/>
              </a:spcBef>
              <a:defRPr sz="1400">
                <a:solidFill>
                  <a:schemeClr val="tx1"/>
                </a:solidFill>
              </a:defRPr>
            </a:lvl4pPr>
            <a:lvl5pPr>
              <a:lnSpc>
                <a:spcPct val="110000"/>
              </a:lnSpc>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7">
            <a:extLst>
              <a:ext uri="{FF2B5EF4-FFF2-40B4-BE49-F238E27FC236}">
                <a16:creationId xmlns:a16="http://schemas.microsoft.com/office/drawing/2014/main" id="{F94AC7E0-2DC4-5DEB-8E1E-2F27996F98E6}"/>
              </a:ext>
            </a:extLst>
          </p:cNvPr>
          <p:cNvSpPr>
            <a:spLocks noGrp="1"/>
          </p:cNvSpPr>
          <p:nvPr>
            <p:ph type="pic" sz="quarter" idx="26" hasCustomPrompt="1"/>
          </p:nvPr>
        </p:nvSpPr>
        <p:spPr>
          <a:xfrm>
            <a:off x="6377747" y="1333500"/>
            <a:ext cx="1236501" cy="1238251"/>
          </a:xfrm>
          <a:solidFill>
            <a:srgbClr val="E0E0E0"/>
          </a:solidFill>
        </p:spPr>
        <p:txBody>
          <a:bodyPr anchor="ctr"/>
          <a:lstStyle>
            <a:lvl1pPr marL="0" marR="0" indent="0" algn="ctr" defTabSz="1218940" rtl="0" eaLnBrk="1" fontAlgn="auto" latinLnBrk="0" hangingPunct="1">
              <a:lnSpc>
                <a:spcPct val="110000"/>
              </a:lnSpc>
              <a:spcBef>
                <a:spcPts val="0"/>
              </a:spcBef>
              <a:spcAft>
                <a:spcPts val="0"/>
              </a:spcAft>
              <a:buClrTx/>
              <a:buSzTx/>
              <a:buFontTx/>
              <a:buNone/>
              <a:tabLst/>
              <a:defRPr>
                <a:solidFill>
                  <a:schemeClr val="accent5"/>
                </a:solidFill>
              </a:defRPr>
            </a:lvl1pPr>
          </a:lstStyle>
          <a:p>
            <a:pPr marL="0" marR="0" lvl="0" indent="0" algn="ctr" defTabSz="1218940" rtl="0" eaLnBrk="1" fontAlgn="auto" latinLnBrk="0" hangingPunct="1">
              <a:lnSpc>
                <a:spcPct val="110000"/>
              </a:lnSpc>
              <a:spcBef>
                <a:spcPts val="0"/>
              </a:spcBef>
              <a:spcAft>
                <a:spcPts val="0"/>
              </a:spcAft>
              <a:buClrTx/>
              <a:buSzTx/>
              <a:buFontTx/>
              <a:buNone/>
              <a:tabLst/>
              <a:defRPr/>
            </a:pPr>
            <a:r>
              <a:rPr lang="en-US" dirty="0"/>
              <a:t>Place imagery here</a:t>
            </a:r>
          </a:p>
        </p:txBody>
      </p:sp>
      <p:sp>
        <p:nvSpPr>
          <p:cNvPr id="24" name="Text Placeholder 9">
            <a:extLst>
              <a:ext uri="{FF2B5EF4-FFF2-40B4-BE49-F238E27FC236}">
                <a16:creationId xmlns:a16="http://schemas.microsoft.com/office/drawing/2014/main" id="{3E3566C7-C728-77B2-2A34-BBB83D482F56}"/>
              </a:ext>
            </a:extLst>
          </p:cNvPr>
          <p:cNvSpPr>
            <a:spLocks noGrp="1"/>
          </p:cNvSpPr>
          <p:nvPr>
            <p:ph type="body" sz="quarter" idx="27"/>
          </p:nvPr>
        </p:nvSpPr>
        <p:spPr>
          <a:xfrm>
            <a:off x="7807898" y="1333500"/>
            <a:ext cx="2853953" cy="1238251"/>
          </a:xfrm>
        </p:spPr>
        <p:txBody>
          <a:bodyPr/>
          <a:lstStyle>
            <a:lvl1pPr>
              <a:lnSpc>
                <a:spcPct val="110000"/>
              </a:lnSpc>
              <a:spcBef>
                <a:spcPts val="0"/>
              </a:spcBef>
              <a:defRPr sz="1400">
                <a:solidFill>
                  <a:schemeClr val="tx1"/>
                </a:solidFill>
              </a:defRPr>
            </a:lvl1pPr>
            <a:lvl2pPr marL="127989" indent="-127989">
              <a:lnSpc>
                <a:spcPct val="110000"/>
              </a:lnSpc>
              <a:spcBef>
                <a:spcPts val="0"/>
              </a:spcBef>
              <a:defRPr sz="1400">
                <a:solidFill>
                  <a:schemeClr val="tx1"/>
                </a:solidFill>
              </a:defRPr>
            </a:lvl2pPr>
            <a:lvl3pPr marL="255978" indent="-127989">
              <a:lnSpc>
                <a:spcPct val="110000"/>
              </a:lnSpc>
              <a:spcBef>
                <a:spcPts val="0"/>
              </a:spcBef>
              <a:defRPr sz="1400">
                <a:solidFill>
                  <a:schemeClr val="tx1"/>
                </a:solidFill>
              </a:defRPr>
            </a:lvl3pPr>
            <a:lvl4pPr marL="383966" indent="-127989">
              <a:lnSpc>
                <a:spcPct val="110000"/>
              </a:lnSpc>
              <a:spcBef>
                <a:spcPts val="0"/>
              </a:spcBef>
              <a:defRPr sz="1400">
                <a:solidFill>
                  <a:schemeClr val="tx1"/>
                </a:solidFill>
              </a:defRPr>
            </a:lvl4pPr>
            <a:lvl5pPr>
              <a:lnSpc>
                <a:spcPct val="110000"/>
              </a:lnSpc>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Slide Number">
            <a:extLst>
              <a:ext uri="{FF2B5EF4-FFF2-40B4-BE49-F238E27FC236}">
                <a16:creationId xmlns:a16="http://schemas.microsoft.com/office/drawing/2014/main" id="{74870601-E9CA-9D0E-804F-2A7353CE534A}"/>
              </a:ext>
            </a:extLst>
          </p:cNvPr>
          <p:cNvSpPr txBox="1">
            <a:spLocks noGrp="1"/>
          </p:cNvSpPr>
          <p:nvPr>
            <p:ph type="sldNum" sz="quarter" idx="4"/>
          </p:nvPr>
        </p:nvSpPr>
        <p:spPr>
          <a:xfrm>
            <a:off x="11767911" y="6469422"/>
            <a:ext cx="136791"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4180472539"/>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5.xml"/><Relationship Id="rId18" Type="http://schemas.openxmlformats.org/officeDocument/2006/relationships/slideLayout" Target="../slideLayouts/slideLayout30.xml"/><Relationship Id="rId26" Type="http://schemas.openxmlformats.org/officeDocument/2006/relationships/slideLayout" Target="../slideLayouts/slideLayout38.xml"/><Relationship Id="rId39" Type="http://schemas.openxmlformats.org/officeDocument/2006/relationships/slideLayout" Target="../slideLayouts/slideLayout51.xml"/><Relationship Id="rId21" Type="http://schemas.openxmlformats.org/officeDocument/2006/relationships/slideLayout" Target="../slideLayouts/slideLayout33.xml"/><Relationship Id="rId34" Type="http://schemas.openxmlformats.org/officeDocument/2006/relationships/slideLayout" Target="../slideLayouts/slideLayout46.xml"/><Relationship Id="rId42" Type="http://schemas.openxmlformats.org/officeDocument/2006/relationships/slideLayout" Target="../slideLayouts/slideLayout54.xml"/><Relationship Id="rId47" Type="http://schemas.openxmlformats.org/officeDocument/2006/relationships/theme" Target="../theme/theme2.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9" Type="http://schemas.openxmlformats.org/officeDocument/2006/relationships/slideLayout" Target="../slideLayouts/slideLayout41.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slideLayout" Target="../slideLayouts/slideLayout36.xml"/><Relationship Id="rId32" Type="http://schemas.openxmlformats.org/officeDocument/2006/relationships/slideLayout" Target="../slideLayouts/slideLayout44.xml"/><Relationship Id="rId37" Type="http://schemas.openxmlformats.org/officeDocument/2006/relationships/slideLayout" Target="../slideLayouts/slideLayout49.xml"/><Relationship Id="rId40" Type="http://schemas.openxmlformats.org/officeDocument/2006/relationships/slideLayout" Target="../slideLayouts/slideLayout52.xml"/><Relationship Id="rId45" Type="http://schemas.openxmlformats.org/officeDocument/2006/relationships/slideLayout" Target="../slideLayouts/slideLayout57.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28" Type="http://schemas.openxmlformats.org/officeDocument/2006/relationships/slideLayout" Target="../slideLayouts/slideLayout40.xml"/><Relationship Id="rId36" Type="http://schemas.openxmlformats.org/officeDocument/2006/relationships/slideLayout" Target="../slideLayouts/slideLayout48.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31" Type="http://schemas.openxmlformats.org/officeDocument/2006/relationships/slideLayout" Target="../slideLayouts/slideLayout43.xml"/><Relationship Id="rId44" Type="http://schemas.openxmlformats.org/officeDocument/2006/relationships/slideLayout" Target="../slideLayouts/slideLayout56.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 Id="rId27" Type="http://schemas.openxmlformats.org/officeDocument/2006/relationships/slideLayout" Target="../slideLayouts/slideLayout39.xml"/><Relationship Id="rId30" Type="http://schemas.openxmlformats.org/officeDocument/2006/relationships/slideLayout" Target="../slideLayouts/slideLayout42.xml"/><Relationship Id="rId35" Type="http://schemas.openxmlformats.org/officeDocument/2006/relationships/slideLayout" Target="../slideLayouts/slideLayout47.xml"/><Relationship Id="rId43" Type="http://schemas.openxmlformats.org/officeDocument/2006/relationships/slideLayout" Target="../slideLayouts/slideLayout55.xml"/><Relationship Id="rId8" Type="http://schemas.openxmlformats.org/officeDocument/2006/relationships/slideLayout" Target="../slideLayouts/slideLayout20.xml"/><Relationship Id="rId3" Type="http://schemas.openxmlformats.org/officeDocument/2006/relationships/slideLayout" Target="../slideLayouts/slideLayout15.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slideLayout" Target="../slideLayouts/slideLayout37.xml"/><Relationship Id="rId33" Type="http://schemas.openxmlformats.org/officeDocument/2006/relationships/slideLayout" Target="../slideLayouts/slideLayout45.xml"/><Relationship Id="rId38" Type="http://schemas.openxmlformats.org/officeDocument/2006/relationships/slideLayout" Target="../slideLayouts/slideLayout50.xml"/><Relationship Id="rId46" Type="http://schemas.openxmlformats.org/officeDocument/2006/relationships/slideLayout" Target="../slideLayouts/slideLayout58.xml"/><Relationship Id="rId20" Type="http://schemas.openxmlformats.org/officeDocument/2006/relationships/slideLayout" Target="../slideLayouts/slideLayout32.xml"/><Relationship Id="rId41" Type="http://schemas.openxmlformats.org/officeDocument/2006/relationships/slideLayout" Target="../slideLayouts/slideLayout53.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1.xml"/><Relationship Id="rId18" Type="http://schemas.openxmlformats.org/officeDocument/2006/relationships/slideLayout" Target="../slideLayouts/slideLayout76.xml"/><Relationship Id="rId26" Type="http://schemas.openxmlformats.org/officeDocument/2006/relationships/slideLayout" Target="../slideLayouts/slideLayout84.xml"/><Relationship Id="rId39" Type="http://schemas.openxmlformats.org/officeDocument/2006/relationships/slideLayout" Target="../slideLayouts/slideLayout97.xml"/><Relationship Id="rId21" Type="http://schemas.openxmlformats.org/officeDocument/2006/relationships/slideLayout" Target="../slideLayouts/slideLayout79.xml"/><Relationship Id="rId34" Type="http://schemas.openxmlformats.org/officeDocument/2006/relationships/slideLayout" Target="../slideLayouts/slideLayout92.xml"/><Relationship Id="rId42" Type="http://schemas.openxmlformats.org/officeDocument/2006/relationships/slideLayout" Target="../slideLayouts/slideLayout100.xml"/><Relationship Id="rId47" Type="http://schemas.openxmlformats.org/officeDocument/2006/relationships/slideLayout" Target="../slideLayouts/slideLayout105.xml"/><Relationship Id="rId50" Type="http://schemas.openxmlformats.org/officeDocument/2006/relationships/slideLayout" Target="../slideLayouts/slideLayout108.xml"/><Relationship Id="rId55" Type="http://schemas.openxmlformats.org/officeDocument/2006/relationships/slideLayout" Target="../slideLayouts/slideLayout113.xml"/><Relationship Id="rId63" Type="http://schemas.openxmlformats.org/officeDocument/2006/relationships/image" Target="../media/image3.emf"/><Relationship Id="rId7" Type="http://schemas.openxmlformats.org/officeDocument/2006/relationships/slideLayout" Target="../slideLayouts/slideLayout65.xml"/><Relationship Id="rId2" Type="http://schemas.openxmlformats.org/officeDocument/2006/relationships/slideLayout" Target="../slideLayouts/slideLayout60.xml"/><Relationship Id="rId16" Type="http://schemas.openxmlformats.org/officeDocument/2006/relationships/slideLayout" Target="../slideLayouts/slideLayout74.xml"/><Relationship Id="rId29" Type="http://schemas.openxmlformats.org/officeDocument/2006/relationships/slideLayout" Target="../slideLayouts/slideLayout87.xml"/><Relationship Id="rId11" Type="http://schemas.openxmlformats.org/officeDocument/2006/relationships/slideLayout" Target="../slideLayouts/slideLayout69.xml"/><Relationship Id="rId24" Type="http://schemas.openxmlformats.org/officeDocument/2006/relationships/slideLayout" Target="../slideLayouts/slideLayout82.xml"/><Relationship Id="rId32" Type="http://schemas.openxmlformats.org/officeDocument/2006/relationships/slideLayout" Target="../slideLayouts/slideLayout90.xml"/><Relationship Id="rId37" Type="http://schemas.openxmlformats.org/officeDocument/2006/relationships/slideLayout" Target="../slideLayouts/slideLayout95.xml"/><Relationship Id="rId40" Type="http://schemas.openxmlformats.org/officeDocument/2006/relationships/slideLayout" Target="../slideLayouts/slideLayout98.xml"/><Relationship Id="rId45" Type="http://schemas.openxmlformats.org/officeDocument/2006/relationships/slideLayout" Target="../slideLayouts/slideLayout103.xml"/><Relationship Id="rId53" Type="http://schemas.openxmlformats.org/officeDocument/2006/relationships/slideLayout" Target="../slideLayouts/slideLayout111.xml"/><Relationship Id="rId58" Type="http://schemas.openxmlformats.org/officeDocument/2006/relationships/slideLayout" Target="../slideLayouts/slideLayout116.xml"/><Relationship Id="rId5" Type="http://schemas.openxmlformats.org/officeDocument/2006/relationships/slideLayout" Target="../slideLayouts/slideLayout63.xml"/><Relationship Id="rId61" Type="http://schemas.openxmlformats.org/officeDocument/2006/relationships/tags" Target="../tags/tag1.xml"/><Relationship Id="rId19" Type="http://schemas.openxmlformats.org/officeDocument/2006/relationships/slideLayout" Target="../slideLayouts/slideLayout77.xml"/><Relationship Id="rId14" Type="http://schemas.openxmlformats.org/officeDocument/2006/relationships/slideLayout" Target="../slideLayouts/slideLayout72.xml"/><Relationship Id="rId22" Type="http://schemas.openxmlformats.org/officeDocument/2006/relationships/slideLayout" Target="../slideLayouts/slideLayout80.xml"/><Relationship Id="rId27" Type="http://schemas.openxmlformats.org/officeDocument/2006/relationships/slideLayout" Target="../slideLayouts/slideLayout85.xml"/><Relationship Id="rId30" Type="http://schemas.openxmlformats.org/officeDocument/2006/relationships/slideLayout" Target="../slideLayouts/slideLayout88.xml"/><Relationship Id="rId35" Type="http://schemas.openxmlformats.org/officeDocument/2006/relationships/slideLayout" Target="../slideLayouts/slideLayout93.xml"/><Relationship Id="rId43" Type="http://schemas.openxmlformats.org/officeDocument/2006/relationships/slideLayout" Target="../slideLayouts/slideLayout101.xml"/><Relationship Id="rId48" Type="http://schemas.openxmlformats.org/officeDocument/2006/relationships/slideLayout" Target="../slideLayouts/slideLayout106.xml"/><Relationship Id="rId56" Type="http://schemas.openxmlformats.org/officeDocument/2006/relationships/slideLayout" Target="../slideLayouts/slideLayout114.xml"/><Relationship Id="rId8" Type="http://schemas.openxmlformats.org/officeDocument/2006/relationships/slideLayout" Target="../slideLayouts/slideLayout66.xml"/><Relationship Id="rId51" Type="http://schemas.openxmlformats.org/officeDocument/2006/relationships/slideLayout" Target="../slideLayouts/slideLayout109.xml"/><Relationship Id="rId3" Type="http://schemas.openxmlformats.org/officeDocument/2006/relationships/slideLayout" Target="../slideLayouts/slideLayout61.xml"/><Relationship Id="rId12" Type="http://schemas.openxmlformats.org/officeDocument/2006/relationships/slideLayout" Target="../slideLayouts/slideLayout70.xml"/><Relationship Id="rId17" Type="http://schemas.openxmlformats.org/officeDocument/2006/relationships/slideLayout" Target="../slideLayouts/slideLayout75.xml"/><Relationship Id="rId25" Type="http://schemas.openxmlformats.org/officeDocument/2006/relationships/slideLayout" Target="../slideLayouts/slideLayout83.xml"/><Relationship Id="rId33" Type="http://schemas.openxmlformats.org/officeDocument/2006/relationships/slideLayout" Target="../slideLayouts/slideLayout91.xml"/><Relationship Id="rId38" Type="http://schemas.openxmlformats.org/officeDocument/2006/relationships/slideLayout" Target="../slideLayouts/slideLayout96.xml"/><Relationship Id="rId46" Type="http://schemas.openxmlformats.org/officeDocument/2006/relationships/slideLayout" Target="../slideLayouts/slideLayout104.xml"/><Relationship Id="rId59" Type="http://schemas.openxmlformats.org/officeDocument/2006/relationships/slideLayout" Target="../slideLayouts/slideLayout117.xml"/><Relationship Id="rId20" Type="http://schemas.openxmlformats.org/officeDocument/2006/relationships/slideLayout" Target="../slideLayouts/slideLayout78.xml"/><Relationship Id="rId41" Type="http://schemas.openxmlformats.org/officeDocument/2006/relationships/slideLayout" Target="../slideLayouts/slideLayout99.xml"/><Relationship Id="rId54" Type="http://schemas.openxmlformats.org/officeDocument/2006/relationships/slideLayout" Target="../slideLayouts/slideLayout112.xml"/><Relationship Id="rId62" Type="http://schemas.openxmlformats.org/officeDocument/2006/relationships/oleObject" Target="../embeddings/oleObject1.bin"/><Relationship Id="rId1" Type="http://schemas.openxmlformats.org/officeDocument/2006/relationships/slideLayout" Target="../slideLayouts/slideLayout59.xml"/><Relationship Id="rId6" Type="http://schemas.openxmlformats.org/officeDocument/2006/relationships/slideLayout" Target="../slideLayouts/slideLayout64.xml"/><Relationship Id="rId15" Type="http://schemas.openxmlformats.org/officeDocument/2006/relationships/slideLayout" Target="../slideLayouts/slideLayout73.xml"/><Relationship Id="rId23" Type="http://schemas.openxmlformats.org/officeDocument/2006/relationships/slideLayout" Target="../slideLayouts/slideLayout81.xml"/><Relationship Id="rId28" Type="http://schemas.openxmlformats.org/officeDocument/2006/relationships/slideLayout" Target="../slideLayouts/slideLayout86.xml"/><Relationship Id="rId36" Type="http://schemas.openxmlformats.org/officeDocument/2006/relationships/slideLayout" Target="../slideLayouts/slideLayout94.xml"/><Relationship Id="rId49" Type="http://schemas.openxmlformats.org/officeDocument/2006/relationships/slideLayout" Target="../slideLayouts/slideLayout107.xml"/><Relationship Id="rId57" Type="http://schemas.openxmlformats.org/officeDocument/2006/relationships/slideLayout" Target="../slideLayouts/slideLayout115.xml"/><Relationship Id="rId10" Type="http://schemas.openxmlformats.org/officeDocument/2006/relationships/slideLayout" Target="../slideLayouts/slideLayout68.xml"/><Relationship Id="rId31" Type="http://schemas.openxmlformats.org/officeDocument/2006/relationships/slideLayout" Target="../slideLayouts/slideLayout89.xml"/><Relationship Id="rId44" Type="http://schemas.openxmlformats.org/officeDocument/2006/relationships/slideLayout" Target="../slideLayouts/slideLayout102.xml"/><Relationship Id="rId52" Type="http://schemas.openxmlformats.org/officeDocument/2006/relationships/slideLayout" Target="../slideLayouts/slideLayout110.xml"/><Relationship Id="rId60" Type="http://schemas.openxmlformats.org/officeDocument/2006/relationships/theme" Target="../theme/theme3.xml"/><Relationship Id="rId4" Type="http://schemas.openxmlformats.org/officeDocument/2006/relationships/slideLayout" Target="../slideLayouts/slideLayout62.xml"/><Relationship Id="rId9" Type="http://schemas.openxmlformats.org/officeDocument/2006/relationships/slideLayout" Target="../slideLayouts/slideLayout67.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30.xml"/><Relationship Id="rId18" Type="http://schemas.openxmlformats.org/officeDocument/2006/relationships/slideLayout" Target="../slideLayouts/slideLayout135.xml"/><Relationship Id="rId26" Type="http://schemas.openxmlformats.org/officeDocument/2006/relationships/slideLayout" Target="../slideLayouts/slideLayout143.xml"/><Relationship Id="rId39" Type="http://schemas.openxmlformats.org/officeDocument/2006/relationships/slideLayout" Target="../slideLayouts/slideLayout156.xml"/><Relationship Id="rId21" Type="http://schemas.openxmlformats.org/officeDocument/2006/relationships/slideLayout" Target="../slideLayouts/slideLayout138.xml"/><Relationship Id="rId34" Type="http://schemas.openxmlformats.org/officeDocument/2006/relationships/slideLayout" Target="../slideLayouts/slideLayout151.xml"/><Relationship Id="rId42" Type="http://schemas.openxmlformats.org/officeDocument/2006/relationships/slideLayout" Target="../slideLayouts/slideLayout159.xml"/><Relationship Id="rId47" Type="http://schemas.openxmlformats.org/officeDocument/2006/relationships/slideLayout" Target="../slideLayouts/slideLayout164.xml"/><Relationship Id="rId50" Type="http://schemas.openxmlformats.org/officeDocument/2006/relationships/slideLayout" Target="../slideLayouts/slideLayout167.xml"/><Relationship Id="rId7" Type="http://schemas.openxmlformats.org/officeDocument/2006/relationships/slideLayout" Target="../slideLayouts/slideLayout124.xml"/><Relationship Id="rId2" Type="http://schemas.openxmlformats.org/officeDocument/2006/relationships/slideLayout" Target="../slideLayouts/slideLayout119.xml"/><Relationship Id="rId16" Type="http://schemas.openxmlformats.org/officeDocument/2006/relationships/slideLayout" Target="../slideLayouts/slideLayout133.xml"/><Relationship Id="rId29" Type="http://schemas.openxmlformats.org/officeDocument/2006/relationships/slideLayout" Target="../slideLayouts/slideLayout146.xml"/><Relationship Id="rId11" Type="http://schemas.openxmlformats.org/officeDocument/2006/relationships/slideLayout" Target="../slideLayouts/slideLayout128.xml"/><Relationship Id="rId24" Type="http://schemas.openxmlformats.org/officeDocument/2006/relationships/slideLayout" Target="../slideLayouts/slideLayout141.xml"/><Relationship Id="rId32" Type="http://schemas.openxmlformats.org/officeDocument/2006/relationships/slideLayout" Target="../slideLayouts/slideLayout149.xml"/><Relationship Id="rId37" Type="http://schemas.openxmlformats.org/officeDocument/2006/relationships/slideLayout" Target="../slideLayouts/slideLayout154.xml"/><Relationship Id="rId40" Type="http://schemas.openxmlformats.org/officeDocument/2006/relationships/slideLayout" Target="../slideLayouts/slideLayout157.xml"/><Relationship Id="rId45" Type="http://schemas.openxmlformats.org/officeDocument/2006/relationships/slideLayout" Target="../slideLayouts/slideLayout162.xml"/><Relationship Id="rId5" Type="http://schemas.openxmlformats.org/officeDocument/2006/relationships/slideLayout" Target="../slideLayouts/slideLayout122.xml"/><Relationship Id="rId15" Type="http://schemas.openxmlformats.org/officeDocument/2006/relationships/slideLayout" Target="../slideLayouts/slideLayout132.xml"/><Relationship Id="rId23" Type="http://schemas.openxmlformats.org/officeDocument/2006/relationships/slideLayout" Target="../slideLayouts/slideLayout140.xml"/><Relationship Id="rId28" Type="http://schemas.openxmlformats.org/officeDocument/2006/relationships/slideLayout" Target="../slideLayouts/slideLayout145.xml"/><Relationship Id="rId36" Type="http://schemas.openxmlformats.org/officeDocument/2006/relationships/slideLayout" Target="../slideLayouts/slideLayout153.xml"/><Relationship Id="rId49" Type="http://schemas.openxmlformats.org/officeDocument/2006/relationships/slideLayout" Target="../slideLayouts/slideLayout166.xml"/><Relationship Id="rId10" Type="http://schemas.openxmlformats.org/officeDocument/2006/relationships/slideLayout" Target="../slideLayouts/slideLayout127.xml"/><Relationship Id="rId19" Type="http://schemas.openxmlformats.org/officeDocument/2006/relationships/slideLayout" Target="../slideLayouts/slideLayout136.xml"/><Relationship Id="rId31" Type="http://schemas.openxmlformats.org/officeDocument/2006/relationships/slideLayout" Target="../slideLayouts/slideLayout148.xml"/><Relationship Id="rId44" Type="http://schemas.openxmlformats.org/officeDocument/2006/relationships/slideLayout" Target="../slideLayouts/slideLayout161.xml"/><Relationship Id="rId52" Type="http://schemas.openxmlformats.org/officeDocument/2006/relationships/theme" Target="../theme/theme4.xml"/><Relationship Id="rId4" Type="http://schemas.openxmlformats.org/officeDocument/2006/relationships/slideLayout" Target="../slideLayouts/slideLayout121.xml"/><Relationship Id="rId9" Type="http://schemas.openxmlformats.org/officeDocument/2006/relationships/slideLayout" Target="../slideLayouts/slideLayout126.xml"/><Relationship Id="rId14" Type="http://schemas.openxmlformats.org/officeDocument/2006/relationships/slideLayout" Target="../slideLayouts/slideLayout131.xml"/><Relationship Id="rId22" Type="http://schemas.openxmlformats.org/officeDocument/2006/relationships/slideLayout" Target="../slideLayouts/slideLayout139.xml"/><Relationship Id="rId27" Type="http://schemas.openxmlformats.org/officeDocument/2006/relationships/slideLayout" Target="../slideLayouts/slideLayout144.xml"/><Relationship Id="rId30" Type="http://schemas.openxmlformats.org/officeDocument/2006/relationships/slideLayout" Target="../slideLayouts/slideLayout147.xml"/><Relationship Id="rId35" Type="http://schemas.openxmlformats.org/officeDocument/2006/relationships/slideLayout" Target="../slideLayouts/slideLayout152.xml"/><Relationship Id="rId43" Type="http://schemas.openxmlformats.org/officeDocument/2006/relationships/slideLayout" Target="../slideLayouts/slideLayout160.xml"/><Relationship Id="rId48" Type="http://schemas.openxmlformats.org/officeDocument/2006/relationships/slideLayout" Target="../slideLayouts/slideLayout165.xml"/><Relationship Id="rId8" Type="http://schemas.openxmlformats.org/officeDocument/2006/relationships/slideLayout" Target="../slideLayouts/slideLayout125.xml"/><Relationship Id="rId51" Type="http://schemas.openxmlformats.org/officeDocument/2006/relationships/slideLayout" Target="../slideLayouts/slideLayout168.xml"/><Relationship Id="rId3" Type="http://schemas.openxmlformats.org/officeDocument/2006/relationships/slideLayout" Target="../slideLayouts/slideLayout120.xml"/><Relationship Id="rId12" Type="http://schemas.openxmlformats.org/officeDocument/2006/relationships/slideLayout" Target="../slideLayouts/slideLayout129.xml"/><Relationship Id="rId17" Type="http://schemas.openxmlformats.org/officeDocument/2006/relationships/slideLayout" Target="../slideLayouts/slideLayout134.xml"/><Relationship Id="rId25" Type="http://schemas.openxmlformats.org/officeDocument/2006/relationships/slideLayout" Target="../slideLayouts/slideLayout142.xml"/><Relationship Id="rId33" Type="http://schemas.openxmlformats.org/officeDocument/2006/relationships/slideLayout" Target="../slideLayouts/slideLayout150.xml"/><Relationship Id="rId38" Type="http://schemas.openxmlformats.org/officeDocument/2006/relationships/slideLayout" Target="../slideLayouts/slideLayout155.xml"/><Relationship Id="rId46" Type="http://schemas.openxmlformats.org/officeDocument/2006/relationships/slideLayout" Target="../slideLayouts/slideLayout163.xml"/><Relationship Id="rId20" Type="http://schemas.openxmlformats.org/officeDocument/2006/relationships/slideLayout" Target="../slideLayouts/slideLayout137.xml"/><Relationship Id="rId41" Type="http://schemas.openxmlformats.org/officeDocument/2006/relationships/slideLayout" Target="../slideLayouts/slideLayout158.xml"/><Relationship Id="rId1" Type="http://schemas.openxmlformats.org/officeDocument/2006/relationships/slideLayout" Target="../slideLayouts/slideLayout118.xml"/><Relationship Id="rId6" Type="http://schemas.openxmlformats.org/officeDocument/2006/relationships/slideLayout" Target="../slideLayouts/slideLayout123.xml"/></Relationships>
</file>

<file path=ppt/slideMasters/_rels/slideMaster5.xml.rels><?xml version="1.0" encoding="UTF-8" standalone="yes"?>
<Relationships xmlns="http://schemas.openxmlformats.org/package/2006/relationships"><Relationship Id="rId13" Type="http://schemas.openxmlformats.org/officeDocument/2006/relationships/slideLayout" Target="../slideLayouts/slideLayout181.xml"/><Relationship Id="rId18" Type="http://schemas.openxmlformats.org/officeDocument/2006/relationships/slideLayout" Target="../slideLayouts/slideLayout186.xml"/><Relationship Id="rId26" Type="http://schemas.openxmlformats.org/officeDocument/2006/relationships/slideLayout" Target="../slideLayouts/slideLayout194.xml"/><Relationship Id="rId39" Type="http://schemas.openxmlformats.org/officeDocument/2006/relationships/slideLayout" Target="../slideLayouts/slideLayout207.xml"/><Relationship Id="rId21" Type="http://schemas.openxmlformats.org/officeDocument/2006/relationships/slideLayout" Target="../slideLayouts/slideLayout189.xml"/><Relationship Id="rId34" Type="http://schemas.openxmlformats.org/officeDocument/2006/relationships/slideLayout" Target="../slideLayouts/slideLayout202.xml"/><Relationship Id="rId42" Type="http://schemas.openxmlformats.org/officeDocument/2006/relationships/slideLayout" Target="../slideLayouts/slideLayout210.xml"/><Relationship Id="rId47" Type="http://schemas.openxmlformats.org/officeDocument/2006/relationships/slideLayout" Target="../slideLayouts/slideLayout215.xml"/><Relationship Id="rId7" Type="http://schemas.openxmlformats.org/officeDocument/2006/relationships/slideLayout" Target="../slideLayouts/slideLayout175.xml"/><Relationship Id="rId2" Type="http://schemas.openxmlformats.org/officeDocument/2006/relationships/slideLayout" Target="../slideLayouts/slideLayout170.xml"/><Relationship Id="rId16" Type="http://schemas.openxmlformats.org/officeDocument/2006/relationships/slideLayout" Target="../slideLayouts/slideLayout184.xml"/><Relationship Id="rId29" Type="http://schemas.openxmlformats.org/officeDocument/2006/relationships/slideLayout" Target="../slideLayouts/slideLayout197.xml"/><Relationship Id="rId11" Type="http://schemas.openxmlformats.org/officeDocument/2006/relationships/slideLayout" Target="../slideLayouts/slideLayout179.xml"/><Relationship Id="rId24" Type="http://schemas.openxmlformats.org/officeDocument/2006/relationships/slideLayout" Target="../slideLayouts/slideLayout192.xml"/><Relationship Id="rId32" Type="http://schemas.openxmlformats.org/officeDocument/2006/relationships/slideLayout" Target="../slideLayouts/slideLayout200.xml"/><Relationship Id="rId37" Type="http://schemas.openxmlformats.org/officeDocument/2006/relationships/slideLayout" Target="../slideLayouts/slideLayout205.xml"/><Relationship Id="rId40" Type="http://schemas.openxmlformats.org/officeDocument/2006/relationships/slideLayout" Target="../slideLayouts/slideLayout208.xml"/><Relationship Id="rId45" Type="http://schemas.openxmlformats.org/officeDocument/2006/relationships/slideLayout" Target="../slideLayouts/slideLayout213.xml"/><Relationship Id="rId5" Type="http://schemas.openxmlformats.org/officeDocument/2006/relationships/slideLayout" Target="../slideLayouts/slideLayout173.xml"/><Relationship Id="rId15" Type="http://schemas.openxmlformats.org/officeDocument/2006/relationships/slideLayout" Target="../slideLayouts/slideLayout183.xml"/><Relationship Id="rId23" Type="http://schemas.openxmlformats.org/officeDocument/2006/relationships/slideLayout" Target="../slideLayouts/slideLayout191.xml"/><Relationship Id="rId28" Type="http://schemas.openxmlformats.org/officeDocument/2006/relationships/slideLayout" Target="../slideLayouts/slideLayout196.xml"/><Relationship Id="rId36" Type="http://schemas.openxmlformats.org/officeDocument/2006/relationships/slideLayout" Target="../slideLayouts/slideLayout204.xml"/><Relationship Id="rId49" Type="http://schemas.openxmlformats.org/officeDocument/2006/relationships/theme" Target="../theme/theme5.xml"/><Relationship Id="rId10" Type="http://schemas.openxmlformats.org/officeDocument/2006/relationships/slideLayout" Target="../slideLayouts/slideLayout178.xml"/><Relationship Id="rId19" Type="http://schemas.openxmlformats.org/officeDocument/2006/relationships/slideLayout" Target="../slideLayouts/slideLayout187.xml"/><Relationship Id="rId31" Type="http://schemas.openxmlformats.org/officeDocument/2006/relationships/slideLayout" Target="../slideLayouts/slideLayout199.xml"/><Relationship Id="rId44" Type="http://schemas.openxmlformats.org/officeDocument/2006/relationships/slideLayout" Target="../slideLayouts/slideLayout212.xml"/><Relationship Id="rId4" Type="http://schemas.openxmlformats.org/officeDocument/2006/relationships/slideLayout" Target="../slideLayouts/slideLayout172.xml"/><Relationship Id="rId9" Type="http://schemas.openxmlformats.org/officeDocument/2006/relationships/slideLayout" Target="../slideLayouts/slideLayout177.xml"/><Relationship Id="rId14" Type="http://schemas.openxmlformats.org/officeDocument/2006/relationships/slideLayout" Target="../slideLayouts/slideLayout182.xml"/><Relationship Id="rId22" Type="http://schemas.openxmlformats.org/officeDocument/2006/relationships/slideLayout" Target="../slideLayouts/slideLayout190.xml"/><Relationship Id="rId27" Type="http://schemas.openxmlformats.org/officeDocument/2006/relationships/slideLayout" Target="../slideLayouts/slideLayout195.xml"/><Relationship Id="rId30" Type="http://schemas.openxmlformats.org/officeDocument/2006/relationships/slideLayout" Target="../slideLayouts/slideLayout198.xml"/><Relationship Id="rId35" Type="http://schemas.openxmlformats.org/officeDocument/2006/relationships/slideLayout" Target="../slideLayouts/slideLayout203.xml"/><Relationship Id="rId43" Type="http://schemas.openxmlformats.org/officeDocument/2006/relationships/slideLayout" Target="../slideLayouts/slideLayout211.xml"/><Relationship Id="rId48" Type="http://schemas.openxmlformats.org/officeDocument/2006/relationships/slideLayout" Target="../slideLayouts/slideLayout216.xml"/><Relationship Id="rId8" Type="http://schemas.openxmlformats.org/officeDocument/2006/relationships/slideLayout" Target="../slideLayouts/slideLayout176.xml"/><Relationship Id="rId3" Type="http://schemas.openxmlformats.org/officeDocument/2006/relationships/slideLayout" Target="../slideLayouts/slideLayout171.xml"/><Relationship Id="rId12" Type="http://schemas.openxmlformats.org/officeDocument/2006/relationships/slideLayout" Target="../slideLayouts/slideLayout180.xml"/><Relationship Id="rId17" Type="http://schemas.openxmlformats.org/officeDocument/2006/relationships/slideLayout" Target="../slideLayouts/slideLayout185.xml"/><Relationship Id="rId25" Type="http://schemas.openxmlformats.org/officeDocument/2006/relationships/slideLayout" Target="../slideLayouts/slideLayout193.xml"/><Relationship Id="rId33" Type="http://schemas.openxmlformats.org/officeDocument/2006/relationships/slideLayout" Target="../slideLayouts/slideLayout201.xml"/><Relationship Id="rId38" Type="http://schemas.openxmlformats.org/officeDocument/2006/relationships/slideLayout" Target="../slideLayouts/slideLayout206.xml"/><Relationship Id="rId46" Type="http://schemas.openxmlformats.org/officeDocument/2006/relationships/slideLayout" Target="../slideLayouts/slideLayout214.xml"/><Relationship Id="rId20" Type="http://schemas.openxmlformats.org/officeDocument/2006/relationships/slideLayout" Target="../slideLayouts/slideLayout188.xml"/><Relationship Id="rId41" Type="http://schemas.openxmlformats.org/officeDocument/2006/relationships/slideLayout" Target="../slideLayouts/slideLayout209.xml"/><Relationship Id="rId1" Type="http://schemas.openxmlformats.org/officeDocument/2006/relationships/slideLayout" Target="../slideLayouts/slideLayout169.xml"/><Relationship Id="rId6" Type="http://schemas.openxmlformats.org/officeDocument/2006/relationships/slideLayout" Target="../slideLayouts/slideLayout17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B7FB00-77B2-DB29-2674-6D3B8E7A3D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D341AD8-0A26-B375-93A3-CDCB96A823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8766FE8-0BBD-D2C2-CAD8-1FB20F6968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7F9ED2-2E85-D447-8BE4-5CE51C73F884}" type="datetimeFigureOut">
              <a:rPr lang="en-US" smtClean="0"/>
              <a:t>10/21/2024</a:t>
            </a:fld>
            <a:endParaRPr lang="en-US"/>
          </a:p>
        </p:txBody>
      </p:sp>
      <p:sp>
        <p:nvSpPr>
          <p:cNvPr id="5" name="Footer Placeholder 4">
            <a:extLst>
              <a:ext uri="{FF2B5EF4-FFF2-40B4-BE49-F238E27FC236}">
                <a16:creationId xmlns:a16="http://schemas.microsoft.com/office/drawing/2014/main" id="{4F10EA30-82EA-D363-C72B-228F011A6F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310A4AD-8DA3-9782-B748-1A108AC994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011C12-6CA9-9E43-8B97-B1EF46150192}" type="slidenum">
              <a:rPr lang="en-US" smtClean="0"/>
              <a:t>‹#›</a:t>
            </a:fld>
            <a:endParaRPr lang="en-US"/>
          </a:p>
        </p:txBody>
      </p:sp>
    </p:spTree>
    <p:extLst>
      <p:ext uri="{BB962C8B-B14F-4D97-AF65-F5344CB8AC3E}">
        <p14:creationId xmlns:p14="http://schemas.microsoft.com/office/powerpoint/2010/main" val="18706088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8" name="Title Text"/>
          <p:cNvSpPr txBox="1">
            <a:spLocks noGrp="1"/>
          </p:cNvSpPr>
          <p:nvPr>
            <p:ph type="title"/>
          </p:nvPr>
        </p:nvSpPr>
        <p:spPr>
          <a:xfrm>
            <a:off x="287300" y="288925"/>
            <a:ext cx="11293592" cy="13255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p>
            <a:r>
              <a:rPr dirty="0"/>
              <a:t>Title Text</a:t>
            </a:r>
          </a:p>
        </p:txBody>
      </p:sp>
      <p:sp>
        <p:nvSpPr>
          <p:cNvPr id="49" name="Body Level One…"/>
          <p:cNvSpPr txBox="1">
            <a:spLocks noGrp="1"/>
          </p:cNvSpPr>
          <p:nvPr>
            <p:ph type="body" idx="1"/>
          </p:nvPr>
        </p:nvSpPr>
        <p:spPr>
          <a:xfrm>
            <a:off x="287300" y="1663700"/>
            <a:ext cx="11293592" cy="433467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p>
            <a:r>
              <a:rPr dirty="0"/>
              <a:t>Body Level One</a:t>
            </a:r>
          </a:p>
          <a:p>
            <a:pPr lvl="1"/>
            <a:r>
              <a:rPr dirty="0"/>
              <a:t>Body Level Two</a:t>
            </a:r>
          </a:p>
          <a:p>
            <a:pPr lvl="2"/>
            <a:r>
              <a:rPr dirty="0"/>
              <a:t>Body Level Three</a:t>
            </a:r>
          </a:p>
          <a:p>
            <a:pPr lvl="3"/>
            <a:r>
              <a:rPr dirty="0"/>
              <a:t>Body Level Four</a:t>
            </a:r>
          </a:p>
        </p:txBody>
      </p:sp>
      <p:sp>
        <p:nvSpPr>
          <p:cNvPr id="2" name="Footer Placeholder 1">
            <a:extLst>
              <a:ext uri="{FF2B5EF4-FFF2-40B4-BE49-F238E27FC236}">
                <a16:creationId xmlns:a16="http://schemas.microsoft.com/office/drawing/2014/main" id="{59EB465A-FE7F-6B71-D716-1673174BBF59}"/>
              </a:ext>
            </a:extLst>
          </p:cNvPr>
          <p:cNvSpPr>
            <a:spLocks noGrp="1"/>
          </p:cNvSpPr>
          <p:nvPr>
            <p:ph type="ftr" sz="quarter" idx="3"/>
          </p:nvPr>
        </p:nvSpPr>
        <p:spPr>
          <a:xfrm>
            <a:off x="284125" y="6402118"/>
            <a:ext cx="2477765" cy="190500"/>
          </a:xfrm>
          <a:prstGeom prst="rect">
            <a:avLst/>
          </a:prstGeom>
        </p:spPr>
        <p:txBody>
          <a:bodyPr vert="horz" lIns="0" tIns="0" rIns="0" bIns="0" rtlCol="0" anchor="b"/>
          <a:lstStyle>
            <a:lvl1pPr algn="l">
              <a:defRPr sz="800" b="0" i="0">
                <a:solidFill>
                  <a:schemeClr val="tx1"/>
                </a:solidFill>
                <a:latin typeface="IBM Plex Sans" panose="020B0503050203000203" pitchFamily="34" charset="0"/>
              </a:defRPr>
            </a:lvl1pPr>
          </a:lstStyle>
          <a:p>
            <a:r>
              <a:rPr lang="en-US"/>
              <a:t>Footer text (optional)</a:t>
            </a:r>
            <a:endParaRPr lang="en-US" dirty="0"/>
          </a:p>
        </p:txBody>
      </p:sp>
      <p:sp>
        <p:nvSpPr>
          <p:cNvPr id="47" name="Slide Number"/>
          <p:cNvSpPr txBox="1">
            <a:spLocks noGrp="1"/>
          </p:cNvSpPr>
          <p:nvPr>
            <p:ph type="sldNum" sz="quarter" idx="2"/>
          </p:nvPr>
        </p:nvSpPr>
        <p:spPr>
          <a:xfrm>
            <a:off x="11769264" y="6469380"/>
            <a:ext cx="135436" cy="123111"/>
          </a:xfrm>
          <a:prstGeom prst="rect">
            <a:avLst/>
          </a:prstGeom>
          <a:ln w="12700">
            <a:miter lim="400000"/>
          </a:ln>
        </p:spPr>
        <p:txBody>
          <a:bodyPr wrap="none" lIns="0" tIns="0" rIns="0" bIns="0" anchor="b" anchorCtr="0">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3796388394"/>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 id="2147483720" r:id="rId30"/>
    <p:sldLayoutId id="2147483721" r:id="rId31"/>
    <p:sldLayoutId id="2147483722" r:id="rId32"/>
    <p:sldLayoutId id="2147483723" r:id="rId33"/>
    <p:sldLayoutId id="2147483724" r:id="rId34"/>
    <p:sldLayoutId id="2147483725" r:id="rId35"/>
    <p:sldLayoutId id="2147483726" r:id="rId36"/>
    <p:sldLayoutId id="2147483727" r:id="rId37"/>
    <p:sldLayoutId id="2147483728" r:id="rId38"/>
    <p:sldLayoutId id="2147483729" r:id="rId39"/>
    <p:sldLayoutId id="2147483730" r:id="rId40"/>
    <p:sldLayoutId id="2147483731" r:id="rId41"/>
    <p:sldLayoutId id="2147483732" r:id="rId42"/>
    <p:sldLayoutId id="2147483733" r:id="rId43"/>
    <p:sldLayoutId id="2147483734" r:id="rId44"/>
    <p:sldLayoutId id="2147483735" r:id="rId45"/>
    <p:sldLayoutId id="2147483736" r:id="rId46"/>
  </p:sldLayoutIdLst>
  <p:transition spd="med"/>
  <p:hf hdr="0" dt="0"/>
  <p:txStyles>
    <p:titleStyle>
      <a:lvl1pPr marL="0" marR="0" indent="0" algn="l" defTabSz="1218956" rtl="0" eaLnBrk="1" latinLnBrk="0" hangingPunct="1">
        <a:lnSpc>
          <a:spcPct val="90000"/>
        </a:lnSpc>
        <a:spcBef>
          <a:spcPts val="0"/>
        </a:spcBef>
        <a:spcAft>
          <a:spcPts val="0"/>
        </a:spcAft>
        <a:buClrTx/>
        <a:buSzTx/>
        <a:buFontTx/>
        <a:buNone/>
        <a:tabLst/>
        <a:defRPr sz="3199" b="0" i="0" u="none" strike="noStrike" cap="none" spc="0" baseline="0">
          <a:solidFill>
            <a:schemeClr val="tx2"/>
          </a:solidFill>
          <a:uFillTx/>
          <a:latin typeface="+mj-lt"/>
          <a:ea typeface="+mj-ea"/>
          <a:cs typeface="+mj-cs"/>
          <a:sym typeface="IBM Plex Sans Light"/>
        </a:defRPr>
      </a:lvl1pPr>
      <a:lvl2pPr marL="0" marR="0" indent="0" algn="l" defTabSz="1218956" rtl="0" eaLnBrk="1" latinLnBrk="0" hangingPunct="1">
        <a:lnSpc>
          <a:spcPct val="90000"/>
        </a:lnSpc>
        <a:spcBef>
          <a:spcPts val="0"/>
        </a:spcBef>
        <a:spcAft>
          <a:spcPts val="0"/>
        </a:spcAft>
        <a:buClrTx/>
        <a:buSzTx/>
        <a:buFontTx/>
        <a:buNone/>
        <a:tabLst/>
        <a:defRPr sz="3199" b="0" i="0" u="none" strike="noStrike" cap="none" spc="0" baseline="0">
          <a:solidFill>
            <a:srgbClr val="000000"/>
          </a:solidFill>
          <a:uFillTx/>
          <a:latin typeface="+mj-lt"/>
          <a:ea typeface="+mj-ea"/>
          <a:cs typeface="+mj-cs"/>
          <a:sym typeface="IBM Plex Sans Light"/>
        </a:defRPr>
      </a:lvl2pPr>
      <a:lvl3pPr marL="0" marR="0" indent="0" algn="l" defTabSz="1218956" rtl="0" eaLnBrk="1" latinLnBrk="0" hangingPunct="1">
        <a:lnSpc>
          <a:spcPct val="90000"/>
        </a:lnSpc>
        <a:spcBef>
          <a:spcPts val="0"/>
        </a:spcBef>
        <a:spcAft>
          <a:spcPts val="0"/>
        </a:spcAft>
        <a:buClrTx/>
        <a:buSzTx/>
        <a:buFontTx/>
        <a:buNone/>
        <a:tabLst/>
        <a:defRPr sz="3199" b="0" i="0" u="none" strike="noStrike" cap="none" spc="0" baseline="0">
          <a:solidFill>
            <a:srgbClr val="000000"/>
          </a:solidFill>
          <a:uFillTx/>
          <a:latin typeface="+mj-lt"/>
          <a:ea typeface="+mj-ea"/>
          <a:cs typeface="+mj-cs"/>
          <a:sym typeface="IBM Plex Sans Light"/>
        </a:defRPr>
      </a:lvl3pPr>
      <a:lvl4pPr marL="0" marR="0" indent="0" algn="l" defTabSz="1218956" rtl="0" eaLnBrk="1" latinLnBrk="0" hangingPunct="1">
        <a:lnSpc>
          <a:spcPct val="90000"/>
        </a:lnSpc>
        <a:spcBef>
          <a:spcPts val="0"/>
        </a:spcBef>
        <a:spcAft>
          <a:spcPts val="0"/>
        </a:spcAft>
        <a:buClrTx/>
        <a:buSzTx/>
        <a:buFontTx/>
        <a:buNone/>
        <a:tabLst/>
        <a:defRPr sz="3199" b="0" i="0" u="none" strike="noStrike" cap="none" spc="0" baseline="0">
          <a:solidFill>
            <a:srgbClr val="000000"/>
          </a:solidFill>
          <a:uFillTx/>
          <a:latin typeface="+mj-lt"/>
          <a:ea typeface="+mj-ea"/>
          <a:cs typeface="+mj-cs"/>
          <a:sym typeface="IBM Plex Sans Light"/>
        </a:defRPr>
      </a:lvl4pPr>
      <a:lvl5pPr marL="0" marR="0" indent="0" algn="l" defTabSz="1218956" rtl="0" eaLnBrk="1" latinLnBrk="0" hangingPunct="1">
        <a:lnSpc>
          <a:spcPct val="90000"/>
        </a:lnSpc>
        <a:spcBef>
          <a:spcPts val="0"/>
        </a:spcBef>
        <a:spcAft>
          <a:spcPts val="0"/>
        </a:spcAft>
        <a:buClrTx/>
        <a:buSzTx/>
        <a:buFontTx/>
        <a:buNone/>
        <a:tabLst/>
        <a:defRPr sz="3199" b="0" i="0" u="none" strike="noStrike" cap="none" spc="0" baseline="0">
          <a:solidFill>
            <a:srgbClr val="000000"/>
          </a:solidFill>
          <a:uFillTx/>
          <a:latin typeface="+mj-lt"/>
          <a:ea typeface="+mj-ea"/>
          <a:cs typeface="+mj-cs"/>
          <a:sym typeface="IBM Plex Sans Light"/>
        </a:defRPr>
      </a:lvl5pPr>
      <a:lvl6pPr marL="0" marR="0" indent="181248" algn="l" defTabSz="1218956" rtl="0" eaLnBrk="1" latinLnBrk="0" hangingPunct="1">
        <a:lnSpc>
          <a:spcPct val="90000"/>
        </a:lnSpc>
        <a:spcBef>
          <a:spcPts val="0"/>
        </a:spcBef>
        <a:spcAft>
          <a:spcPts val="0"/>
        </a:spcAft>
        <a:buClrTx/>
        <a:buSzTx/>
        <a:buFontTx/>
        <a:buNone/>
        <a:tabLst/>
        <a:defRPr sz="3199" b="0" i="0" u="none" strike="noStrike" cap="none" spc="0" baseline="0">
          <a:solidFill>
            <a:srgbClr val="000000"/>
          </a:solidFill>
          <a:uFillTx/>
          <a:latin typeface="+mj-lt"/>
          <a:ea typeface="+mj-ea"/>
          <a:cs typeface="+mj-cs"/>
          <a:sym typeface="IBM Plex Sans Light"/>
        </a:defRPr>
      </a:lvl6pPr>
      <a:lvl7pPr marL="0" marR="0" indent="362497" algn="l" defTabSz="1218956" rtl="0" eaLnBrk="1" latinLnBrk="0" hangingPunct="1">
        <a:lnSpc>
          <a:spcPct val="90000"/>
        </a:lnSpc>
        <a:spcBef>
          <a:spcPts val="0"/>
        </a:spcBef>
        <a:spcAft>
          <a:spcPts val="0"/>
        </a:spcAft>
        <a:buClrTx/>
        <a:buSzTx/>
        <a:buFontTx/>
        <a:buNone/>
        <a:tabLst/>
        <a:defRPr sz="3199" b="0" i="0" u="none" strike="noStrike" cap="none" spc="0" baseline="0">
          <a:solidFill>
            <a:srgbClr val="000000"/>
          </a:solidFill>
          <a:uFillTx/>
          <a:latin typeface="+mj-lt"/>
          <a:ea typeface="+mj-ea"/>
          <a:cs typeface="+mj-cs"/>
          <a:sym typeface="IBM Plex Sans Light"/>
        </a:defRPr>
      </a:lvl7pPr>
      <a:lvl8pPr marL="0" marR="0" indent="543744" algn="l" defTabSz="1218956" rtl="0" eaLnBrk="1" latinLnBrk="0" hangingPunct="1">
        <a:lnSpc>
          <a:spcPct val="90000"/>
        </a:lnSpc>
        <a:spcBef>
          <a:spcPts val="0"/>
        </a:spcBef>
        <a:spcAft>
          <a:spcPts val="0"/>
        </a:spcAft>
        <a:buClrTx/>
        <a:buSzTx/>
        <a:buFontTx/>
        <a:buNone/>
        <a:tabLst/>
        <a:defRPr sz="3199" b="0" i="0" u="none" strike="noStrike" cap="none" spc="0" baseline="0">
          <a:solidFill>
            <a:srgbClr val="000000"/>
          </a:solidFill>
          <a:uFillTx/>
          <a:latin typeface="+mj-lt"/>
          <a:ea typeface="+mj-ea"/>
          <a:cs typeface="+mj-cs"/>
          <a:sym typeface="IBM Plex Sans Light"/>
        </a:defRPr>
      </a:lvl8pPr>
      <a:lvl9pPr marL="0" marR="0" indent="724993" algn="l" defTabSz="1218956" rtl="0" eaLnBrk="1" latinLnBrk="0" hangingPunct="1">
        <a:lnSpc>
          <a:spcPct val="90000"/>
        </a:lnSpc>
        <a:spcBef>
          <a:spcPts val="0"/>
        </a:spcBef>
        <a:spcAft>
          <a:spcPts val="0"/>
        </a:spcAft>
        <a:buClrTx/>
        <a:buSzTx/>
        <a:buFontTx/>
        <a:buNone/>
        <a:tabLst/>
        <a:defRPr sz="3199" b="0" i="0" u="none" strike="noStrike" cap="none" spc="0" baseline="0">
          <a:solidFill>
            <a:srgbClr val="000000"/>
          </a:solidFill>
          <a:uFillTx/>
          <a:latin typeface="+mj-lt"/>
          <a:ea typeface="+mj-ea"/>
          <a:cs typeface="+mj-cs"/>
          <a:sym typeface="IBM Plex Sans Light"/>
        </a:defRPr>
      </a:lvl9pPr>
    </p:titleStyle>
    <p:bodyStyle>
      <a:lvl1pPr marL="0" marR="0" indent="0" algn="l" defTabSz="1218956" rtl="0" eaLnBrk="1" latinLnBrk="0" hangingPunct="1">
        <a:lnSpc>
          <a:spcPct val="110000"/>
        </a:lnSpc>
        <a:spcBef>
          <a:spcPts val="0"/>
        </a:spcBef>
        <a:spcAft>
          <a:spcPts val="0"/>
        </a:spcAft>
        <a:buClrTx/>
        <a:buSzTx/>
        <a:buFontTx/>
        <a:buNone/>
        <a:tabLst/>
        <a:defRPr sz="1800" b="0" i="0" u="none" strike="noStrike" cap="none" spc="0" baseline="0">
          <a:solidFill>
            <a:schemeClr val="tx1"/>
          </a:solidFill>
          <a:uFillTx/>
          <a:latin typeface="+mj-lt"/>
          <a:ea typeface="+mj-ea"/>
          <a:cs typeface="+mj-cs"/>
          <a:sym typeface="IBM Plex Sans Light"/>
        </a:defRPr>
      </a:lvl1pPr>
      <a:lvl2pPr marL="164559" marR="0" indent="-164559" algn="l" defTabSz="1218956" rtl="0" eaLnBrk="1" latinLnBrk="0" hangingPunct="1">
        <a:lnSpc>
          <a:spcPct val="110000"/>
        </a:lnSpc>
        <a:spcBef>
          <a:spcPts val="0"/>
        </a:spcBef>
        <a:spcAft>
          <a:spcPts val="0"/>
        </a:spcAft>
        <a:buClrTx/>
        <a:buSzPct val="100000"/>
        <a:buFontTx/>
        <a:buChar char="–"/>
        <a:tabLst/>
        <a:defRPr sz="1800" b="0" i="0" u="none" strike="noStrike" cap="none" spc="0" baseline="0">
          <a:solidFill>
            <a:schemeClr val="tx1"/>
          </a:solidFill>
          <a:uFillTx/>
          <a:latin typeface="+mj-lt"/>
          <a:ea typeface="+mj-ea"/>
          <a:cs typeface="+mj-cs"/>
          <a:sym typeface="IBM Plex Sans Light"/>
        </a:defRPr>
      </a:lvl2pPr>
      <a:lvl3pPr marL="329118" marR="0" indent="-164559" algn="l" defTabSz="1218956" rtl="0" eaLnBrk="1" latinLnBrk="0" hangingPunct="1">
        <a:lnSpc>
          <a:spcPct val="110000"/>
        </a:lnSpc>
        <a:spcBef>
          <a:spcPts val="0"/>
        </a:spcBef>
        <a:spcAft>
          <a:spcPts val="0"/>
        </a:spcAft>
        <a:buClrTx/>
        <a:buSzPct val="100000"/>
        <a:buFontTx/>
        <a:buChar char="•"/>
        <a:tabLst/>
        <a:defRPr sz="1800" b="0" i="0" u="none" strike="noStrike" cap="none" spc="0" baseline="0">
          <a:solidFill>
            <a:schemeClr val="tx1"/>
          </a:solidFill>
          <a:uFillTx/>
          <a:latin typeface="+mj-lt"/>
          <a:ea typeface="+mj-ea"/>
          <a:cs typeface="+mj-cs"/>
          <a:sym typeface="IBM Plex Sans Light"/>
        </a:defRPr>
      </a:lvl3pPr>
      <a:lvl4pPr marL="493677" marR="0" indent="-164559" algn="l" defTabSz="1218956" rtl="0" eaLnBrk="1" latinLnBrk="0" hangingPunct="1">
        <a:lnSpc>
          <a:spcPct val="110000"/>
        </a:lnSpc>
        <a:spcBef>
          <a:spcPts val="0"/>
        </a:spcBef>
        <a:spcAft>
          <a:spcPts val="0"/>
        </a:spcAft>
        <a:buClrTx/>
        <a:buSzPct val="100000"/>
        <a:buFontTx/>
        <a:buChar char="–"/>
        <a:tabLst/>
        <a:defRPr sz="1800" b="0" i="0" u="none" strike="noStrike" cap="none" spc="0" baseline="0">
          <a:solidFill>
            <a:schemeClr val="tx1"/>
          </a:solidFill>
          <a:uFillTx/>
          <a:latin typeface="+mj-lt"/>
          <a:ea typeface="+mj-ea"/>
          <a:cs typeface="+mj-cs"/>
          <a:sym typeface="IBM Plex Sans Light"/>
        </a:defRPr>
      </a:lvl4pPr>
      <a:lvl5pPr marL="571386" marR="0" indent="-228554" algn="l" defTabSz="1218956" rtl="0" eaLnBrk="1" latinLnBrk="0" hangingPunct="1">
        <a:lnSpc>
          <a:spcPct val="110000"/>
        </a:lnSpc>
        <a:spcBef>
          <a:spcPts val="1450"/>
        </a:spcBef>
        <a:spcAft>
          <a:spcPts val="0"/>
        </a:spcAft>
        <a:buClrTx/>
        <a:buSzPct val="100000"/>
        <a:buFont typeface="Arial" panose="020B0604020202020204" pitchFamily="34" charset="0"/>
        <a:buChar char="•"/>
        <a:tabLst/>
        <a:defRPr sz="1800" b="0" i="0" u="none" strike="noStrike" cap="none" spc="0" baseline="0">
          <a:solidFill>
            <a:srgbClr val="000000"/>
          </a:solidFill>
          <a:uFillTx/>
          <a:latin typeface="+mj-lt"/>
          <a:ea typeface="+mj-ea"/>
          <a:cs typeface="+mj-cs"/>
          <a:sym typeface="IBM Plex Sans Light"/>
        </a:defRPr>
      </a:lvl5pPr>
      <a:lvl6pPr marL="921346" marR="0" indent="-194466" algn="l" defTabSz="1218956" rtl="0" eaLnBrk="1" latinLnBrk="0" hangingPunct="1">
        <a:lnSpc>
          <a:spcPct val="100000"/>
        </a:lnSpc>
        <a:spcBef>
          <a:spcPts val="1450"/>
        </a:spcBef>
        <a:spcAft>
          <a:spcPts val="0"/>
        </a:spcAft>
        <a:buClrTx/>
        <a:buSzPct val="100000"/>
        <a:buFontTx/>
        <a:buChar char="»"/>
        <a:tabLst/>
        <a:defRPr sz="1800" b="0" i="0" u="none" strike="noStrike" cap="none" spc="0" baseline="0">
          <a:solidFill>
            <a:srgbClr val="000000"/>
          </a:solidFill>
          <a:uFillTx/>
          <a:latin typeface="+mj-lt"/>
          <a:ea typeface="+mj-ea"/>
          <a:cs typeface="+mj-cs"/>
          <a:sym typeface="IBM Plex Sans Light"/>
        </a:defRPr>
      </a:lvl6pPr>
      <a:lvl7pPr marL="1102595" marR="0" indent="-194466" algn="l" defTabSz="1218956" rtl="0" eaLnBrk="1" latinLnBrk="0" hangingPunct="1">
        <a:lnSpc>
          <a:spcPct val="100000"/>
        </a:lnSpc>
        <a:spcBef>
          <a:spcPts val="1450"/>
        </a:spcBef>
        <a:spcAft>
          <a:spcPts val="0"/>
        </a:spcAft>
        <a:buClrTx/>
        <a:buSzPct val="100000"/>
        <a:buFontTx/>
        <a:buChar char="»"/>
        <a:tabLst/>
        <a:defRPr sz="1800" b="0" i="0" u="none" strike="noStrike" cap="none" spc="0" baseline="0">
          <a:solidFill>
            <a:srgbClr val="000000"/>
          </a:solidFill>
          <a:uFillTx/>
          <a:latin typeface="+mj-lt"/>
          <a:ea typeface="+mj-ea"/>
          <a:cs typeface="+mj-cs"/>
          <a:sym typeface="IBM Plex Sans Light"/>
        </a:defRPr>
      </a:lvl7pPr>
      <a:lvl8pPr marL="1283843" marR="0" indent="-194466" algn="l" defTabSz="1218956" rtl="0" eaLnBrk="1" latinLnBrk="0" hangingPunct="1">
        <a:lnSpc>
          <a:spcPct val="100000"/>
        </a:lnSpc>
        <a:spcBef>
          <a:spcPts val="1450"/>
        </a:spcBef>
        <a:spcAft>
          <a:spcPts val="0"/>
        </a:spcAft>
        <a:buClrTx/>
        <a:buSzPct val="100000"/>
        <a:buFontTx/>
        <a:buChar char="»"/>
        <a:tabLst/>
        <a:defRPr sz="1800" b="0" i="0" u="none" strike="noStrike" cap="none" spc="0" baseline="0">
          <a:solidFill>
            <a:srgbClr val="000000"/>
          </a:solidFill>
          <a:uFillTx/>
          <a:latin typeface="+mj-lt"/>
          <a:ea typeface="+mj-ea"/>
          <a:cs typeface="+mj-cs"/>
          <a:sym typeface="IBM Plex Sans Light"/>
        </a:defRPr>
      </a:lvl8pPr>
      <a:lvl9pPr marL="1465091" marR="0" indent="-194466" algn="l" defTabSz="1218956" rtl="0" eaLnBrk="1" latinLnBrk="0" hangingPunct="1">
        <a:lnSpc>
          <a:spcPct val="100000"/>
        </a:lnSpc>
        <a:spcBef>
          <a:spcPts val="1450"/>
        </a:spcBef>
        <a:spcAft>
          <a:spcPts val="0"/>
        </a:spcAft>
        <a:buClrTx/>
        <a:buSzPct val="100000"/>
        <a:buFontTx/>
        <a:buChar char="»"/>
        <a:tabLst/>
        <a:defRPr sz="1800" b="0" i="0" u="none" strike="noStrike" cap="none" spc="0" baseline="0">
          <a:solidFill>
            <a:srgbClr val="000000"/>
          </a:solidFill>
          <a:uFillTx/>
          <a:latin typeface="+mj-lt"/>
          <a:ea typeface="+mj-ea"/>
          <a:cs typeface="+mj-cs"/>
          <a:sym typeface="IBM Plex Sans Light"/>
        </a:defRPr>
      </a:lvl9pPr>
    </p:bodyStyle>
    <p:otherStyle>
      <a:lvl1pPr marL="0" marR="0" indent="0" algn="r" defTabSz="914461" rtl="0" eaLnBrk="1" latinLnBrk="0" hangingPunct="1">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IBM Plex Sans"/>
        </a:defRPr>
      </a:lvl1pPr>
      <a:lvl2pPr marL="0" marR="0" indent="171461" algn="r" defTabSz="914461" rtl="0" eaLnBrk="1" latinLnBrk="0" hangingPunct="1">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IBM Plex Sans"/>
        </a:defRPr>
      </a:lvl2pPr>
      <a:lvl3pPr marL="0" marR="0" indent="342922" algn="r" defTabSz="914461" rtl="0" eaLnBrk="1" latinLnBrk="0" hangingPunct="1">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IBM Plex Sans"/>
        </a:defRPr>
      </a:lvl3pPr>
      <a:lvl4pPr marL="0" marR="0" indent="514384" algn="r" defTabSz="914461" rtl="0" eaLnBrk="1" latinLnBrk="0" hangingPunct="1">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IBM Plex Sans"/>
        </a:defRPr>
      </a:lvl4pPr>
      <a:lvl5pPr marL="0" marR="0" indent="685845" algn="r" defTabSz="914461" rtl="0" eaLnBrk="1" latinLnBrk="0" hangingPunct="1">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IBM Plex Sans"/>
        </a:defRPr>
      </a:lvl5pPr>
      <a:lvl6pPr marL="0" marR="0" indent="857307" algn="r" defTabSz="914461" rtl="0" eaLnBrk="1" latinLnBrk="0" hangingPunct="1">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IBM Plex Sans"/>
        </a:defRPr>
      </a:lvl6pPr>
      <a:lvl7pPr marL="0" marR="0" indent="1028768" algn="r" defTabSz="914461" rtl="0" eaLnBrk="1" latinLnBrk="0" hangingPunct="1">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IBM Plex Sans"/>
        </a:defRPr>
      </a:lvl7pPr>
      <a:lvl8pPr marL="0" marR="0" indent="1200230" algn="r" defTabSz="914461" rtl="0" eaLnBrk="1" latinLnBrk="0" hangingPunct="1">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IBM Plex Sans"/>
        </a:defRPr>
      </a:lvl8pPr>
      <a:lvl9pPr marL="0" marR="0" indent="1371691" algn="r" defTabSz="914461" rtl="0" eaLnBrk="1" latinLnBrk="0" hangingPunct="1">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IBM Plex Sans"/>
        </a:defRPr>
      </a:lvl9pPr>
    </p:otherStyle>
  </p:txStyles>
  <p:extLst>
    <p:ext uri="{27BBF7A9-308A-43DC-89C8-2F10F3537804}">
      <p15:sldGuideLst xmlns:p15="http://schemas.microsoft.com/office/powerpoint/2012/main">
        <p15:guide id="1" orient="horz" pos="4320">
          <p15:clr>
            <a:srgbClr val="0F62FE"/>
          </p15:clr>
        </p15:guide>
        <p15:guide id="3" pos="364">
          <p15:clr>
            <a:srgbClr val="EE5396"/>
          </p15:clr>
        </p15:guide>
        <p15:guide id="4" pos="3840">
          <p15:clr>
            <a:srgbClr val="0F62FE"/>
          </p15:clr>
        </p15:guide>
        <p15:guide id="5" pos="1916">
          <p15:clr>
            <a:srgbClr val="EE5396"/>
          </p15:clr>
        </p15:guide>
        <p15:guide id="6" pos="5756">
          <p15:clr>
            <a:srgbClr val="EE5396"/>
          </p15:clr>
        </p15:guide>
        <p15:guide id="7" pos="7319">
          <p15:clr>
            <a:srgbClr val="EE5396"/>
          </p15:clr>
        </p15:guide>
        <p15:guide id="8" pos="8040">
          <p15:clr>
            <a:srgbClr val="EE5396"/>
          </p15:clr>
        </p15:guide>
        <p15:guide id="9" pos="4200">
          <p15:clr>
            <a:srgbClr val="EE5396"/>
          </p15:clr>
        </p15:guide>
        <p15:guide id="10" pos="3480">
          <p15:clr>
            <a:srgbClr val="EE5396"/>
          </p15:clr>
        </p15:guide>
        <p15:guide id="11" pos="9594">
          <p15:clr>
            <a:srgbClr val="EE5396"/>
          </p15:clr>
        </p15:guide>
        <p15:guide id="13" pos="11160">
          <p15:clr>
            <a:srgbClr val="EE5396"/>
          </p15:clr>
        </p15:guide>
        <p15:guide id="14" pos="11880">
          <p15:clr>
            <a:srgbClr val="EE5396"/>
          </p15:clr>
        </p15:guide>
        <p15:guide id="15" pos="13440">
          <p15:clr>
            <a:srgbClr val="EE5396"/>
          </p15:clr>
        </p15:guide>
        <p15:guide id="16" pos="14995">
          <p15:clr>
            <a:srgbClr val="EE5396"/>
          </p15:clr>
        </p15:guide>
        <p15:guide id="17" orient="horz" pos="2160">
          <p15:clr>
            <a:srgbClr val="0F62FE"/>
          </p15:clr>
        </p15:guide>
        <p15:guide id="19" orient="horz" pos="3240">
          <p15:clr>
            <a:srgbClr val="EE5396"/>
          </p15:clr>
        </p15:guide>
        <p15:guide id="20" orient="horz" pos="1080">
          <p15:clr>
            <a:srgbClr val="EE5396"/>
          </p15:clr>
        </p15:guide>
        <p15:guide id="21" orient="horz" pos="364">
          <p15:clr>
            <a:srgbClr val="EE5396"/>
          </p15:clr>
        </p15:guide>
        <p15:guide id="22" orient="horz" pos="5400">
          <p15:clr>
            <a:srgbClr val="EE5396"/>
          </p15:clr>
        </p15:guide>
        <p15:guide id="24" orient="horz" pos="7557">
          <p15:clr>
            <a:srgbClr val="EE5396"/>
          </p15:clr>
        </p15:guide>
        <p15:guide id="25" orient="horz" pos="8273">
          <p15:clr>
            <a:srgbClr val="EE5396"/>
          </p15:clr>
        </p15:guide>
        <p15:guide id="26" pos="7680">
          <p15:clr>
            <a:srgbClr val="0F62FE"/>
          </p15:clr>
        </p15:guide>
        <p15:guide id="27" pos="11520">
          <p15:clr>
            <a:srgbClr val="0F62FE"/>
          </p15:clr>
        </p15:guide>
        <p15:guide id="28" orient="horz" pos="6480">
          <p15:clr>
            <a:srgbClr val="0F62FE"/>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E62725F1-C37C-6006-1A6E-AD04AB55405B}"/>
              </a:ext>
            </a:extLst>
          </p:cNvPr>
          <p:cNvGraphicFramePr>
            <a:graphicFrameLocks noChangeAspect="1"/>
          </p:cNvGraphicFramePr>
          <p:nvPr userDrawn="1">
            <p:custDataLst>
              <p:tags r:id="rId61"/>
            </p:custDataLst>
            <p:extLst>
              <p:ext uri="{D42A27DB-BD31-4B8C-83A1-F6EECF244321}">
                <p14:modId xmlns:p14="http://schemas.microsoft.com/office/powerpoint/2010/main" val="56599425"/>
              </p:ext>
            </p:extLst>
          </p:nvPr>
        </p:nvGraphicFramePr>
        <p:xfrm>
          <a:off x="1589" y="1589"/>
          <a:ext cx="1588" cy="1588"/>
        </p:xfrm>
        <a:graphic>
          <a:graphicData uri="http://schemas.openxmlformats.org/presentationml/2006/ole">
            <mc:AlternateContent xmlns:mc="http://schemas.openxmlformats.org/markup-compatibility/2006">
              <mc:Choice xmlns:v="urn:schemas-microsoft-com:vml" Requires="v">
                <p:oleObj name="think-cell Slide" r:id="rId62" imgW="395" imgH="396" progId="TCLayout.ActiveDocument.1">
                  <p:embed/>
                </p:oleObj>
              </mc:Choice>
              <mc:Fallback>
                <p:oleObj name="think-cell Slide" r:id="rId62" imgW="395" imgH="396" progId="TCLayout.ActiveDocument.1">
                  <p:embed/>
                  <p:pic>
                    <p:nvPicPr>
                      <p:cNvPr id="3" name="Object 2" hidden="1">
                        <a:extLst>
                          <a:ext uri="{FF2B5EF4-FFF2-40B4-BE49-F238E27FC236}">
                            <a16:creationId xmlns:a16="http://schemas.microsoft.com/office/drawing/2014/main" id="{E62725F1-C37C-6006-1A6E-AD04AB55405B}"/>
                          </a:ext>
                        </a:extLst>
                      </p:cNvPr>
                      <p:cNvPicPr/>
                      <p:nvPr/>
                    </p:nvPicPr>
                    <p:blipFill>
                      <a:blip r:embed="rId63"/>
                      <a:stretch>
                        <a:fillRect/>
                      </a:stretch>
                    </p:blipFill>
                    <p:spPr>
                      <a:xfrm>
                        <a:off x="1589" y="1589"/>
                        <a:ext cx="1588" cy="1588"/>
                      </a:xfrm>
                      <a:prstGeom prst="rect">
                        <a:avLst/>
                      </a:prstGeom>
                    </p:spPr>
                  </p:pic>
                </p:oleObj>
              </mc:Fallback>
            </mc:AlternateContent>
          </a:graphicData>
        </a:graphic>
      </p:graphicFrame>
      <p:sp>
        <p:nvSpPr>
          <p:cNvPr id="47" name="Slide Number"/>
          <p:cNvSpPr txBox="1">
            <a:spLocks noGrp="1"/>
          </p:cNvSpPr>
          <p:nvPr>
            <p:ph type="sldNum" sz="quarter" idx="2"/>
          </p:nvPr>
        </p:nvSpPr>
        <p:spPr>
          <a:xfrm>
            <a:off x="11767911" y="6469510"/>
            <a:ext cx="136791" cy="123111"/>
          </a:xfrm>
          <a:prstGeom prst="rect">
            <a:avLst/>
          </a:prstGeom>
          <a:ln w="12700">
            <a:miter lim="400000"/>
          </a:ln>
        </p:spPr>
        <p:txBody>
          <a:bodyPr wrap="none" lIns="0" tIns="0" rIns="0" bIns="0" anchor="b" anchorCtr="0">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48" name="Title Text"/>
          <p:cNvSpPr txBox="1">
            <a:spLocks noGrp="1"/>
          </p:cNvSpPr>
          <p:nvPr>
            <p:ph type="title"/>
          </p:nvPr>
        </p:nvSpPr>
        <p:spPr>
          <a:xfrm>
            <a:off x="287999" y="288037"/>
            <a:ext cx="11293592" cy="13255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p>
            <a:r>
              <a:rPr dirty="0"/>
              <a:t>Title Text</a:t>
            </a:r>
          </a:p>
        </p:txBody>
      </p:sp>
      <p:sp>
        <p:nvSpPr>
          <p:cNvPr id="49" name="Body Level One…"/>
          <p:cNvSpPr txBox="1">
            <a:spLocks noGrp="1"/>
          </p:cNvSpPr>
          <p:nvPr>
            <p:ph type="body" idx="1"/>
          </p:nvPr>
        </p:nvSpPr>
        <p:spPr>
          <a:xfrm>
            <a:off x="287300" y="1663701"/>
            <a:ext cx="11293592" cy="43346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p>
            <a:r>
              <a:rPr dirty="0"/>
              <a:t>Body Level One</a:t>
            </a:r>
          </a:p>
          <a:p>
            <a:pPr lvl="1"/>
            <a:r>
              <a:rPr dirty="0"/>
              <a:t>Body Level Two</a:t>
            </a:r>
          </a:p>
          <a:p>
            <a:pPr lvl="2"/>
            <a:r>
              <a:rPr dirty="0"/>
              <a:t>Body Level Three</a:t>
            </a:r>
          </a:p>
          <a:p>
            <a:pPr lvl="3"/>
            <a:r>
              <a:rPr dirty="0"/>
              <a:t>Body Level Four</a:t>
            </a:r>
          </a:p>
        </p:txBody>
      </p:sp>
      <p:sp>
        <p:nvSpPr>
          <p:cNvPr id="2" name="Footer Placeholder 1">
            <a:extLst>
              <a:ext uri="{FF2B5EF4-FFF2-40B4-BE49-F238E27FC236}">
                <a16:creationId xmlns:a16="http://schemas.microsoft.com/office/drawing/2014/main" id="{59EB465A-FE7F-6B71-D716-1673174BBF59}"/>
              </a:ext>
            </a:extLst>
          </p:cNvPr>
          <p:cNvSpPr>
            <a:spLocks noGrp="1"/>
          </p:cNvSpPr>
          <p:nvPr>
            <p:ph type="ftr" sz="quarter" idx="3"/>
          </p:nvPr>
        </p:nvSpPr>
        <p:spPr>
          <a:xfrm>
            <a:off x="284127" y="6402119"/>
            <a:ext cx="2477765" cy="190500"/>
          </a:xfrm>
          <a:prstGeom prst="rect">
            <a:avLst/>
          </a:prstGeom>
        </p:spPr>
        <p:txBody>
          <a:bodyPr vert="horz" lIns="0" tIns="0" rIns="0" bIns="0" rtlCol="0" anchor="b"/>
          <a:lstStyle>
            <a:lvl1pPr algn="l">
              <a:defRPr sz="800" b="0" i="0">
                <a:solidFill>
                  <a:schemeClr val="tx1"/>
                </a:solidFill>
                <a:latin typeface="IBM Plex Sans" panose="020B0503050203000203" pitchFamily="34" charset="0"/>
              </a:defRPr>
            </a:lvl1pPr>
          </a:lstStyle>
          <a:p>
            <a:r>
              <a:rPr lang="en-US"/>
              <a:t>Footer text (optional)</a:t>
            </a:r>
            <a:endParaRPr lang="en-US" dirty="0"/>
          </a:p>
        </p:txBody>
      </p:sp>
    </p:spTree>
    <p:extLst>
      <p:ext uri="{BB962C8B-B14F-4D97-AF65-F5344CB8AC3E}">
        <p14:creationId xmlns:p14="http://schemas.microsoft.com/office/powerpoint/2010/main" val="1091475775"/>
      </p:ext>
    </p:extLst>
  </p:cSld>
  <p:clrMap bg1="dk1" tx1="lt1" bg2="dk2" tx2="lt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 id="2147483760" r:id="rId14"/>
    <p:sldLayoutId id="2147483761" r:id="rId15"/>
    <p:sldLayoutId id="2147483762" r:id="rId16"/>
    <p:sldLayoutId id="2147483763" r:id="rId17"/>
    <p:sldLayoutId id="2147483764" r:id="rId18"/>
    <p:sldLayoutId id="2147483765" r:id="rId19"/>
    <p:sldLayoutId id="2147483766" r:id="rId20"/>
    <p:sldLayoutId id="2147483767" r:id="rId21"/>
    <p:sldLayoutId id="2147483768" r:id="rId22"/>
    <p:sldLayoutId id="2147483769" r:id="rId23"/>
    <p:sldLayoutId id="2147483770" r:id="rId24"/>
    <p:sldLayoutId id="2147483771" r:id="rId25"/>
    <p:sldLayoutId id="2147483772" r:id="rId26"/>
    <p:sldLayoutId id="2147483773" r:id="rId27"/>
    <p:sldLayoutId id="2147483774" r:id="rId28"/>
    <p:sldLayoutId id="2147483775" r:id="rId29"/>
    <p:sldLayoutId id="2147483776" r:id="rId30"/>
    <p:sldLayoutId id="2147483777" r:id="rId31"/>
    <p:sldLayoutId id="2147483778" r:id="rId32"/>
    <p:sldLayoutId id="2147483779" r:id="rId33"/>
    <p:sldLayoutId id="2147483780" r:id="rId34"/>
    <p:sldLayoutId id="2147483781" r:id="rId35"/>
    <p:sldLayoutId id="2147483782" r:id="rId36"/>
    <p:sldLayoutId id="2147483783" r:id="rId37"/>
    <p:sldLayoutId id="2147483784" r:id="rId38"/>
    <p:sldLayoutId id="2147483785" r:id="rId39"/>
    <p:sldLayoutId id="2147483786" r:id="rId40"/>
    <p:sldLayoutId id="2147483787" r:id="rId41"/>
    <p:sldLayoutId id="2147483788" r:id="rId42"/>
    <p:sldLayoutId id="2147483789" r:id="rId43"/>
    <p:sldLayoutId id="2147483790" r:id="rId44"/>
    <p:sldLayoutId id="2147483791" r:id="rId45"/>
    <p:sldLayoutId id="2147483792" r:id="rId46"/>
    <p:sldLayoutId id="2147483793" r:id="rId47"/>
    <p:sldLayoutId id="2147483794" r:id="rId48"/>
    <p:sldLayoutId id="2147483795" r:id="rId49"/>
    <p:sldLayoutId id="2147483796" r:id="rId50"/>
    <p:sldLayoutId id="2147483797" r:id="rId51"/>
    <p:sldLayoutId id="2147483798" r:id="rId52"/>
    <p:sldLayoutId id="2147483799" r:id="rId53"/>
    <p:sldLayoutId id="2147483800" r:id="rId54"/>
    <p:sldLayoutId id="2147483801" r:id="rId55"/>
    <p:sldLayoutId id="2147483802" r:id="rId56"/>
    <p:sldLayoutId id="2147483803" r:id="rId57"/>
    <p:sldLayoutId id="2147483804" r:id="rId58"/>
    <p:sldLayoutId id="2147483805" r:id="rId59"/>
  </p:sldLayoutIdLst>
  <p:transition spd="med"/>
  <p:hf hdr="0" dt="0"/>
  <p:txStyles>
    <p:titleStyle>
      <a:lvl1pPr marL="0" marR="0" indent="0" algn="l" defTabSz="1218940" rtl="0" eaLnBrk="1" latinLnBrk="0" hangingPunct="1">
        <a:lnSpc>
          <a:spcPct val="90000"/>
        </a:lnSpc>
        <a:spcBef>
          <a:spcPts val="0"/>
        </a:spcBef>
        <a:spcAft>
          <a:spcPts val="0"/>
        </a:spcAft>
        <a:buClrTx/>
        <a:buSzTx/>
        <a:buFontTx/>
        <a:buNone/>
        <a:tabLst/>
        <a:defRPr sz="3199" b="0" i="0" u="none" strike="noStrike" cap="none" spc="0" baseline="0">
          <a:solidFill>
            <a:schemeClr val="tx2"/>
          </a:solidFill>
          <a:uFillTx/>
          <a:latin typeface="+mj-lt"/>
          <a:ea typeface="+mj-ea"/>
          <a:cs typeface="+mj-cs"/>
          <a:sym typeface="IBM Plex Sans Light"/>
        </a:defRPr>
      </a:lvl1pPr>
      <a:lvl2pPr marL="0" marR="0" indent="0" algn="l" defTabSz="1218940" rtl="0" eaLnBrk="1" latinLnBrk="0" hangingPunct="1">
        <a:lnSpc>
          <a:spcPct val="90000"/>
        </a:lnSpc>
        <a:spcBef>
          <a:spcPts val="0"/>
        </a:spcBef>
        <a:spcAft>
          <a:spcPts val="0"/>
        </a:spcAft>
        <a:buClrTx/>
        <a:buSzTx/>
        <a:buFontTx/>
        <a:buNone/>
        <a:tabLst/>
        <a:defRPr sz="3199" b="0" i="0" u="none" strike="noStrike" cap="none" spc="0" baseline="0">
          <a:solidFill>
            <a:srgbClr val="000000"/>
          </a:solidFill>
          <a:uFillTx/>
          <a:latin typeface="+mj-lt"/>
          <a:ea typeface="+mj-ea"/>
          <a:cs typeface="+mj-cs"/>
          <a:sym typeface="IBM Plex Sans Light"/>
        </a:defRPr>
      </a:lvl2pPr>
      <a:lvl3pPr marL="0" marR="0" indent="0" algn="l" defTabSz="1218940" rtl="0" eaLnBrk="1" latinLnBrk="0" hangingPunct="1">
        <a:lnSpc>
          <a:spcPct val="90000"/>
        </a:lnSpc>
        <a:spcBef>
          <a:spcPts val="0"/>
        </a:spcBef>
        <a:spcAft>
          <a:spcPts val="0"/>
        </a:spcAft>
        <a:buClrTx/>
        <a:buSzTx/>
        <a:buFontTx/>
        <a:buNone/>
        <a:tabLst/>
        <a:defRPr sz="3199" b="0" i="0" u="none" strike="noStrike" cap="none" spc="0" baseline="0">
          <a:solidFill>
            <a:srgbClr val="000000"/>
          </a:solidFill>
          <a:uFillTx/>
          <a:latin typeface="+mj-lt"/>
          <a:ea typeface="+mj-ea"/>
          <a:cs typeface="+mj-cs"/>
          <a:sym typeface="IBM Plex Sans Light"/>
        </a:defRPr>
      </a:lvl3pPr>
      <a:lvl4pPr marL="0" marR="0" indent="0" algn="l" defTabSz="1218940" rtl="0" eaLnBrk="1" latinLnBrk="0" hangingPunct="1">
        <a:lnSpc>
          <a:spcPct val="90000"/>
        </a:lnSpc>
        <a:spcBef>
          <a:spcPts val="0"/>
        </a:spcBef>
        <a:spcAft>
          <a:spcPts val="0"/>
        </a:spcAft>
        <a:buClrTx/>
        <a:buSzTx/>
        <a:buFontTx/>
        <a:buNone/>
        <a:tabLst/>
        <a:defRPr sz="3199" b="0" i="0" u="none" strike="noStrike" cap="none" spc="0" baseline="0">
          <a:solidFill>
            <a:srgbClr val="000000"/>
          </a:solidFill>
          <a:uFillTx/>
          <a:latin typeface="+mj-lt"/>
          <a:ea typeface="+mj-ea"/>
          <a:cs typeface="+mj-cs"/>
          <a:sym typeface="IBM Plex Sans Light"/>
        </a:defRPr>
      </a:lvl4pPr>
      <a:lvl5pPr marL="0" marR="0" indent="0" algn="l" defTabSz="1218940" rtl="0" eaLnBrk="1" latinLnBrk="0" hangingPunct="1">
        <a:lnSpc>
          <a:spcPct val="90000"/>
        </a:lnSpc>
        <a:spcBef>
          <a:spcPts val="0"/>
        </a:spcBef>
        <a:spcAft>
          <a:spcPts val="0"/>
        </a:spcAft>
        <a:buClrTx/>
        <a:buSzTx/>
        <a:buFontTx/>
        <a:buNone/>
        <a:tabLst/>
        <a:defRPr sz="3199" b="0" i="0" u="none" strike="noStrike" cap="none" spc="0" baseline="0">
          <a:solidFill>
            <a:srgbClr val="000000"/>
          </a:solidFill>
          <a:uFillTx/>
          <a:latin typeface="+mj-lt"/>
          <a:ea typeface="+mj-ea"/>
          <a:cs typeface="+mj-cs"/>
          <a:sym typeface="IBM Plex Sans Light"/>
        </a:defRPr>
      </a:lvl5pPr>
      <a:lvl6pPr marL="0" marR="0" indent="181246" algn="l" defTabSz="1218940" rtl="0" eaLnBrk="1" latinLnBrk="0" hangingPunct="1">
        <a:lnSpc>
          <a:spcPct val="90000"/>
        </a:lnSpc>
        <a:spcBef>
          <a:spcPts val="0"/>
        </a:spcBef>
        <a:spcAft>
          <a:spcPts val="0"/>
        </a:spcAft>
        <a:buClrTx/>
        <a:buSzTx/>
        <a:buFontTx/>
        <a:buNone/>
        <a:tabLst/>
        <a:defRPr sz="3199" b="0" i="0" u="none" strike="noStrike" cap="none" spc="0" baseline="0">
          <a:solidFill>
            <a:srgbClr val="000000"/>
          </a:solidFill>
          <a:uFillTx/>
          <a:latin typeface="+mj-lt"/>
          <a:ea typeface="+mj-ea"/>
          <a:cs typeface="+mj-cs"/>
          <a:sym typeface="IBM Plex Sans Light"/>
        </a:defRPr>
      </a:lvl6pPr>
      <a:lvl7pPr marL="0" marR="0" indent="362492" algn="l" defTabSz="1218940" rtl="0" eaLnBrk="1" latinLnBrk="0" hangingPunct="1">
        <a:lnSpc>
          <a:spcPct val="90000"/>
        </a:lnSpc>
        <a:spcBef>
          <a:spcPts val="0"/>
        </a:spcBef>
        <a:spcAft>
          <a:spcPts val="0"/>
        </a:spcAft>
        <a:buClrTx/>
        <a:buSzTx/>
        <a:buFontTx/>
        <a:buNone/>
        <a:tabLst/>
        <a:defRPr sz="3199" b="0" i="0" u="none" strike="noStrike" cap="none" spc="0" baseline="0">
          <a:solidFill>
            <a:srgbClr val="000000"/>
          </a:solidFill>
          <a:uFillTx/>
          <a:latin typeface="+mj-lt"/>
          <a:ea typeface="+mj-ea"/>
          <a:cs typeface="+mj-cs"/>
          <a:sym typeface="IBM Plex Sans Light"/>
        </a:defRPr>
      </a:lvl7pPr>
      <a:lvl8pPr marL="0" marR="0" indent="543737" algn="l" defTabSz="1218940" rtl="0" eaLnBrk="1" latinLnBrk="0" hangingPunct="1">
        <a:lnSpc>
          <a:spcPct val="90000"/>
        </a:lnSpc>
        <a:spcBef>
          <a:spcPts val="0"/>
        </a:spcBef>
        <a:spcAft>
          <a:spcPts val="0"/>
        </a:spcAft>
        <a:buClrTx/>
        <a:buSzTx/>
        <a:buFontTx/>
        <a:buNone/>
        <a:tabLst/>
        <a:defRPr sz="3199" b="0" i="0" u="none" strike="noStrike" cap="none" spc="0" baseline="0">
          <a:solidFill>
            <a:srgbClr val="000000"/>
          </a:solidFill>
          <a:uFillTx/>
          <a:latin typeface="+mj-lt"/>
          <a:ea typeface="+mj-ea"/>
          <a:cs typeface="+mj-cs"/>
          <a:sym typeface="IBM Plex Sans Light"/>
        </a:defRPr>
      </a:lvl8pPr>
      <a:lvl9pPr marL="0" marR="0" indent="724985" algn="l" defTabSz="1218940" rtl="0" eaLnBrk="1" latinLnBrk="0" hangingPunct="1">
        <a:lnSpc>
          <a:spcPct val="90000"/>
        </a:lnSpc>
        <a:spcBef>
          <a:spcPts val="0"/>
        </a:spcBef>
        <a:spcAft>
          <a:spcPts val="0"/>
        </a:spcAft>
        <a:buClrTx/>
        <a:buSzTx/>
        <a:buFontTx/>
        <a:buNone/>
        <a:tabLst/>
        <a:defRPr sz="3199" b="0" i="0" u="none" strike="noStrike" cap="none" spc="0" baseline="0">
          <a:solidFill>
            <a:srgbClr val="000000"/>
          </a:solidFill>
          <a:uFillTx/>
          <a:latin typeface="+mj-lt"/>
          <a:ea typeface="+mj-ea"/>
          <a:cs typeface="+mj-cs"/>
          <a:sym typeface="IBM Plex Sans Light"/>
        </a:defRPr>
      </a:lvl9pPr>
    </p:titleStyle>
    <p:bodyStyle>
      <a:lvl1pPr marL="0" marR="0" indent="0" algn="l" defTabSz="1218940" rtl="0" eaLnBrk="1" latinLnBrk="0" hangingPunct="1">
        <a:lnSpc>
          <a:spcPct val="110000"/>
        </a:lnSpc>
        <a:spcBef>
          <a:spcPts val="0"/>
        </a:spcBef>
        <a:spcAft>
          <a:spcPts val="0"/>
        </a:spcAft>
        <a:buClrTx/>
        <a:buSzTx/>
        <a:buFontTx/>
        <a:buNone/>
        <a:tabLst/>
        <a:defRPr sz="1800" b="0" i="0" u="none" strike="noStrike" cap="none" spc="0" baseline="0">
          <a:solidFill>
            <a:schemeClr val="tx1"/>
          </a:solidFill>
          <a:uFillTx/>
          <a:latin typeface="+mj-lt"/>
          <a:ea typeface="+mj-ea"/>
          <a:cs typeface="+mj-cs"/>
          <a:sym typeface="IBM Plex Sans Light"/>
        </a:defRPr>
      </a:lvl1pPr>
      <a:lvl2pPr marL="164557" marR="0" indent="-164557" algn="l" defTabSz="1218940" rtl="0" eaLnBrk="1" latinLnBrk="0" hangingPunct="1">
        <a:lnSpc>
          <a:spcPct val="110000"/>
        </a:lnSpc>
        <a:spcBef>
          <a:spcPts val="0"/>
        </a:spcBef>
        <a:spcAft>
          <a:spcPts val="0"/>
        </a:spcAft>
        <a:buClrTx/>
        <a:buSzPct val="100000"/>
        <a:buFontTx/>
        <a:buChar char="–"/>
        <a:tabLst/>
        <a:defRPr sz="1800" b="0" i="0" u="none" strike="noStrike" cap="none" spc="0" baseline="0">
          <a:solidFill>
            <a:schemeClr val="tx1"/>
          </a:solidFill>
          <a:uFillTx/>
          <a:latin typeface="+mj-lt"/>
          <a:ea typeface="+mj-ea"/>
          <a:cs typeface="+mj-cs"/>
          <a:sym typeface="IBM Plex Sans Light"/>
        </a:defRPr>
      </a:lvl2pPr>
      <a:lvl3pPr marL="329114" marR="0" indent="-164557" algn="l" defTabSz="1218940" rtl="0" eaLnBrk="1" latinLnBrk="0" hangingPunct="1">
        <a:lnSpc>
          <a:spcPct val="110000"/>
        </a:lnSpc>
        <a:spcBef>
          <a:spcPts val="0"/>
        </a:spcBef>
        <a:spcAft>
          <a:spcPts val="0"/>
        </a:spcAft>
        <a:buClrTx/>
        <a:buSzPct val="100000"/>
        <a:buFontTx/>
        <a:buChar char="•"/>
        <a:tabLst/>
        <a:defRPr sz="1800" b="0" i="0" u="none" strike="noStrike" cap="none" spc="0" baseline="0">
          <a:solidFill>
            <a:schemeClr val="tx1"/>
          </a:solidFill>
          <a:uFillTx/>
          <a:latin typeface="+mj-lt"/>
          <a:ea typeface="+mj-ea"/>
          <a:cs typeface="+mj-cs"/>
          <a:sym typeface="IBM Plex Sans Light"/>
        </a:defRPr>
      </a:lvl3pPr>
      <a:lvl4pPr marL="493670" marR="0" indent="-164557" algn="l" defTabSz="1218940" rtl="0" eaLnBrk="1" latinLnBrk="0" hangingPunct="1">
        <a:lnSpc>
          <a:spcPct val="110000"/>
        </a:lnSpc>
        <a:spcBef>
          <a:spcPts val="0"/>
        </a:spcBef>
        <a:spcAft>
          <a:spcPts val="0"/>
        </a:spcAft>
        <a:buClrTx/>
        <a:buSzPct val="100000"/>
        <a:buFontTx/>
        <a:buChar char="–"/>
        <a:tabLst/>
        <a:defRPr sz="1800" b="0" i="0" u="none" strike="noStrike" cap="none" spc="0" baseline="0">
          <a:solidFill>
            <a:schemeClr val="tx1"/>
          </a:solidFill>
          <a:uFillTx/>
          <a:latin typeface="+mj-lt"/>
          <a:ea typeface="+mj-ea"/>
          <a:cs typeface="+mj-cs"/>
          <a:sym typeface="IBM Plex Sans Light"/>
        </a:defRPr>
      </a:lvl4pPr>
      <a:lvl5pPr marL="571379" marR="0" indent="-228552" algn="l" defTabSz="1218940" rtl="0" eaLnBrk="1" latinLnBrk="0" hangingPunct="1">
        <a:lnSpc>
          <a:spcPct val="110000"/>
        </a:lnSpc>
        <a:spcBef>
          <a:spcPts val="1451"/>
        </a:spcBef>
        <a:spcAft>
          <a:spcPts val="0"/>
        </a:spcAft>
        <a:buClrTx/>
        <a:buSzPct val="100000"/>
        <a:buFont typeface="Arial" panose="020B0604020202020204" pitchFamily="34" charset="0"/>
        <a:buChar char="•"/>
        <a:tabLst/>
        <a:defRPr sz="1800" b="0" i="0" u="none" strike="noStrike" cap="none" spc="0" baseline="0">
          <a:solidFill>
            <a:srgbClr val="000000"/>
          </a:solidFill>
          <a:uFillTx/>
          <a:latin typeface="+mj-lt"/>
          <a:ea typeface="+mj-ea"/>
          <a:cs typeface="+mj-cs"/>
          <a:sym typeface="IBM Plex Sans Light"/>
        </a:defRPr>
      </a:lvl5pPr>
      <a:lvl6pPr marL="921336" marR="0" indent="-194463" algn="l" defTabSz="1218940" rtl="0" eaLnBrk="1" latinLnBrk="0" hangingPunct="1">
        <a:lnSpc>
          <a:spcPct val="100000"/>
        </a:lnSpc>
        <a:spcBef>
          <a:spcPts val="1451"/>
        </a:spcBef>
        <a:spcAft>
          <a:spcPts val="0"/>
        </a:spcAft>
        <a:buClrTx/>
        <a:buSzPct val="100000"/>
        <a:buFontTx/>
        <a:buChar char="»"/>
        <a:tabLst/>
        <a:defRPr sz="1800" b="0" i="0" u="none" strike="noStrike" cap="none" spc="0" baseline="0">
          <a:solidFill>
            <a:srgbClr val="000000"/>
          </a:solidFill>
          <a:uFillTx/>
          <a:latin typeface="+mj-lt"/>
          <a:ea typeface="+mj-ea"/>
          <a:cs typeface="+mj-cs"/>
          <a:sym typeface="IBM Plex Sans Light"/>
        </a:defRPr>
      </a:lvl6pPr>
      <a:lvl7pPr marL="1102582" marR="0" indent="-194463" algn="l" defTabSz="1218940" rtl="0" eaLnBrk="1" latinLnBrk="0" hangingPunct="1">
        <a:lnSpc>
          <a:spcPct val="100000"/>
        </a:lnSpc>
        <a:spcBef>
          <a:spcPts val="1451"/>
        </a:spcBef>
        <a:spcAft>
          <a:spcPts val="0"/>
        </a:spcAft>
        <a:buClrTx/>
        <a:buSzPct val="100000"/>
        <a:buFontTx/>
        <a:buChar char="»"/>
        <a:tabLst/>
        <a:defRPr sz="1800" b="0" i="0" u="none" strike="noStrike" cap="none" spc="0" baseline="0">
          <a:solidFill>
            <a:srgbClr val="000000"/>
          </a:solidFill>
          <a:uFillTx/>
          <a:latin typeface="+mj-lt"/>
          <a:ea typeface="+mj-ea"/>
          <a:cs typeface="+mj-cs"/>
          <a:sym typeface="IBM Plex Sans Light"/>
        </a:defRPr>
      </a:lvl7pPr>
      <a:lvl8pPr marL="1283827" marR="0" indent="-194463" algn="l" defTabSz="1218940" rtl="0" eaLnBrk="1" latinLnBrk="0" hangingPunct="1">
        <a:lnSpc>
          <a:spcPct val="100000"/>
        </a:lnSpc>
        <a:spcBef>
          <a:spcPts val="1451"/>
        </a:spcBef>
        <a:spcAft>
          <a:spcPts val="0"/>
        </a:spcAft>
        <a:buClrTx/>
        <a:buSzPct val="100000"/>
        <a:buFontTx/>
        <a:buChar char="»"/>
        <a:tabLst/>
        <a:defRPr sz="1800" b="0" i="0" u="none" strike="noStrike" cap="none" spc="0" baseline="0">
          <a:solidFill>
            <a:srgbClr val="000000"/>
          </a:solidFill>
          <a:uFillTx/>
          <a:latin typeface="+mj-lt"/>
          <a:ea typeface="+mj-ea"/>
          <a:cs typeface="+mj-cs"/>
          <a:sym typeface="IBM Plex Sans Light"/>
        </a:defRPr>
      </a:lvl8pPr>
      <a:lvl9pPr marL="1465073" marR="0" indent="-194463" algn="l" defTabSz="1218940" rtl="0" eaLnBrk="1" latinLnBrk="0" hangingPunct="1">
        <a:lnSpc>
          <a:spcPct val="100000"/>
        </a:lnSpc>
        <a:spcBef>
          <a:spcPts val="1451"/>
        </a:spcBef>
        <a:spcAft>
          <a:spcPts val="0"/>
        </a:spcAft>
        <a:buClrTx/>
        <a:buSzPct val="100000"/>
        <a:buFontTx/>
        <a:buChar char="»"/>
        <a:tabLst/>
        <a:defRPr sz="1800" b="0" i="0" u="none" strike="noStrike" cap="none" spc="0" baseline="0">
          <a:solidFill>
            <a:srgbClr val="000000"/>
          </a:solidFill>
          <a:uFillTx/>
          <a:latin typeface="+mj-lt"/>
          <a:ea typeface="+mj-ea"/>
          <a:cs typeface="+mj-cs"/>
          <a:sym typeface="IBM Plex Sans Light"/>
        </a:defRPr>
      </a:lvl9pPr>
    </p:bodyStyle>
    <p:otherStyle>
      <a:lvl1pPr marL="0" marR="0" indent="0" algn="r" defTabSz="914450" rtl="0" eaLnBrk="1" latinLnBrk="0" hangingPunct="1">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IBM Plex Sans"/>
        </a:defRPr>
      </a:lvl1pPr>
      <a:lvl2pPr marL="0" marR="0" indent="171460" algn="r" defTabSz="914450" rtl="0" eaLnBrk="1" latinLnBrk="0" hangingPunct="1">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IBM Plex Sans"/>
        </a:defRPr>
      </a:lvl2pPr>
      <a:lvl3pPr marL="0" marR="0" indent="342918" algn="r" defTabSz="914450" rtl="0" eaLnBrk="1" latinLnBrk="0" hangingPunct="1">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IBM Plex Sans"/>
        </a:defRPr>
      </a:lvl3pPr>
      <a:lvl4pPr marL="0" marR="0" indent="514378" algn="r" defTabSz="914450" rtl="0" eaLnBrk="1" latinLnBrk="0" hangingPunct="1">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IBM Plex Sans"/>
        </a:defRPr>
      </a:lvl4pPr>
      <a:lvl5pPr marL="0" marR="0" indent="685838" algn="r" defTabSz="914450" rtl="0" eaLnBrk="1" latinLnBrk="0" hangingPunct="1">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IBM Plex Sans"/>
        </a:defRPr>
      </a:lvl5pPr>
      <a:lvl6pPr marL="0" marR="0" indent="857297" algn="r" defTabSz="914450" rtl="0" eaLnBrk="1" latinLnBrk="0" hangingPunct="1">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IBM Plex Sans"/>
        </a:defRPr>
      </a:lvl6pPr>
      <a:lvl7pPr marL="0" marR="0" indent="1028757" algn="r" defTabSz="914450" rtl="0" eaLnBrk="1" latinLnBrk="0" hangingPunct="1">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IBM Plex Sans"/>
        </a:defRPr>
      </a:lvl7pPr>
      <a:lvl8pPr marL="0" marR="0" indent="1200215" algn="r" defTabSz="914450" rtl="0" eaLnBrk="1" latinLnBrk="0" hangingPunct="1">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IBM Plex Sans"/>
        </a:defRPr>
      </a:lvl8pPr>
      <a:lvl9pPr marL="0" marR="0" indent="1371674" algn="r" defTabSz="914450" rtl="0" eaLnBrk="1" latinLnBrk="0" hangingPunct="1">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IBM Plex Sans"/>
        </a:defRPr>
      </a:lvl9pPr>
    </p:otherStyle>
  </p:txStyles>
  <p:extLst>
    <p:ext uri="{27BBF7A9-308A-43DC-89C8-2F10F3537804}">
      <p15:sldGuideLst xmlns:p15="http://schemas.microsoft.com/office/powerpoint/2012/main">
        <p15:guide id="1" orient="horz" pos="1620">
          <p15:clr>
            <a:srgbClr val="0F62FE"/>
          </p15:clr>
        </p15:guide>
        <p15:guide id="3" pos="136">
          <p15:clr>
            <a:srgbClr val="EE5396"/>
          </p15:clr>
        </p15:guide>
        <p15:guide id="4" pos="1440">
          <p15:clr>
            <a:srgbClr val="0F62FE"/>
          </p15:clr>
        </p15:guide>
        <p15:guide id="5" pos="718">
          <p15:clr>
            <a:srgbClr val="EE5396"/>
          </p15:clr>
        </p15:guide>
        <p15:guide id="6" pos="2158">
          <p15:clr>
            <a:srgbClr val="EE5396"/>
          </p15:clr>
        </p15:guide>
        <p15:guide id="7" pos="2744">
          <p15:clr>
            <a:srgbClr val="EE5396"/>
          </p15:clr>
        </p15:guide>
        <p15:guide id="8" pos="3015">
          <p15:clr>
            <a:srgbClr val="EE5396"/>
          </p15:clr>
        </p15:guide>
        <p15:guide id="9" pos="1575">
          <p15:clr>
            <a:srgbClr val="EE5396"/>
          </p15:clr>
        </p15:guide>
        <p15:guide id="10" pos="1305">
          <p15:clr>
            <a:srgbClr val="EE5396"/>
          </p15:clr>
        </p15:guide>
        <p15:guide id="11" pos="3597">
          <p15:clr>
            <a:srgbClr val="EE5396"/>
          </p15:clr>
        </p15:guide>
        <p15:guide id="13" pos="4184">
          <p15:clr>
            <a:srgbClr val="EE5396"/>
          </p15:clr>
        </p15:guide>
        <p15:guide id="14" pos="4454">
          <p15:clr>
            <a:srgbClr val="EE5396"/>
          </p15:clr>
        </p15:guide>
        <p15:guide id="15" pos="5039">
          <p15:clr>
            <a:srgbClr val="EE5396"/>
          </p15:clr>
        </p15:guide>
        <p15:guide id="16" pos="5622">
          <p15:clr>
            <a:srgbClr val="EE5396"/>
          </p15:clr>
        </p15:guide>
        <p15:guide id="17" orient="horz" pos="810">
          <p15:clr>
            <a:srgbClr val="0F62FE"/>
          </p15:clr>
        </p15:guide>
        <p15:guide id="19" orient="horz" pos="1215">
          <p15:clr>
            <a:srgbClr val="EE5396"/>
          </p15:clr>
        </p15:guide>
        <p15:guide id="20" orient="horz" pos="405">
          <p15:clr>
            <a:srgbClr val="EE5396"/>
          </p15:clr>
        </p15:guide>
        <p15:guide id="21" orient="horz" pos="137">
          <p15:clr>
            <a:srgbClr val="EE5396"/>
          </p15:clr>
        </p15:guide>
        <p15:guide id="22" orient="horz" pos="2025">
          <p15:clr>
            <a:srgbClr val="EE5396"/>
          </p15:clr>
        </p15:guide>
        <p15:guide id="24" orient="horz" pos="2834">
          <p15:clr>
            <a:srgbClr val="EE5396"/>
          </p15:clr>
        </p15:guide>
        <p15:guide id="25" orient="horz" pos="3102">
          <p15:clr>
            <a:srgbClr val="EE5396"/>
          </p15:clr>
        </p15:guide>
        <p15:guide id="26" pos="2880">
          <p15:clr>
            <a:srgbClr val="0F62FE"/>
          </p15:clr>
        </p15:guide>
        <p15:guide id="27" pos="4319">
          <p15:clr>
            <a:srgbClr val="0F62FE"/>
          </p15:clr>
        </p15:guide>
        <p15:guide id="28" orient="horz" pos="2430">
          <p15:clr>
            <a:srgbClr val="0F62FE"/>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47" name="Slide Number"/>
          <p:cNvSpPr txBox="1">
            <a:spLocks noGrp="1"/>
          </p:cNvSpPr>
          <p:nvPr>
            <p:ph type="sldNum" sz="quarter" idx="2"/>
          </p:nvPr>
        </p:nvSpPr>
        <p:spPr>
          <a:xfrm>
            <a:off x="11769265" y="6469507"/>
            <a:ext cx="135436" cy="123111"/>
          </a:xfrm>
          <a:prstGeom prst="rect">
            <a:avLst/>
          </a:prstGeom>
          <a:ln w="12700">
            <a:miter lim="400000"/>
          </a:ln>
        </p:spPr>
        <p:txBody>
          <a:bodyPr wrap="none" lIns="0" tIns="0" rIns="0" bIns="0" anchor="b" anchorCtr="0">
            <a:spAutoFit/>
          </a:bodyPr>
          <a:lstStyle>
            <a:lvl1pPr algn="r">
              <a:defRPr sz="800" b="0" i="0">
                <a:solidFill>
                  <a:schemeClr val="tx1"/>
                </a:solidFill>
                <a:latin typeface="IBM Plex Sans Light" panose="020B04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48" name="Title Text"/>
          <p:cNvSpPr txBox="1">
            <a:spLocks noGrp="1"/>
          </p:cNvSpPr>
          <p:nvPr>
            <p:ph type="title"/>
          </p:nvPr>
        </p:nvSpPr>
        <p:spPr>
          <a:xfrm>
            <a:off x="287999" y="288036"/>
            <a:ext cx="11293592" cy="13255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p>
            <a:r>
              <a:rPr dirty="0"/>
              <a:t>Title Text</a:t>
            </a:r>
          </a:p>
        </p:txBody>
      </p:sp>
      <p:sp>
        <p:nvSpPr>
          <p:cNvPr id="49" name="Body Level One…"/>
          <p:cNvSpPr txBox="1">
            <a:spLocks noGrp="1"/>
          </p:cNvSpPr>
          <p:nvPr>
            <p:ph type="body" idx="1"/>
          </p:nvPr>
        </p:nvSpPr>
        <p:spPr>
          <a:xfrm>
            <a:off x="287300" y="1663700"/>
            <a:ext cx="11293592" cy="43346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p>
            <a:r>
              <a:rPr dirty="0"/>
              <a:t>Body Level One</a:t>
            </a:r>
          </a:p>
          <a:p>
            <a:pPr lvl="1"/>
            <a:r>
              <a:rPr dirty="0"/>
              <a:t>Body Level Two</a:t>
            </a:r>
            <a:endParaRPr lang="en-CA" dirty="0"/>
          </a:p>
          <a:p>
            <a:pPr lvl="2"/>
            <a:r>
              <a:rPr lang="en-CA" dirty="0"/>
              <a:t>Body Level Three</a:t>
            </a:r>
          </a:p>
          <a:p>
            <a:pPr lvl="3"/>
            <a:r>
              <a:rPr lang="en-CA" dirty="0"/>
              <a:t>Body Level Four</a:t>
            </a:r>
          </a:p>
        </p:txBody>
      </p:sp>
      <p:sp>
        <p:nvSpPr>
          <p:cNvPr id="2" name="Footer Placeholder 1">
            <a:extLst>
              <a:ext uri="{FF2B5EF4-FFF2-40B4-BE49-F238E27FC236}">
                <a16:creationId xmlns:a16="http://schemas.microsoft.com/office/drawing/2014/main" id="{59EB465A-FE7F-6B71-D716-1673174BBF59}"/>
              </a:ext>
            </a:extLst>
          </p:cNvPr>
          <p:cNvSpPr>
            <a:spLocks noGrp="1"/>
          </p:cNvSpPr>
          <p:nvPr>
            <p:ph type="ftr" sz="quarter" idx="3"/>
          </p:nvPr>
        </p:nvSpPr>
        <p:spPr>
          <a:xfrm>
            <a:off x="284125" y="6402118"/>
            <a:ext cx="2477765" cy="190500"/>
          </a:xfrm>
          <a:prstGeom prst="rect">
            <a:avLst/>
          </a:prstGeom>
        </p:spPr>
        <p:txBody>
          <a:bodyPr vert="horz" lIns="0" tIns="0" rIns="0" bIns="0" rtlCol="0" anchor="b"/>
          <a:lstStyle>
            <a:lvl1pPr algn="l">
              <a:defRPr sz="800" b="0" i="0">
                <a:solidFill>
                  <a:schemeClr val="tx1"/>
                </a:solidFill>
                <a:latin typeface="IBM Plex Sans Light" panose="020B0403050203000203" pitchFamily="34" charset="0"/>
              </a:defRPr>
            </a:lvl1pPr>
          </a:lstStyle>
          <a:p>
            <a:endParaRPr lang="en-US" dirty="0"/>
          </a:p>
        </p:txBody>
      </p:sp>
    </p:spTree>
    <p:extLst>
      <p:ext uri="{BB962C8B-B14F-4D97-AF65-F5344CB8AC3E}">
        <p14:creationId xmlns:p14="http://schemas.microsoft.com/office/powerpoint/2010/main" val="4229045154"/>
      </p:ext>
    </p:extLst>
  </p:cSld>
  <p:clrMap bg1="dk1" tx1="lt1" bg2="dk2" tx2="lt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17" r:id="rId11"/>
    <p:sldLayoutId id="2147483818" r:id="rId12"/>
    <p:sldLayoutId id="2147483819" r:id="rId13"/>
    <p:sldLayoutId id="2147483820" r:id="rId14"/>
    <p:sldLayoutId id="2147483821" r:id="rId15"/>
    <p:sldLayoutId id="2147483822" r:id="rId16"/>
    <p:sldLayoutId id="2147483823" r:id="rId17"/>
    <p:sldLayoutId id="2147483824" r:id="rId18"/>
    <p:sldLayoutId id="2147483825" r:id="rId19"/>
    <p:sldLayoutId id="2147483826" r:id="rId20"/>
    <p:sldLayoutId id="2147483827" r:id="rId21"/>
    <p:sldLayoutId id="2147483828" r:id="rId22"/>
    <p:sldLayoutId id="2147483829" r:id="rId23"/>
    <p:sldLayoutId id="2147483830" r:id="rId24"/>
    <p:sldLayoutId id="2147483831" r:id="rId25"/>
    <p:sldLayoutId id="2147483832" r:id="rId26"/>
    <p:sldLayoutId id="2147483833" r:id="rId27"/>
    <p:sldLayoutId id="2147483834" r:id="rId28"/>
    <p:sldLayoutId id="2147483835" r:id="rId29"/>
    <p:sldLayoutId id="2147483836" r:id="rId30"/>
    <p:sldLayoutId id="2147483837" r:id="rId31"/>
    <p:sldLayoutId id="2147483838" r:id="rId32"/>
    <p:sldLayoutId id="2147483839" r:id="rId33"/>
    <p:sldLayoutId id="2147483840" r:id="rId34"/>
    <p:sldLayoutId id="2147483841" r:id="rId35"/>
    <p:sldLayoutId id="2147483842" r:id="rId36"/>
    <p:sldLayoutId id="2147483843" r:id="rId37"/>
    <p:sldLayoutId id="2147483844" r:id="rId38"/>
    <p:sldLayoutId id="2147483845" r:id="rId39"/>
    <p:sldLayoutId id="2147483846" r:id="rId40"/>
    <p:sldLayoutId id="2147483847" r:id="rId41"/>
    <p:sldLayoutId id="2147483848" r:id="rId42"/>
    <p:sldLayoutId id="2147483849" r:id="rId43"/>
    <p:sldLayoutId id="2147483850" r:id="rId44"/>
    <p:sldLayoutId id="2147483851" r:id="rId45"/>
    <p:sldLayoutId id="2147483852" r:id="rId46"/>
    <p:sldLayoutId id="2147483853" r:id="rId47"/>
    <p:sldLayoutId id="2147483854" r:id="rId48"/>
    <p:sldLayoutId id="2147483855" r:id="rId49"/>
    <p:sldLayoutId id="2147483856" r:id="rId50"/>
    <p:sldLayoutId id="2147483857" r:id="rId51"/>
  </p:sldLayoutIdLst>
  <p:transition spd="med"/>
  <p:hf sldNum="0" hdr="0" ftr="0" dt="0"/>
  <p:txStyles>
    <p:titleStyle>
      <a:lvl1pPr marL="0" marR="0" indent="0" algn="l" defTabSz="1219170" rtl="0" eaLnBrk="1" latinLnBrk="0" hangingPunct="1">
        <a:lnSpc>
          <a:spcPct val="100000"/>
        </a:lnSpc>
        <a:spcBef>
          <a:spcPts val="0"/>
        </a:spcBef>
        <a:spcAft>
          <a:spcPts val="0"/>
        </a:spcAft>
        <a:buClrTx/>
        <a:buSzTx/>
        <a:buFontTx/>
        <a:buNone/>
        <a:tabLst/>
        <a:defRPr sz="3200" b="0" i="0" u="none" strike="noStrike" cap="none" spc="0" baseline="0">
          <a:solidFill>
            <a:schemeClr val="tx2"/>
          </a:solidFill>
          <a:uFillTx/>
          <a:latin typeface="IBM Plex Sans Light" panose="020B0403050203000203" pitchFamily="34" charset="0"/>
          <a:ea typeface="+mj-ea"/>
          <a:cs typeface="+mj-cs"/>
          <a:sym typeface="IBM Plex Sans Light"/>
        </a:defRPr>
      </a:lvl1pPr>
      <a:lvl2pPr marL="0" marR="0" indent="0" algn="l" defTabSz="1219170" rtl="0" eaLnBrk="1" latinLnBrk="0" hangingPunct="1">
        <a:lnSpc>
          <a:spcPct val="90000"/>
        </a:lnSpc>
        <a:spcBef>
          <a:spcPts val="0"/>
        </a:spcBef>
        <a:spcAft>
          <a:spcPts val="0"/>
        </a:spcAft>
        <a:buClrTx/>
        <a:buSzTx/>
        <a:buFontTx/>
        <a:buNone/>
        <a:tabLst/>
        <a:defRPr sz="3200" b="0" i="0" u="none" strike="noStrike" cap="none" spc="0" baseline="0">
          <a:solidFill>
            <a:srgbClr val="000000"/>
          </a:solidFill>
          <a:uFillTx/>
          <a:latin typeface="+mj-lt"/>
          <a:ea typeface="+mj-ea"/>
          <a:cs typeface="+mj-cs"/>
          <a:sym typeface="IBM Plex Sans Light"/>
        </a:defRPr>
      </a:lvl2pPr>
      <a:lvl3pPr marL="0" marR="0" indent="0" algn="l" defTabSz="1219170" rtl="0" eaLnBrk="1" latinLnBrk="0" hangingPunct="1">
        <a:lnSpc>
          <a:spcPct val="90000"/>
        </a:lnSpc>
        <a:spcBef>
          <a:spcPts val="0"/>
        </a:spcBef>
        <a:spcAft>
          <a:spcPts val="0"/>
        </a:spcAft>
        <a:buClrTx/>
        <a:buSzTx/>
        <a:buFontTx/>
        <a:buNone/>
        <a:tabLst/>
        <a:defRPr sz="3200" b="0" i="0" u="none" strike="noStrike" cap="none" spc="0" baseline="0">
          <a:solidFill>
            <a:srgbClr val="000000"/>
          </a:solidFill>
          <a:uFillTx/>
          <a:latin typeface="+mj-lt"/>
          <a:ea typeface="+mj-ea"/>
          <a:cs typeface="+mj-cs"/>
          <a:sym typeface="IBM Plex Sans Light"/>
        </a:defRPr>
      </a:lvl3pPr>
      <a:lvl4pPr marL="0" marR="0" indent="0" algn="l" defTabSz="1219170" rtl="0" eaLnBrk="1" latinLnBrk="0" hangingPunct="1">
        <a:lnSpc>
          <a:spcPct val="90000"/>
        </a:lnSpc>
        <a:spcBef>
          <a:spcPts val="0"/>
        </a:spcBef>
        <a:spcAft>
          <a:spcPts val="0"/>
        </a:spcAft>
        <a:buClrTx/>
        <a:buSzTx/>
        <a:buFontTx/>
        <a:buNone/>
        <a:tabLst/>
        <a:defRPr sz="3200" b="0" i="0" u="none" strike="noStrike" cap="none" spc="0" baseline="0">
          <a:solidFill>
            <a:srgbClr val="000000"/>
          </a:solidFill>
          <a:uFillTx/>
          <a:latin typeface="+mj-lt"/>
          <a:ea typeface="+mj-ea"/>
          <a:cs typeface="+mj-cs"/>
          <a:sym typeface="IBM Plex Sans Light"/>
        </a:defRPr>
      </a:lvl4pPr>
      <a:lvl5pPr marL="0" marR="0" indent="0" algn="l" defTabSz="1219170" rtl="0" eaLnBrk="1" latinLnBrk="0" hangingPunct="1">
        <a:lnSpc>
          <a:spcPct val="90000"/>
        </a:lnSpc>
        <a:spcBef>
          <a:spcPts val="0"/>
        </a:spcBef>
        <a:spcAft>
          <a:spcPts val="0"/>
        </a:spcAft>
        <a:buClrTx/>
        <a:buSzTx/>
        <a:buFontTx/>
        <a:buNone/>
        <a:tabLst/>
        <a:defRPr sz="3200" b="0" i="0" u="none" strike="noStrike" cap="none" spc="0" baseline="0">
          <a:solidFill>
            <a:srgbClr val="000000"/>
          </a:solidFill>
          <a:uFillTx/>
          <a:latin typeface="+mj-lt"/>
          <a:ea typeface="+mj-ea"/>
          <a:cs typeface="+mj-cs"/>
          <a:sym typeface="IBM Plex Sans Light"/>
        </a:defRPr>
      </a:lvl5pPr>
      <a:lvl6pPr marL="0" marR="0" indent="181279" algn="l" defTabSz="1219170" rtl="0" eaLnBrk="1" latinLnBrk="0" hangingPunct="1">
        <a:lnSpc>
          <a:spcPct val="90000"/>
        </a:lnSpc>
        <a:spcBef>
          <a:spcPts val="0"/>
        </a:spcBef>
        <a:spcAft>
          <a:spcPts val="0"/>
        </a:spcAft>
        <a:buClrTx/>
        <a:buSzTx/>
        <a:buFontTx/>
        <a:buNone/>
        <a:tabLst/>
        <a:defRPr sz="3200" b="0" i="0" u="none" strike="noStrike" cap="none" spc="0" baseline="0">
          <a:solidFill>
            <a:srgbClr val="000000"/>
          </a:solidFill>
          <a:uFillTx/>
          <a:latin typeface="+mj-lt"/>
          <a:ea typeface="+mj-ea"/>
          <a:cs typeface="+mj-cs"/>
          <a:sym typeface="IBM Plex Sans Light"/>
        </a:defRPr>
      </a:lvl6pPr>
      <a:lvl7pPr marL="0" marR="0" indent="362560" algn="l" defTabSz="1219170" rtl="0" eaLnBrk="1" latinLnBrk="0" hangingPunct="1">
        <a:lnSpc>
          <a:spcPct val="90000"/>
        </a:lnSpc>
        <a:spcBef>
          <a:spcPts val="0"/>
        </a:spcBef>
        <a:spcAft>
          <a:spcPts val="0"/>
        </a:spcAft>
        <a:buClrTx/>
        <a:buSzTx/>
        <a:buFontTx/>
        <a:buNone/>
        <a:tabLst/>
        <a:defRPr sz="3200" b="0" i="0" u="none" strike="noStrike" cap="none" spc="0" baseline="0">
          <a:solidFill>
            <a:srgbClr val="000000"/>
          </a:solidFill>
          <a:uFillTx/>
          <a:latin typeface="+mj-lt"/>
          <a:ea typeface="+mj-ea"/>
          <a:cs typeface="+mj-cs"/>
          <a:sym typeface="IBM Plex Sans Light"/>
        </a:defRPr>
      </a:lvl7pPr>
      <a:lvl8pPr marL="0" marR="0" indent="543840" algn="l" defTabSz="1219170" rtl="0" eaLnBrk="1" latinLnBrk="0" hangingPunct="1">
        <a:lnSpc>
          <a:spcPct val="90000"/>
        </a:lnSpc>
        <a:spcBef>
          <a:spcPts val="0"/>
        </a:spcBef>
        <a:spcAft>
          <a:spcPts val="0"/>
        </a:spcAft>
        <a:buClrTx/>
        <a:buSzTx/>
        <a:buFontTx/>
        <a:buNone/>
        <a:tabLst/>
        <a:defRPr sz="3200" b="0" i="0" u="none" strike="noStrike" cap="none" spc="0" baseline="0">
          <a:solidFill>
            <a:srgbClr val="000000"/>
          </a:solidFill>
          <a:uFillTx/>
          <a:latin typeface="+mj-lt"/>
          <a:ea typeface="+mj-ea"/>
          <a:cs typeface="+mj-cs"/>
          <a:sym typeface="IBM Plex Sans Light"/>
        </a:defRPr>
      </a:lvl8pPr>
      <a:lvl9pPr marL="0" marR="0" indent="725121" algn="l" defTabSz="1219170" rtl="0" eaLnBrk="1" latinLnBrk="0" hangingPunct="1">
        <a:lnSpc>
          <a:spcPct val="90000"/>
        </a:lnSpc>
        <a:spcBef>
          <a:spcPts val="0"/>
        </a:spcBef>
        <a:spcAft>
          <a:spcPts val="0"/>
        </a:spcAft>
        <a:buClrTx/>
        <a:buSzTx/>
        <a:buFontTx/>
        <a:buNone/>
        <a:tabLst/>
        <a:defRPr sz="3200" b="0" i="0" u="none" strike="noStrike" cap="none" spc="0" baseline="0">
          <a:solidFill>
            <a:srgbClr val="000000"/>
          </a:solidFill>
          <a:uFillTx/>
          <a:latin typeface="+mj-lt"/>
          <a:ea typeface="+mj-ea"/>
          <a:cs typeface="+mj-cs"/>
          <a:sym typeface="IBM Plex Sans Light"/>
        </a:defRPr>
      </a:lvl9pPr>
    </p:titleStyle>
    <p:bodyStyle>
      <a:lvl1pPr marL="0" marR="0" indent="0" algn="l" defTabSz="1219170" rtl="0" eaLnBrk="1" latinLnBrk="0" hangingPunct="1">
        <a:lnSpc>
          <a:spcPct val="100000"/>
        </a:lnSpc>
        <a:spcBef>
          <a:spcPts val="0"/>
        </a:spcBef>
        <a:spcAft>
          <a:spcPts val="0"/>
        </a:spcAft>
        <a:buClr>
          <a:schemeClr val="tx1"/>
        </a:buClr>
        <a:buSzTx/>
        <a:buFont typeface="Arial" panose="020B0604020202020204" pitchFamily="34" charset="0"/>
        <a:buNone/>
        <a:tabLst/>
        <a:defRPr sz="1800" b="0" i="0" u="none" strike="noStrike" cap="none" spc="0" baseline="0">
          <a:solidFill>
            <a:schemeClr val="tx1"/>
          </a:solidFill>
          <a:uFillTx/>
          <a:latin typeface="IBM Plex Sans Light" panose="020B0403050203000203" pitchFamily="34" charset="0"/>
          <a:ea typeface="+mj-ea"/>
          <a:cs typeface="+mj-cs"/>
          <a:sym typeface="IBM Plex Sans Light"/>
        </a:defRPr>
      </a:lvl1pPr>
      <a:lvl2pPr marL="163796" marR="0" indent="-163796" algn="l" defTabSz="1219170" rtl="0" eaLnBrk="1" latinLnBrk="0" hangingPunct="1">
        <a:lnSpc>
          <a:spcPct val="100000"/>
        </a:lnSpc>
        <a:spcBef>
          <a:spcPts val="0"/>
        </a:spcBef>
        <a:spcAft>
          <a:spcPts val="0"/>
        </a:spcAft>
        <a:buClr>
          <a:schemeClr val="tx1"/>
        </a:buClr>
        <a:buSzPct val="100000"/>
        <a:buFont typeface="Arial" panose="020B0604020202020204" pitchFamily="34" charset="0"/>
        <a:buChar char="•"/>
        <a:tabLst/>
        <a:defRPr sz="1800" b="0" i="0" u="none" strike="noStrike" cap="none" spc="0" baseline="0">
          <a:solidFill>
            <a:schemeClr val="tx1"/>
          </a:solidFill>
          <a:uFillTx/>
          <a:latin typeface="IBM Plex Sans Light" panose="020B0403050203000203" pitchFamily="34" charset="0"/>
          <a:ea typeface="+mj-ea"/>
          <a:cs typeface="+mj-cs"/>
          <a:sym typeface="IBM Plex Sans Light"/>
        </a:defRPr>
      </a:lvl2pPr>
      <a:lvl3pPr marL="329392" marR="0" indent="-163796" algn="l" defTabSz="1219170" rtl="0" eaLnBrk="1" latinLnBrk="0" hangingPunct="1">
        <a:lnSpc>
          <a:spcPct val="100000"/>
        </a:lnSpc>
        <a:spcBef>
          <a:spcPts val="0"/>
        </a:spcBef>
        <a:spcAft>
          <a:spcPts val="0"/>
        </a:spcAft>
        <a:buClr>
          <a:schemeClr val="tx1"/>
        </a:buClr>
        <a:buSzPct val="100000"/>
        <a:buFont typeface="Arial" panose="020B0604020202020204" pitchFamily="34" charset="0"/>
        <a:buChar char="•"/>
        <a:tabLst/>
        <a:defRPr sz="1800" b="0" i="0" u="none" strike="noStrike" cap="none" spc="0" baseline="0">
          <a:solidFill>
            <a:schemeClr val="tx1"/>
          </a:solidFill>
          <a:uFillTx/>
          <a:latin typeface="IBM Plex Sans Light" panose="020B0403050203000203" pitchFamily="34" charset="0"/>
          <a:ea typeface="+mj-ea"/>
          <a:cs typeface="+mj-cs"/>
          <a:sym typeface="IBM Plex Sans Light"/>
        </a:defRPr>
      </a:lvl3pPr>
      <a:lvl4pPr marL="493188" marR="0" indent="-163796" algn="l" defTabSz="1219170" rtl="0" eaLnBrk="1" latinLnBrk="0" hangingPunct="1">
        <a:lnSpc>
          <a:spcPct val="100000"/>
        </a:lnSpc>
        <a:spcBef>
          <a:spcPts val="0"/>
        </a:spcBef>
        <a:spcAft>
          <a:spcPts val="0"/>
        </a:spcAft>
        <a:buClr>
          <a:schemeClr val="tx1"/>
        </a:buClr>
        <a:buSzPct val="100000"/>
        <a:buFont typeface="Arial" panose="020B0604020202020204" pitchFamily="34" charset="0"/>
        <a:buChar char="•"/>
        <a:tabLst/>
        <a:defRPr sz="1800" b="0" i="0" u="none" strike="noStrike" cap="none" spc="0" baseline="0">
          <a:solidFill>
            <a:schemeClr val="tx1"/>
          </a:solidFill>
          <a:uFillTx/>
          <a:latin typeface="IBM Plex Sans Light" panose="020B0403050203000203" pitchFamily="34" charset="0"/>
          <a:ea typeface="+mj-ea"/>
          <a:cs typeface="+mj-cs"/>
          <a:sym typeface="IBM Plex Sans Light"/>
        </a:defRPr>
      </a:lvl4pPr>
      <a:lvl5pPr marL="342891" marR="0" indent="0" algn="l" defTabSz="1219170" rtl="0" eaLnBrk="1" latinLnBrk="0" hangingPunct="1">
        <a:lnSpc>
          <a:spcPct val="110000"/>
        </a:lnSpc>
        <a:spcBef>
          <a:spcPts val="1451"/>
        </a:spcBef>
        <a:spcAft>
          <a:spcPts val="0"/>
        </a:spcAft>
        <a:buClrTx/>
        <a:buSzPct val="100000"/>
        <a:buFont typeface="Arial" panose="020B0604020202020204" pitchFamily="34" charset="0"/>
        <a:buNone/>
        <a:tabLst/>
        <a:defRPr sz="1800" b="0" i="0" u="none" strike="noStrike" cap="none" spc="0" baseline="0">
          <a:solidFill>
            <a:srgbClr val="000000"/>
          </a:solidFill>
          <a:uFillTx/>
          <a:latin typeface="+mj-lt"/>
          <a:ea typeface="+mj-ea"/>
          <a:cs typeface="+mj-cs"/>
          <a:sym typeface="IBM Plex Sans Light"/>
        </a:defRPr>
      </a:lvl5pPr>
      <a:lvl6pPr marL="921508" marR="0" indent="-194499" algn="l" defTabSz="1219170" rtl="0" eaLnBrk="1" latinLnBrk="0" hangingPunct="1">
        <a:lnSpc>
          <a:spcPct val="100000"/>
        </a:lnSpc>
        <a:spcBef>
          <a:spcPts val="1451"/>
        </a:spcBef>
        <a:spcAft>
          <a:spcPts val="0"/>
        </a:spcAft>
        <a:buClrTx/>
        <a:buSzPct val="100000"/>
        <a:buFontTx/>
        <a:buChar char="»"/>
        <a:tabLst/>
        <a:defRPr sz="1800" b="0" i="0" u="none" strike="noStrike" cap="none" spc="0" baseline="0">
          <a:solidFill>
            <a:srgbClr val="000000"/>
          </a:solidFill>
          <a:uFillTx/>
          <a:latin typeface="+mj-lt"/>
          <a:ea typeface="+mj-ea"/>
          <a:cs typeface="+mj-cs"/>
          <a:sym typeface="IBM Plex Sans Light"/>
        </a:defRPr>
      </a:lvl6pPr>
      <a:lvl7pPr marL="1102788" marR="0" indent="-194499" algn="l" defTabSz="1219170" rtl="0" eaLnBrk="1" latinLnBrk="0" hangingPunct="1">
        <a:lnSpc>
          <a:spcPct val="100000"/>
        </a:lnSpc>
        <a:spcBef>
          <a:spcPts val="1451"/>
        </a:spcBef>
        <a:spcAft>
          <a:spcPts val="0"/>
        </a:spcAft>
        <a:buClrTx/>
        <a:buSzPct val="100000"/>
        <a:buFontTx/>
        <a:buChar char="»"/>
        <a:tabLst/>
        <a:defRPr sz="1800" b="0" i="0" u="none" strike="noStrike" cap="none" spc="0" baseline="0">
          <a:solidFill>
            <a:srgbClr val="000000"/>
          </a:solidFill>
          <a:uFillTx/>
          <a:latin typeface="+mj-lt"/>
          <a:ea typeface="+mj-ea"/>
          <a:cs typeface="+mj-cs"/>
          <a:sym typeface="IBM Plex Sans Light"/>
        </a:defRPr>
      </a:lvl7pPr>
      <a:lvl8pPr marL="1284068" marR="0" indent="-194499" algn="l" defTabSz="1219170" rtl="0" eaLnBrk="1" latinLnBrk="0" hangingPunct="1">
        <a:lnSpc>
          <a:spcPct val="100000"/>
        </a:lnSpc>
        <a:spcBef>
          <a:spcPts val="1451"/>
        </a:spcBef>
        <a:spcAft>
          <a:spcPts val="0"/>
        </a:spcAft>
        <a:buClrTx/>
        <a:buSzPct val="100000"/>
        <a:buFontTx/>
        <a:buChar char="»"/>
        <a:tabLst/>
        <a:defRPr sz="1800" b="0" i="0" u="none" strike="noStrike" cap="none" spc="0" baseline="0">
          <a:solidFill>
            <a:srgbClr val="000000"/>
          </a:solidFill>
          <a:uFillTx/>
          <a:latin typeface="+mj-lt"/>
          <a:ea typeface="+mj-ea"/>
          <a:cs typeface="+mj-cs"/>
          <a:sym typeface="IBM Plex Sans Light"/>
        </a:defRPr>
      </a:lvl8pPr>
      <a:lvl9pPr marL="1465347" marR="0" indent="-194499" algn="l" defTabSz="1219170" rtl="0" eaLnBrk="1" latinLnBrk="0" hangingPunct="1">
        <a:lnSpc>
          <a:spcPct val="100000"/>
        </a:lnSpc>
        <a:spcBef>
          <a:spcPts val="1451"/>
        </a:spcBef>
        <a:spcAft>
          <a:spcPts val="0"/>
        </a:spcAft>
        <a:buClrTx/>
        <a:buSzPct val="100000"/>
        <a:buFontTx/>
        <a:buChar char="»"/>
        <a:tabLst/>
        <a:defRPr sz="1800" b="0" i="0" u="none" strike="noStrike" cap="none" spc="0" baseline="0">
          <a:solidFill>
            <a:srgbClr val="000000"/>
          </a:solidFill>
          <a:uFillTx/>
          <a:latin typeface="+mj-lt"/>
          <a:ea typeface="+mj-ea"/>
          <a:cs typeface="+mj-cs"/>
          <a:sym typeface="IBM Plex Sans Light"/>
        </a:defRPr>
      </a:lvl9pPr>
    </p:bodyStyle>
    <p:otherStyle>
      <a:lvl1pPr marL="0" marR="0" indent="0" algn="r" defTabSz="914621" rtl="0" eaLnBrk="1" latinLnBrk="0" hangingPunct="1">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IBM Plex Sans"/>
        </a:defRPr>
      </a:lvl1pPr>
      <a:lvl2pPr marL="0" marR="0" indent="171492" algn="r" defTabSz="914621" rtl="0" eaLnBrk="1" latinLnBrk="0" hangingPunct="1">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IBM Plex Sans"/>
        </a:defRPr>
      </a:lvl2pPr>
      <a:lvl3pPr marL="0" marR="0" indent="342982" algn="r" defTabSz="914621" rtl="0" eaLnBrk="1" latinLnBrk="0" hangingPunct="1">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IBM Plex Sans"/>
        </a:defRPr>
      </a:lvl3pPr>
      <a:lvl4pPr marL="0" marR="0" indent="514474" algn="r" defTabSz="914621" rtl="0" eaLnBrk="1" latinLnBrk="0" hangingPunct="1">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IBM Plex Sans"/>
        </a:defRPr>
      </a:lvl4pPr>
      <a:lvl5pPr marL="0" marR="0" indent="685966" algn="r" defTabSz="914621" rtl="0" eaLnBrk="1" latinLnBrk="0" hangingPunct="1">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IBM Plex Sans"/>
        </a:defRPr>
      </a:lvl5pPr>
      <a:lvl6pPr marL="0" marR="0" indent="857457" algn="r" defTabSz="914621" rtl="0" eaLnBrk="1" latinLnBrk="0" hangingPunct="1">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IBM Plex Sans"/>
        </a:defRPr>
      </a:lvl6pPr>
      <a:lvl7pPr marL="0" marR="0" indent="1028949" algn="r" defTabSz="914621" rtl="0" eaLnBrk="1" latinLnBrk="0" hangingPunct="1">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IBM Plex Sans"/>
        </a:defRPr>
      </a:lvl7pPr>
      <a:lvl8pPr marL="0" marR="0" indent="1200441" algn="r" defTabSz="914621" rtl="0" eaLnBrk="1" latinLnBrk="0" hangingPunct="1">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IBM Plex Sans"/>
        </a:defRPr>
      </a:lvl8pPr>
      <a:lvl9pPr marL="0" marR="0" indent="1371931" algn="r" defTabSz="914621" rtl="0" eaLnBrk="1" latinLnBrk="0" hangingPunct="1">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IBM Plex Sans"/>
        </a:defRPr>
      </a:lvl9pPr>
    </p:otherStyle>
  </p:txStyles>
  <p:extLst>
    <p:ext uri="{27BBF7A9-308A-43DC-89C8-2F10F3537804}">
      <p15:sldGuideLst xmlns:p15="http://schemas.microsoft.com/office/powerpoint/2012/main">
        <p15:guide id="1" orient="horz" pos="4320">
          <p15:clr>
            <a:srgbClr val="0F62FE"/>
          </p15:clr>
        </p15:guide>
        <p15:guide id="3" pos="364">
          <p15:clr>
            <a:srgbClr val="EE5396"/>
          </p15:clr>
        </p15:guide>
        <p15:guide id="4" pos="3840">
          <p15:clr>
            <a:srgbClr val="0F62FE"/>
          </p15:clr>
        </p15:guide>
        <p15:guide id="5" pos="1916">
          <p15:clr>
            <a:srgbClr val="EE5396"/>
          </p15:clr>
        </p15:guide>
        <p15:guide id="6" pos="5756">
          <p15:clr>
            <a:srgbClr val="EE5396"/>
          </p15:clr>
        </p15:guide>
        <p15:guide id="7" pos="7319">
          <p15:clr>
            <a:srgbClr val="EE5396"/>
          </p15:clr>
        </p15:guide>
        <p15:guide id="8" pos="8040">
          <p15:clr>
            <a:srgbClr val="EE5396"/>
          </p15:clr>
        </p15:guide>
        <p15:guide id="9" pos="4200">
          <p15:clr>
            <a:srgbClr val="EE5396"/>
          </p15:clr>
        </p15:guide>
        <p15:guide id="10" pos="3480">
          <p15:clr>
            <a:srgbClr val="EE5396"/>
          </p15:clr>
        </p15:guide>
        <p15:guide id="11" pos="9594">
          <p15:clr>
            <a:srgbClr val="EE5396"/>
          </p15:clr>
        </p15:guide>
        <p15:guide id="13" pos="11160">
          <p15:clr>
            <a:srgbClr val="EE5396"/>
          </p15:clr>
        </p15:guide>
        <p15:guide id="14" pos="11880">
          <p15:clr>
            <a:srgbClr val="EE5396"/>
          </p15:clr>
        </p15:guide>
        <p15:guide id="15" pos="13440">
          <p15:clr>
            <a:srgbClr val="EE5396"/>
          </p15:clr>
        </p15:guide>
        <p15:guide id="16" pos="14995">
          <p15:clr>
            <a:srgbClr val="EE5396"/>
          </p15:clr>
        </p15:guide>
        <p15:guide id="17" orient="horz" pos="2160">
          <p15:clr>
            <a:srgbClr val="0F62FE"/>
          </p15:clr>
        </p15:guide>
        <p15:guide id="19" orient="horz" pos="3240">
          <p15:clr>
            <a:srgbClr val="EE5396"/>
          </p15:clr>
        </p15:guide>
        <p15:guide id="20" orient="horz" pos="1080">
          <p15:clr>
            <a:srgbClr val="EE5396"/>
          </p15:clr>
        </p15:guide>
        <p15:guide id="21" orient="horz" pos="364">
          <p15:clr>
            <a:srgbClr val="EE5396"/>
          </p15:clr>
        </p15:guide>
        <p15:guide id="22" orient="horz" pos="5400">
          <p15:clr>
            <a:srgbClr val="EE5396"/>
          </p15:clr>
        </p15:guide>
        <p15:guide id="24" orient="horz" pos="7557">
          <p15:clr>
            <a:srgbClr val="EE5396"/>
          </p15:clr>
        </p15:guide>
        <p15:guide id="25" orient="horz" pos="8273">
          <p15:clr>
            <a:srgbClr val="EE5396"/>
          </p15:clr>
        </p15:guide>
        <p15:guide id="26" pos="7680">
          <p15:clr>
            <a:srgbClr val="0F62FE"/>
          </p15:clr>
        </p15:guide>
        <p15:guide id="27" pos="11520">
          <p15:clr>
            <a:srgbClr val="0F62FE"/>
          </p15:clr>
        </p15:guide>
        <p15:guide id="28" orient="horz" pos="6480">
          <p15:clr>
            <a:srgbClr val="0F62FE"/>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7" name="Slide Number"/>
          <p:cNvSpPr txBox="1">
            <a:spLocks noGrp="1"/>
          </p:cNvSpPr>
          <p:nvPr>
            <p:ph type="sldNum" sz="quarter" idx="2"/>
          </p:nvPr>
        </p:nvSpPr>
        <p:spPr>
          <a:xfrm>
            <a:off x="11767910" y="6469507"/>
            <a:ext cx="136791" cy="123111"/>
          </a:xfrm>
          <a:prstGeom prst="rect">
            <a:avLst/>
          </a:prstGeom>
          <a:ln w="12700">
            <a:miter lim="400000"/>
          </a:ln>
        </p:spPr>
        <p:txBody>
          <a:bodyPr wrap="none" lIns="0" tIns="0" rIns="0" bIns="0" anchor="b" anchorCtr="0">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
        <p:nvSpPr>
          <p:cNvPr id="48" name="Title Text"/>
          <p:cNvSpPr txBox="1">
            <a:spLocks noGrp="1"/>
          </p:cNvSpPr>
          <p:nvPr>
            <p:ph type="title"/>
          </p:nvPr>
        </p:nvSpPr>
        <p:spPr>
          <a:xfrm>
            <a:off x="287999" y="288036"/>
            <a:ext cx="11293592" cy="13255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p>
            <a:r>
              <a:rPr dirty="0"/>
              <a:t>Title Text</a:t>
            </a:r>
          </a:p>
        </p:txBody>
      </p:sp>
      <p:sp>
        <p:nvSpPr>
          <p:cNvPr id="49" name="Body Level One…"/>
          <p:cNvSpPr txBox="1">
            <a:spLocks noGrp="1"/>
          </p:cNvSpPr>
          <p:nvPr>
            <p:ph type="body" idx="1"/>
          </p:nvPr>
        </p:nvSpPr>
        <p:spPr>
          <a:xfrm>
            <a:off x="287300" y="1663700"/>
            <a:ext cx="11293592" cy="43346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p>
            <a:r>
              <a:rPr dirty="0"/>
              <a:t>Body Level One</a:t>
            </a:r>
          </a:p>
          <a:p>
            <a:pPr lvl="1"/>
            <a:r>
              <a:rPr dirty="0"/>
              <a:t>Body Level Two</a:t>
            </a:r>
          </a:p>
          <a:p>
            <a:pPr lvl="2"/>
            <a:r>
              <a:rPr dirty="0"/>
              <a:t>Body Level Three</a:t>
            </a:r>
          </a:p>
          <a:p>
            <a:pPr lvl="3"/>
            <a:r>
              <a:rPr dirty="0"/>
              <a:t>Body Level Four</a:t>
            </a:r>
          </a:p>
        </p:txBody>
      </p:sp>
      <p:sp>
        <p:nvSpPr>
          <p:cNvPr id="4" name="Footer Placeholder 2">
            <a:extLst>
              <a:ext uri="{FF2B5EF4-FFF2-40B4-BE49-F238E27FC236}">
                <a16:creationId xmlns:a16="http://schemas.microsoft.com/office/drawing/2014/main" id="{387E670B-075C-35A0-941D-9BA88E147058}"/>
              </a:ext>
            </a:extLst>
          </p:cNvPr>
          <p:cNvSpPr>
            <a:spLocks noGrp="1"/>
          </p:cNvSpPr>
          <p:nvPr>
            <p:ph type="ftr" sz="quarter" idx="3"/>
          </p:nvPr>
        </p:nvSpPr>
        <p:spPr>
          <a:xfrm>
            <a:off x="245554" y="6448005"/>
            <a:ext cx="2586717" cy="190500"/>
          </a:xfrm>
          <a:prstGeom prst="rect">
            <a:avLst/>
          </a:prstGeom>
        </p:spPr>
        <p:txBody>
          <a:bodyPr/>
          <a:lstStyle>
            <a:lvl1pPr>
              <a:defRPr sz="800" b="0" i="0">
                <a:latin typeface="IBM Plex Sans" panose="020B0503050203000203" pitchFamily="34" charset="0"/>
              </a:defRPr>
            </a:lvl1pPr>
          </a:lstStyle>
          <a:p>
            <a:r>
              <a:rPr lang="en-US" dirty="0"/>
              <a:t>IBM Software | © 2023 IBM Corporation | Confidential</a:t>
            </a:r>
          </a:p>
        </p:txBody>
      </p:sp>
    </p:spTree>
    <p:extLst>
      <p:ext uri="{BB962C8B-B14F-4D97-AF65-F5344CB8AC3E}">
        <p14:creationId xmlns:p14="http://schemas.microsoft.com/office/powerpoint/2010/main" val="3522182866"/>
      </p:ext>
    </p:extLst>
  </p:cSld>
  <p:clrMap bg1="dk1" tx1="lt1" bg2="dk2" tx2="lt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 id="2147483875" r:id="rId17"/>
    <p:sldLayoutId id="2147483876" r:id="rId18"/>
    <p:sldLayoutId id="2147483877" r:id="rId19"/>
    <p:sldLayoutId id="2147483878" r:id="rId20"/>
    <p:sldLayoutId id="2147483879" r:id="rId21"/>
    <p:sldLayoutId id="2147483880" r:id="rId22"/>
    <p:sldLayoutId id="2147483881" r:id="rId23"/>
    <p:sldLayoutId id="2147483882" r:id="rId24"/>
    <p:sldLayoutId id="2147483883" r:id="rId25"/>
    <p:sldLayoutId id="2147483884" r:id="rId26"/>
    <p:sldLayoutId id="2147483885" r:id="rId27"/>
    <p:sldLayoutId id="2147483886" r:id="rId28"/>
    <p:sldLayoutId id="2147483887" r:id="rId29"/>
    <p:sldLayoutId id="2147483888" r:id="rId30"/>
    <p:sldLayoutId id="2147483889" r:id="rId31"/>
    <p:sldLayoutId id="2147483890" r:id="rId32"/>
    <p:sldLayoutId id="2147483891" r:id="rId33"/>
    <p:sldLayoutId id="2147483892" r:id="rId34"/>
    <p:sldLayoutId id="2147483893" r:id="rId35"/>
    <p:sldLayoutId id="2147483894" r:id="rId36"/>
    <p:sldLayoutId id="2147483895" r:id="rId37"/>
    <p:sldLayoutId id="2147483896" r:id="rId38"/>
    <p:sldLayoutId id="2147483897" r:id="rId39"/>
    <p:sldLayoutId id="2147483898" r:id="rId40"/>
    <p:sldLayoutId id="2147483899" r:id="rId41"/>
    <p:sldLayoutId id="2147483900" r:id="rId42"/>
    <p:sldLayoutId id="2147483901" r:id="rId43"/>
    <p:sldLayoutId id="2147483902" r:id="rId44"/>
    <p:sldLayoutId id="2147483903" r:id="rId45"/>
    <p:sldLayoutId id="2147483904" r:id="rId46"/>
    <p:sldLayoutId id="2147483905" r:id="rId47"/>
    <p:sldLayoutId id="2147483906" r:id="rId48"/>
  </p:sldLayoutIdLst>
  <p:transition spd="med"/>
  <p:hf hdr="0" dt="0"/>
  <p:txStyles>
    <p:titleStyle>
      <a:lvl1pPr marL="0" marR="0" indent="0" algn="l" defTabSz="1219170" rtl="0" eaLnBrk="1" latinLnBrk="0" hangingPunct="1">
        <a:lnSpc>
          <a:spcPct val="90000"/>
        </a:lnSpc>
        <a:spcBef>
          <a:spcPts val="0"/>
        </a:spcBef>
        <a:spcAft>
          <a:spcPts val="0"/>
        </a:spcAft>
        <a:buClrTx/>
        <a:buSzTx/>
        <a:buFontTx/>
        <a:buNone/>
        <a:tabLst/>
        <a:defRPr sz="3200" b="0" i="0" u="none" strike="noStrike" cap="none" spc="0" baseline="0">
          <a:solidFill>
            <a:schemeClr val="tx2"/>
          </a:solidFill>
          <a:uFillTx/>
          <a:latin typeface="+mj-lt"/>
          <a:ea typeface="+mj-ea"/>
          <a:cs typeface="+mj-cs"/>
          <a:sym typeface="IBM Plex Sans Light"/>
        </a:defRPr>
      </a:lvl1pPr>
      <a:lvl2pPr marL="0" marR="0" indent="0" algn="l" defTabSz="1219170" rtl="0" eaLnBrk="1" latinLnBrk="0" hangingPunct="1">
        <a:lnSpc>
          <a:spcPct val="90000"/>
        </a:lnSpc>
        <a:spcBef>
          <a:spcPts val="0"/>
        </a:spcBef>
        <a:spcAft>
          <a:spcPts val="0"/>
        </a:spcAft>
        <a:buClrTx/>
        <a:buSzTx/>
        <a:buFontTx/>
        <a:buNone/>
        <a:tabLst/>
        <a:defRPr sz="3200" b="0" i="0" u="none" strike="noStrike" cap="none" spc="0" baseline="0">
          <a:solidFill>
            <a:srgbClr val="000000"/>
          </a:solidFill>
          <a:uFillTx/>
          <a:latin typeface="+mj-lt"/>
          <a:ea typeface="+mj-ea"/>
          <a:cs typeface="+mj-cs"/>
          <a:sym typeface="IBM Plex Sans Light"/>
        </a:defRPr>
      </a:lvl2pPr>
      <a:lvl3pPr marL="0" marR="0" indent="0" algn="l" defTabSz="1219170" rtl="0" eaLnBrk="1" latinLnBrk="0" hangingPunct="1">
        <a:lnSpc>
          <a:spcPct val="90000"/>
        </a:lnSpc>
        <a:spcBef>
          <a:spcPts val="0"/>
        </a:spcBef>
        <a:spcAft>
          <a:spcPts val="0"/>
        </a:spcAft>
        <a:buClrTx/>
        <a:buSzTx/>
        <a:buFontTx/>
        <a:buNone/>
        <a:tabLst/>
        <a:defRPr sz="3200" b="0" i="0" u="none" strike="noStrike" cap="none" spc="0" baseline="0">
          <a:solidFill>
            <a:srgbClr val="000000"/>
          </a:solidFill>
          <a:uFillTx/>
          <a:latin typeface="+mj-lt"/>
          <a:ea typeface="+mj-ea"/>
          <a:cs typeface="+mj-cs"/>
          <a:sym typeface="IBM Plex Sans Light"/>
        </a:defRPr>
      </a:lvl3pPr>
      <a:lvl4pPr marL="0" marR="0" indent="0" algn="l" defTabSz="1219170" rtl="0" eaLnBrk="1" latinLnBrk="0" hangingPunct="1">
        <a:lnSpc>
          <a:spcPct val="90000"/>
        </a:lnSpc>
        <a:spcBef>
          <a:spcPts val="0"/>
        </a:spcBef>
        <a:spcAft>
          <a:spcPts val="0"/>
        </a:spcAft>
        <a:buClrTx/>
        <a:buSzTx/>
        <a:buFontTx/>
        <a:buNone/>
        <a:tabLst/>
        <a:defRPr sz="3200" b="0" i="0" u="none" strike="noStrike" cap="none" spc="0" baseline="0">
          <a:solidFill>
            <a:srgbClr val="000000"/>
          </a:solidFill>
          <a:uFillTx/>
          <a:latin typeface="+mj-lt"/>
          <a:ea typeface="+mj-ea"/>
          <a:cs typeface="+mj-cs"/>
          <a:sym typeface="IBM Plex Sans Light"/>
        </a:defRPr>
      </a:lvl4pPr>
      <a:lvl5pPr marL="0" marR="0" indent="0" algn="l" defTabSz="1219170" rtl="0" eaLnBrk="1" latinLnBrk="0" hangingPunct="1">
        <a:lnSpc>
          <a:spcPct val="90000"/>
        </a:lnSpc>
        <a:spcBef>
          <a:spcPts val="0"/>
        </a:spcBef>
        <a:spcAft>
          <a:spcPts val="0"/>
        </a:spcAft>
        <a:buClrTx/>
        <a:buSzTx/>
        <a:buFontTx/>
        <a:buNone/>
        <a:tabLst/>
        <a:defRPr sz="3200" b="0" i="0" u="none" strike="noStrike" cap="none" spc="0" baseline="0">
          <a:solidFill>
            <a:srgbClr val="000000"/>
          </a:solidFill>
          <a:uFillTx/>
          <a:latin typeface="+mj-lt"/>
          <a:ea typeface="+mj-ea"/>
          <a:cs typeface="+mj-cs"/>
          <a:sym typeface="IBM Plex Sans Light"/>
        </a:defRPr>
      </a:lvl5pPr>
      <a:lvl6pPr marL="0" marR="0" indent="181279" algn="l" defTabSz="1219170" rtl="0" eaLnBrk="1" latinLnBrk="0" hangingPunct="1">
        <a:lnSpc>
          <a:spcPct val="90000"/>
        </a:lnSpc>
        <a:spcBef>
          <a:spcPts val="0"/>
        </a:spcBef>
        <a:spcAft>
          <a:spcPts val="0"/>
        </a:spcAft>
        <a:buClrTx/>
        <a:buSzTx/>
        <a:buFontTx/>
        <a:buNone/>
        <a:tabLst/>
        <a:defRPr sz="3200" b="0" i="0" u="none" strike="noStrike" cap="none" spc="0" baseline="0">
          <a:solidFill>
            <a:srgbClr val="000000"/>
          </a:solidFill>
          <a:uFillTx/>
          <a:latin typeface="+mj-lt"/>
          <a:ea typeface="+mj-ea"/>
          <a:cs typeface="+mj-cs"/>
          <a:sym typeface="IBM Plex Sans Light"/>
        </a:defRPr>
      </a:lvl6pPr>
      <a:lvl7pPr marL="0" marR="0" indent="362560" algn="l" defTabSz="1219170" rtl="0" eaLnBrk="1" latinLnBrk="0" hangingPunct="1">
        <a:lnSpc>
          <a:spcPct val="90000"/>
        </a:lnSpc>
        <a:spcBef>
          <a:spcPts val="0"/>
        </a:spcBef>
        <a:spcAft>
          <a:spcPts val="0"/>
        </a:spcAft>
        <a:buClrTx/>
        <a:buSzTx/>
        <a:buFontTx/>
        <a:buNone/>
        <a:tabLst/>
        <a:defRPr sz="3200" b="0" i="0" u="none" strike="noStrike" cap="none" spc="0" baseline="0">
          <a:solidFill>
            <a:srgbClr val="000000"/>
          </a:solidFill>
          <a:uFillTx/>
          <a:latin typeface="+mj-lt"/>
          <a:ea typeface="+mj-ea"/>
          <a:cs typeface="+mj-cs"/>
          <a:sym typeface="IBM Plex Sans Light"/>
        </a:defRPr>
      </a:lvl7pPr>
      <a:lvl8pPr marL="0" marR="0" indent="543840" algn="l" defTabSz="1219170" rtl="0" eaLnBrk="1" latinLnBrk="0" hangingPunct="1">
        <a:lnSpc>
          <a:spcPct val="90000"/>
        </a:lnSpc>
        <a:spcBef>
          <a:spcPts val="0"/>
        </a:spcBef>
        <a:spcAft>
          <a:spcPts val="0"/>
        </a:spcAft>
        <a:buClrTx/>
        <a:buSzTx/>
        <a:buFontTx/>
        <a:buNone/>
        <a:tabLst/>
        <a:defRPr sz="3200" b="0" i="0" u="none" strike="noStrike" cap="none" spc="0" baseline="0">
          <a:solidFill>
            <a:srgbClr val="000000"/>
          </a:solidFill>
          <a:uFillTx/>
          <a:latin typeface="+mj-lt"/>
          <a:ea typeface="+mj-ea"/>
          <a:cs typeface="+mj-cs"/>
          <a:sym typeface="IBM Plex Sans Light"/>
        </a:defRPr>
      </a:lvl8pPr>
      <a:lvl9pPr marL="0" marR="0" indent="725121" algn="l" defTabSz="1219170" rtl="0" eaLnBrk="1" latinLnBrk="0" hangingPunct="1">
        <a:lnSpc>
          <a:spcPct val="90000"/>
        </a:lnSpc>
        <a:spcBef>
          <a:spcPts val="0"/>
        </a:spcBef>
        <a:spcAft>
          <a:spcPts val="0"/>
        </a:spcAft>
        <a:buClrTx/>
        <a:buSzTx/>
        <a:buFontTx/>
        <a:buNone/>
        <a:tabLst/>
        <a:defRPr sz="3200" b="0" i="0" u="none" strike="noStrike" cap="none" spc="0" baseline="0">
          <a:solidFill>
            <a:srgbClr val="000000"/>
          </a:solidFill>
          <a:uFillTx/>
          <a:latin typeface="+mj-lt"/>
          <a:ea typeface="+mj-ea"/>
          <a:cs typeface="+mj-cs"/>
          <a:sym typeface="IBM Plex Sans Light"/>
        </a:defRPr>
      </a:lvl9pPr>
    </p:titleStyle>
    <p:bodyStyle>
      <a:lvl1pPr marL="0" marR="0" indent="0" algn="l" defTabSz="1219170" rtl="0" eaLnBrk="1" latinLnBrk="0" hangingPunct="1">
        <a:lnSpc>
          <a:spcPct val="110000"/>
        </a:lnSpc>
        <a:spcBef>
          <a:spcPts val="0"/>
        </a:spcBef>
        <a:spcAft>
          <a:spcPts val="0"/>
        </a:spcAft>
        <a:buClrTx/>
        <a:buSzTx/>
        <a:buFontTx/>
        <a:buNone/>
        <a:tabLst/>
        <a:defRPr sz="1800" b="0" i="0" u="none" strike="noStrike" cap="none" spc="0" baseline="0">
          <a:solidFill>
            <a:schemeClr val="tx1"/>
          </a:solidFill>
          <a:uFillTx/>
          <a:latin typeface="+mj-lt"/>
          <a:ea typeface="+mj-ea"/>
          <a:cs typeface="+mj-cs"/>
          <a:sym typeface="IBM Plex Sans Light"/>
        </a:defRPr>
      </a:lvl1pPr>
      <a:lvl2pPr marL="164588" marR="0" indent="-164588" algn="l" defTabSz="1219170" rtl="0" eaLnBrk="1" latinLnBrk="0" hangingPunct="1">
        <a:lnSpc>
          <a:spcPct val="110000"/>
        </a:lnSpc>
        <a:spcBef>
          <a:spcPts val="0"/>
        </a:spcBef>
        <a:spcAft>
          <a:spcPts val="0"/>
        </a:spcAft>
        <a:buClrTx/>
        <a:buSzPct val="100000"/>
        <a:buFontTx/>
        <a:buChar char="–"/>
        <a:tabLst/>
        <a:defRPr sz="1800" b="0" i="0" u="none" strike="noStrike" cap="none" spc="0" baseline="0">
          <a:solidFill>
            <a:schemeClr val="tx1"/>
          </a:solidFill>
          <a:uFillTx/>
          <a:latin typeface="+mj-lt"/>
          <a:ea typeface="+mj-ea"/>
          <a:cs typeface="+mj-cs"/>
          <a:sym typeface="IBM Plex Sans Light"/>
        </a:defRPr>
      </a:lvl2pPr>
      <a:lvl3pPr marL="329176" marR="0" indent="-164588" algn="l" defTabSz="1219170" rtl="0" eaLnBrk="1" latinLnBrk="0" hangingPunct="1">
        <a:lnSpc>
          <a:spcPct val="110000"/>
        </a:lnSpc>
        <a:spcBef>
          <a:spcPts val="0"/>
        </a:spcBef>
        <a:spcAft>
          <a:spcPts val="0"/>
        </a:spcAft>
        <a:buClrTx/>
        <a:buSzPct val="100000"/>
        <a:buFontTx/>
        <a:buChar char="•"/>
        <a:tabLst/>
        <a:defRPr sz="1800" b="0" i="0" u="none" strike="noStrike" cap="none" spc="0" baseline="0">
          <a:solidFill>
            <a:schemeClr val="tx1"/>
          </a:solidFill>
          <a:uFillTx/>
          <a:latin typeface="+mj-lt"/>
          <a:ea typeface="+mj-ea"/>
          <a:cs typeface="+mj-cs"/>
          <a:sym typeface="IBM Plex Sans Light"/>
        </a:defRPr>
      </a:lvl3pPr>
      <a:lvl4pPr marL="493764" marR="0" indent="-164588" algn="l" defTabSz="1219170" rtl="0" eaLnBrk="1" latinLnBrk="0" hangingPunct="1">
        <a:lnSpc>
          <a:spcPct val="110000"/>
        </a:lnSpc>
        <a:spcBef>
          <a:spcPts val="0"/>
        </a:spcBef>
        <a:spcAft>
          <a:spcPts val="0"/>
        </a:spcAft>
        <a:buClrTx/>
        <a:buSzPct val="100000"/>
        <a:buFontTx/>
        <a:buChar char="–"/>
        <a:tabLst/>
        <a:defRPr sz="1800" b="0" i="0" u="none" strike="noStrike" cap="none" spc="0" baseline="0">
          <a:solidFill>
            <a:schemeClr val="tx1"/>
          </a:solidFill>
          <a:uFillTx/>
          <a:latin typeface="+mj-lt"/>
          <a:ea typeface="+mj-ea"/>
          <a:cs typeface="+mj-cs"/>
          <a:sym typeface="IBM Plex Sans Light"/>
        </a:defRPr>
      </a:lvl4pPr>
      <a:lvl5pPr marL="571486" marR="0" indent="-228594" algn="l" defTabSz="1219170" rtl="0" eaLnBrk="1" latinLnBrk="0" hangingPunct="1">
        <a:lnSpc>
          <a:spcPct val="110000"/>
        </a:lnSpc>
        <a:spcBef>
          <a:spcPts val="1451"/>
        </a:spcBef>
        <a:spcAft>
          <a:spcPts val="0"/>
        </a:spcAft>
        <a:buClrTx/>
        <a:buSzPct val="100000"/>
        <a:buFont typeface="Arial" panose="020B0604020202020204" pitchFamily="34" charset="0"/>
        <a:buChar char="•"/>
        <a:tabLst/>
        <a:defRPr sz="1800" b="0" i="0" u="none" strike="noStrike" cap="none" spc="0" baseline="0">
          <a:solidFill>
            <a:srgbClr val="000000"/>
          </a:solidFill>
          <a:uFillTx/>
          <a:latin typeface="+mj-lt"/>
          <a:ea typeface="+mj-ea"/>
          <a:cs typeface="+mj-cs"/>
          <a:sym typeface="IBM Plex Sans Light"/>
        </a:defRPr>
      </a:lvl5pPr>
      <a:lvl6pPr marL="921508" marR="0" indent="-194499" algn="l" defTabSz="1219170" rtl="0" eaLnBrk="1" latinLnBrk="0" hangingPunct="1">
        <a:lnSpc>
          <a:spcPct val="100000"/>
        </a:lnSpc>
        <a:spcBef>
          <a:spcPts val="1451"/>
        </a:spcBef>
        <a:spcAft>
          <a:spcPts val="0"/>
        </a:spcAft>
        <a:buClrTx/>
        <a:buSzPct val="100000"/>
        <a:buFontTx/>
        <a:buChar char="»"/>
        <a:tabLst/>
        <a:defRPr sz="1800" b="0" i="0" u="none" strike="noStrike" cap="none" spc="0" baseline="0">
          <a:solidFill>
            <a:srgbClr val="000000"/>
          </a:solidFill>
          <a:uFillTx/>
          <a:latin typeface="+mj-lt"/>
          <a:ea typeface="+mj-ea"/>
          <a:cs typeface="+mj-cs"/>
          <a:sym typeface="IBM Plex Sans Light"/>
        </a:defRPr>
      </a:lvl6pPr>
      <a:lvl7pPr marL="1102788" marR="0" indent="-194499" algn="l" defTabSz="1219170" rtl="0" eaLnBrk="1" latinLnBrk="0" hangingPunct="1">
        <a:lnSpc>
          <a:spcPct val="100000"/>
        </a:lnSpc>
        <a:spcBef>
          <a:spcPts val="1451"/>
        </a:spcBef>
        <a:spcAft>
          <a:spcPts val="0"/>
        </a:spcAft>
        <a:buClrTx/>
        <a:buSzPct val="100000"/>
        <a:buFontTx/>
        <a:buChar char="»"/>
        <a:tabLst/>
        <a:defRPr sz="1800" b="0" i="0" u="none" strike="noStrike" cap="none" spc="0" baseline="0">
          <a:solidFill>
            <a:srgbClr val="000000"/>
          </a:solidFill>
          <a:uFillTx/>
          <a:latin typeface="+mj-lt"/>
          <a:ea typeface="+mj-ea"/>
          <a:cs typeface="+mj-cs"/>
          <a:sym typeface="IBM Plex Sans Light"/>
        </a:defRPr>
      </a:lvl7pPr>
      <a:lvl8pPr marL="1284068" marR="0" indent="-194499" algn="l" defTabSz="1219170" rtl="0" eaLnBrk="1" latinLnBrk="0" hangingPunct="1">
        <a:lnSpc>
          <a:spcPct val="100000"/>
        </a:lnSpc>
        <a:spcBef>
          <a:spcPts val="1451"/>
        </a:spcBef>
        <a:spcAft>
          <a:spcPts val="0"/>
        </a:spcAft>
        <a:buClrTx/>
        <a:buSzPct val="100000"/>
        <a:buFontTx/>
        <a:buChar char="»"/>
        <a:tabLst/>
        <a:defRPr sz="1800" b="0" i="0" u="none" strike="noStrike" cap="none" spc="0" baseline="0">
          <a:solidFill>
            <a:srgbClr val="000000"/>
          </a:solidFill>
          <a:uFillTx/>
          <a:latin typeface="+mj-lt"/>
          <a:ea typeface="+mj-ea"/>
          <a:cs typeface="+mj-cs"/>
          <a:sym typeface="IBM Plex Sans Light"/>
        </a:defRPr>
      </a:lvl8pPr>
      <a:lvl9pPr marL="1465347" marR="0" indent="-194499" algn="l" defTabSz="1219170" rtl="0" eaLnBrk="1" latinLnBrk="0" hangingPunct="1">
        <a:lnSpc>
          <a:spcPct val="100000"/>
        </a:lnSpc>
        <a:spcBef>
          <a:spcPts val="1451"/>
        </a:spcBef>
        <a:spcAft>
          <a:spcPts val="0"/>
        </a:spcAft>
        <a:buClrTx/>
        <a:buSzPct val="100000"/>
        <a:buFontTx/>
        <a:buChar char="»"/>
        <a:tabLst/>
        <a:defRPr sz="1800" b="0" i="0" u="none" strike="noStrike" cap="none" spc="0" baseline="0">
          <a:solidFill>
            <a:srgbClr val="000000"/>
          </a:solidFill>
          <a:uFillTx/>
          <a:latin typeface="+mj-lt"/>
          <a:ea typeface="+mj-ea"/>
          <a:cs typeface="+mj-cs"/>
          <a:sym typeface="IBM Plex Sans Light"/>
        </a:defRPr>
      </a:lvl9pPr>
    </p:bodyStyle>
    <p:otherStyle>
      <a:lvl1pPr marL="0" marR="0" indent="0" algn="r" defTabSz="914621" rtl="0" eaLnBrk="1" latinLnBrk="0" hangingPunct="1">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IBM Plex Sans"/>
        </a:defRPr>
      </a:lvl1pPr>
      <a:lvl2pPr marL="0" marR="0" indent="171492" algn="r" defTabSz="914621" rtl="0" eaLnBrk="1" latinLnBrk="0" hangingPunct="1">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IBM Plex Sans"/>
        </a:defRPr>
      </a:lvl2pPr>
      <a:lvl3pPr marL="0" marR="0" indent="342982" algn="r" defTabSz="914621" rtl="0" eaLnBrk="1" latinLnBrk="0" hangingPunct="1">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IBM Plex Sans"/>
        </a:defRPr>
      </a:lvl3pPr>
      <a:lvl4pPr marL="0" marR="0" indent="514474" algn="r" defTabSz="914621" rtl="0" eaLnBrk="1" latinLnBrk="0" hangingPunct="1">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IBM Plex Sans"/>
        </a:defRPr>
      </a:lvl4pPr>
      <a:lvl5pPr marL="0" marR="0" indent="685966" algn="r" defTabSz="914621" rtl="0" eaLnBrk="1" latinLnBrk="0" hangingPunct="1">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IBM Plex Sans"/>
        </a:defRPr>
      </a:lvl5pPr>
      <a:lvl6pPr marL="0" marR="0" indent="857457" algn="r" defTabSz="914621" rtl="0" eaLnBrk="1" latinLnBrk="0" hangingPunct="1">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IBM Plex Sans"/>
        </a:defRPr>
      </a:lvl6pPr>
      <a:lvl7pPr marL="0" marR="0" indent="1028949" algn="r" defTabSz="914621" rtl="0" eaLnBrk="1" latinLnBrk="0" hangingPunct="1">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IBM Plex Sans"/>
        </a:defRPr>
      </a:lvl7pPr>
      <a:lvl8pPr marL="0" marR="0" indent="1200441" algn="r" defTabSz="914621" rtl="0" eaLnBrk="1" latinLnBrk="0" hangingPunct="1">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IBM Plex Sans"/>
        </a:defRPr>
      </a:lvl8pPr>
      <a:lvl9pPr marL="0" marR="0" indent="1371931" algn="r" defTabSz="914621" rtl="0" eaLnBrk="1" latinLnBrk="0" hangingPunct="1">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IBM Plex Sans"/>
        </a:defRPr>
      </a:lvl9pPr>
    </p:otherStyle>
  </p:txStyles>
  <p:extLst>
    <p:ext uri="{27BBF7A9-308A-43DC-89C8-2F10F3537804}">
      <p15:sldGuideLst xmlns:p15="http://schemas.microsoft.com/office/powerpoint/2012/main">
        <p15:guide id="1" orient="horz" pos="4320">
          <p15:clr>
            <a:srgbClr val="0F62FE"/>
          </p15:clr>
        </p15:guide>
        <p15:guide id="3" pos="364">
          <p15:clr>
            <a:srgbClr val="EE5396"/>
          </p15:clr>
        </p15:guide>
        <p15:guide id="4" pos="3840">
          <p15:clr>
            <a:srgbClr val="0F62FE"/>
          </p15:clr>
        </p15:guide>
        <p15:guide id="5" pos="1916">
          <p15:clr>
            <a:srgbClr val="EE5396"/>
          </p15:clr>
        </p15:guide>
        <p15:guide id="6" pos="5756">
          <p15:clr>
            <a:srgbClr val="EE5396"/>
          </p15:clr>
        </p15:guide>
        <p15:guide id="7" pos="7319">
          <p15:clr>
            <a:srgbClr val="EE5396"/>
          </p15:clr>
        </p15:guide>
        <p15:guide id="8" pos="8040">
          <p15:clr>
            <a:srgbClr val="EE5396"/>
          </p15:clr>
        </p15:guide>
        <p15:guide id="9" pos="4200">
          <p15:clr>
            <a:srgbClr val="EE5396"/>
          </p15:clr>
        </p15:guide>
        <p15:guide id="10" pos="3480">
          <p15:clr>
            <a:srgbClr val="EE5396"/>
          </p15:clr>
        </p15:guide>
        <p15:guide id="11" pos="9594">
          <p15:clr>
            <a:srgbClr val="EE5396"/>
          </p15:clr>
        </p15:guide>
        <p15:guide id="13" pos="11160">
          <p15:clr>
            <a:srgbClr val="EE5396"/>
          </p15:clr>
        </p15:guide>
        <p15:guide id="14" pos="11880">
          <p15:clr>
            <a:srgbClr val="EE5396"/>
          </p15:clr>
        </p15:guide>
        <p15:guide id="15" pos="13440">
          <p15:clr>
            <a:srgbClr val="EE5396"/>
          </p15:clr>
        </p15:guide>
        <p15:guide id="16" pos="14995">
          <p15:clr>
            <a:srgbClr val="EE5396"/>
          </p15:clr>
        </p15:guide>
        <p15:guide id="17" orient="horz" pos="2160">
          <p15:clr>
            <a:srgbClr val="0F62FE"/>
          </p15:clr>
        </p15:guide>
        <p15:guide id="19" orient="horz" pos="3240">
          <p15:clr>
            <a:srgbClr val="EE5396"/>
          </p15:clr>
        </p15:guide>
        <p15:guide id="20" orient="horz" pos="1080">
          <p15:clr>
            <a:srgbClr val="EE5396"/>
          </p15:clr>
        </p15:guide>
        <p15:guide id="21" orient="horz" pos="364">
          <p15:clr>
            <a:srgbClr val="EE5396"/>
          </p15:clr>
        </p15:guide>
        <p15:guide id="22" orient="horz" pos="5400">
          <p15:clr>
            <a:srgbClr val="EE5396"/>
          </p15:clr>
        </p15:guide>
        <p15:guide id="24" orient="horz" pos="7557">
          <p15:clr>
            <a:srgbClr val="EE5396"/>
          </p15:clr>
        </p15:guide>
        <p15:guide id="25" orient="horz" pos="8273">
          <p15:clr>
            <a:srgbClr val="EE5396"/>
          </p15:clr>
        </p15:guide>
        <p15:guide id="26" pos="7680">
          <p15:clr>
            <a:srgbClr val="0F62FE"/>
          </p15:clr>
        </p15:guide>
        <p15:guide id="27" pos="11520">
          <p15:clr>
            <a:srgbClr val="0F62FE"/>
          </p15:clr>
        </p15:guide>
        <p15:guide id="28" orient="horz" pos="6480">
          <p15:clr>
            <a:srgbClr val="0F62FE"/>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hyperlink" Target="https://ibm.seismic.com/Link/Content/DC6WhJ2pQR7XXG2BhXXTgW9pgpT3" TargetMode="External"/><Relationship Id="rId7" Type="http://schemas.openxmlformats.org/officeDocument/2006/relationships/hyperlink" Target="mailto:sujamoha@in.ibm.com" TargetMode="External"/><Relationship Id="rId2" Type="http://schemas.openxmlformats.org/officeDocument/2006/relationships/notesSlide" Target="../notesSlides/notesSlide3.xml"/><Relationship Id="rId1" Type="http://schemas.openxmlformats.org/officeDocument/2006/relationships/slideLayout" Target="../slideLayouts/slideLayout161.xml"/><Relationship Id="rId6" Type="http://schemas.openxmlformats.org/officeDocument/2006/relationships/hyperlink" Target="mailto:priya_vasudevan@in.ibm.com" TargetMode="External"/><Relationship Id="rId5" Type="http://schemas.openxmlformats.org/officeDocument/2006/relationships/hyperlink" Target="mailto:dmanchik@in.ibm.com" TargetMode="External"/><Relationship Id="rId4" Type="http://schemas.openxmlformats.org/officeDocument/2006/relationships/image" Target="../media/image19.jpeg"/><Relationship Id="rId9"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161.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FC9CDD5-296A-2B9B-B00B-0BF8D3BAF11B}"/>
              </a:ext>
            </a:extLst>
          </p:cNvPr>
          <p:cNvSpPr txBox="1">
            <a:spLocks/>
          </p:cNvSpPr>
          <p:nvPr/>
        </p:nvSpPr>
        <p:spPr>
          <a:xfrm>
            <a:off x="383005" y="790039"/>
            <a:ext cx="11476899" cy="5080053"/>
          </a:xfrm>
          <a:prstGeom prst="rect">
            <a:avLst/>
          </a:prstGeom>
          <a:solidFill>
            <a:schemeClr val="bg1">
              <a:lumMod val="95000"/>
            </a:schemeClr>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2000" dirty="0">
              <a:solidFill>
                <a:srgbClr val="E5F6FF"/>
              </a:solidFill>
              <a:latin typeface="IBM Plex Sans" panose="020B0503050203000203" pitchFamily="34" charset="0"/>
            </a:endParaRPr>
          </a:p>
        </p:txBody>
      </p:sp>
      <p:sp>
        <p:nvSpPr>
          <p:cNvPr id="2" name="Title 1">
            <a:extLst>
              <a:ext uri="{FF2B5EF4-FFF2-40B4-BE49-F238E27FC236}">
                <a16:creationId xmlns:a16="http://schemas.microsoft.com/office/drawing/2014/main" id="{972D2640-3315-0E56-0E2D-D5B8CA241DF9}"/>
              </a:ext>
            </a:extLst>
          </p:cNvPr>
          <p:cNvSpPr>
            <a:spLocks noGrp="1"/>
          </p:cNvSpPr>
          <p:nvPr>
            <p:ph type="ctrTitle"/>
          </p:nvPr>
        </p:nvSpPr>
        <p:spPr>
          <a:xfrm>
            <a:off x="552440" y="1834691"/>
            <a:ext cx="9598066" cy="1733235"/>
          </a:xfrm>
        </p:spPr>
        <p:txBody>
          <a:bodyPr anchor="ctr">
            <a:normAutofit fontScale="90000"/>
          </a:bodyPr>
          <a:lstStyle/>
          <a:p>
            <a:pPr algn="l" fontAlgn="base">
              <a:lnSpc>
                <a:spcPct val="150000"/>
              </a:lnSpc>
            </a:pPr>
            <a:br>
              <a:rPr lang="en-US" sz="2400" b="1" dirty="0">
                <a:latin typeface="IBM Plex Sans" panose="020B0503050203000203" pitchFamily="34" charset="0"/>
              </a:rPr>
            </a:br>
            <a:r>
              <a:rPr lang="en-IN" sz="2400" b="1" dirty="0">
                <a:latin typeface="IBM Plex Sans" panose="020B0503050203000203" pitchFamily="34" charset="0"/>
              </a:rPr>
              <a:t>OMS Knowledge Assistant</a:t>
            </a:r>
            <a:br>
              <a:rPr lang="en-IN" sz="2400" b="1" i="0" dirty="0">
                <a:solidFill>
                  <a:srgbClr val="262626"/>
                </a:solidFill>
                <a:effectLst/>
                <a:latin typeface="IBM Plex Sans" panose="020B0503050203000203" pitchFamily="34" charset="0"/>
              </a:rPr>
            </a:br>
            <a:br>
              <a:rPr lang="en-IN" sz="2400" b="1" dirty="0"/>
            </a:br>
            <a:endParaRPr lang="en-US" sz="2400" b="1" dirty="0">
              <a:latin typeface="IBM Plex Sans" panose="020B0503050203000203" pitchFamily="34" charset="0"/>
            </a:endParaRPr>
          </a:p>
        </p:txBody>
      </p:sp>
      <p:pic>
        <p:nvPicPr>
          <p:cNvPr id="6" name="Picture 5" descr="Icon&#10;&#10;Description automatically generated">
            <a:extLst>
              <a:ext uri="{FF2B5EF4-FFF2-40B4-BE49-F238E27FC236}">
                <a16:creationId xmlns:a16="http://schemas.microsoft.com/office/drawing/2014/main" id="{5D1C66E9-D789-C282-972E-8AEF89326239}"/>
              </a:ext>
            </a:extLst>
          </p:cNvPr>
          <p:cNvPicPr>
            <a:picLocks noChangeAspect="1"/>
          </p:cNvPicPr>
          <p:nvPr/>
        </p:nvPicPr>
        <p:blipFill>
          <a:blip r:embed="rId3"/>
          <a:stretch>
            <a:fillRect/>
          </a:stretch>
        </p:blipFill>
        <p:spPr>
          <a:xfrm>
            <a:off x="10421209" y="5701470"/>
            <a:ext cx="1914389" cy="1274324"/>
          </a:xfrm>
          <a:prstGeom prst="rect">
            <a:avLst/>
          </a:prstGeom>
        </p:spPr>
      </p:pic>
      <p:sp>
        <p:nvSpPr>
          <p:cNvPr id="7" name="TextBox 6">
            <a:extLst>
              <a:ext uri="{FF2B5EF4-FFF2-40B4-BE49-F238E27FC236}">
                <a16:creationId xmlns:a16="http://schemas.microsoft.com/office/drawing/2014/main" id="{C33E50D9-8991-98CE-52E3-CA4A144E5E9A}"/>
              </a:ext>
            </a:extLst>
          </p:cNvPr>
          <p:cNvSpPr txBox="1"/>
          <p:nvPr/>
        </p:nvSpPr>
        <p:spPr>
          <a:xfrm>
            <a:off x="7892669" y="3949437"/>
            <a:ext cx="3602437" cy="646331"/>
          </a:xfrm>
          <a:prstGeom prst="rect">
            <a:avLst/>
          </a:prstGeom>
          <a:noFill/>
        </p:spPr>
        <p:txBody>
          <a:bodyPr wrap="square" rtlCol="0">
            <a:spAutoFit/>
          </a:bodyPr>
          <a:lstStyle/>
          <a:p>
            <a:pPr algn="r"/>
            <a:r>
              <a:rPr lang="en-US" dirty="0">
                <a:latin typeface="IBM Plex Sans" panose="020B0503050203000203" pitchFamily="34" charset="0"/>
              </a:rPr>
              <a:t>Ecosystem Engineering – SI Lab</a:t>
            </a:r>
          </a:p>
          <a:p>
            <a:pPr algn="r"/>
            <a:r>
              <a:rPr lang="en-IN" b="0" i="0" u="none" strike="noStrike" dirty="0">
                <a:solidFill>
                  <a:srgbClr val="2F2F2F"/>
                </a:solidFill>
                <a:effectLst/>
                <a:latin typeface="IBM Plex Sans" panose="020B0503050203000203" pitchFamily="34" charset="0"/>
              </a:rPr>
              <a:t>Sustainability Software Squad</a:t>
            </a:r>
            <a:endParaRPr lang="en-US" dirty="0">
              <a:latin typeface="IBM Plex Sans" panose="020B0503050203000203" pitchFamily="34" charset="0"/>
            </a:endParaRPr>
          </a:p>
        </p:txBody>
      </p:sp>
      <p:sp>
        <p:nvSpPr>
          <p:cNvPr id="8" name="Title 1">
            <a:extLst>
              <a:ext uri="{FF2B5EF4-FFF2-40B4-BE49-F238E27FC236}">
                <a16:creationId xmlns:a16="http://schemas.microsoft.com/office/drawing/2014/main" id="{AA30756B-9308-CF92-F716-984C7DE22581}"/>
              </a:ext>
            </a:extLst>
          </p:cNvPr>
          <p:cNvSpPr txBox="1">
            <a:spLocks/>
          </p:cNvSpPr>
          <p:nvPr/>
        </p:nvSpPr>
        <p:spPr>
          <a:xfrm>
            <a:off x="552440" y="902903"/>
            <a:ext cx="9698213" cy="777979"/>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b="1" dirty="0">
                <a:solidFill>
                  <a:schemeClr val="bg1">
                    <a:lumMod val="65000"/>
                  </a:schemeClr>
                </a:solidFill>
                <a:latin typeface="IBM Plex Sans" panose="020B0503050203000203" pitchFamily="34" charset="0"/>
              </a:rPr>
              <a:t>IBM Supply Chain Assets</a:t>
            </a:r>
          </a:p>
        </p:txBody>
      </p:sp>
      <p:sp>
        <p:nvSpPr>
          <p:cNvPr id="3" name="TextBox 2">
            <a:extLst>
              <a:ext uri="{FF2B5EF4-FFF2-40B4-BE49-F238E27FC236}">
                <a16:creationId xmlns:a16="http://schemas.microsoft.com/office/drawing/2014/main" id="{ABB2C1B2-3F0B-BAB0-32B6-0A7FDCF82639}"/>
              </a:ext>
            </a:extLst>
          </p:cNvPr>
          <p:cNvSpPr txBox="1"/>
          <p:nvPr/>
        </p:nvSpPr>
        <p:spPr>
          <a:xfrm>
            <a:off x="9175930" y="4595768"/>
            <a:ext cx="2277386" cy="923330"/>
          </a:xfrm>
          <a:prstGeom prst="rect">
            <a:avLst/>
          </a:prstGeom>
          <a:noFill/>
        </p:spPr>
        <p:txBody>
          <a:bodyPr wrap="square">
            <a:spAutoFit/>
          </a:bodyPr>
          <a:lstStyle/>
          <a:p>
            <a:r>
              <a:rPr lang="en-US" dirty="0">
                <a:solidFill>
                  <a:schemeClr val="bg1">
                    <a:lumMod val="65000"/>
                  </a:schemeClr>
                </a:solidFill>
              </a:rPr>
              <a:t>Deepa Manchikanti</a:t>
            </a:r>
          </a:p>
          <a:p>
            <a:r>
              <a:rPr lang="en-US" dirty="0">
                <a:solidFill>
                  <a:schemeClr val="bg1">
                    <a:lumMod val="65000"/>
                  </a:schemeClr>
                </a:solidFill>
              </a:rPr>
              <a:t>Priya Vasudevan</a:t>
            </a:r>
          </a:p>
          <a:p>
            <a:r>
              <a:rPr lang="en-US" dirty="0">
                <a:solidFill>
                  <a:schemeClr val="bg1">
                    <a:lumMod val="65000"/>
                  </a:schemeClr>
                </a:solidFill>
              </a:rPr>
              <a:t>Suja Mohandas</a:t>
            </a:r>
          </a:p>
        </p:txBody>
      </p:sp>
      <p:sp>
        <p:nvSpPr>
          <p:cNvPr id="5" name="TextBox 4">
            <a:extLst>
              <a:ext uri="{FF2B5EF4-FFF2-40B4-BE49-F238E27FC236}">
                <a16:creationId xmlns:a16="http://schemas.microsoft.com/office/drawing/2014/main" id="{068F7B9B-CD3F-954B-D29D-FEFC16D0045A}"/>
              </a:ext>
            </a:extLst>
          </p:cNvPr>
          <p:cNvSpPr txBox="1"/>
          <p:nvPr/>
        </p:nvSpPr>
        <p:spPr>
          <a:xfrm>
            <a:off x="269981" y="5955097"/>
            <a:ext cx="6117019" cy="666977"/>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a:spAutoFit/>
          </a:bodyPr>
          <a:lstStyle/>
          <a:p>
            <a:r>
              <a:rPr lang="en-US" sz="1867" dirty="0">
                <a:latin typeface="IBM Plex Sans Medium" panose="020B0503050203000203" pitchFamily="34" charset="0"/>
              </a:rPr>
              <a:t>IBM Sterling Order Management Powered by watson</a:t>
            </a:r>
            <a:r>
              <a:rPr lang="en-US" sz="1867" dirty="0">
                <a:solidFill>
                  <a:schemeClr val="accent1"/>
                </a:solidFill>
                <a:latin typeface="IBM Plex Sans Medium" panose="020B0503050203000203" pitchFamily="34" charset="0"/>
              </a:rPr>
              <a:t>x</a:t>
            </a:r>
            <a:r>
              <a:rPr lang="en-US" sz="1867" dirty="0">
                <a:latin typeface="IBM Plex Sans Medium" panose="020B0503050203000203" pitchFamily="34" charset="0"/>
              </a:rPr>
              <a:t>.ai</a:t>
            </a:r>
            <a:endParaRPr lang="en-US" sz="2400" dirty="0"/>
          </a:p>
        </p:txBody>
      </p:sp>
    </p:spTree>
    <p:extLst>
      <p:ext uri="{BB962C8B-B14F-4D97-AF65-F5344CB8AC3E}">
        <p14:creationId xmlns:p14="http://schemas.microsoft.com/office/powerpoint/2010/main" val="2773026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890AA4-972B-8887-7B89-DB547D98B47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EF23F5BE-CCBA-3ACE-57AE-51CEF2C5B212}"/>
              </a:ext>
            </a:extLst>
          </p:cNvPr>
          <p:cNvSpPr/>
          <p:nvPr/>
        </p:nvSpPr>
        <p:spPr bwMode="auto">
          <a:xfrm>
            <a:off x="3968" y="1785"/>
            <a:ext cx="12188032" cy="6856215"/>
          </a:xfrm>
          <a:prstGeom prst="rect">
            <a:avLst/>
          </a:prstGeom>
          <a:solidFill>
            <a:srgbClr val="E5F6FF"/>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45708" tIns="45708" rIns="45708" bIns="45708" numCol="1" rtlCol="0" anchor="t" anchorCtr="0" compatLnSpc="1">
            <a:prstTxWarp prst="textNoShape">
              <a:avLst/>
            </a:prstTxWarp>
          </a:bodyPr>
          <a:lstStyle/>
          <a:p>
            <a:pPr marL="0" marR="0" lvl="0" indent="0" algn="l" defTabSz="914400" rtl="0" eaLnBrk="1" fontAlgn="base" latinLnBrk="0" hangingPunct="1">
              <a:lnSpc>
                <a:spcPct val="100000"/>
              </a:lnSpc>
              <a:spcBef>
                <a:spcPts val="0"/>
              </a:spcBef>
              <a:spcAft>
                <a:spcPts val="0"/>
              </a:spcAft>
              <a:buClrTx/>
              <a:buSzTx/>
              <a:buFontTx/>
              <a:buNone/>
              <a:tabLst/>
              <a:defRPr/>
            </a:pPr>
            <a:br>
              <a:rPr kumimoji="0" lang="en-IN" sz="800" b="0" i="0" u="none" strike="noStrike" kern="1200" cap="none" spc="0" normalizeH="0" baseline="0" noProof="0" dirty="0">
                <a:ln>
                  <a:noFill/>
                </a:ln>
                <a:solidFill>
                  <a:prstClr val="black"/>
                </a:solidFill>
                <a:effectLst/>
                <a:uLnTx/>
                <a:uFillTx/>
                <a:latin typeface="inherit"/>
                <a:ea typeface="+mn-ea"/>
                <a:cs typeface="+mn-cs"/>
              </a:rPr>
            </a:br>
            <a:endParaRPr kumimoji="0" lang="en-IN" sz="800" b="0" i="0" u="none" strike="noStrike" kern="1200" cap="none" spc="0" normalizeH="0" baseline="0" noProof="0" dirty="0">
              <a:ln>
                <a:noFill/>
              </a:ln>
              <a:solidFill>
                <a:prstClr val="black"/>
              </a:solidFill>
              <a:effectLst/>
              <a:uLnTx/>
              <a:uFillTx/>
              <a:latin typeface="inherit"/>
              <a:ea typeface="+mn-ea"/>
              <a:cs typeface="+mn-cs"/>
            </a:endParaRPr>
          </a:p>
        </p:txBody>
      </p:sp>
      <p:sp>
        <p:nvSpPr>
          <p:cNvPr id="5" name="TextBox 4">
            <a:extLst>
              <a:ext uri="{FF2B5EF4-FFF2-40B4-BE49-F238E27FC236}">
                <a16:creationId xmlns:a16="http://schemas.microsoft.com/office/drawing/2014/main" id="{F2C790A9-CE4D-4927-178A-46104A9E2274}"/>
              </a:ext>
            </a:extLst>
          </p:cNvPr>
          <p:cNvSpPr txBox="1"/>
          <p:nvPr/>
        </p:nvSpPr>
        <p:spPr>
          <a:xfrm>
            <a:off x="6096000" y="2067264"/>
            <a:ext cx="5919858" cy="2642262"/>
          </a:xfrm>
          <a:prstGeom prst="rect">
            <a:avLst/>
          </a:prstGeom>
          <a:noFill/>
        </p:spPr>
        <p:txBody>
          <a:bodyPr wrap="square">
            <a:spAutoFit/>
          </a:bodyPr>
          <a:lstStyle/>
          <a:p>
            <a:pPr>
              <a:lnSpc>
                <a:spcPct val="107000"/>
              </a:lnSpc>
              <a:spcBef>
                <a:spcPts val="1800"/>
              </a:spcBef>
              <a:spcAft>
                <a:spcPts val="400"/>
              </a:spcAft>
            </a:pPr>
            <a:r>
              <a:rPr lang="en-IN" sz="1800" b="1" kern="100"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OMS-Knowledge-Assistant</a:t>
            </a:r>
          </a:p>
          <a:p>
            <a:pPr>
              <a:lnSpc>
                <a:spcPct val="107000"/>
              </a:lnSpc>
              <a:spcAft>
                <a:spcPts val="800"/>
              </a:spcAft>
            </a:pPr>
            <a:r>
              <a:rPr lang="en-IN" sz="1800" u="sng" kern="100">
                <a:solidFill>
                  <a:srgbClr val="467886"/>
                </a:solidFill>
                <a:effectLst/>
                <a:latin typeface="Aptos" panose="020B0004020202020204" pitchFamily="34" charset="0"/>
                <a:ea typeface="Aptos" panose="020B0004020202020204" pitchFamily="34" charset="0"/>
                <a:cs typeface="Times New Roman" panose="02020603050405020304" pitchFamily="18" charset="0"/>
              </a:rPr>
              <a:t>https://github.com/ibm-ecosystem-engineering/OMS-Knowledge-Assistant-watsonx.ai/tree/main </a:t>
            </a:r>
          </a:p>
          <a:p>
            <a:pPr>
              <a:lnSpc>
                <a:spcPct val="107000"/>
              </a:lnSpc>
              <a:spcAft>
                <a:spcPts val="800"/>
              </a:spcAft>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Sustainability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Software Assets are available here in Seismic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343A40"/>
                </a:solidFill>
                <a:effectLst/>
                <a:uLnTx/>
                <a:uFillTx/>
                <a:latin typeface="Calibri" panose="020F0502020204030204"/>
                <a:ea typeface="+mn-ea"/>
                <a:cs typeface="+mn-cs"/>
                <a:hlinkClick r:id="rId3"/>
              </a:rPr>
              <a:t>https://ibm.seismic.com/Link/Content/DC6WhJ2pQR7XXG2BhXXTgW9pgpT3</a:t>
            </a:r>
            <a:endParaRPr kumimoji="0" lang="en-IN" sz="1800" b="0" i="0" u="none" strike="noStrike" kern="1200" cap="none" spc="0" normalizeH="0" baseline="0" noProof="0" dirty="0">
              <a:ln>
                <a:noFill/>
              </a:ln>
              <a:solidFill>
                <a:srgbClr val="343A40"/>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026" name="Picture 2" descr="Deepa Manchikanti Profile Image">
            <a:extLst>
              <a:ext uri="{FF2B5EF4-FFF2-40B4-BE49-F238E27FC236}">
                <a16:creationId xmlns:a16="http://schemas.microsoft.com/office/drawing/2014/main" id="{95B4CC99-B46F-90EC-A125-5D7ACFD2EF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835" y="447065"/>
            <a:ext cx="1815686" cy="175110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D88A581-F9F1-FA86-4434-3DA03D87512E}"/>
              </a:ext>
            </a:extLst>
          </p:cNvPr>
          <p:cNvSpPr txBox="1"/>
          <p:nvPr/>
        </p:nvSpPr>
        <p:spPr>
          <a:xfrm>
            <a:off x="2137522" y="497604"/>
            <a:ext cx="3570822" cy="1569660"/>
          </a:xfrm>
          <a:prstGeom prst="rect">
            <a:avLst/>
          </a:prstGeom>
          <a:noFill/>
        </p:spPr>
        <p:txBody>
          <a:bodyPr wrap="square">
            <a:spAutoFit/>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inherit"/>
                <a:ea typeface="+mn-ea"/>
                <a:cs typeface="+mn-cs"/>
              </a:rPr>
              <a:t>Deepa Manchikanti</a:t>
            </a: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srgbClr val="161616"/>
                </a:solidFill>
                <a:effectLst/>
                <a:uLnTx/>
                <a:uFillTx/>
                <a:latin typeface="IBM Plex Sans" panose="020B0503050203000203" pitchFamily="34" charset="0"/>
                <a:ea typeface="+mn-ea"/>
                <a:cs typeface="+mn-cs"/>
              </a:rPr>
              <a:t>Program Director, </a:t>
            </a: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srgbClr val="161616"/>
                </a:solidFill>
                <a:effectLst/>
                <a:uLnTx/>
                <a:uFillTx/>
                <a:latin typeface="IBM Plex Sans" panose="020B0503050203000203" pitchFamily="34" charset="0"/>
                <a:ea typeface="+mn-ea"/>
                <a:cs typeface="+mn-cs"/>
              </a:rPr>
              <a:t>WW Sustainability Squad Leader, </a:t>
            </a: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srgbClr val="161616"/>
                </a:solidFill>
                <a:effectLst/>
                <a:uLnTx/>
                <a:uFillTx/>
                <a:latin typeface="IBM Plex Sans" panose="020B0503050203000203" pitchFamily="34" charset="0"/>
                <a:ea typeface="+mn-ea"/>
                <a:cs typeface="+mn-cs"/>
              </a:rPr>
              <a:t>Ecosystem Engineering - SI Lab</a:t>
            </a: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IN" sz="1800" b="0" i="0" u="sng" strike="noStrike" kern="1200" cap="none" spc="0" normalizeH="0" baseline="0" noProof="0" dirty="0">
                <a:ln>
                  <a:noFill/>
                </a:ln>
                <a:solidFill>
                  <a:prstClr val="black"/>
                </a:solidFill>
                <a:effectLst/>
                <a:uLnTx/>
                <a:uFillTx/>
                <a:latin typeface="IBM Plex Sans" panose="020B0503050203000203" pitchFamily="34" charset="0"/>
                <a:ea typeface="+mn-ea"/>
                <a:cs typeface="+mn-cs"/>
                <a:hlinkClick r:id="rId5"/>
              </a:rPr>
              <a:t>dmanchik@in.ibm.com</a:t>
            </a:r>
            <a:br>
              <a:rPr kumimoji="0" lang="en-IN" sz="1800" b="0" i="0" u="none" strike="noStrike" kern="1200" cap="none" spc="0" normalizeH="0" baseline="0" noProof="0" dirty="0">
                <a:ln>
                  <a:noFill/>
                </a:ln>
                <a:solidFill>
                  <a:prstClr val="black"/>
                </a:solidFill>
                <a:effectLst/>
                <a:uLnTx/>
                <a:uFillTx/>
                <a:latin typeface="inherit"/>
                <a:ea typeface="+mn-ea"/>
                <a:cs typeface="+mn-cs"/>
              </a:rPr>
            </a:br>
            <a:endParaRPr kumimoji="0" lang="en-IN" sz="1800" b="0" i="0" u="none" strike="noStrike" kern="1200" cap="none" spc="0" normalizeH="0" baseline="0" noProof="0" dirty="0">
              <a:ln>
                <a:noFill/>
              </a:ln>
              <a:solidFill>
                <a:prstClr val="black"/>
              </a:solidFill>
              <a:effectLst/>
              <a:uLnTx/>
              <a:uFillTx/>
              <a:latin typeface="inherit"/>
              <a:ea typeface="+mn-ea"/>
              <a:cs typeface="+mn-cs"/>
            </a:endParaRPr>
          </a:p>
        </p:txBody>
      </p:sp>
      <p:sp>
        <p:nvSpPr>
          <p:cNvPr id="10" name="TextBox 9">
            <a:extLst>
              <a:ext uri="{FF2B5EF4-FFF2-40B4-BE49-F238E27FC236}">
                <a16:creationId xmlns:a16="http://schemas.microsoft.com/office/drawing/2014/main" id="{2437E8C6-E85B-427D-9CF4-6D7C38DDD420}"/>
              </a:ext>
            </a:extLst>
          </p:cNvPr>
          <p:cNvSpPr txBox="1"/>
          <p:nvPr/>
        </p:nvSpPr>
        <p:spPr>
          <a:xfrm>
            <a:off x="2169465" y="2233952"/>
            <a:ext cx="3367783" cy="1354217"/>
          </a:xfrm>
          <a:prstGeom prst="rect">
            <a:avLst/>
          </a:prstGeom>
          <a:noFill/>
        </p:spPr>
        <p:txBody>
          <a:bodyPr wrap="square">
            <a:spAutoFit/>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IN" b="1" i="0" dirty="0">
                <a:solidFill>
                  <a:srgbClr val="1D1C1D"/>
                </a:solidFill>
                <a:effectLst/>
                <a:latin typeface="Slack-Lato"/>
              </a:rPr>
              <a:t>Priya Vasudevan</a:t>
            </a: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srgbClr val="161616"/>
                </a:solidFill>
                <a:effectLst/>
                <a:uLnTx/>
                <a:uFillTx/>
                <a:latin typeface="IBM Plex Sans" panose="020B0503050203000203" pitchFamily="34" charset="0"/>
                <a:ea typeface="+mn-ea"/>
                <a:cs typeface="+mn-cs"/>
              </a:rPr>
              <a:t>Senior Technical Architect</a:t>
            </a: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srgbClr val="161616"/>
                </a:solidFill>
                <a:effectLst/>
                <a:uLnTx/>
                <a:uFillTx/>
                <a:latin typeface="IBM Plex Sans" panose="020B0503050203000203" pitchFamily="34" charset="0"/>
                <a:ea typeface="+mn-ea"/>
                <a:cs typeface="+mn-cs"/>
              </a:rPr>
              <a:t>Ecosystem Engineering - SI Lab</a:t>
            </a:r>
          </a:p>
          <a:p>
            <a:pPr marL="0" marR="0" lvl="0" indent="0" algn="l" defTabSz="914400" rtl="0" eaLnBrk="1" fontAlgn="base" latinLnBrk="0" hangingPunct="1">
              <a:lnSpc>
                <a:spcPct val="100000"/>
              </a:lnSpc>
              <a:spcBef>
                <a:spcPts val="0"/>
              </a:spcBef>
              <a:spcAft>
                <a:spcPts val="0"/>
              </a:spcAft>
              <a:buClrTx/>
              <a:buSzTx/>
              <a:buFontTx/>
              <a:buNone/>
              <a:tabLst/>
              <a:defRPr/>
            </a:pPr>
            <a:r>
              <a:rPr lang="en-IN" b="0" i="0" u="sng" dirty="0">
                <a:effectLst/>
                <a:latin typeface="Slack-Lato"/>
                <a:hlinkClick r:id="rId6"/>
              </a:rPr>
              <a:t>priya_vasudevan@in.ibm.com</a:t>
            </a:r>
            <a:br>
              <a:rPr kumimoji="0" lang="en-IN" sz="1800" b="0" i="0" u="none" strike="noStrike" kern="1200" cap="none" spc="0" normalizeH="0" baseline="0" noProof="0" dirty="0">
                <a:ln>
                  <a:noFill/>
                </a:ln>
                <a:solidFill>
                  <a:prstClr val="black"/>
                </a:solidFill>
                <a:effectLst/>
                <a:uLnTx/>
                <a:uFillTx/>
                <a:latin typeface="inherit"/>
                <a:ea typeface="+mn-ea"/>
                <a:cs typeface="+mn-cs"/>
              </a:rPr>
            </a:br>
            <a:endParaRPr kumimoji="0" lang="en-IN" sz="1800" b="0" i="0" u="none" strike="noStrike" kern="1200" cap="none" spc="0" normalizeH="0" baseline="0" noProof="0" dirty="0">
              <a:ln>
                <a:noFill/>
              </a:ln>
              <a:solidFill>
                <a:prstClr val="black"/>
              </a:solidFill>
              <a:effectLst/>
              <a:uLnTx/>
              <a:uFillTx/>
              <a:latin typeface="inherit"/>
              <a:ea typeface="+mn-ea"/>
              <a:cs typeface="+mn-cs"/>
            </a:endParaRPr>
          </a:p>
        </p:txBody>
      </p:sp>
      <p:sp>
        <p:nvSpPr>
          <p:cNvPr id="14" name="TextBox 13">
            <a:extLst>
              <a:ext uri="{FF2B5EF4-FFF2-40B4-BE49-F238E27FC236}">
                <a16:creationId xmlns:a16="http://schemas.microsoft.com/office/drawing/2014/main" id="{76D3B653-4B8D-3B50-620F-5E9F18A5CFD5}"/>
              </a:ext>
            </a:extLst>
          </p:cNvPr>
          <p:cNvSpPr txBox="1"/>
          <p:nvPr/>
        </p:nvSpPr>
        <p:spPr>
          <a:xfrm>
            <a:off x="2169465" y="4175182"/>
            <a:ext cx="3375245" cy="1077218"/>
          </a:xfrm>
          <a:prstGeom prst="rect">
            <a:avLst/>
          </a:prstGeom>
          <a:noFill/>
        </p:spPr>
        <p:txBody>
          <a:bodyPr wrap="square">
            <a:spAutoFit/>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IN" b="1" i="0" dirty="0">
                <a:solidFill>
                  <a:srgbClr val="1D1C1D"/>
                </a:solidFill>
                <a:effectLst/>
                <a:latin typeface="Slack-Lato"/>
              </a:rPr>
              <a:t>Suja Mohandas</a:t>
            </a:r>
          </a:p>
          <a:p>
            <a:pPr marL="0" marR="0" lvl="0" indent="0" algn="l" defTabSz="914400" rtl="0" eaLnBrk="1" fontAlgn="base" latinLnBrk="0" hangingPunct="1">
              <a:lnSpc>
                <a:spcPct val="100000"/>
              </a:lnSpc>
              <a:spcBef>
                <a:spcPts val="0"/>
              </a:spcBef>
              <a:spcAft>
                <a:spcPts val="0"/>
              </a:spcAft>
              <a:buClrTx/>
              <a:buSzTx/>
              <a:buFontTx/>
              <a:buNone/>
              <a:tabLst/>
              <a:defRPr/>
            </a:pPr>
            <a:r>
              <a:rPr lang="en-IN" sz="1400" b="0" i="0" dirty="0">
                <a:solidFill>
                  <a:srgbClr val="1D1C1D"/>
                </a:solidFill>
                <a:effectLst/>
                <a:latin typeface="Slack-Lato"/>
              </a:rPr>
              <a:t>Technology Engineer</a:t>
            </a: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srgbClr val="161616"/>
                </a:solidFill>
                <a:effectLst/>
                <a:uLnTx/>
                <a:uFillTx/>
                <a:latin typeface="IBM Plex Sans" panose="020B0503050203000203" pitchFamily="34" charset="0"/>
                <a:ea typeface="+mn-ea"/>
                <a:cs typeface="+mn-cs"/>
              </a:rPr>
              <a:t>Ecosystem Engineering - SI Lab</a:t>
            </a:r>
          </a:p>
          <a:p>
            <a:pPr marL="0" marR="0" lvl="0" indent="0" algn="l" defTabSz="914400" rtl="0" eaLnBrk="1" fontAlgn="base" latinLnBrk="0" hangingPunct="1">
              <a:lnSpc>
                <a:spcPct val="100000"/>
              </a:lnSpc>
              <a:spcBef>
                <a:spcPts val="0"/>
              </a:spcBef>
              <a:spcAft>
                <a:spcPts val="0"/>
              </a:spcAft>
              <a:buClrTx/>
              <a:buSzTx/>
              <a:buFontTx/>
              <a:buNone/>
              <a:tabLst/>
              <a:defRPr/>
            </a:pPr>
            <a:r>
              <a:rPr lang="en-IN" b="0" i="0" u="sng" dirty="0">
                <a:effectLst/>
                <a:latin typeface="Slack-Lato"/>
                <a:hlinkClick r:id="rId7"/>
              </a:rPr>
              <a:t>sujamoha@in.ibm.com</a:t>
            </a:r>
            <a:endParaRPr kumimoji="0" lang="en-IN" b="0" i="0" u="none" strike="noStrike" kern="1200" cap="none" spc="0" normalizeH="0" baseline="0" noProof="0" dirty="0">
              <a:ln>
                <a:noFill/>
              </a:ln>
              <a:solidFill>
                <a:prstClr val="black"/>
              </a:solidFill>
              <a:effectLst/>
              <a:uLnTx/>
              <a:uFillTx/>
              <a:latin typeface="IBM Plex Sans" panose="020B0503050203000203" pitchFamily="34" charset="0"/>
              <a:ea typeface="+mn-ea"/>
              <a:cs typeface="+mn-cs"/>
            </a:endParaRPr>
          </a:p>
        </p:txBody>
      </p:sp>
      <p:cxnSp>
        <p:nvCxnSpPr>
          <p:cNvPr id="16" name="Straight Connector 15">
            <a:extLst>
              <a:ext uri="{FF2B5EF4-FFF2-40B4-BE49-F238E27FC236}">
                <a16:creationId xmlns:a16="http://schemas.microsoft.com/office/drawing/2014/main" id="{C63A8676-A05D-B2AE-F84E-082144E6A444}"/>
              </a:ext>
            </a:extLst>
          </p:cNvPr>
          <p:cNvCxnSpPr/>
          <p:nvPr/>
        </p:nvCxnSpPr>
        <p:spPr>
          <a:xfrm>
            <a:off x="5889812" y="447065"/>
            <a:ext cx="0" cy="5321723"/>
          </a:xfrm>
          <a:prstGeom prst="line">
            <a:avLst/>
          </a:prstGeom>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31E669B8-666B-CCB5-2F73-FAED31FFB10F}"/>
              </a:ext>
            </a:extLst>
          </p:cNvPr>
          <p:cNvPicPr>
            <a:picLocks noChangeAspect="1"/>
          </p:cNvPicPr>
          <p:nvPr/>
        </p:nvPicPr>
        <p:blipFill>
          <a:blip r:embed="rId8"/>
          <a:stretch>
            <a:fillRect/>
          </a:stretch>
        </p:blipFill>
        <p:spPr>
          <a:xfrm>
            <a:off x="275262" y="4050815"/>
            <a:ext cx="1815686" cy="1693004"/>
          </a:xfrm>
          <a:prstGeom prst="rect">
            <a:avLst/>
          </a:prstGeom>
        </p:spPr>
      </p:pic>
      <p:pic>
        <p:nvPicPr>
          <p:cNvPr id="11" name="Picture 10">
            <a:extLst>
              <a:ext uri="{FF2B5EF4-FFF2-40B4-BE49-F238E27FC236}">
                <a16:creationId xmlns:a16="http://schemas.microsoft.com/office/drawing/2014/main" id="{FE25C9B1-BDF6-544A-27D3-E3972B5B47F9}"/>
              </a:ext>
            </a:extLst>
          </p:cNvPr>
          <p:cNvPicPr>
            <a:picLocks noChangeAspect="1"/>
          </p:cNvPicPr>
          <p:nvPr/>
        </p:nvPicPr>
        <p:blipFill>
          <a:blip r:embed="rId9"/>
          <a:stretch>
            <a:fillRect/>
          </a:stretch>
        </p:blipFill>
        <p:spPr>
          <a:xfrm>
            <a:off x="266669" y="2232373"/>
            <a:ext cx="1812062" cy="1751106"/>
          </a:xfrm>
          <a:prstGeom prst="rect">
            <a:avLst/>
          </a:prstGeom>
        </p:spPr>
      </p:pic>
    </p:spTree>
    <p:extLst>
      <p:ext uri="{BB962C8B-B14F-4D97-AF65-F5344CB8AC3E}">
        <p14:creationId xmlns:p14="http://schemas.microsoft.com/office/powerpoint/2010/main" val="312583546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AA914-7D45-50F9-2D78-8244938D184E}"/>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161E4466-7E8A-8171-C577-0DA3E12F7443}"/>
              </a:ext>
            </a:extLst>
          </p:cNvPr>
          <p:cNvPicPr>
            <a:picLocks noChangeAspect="1"/>
          </p:cNvPicPr>
          <p:nvPr/>
        </p:nvPicPr>
        <p:blipFill>
          <a:blip r:embed="rId2"/>
          <a:stretch>
            <a:fillRect/>
          </a:stretch>
        </p:blipFill>
        <p:spPr>
          <a:xfrm>
            <a:off x="109971" y="262615"/>
            <a:ext cx="11972057" cy="6332769"/>
          </a:xfrm>
          <a:prstGeom prst="rect">
            <a:avLst/>
          </a:prstGeom>
        </p:spPr>
      </p:pic>
    </p:spTree>
    <p:extLst>
      <p:ext uri="{BB962C8B-B14F-4D97-AF65-F5344CB8AC3E}">
        <p14:creationId xmlns:p14="http://schemas.microsoft.com/office/powerpoint/2010/main" val="2240850354"/>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440EB9C-66DE-DE0B-36CF-678A064DCA2D}"/>
              </a:ext>
            </a:extLst>
          </p:cNvPr>
          <p:cNvPicPr>
            <a:picLocks noChangeAspect="1"/>
          </p:cNvPicPr>
          <p:nvPr/>
        </p:nvPicPr>
        <p:blipFill>
          <a:blip r:embed="rId2"/>
          <a:stretch>
            <a:fillRect/>
          </a:stretch>
        </p:blipFill>
        <p:spPr>
          <a:xfrm>
            <a:off x="106161" y="430270"/>
            <a:ext cx="11979678" cy="5997460"/>
          </a:xfrm>
          <a:prstGeom prst="rect">
            <a:avLst/>
          </a:prstGeom>
        </p:spPr>
      </p:pic>
    </p:spTree>
    <p:extLst>
      <p:ext uri="{BB962C8B-B14F-4D97-AF65-F5344CB8AC3E}">
        <p14:creationId xmlns:p14="http://schemas.microsoft.com/office/powerpoint/2010/main" val="927442147"/>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F16480B-4D94-FC4C-A569-E45332B2B336}"/>
              </a:ext>
            </a:extLst>
          </p:cNvPr>
          <p:cNvPicPr>
            <a:picLocks noChangeAspect="1"/>
          </p:cNvPicPr>
          <p:nvPr/>
        </p:nvPicPr>
        <p:blipFill>
          <a:blip r:embed="rId2"/>
          <a:stretch>
            <a:fillRect/>
          </a:stretch>
        </p:blipFill>
        <p:spPr>
          <a:xfrm>
            <a:off x="197609" y="430270"/>
            <a:ext cx="11796782" cy="5997460"/>
          </a:xfrm>
          <a:prstGeom prst="rect">
            <a:avLst/>
          </a:prstGeom>
        </p:spPr>
      </p:pic>
      <p:pic>
        <p:nvPicPr>
          <p:cNvPr id="6" name="Picture 5">
            <a:extLst>
              <a:ext uri="{FF2B5EF4-FFF2-40B4-BE49-F238E27FC236}">
                <a16:creationId xmlns:a16="http://schemas.microsoft.com/office/drawing/2014/main" id="{71E693F1-69C7-303F-AE65-9A2E18AF0967}"/>
              </a:ext>
            </a:extLst>
          </p:cNvPr>
          <p:cNvPicPr>
            <a:picLocks noChangeAspect="1"/>
          </p:cNvPicPr>
          <p:nvPr/>
        </p:nvPicPr>
        <p:blipFill>
          <a:blip r:embed="rId3"/>
          <a:stretch>
            <a:fillRect/>
          </a:stretch>
        </p:blipFill>
        <p:spPr>
          <a:xfrm>
            <a:off x="361453" y="357874"/>
            <a:ext cx="11469094" cy="6142252"/>
          </a:xfrm>
          <a:prstGeom prst="rect">
            <a:avLst/>
          </a:prstGeom>
        </p:spPr>
      </p:pic>
      <p:pic>
        <p:nvPicPr>
          <p:cNvPr id="8" name="Picture 7">
            <a:extLst>
              <a:ext uri="{FF2B5EF4-FFF2-40B4-BE49-F238E27FC236}">
                <a16:creationId xmlns:a16="http://schemas.microsoft.com/office/drawing/2014/main" id="{5C53AA1C-A666-9DFC-1E89-8C0B0BD9D0E4}"/>
              </a:ext>
            </a:extLst>
          </p:cNvPr>
          <p:cNvPicPr>
            <a:picLocks noChangeAspect="1"/>
          </p:cNvPicPr>
          <p:nvPr/>
        </p:nvPicPr>
        <p:blipFill>
          <a:blip r:embed="rId4"/>
          <a:stretch>
            <a:fillRect/>
          </a:stretch>
        </p:blipFill>
        <p:spPr>
          <a:xfrm>
            <a:off x="0" y="424087"/>
            <a:ext cx="12192000" cy="6009825"/>
          </a:xfrm>
          <a:prstGeom prst="rect">
            <a:avLst/>
          </a:prstGeom>
        </p:spPr>
      </p:pic>
    </p:spTree>
    <p:extLst>
      <p:ext uri="{BB962C8B-B14F-4D97-AF65-F5344CB8AC3E}">
        <p14:creationId xmlns:p14="http://schemas.microsoft.com/office/powerpoint/2010/main" val="3379383523"/>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09079AC-FC69-7B69-DCB9-AC66D63CF5C4}"/>
              </a:ext>
            </a:extLst>
          </p:cNvPr>
          <p:cNvPicPr>
            <a:picLocks noChangeAspect="1"/>
          </p:cNvPicPr>
          <p:nvPr/>
        </p:nvPicPr>
        <p:blipFill>
          <a:blip r:embed="rId2"/>
          <a:stretch>
            <a:fillRect/>
          </a:stretch>
        </p:blipFill>
        <p:spPr>
          <a:xfrm>
            <a:off x="0" y="392387"/>
            <a:ext cx="12192000" cy="6073225"/>
          </a:xfrm>
          <a:prstGeom prst="rect">
            <a:avLst/>
          </a:prstGeom>
        </p:spPr>
      </p:pic>
    </p:spTree>
    <p:extLst>
      <p:ext uri="{BB962C8B-B14F-4D97-AF65-F5344CB8AC3E}">
        <p14:creationId xmlns:p14="http://schemas.microsoft.com/office/powerpoint/2010/main" val="4124624392"/>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1BC058A-4F10-8EE8-C817-792CB85BADA2}"/>
              </a:ext>
            </a:extLst>
          </p:cNvPr>
          <p:cNvPicPr>
            <a:picLocks noChangeAspect="1"/>
          </p:cNvPicPr>
          <p:nvPr/>
        </p:nvPicPr>
        <p:blipFill>
          <a:blip r:embed="rId2"/>
          <a:stretch>
            <a:fillRect/>
          </a:stretch>
        </p:blipFill>
        <p:spPr>
          <a:xfrm>
            <a:off x="0" y="348756"/>
            <a:ext cx="12192000" cy="6160488"/>
          </a:xfrm>
          <a:prstGeom prst="rect">
            <a:avLst/>
          </a:prstGeom>
        </p:spPr>
      </p:pic>
      <p:pic>
        <p:nvPicPr>
          <p:cNvPr id="6" name="Picture 5">
            <a:extLst>
              <a:ext uri="{FF2B5EF4-FFF2-40B4-BE49-F238E27FC236}">
                <a16:creationId xmlns:a16="http://schemas.microsoft.com/office/drawing/2014/main" id="{799147A6-7786-4387-998C-C1C0C8EF68D7}"/>
              </a:ext>
            </a:extLst>
          </p:cNvPr>
          <p:cNvPicPr>
            <a:picLocks noChangeAspect="1"/>
          </p:cNvPicPr>
          <p:nvPr/>
        </p:nvPicPr>
        <p:blipFill>
          <a:blip r:embed="rId3"/>
          <a:stretch>
            <a:fillRect/>
          </a:stretch>
        </p:blipFill>
        <p:spPr>
          <a:xfrm>
            <a:off x="26144" y="426460"/>
            <a:ext cx="12139712" cy="6005080"/>
          </a:xfrm>
          <a:prstGeom prst="rect">
            <a:avLst/>
          </a:prstGeom>
        </p:spPr>
      </p:pic>
    </p:spTree>
    <p:extLst>
      <p:ext uri="{BB962C8B-B14F-4D97-AF65-F5344CB8AC3E}">
        <p14:creationId xmlns:p14="http://schemas.microsoft.com/office/powerpoint/2010/main" val="114878515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2DC0DDA-AA10-DDC3-8780-E784C47B9A64}"/>
              </a:ext>
            </a:extLst>
          </p:cNvPr>
          <p:cNvPicPr>
            <a:picLocks noChangeAspect="1"/>
          </p:cNvPicPr>
          <p:nvPr/>
        </p:nvPicPr>
        <p:blipFill>
          <a:blip r:embed="rId2"/>
          <a:stretch>
            <a:fillRect/>
          </a:stretch>
        </p:blipFill>
        <p:spPr>
          <a:xfrm>
            <a:off x="167126" y="331201"/>
            <a:ext cx="11857748" cy="6195597"/>
          </a:xfrm>
          <a:prstGeom prst="rect">
            <a:avLst/>
          </a:prstGeom>
        </p:spPr>
      </p:pic>
    </p:spTree>
    <p:extLst>
      <p:ext uri="{BB962C8B-B14F-4D97-AF65-F5344CB8AC3E}">
        <p14:creationId xmlns:p14="http://schemas.microsoft.com/office/powerpoint/2010/main" val="3482833050"/>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90E6F27-EEBE-E8C6-691B-30F5B3DA4638}"/>
              </a:ext>
            </a:extLst>
          </p:cNvPr>
          <p:cNvPicPr>
            <a:picLocks noChangeAspect="1"/>
          </p:cNvPicPr>
          <p:nvPr/>
        </p:nvPicPr>
        <p:blipFill>
          <a:blip r:embed="rId2"/>
          <a:stretch>
            <a:fillRect/>
          </a:stretch>
        </p:blipFill>
        <p:spPr>
          <a:xfrm>
            <a:off x="201419" y="597924"/>
            <a:ext cx="11789162" cy="5662151"/>
          </a:xfrm>
          <a:prstGeom prst="rect">
            <a:avLst/>
          </a:prstGeom>
        </p:spPr>
      </p:pic>
    </p:spTree>
    <p:extLst>
      <p:ext uri="{BB962C8B-B14F-4D97-AF65-F5344CB8AC3E}">
        <p14:creationId xmlns:p14="http://schemas.microsoft.com/office/powerpoint/2010/main" val="178956158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86A5A1-A222-B905-91B7-5CCD89B86F9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9E99816-2E69-431A-4D3D-D18AFFA4B6E3}"/>
              </a:ext>
            </a:extLst>
          </p:cNvPr>
          <p:cNvSpPr/>
          <p:nvPr/>
        </p:nvSpPr>
        <p:spPr bwMode="auto">
          <a:xfrm>
            <a:off x="3175" y="-1354"/>
            <a:ext cx="12188032" cy="6856215"/>
          </a:xfrm>
          <a:prstGeom prst="rect">
            <a:avLst/>
          </a:prstGeom>
          <a:solidFill>
            <a:srgbClr val="E5F6FF"/>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45708" tIns="45708" rIns="45708" bIns="45708" numCol="1" rtlCol="0" anchor="t" anchorCtr="0" compatLnSpc="1">
            <a:prstTxWarp prst="textNoShape">
              <a:avLst/>
            </a:prstTxWarp>
          </a:bodyPr>
          <a:lstStyle/>
          <a:p>
            <a:pPr marL="0" marR="0" lvl="0" indent="0" algn="l" defTabSz="457098" rtl="0" eaLnBrk="1" fontAlgn="base" latinLnBrk="0" hangingPunct="1">
              <a:lnSpc>
                <a:spcPct val="100000"/>
              </a:lnSpc>
              <a:spcBef>
                <a:spcPct val="0"/>
              </a:spcBef>
              <a:spcAft>
                <a:spcPct val="0"/>
              </a:spcAft>
              <a:buClrTx/>
              <a:buSzTx/>
              <a:buFontTx/>
              <a:buNone/>
              <a:tabLst/>
              <a:defRPr/>
            </a:pPr>
            <a:endParaRPr kumimoji="0" lang="en-US" sz="700" b="0" i="0" u="none" strike="noStrike" kern="1200" cap="none" spc="0" normalizeH="0" baseline="0" noProof="0" dirty="0">
              <a:ln>
                <a:noFill/>
              </a:ln>
              <a:solidFill>
                <a:srgbClr val="FFFFFF"/>
              </a:solidFill>
              <a:effectLst/>
              <a:uLnTx/>
              <a:uFillTx/>
              <a:latin typeface="IBM Plex Sans Light"/>
              <a:ea typeface="+mn-ea"/>
              <a:cs typeface="+mn-cs"/>
            </a:endParaRPr>
          </a:p>
        </p:txBody>
      </p:sp>
      <p:sp>
        <p:nvSpPr>
          <p:cNvPr id="3" name="Text Placeholder 2">
            <a:extLst>
              <a:ext uri="{FF2B5EF4-FFF2-40B4-BE49-F238E27FC236}">
                <a16:creationId xmlns:a16="http://schemas.microsoft.com/office/drawing/2014/main" id="{C54DCE51-67F2-CDA2-74C3-7AD1F7A99DD0}"/>
              </a:ext>
            </a:extLst>
          </p:cNvPr>
          <p:cNvSpPr>
            <a:spLocks noGrp="1"/>
          </p:cNvSpPr>
          <p:nvPr>
            <p:ph type="body" sz="quarter" idx="4294967295"/>
          </p:nvPr>
        </p:nvSpPr>
        <p:spPr>
          <a:xfrm>
            <a:off x="3176" y="2198848"/>
            <a:ext cx="12188825" cy="2460304"/>
          </a:xfrm>
        </p:spPr>
        <p:txBody>
          <a:bodyPr anchor="ctr"/>
          <a:lstStyle/>
          <a:p>
            <a:pPr algn="ctr"/>
            <a:r>
              <a:rPr lang="en-US" sz="4000" dirty="0"/>
              <a:t>Supply Chain Intelligence Suite (SCIS)</a:t>
            </a:r>
            <a:endParaRPr lang="en-US" sz="3199" dirty="0"/>
          </a:p>
        </p:txBody>
      </p:sp>
      <p:pic>
        <p:nvPicPr>
          <p:cNvPr id="5" name="Picture 4">
            <a:extLst>
              <a:ext uri="{FF2B5EF4-FFF2-40B4-BE49-F238E27FC236}">
                <a16:creationId xmlns:a16="http://schemas.microsoft.com/office/drawing/2014/main" id="{539EF7F2-5001-9FD1-840A-2FFF504C1393}"/>
              </a:ext>
            </a:extLst>
          </p:cNvPr>
          <p:cNvPicPr>
            <a:picLocks noChangeAspect="1"/>
          </p:cNvPicPr>
          <p:nvPr/>
        </p:nvPicPr>
        <p:blipFill>
          <a:blip r:embed="rId3"/>
          <a:stretch>
            <a:fillRect/>
          </a:stretch>
        </p:blipFill>
        <p:spPr>
          <a:xfrm>
            <a:off x="0" y="412965"/>
            <a:ext cx="12192000" cy="6032070"/>
          </a:xfrm>
          <a:prstGeom prst="rect">
            <a:avLst/>
          </a:prstGeom>
        </p:spPr>
      </p:pic>
      <p:pic>
        <p:nvPicPr>
          <p:cNvPr id="7" name="Picture 6">
            <a:extLst>
              <a:ext uri="{FF2B5EF4-FFF2-40B4-BE49-F238E27FC236}">
                <a16:creationId xmlns:a16="http://schemas.microsoft.com/office/drawing/2014/main" id="{4AEE365E-3270-C07A-7121-F9AA1A32BD3F}"/>
              </a:ext>
            </a:extLst>
          </p:cNvPr>
          <p:cNvPicPr>
            <a:picLocks noChangeAspect="1"/>
          </p:cNvPicPr>
          <p:nvPr/>
        </p:nvPicPr>
        <p:blipFill>
          <a:blip r:embed="rId4"/>
          <a:stretch>
            <a:fillRect/>
          </a:stretch>
        </p:blipFill>
        <p:spPr>
          <a:xfrm>
            <a:off x="189988" y="228322"/>
            <a:ext cx="11812024" cy="6401355"/>
          </a:xfrm>
          <a:prstGeom prst="rect">
            <a:avLst/>
          </a:prstGeom>
        </p:spPr>
      </p:pic>
    </p:spTree>
    <p:extLst>
      <p:ext uri="{BB962C8B-B14F-4D97-AF65-F5344CB8AC3E}">
        <p14:creationId xmlns:p14="http://schemas.microsoft.com/office/powerpoint/2010/main" val="2805922247"/>
      </p:ext>
    </p:extLst>
  </p:cSld>
  <p:clrMapOvr>
    <a:masterClrMapping/>
  </p:clrMapOvr>
  <p:transition spd="med"/>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BM presentation template">
  <a:themeElements>
    <a:clrScheme name="Custom 1">
      <a:dk1>
        <a:srgbClr val="FFFFFF"/>
      </a:dk1>
      <a:lt1>
        <a:srgbClr val="000000"/>
      </a:lt1>
      <a:dk2>
        <a:srgbClr val="FFFFFF"/>
      </a:dk2>
      <a:lt2>
        <a:srgbClr val="000000"/>
      </a:lt2>
      <a:accent1>
        <a:srgbClr val="0F62FE"/>
      </a:accent1>
      <a:accent2>
        <a:srgbClr val="A56EFF"/>
      </a:accent2>
      <a:accent3>
        <a:srgbClr val="003A6D"/>
      </a:accent3>
      <a:accent4>
        <a:srgbClr val="009D9A"/>
      </a:accent4>
      <a:accent5>
        <a:srgbClr val="9F1853"/>
      </a:accent5>
      <a:accent6>
        <a:srgbClr val="FA4D56"/>
      </a:accent6>
      <a:hlink>
        <a:srgbClr val="0F62FE"/>
      </a:hlink>
      <a:folHlink>
        <a:srgbClr val="6F6F6F"/>
      </a:folHlink>
    </a:clrScheme>
    <a:fontScheme name="IBM Plex">
      <a:majorFont>
        <a:latin typeface="IBM Plex Sans Light"/>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5F6FF"/>
        </a:solidFill>
        <a:ln w="19050">
          <a:solidFill>
            <a:srgbClr val="E5F6FF"/>
          </a:solidFill>
          <a:headEnd type="none" w="med" len="med"/>
          <a:tailEnd type="none" w="med" len="med"/>
        </a:ln>
        <a:effectLst/>
      </a:spPr>
      <a:bodyPr vert="horz" wrap="square" lIns="91440" tIns="91440" rIns="91440" bIns="9144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IBM Plex Sans Light"/>
          <a:buNone/>
          <a:tabLst/>
          <a:defRPr kumimoji="0" sz="1400" b="0" i="0" u="none" strike="noStrike" cap="none" normalizeH="0" baseline="0" dirty="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270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ln w="12700">
          <a:miter lim="400000"/>
        </a:ln>
        <a:extLst>
          <a:ext uri="{C572A759-6A51-4108-AA02-DFA0A04FC94B}">
            <ma14:wrappingTextBoxFlag xmlns:r="http://schemas.openxmlformats.org/officeDocument/2006/relationships" xmlns:p="http://schemas.openxmlformats.org/presentationml/2006/main" xmlns="" xmlns:m="http://schemas.openxmlformats.org/officeDocument/2006/math" xmlns:a14="http://schemas.microsoft.com/office/drawing/2010/main" xmlns:ma14="http://schemas.microsoft.com/office/mac/drawingml/2011/main" val="1"/>
          </a:ext>
        </a:extLst>
      </a:spPr>
      <a:bodyPr wrap="square" lIns="0" tIns="0" rIns="0" bIns="0" rtlCol="0">
        <a:noAutofit/>
      </a:bodyPr>
      <a:lstStyle>
        <a:defPPr marL="444465" indent="-446749" algn="l" defTabSz="2438400">
          <a:spcBef>
            <a:spcPts val="2900"/>
          </a:spcBef>
          <a:buSzPct val="100000"/>
          <a:buFontTx/>
          <a:buChar char="–"/>
          <a:defRPr kern="0" dirty="0" smtClean="0">
            <a:solidFill>
              <a:srgbClr val="000000"/>
            </a:solidFill>
            <a:ea typeface="+mj-ea"/>
            <a:cs typeface="+mj-cs"/>
            <a:sym typeface="IBM Plex Sans Light"/>
          </a:defRPr>
        </a:defPPr>
      </a:lstStyle>
    </a:txDef>
  </a:objectDefaults>
  <a:extraClrSchemeLst/>
  <a:custClrLst>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 name="Blue 100">
      <a:srgbClr val="001141"/>
    </a:custClr>
    <a:custClr name="Blue 90">
      <a:srgbClr val="001D6C"/>
    </a:custClr>
    <a:custClr name="Blue 80">
      <a:srgbClr val="002D9C"/>
    </a:custClr>
    <a:custClr name="Blue 70">
      <a:srgbClr val="0043CE"/>
    </a:custClr>
    <a:custClr name="Blue 60">
      <a:srgbClr val="0F62FE"/>
    </a:custClr>
    <a:custClr name="Cyan 50">
      <a:srgbClr val="1192E8"/>
    </a:custClr>
    <a:custClr name="Cyan 40">
      <a:srgbClr val="33B1FF"/>
    </a:custClr>
    <a:custClr name="Cyan 30">
      <a:srgbClr val="82CFFF"/>
    </a:custClr>
    <a:custClr name="Cyan 20">
      <a:srgbClr val="BAE6FF"/>
    </a:custClr>
    <a:custClr name="Cyan 10">
      <a:srgbClr val="E5F6FF"/>
    </a:custClr>
    <a:custClr name="Red 60">
      <a:srgbClr val="DA1E28"/>
    </a:custClr>
    <a:custClr name="Red 50">
      <a:srgbClr val="FA4D56"/>
    </a:custClr>
    <a:custClr name="Red 30">
      <a:srgbClr val="FFB3B8"/>
    </a:custClr>
    <a:custClr name="Red 20">
      <a:srgbClr val="FFD7D9"/>
    </a:custClr>
    <a:custClr name="Red 10">
      <a:srgbClr val="FFF1F1"/>
    </a:custClr>
    <a:custClr name="Magenta 60">
      <a:srgbClr val="D02670"/>
    </a:custClr>
    <a:custClr name="Magenta 50">
      <a:srgbClr val="EE5396"/>
    </a:custClr>
    <a:custClr name="Magenta 30">
      <a:srgbClr val="FFAFD2"/>
    </a:custClr>
    <a:custClr name="Magenta 20">
      <a:srgbClr val="FFD6E8"/>
    </a:custClr>
    <a:custClr name="Magenta 10">
      <a:srgbClr val="FFF0F7"/>
    </a:custClr>
    <a:custClr name="Purple 60">
      <a:srgbClr val="8A3FFC"/>
    </a:custClr>
    <a:custClr name="Purple 50">
      <a:srgbClr val="A56EFF"/>
    </a:custClr>
    <a:custClr name="Purple 30">
      <a:srgbClr val="D4BBFF"/>
    </a:custClr>
    <a:custClr name="Purple 20">
      <a:srgbClr val="E8DAFF"/>
    </a:custClr>
    <a:custClr name="Purple 10">
      <a:srgbClr val="F6F2FF"/>
    </a:custClr>
    <a:custClr name="Teal 60">
      <a:srgbClr val="007D79"/>
    </a:custClr>
    <a:custClr name="Teal 50">
      <a:srgbClr val="009D9A"/>
    </a:custClr>
    <a:custClr name="Teal 30">
      <a:srgbClr val="3DDBD9"/>
    </a:custClr>
    <a:custClr name="Teal 20">
      <a:srgbClr val="9EF0F0"/>
    </a:custClr>
    <a:custClr name="Teal 10">
      <a:srgbClr val="D9FBFB"/>
    </a:custClr>
    <a:custClr name="Green 60">
      <a:srgbClr val="198038"/>
    </a:custClr>
    <a:custClr name="Green 50">
      <a:srgbClr val="24A148"/>
    </a:custClr>
    <a:custClr name="Green 30">
      <a:srgbClr val="6FDC8C"/>
    </a:custClr>
    <a:custClr name="Green 20">
      <a:srgbClr val="A7F0BA"/>
    </a:custClr>
    <a:custClr name="Green 10">
      <a:srgbClr val="DEFBE6"/>
    </a:custClr>
    <a:custClr name="Yellow 30">
      <a:srgbClr val="F1C21B"/>
    </a:custClr>
    <a:custClr name="Yellow 20">
      <a:srgbClr val="FDDC69"/>
    </a:custClr>
    <a:custClr name="Yellow 10">
      <a:srgbClr val="FCF4D6"/>
    </a:custClr>
    <a:custClr name="Blue 20">
      <a:srgbClr val="D0E2FF"/>
    </a:custClr>
    <a:custClr name="Blue 10">
      <a:srgbClr val="EDF5FF"/>
    </a:custClr>
  </a:custClrLst>
  <a:extLst>
    <a:ext uri="{05A4C25C-085E-4340-85A3-A5531E510DB2}">
      <thm15:themeFamily xmlns:thm15="http://schemas.microsoft.com/office/thememl/2012/main" name="IBM_presentation_sample_layouts_v_1_6_Plex.pptx" id="{204C4AD1-4225-FF43-9DF0-33AB212F5F6A}" vid="{AC0AD99D-B0EC-6A47-BE1D-AB1B22763064}"/>
    </a:ext>
  </a:extLst>
</a:theme>
</file>

<file path=ppt/theme/theme3.xml><?xml version="1.0" encoding="utf-8"?>
<a:theme xmlns:a="http://schemas.openxmlformats.org/drawingml/2006/main" name="5_IBM presentation template">
  <a:themeElements>
    <a:clrScheme name="Custom 1">
      <a:dk1>
        <a:srgbClr val="FFFFFF"/>
      </a:dk1>
      <a:lt1>
        <a:srgbClr val="000000"/>
      </a:lt1>
      <a:dk2>
        <a:srgbClr val="FFFFFF"/>
      </a:dk2>
      <a:lt2>
        <a:srgbClr val="000000"/>
      </a:lt2>
      <a:accent1>
        <a:srgbClr val="0F62FE"/>
      </a:accent1>
      <a:accent2>
        <a:srgbClr val="A56EFF"/>
      </a:accent2>
      <a:accent3>
        <a:srgbClr val="003A6D"/>
      </a:accent3>
      <a:accent4>
        <a:srgbClr val="009D9A"/>
      </a:accent4>
      <a:accent5>
        <a:srgbClr val="9F1853"/>
      </a:accent5>
      <a:accent6>
        <a:srgbClr val="FA4D56"/>
      </a:accent6>
      <a:hlink>
        <a:srgbClr val="0F62FE"/>
      </a:hlink>
      <a:folHlink>
        <a:srgbClr val="6F6F6F"/>
      </a:folHlink>
    </a:clrScheme>
    <a:fontScheme name="IBM Plex">
      <a:majorFont>
        <a:latin typeface="IBM Plex Sans Light"/>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5F6FF"/>
        </a:solidFill>
        <a:ln w="19050">
          <a:solidFill>
            <a:srgbClr val="E5F6FF"/>
          </a:solidFill>
          <a:headEnd type="none" w="med" len="med"/>
          <a:tailEnd type="none" w="med" len="med"/>
        </a:ln>
        <a:effectLst/>
      </a:spPr>
      <a:bodyPr vert="horz" wrap="square" lIns="91440" tIns="91440" rIns="91440" bIns="9144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IBM Plex Sans Light"/>
          <a:buNone/>
          <a:tabLst/>
          <a:defRPr kumimoji="0" sz="1400" b="0" i="0" u="none" strike="noStrike" cap="none" normalizeH="0" baseline="0" dirty="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270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xmlns:p="http://schemas.openxmlformats.org/presentationml/2006/main" xmlns:r="http://schemas.openxmlformats.org/officeDocument/2006/relationships" val="1"/>
          </a:ext>
        </a:extLst>
      </a:spPr>
      <a:bodyPr wrap="square" lIns="0" tIns="0" rIns="0" bIns="0" rtlCol="0">
        <a:noAutofit/>
      </a:bodyPr>
      <a:lstStyle>
        <a:defPPr marL="444465" indent="-446749" algn="l" defTabSz="2438400">
          <a:spcBef>
            <a:spcPts val="2900"/>
          </a:spcBef>
          <a:buSzPct val="100000"/>
          <a:buFontTx/>
          <a:buChar char="–"/>
          <a:defRPr kern="0" dirty="0" smtClean="0">
            <a:solidFill>
              <a:srgbClr val="000000"/>
            </a:solidFill>
            <a:ea typeface="+mj-ea"/>
            <a:cs typeface="+mj-cs"/>
            <a:sym typeface="IBM Plex Sans Light"/>
          </a:defRPr>
        </a:defPPr>
      </a:lstStyle>
    </a:txDef>
  </a:objectDefaults>
  <a:extraClrSchemeLst/>
  <a:custClrLst>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 name="Blue 100">
      <a:srgbClr val="001141"/>
    </a:custClr>
    <a:custClr name="Blue 90">
      <a:srgbClr val="001D6C"/>
    </a:custClr>
    <a:custClr name="Blue 80">
      <a:srgbClr val="002D9C"/>
    </a:custClr>
    <a:custClr name="Blue 70">
      <a:srgbClr val="0043CE"/>
    </a:custClr>
    <a:custClr name="Blue 60">
      <a:srgbClr val="0F62FE"/>
    </a:custClr>
    <a:custClr name="Cyan 50">
      <a:srgbClr val="1192E8"/>
    </a:custClr>
    <a:custClr name="Cyan 40">
      <a:srgbClr val="33B1FF"/>
    </a:custClr>
    <a:custClr name="Cyan 30">
      <a:srgbClr val="82CFFF"/>
    </a:custClr>
    <a:custClr name="Cyan 20">
      <a:srgbClr val="BAE6FF"/>
    </a:custClr>
    <a:custClr name="Cyan 10">
      <a:srgbClr val="E5F6FF"/>
    </a:custClr>
    <a:custClr name="Red 60">
      <a:srgbClr val="DA1E28"/>
    </a:custClr>
    <a:custClr name="Red 50">
      <a:srgbClr val="FA4D56"/>
    </a:custClr>
    <a:custClr name="Red 30">
      <a:srgbClr val="FFB3B8"/>
    </a:custClr>
    <a:custClr name="Red 20">
      <a:srgbClr val="FFD7D9"/>
    </a:custClr>
    <a:custClr name="Red 10">
      <a:srgbClr val="FFF1F1"/>
    </a:custClr>
    <a:custClr name="Magenta 60">
      <a:srgbClr val="D02670"/>
    </a:custClr>
    <a:custClr name="Magenta 50">
      <a:srgbClr val="EE5396"/>
    </a:custClr>
    <a:custClr name="Magenta 30">
      <a:srgbClr val="FFAFD2"/>
    </a:custClr>
    <a:custClr name="Magenta 20">
      <a:srgbClr val="FFD6E8"/>
    </a:custClr>
    <a:custClr name="Magenta 10">
      <a:srgbClr val="FFF0F7"/>
    </a:custClr>
    <a:custClr name="Purple 60">
      <a:srgbClr val="8A3FFC"/>
    </a:custClr>
    <a:custClr name="Purple 50">
      <a:srgbClr val="A56EFF"/>
    </a:custClr>
    <a:custClr name="Purple 30">
      <a:srgbClr val="D4BBFF"/>
    </a:custClr>
    <a:custClr name="Purple 20">
      <a:srgbClr val="E8DAFF"/>
    </a:custClr>
    <a:custClr name="Purple 10">
      <a:srgbClr val="F6F2FF"/>
    </a:custClr>
    <a:custClr name="Teal 60">
      <a:srgbClr val="007D79"/>
    </a:custClr>
    <a:custClr name="Teal 50">
      <a:srgbClr val="009D9A"/>
    </a:custClr>
    <a:custClr name="Teal 30">
      <a:srgbClr val="3DDBD9"/>
    </a:custClr>
    <a:custClr name="Teal 20">
      <a:srgbClr val="9EF0F0"/>
    </a:custClr>
    <a:custClr name="Teal 10">
      <a:srgbClr val="D9FBFB"/>
    </a:custClr>
    <a:custClr name="Green 60">
      <a:srgbClr val="198038"/>
    </a:custClr>
    <a:custClr name="Green 50">
      <a:srgbClr val="24A148"/>
    </a:custClr>
    <a:custClr name="Green 30">
      <a:srgbClr val="6FDC8C"/>
    </a:custClr>
    <a:custClr name="Green 20">
      <a:srgbClr val="A7F0BA"/>
    </a:custClr>
    <a:custClr name="Green 10">
      <a:srgbClr val="DEFBE6"/>
    </a:custClr>
    <a:custClr name="Yellow 30">
      <a:srgbClr val="F1C21B"/>
    </a:custClr>
    <a:custClr name="Yellow 20">
      <a:srgbClr val="FDDC69"/>
    </a:custClr>
    <a:custClr name="Yellow 10">
      <a:srgbClr val="FCF4D6"/>
    </a:custClr>
    <a:custClr name="Blue 20">
      <a:srgbClr val="D0E2FF"/>
    </a:custClr>
    <a:custClr name="Blue 10">
      <a:srgbClr val="EDF5FF"/>
    </a:custClr>
  </a:custClrLst>
  <a:extLst>
    <a:ext uri="{05A4C25C-085E-4340-85A3-A5531E510DB2}">
      <thm15:themeFamily xmlns:thm15="http://schemas.microsoft.com/office/thememl/2012/main" name="IBM_presentation_template_v_1_4_Plex" id="{CD0C5817-EB6A-6C46-8403-24AD582CFD03}" vid="{BF9B21BA-71C2-5045-909D-55899A1DBA68}"/>
    </a:ext>
  </a:extLst>
</a:theme>
</file>

<file path=ppt/theme/theme4.xml><?xml version="1.0" encoding="utf-8"?>
<a:theme xmlns:a="http://schemas.openxmlformats.org/drawingml/2006/main" name="1_IBM presentation enablement template">
  <a:themeElements>
    <a:clrScheme name="Custom 1">
      <a:dk1>
        <a:srgbClr val="FFFFFF"/>
      </a:dk1>
      <a:lt1>
        <a:srgbClr val="000000"/>
      </a:lt1>
      <a:dk2>
        <a:srgbClr val="FFFFFF"/>
      </a:dk2>
      <a:lt2>
        <a:srgbClr val="000000"/>
      </a:lt2>
      <a:accent1>
        <a:srgbClr val="0F62FE"/>
      </a:accent1>
      <a:accent2>
        <a:srgbClr val="A56EFF"/>
      </a:accent2>
      <a:accent3>
        <a:srgbClr val="003A6D"/>
      </a:accent3>
      <a:accent4>
        <a:srgbClr val="009D9A"/>
      </a:accent4>
      <a:accent5>
        <a:srgbClr val="9F1853"/>
      </a:accent5>
      <a:accent6>
        <a:srgbClr val="FA4D56"/>
      </a:accent6>
      <a:hlink>
        <a:srgbClr val="0F62FE"/>
      </a:hlink>
      <a:folHlink>
        <a:srgbClr val="6F6F6F"/>
      </a:folHlink>
    </a:clrScheme>
    <a:fontScheme name="IBM Plex">
      <a:majorFont>
        <a:latin typeface="IBM Plex Sans Light"/>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9050">
          <a:solidFill>
            <a:schemeClr val="accent1"/>
          </a:solidFill>
          <a:headEnd type="none" w="med" len="med"/>
          <a:tailEnd type="none" w="med" len="med"/>
        </a:ln>
        <a:effectLst/>
      </a:spPr>
      <a:bodyPr vert="horz" wrap="square" lIns="91440" tIns="91440" rIns="91440" bIns="91440" numCol="1" rtlCol="0" anchor="t" anchorCtr="0" compatLnSpc="1">
        <a:prstTxWarp prst="textNoShape">
          <a:avLst/>
        </a:prstTxWarp>
      </a:bodyPr>
      <a:lstStyle>
        <a:defPPr marL="327600" marR="0" indent="-3276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kumimoji="0" sz="2000" b="0" i="0" u="none" strike="noStrike" cap="none" normalizeH="0" baseline="0" dirty="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270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ln w="12700">
          <a:miter lim="400000"/>
        </a:ln>
        <a:extLst>
          <a:ext uri="{C572A759-6A51-4108-AA02-DFA0A04FC94B}">
            <ma14:wrappingTextBoxFlag xmlns:r="http://schemas.openxmlformats.org/officeDocument/2006/relationships" xmlns:p="http://schemas.openxmlformats.org/presentationml/2006/main" xmlns="" xmlns:m="http://schemas.openxmlformats.org/officeDocument/2006/math" xmlns:a14="http://schemas.microsoft.com/office/drawing/2010/main" xmlns:ma14="http://schemas.microsoft.com/office/mac/drawingml/2011/main" val="1"/>
          </a:ext>
        </a:extLst>
      </a:spPr>
      <a:bodyPr wrap="square" lIns="0" tIns="0" rIns="0" bIns="0" rtlCol="0">
        <a:noAutofit/>
      </a:bodyPr>
      <a:lstStyle>
        <a:defPPr algn="l" defTabSz="2438400">
          <a:buSzPct val="100000"/>
          <a:defRPr sz="2400" dirty="0" smtClean="0">
            <a:cs typeface="Arial" panose="020B0604020202020204" pitchFamily="34" charset="0"/>
          </a:defRPr>
        </a:defPPr>
      </a:lstStyle>
    </a:txDef>
  </a:objectDefaults>
  <a:extraClrSchemeLst/>
  <a:custClrLst>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 name="Blue 100">
      <a:srgbClr val="001141"/>
    </a:custClr>
    <a:custClr name="Blue 90">
      <a:srgbClr val="001D6C"/>
    </a:custClr>
    <a:custClr name="Blue 80">
      <a:srgbClr val="002D9C"/>
    </a:custClr>
    <a:custClr name="Blue 70">
      <a:srgbClr val="0043CE"/>
    </a:custClr>
    <a:custClr name="Blue 60">
      <a:srgbClr val="0F62FE"/>
    </a:custClr>
    <a:custClr name="Cyan 50">
      <a:srgbClr val="1192E8"/>
    </a:custClr>
    <a:custClr name="Cyan 40">
      <a:srgbClr val="33B1FF"/>
    </a:custClr>
    <a:custClr name="Cyan 30">
      <a:srgbClr val="82CFFF"/>
    </a:custClr>
    <a:custClr name="Cyan 20">
      <a:srgbClr val="BAE6FF"/>
    </a:custClr>
    <a:custClr name="Cyan 10">
      <a:srgbClr val="E5F6FF"/>
    </a:custClr>
    <a:custClr name="Red 60">
      <a:srgbClr val="DA1E28"/>
    </a:custClr>
    <a:custClr name="Red 50">
      <a:srgbClr val="FA4D56"/>
    </a:custClr>
    <a:custClr name="Red 30">
      <a:srgbClr val="FFB3B8"/>
    </a:custClr>
    <a:custClr name="Red 20">
      <a:srgbClr val="FFD7D9"/>
    </a:custClr>
    <a:custClr name="Red 10">
      <a:srgbClr val="FFF1F1"/>
    </a:custClr>
    <a:custClr name="Magenta 60">
      <a:srgbClr val="D02670"/>
    </a:custClr>
    <a:custClr name="Magenta 50">
      <a:srgbClr val="EE5396"/>
    </a:custClr>
    <a:custClr name="Magenta 30">
      <a:srgbClr val="FFAFD2"/>
    </a:custClr>
    <a:custClr name="Magenta 20">
      <a:srgbClr val="FFD6E8"/>
    </a:custClr>
    <a:custClr name="Magenta 10">
      <a:srgbClr val="FFF0F7"/>
    </a:custClr>
    <a:custClr name="Purple 60">
      <a:srgbClr val="8A3FFC"/>
    </a:custClr>
    <a:custClr name="Purple 50">
      <a:srgbClr val="A56EFF"/>
    </a:custClr>
    <a:custClr name="Purple 30">
      <a:srgbClr val="D4BBFF"/>
    </a:custClr>
    <a:custClr name="Purple 20">
      <a:srgbClr val="E8DAFF"/>
    </a:custClr>
    <a:custClr name="Purple 10">
      <a:srgbClr val="F6F2FF"/>
    </a:custClr>
    <a:custClr name="Teal 60">
      <a:srgbClr val="007D79"/>
    </a:custClr>
    <a:custClr name="Teal 50">
      <a:srgbClr val="009D9A"/>
    </a:custClr>
    <a:custClr name="Teal 30">
      <a:srgbClr val="3DDBD9"/>
    </a:custClr>
    <a:custClr name="Teal 20">
      <a:srgbClr val="9EF0F0"/>
    </a:custClr>
    <a:custClr name="Teal 10">
      <a:srgbClr val="D9FBFB"/>
    </a:custClr>
    <a:custClr name="Green 60">
      <a:srgbClr val="198038"/>
    </a:custClr>
    <a:custClr name="Green 50">
      <a:srgbClr val="24A148"/>
    </a:custClr>
    <a:custClr name="Green 30">
      <a:srgbClr val="6FDC8C"/>
    </a:custClr>
    <a:custClr name="Green 20">
      <a:srgbClr val="A7F0BA"/>
    </a:custClr>
    <a:custClr name="Green 10">
      <a:srgbClr val="DEFBE6"/>
    </a:custClr>
    <a:custClr name="Yellow 30">
      <a:srgbClr val="F1C21B"/>
    </a:custClr>
    <a:custClr name="Yellow 20">
      <a:srgbClr val="FDDC69"/>
    </a:custClr>
    <a:custClr name="Yellow 10">
      <a:srgbClr val="FCF4D6"/>
    </a:custClr>
    <a:custClr name="Blue 20">
      <a:srgbClr val="D0E2FF"/>
    </a:custClr>
    <a:custClr name="Blue 10">
      <a:srgbClr val="EDF5FF"/>
    </a:custClr>
  </a:custClrLst>
  <a:extLst>
    <a:ext uri="{05A4C25C-085E-4340-85A3-A5531E510DB2}">
      <thm15:themeFamily xmlns:thm15="http://schemas.microsoft.com/office/thememl/2012/main" name="IBM_presentation_template_v_1_4_Plex" id="{461DE280-6773-3240-A149-7E3C0A49F9FC}" vid="{119F70B9-3B70-5545-8722-9A4DAAA12CBF}"/>
    </a:ext>
  </a:extLst>
</a:theme>
</file>

<file path=ppt/theme/theme5.xml><?xml version="1.0" encoding="utf-8"?>
<a:theme xmlns:a="http://schemas.openxmlformats.org/drawingml/2006/main" name="1_IBM presentation template">
  <a:themeElements>
    <a:clrScheme name="Custom 1">
      <a:dk1>
        <a:srgbClr val="FFFFFF"/>
      </a:dk1>
      <a:lt1>
        <a:srgbClr val="000000"/>
      </a:lt1>
      <a:dk2>
        <a:srgbClr val="FFFFFF"/>
      </a:dk2>
      <a:lt2>
        <a:srgbClr val="000000"/>
      </a:lt2>
      <a:accent1>
        <a:srgbClr val="0F62FE"/>
      </a:accent1>
      <a:accent2>
        <a:srgbClr val="A56EFF"/>
      </a:accent2>
      <a:accent3>
        <a:srgbClr val="003A6D"/>
      </a:accent3>
      <a:accent4>
        <a:srgbClr val="009D9A"/>
      </a:accent4>
      <a:accent5>
        <a:srgbClr val="9F1853"/>
      </a:accent5>
      <a:accent6>
        <a:srgbClr val="FA4D56"/>
      </a:accent6>
      <a:hlink>
        <a:srgbClr val="0F62FE"/>
      </a:hlink>
      <a:folHlink>
        <a:srgbClr val="6F6F6F"/>
      </a:folHlink>
    </a:clrScheme>
    <a:fontScheme name="IBM Plex">
      <a:majorFont>
        <a:latin typeface="IBM Plex Sans Light"/>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5F6FF"/>
        </a:solidFill>
        <a:ln w="19050">
          <a:solidFill>
            <a:srgbClr val="E5F6FF"/>
          </a:solidFill>
          <a:headEnd type="none" w="med" len="med"/>
          <a:tailEnd type="none" w="med" len="med"/>
        </a:ln>
        <a:effectLst/>
      </a:spPr>
      <a:bodyPr vert="horz" wrap="square" lIns="91440" tIns="91440" rIns="91440" bIns="9144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IBM Plex Sans Light"/>
          <a:buNone/>
          <a:tabLst/>
          <a:defRPr kumimoji="0" sz="1400" b="0" i="0" u="none" strike="noStrike" cap="none" normalizeH="0" baseline="0" dirty="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270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xmlns:p="http://schemas.openxmlformats.org/presentationml/2006/main" xmlns:r="http://schemas.openxmlformats.org/officeDocument/2006/relationships" val="1"/>
          </a:ext>
        </a:extLst>
      </a:spPr>
      <a:bodyPr wrap="square" lIns="0" tIns="0" rIns="0" bIns="0" rtlCol="0">
        <a:noAutofit/>
      </a:bodyPr>
      <a:lstStyle>
        <a:defPPr marL="444465" indent="-446749" algn="l" defTabSz="2438400">
          <a:spcBef>
            <a:spcPts val="2900"/>
          </a:spcBef>
          <a:buSzPct val="100000"/>
          <a:buFontTx/>
          <a:buChar char="–"/>
          <a:defRPr kern="0" dirty="0" smtClean="0">
            <a:solidFill>
              <a:srgbClr val="000000"/>
            </a:solidFill>
            <a:ea typeface="+mj-ea"/>
            <a:cs typeface="+mj-cs"/>
            <a:sym typeface="IBM Plex Sans Light"/>
          </a:defRPr>
        </a:defPPr>
      </a:lstStyle>
    </a:txDef>
  </a:objectDefaults>
  <a:extraClrSchemeLst/>
  <a:custClrLst>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 name="Blue 100">
      <a:srgbClr val="001141"/>
    </a:custClr>
    <a:custClr name="Blue 90">
      <a:srgbClr val="001D6C"/>
    </a:custClr>
    <a:custClr name="Blue 80">
      <a:srgbClr val="002D9C"/>
    </a:custClr>
    <a:custClr name="Blue 70">
      <a:srgbClr val="0043CE"/>
    </a:custClr>
    <a:custClr name="Blue 60">
      <a:srgbClr val="0F62FE"/>
    </a:custClr>
    <a:custClr name="Cyan 50">
      <a:srgbClr val="1192E8"/>
    </a:custClr>
    <a:custClr name="Cyan 40">
      <a:srgbClr val="33B1FF"/>
    </a:custClr>
    <a:custClr name="Cyan 30">
      <a:srgbClr val="82CFFF"/>
    </a:custClr>
    <a:custClr name="Cyan 20">
      <a:srgbClr val="BAE6FF"/>
    </a:custClr>
    <a:custClr name="Cyan 10">
      <a:srgbClr val="E5F6FF"/>
    </a:custClr>
    <a:custClr name="Red 60">
      <a:srgbClr val="DA1E28"/>
    </a:custClr>
    <a:custClr name="Red 50">
      <a:srgbClr val="FA4D56"/>
    </a:custClr>
    <a:custClr name="Red 30">
      <a:srgbClr val="FFB3B8"/>
    </a:custClr>
    <a:custClr name="Red 20">
      <a:srgbClr val="FFD7D9"/>
    </a:custClr>
    <a:custClr name="Red 10">
      <a:srgbClr val="FFF1F1"/>
    </a:custClr>
    <a:custClr name="Magenta 60">
      <a:srgbClr val="D02670"/>
    </a:custClr>
    <a:custClr name="Magenta 50">
      <a:srgbClr val="EE5396"/>
    </a:custClr>
    <a:custClr name="Magenta 30">
      <a:srgbClr val="FFAFD2"/>
    </a:custClr>
    <a:custClr name="Magenta 20">
      <a:srgbClr val="FFD6E8"/>
    </a:custClr>
    <a:custClr name="Magenta 10">
      <a:srgbClr val="FFF0F7"/>
    </a:custClr>
    <a:custClr name="Purple 60">
      <a:srgbClr val="8A3FFC"/>
    </a:custClr>
    <a:custClr name="Purple 50">
      <a:srgbClr val="A56EFF"/>
    </a:custClr>
    <a:custClr name="Purple 30">
      <a:srgbClr val="D4BBFF"/>
    </a:custClr>
    <a:custClr name="Purple 20">
      <a:srgbClr val="E8DAFF"/>
    </a:custClr>
    <a:custClr name="Purple 10">
      <a:srgbClr val="F6F2FF"/>
    </a:custClr>
    <a:custClr name="Teal 60">
      <a:srgbClr val="007D79"/>
    </a:custClr>
    <a:custClr name="Teal 50">
      <a:srgbClr val="009D9A"/>
    </a:custClr>
    <a:custClr name="Teal 30">
      <a:srgbClr val="3DDBD9"/>
    </a:custClr>
    <a:custClr name="Teal 20">
      <a:srgbClr val="9EF0F0"/>
    </a:custClr>
    <a:custClr name="Teal 10">
      <a:srgbClr val="D9FBFB"/>
    </a:custClr>
    <a:custClr name="Green 60">
      <a:srgbClr val="198038"/>
    </a:custClr>
    <a:custClr name="Green 50">
      <a:srgbClr val="24A148"/>
    </a:custClr>
    <a:custClr name="Green 30">
      <a:srgbClr val="6FDC8C"/>
    </a:custClr>
    <a:custClr name="Green 20">
      <a:srgbClr val="A7F0BA"/>
    </a:custClr>
    <a:custClr name="Green 10">
      <a:srgbClr val="DEFBE6"/>
    </a:custClr>
    <a:custClr name="Yellow 30">
      <a:srgbClr val="F1C21B"/>
    </a:custClr>
    <a:custClr name="Yellow 20">
      <a:srgbClr val="FDDC69"/>
    </a:custClr>
    <a:custClr name="Yellow 10">
      <a:srgbClr val="FCF4D6"/>
    </a:custClr>
    <a:custClr name="Blue 20">
      <a:srgbClr val="D0E2FF"/>
    </a:custClr>
    <a:custClr name="Blue 10">
      <a:srgbClr val="EDF5FF"/>
    </a:custClr>
  </a:custClrLst>
  <a:extLst>
    <a:ext uri="{05A4C25C-085E-4340-85A3-A5531E510DB2}">
      <thm15:themeFamily xmlns:thm15="http://schemas.microsoft.com/office/thememl/2012/main" name="Presentation8" id="{113BFA09-69C9-5E4F-BF47-1A11B42BC8F0}" vid="{6124F050-50E5-7D46-8850-4BD75B9217E1}"/>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4108</TotalTime>
  <Words>267</Words>
  <Application>Microsoft Office PowerPoint</Application>
  <PresentationFormat>Widescreen</PresentationFormat>
  <Paragraphs>36</Paragraphs>
  <Slides>10</Slides>
  <Notes>3</Notes>
  <HiddenSlides>0</HiddenSlides>
  <MMClips>0</MMClips>
  <ScaleCrop>false</ScaleCrop>
  <HeadingPairs>
    <vt:vector size="8" baseType="variant">
      <vt:variant>
        <vt:lpstr>Fonts Used</vt:lpstr>
      </vt:variant>
      <vt:variant>
        <vt:i4>13</vt:i4>
      </vt:variant>
      <vt:variant>
        <vt:lpstr>Theme</vt:lpstr>
      </vt:variant>
      <vt:variant>
        <vt:i4>5</vt:i4>
      </vt:variant>
      <vt:variant>
        <vt:lpstr>Embedded OLE Servers</vt:lpstr>
      </vt:variant>
      <vt:variant>
        <vt:i4>1</vt:i4>
      </vt:variant>
      <vt:variant>
        <vt:lpstr>Slide Titles</vt:lpstr>
      </vt:variant>
      <vt:variant>
        <vt:i4>10</vt:i4>
      </vt:variant>
    </vt:vector>
  </HeadingPairs>
  <TitlesOfParts>
    <vt:vector size="29" baseType="lpstr">
      <vt:lpstr>Aptos</vt:lpstr>
      <vt:lpstr>Aptos Display</vt:lpstr>
      <vt:lpstr>Arial</vt:lpstr>
      <vt:lpstr>Arial Regular</vt:lpstr>
      <vt:lpstr>Calibri</vt:lpstr>
      <vt:lpstr>Calibri Light</vt:lpstr>
      <vt:lpstr>IBM Plex Sans</vt:lpstr>
      <vt:lpstr>IBM Plex Sans ExtLt</vt:lpstr>
      <vt:lpstr>IBM Plex Sans Light</vt:lpstr>
      <vt:lpstr>IBM Plex Sans Medium</vt:lpstr>
      <vt:lpstr>inherit</vt:lpstr>
      <vt:lpstr>Slack-Lato</vt:lpstr>
      <vt:lpstr>System Font Regular</vt:lpstr>
      <vt:lpstr>1_Office Theme</vt:lpstr>
      <vt:lpstr>IBM presentation template</vt:lpstr>
      <vt:lpstr>5_IBM presentation template</vt:lpstr>
      <vt:lpstr>1_IBM presentation enablement template</vt:lpstr>
      <vt:lpstr>1_IBM presentation template</vt:lpstr>
      <vt:lpstr>think-cell Slide</vt:lpstr>
      <vt:lpstr> OMS Knowledge Assistant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Shailaja D N</dc:creator>
  <cp:lastModifiedBy>Suja Mohandas</cp:lastModifiedBy>
  <cp:revision>83</cp:revision>
  <dcterms:created xsi:type="dcterms:W3CDTF">2024-02-28T13:14:52Z</dcterms:created>
  <dcterms:modified xsi:type="dcterms:W3CDTF">2024-10-21T12:05:40Z</dcterms:modified>
</cp:coreProperties>
</file>