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4.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5.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8" r:id="rId1"/>
    <p:sldMasterId id="2147483891" r:id="rId2"/>
    <p:sldMasterId id="2147483924" r:id="rId3"/>
    <p:sldMasterId id="2147483989" r:id="rId4"/>
    <p:sldMasterId id="2147484036" r:id="rId5"/>
    <p:sldMasterId id="2147484081" r:id="rId6"/>
  </p:sldMasterIdLst>
  <p:notesMasterIdLst>
    <p:notesMasterId r:id="rId14"/>
  </p:notesMasterIdLst>
  <p:handoutMasterIdLst>
    <p:handoutMasterId r:id="rId15"/>
  </p:handoutMasterIdLst>
  <p:sldIdLst>
    <p:sldId id="2146846746" r:id="rId7"/>
    <p:sldId id="2146846750" r:id="rId8"/>
    <p:sldId id="2146846751" r:id="rId9"/>
    <p:sldId id="2146846753" r:id="rId10"/>
    <p:sldId id="2146846752" r:id="rId11"/>
    <p:sldId id="2142532666" r:id="rId12"/>
    <p:sldId id="2142532550" r:id="rId13"/>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1"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6FF"/>
    <a:srgbClr val="C9DEFF"/>
    <a:srgbClr val="00C3FF"/>
    <a:srgbClr val="1AAAA7"/>
    <a:srgbClr val="044ADA"/>
    <a:srgbClr val="3C67DE"/>
    <a:srgbClr val="3B68DD"/>
    <a:srgbClr val="000000"/>
    <a:srgbClr val="F3F3F3"/>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p:restoredTop sz="93725" autoAdjust="0"/>
  </p:normalViewPr>
  <p:slideViewPr>
    <p:cSldViewPr snapToGrid="0" snapToObjects="1">
      <p:cViewPr varScale="1">
        <p:scale>
          <a:sx n="40" d="100"/>
          <a:sy n="40" d="100"/>
        </p:scale>
        <p:origin x="69" y="54"/>
      </p:cViewPr>
      <p:guideLst>
        <p:guide orient="horz" pos="3291"/>
        <p:guide pos="57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201 client presentation deck, second in a 3-part portfolio of client presentation content:</a:t>
            </a:r>
          </a:p>
          <a:p>
            <a:r>
              <a:rPr lang="en-US" dirty="0"/>
              <a:t>101 – executive level/market centric messaging around CP4I</a:t>
            </a:r>
          </a:p>
          <a:p>
            <a:r>
              <a:rPr lang="en-US" dirty="0"/>
              <a:t>201 – focus on client entry points to get a project started (this deck)</a:t>
            </a:r>
          </a:p>
          <a:p>
            <a:r>
              <a:rPr lang="en-US" dirty="0"/>
              <a:t>301 – deeper dive on the CP4I capabilities</a:t>
            </a:r>
          </a:p>
          <a:p>
            <a:endParaRPr lang="en-US" dirty="0"/>
          </a:p>
          <a:p>
            <a:r>
              <a:rPr lang="en-US" dirty="0"/>
              <a:t>You may choose to use each deck in sequence or choose to combine or subset content across the 3 presentations as you believe appropriate for your client.</a:t>
            </a:r>
          </a:p>
          <a:p>
            <a:endParaRPr lang="en-US" dirty="0"/>
          </a:p>
          <a:p>
            <a:r>
              <a:rPr lang="en-US" b="1" dirty="0"/>
              <a:t>Key Message </a:t>
            </a:r>
            <a:r>
              <a:rPr lang="en-US" dirty="0"/>
              <a:t>– Today we will discuss what we are seeing in the market as businesses are attempting a digital transformation while also moving to the cloud.  Many of these businesses have been challenged in the area of integration and IBM is helping businesses address these challenges using the CloudPak for Integration.</a:t>
            </a:r>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1392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1" b="0" i="0" kern="1200" dirty="0">
                <a:solidFill>
                  <a:schemeClr val="bg1"/>
                </a:solidFill>
                <a:effectLst/>
                <a:latin typeface="IBM Plex Sans" panose="020B0503050203000203" pitchFamily="34" charset="0"/>
                <a:ea typeface="+mn-ea"/>
                <a:cs typeface="+mn-cs"/>
              </a:rPr>
              <a:t>Automating customer interactions can provide the difference between a satisfied customer who wants to do more business with you or a disappointed customer who is looking for an alternative option.  In addition, it can remove manual steps, data entry into multiple different applications, and potential errors and delays – all of which are additional costs to your business.  This demo automates a series of steps to: obtain and validate input information from a customer with a concern, open a case in Salesforce, attach the incoming information to the case, analyze the tone of the situation, and respond to the customer with the case number and expected date for resolution. </a:t>
            </a:r>
            <a:br>
              <a:rPr lang="en-US" sz="2001" b="0" i="0" kern="1200" dirty="0">
                <a:solidFill>
                  <a:schemeClr val="bg1"/>
                </a:solidFill>
                <a:effectLst/>
                <a:latin typeface="IBM Plex Sans" panose="020B0503050203000203" pitchFamily="34" charset="0"/>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2564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1" b="0" i="0" kern="1200" dirty="0">
                <a:solidFill>
                  <a:schemeClr val="bg1"/>
                </a:solidFill>
                <a:effectLst/>
                <a:latin typeface="IBM Plex Sans" panose="020B0503050203000203" pitchFamily="34" charset="0"/>
                <a:ea typeface="+mn-ea"/>
                <a:cs typeface="+mn-cs"/>
              </a:rPr>
              <a:t>To automate this customer interaction, we will use both APIs and integrations to back-end applications.  The demo scenario is related to a car repair, but this is just an example.  The same techniques are applicable to your environment in support of your customers. </a:t>
            </a:r>
            <a:br>
              <a:rPr lang="en-US" sz="2001" b="0" i="0" kern="1200" dirty="0">
                <a:solidFill>
                  <a:schemeClr val="bg1"/>
                </a:solidFill>
                <a:effectLst/>
                <a:latin typeface="IBM Plex Sans" panose="020B0503050203000203" pitchFamily="34" charset="0"/>
                <a:ea typeface="+mn-ea"/>
                <a:cs typeface="+mn-cs"/>
              </a:rPr>
            </a:b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In the demo we will execute the following steps:</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Access the Cloud Pak for Integration environment and explore the capabilities</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Import and review the automated customer interactions integration flow</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Test the flow</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Deploy the flow into the Cloud Pak runtime environment</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Manage access to the flow as an API and set up the security and rate limits</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Demonstrate how a developer can use the API Portal to perform self-service consumption of the API </a:t>
            </a:r>
            <a:br>
              <a:rPr lang="en-US" sz="2001" b="0" i="0" kern="1200" dirty="0">
                <a:solidFill>
                  <a:schemeClr val="bg1"/>
                </a:solidFill>
                <a:effectLst/>
                <a:latin typeface="IBM Plex Sans" panose="020B0503050203000203" pitchFamily="34" charset="0"/>
                <a:ea typeface="+mn-ea"/>
                <a:cs typeface="+mn-cs"/>
              </a:rPr>
            </a:b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Let’s get started!</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3796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1" b="0" i="0" kern="1200" dirty="0">
                <a:solidFill>
                  <a:schemeClr val="bg1"/>
                </a:solidFill>
                <a:effectLst/>
                <a:latin typeface="IBM Plex Sans" panose="020B0503050203000203" pitchFamily="34" charset="0"/>
                <a:ea typeface="+mn-ea"/>
                <a:cs typeface="+mn-cs"/>
              </a:rPr>
              <a:t>See script documentation for assistance in demo execution</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670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1" b="0" i="0" kern="1200" dirty="0">
                <a:solidFill>
                  <a:schemeClr val="bg1"/>
                </a:solidFill>
                <a:effectLst/>
                <a:latin typeface="IBM Plex Sans" panose="020B0503050203000203" pitchFamily="34" charset="0"/>
                <a:ea typeface="+mn-ea"/>
                <a:cs typeface="+mn-cs"/>
              </a:rPr>
              <a:t>Let’s summarize what we’ve done today.  In the demo we:</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Accessed the Cloud Pak for Integration environment and explored the capabilities</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Imported and reviewed the automated customer interactions integration flow</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Tested the flow</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Deployed the flow into the Cloud Pak runtime environment</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Managed access to the flow as an API and set up the security and rate limits</a:t>
            </a: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 Demonstrated how a developer can use the API Portal to perform self-service consumption of the API </a:t>
            </a:r>
            <a:br>
              <a:rPr lang="en-US" sz="2001" b="0" i="0" kern="1200" dirty="0">
                <a:solidFill>
                  <a:schemeClr val="bg1"/>
                </a:solidFill>
                <a:effectLst/>
                <a:latin typeface="IBM Plex Sans" panose="020B0503050203000203" pitchFamily="34" charset="0"/>
                <a:ea typeface="+mn-ea"/>
                <a:cs typeface="+mn-cs"/>
              </a:rPr>
            </a:b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From a business perspective we used APIs and application integrations to automate a series of steps to: obtain and validate input information from a customer with a concern, open a case in Salesforce, attach the incoming information to the case, analyze the tone of the situation, and respond to the customer with the case number and expected date for resolution. </a:t>
            </a:r>
            <a:br>
              <a:rPr lang="en-US" sz="2001" b="0" i="0" kern="1200" dirty="0">
                <a:solidFill>
                  <a:schemeClr val="bg1"/>
                </a:solidFill>
                <a:effectLst/>
                <a:latin typeface="IBM Plex Sans" panose="020B0503050203000203" pitchFamily="34" charset="0"/>
                <a:ea typeface="+mn-ea"/>
                <a:cs typeface="+mn-cs"/>
              </a:rPr>
            </a:b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The customer expressing a concern or needing assistance obtains rapid response to their interaction and the confidence that your business is handling their request.</a:t>
            </a:r>
            <a:br>
              <a:rPr lang="en-US" sz="2001" b="0" i="0" kern="1200" dirty="0">
                <a:solidFill>
                  <a:schemeClr val="bg1"/>
                </a:solidFill>
                <a:effectLst/>
                <a:latin typeface="IBM Plex Sans" panose="020B0503050203000203" pitchFamily="34" charset="0"/>
                <a:ea typeface="+mn-ea"/>
                <a:cs typeface="+mn-cs"/>
              </a:rPr>
            </a:b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957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43931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Tree>
    <p:extLst>
      <p:ext uri="{BB962C8B-B14F-4D97-AF65-F5344CB8AC3E}">
        <p14:creationId xmlns:p14="http://schemas.microsoft.com/office/powerpoint/2010/main" val="32865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28B417C0-833B-2A4C-A5E3-B2134B3D935A}"/>
              </a:ext>
            </a:extLst>
          </p:cNvPr>
          <p:cNvSpPr>
            <a:spLocks noGrp="1"/>
          </p:cNvSpPr>
          <p:nvPr>
            <p:ph type="body" sz="quarter" idx="11"/>
          </p:nvPr>
        </p:nvSpPr>
        <p:spPr>
          <a:xfrm>
            <a:off x="54471888" y="476250"/>
            <a:ext cx="522605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58F9C30-C504-954F-B0F5-1AC3B9936692}"/>
              </a:ext>
            </a:extLst>
          </p:cNvPr>
          <p:cNvSpPr>
            <a:spLocks noGrp="1"/>
          </p:cNvSpPr>
          <p:nvPr>
            <p:ph type="body" sz="quarter" idx="12" hasCustomPrompt="1"/>
          </p:nvPr>
        </p:nvSpPr>
        <p:spPr>
          <a:xfrm>
            <a:off x="61036200" y="476250"/>
            <a:ext cx="5226050" cy="5949950"/>
          </a:xfrm>
        </p:spPr>
        <p:txBody>
          <a:bodyPr/>
          <a:lstStyle/>
          <a:p>
            <a:pPr lvl="4"/>
            <a:r>
              <a:rPr lang="en-US" dirty="0"/>
              <a:t>Fifth level</a:t>
            </a:r>
          </a:p>
        </p:txBody>
      </p:sp>
    </p:spTree>
    <p:extLst>
      <p:ext uri="{BB962C8B-B14F-4D97-AF65-F5344CB8AC3E}">
        <p14:creationId xmlns:p14="http://schemas.microsoft.com/office/powerpoint/2010/main" val="17945047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366099"/>
            <a:ext cx="8229600" cy="600630"/>
          </a:xfrm>
        </p:spPr>
        <p:txBody>
          <a:bodyPr/>
          <a:lstStyle>
            <a:lvl1pPr>
              <a:defRPr sz="3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6983923"/>
          </a:xfrm>
        </p:spPr>
        <p:txBody>
          <a:bodyPr/>
          <a:lstStyle>
            <a:lvl1pPr>
              <a:defRPr sz="32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9" name="Footer Placeholder 8">
            <a:extLst>
              <a:ext uri="{FF2B5EF4-FFF2-40B4-BE49-F238E27FC236}">
                <a16:creationId xmlns:a16="http://schemas.microsoft.com/office/drawing/2014/main" id="{A614DAAB-C978-CC47-90CA-B23CDDFEECA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042941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3"/>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F73E89CC-A6B4-884D-A219-3DD33A964ED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63655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9144003"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788421B-6141-D048-9F54-87F8A049DB0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1210197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a:t>Click to edit Master title style</a:t>
            </a:r>
            <a:endParaRPr lang="en-US" dirty="0"/>
          </a:p>
        </p:txBody>
      </p:sp>
      <p:sp>
        <p:nvSpPr>
          <p:cNvPr id="5" name="Footer Placeholder 8">
            <a:extLst>
              <a:ext uri="{FF2B5EF4-FFF2-40B4-BE49-F238E27FC236}">
                <a16:creationId xmlns:a16="http://schemas.microsoft.com/office/drawing/2014/main" id="{3AD2D5BE-0535-5B4A-B450-B7F0C00C9DC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016805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5077B903-3C54-BD41-8F7E-9FFB1C14BB5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1293559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8">
            <a:extLst>
              <a:ext uri="{FF2B5EF4-FFF2-40B4-BE49-F238E27FC236}">
                <a16:creationId xmlns:a16="http://schemas.microsoft.com/office/drawing/2014/main" id="{ED53B093-D96D-B84A-896F-A825E3DAA9D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480062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40D6DE39-9E6E-454D-A805-DE2FA7B21D9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5330661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5029200" y="1334735"/>
            <a:ext cx="12801600" cy="7655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C97A6B66-E323-3F45-A6B8-399DEBFC321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547152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a:extLst>
              <a:ext uri="{FF2B5EF4-FFF2-40B4-BE49-F238E27FC236}">
                <a16:creationId xmlns:a16="http://schemas.microsoft.com/office/drawing/2014/main" id="{7A689432-1A17-8F44-B9CB-37E7C04A26E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25157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9144000" y="0"/>
            <a:ext cx="9144000" cy="10296525"/>
          </a:xfrm>
        </p:spPr>
        <p:txBody>
          <a:bodyPr/>
          <a:lstStyle/>
          <a:p>
            <a:r>
              <a:rPr lang="en-US"/>
              <a:t>Click icon to add picture</a:t>
            </a:r>
          </a:p>
        </p:txBody>
      </p:sp>
      <p:sp>
        <p:nvSpPr>
          <p:cNvPr id="8" name="Footer Placeholder 8">
            <a:extLst>
              <a:ext uri="{FF2B5EF4-FFF2-40B4-BE49-F238E27FC236}">
                <a16:creationId xmlns:a16="http://schemas.microsoft.com/office/drawing/2014/main" id="{CDCDAE95-2EF4-214A-9FD5-B0618A730CE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9135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44123976-2A5D-4F4E-AFA7-2B4E15E734B3}"/>
              </a:ext>
            </a:extLst>
          </p:cNvPr>
          <p:cNvSpPr>
            <a:spLocks noGrp="1"/>
          </p:cNvSpPr>
          <p:nvPr>
            <p:ph type="body" sz="quarter" idx="12"/>
          </p:nvPr>
        </p:nvSpPr>
        <p:spPr>
          <a:xfrm>
            <a:off x="54602063" y="476250"/>
            <a:ext cx="5748337"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22A16D73-BA7F-9949-BFD4-9E96BE9E27FF}"/>
              </a:ext>
            </a:extLst>
          </p:cNvPr>
          <p:cNvSpPr>
            <a:spLocks noGrp="1"/>
          </p:cNvSpPr>
          <p:nvPr>
            <p:ph type="body" sz="quarter" idx="13" hasCustomPrompt="1"/>
          </p:nvPr>
        </p:nvSpPr>
        <p:spPr>
          <a:xfrm>
            <a:off x="61417200" y="476250"/>
            <a:ext cx="5748337" cy="5949950"/>
          </a:xfrm>
        </p:spPr>
        <p:txBody>
          <a:bodyPr/>
          <a:lstStyle/>
          <a:p>
            <a:pPr lvl="4"/>
            <a:r>
              <a:rPr lang="en-US" dirty="0"/>
              <a:t>Fifth level</a:t>
            </a:r>
          </a:p>
        </p:txBody>
      </p:sp>
    </p:spTree>
    <p:extLst>
      <p:ext uri="{BB962C8B-B14F-4D97-AF65-F5344CB8AC3E}">
        <p14:creationId xmlns:p14="http://schemas.microsoft.com/office/powerpoint/2010/main" val="6700742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9400784" y="2105067"/>
            <a:ext cx="8430016" cy="6919265"/>
          </a:xfrm>
        </p:spPr>
        <p:txBody>
          <a:bodyPr/>
          <a:lstStyle>
            <a:lvl1pPr marL="234950" indent="-234950">
              <a:tabLst/>
              <a:defRPr sz="4800"/>
            </a:lvl1pPr>
            <a:lvl2pPr marL="0" indent="0">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05016115-F3A1-244F-982B-EAB61A7472C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92876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384405"/>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5029200" y="451267"/>
            <a:ext cx="12801600" cy="9203314"/>
          </a:xfrm>
        </p:spPr>
        <p:txBody>
          <a:bodyPr/>
          <a:lstStyle/>
          <a:p>
            <a:r>
              <a:rPr lang="en-US"/>
              <a:t>Click icon to add table</a:t>
            </a:r>
          </a:p>
        </p:txBody>
      </p:sp>
      <p:sp>
        <p:nvSpPr>
          <p:cNvPr id="8" name="Footer Placeholder 8">
            <a:extLst>
              <a:ext uri="{FF2B5EF4-FFF2-40B4-BE49-F238E27FC236}">
                <a16:creationId xmlns:a16="http://schemas.microsoft.com/office/drawing/2014/main" id="{6DDC72E9-82DD-E145-BB92-60E0E02EB17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560925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EDCA8F98-7CE4-9740-9836-7F20BEF2AED4}"/>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2879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82617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350" algn="dec"/>
              </a:tabLst>
              <a:defRPr sz="2200"/>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p:txBody>
      </p:sp>
      <p:sp>
        <p:nvSpPr>
          <p:cNvPr id="7" name="Footer Placeholder 8">
            <a:extLst>
              <a:ext uri="{FF2B5EF4-FFF2-40B4-BE49-F238E27FC236}">
                <a16:creationId xmlns:a16="http://schemas.microsoft.com/office/drawing/2014/main" id="{6E9D833D-8078-3D40-A561-29993B0E0F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4582521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51906" y="4376350"/>
            <a:ext cx="2584188" cy="1053168"/>
          </a:xfrm>
          <a:prstGeom prst="rect">
            <a:avLst/>
          </a:prstGeom>
        </p:spPr>
      </p:pic>
      <p:sp>
        <p:nvSpPr>
          <p:cNvPr id="5" name="Footer Placeholder 8">
            <a:extLst>
              <a:ext uri="{FF2B5EF4-FFF2-40B4-BE49-F238E27FC236}">
                <a16:creationId xmlns:a16="http://schemas.microsoft.com/office/drawing/2014/main" id="{7C068F36-BF8C-C843-9304-05B6544A33A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7240027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9665005"/>
            <a:ext cx="12801600" cy="274574"/>
          </a:xfrm>
        </p:spPr>
        <p:txBody>
          <a:bodyPr/>
          <a:lstStyle>
            <a:lvl1pPr>
              <a:defRPr>
                <a:solidFill>
                  <a:schemeClr val="bg2"/>
                </a:solidFill>
              </a:defRPr>
            </a:lvl1pPr>
          </a:lstStyle>
          <a:p>
            <a:r>
              <a:rPr lang="en-US"/>
              <a:t>IBM Cloud/November 2018 / © 2018 IBM Corporation</a:t>
            </a:r>
          </a:p>
        </p:txBody>
      </p:sp>
      <p:sp>
        <p:nvSpPr>
          <p:cNvPr id="4" name="Title 3"/>
          <p:cNvSpPr>
            <a:spLocks noGrp="1"/>
          </p:cNvSpPr>
          <p:nvPr>
            <p:ph type="title"/>
          </p:nvPr>
        </p:nvSpPr>
        <p:spPr>
          <a:xfrm>
            <a:off x="457201" y="407941"/>
            <a:ext cx="8229602" cy="8966983"/>
          </a:xfrm>
        </p:spPr>
        <p:txBody>
          <a:bodyPr/>
          <a:lstStyle>
            <a:lvl1pPr>
              <a:lnSpc>
                <a:spcPct val="90000"/>
              </a:lnSpc>
              <a:defRPr sz="4800" b="0">
                <a:solidFill>
                  <a:schemeClr val="bg2"/>
                </a:solidFill>
              </a:defRPr>
            </a:lvl1pPr>
          </a:lstStyle>
          <a:p>
            <a:r>
              <a:rPr lang="en-US" dirty="0"/>
              <a:t>Click to edit Master title style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787625" y="483050"/>
            <a:ext cx="1043178" cy="423302"/>
          </a:xfrm>
          <a:prstGeom prst="rect">
            <a:avLst/>
          </a:prstGeom>
        </p:spPr>
      </p:pic>
      <p:pic>
        <p:nvPicPr>
          <p:cNvPr id="9" name="BCK_PEG_[0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94596" y="3246253"/>
            <a:ext cx="4298808" cy="3804023"/>
          </a:xfrm>
          <a:prstGeom prst="rect">
            <a:avLst/>
          </a:prstGeom>
          <a:ln w="12700">
            <a:miter lim="400000"/>
          </a:ln>
        </p:spPr>
      </p:pic>
      <p:pic>
        <p:nvPicPr>
          <p:cNvPr id="3" name="Picture 2">
            <a:extLst>
              <a:ext uri="{FF2B5EF4-FFF2-40B4-BE49-F238E27FC236}">
                <a16:creationId xmlns:a16="http://schemas.microsoft.com/office/drawing/2014/main" id="{7BC1E7D1-F892-4F54-ACCB-873945D3AFED}"/>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14063330" y="8889168"/>
            <a:ext cx="3639880" cy="913127"/>
          </a:xfrm>
          <a:prstGeom prst="rect">
            <a:avLst/>
          </a:prstGeom>
        </p:spPr>
      </p:pic>
    </p:spTree>
    <p:extLst>
      <p:ext uri="{BB962C8B-B14F-4D97-AF65-F5344CB8AC3E}">
        <p14:creationId xmlns:p14="http://schemas.microsoft.com/office/powerpoint/2010/main" val="2428848532"/>
      </p:ext>
    </p:extLst>
  </p:cSld>
  <p:clrMapOvr>
    <a:masterClrMapping/>
  </p:clrMapOvr>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865723676"/>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152" algn="dec"/>
              </a:tabLst>
              <a:defRPr/>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Fifth level</a:t>
            </a:r>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152"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Fifth level</a:t>
            </a:r>
          </a:p>
        </p:txBody>
      </p:sp>
    </p:spTree>
    <p:extLst>
      <p:ext uri="{BB962C8B-B14F-4D97-AF65-F5344CB8AC3E}">
        <p14:creationId xmlns:p14="http://schemas.microsoft.com/office/powerpoint/2010/main" val="180323309"/>
      </p:ext>
    </p:extLst>
  </p:cSld>
  <p:clrMapOvr>
    <a:masterClrMapping/>
  </p:clrMapOvr>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135856151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79B74E1-FEBD-B54F-9E6D-5C695914D43A}"/>
              </a:ext>
            </a:extLst>
          </p:cNvPr>
          <p:cNvSpPr>
            <a:spLocks noGrp="1"/>
          </p:cNvSpPr>
          <p:nvPr>
            <p:ph type="body" sz="quarter" idx="14"/>
          </p:nvPr>
        </p:nvSpPr>
        <p:spPr>
          <a:xfrm>
            <a:off x="54602063" y="476250"/>
            <a:ext cx="67929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6BE375B8-F1C7-614F-9003-E30592DD73F5}"/>
              </a:ext>
            </a:extLst>
          </p:cNvPr>
          <p:cNvSpPr>
            <a:spLocks noGrp="1"/>
          </p:cNvSpPr>
          <p:nvPr>
            <p:ph type="body" sz="quarter" idx="15" hasCustomPrompt="1"/>
          </p:nvPr>
        </p:nvSpPr>
        <p:spPr>
          <a:xfrm>
            <a:off x="62026800" y="476250"/>
            <a:ext cx="6792912" cy="7226300"/>
          </a:xfrm>
        </p:spPr>
        <p:txBody>
          <a:bodyPr/>
          <a:lstStyle/>
          <a:p>
            <a:pPr lvl="4"/>
            <a:r>
              <a:rPr lang="en-US" dirty="0"/>
              <a:t>Fifth level</a:t>
            </a:r>
          </a:p>
        </p:txBody>
      </p:sp>
    </p:spTree>
    <p:extLst>
      <p:ext uri="{BB962C8B-B14F-4D97-AF65-F5344CB8AC3E}">
        <p14:creationId xmlns:p14="http://schemas.microsoft.com/office/powerpoint/2010/main" val="15853906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3881996420"/>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2"/>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040576342"/>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10374924" cy="9049982"/>
          </a:xfrm>
        </p:spPr>
        <p:txBody>
          <a:bodyPr/>
          <a:lstStyle>
            <a:lvl1pPr marL="234944" indent="-234944">
              <a:tabLst/>
              <a:defRPr>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267594889"/>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1500"/>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3211101788"/>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457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9601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15356"/>
      </p:ext>
    </p:extLst>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5"/>
            <a:ext cx="8229600" cy="718596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8"/>
            <a:ext cx="8229600" cy="7185958"/>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880784"/>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000000"/>
                </a:solidFill>
              </a:rPr>
              <a:t>Think 2018 / DOC ID / Month XX, 2018 / © 2018 IBM Corporation</a:t>
            </a:r>
          </a:p>
        </p:txBody>
      </p:sp>
      <p:sp>
        <p:nvSpPr>
          <p:cNvPr id="6" name="Content Placeholder 5"/>
          <p:cNvSpPr>
            <a:spLocks noGrp="1"/>
          </p:cNvSpPr>
          <p:nvPr>
            <p:ph sz="quarter" idx="12"/>
          </p:nvPr>
        </p:nvSpPr>
        <p:spPr>
          <a:xfrm>
            <a:off x="457200" y="1992883"/>
            <a:ext cx="8229600" cy="7382043"/>
          </a:xfrm>
        </p:spPr>
        <p:txBody>
          <a:bodyPr/>
          <a:lstStyle>
            <a:lvl1pPr>
              <a:defRPr sz="4800"/>
            </a:lvl1pPr>
          </a:lstStyle>
          <a:p>
            <a:pPr lvl="0"/>
            <a:r>
              <a:rPr lang="en-US" dirty="0"/>
              <a:t>Edit Master text styles</a:t>
            </a:r>
          </a:p>
        </p:txBody>
      </p:sp>
      <p:sp>
        <p:nvSpPr>
          <p:cNvPr id="8" name="Content Placeholder 7"/>
          <p:cNvSpPr>
            <a:spLocks noGrp="1"/>
          </p:cNvSpPr>
          <p:nvPr>
            <p:ph sz="quarter" idx="13"/>
          </p:nvPr>
        </p:nvSpPr>
        <p:spPr>
          <a:xfrm>
            <a:off x="9601200" y="2235367"/>
            <a:ext cx="8229600" cy="7139559"/>
          </a:xfrm>
        </p:spPr>
        <p:txBody>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8938626"/>
      </p:ext>
    </p:extLst>
  </p:cSld>
  <p:clrMapOvr>
    <a:masterClrMapping/>
  </p:clrMapOvr>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6"/>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14173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673215"/>
      </p:ext>
    </p:extLst>
  </p:cSld>
  <p:clrMapOvr>
    <a:masterClrMapping/>
  </p:clrMapOvr>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717833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169725"/>
      </p:ext>
    </p:extLst>
  </p:cSld>
  <p:clrMapOvr>
    <a:masterClrMapping/>
  </p:clrMapOvr>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4"/>
          </p:nvPr>
        </p:nvSpPr>
        <p:spPr>
          <a:xfrm>
            <a:off x="457200" y="2196593"/>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96593"/>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60222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6F4E-FDA2-9D43-9960-60F88E64B53F}"/>
              </a:ext>
            </a:extLst>
          </p:cNvPr>
          <p:cNvSpPr>
            <a:spLocks noGrp="1"/>
          </p:cNvSpPr>
          <p:nvPr>
            <p:ph type="body" sz="quarter" idx="13"/>
          </p:nvPr>
        </p:nvSpPr>
        <p:spPr>
          <a:xfrm>
            <a:off x="54733825" y="0"/>
            <a:ext cx="47021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9269076D-54DB-8144-8DD5-39FEBED4BA73}"/>
              </a:ext>
            </a:extLst>
          </p:cNvPr>
          <p:cNvSpPr>
            <a:spLocks noGrp="1"/>
          </p:cNvSpPr>
          <p:nvPr>
            <p:ph type="body" sz="quarter" idx="14" hasCustomPrompt="1"/>
          </p:nvPr>
        </p:nvSpPr>
        <p:spPr>
          <a:xfrm>
            <a:off x="60121800" y="0"/>
            <a:ext cx="4702175" cy="6426200"/>
          </a:xfrm>
        </p:spPr>
        <p:txBody>
          <a:bodyPr/>
          <a:lstStyle/>
          <a:p>
            <a:pPr lvl="4"/>
            <a:r>
              <a:rPr lang="en-US" dirty="0"/>
              <a:t>Fifth level</a:t>
            </a:r>
          </a:p>
        </p:txBody>
      </p:sp>
      <p:sp>
        <p:nvSpPr>
          <p:cNvPr id="10" name="Text Placeholder 9">
            <a:extLst>
              <a:ext uri="{FF2B5EF4-FFF2-40B4-BE49-F238E27FC236}">
                <a16:creationId xmlns:a16="http://schemas.microsoft.com/office/drawing/2014/main" id="{1E28B2F3-44B4-CA49-9DC8-3F3474DFEFFD}"/>
              </a:ext>
            </a:extLst>
          </p:cNvPr>
          <p:cNvSpPr>
            <a:spLocks noGrp="1"/>
          </p:cNvSpPr>
          <p:nvPr>
            <p:ph type="body" sz="quarter" idx="15"/>
          </p:nvPr>
        </p:nvSpPr>
        <p:spPr>
          <a:xfrm>
            <a:off x="54490761" y="5011737"/>
            <a:ext cx="5498394" cy="4268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193352E4-1B77-4341-A3AC-E66DB541CE0D}"/>
              </a:ext>
            </a:extLst>
          </p:cNvPr>
          <p:cNvSpPr>
            <a:spLocks noGrp="1"/>
          </p:cNvSpPr>
          <p:nvPr>
            <p:ph type="title"/>
          </p:nvPr>
        </p:nvSpPr>
        <p:spPr>
          <a:xfrm>
            <a:off x="57398412" y="5621528"/>
            <a:ext cx="8266175" cy="1609344"/>
          </a:xfrm>
        </p:spPr>
        <p:txBody>
          <a:bodyPr/>
          <a:lstStyle>
            <a:lvl1pPr>
              <a:defRPr sz="4800"/>
            </a:lvl1pPr>
          </a:lstStyle>
          <a:p>
            <a:r>
              <a:rPr lang="en-US" dirty="0"/>
              <a:t>Click to edit Master title style</a:t>
            </a:r>
          </a:p>
        </p:txBody>
      </p:sp>
      <p:sp>
        <p:nvSpPr>
          <p:cNvPr id="5" name="Text Placeholder 4">
            <a:extLst>
              <a:ext uri="{FF2B5EF4-FFF2-40B4-BE49-F238E27FC236}">
                <a16:creationId xmlns:a16="http://schemas.microsoft.com/office/drawing/2014/main" id="{88E71DB1-D88B-3B47-99F0-F41D2040A271}"/>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15726051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10" name="Text Placeholder 9"/>
          <p:cNvSpPr>
            <a:spLocks noGrp="1"/>
          </p:cNvSpPr>
          <p:nvPr>
            <p:ph type="body" sz="quarter" idx="16"/>
          </p:nvPr>
        </p:nvSpPr>
        <p:spPr>
          <a:xfrm>
            <a:off x="14173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0021425"/>
      </p:ext>
    </p:extLst>
  </p:cSld>
  <p:clrMapOvr>
    <a:masterClrMapping/>
  </p:clrMapOvr>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251510"/>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771403984"/>
      </p:ext>
    </p:extLst>
  </p:cSld>
  <p:clrMapOvr>
    <a:masterClrMapping/>
  </p:clrMapOvr>
  <p:hf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239983482"/>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843110847"/>
      </p:ext>
    </p:extLst>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574594702"/>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366101"/>
            <a:ext cx="8229600" cy="600630"/>
          </a:xfrm>
        </p:spPr>
        <p:txBody>
          <a:bodyPr/>
          <a:lstStyle>
            <a:lvl1pPr>
              <a:defRPr sz="3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6983923"/>
          </a:xfrm>
        </p:spPr>
        <p:txBody>
          <a:bodyPr/>
          <a:lstStyle>
            <a:lvl1pPr>
              <a:defRPr sz="32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3055730572"/>
      </p:ext>
    </p:extLst>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5"/>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743743820"/>
      </p:ext>
    </p:extLst>
  </p:cSld>
  <p:clrMapOvr>
    <a:masterClrMapping/>
  </p:clrMapOvr>
  <p:hf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9144005"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273759538"/>
      </p:ext>
    </p:extLst>
  </p:cSld>
  <p:clrMapOvr>
    <a:masterClrMapping/>
  </p:clrMapOvr>
  <p:hf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768586473"/>
      </p:ext>
    </p:extLst>
  </p:cSld>
  <p:clrMapOvr>
    <a:masterClrMapping/>
  </p:clrMapOvr>
  <p:hf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19491274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9562855" y="5979432"/>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B89649B0-1896-0542-A708-EBC9AE19FF43}"/>
              </a:ext>
            </a:extLst>
          </p:cNvPr>
          <p:cNvSpPr>
            <a:spLocks noGrp="1"/>
          </p:cNvSpPr>
          <p:nvPr>
            <p:ph type="body" sz="quarter" idx="14"/>
          </p:nvPr>
        </p:nvSpPr>
        <p:spPr>
          <a:xfrm>
            <a:off x="54602063" y="476250"/>
            <a:ext cx="49641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F107F5-C83E-5942-B99D-40CA127F3CB5}"/>
              </a:ext>
            </a:extLst>
          </p:cNvPr>
          <p:cNvSpPr>
            <a:spLocks noGrp="1"/>
          </p:cNvSpPr>
          <p:nvPr>
            <p:ph type="body" sz="quarter" idx="15" hasCustomPrompt="1"/>
          </p:nvPr>
        </p:nvSpPr>
        <p:spPr>
          <a:xfrm>
            <a:off x="60807600" y="476250"/>
            <a:ext cx="4964112"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E0E7524F-7F19-7549-B6CB-3C3BC231A309}"/>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51315477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82476292"/>
      </p:ext>
    </p:extLst>
  </p:cSld>
  <p:clrMapOvr>
    <a:masterClrMapping/>
  </p:clrMapOvr>
  <p:hf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6926659"/>
      </p:ext>
    </p:extLst>
  </p:cSld>
  <p:clrMapOvr>
    <a:masterClrMapping/>
  </p:clrMapOvr>
  <p:hf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5029200" y="1334737"/>
            <a:ext cx="12801600" cy="7655658"/>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3635866"/>
      </p:ext>
    </p:extLst>
  </p:cSld>
  <p:clrMapOvr>
    <a:masterClrMapping/>
  </p:clrMapOvr>
  <p:hf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492322"/>
      </p:ext>
    </p:extLst>
  </p:cSld>
  <p:clrMapOvr>
    <a:masterClrMapping/>
  </p:clrMapOvr>
  <p:hf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9144000" y="0"/>
            <a:ext cx="9144000" cy="10296525"/>
          </a:xfrm>
        </p:spPr>
        <p:txBody>
          <a:bodyPr/>
          <a:lstStyle>
            <a:lvl1pPr>
              <a:defRPr/>
            </a:lvl1pPr>
          </a:lstStyle>
          <a:p>
            <a:r>
              <a:rPr lang="en-US"/>
              <a:t>Click icon to add picture</a:t>
            </a:r>
          </a:p>
        </p:txBody>
      </p:sp>
    </p:spTree>
    <p:extLst>
      <p:ext uri="{BB962C8B-B14F-4D97-AF65-F5344CB8AC3E}">
        <p14:creationId xmlns:p14="http://schemas.microsoft.com/office/powerpoint/2010/main" val="3080194018"/>
      </p:ext>
    </p:extLst>
  </p:cSld>
  <p:clrMapOvr>
    <a:masterClrMapping/>
  </p:clrMapOvr>
  <p:hf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9400784" y="2105067"/>
            <a:ext cx="8430016" cy="6919265"/>
          </a:xfrm>
        </p:spPr>
        <p:txBody>
          <a:bodyPr/>
          <a:lstStyle>
            <a:lvl1pPr marL="234944" indent="-234944">
              <a:tabLst/>
              <a:defRPr sz="4800"/>
            </a:lvl1pPr>
            <a:lvl2pPr marL="0" indent="0">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2225991"/>
      </p:ext>
    </p:extLst>
  </p:cSld>
  <p:clrMapOvr>
    <a:masterClrMapping/>
  </p:clrMapOvr>
  <p:hf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384407"/>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5029200" y="451269"/>
            <a:ext cx="12801600" cy="9203314"/>
          </a:xfrm>
        </p:spPr>
        <p:txBody>
          <a:bodyPr/>
          <a:lstStyle>
            <a:lvl1pPr>
              <a:defRPr/>
            </a:lvl1pPr>
          </a:lstStyle>
          <a:p>
            <a:r>
              <a:rPr lang="en-US"/>
              <a:t>Click icon to add table</a:t>
            </a:r>
          </a:p>
        </p:txBody>
      </p:sp>
    </p:spTree>
    <p:extLst>
      <p:ext uri="{BB962C8B-B14F-4D97-AF65-F5344CB8AC3E}">
        <p14:creationId xmlns:p14="http://schemas.microsoft.com/office/powerpoint/2010/main" val="773908727"/>
      </p:ext>
    </p:extLst>
  </p:cSld>
  <p:clrMapOvr>
    <a:masterClrMapping/>
  </p:clrMapOvr>
  <p:hf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193195635"/>
      </p:ext>
    </p:extLst>
  </p:cSld>
  <p:clrMapOvr>
    <a:masterClrMapping/>
  </p:clrMapOvr>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064911"/>
      </p:ext>
    </p:extLst>
  </p:cSld>
  <p:clrMapOvr>
    <a:masterClrMapping/>
  </p:clrMapOvr>
  <p:hf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152" algn="dec"/>
              </a:tabLst>
              <a:defRPr sz="2200"/>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p:txBody>
      </p:sp>
    </p:spTree>
    <p:extLst>
      <p:ext uri="{BB962C8B-B14F-4D97-AF65-F5344CB8AC3E}">
        <p14:creationId xmlns:p14="http://schemas.microsoft.com/office/powerpoint/2010/main" val="21465322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55125938" y="476250"/>
            <a:ext cx="62690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62103000" y="476250"/>
            <a:ext cx="6269037" cy="7226300"/>
          </a:xfrm>
        </p:spPr>
        <p:txBody>
          <a:bodyPr/>
          <a:lstStyle/>
          <a:p>
            <a:pPr lvl="4"/>
            <a:r>
              <a:rPr lang="en-US" dirty="0"/>
              <a:t>Fifth level</a:t>
            </a:r>
          </a:p>
        </p:txBody>
      </p:sp>
    </p:spTree>
    <p:extLst>
      <p:ext uri="{BB962C8B-B14F-4D97-AF65-F5344CB8AC3E}">
        <p14:creationId xmlns:p14="http://schemas.microsoft.com/office/powerpoint/2010/main" val="4512763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51906" y="4376352"/>
            <a:ext cx="2584188" cy="1053168"/>
          </a:xfrm>
          <a:prstGeom prst="rect">
            <a:avLst/>
          </a:prstGeom>
        </p:spPr>
      </p:pic>
    </p:spTree>
    <p:extLst>
      <p:ext uri="{BB962C8B-B14F-4D97-AF65-F5344CB8AC3E}">
        <p14:creationId xmlns:p14="http://schemas.microsoft.com/office/powerpoint/2010/main" val="490363015"/>
      </p:ext>
    </p:extLst>
  </p:cSld>
  <p:clrMapOvr>
    <a:masterClrMapping/>
  </p:clrMapOvr>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_T3_Bar Gray90_Left">
    <p:bg>
      <p:bgPr>
        <a:solidFill>
          <a:srgbClr val="EBEBEB"/>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4572000" cy="10296525"/>
          </a:xfrm>
          <a:prstGeom prst="rect">
            <a:avLst/>
          </a:prstGeom>
          <a:solidFill>
            <a:srgbClr val="C9DEFF"/>
          </a:solidFill>
        </p:spPr>
        <p:txBody>
          <a:bodyPr wrap="square" lIns="0" tIns="0" rIns="0" bIns="0" rtlCol="0" anchor="ctr">
            <a:noAutofit/>
          </a:bodyPr>
          <a:lstStyle/>
          <a:p>
            <a:pPr algn="ctr"/>
            <a:endParaRPr lang="en-US" sz="2400" err="1">
              <a:solidFill>
                <a:srgbClr val="FFFFFF"/>
              </a:solidFill>
              <a:latin typeface="IBM Plex Sans" panose="020B0503050000000000" pitchFamily="34" charset="0"/>
              <a:cs typeface="Arial"/>
            </a:endParaRP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baseline="0">
                <a:solidFill>
                  <a:schemeClr val="tx1"/>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353258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Title Only - Black Bkgd">
    <p:bg>
      <p:bgPr>
        <a:solidFill>
          <a:srgbClr val="01020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lvl1pPr>
              <a:defRPr/>
            </a:lvl1pPr>
          </a:lstStyle>
          <a:p>
            <a:pPr defTabSz="1234408">
              <a:lnSpc>
                <a:spcPct val="90000"/>
              </a:lnSpc>
              <a:spcBef>
                <a:spcPts val="1080"/>
              </a:spcBef>
              <a:buClr>
                <a:srgbClr val="1D3649"/>
              </a:buClr>
            </a:pPr>
            <a:endParaRPr lang="en-US">
              <a:solidFill>
                <a:srgbClr val="FFFFFF"/>
              </a:solidFill>
            </a:endParaRPr>
          </a:p>
        </p:txBody>
      </p:sp>
    </p:spTree>
    <p:extLst>
      <p:ext uri="{BB962C8B-B14F-4D97-AF65-F5344CB8AC3E}">
        <p14:creationId xmlns:p14="http://schemas.microsoft.com/office/powerpoint/2010/main" val="24459136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6_Bar_Gray70_Left">
    <p:bg>
      <p:bgPr>
        <a:solidFill>
          <a:srgbClr val="EBEBEB"/>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72000" cy="10296525"/>
          </a:xfrm>
          <a:prstGeom prst="rect">
            <a:avLst/>
          </a:prstGeom>
          <a:solidFill>
            <a:srgbClr val="565656"/>
          </a:solidFill>
        </p:spPr>
        <p:txBody>
          <a:bodyPr wrap="square" lIns="0" tIns="0" rIns="0" bIns="0" rtlCol="0" anchor="ctr">
            <a:noAutofit/>
          </a:bodyPr>
          <a:lstStyle/>
          <a:p>
            <a:pPr algn="ctr"/>
            <a:endParaRPr lang="en-US" sz="2400" err="1">
              <a:solidFill>
                <a:srgbClr val="000000"/>
              </a:solidFill>
              <a:latin typeface="Arial"/>
              <a:cs typeface="Arial"/>
            </a:endParaRP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Think 2018 / DOC ID / Month XX, 2018 / © 2018 IBM Corporation</a:t>
            </a:r>
          </a:p>
        </p:txBody>
      </p:sp>
      <p:sp>
        <p:nvSpPr>
          <p:cNvPr id="7"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a:solidFill>
                  <a:schemeClr val="bg2"/>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412221162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a:stretch>
            <a:fillRect/>
          </a:stretch>
        </p:blipFill>
        <p:spPr>
          <a:xfrm>
            <a:off x="16787625" y="9394849"/>
            <a:ext cx="1043178" cy="413964"/>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r:embed="rId3"/>
          <a:stretch>
            <a:fillRect/>
          </a:stretch>
        </p:blipFill>
        <p:spPr>
          <a:xfrm>
            <a:off x="457199" y="9100788"/>
            <a:ext cx="803712" cy="712693"/>
          </a:xfrm>
          <a:prstGeom prst="rect">
            <a:avLst/>
          </a:prstGeom>
        </p:spPr>
      </p:pic>
    </p:spTree>
    <p:extLst>
      <p:ext uri="{BB962C8B-B14F-4D97-AF65-F5344CB8AC3E}">
        <p14:creationId xmlns:p14="http://schemas.microsoft.com/office/powerpoint/2010/main" val="427636799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5426839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3255944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526309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1" y="0"/>
            <a:ext cx="9144002" cy="10296525"/>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365674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274324" y="183049"/>
            <a:ext cx="17556344" cy="8816876"/>
          </a:xfrm>
        </p:spPr>
        <p:txBody>
          <a:bodyPr/>
          <a:lstStyle>
            <a:lvl1pPr>
              <a:defRPr sz="19196"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6023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54139129"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C169A08-ED1F-744D-898A-36677ED76EC1}"/>
              </a:ext>
            </a:extLst>
          </p:cNvPr>
          <p:cNvSpPr>
            <a:spLocks noGrp="1"/>
          </p:cNvSpPr>
          <p:nvPr>
            <p:ph type="title" hasCustomPrompt="1"/>
          </p:nvPr>
        </p:nvSpPr>
        <p:spPr>
          <a:xfrm>
            <a:off x="391748" y="2464047"/>
            <a:ext cx="13781451" cy="3962153"/>
          </a:xfrm>
        </p:spPr>
        <p:txBody>
          <a:bodyPr/>
          <a:lstStyle>
            <a:lvl1pPr>
              <a:defRPr sz="4800"/>
            </a:lvl1pPr>
          </a:lstStyle>
          <a:p>
            <a:r>
              <a:rPr lang="en-US" dirty="0"/>
              <a:t>Change this type size to 96 </a:t>
            </a:r>
            <a:br>
              <a:rPr lang="en-US" dirty="0"/>
            </a:br>
            <a:r>
              <a:rPr lang="en-US" dirty="0"/>
              <a:t>before typing your headline</a:t>
            </a:r>
          </a:p>
        </p:txBody>
      </p:sp>
    </p:spTree>
    <p:extLst>
      <p:ext uri="{BB962C8B-B14F-4D97-AF65-F5344CB8AC3E}">
        <p14:creationId xmlns:p14="http://schemas.microsoft.com/office/powerpoint/2010/main" val="28228582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11125070"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5277068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9582912" y="402709"/>
            <a:ext cx="8247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818847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9582916" y="2489471"/>
            <a:ext cx="824775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14785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420624" y="2434556"/>
            <a:ext cx="8284464" cy="6565369"/>
          </a:xfrm>
        </p:spPr>
        <p:txBody>
          <a:bodyPr/>
          <a:lstStyle>
            <a:lvl1pPr>
              <a:defRPr sz="4799"/>
            </a:lvl1pPr>
          </a:lstStyle>
          <a:p>
            <a:pPr lvl="0"/>
            <a:r>
              <a:rPr lang="en-US"/>
              <a:t>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3443108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82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4154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1152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18299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9582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14154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517717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8284328" cy="8597217"/>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1" y="0"/>
            <a:ext cx="9144002" cy="10296525"/>
          </a:xfrm>
          <a:prstGeom prst="rect">
            <a:avLst/>
          </a:prstGeom>
          <a:solidFill>
            <a:srgbClr val="F3F3F3"/>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110499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539943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97410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Tree>
    <p:extLst>
      <p:ext uri="{BB962C8B-B14F-4D97-AF65-F5344CB8AC3E}">
        <p14:creationId xmlns:p14="http://schemas.microsoft.com/office/powerpoint/2010/main" val="15237428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66908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560026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9144002" cy="5148264"/>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5145087"/>
            <a:ext cx="9144002" cy="5151439"/>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33463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2" y="-1"/>
            <a:ext cx="18288000" cy="5143685"/>
          </a:xfrm>
          <a:noFill/>
        </p:spPr>
        <p:txBody>
          <a:bodyPr lIns="182880" tIns="164592" rIns="228600" bIns="228600"/>
          <a:lstStyle>
            <a:lvl1pPr>
              <a:defRPr sz="9597"/>
            </a:lvl1pPr>
          </a:lstStyle>
          <a:p>
            <a:r>
              <a:rPr lang="en-US"/>
              <a:t>Click to edit Master title style</a:t>
            </a:r>
            <a:endParaRPr lang="en-US" dirty="0"/>
          </a:p>
        </p:txBody>
      </p:sp>
      <p:sp>
        <p:nvSpPr>
          <p:cNvPr id="7" name="Content Placeholder 1"/>
          <p:cNvSpPr>
            <a:spLocks noGrp="1"/>
          </p:cNvSpPr>
          <p:nvPr>
            <p:ph sz="quarter" idx="20"/>
          </p:nvPr>
        </p:nvSpPr>
        <p:spPr>
          <a:xfrm>
            <a:off x="0" y="5145087"/>
            <a:ext cx="4572000" cy="5151439"/>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4572003" y="5145087"/>
            <a:ext cx="4572000" cy="5151439"/>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9144000" y="5145086"/>
            <a:ext cx="4572000" cy="5151441"/>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13716000" y="5145086"/>
            <a:ext cx="4572000" cy="5151441"/>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549075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2" y="0"/>
            <a:ext cx="18288000" cy="2555064"/>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2" y="2555064"/>
            <a:ext cx="18288000" cy="7741461"/>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695532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2" y="0"/>
            <a:ext cx="18288000" cy="10305677"/>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5" y="5148262"/>
            <a:ext cx="4572006" cy="5148263"/>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457334" y="403602"/>
            <a:ext cx="8286750" cy="8596327"/>
          </a:xfrm>
        </p:spPr>
        <p:txBody>
          <a:bodyPr/>
          <a:lstStyle/>
          <a:p>
            <a:r>
              <a:rPr lang="en-US"/>
              <a:t>Click to edit Master title style</a:t>
            </a:r>
            <a:endParaRPr lang="en-US" dirty="0"/>
          </a:p>
        </p:txBody>
      </p:sp>
    </p:spTree>
    <p:extLst>
      <p:ext uri="{BB962C8B-B14F-4D97-AF65-F5344CB8AC3E}">
        <p14:creationId xmlns:p14="http://schemas.microsoft.com/office/powerpoint/2010/main" val="268315308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305677"/>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572000" y="0"/>
            <a:ext cx="4572000" cy="10305677"/>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9144000" y="0"/>
            <a:ext cx="4572000" cy="10305677"/>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3716000" y="0"/>
            <a:ext cx="4572000" cy="10305677"/>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98360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5029201" y="2489471"/>
            <a:ext cx="1280160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2409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457790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11280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p:spTree>
      <p:nvGrpSpPr>
        <p:cNvPr id="1" name=""/>
        <p:cNvGrpSpPr/>
        <p:nvPr/>
      </p:nvGrpSpPr>
      <p:grpSpPr>
        <a:xfrm>
          <a:off x="0" y="0"/>
          <a:ext cx="0" cy="0"/>
          <a:chOff x="0" y="0"/>
          <a:chExt cx="0" cy="0"/>
        </a:xfrm>
      </p:grpSpPr>
      <p:sp>
        <p:nvSpPr>
          <p:cNvPr id="2" name="Title"/>
          <p:cNvSpPr>
            <a:spLocks noGrp="1"/>
          </p:cNvSpPr>
          <p:nvPr>
            <p:ph type="title"/>
          </p:nvPr>
        </p:nvSpPr>
        <p:spPr>
          <a:xfrm>
            <a:off x="55023370" y="117905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
        <p:nvSpPr>
          <p:cNvPr id="8" name="Text Placeholder 7">
            <a:extLst>
              <a:ext uri="{FF2B5EF4-FFF2-40B4-BE49-F238E27FC236}">
                <a16:creationId xmlns:a16="http://schemas.microsoft.com/office/drawing/2014/main" id="{5BB02770-3C4E-E847-A93E-ADFEC267104B}"/>
              </a:ext>
            </a:extLst>
          </p:cNvPr>
          <p:cNvSpPr>
            <a:spLocks noGrp="1"/>
          </p:cNvSpPr>
          <p:nvPr>
            <p:ph type="body" sz="quarter" idx="14"/>
          </p:nvPr>
        </p:nvSpPr>
        <p:spPr>
          <a:xfrm>
            <a:off x="438912" y="402336"/>
            <a:ext cx="3675888" cy="8597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22076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46336" y="2434556"/>
            <a:ext cx="8284464" cy="6565369"/>
          </a:xfrm>
        </p:spPr>
        <p:txBody>
          <a:bodyPr/>
          <a:lstStyle>
            <a:lvl1pPr>
              <a:defRPr sz="47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420062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5010913" y="402709"/>
            <a:ext cx="12819753"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5081310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34899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373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66176"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526086"/>
            <a:ext cx="8247888" cy="2622180"/>
          </a:xfrm>
        </p:spPr>
        <p:txBody>
          <a:bodyPr/>
          <a:lstStyle>
            <a:lvl1pPr>
              <a:spcBef>
                <a:spcPts val="0"/>
              </a:spcBef>
              <a:defRPr sz="2000"/>
            </a:lvl1pPr>
            <a:lvl2pPr marL="0" indent="0">
              <a:spcBef>
                <a:spcPts val="0"/>
              </a:spcBef>
              <a:buNone/>
              <a:defRPr/>
            </a:lvl2pPr>
            <a:lvl3pPr marL="403130" indent="0">
              <a:buNone/>
              <a:defRPr/>
            </a:lvl3pPr>
            <a:lvl4pPr marL="869745" indent="0">
              <a:buNone/>
              <a:defRPr/>
            </a:lvl4pPr>
            <a:lvl5pPr marL="1263350"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447318" y="6417333"/>
            <a:ext cx="12811485" cy="2622177"/>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7204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BC73717D-057D-8F4B-B5BD-2016F7F439CC}"/>
              </a:ext>
            </a:extLst>
          </p:cNvPr>
          <p:cNvSpPr>
            <a:spLocks noGrp="1"/>
          </p:cNvSpPr>
          <p:nvPr>
            <p:ph type="body" sz="quarter" idx="13"/>
          </p:nvPr>
        </p:nvSpPr>
        <p:spPr>
          <a:xfrm>
            <a:off x="54501788" y="5148263"/>
            <a:ext cx="3717925" cy="4084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E3AA6FC-05F8-624B-B2B4-8E9FF8F91922}"/>
              </a:ext>
            </a:extLst>
          </p:cNvPr>
          <p:cNvSpPr>
            <a:spLocks noGrp="1"/>
          </p:cNvSpPr>
          <p:nvPr>
            <p:ph type="body" sz="quarter" idx="14"/>
          </p:nvPr>
        </p:nvSpPr>
        <p:spPr>
          <a:xfrm>
            <a:off x="54471888"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230A5027-D31D-9F40-A26C-61E624F4B43C}"/>
              </a:ext>
            </a:extLst>
          </p:cNvPr>
          <p:cNvSpPr>
            <a:spLocks noGrp="1"/>
          </p:cNvSpPr>
          <p:nvPr>
            <p:ph type="body" sz="quarter" idx="15" hasCustomPrompt="1"/>
          </p:nvPr>
        </p:nvSpPr>
        <p:spPr>
          <a:xfrm>
            <a:off x="61112400" y="476250"/>
            <a:ext cx="4964112" cy="5949950"/>
          </a:xfrm>
        </p:spPr>
        <p:txBody>
          <a:bodyPr/>
          <a:lstStyle/>
          <a:p>
            <a:pPr lvl="4"/>
            <a:r>
              <a:rPr lang="en-US" dirty="0"/>
              <a:t>Fifth level</a:t>
            </a:r>
          </a:p>
        </p:txBody>
      </p:sp>
    </p:spTree>
    <p:extLst>
      <p:ext uri="{BB962C8B-B14F-4D97-AF65-F5344CB8AC3E}">
        <p14:creationId xmlns:p14="http://schemas.microsoft.com/office/powerpoint/2010/main" val="45813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4" name="Slide Number Placeholder 3">
            <a:extLst>
              <a:ext uri="{FF2B5EF4-FFF2-40B4-BE49-F238E27FC236}">
                <a16:creationId xmlns:a16="http://schemas.microsoft.com/office/drawing/2014/main" id="{E2CCE6F5-79DA-174B-8107-26D916568FCD}"/>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59456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1543752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7168"/>
            <a:ext cx="8247888" cy="6512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2" y="2487168"/>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05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1385785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127268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11">
            <a:extLst>
              <a:ext uri="{FF2B5EF4-FFF2-40B4-BE49-F238E27FC236}">
                <a16:creationId xmlns:a16="http://schemas.microsoft.com/office/drawing/2014/main" id="{DB41EB15-62CF-3944-8B94-1F63FCE0D41B}"/>
              </a:ext>
            </a:extLst>
          </p:cNvPr>
          <p:cNvSpPr>
            <a:spLocks noGrp="1"/>
          </p:cNvSpPr>
          <p:nvPr>
            <p:ph type="body" sz="quarter" idx="15"/>
          </p:nvPr>
        </p:nvSpPr>
        <p:spPr>
          <a:xfrm>
            <a:off x="54733825" y="476250"/>
            <a:ext cx="4702175"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79B9EF83-3352-EE4F-8C4E-F6CCC77EBB9E}"/>
              </a:ext>
            </a:extLst>
          </p:cNvPr>
          <p:cNvSpPr>
            <a:spLocks noGrp="1"/>
          </p:cNvSpPr>
          <p:nvPr>
            <p:ph type="body" sz="quarter" idx="16" hasCustomPrompt="1"/>
          </p:nvPr>
        </p:nvSpPr>
        <p:spPr>
          <a:xfrm>
            <a:off x="61188600" y="476250"/>
            <a:ext cx="4702175" cy="5010150"/>
          </a:xfrm>
        </p:spPr>
        <p:txBody>
          <a:bodyPr/>
          <a:lstStyle/>
          <a:p>
            <a:pPr lvl="4"/>
            <a:r>
              <a:rPr lang="en-US" dirty="0"/>
              <a:t>Fifth level</a:t>
            </a:r>
          </a:p>
        </p:txBody>
      </p:sp>
    </p:spTree>
    <p:extLst>
      <p:ext uri="{BB962C8B-B14F-4D97-AF65-F5344CB8AC3E}">
        <p14:creationId xmlns:p14="http://schemas.microsoft.com/office/powerpoint/2010/main" val="1360574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840ED0B8-BBFB-F44E-AA28-3E73EC21B844}"/>
              </a:ext>
            </a:extLst>
          </p:cNvPr>
          <p:cNvSpPr>
            <a:spLocks noGrp="1"/>
          </p:cNvSpPr>
          <p:nvPr>
            <p:ph type="body" sz="quarter" idx="14"/>
          </p:nvPr>
        </p:nvSpPr>
        <p:spPr>
          <a:xfrm>
            <a:off x="546020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77E8DF26-9D62-3442-840C-A494DA32CDA3}"/>
              </a:ext>
            </a:extLst>
          </p:cNvPr>
          <p:cNvSpPr>
            <a:spLocks noGrp="1"/>
          </p:cNvSpPr>
          <p:nvPr>
            <p:ph type="body" sz="quarter" idx="15" hasCustomPrompt="1"/>
          </p:nvPr>
        </p:nvSpPr>
        <p:spPr>
          <a:xfrm>
            <a:off x="61569600" y="476250"/>
            <a:ext cx="4703762" cy="5949950"/>
          </a:xfrm>
        </p:spPr>
        <p:txBody>
          <a:bodyPr/>
          <a:lstStyle/>
          <a:p>
            <a:pPr lvl="4"/>
            <a:r>
              <a:rPr lang="en-US" dirty="0"/>
              <a:t>Fifth level</a:t>
            </a:r>
          </a:p>
        </p:txBody>
      </p:sp>
    </p:spTree>
    <p:extLst>
      <p:ext uri="{BB962C8B-B14F-4D97-AF65-F5344CB8AC3E}">
        <p14:creationId xmlns:p14="http://schemas.microsoft.com/office/powerpoint/2010/main" val="124687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89D07A6B-424E-5543-A249-DAC167B9A421}"/>
              </a:ext>
              <a:ext uri="{C183D7F6-B498-43B3-948B-1728B52AA6E4}">
                <adec:decorative xmlns:adec="http://schemas.microsoft.com/office/drawing/2017/decorative" val="1"/>
              </a:ext>
            </a:extLst>
          </p:cNvPr>
          <p:cNvSpPr/>
          <p:nvPr userDrawn="1"/>
        </p:nvSpPr>
        <p:spPr>
          <a:xfrm>
            <a:off x="4572000" y="0"/>
            <a:ext cx="13716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5029200" y="1232555"/>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463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2051437"/>
            <a:ext cx="18288000" cy="8245088"/>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2663738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44641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split background)2">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11287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2709025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2432303"/>
            <a:ext cx="8284464" cy="6531587"/>
          </a:xfrm>
        </p:spPr>
        <p:txBody>
          <a:bodyPr/>
          <a:lstStyle/>
          <a:p>
            <a:r>
              <a:rPr lang="en-US" dirty="0"/>
              <a:t>Click to edit Master title style</a:t>
            </a:r>
          </a:p>
        </p:txBody>
      </p:sp>
      <p:sp>
        <p:nvSpPr>
          <p:cNvPr id="8" name="Text Placeholder 1"/>
          <p:cNvSpPr>
            <a:spLocks noGrp="1"/>
          </p:cNvSpPr>
          <p:nvPr>
            <p:ph type="body" sz="quarter" idx="13" hasCustomPrompt="1"/>
          </p:nvPr>
        </p:nvSpPr>
        <p:spPr>
          <a:xfrm>
            <a:off x="438912" y="402336"/>
            <a:ext cx="8289452" cy="1080100"/>
          </a:xfrm>
        </p:spPr>
        <p:txBody>
          <a:bodyPr/>
          <a:lstStyle/>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3595308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split background)4">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952B24A4-6256-9F4B-A64E-0E09E587D7B3}"/>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2119810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4687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2518215"/>
            <a:ext cx="8284464" cy="6481323"/>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A43E86D7-2BBE-5D44-A6DD-8528D8BEE0E2}"/>
              </a:ext>
            </a:extLst>
          </p:cNvPr>
          <p:cNvSpPr>
            <a:spLocks noGrp="1"/>
          </p:cNvSpPr>
          <p:nvPr>
            <p:ph type="body" sz="quarter" idx="18"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3896901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DC58CFDF-73BA-C343-9DC4-2D4C8B1F7E71}"/>
              </a:ext>
            </a:extLst>
          </p:cNvPr>
          <p:cNvSpPr>
            <a:spLocks noGrp="1"/>
          </p:cNvSpPr>
          <p:nvPr>
            <p:ph type="body" sz="quarter" idx="12"/>
          </p:nvPr>
        </p:nvSpPr>
        <p:spPr>
          <a:xfrm>
            <a:off x="53949600" y="476250"/>
            <a:ext cx="5878513"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A44A5FE6-A94E-ED41-9E51-1A87146C4DDF}"/>
              </a:ext>
            </a:extLst>
          </p:cNvPr>
          <p:cNvSpPr>
            <a:spLocks noGrp="1"/>
          </p:cNvSpPr>
          <p:nvPr>
            <p:ph type="body" sz="quarter" idx="13" hasCustomPrompt="1"/>
          </p:nvPr>
        </p:nvSpPr>
        <p:spPr>
          <a:xfrm>
            <a:off x="62103000" y="476250"/>
            <a:ext cx="5878513"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E5806B95-0E4F-0945-8F61-DE95EB2486F7}"/>
              </a:ext>
            </a:extLst>
          </p:cNvPr>
          <p:cNvSpPr>
            <a:spLocks noGrp="1"/>
          </p:cNvSpPr>
          <p:nvPr>
            <p:ph type="body" sz="quarter" idx="14"/>
          </p:nvPr>
        </p:nvSpPr>
        <p:spPr>
          <a:xfrm>
            <a:off x="54027388" y="3052763"/>
            <a:ext cx="5997575" cy="534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762F3FDD-ACF4-FB4F-81AA-10F751A0D548}"/>
              </a:ext>
            </a:extLst>
          </p:cNvPr>
          <p:cNvSpPr>
            <a:spLocks noGrp="1"/>
          </p:cNvSpPr>
          <p:nvPr>
            <p:ph type="body" sz="quarter" idx="15"/>
          </p:nvPr>
        </p:nvSpPr>
        <p:spPr>
          <a:xfrm>
            <a:off x="54151213" y="4991100"/>
            <a:ext cx="5827712" cy="564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3723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E853052-8813-6A46-89BC-BD9F1C3B1E96}"/>
              </a:ext>
            </a:extLst>
          </p:cNvPr>
          <p:cNvSpPr>
            <a:spLocks noGrp="1"/>
          </p:cNvSpPr>
          <p:nvPr>
            <p:ph type="body" sz="quarter" idx="12"/>
          </p:nvPr>
        </p:nvSpPr>
        <p:spPr>
          <a:xfrm>
            <a:off x="54602063" y="476250"/>
            <a:ext cx="56181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DCF2BA5E-0F85-B640-A772-0BD45A725320}"/>
              </a:ext>
            </a:extLst>
          </p:cNvPr>
          <p:cNvSpPr>
            <a:spLocks noGrp="1"/>
          </p:cNvSpPr>
          <p:nvPr>
            <p:ph type="body" sz="quarter" idx="13" hasCustomPrompt="1"/>
          </p:nvPr>
        </p:nvSpPr>
        <p:spPr>
          <a:xfrm>
            <a:off x="62103000" y="476250"/>
            <a:ext cx="5618162"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622E38DD-1519-F54B-9AED-AA1FDF0DC64E}"/>
              </a:ext>
            </a:extLst>
          </p:cNvPr>
          <p:cNvSpPr>
            <a:spLocks noGrp="1"/>
          </p:cNvSpPr>
          <p:nvPr>
            <p:ph type="body" sz="quarter" idx="14"/>
          </p:nvPr>
        </p:nvSpPr>
        <p:spPr>
          <a:xfrm>
            <a:off x="54575075" y="3863975"/>
            <a:ext cx="5872163" cy="4052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F77F70C-D582-0246-A01C-DB36DA5F68FB}"/>
              </a:ext>
            </a:extLst>
          </p:cNvPr>
          <p:cNvSpPr>
            <a:spLocks noGrp="1"/>
          </p:cNvSpPr>
          <p:nvPr>
            <p:ph type="body" sz="quarter" idx="15"/>
          </p:nvPr>
        </p:nvSpPr>
        <p:spPr>
          <a:xfrm>
            <a:off x="54575075" y="7002463"/>
            <a:ext cx="5872163" cy="329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6174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2859566-F04F-904A-BA96-5EDD680B4B36}"/>
              </a:ext>
            </a:extLst>
          </p:cNvPr>
          <p:cNvSpPr>
            <a:spLocks noGrp="1"/>
          </p:cNvSpPr>
          <p:nvPr>
            <p:ph type="body" sz="quarter" idx="20"/>
          </p:nvPr>
        </p:nvSpPr>
        <p:spPr>
          <a:xfrm>
            <a:off x="54994175" y="476250"/>
            <a:ext cx="36576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DC9A7D4F-E017-C74B-834E-2548CBEC3D39}"/>
              </a:ext>
            </a:extLst>
          </p:cNvPr>
          <p:cNvSpPr>
            <a:spLocks noGrp="1"/>
          </p:cNvSpPr>
          <p:nvPr>
            <p:ph type="body" sz="quarter" idx="21" hasCustomPrompt="1"/>
          </p:nvPr>
        </p:nvSpPr>
        <p:spPr>
          <a:xfrm>
            <a:off x="62179200" y="476250"/>
            <a:ext cx="3657600" cy="5949950"/>
          </a:xfrm>
        </p:spPr>
        <p:txBody>
          <a:bodyPr/>
          <a:lstStyle/>
          <a:p>
            <a:pPr lvl="4"/>
            <a:r>
              <a:rPr lang="en-US" dirty="0"/>
              <a:t>Fifth level</a:t>
            </a:r>
          </a:p>
        </p:txBody>
      </p:sp>
    </p:spTree>
    <p:extLst>
      <p:ext uri="{BB962C8B-B14F-4D97-AF65-F5344CB8AC3E}">
        <p14:creationId xmlns:p14="http://schemas.microsoft.com/office/powerpoint/2010/main" val="1782808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tx2"/>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ECBB25E-9A1D-0145-9688-BB3BBA212C5F}"/>
              </a:ext>
            </a:extLst>
          </p:cNvPr>
          <p:cNvSpPr>
            <a:spLocks noGrp="1"/>
          </p:cNvSpPr>
          <p:nvPr>
            <p:ph type="body" sz="quarter" idx="13"/>
          </p:nvPr>
        </p:nvSpPr>
        <p:spPr>
          <a:xfrm>
            <a:off x="54079775" y="476250"/>
            <a:ext cx="54864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A63B601-ADA2-2745-B51C-68FE98F94277}"/>
              </a:ext>
            </a:extLst>
          </p:cNvPr>
          <p:cNvSpPr>
            <a:spLocks noGrp="1"/>
          </p:cNvSpPr>
          <p:nvPr>
            <p:ph type="body" sz="quarter" idx="14" hasCustomPrompt="1"/>
          </p:nvPr>
        </p:nvSpPr>
        <p:spPr>
          <a:xfrm>
            <a:off x="60731400" y="476250"/>
            <a:ext cx="5486400" cy="5949950"/>
          </a:xfrm>
        </p:spPr>
        <p:txBody>
          <a:bodyPr/>
          <a:lstStyle/>
          <a:p>
            <a:pPr lvl="4"/>
            <a:r>
              <a:rPr lang="en-US" dirty="0"/>
              <a:t>Fifth level</a:t>
            </a:r>
          </a:p>
        </p:txBody>
      </p:sp>
    </p:spTree>
    <p:extLst>
      <p:ext uri="{BB962C8B-B14F-4D97-AF65-F5344CB8AC3E}">
        <p14:creationId xmlns:p14="http://schemas.microsoft.com/office/powerpoint/2010/main" val="692425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tx2"/>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2F355348-8031-B94E-A645-CA2823CD93C2}"/>
              </a:ext>
            </a:extLst>
          </p:cNvPr>
          <p:cNvSpPr>
            <a:spLocks noGrp="1"/>
          </p:cNvSpPr>
          <p:nvPr>
            <p:ph type="body" sz="quarter" idx="15"/>
          </p:nvPr>
        </p:nvSpPr>
        <p:spPr>
          <a:xfrm>
            <a:off x="54471888" y="476250"/>
            <a:ext cx="6008687"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B789B48E-5FE3-734F-A4CE-BC960834795D}"/>
              </a:ext>
            </a:extLst>
          </p:cNvPr>
          <p:cNvSpPr>
            <a:spLocks noGrp="1"/>
          </p:cNvSpPr>
          <p:nvPr>
            <p:ph type="body" sz="quarter" idx="16" hasCustomPrompt="1"/>
          </p:nvPr>
        </p:nvSpPr>
        <p:spPr>
          <a:xfrm>
            <a:off x="62255400" y="476250"/>
            <a:ext cx="6008687" cy="7226300"/>
          </a:xfrm>
        </p:spPr>
        <p:txBody>
          <a:bodyPr/>
          <a:lstStyle/>
          <a:p>
            <a:pPr lvl="4"/>
            <a:r>
              <a:rPr lang="en-US" dirty="0"/>
              <a:t>Fifth level</a:t>
            </a:r>
          </a:p>
        </p:txBody>
      </p:sp>
    </p:spTree>
    <p:extLst>
      <p:ext uri="{BB962C8B-B14F-4D97-AF65-F5344CB8AC3E}">
        <p14:creationId xmlns:p14="http://schemas.microsoft.com/office/powerpoint/2010/main" val="193187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dark gry">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879843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A3DF85D5-41CA-C045-A95F-EB0A47FFC774}"/>
              </a:ext>
            </a:extLst>
          </p:cNvPr>
          <p:cNvSpPr>
            <a:spLocks noGrp="1"/>
          </p:cNvSpPr>
          <p:nvPr>
            <p:ph type="body" sz="quarter" idx="14"/>
          </p:nvPr>
        </p:nvSpPr>
        <p:spPr>
          <a:xfrm>
            <a:off x="54602063" y="476250"/>
            <a:ext cx="48339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43642C1B-C9C9-D846-87A8-802CD007D416}"/>
              </a:ext>
            </a:extLst>
          </p:cNvPr>
          <p:cNvSpPr>
            <a:spLocks noGrp="1"/>
          </p:cNvSpPr>
          <p:nvPr>
            <p:ph type="body" sz="quarter" idx="15" hasCustomPrompt="1"/>
          </p:nvPr>
        </p:nvSpPr>
        <p:spPr>
          <a:xfrm>
            <a:off x="60350400" y="476250"/>
            <a:ext cx="4833937" cy="5949950"/>
          </a:xfrm>
        </p:spPr>
        <p:txBody>
          <a:bodyPr/>
          <a:lstStyle/>
          <a:p>
            <a:pPr lvl="4"/>
            <a:r>
              <a:rPr lang="en-US" dirty="0"/>
              <a:t>Fifth level</a:t>
            </a:r>
          </a:p>
        </p:txBody>
      </p:sp>
    </p:spTree>
    <p:extLst>
      <p:ext uri="{BB962C8B-B14F-4D97-AF65-F5344CB8AC3E}">
        <p14:creationId xmlns:p14="http://schemas.microsoft.com/office/powerpoint/2010/main" val="1036059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C24F025F-D182-8642-9B67-E9A5FAADE6BF}"/>
              </a:ext>
            </a:extLst>
          </p:cNvPr>
          <p:cNvSpPr>
            <a:spLocks noGrp="1"/>
          </p:cNvSpPr>
          <p:nvPr>
            <p:ph type="body" sz="quarter" idx="13"/>
          </p:nvPr>
        </p:nvSpPr>
        <p:spPr>
          <a:xfrm>
            <a:off x="54211538" y="0"/>
            <a:ext cx="5746750"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E9A91E97-90E3-2544-A1AA-EFC7A284C043}"/>
              </a:ext>
            </a:extLst>
          </p:cNvPr>
          <p:cNvSpPr>
            <a:spLocks noGrp="1"/>
          </p:cNvSpPr>
          <p:nvPr>
            <p:ph type="body" sz="quarter" idx="14" hasCustomPrompt="1"/>
          </p:nvPr>
        </p:nvSpPr>
        <p:spPr>
          <a:xfrm>
            <a:off x="60655200" y="0"/>
            <a:ext cx="5746750" cy="6426200"/>
          </a:xfrm>
        </p:spPr>
        <p:txBody>
          <a:bodyPr/>
          <a:lstStyle/>
          <a:p>
            <a:pPr lvl="4"/>
            <a:r>
              <a:rPr lang="en-US" dirty="0"/>
              <a:t>Fifth level</a:t>
            </a:r>
          </a:p>
        </p:txBody>
      </p:sp>
    </p:spTree>
    <p:extLst>
      <p:ext uri="{BB962C8B-B14F-4D97-AF65-F5344CB8AC3E}">
        <p14:creationId xmlns:p14="http://schemas.microsoft.com/office/powerpoint/2010/main" val="1589881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Tree>
    <p:extLst>
      <p:ext uri="{BB962C8B-B14F-4D97-AF65-F5344CB8AC3E}">
        <p14:creationId xmlns:p14="http://schemas.microsoft.com/office/powerpoint/2010/main" val="664527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split">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C7F397D-BB3E-DB46-9D47-E4669BF2E449}"/>
              </a:ext>
            </a:extLst>
          </p:cNvPr>
          <p:cNvSpPr/>
          <p:nvPr userDrawn="1"/>
        </p:nvSpPr>
        <p:spPr>
          <a:xfrm>
            <a:off x="9144000" y="5148262"/>
            <a:ext cx="9144000" cy="5163601"/>
          </a:xfrm>
          <a:prstGeom prst="rect">
            <a:avLst/>
          </a:prstGeom>
          <a:solidFill>
            <a:srgbClr val="FFFFFF"/>
          </a:solidFill>
          <a:ln w="3175">
            <a:miter lim="400000"/>
          </a:ln>
        </p:spPr>
        <p:txBody>
          <a:bodyPr lIns="0" tIns="0" rIns="0" bIns="0" anchor="ctr"/>
          <a:lstStyle/>
          <a:p>
            <a:pPr algn="ctr" defTabSz="619125">
              <a:defRPr sz="3000">
                <a:solidFill>
                  <a:srgbClr val="FFFFFF"/>
                </a:solidFill>
                <a:latin typeface="Helvetica Neue Medium"/>
                <a:ea typeface="Helvetica Neue Medium"/>
                <a:cs typeface="Helvetica Neue Medium"/>
                <a:sym typeface="Helvetica Neue Medium"/>
              </a:defRPr>
            </a:pPr>
            <a:endParaRPr sz="2250"/>
          </a:p>
        </p:txBody>
      </p:sp>
      <p:sp>
        <p:nvSpPr>
          <p:cNvPr id="2" name="Title"/>
          <p:cNvSpPr>
            <a:spLocks noGrp="1"/>
          </p:cNvSpPr>
          <p:nvPr>
            <p:ph type="title"/>
          </p:nvPr>
        </p:nvSpPr>
        <p:spPr>
          <a:xfrm>
            <a:off x="420624" y="1252728"/>
            <a:ext cx="8284464" cy="1737360"/>
          </a:xfrm>
        </p:spPr>
        <p:txBody>
          <a:bodyPr/>
          <a:lstStyle/>
          <a:p>
            <a:r>
              <a:rPr lang="en-US" dirty="0"/>
              <a:t>Click to edit Master title style</a:t>
            </a:r>
          </a:p>
        </p:txBody>
      </p:sp>
      <p:sp>
        <p:nvSpPr>
          <p:cNvPr id="8" name="Text Placeholder 1"/>
          <p:cNvSpPr>
            <a:spLocks noGrp="1"/>
          </p:cNvSpPr>
          <p:nvPr>
            <p:ph type="body" sz="quarter" idx="13"/>
          </p:nvPr>
        </p:nvSpPr>
        <p:spPr>
          <a:xfrm>
            <a:off x="438912" y="3218688"/>
            <a:ext cx="8247888" cy="60899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hasCustomPrompt="1"/>
          </p:nvPr>
        </p:nvSpPr>
        <p:spPr>
          <a:xfrm>
            <a:off x="438912" y="402336"/>
            <a:ext cx="5630584" cy="671090"/>
          </a:xfrm>
        </p:spPr>
        <p:txBody>
          <a:bodyPr/>
          <a:lstStyle/>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
        <p:nvSpPr>
          <p:cNvPr id="12" name="Text Placeholder 11">
            <a:extLst>
              <a:ext uri="{FF2B5EF4-FFF2-40B4-BE49-F238E27FC236}">
                <a16:creationId xmlns:a16="http://schemas.microsoft.com/office/drawing/2014/main" id="{F422050C-FE7C-3646-A9A8-5512F118D0ED}"/>
              </a:ext>
            </a:extLst>
          </p:cNvPr>
          <p:cNvSpPr>
            <a:spLocks noGrp="1"/>
          </p:cNvSpPr>
          <p:nvPr>
            <p:ph type="body" sz="quarter" idx="18" hasCustomPrompt="1"/>
          </p:nvPr>
        </p:nvSpPr>
        <p:spPr>
          <a:xfrm>
            <a:off x="9573768" y="5285232"/>
            <a:ext cx="2871216" cy="2807208"/>
          </a:xfrm>
        </p:spPr>
        <p:txBody>
          <a:bodyPr/>
          <a:lstStyle>
            <a:lvl1pPr>
              <a:spcBef>
                <a:spcPts val="0"/>
              </a:spcBef>
              <a:spcAft>
                <a:spcPts val="750"/>
              </a:spcAft>
              <a:defRPr sz="11100" b="1" i="0">
                <a:latin typeface="IBM Plex Mono SemiBold" panose="020B0509050203000203" pitchFamily="49" charset="77"/>
              </a:defRPr>
            </a:lvl1pPr>
            <a:lvl2pPr marL="0" indent="0">
              <a:spcBef>
                <a:spcPts val="0"/>
              </a:spcBef>
              <a:buFontTx/>
              <a:buNone/>
              <a:defRPr/>
            </a:lvl2pPr>
          </a:lstStyle>
          <a:p>
            <a:pPr lvl="0"/>
            <a:r>
              <a:rPr lang="en-US" dirty="0"/>
              <a:t>#x</a:t>
            </a:r>
          </a:p>
          <a:p>
            <a:pPr lvl="1"/>
            <a:r>
              <a:rPr lang="en-US" dirty="0"/>
              <a:t>Second level</a:t>
            </a:r>
          </a:p>
        </p:txBody>
      </p:sp>
      <p:sp>
        <p:nvSpPr>
          <p:cNvPr id="14" name="Text Placeholder 13">
            <a:extLst>
              <a:ext uri="{FF2B5EF4-FFF2-40B4-BE49-F238E27FC236}">
                <a16:creationId xmlns:a16="http://schemas.microsoft.com/office/drawing/2014/main" id="{02E4AB2E-D2DB-A547-B124-191C823412EF}"/>
              </a:ext>
            </a:extLst>
          </p:cNvPr>
          <p:cNvSpPr>
            <a:spLocks noGrp="1"/>
          </p:cNvSpPr>
          <p:nvPr>
            <p:ph type="body" sz="quarter" idx="19" hasCustomPrompt="1"/>
          </p:nvPr>
        </p:nvSpPr>
        <p:spPr>
          <a:xfrm>
            <a:off x="14184313" y="5662613"/>
            <a:ext cx="3657600" cy="3117850"/>
          </a:xfrm>
        </p:spPr>
        <p:txBody>
          <a:bodyPr/>
          <a:lstStyle>
            <a:lvl1pPr marL="173736" indent="-173736">
              <a:spcBef>
                <a:spcPts val="0"/>
              </a:spcBef>
              <a:defRPr sz="2600" b="1" i="1">
                <a:latin typeface="IBM Plex Sans" panose="020B0503050203000203" pitchFamily="34" charset="0"/>
              </a:defRPr>
            </a:lvl1pPr>
            <a:lvl2pPr marL="173736" indent="0">
              <a:spcBef>
                <a:spcPts val="1600"/>
              </a:spcBef>
              <a:defRPr sz="1300" b="1" i="0">
                <a:latin typeface="IBM Plex Sans" panose="020B0503050203000203" pitchFamily="34" charset="0"/>
              </a:defRPr>
            </a:lvl2pPr>
          </a:lstStyle>
          <a:p>
            <a:pPr lvl="0"/>
            <a:r>
              <a:rPr lang="en-US" dirty="0"/>
              <a:t>“Click to edit Master text styles.”</a:t>
            </a:r>
          </a:p>
          <a:p>
            <a:pPr lvl="1"/>
            <a:r>
              <a:rPr lang="en-US" dirty="0"/>
              <a:t> Second level</a:t>
            </a:r>
          </a:p>
        </p:txBody>
      </p:sp>
    </p:spTree>
    <p:extLst>
      <p:ext uri="{BB962C8B-B14F-4D97-AF65-F5344CB8AC3E}">
        <p14:creationId xmlns:p14="http://schemas.microsoft.com/office/powerpoint/2010/main" val="25838710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wcas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D5B51D-F7D5-CB43-A31F-795197ED667C}"/>
              </a:ext>
            </a:extLst>
          </p:cNvPr>
          <p:cNvSpPr/>
          <p:nvPr userDrawn="1"/>
        </p:nvSpPr>
        <p:spPr bwMode="auto">
          <a:xfrm>
            <a:off x="0" y="7702550"/>
            <a:ext cx="18288000" cy="2593975"/>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pic>
        <p:nvPicPr>
          <p:cNvPr id="12" name="Apple-Macbook-Space-Grey copy.png" descr="Apple-Macbook-Space-Grey copy.png">
            <a:extLst>
              <a:ext uri="{FF2B5EF4-FFF2-40B4-BE49-F238E27FC236}">
                <a16:creationId xmlns:a16="http://schemas.microsoft.com/office/drawing/2014/main" id="{64B034B1-BF69-5740-9C14-FF664B83DB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28148" y="2329651"/>
            <a:ext cx="11057526" cy="6498340"/>
          </a:xfrm>
          <a:prstGeom prst="rect">
            <a:avLst/>
          </a:prstGeom>
          <a:ln w="12700">
            <a:miter lim="400000"/>
          </a:ln>
        </p:spPr>
      </p:pic>
      <p:sp>
        <p:nvSpPr>
          <p:cNvPr id="8" name="Text Placeholder 1"/>
          <p:cNvSpPr>
            <a:spLocks noGrp="1"/>
          </p:cNvSpPr>
          <p:nvPr>
            <p:ph type="body" sz="quarter" idx="13"/>
          </p:nvPr>
        </p:nvSpPr>
        <p:spPr>
          <a:xfrm>
            <a:off x="438912" y="1239608"/>
            <a:ext cx="6126645" cy="625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5972520" cy="745980"/>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535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546F8DC-6A5F-F34C-AE09-B3764DC3B5E8}"/>
              </a:ext>
            </a:extLst>
          </p:cNvPr>
          <p:cNvSpPr>
            <a:spLocks noGrp="1"/>
          </p:cNvSpPr>
          <p:nvPr>
            <p:ph type="body" sz="quarter" idx="15"/>
          </p:nvPr>
        </p:nvSpPr>
        <p:spPr>
          <a:xfrm>
            <a:off x="54733825" y="476250"/>
            <a:ext cx="61388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DEF732E9-68DB-0841-818A-B2AE17E26B4B}"/>
              </a:ext>
            </a:extLst>
          </p:cNvPr>
          <p:cNvSpPr>
            <a:spLocks noGrp="1"/>
          </p:cNvSpPr>
          <p:nvPr>
            <p:ph type="body" sz="quarter" idx="16" hasCustomPrompt="1"/>
          </p:nvPr>
        </p:nvSpPr>
        <p:spPr>
          <a:xfrm>
            <a:off x="62026800" y="476250"/>
            <a:ext cx="6138863" cy="7226300"/>
          </a:xfrm>
        </p:spPr>
        <p:txBody>
          <a:bodyPr/>
          <a:lstStyle/>
          <a:p>
            <a:pPr lvl="4"/>
            <a:r>
              <a:rPr lang="en-US" dirty="0"/>
              <a:t>Fifth level</a:t>
            </a:r>
          </a:p>
        </p:txBody>
      </p:sp>
      <p:sp>
        <p:nvSpPr>
          <p:cNvPr id="9" name="Title 8">
            <a:extLst>
              <a:ext uri="{FF2B5EF4-FFF2-40B4-BE49-F238E27FC236}">
                <a16:creationId xmlns:a16="http://schemas.microsoft.com/office/drawing/2014/main" id="{C28308AE-2845-BF44-BBB8-FB4307F80356}"/>
              </a:ext>
            </a:extLst>
          </p:cNvPr>
          <p:cNvSpPr>
            <a:spLocks noGrp="1"/>
          </p:cNvSpPr>
          <p:nvPr>
            <p:ph type="title"/>
          </p:nvPr>
        </p:nvSpPr>
        <p:spPr/>
        <p:txBody>
          <a:bodyPr/>
          <a:lstStyle/>
          <a:p>
            <a:r>
              <a:rPr lang="en-US"/>
              <a:t>Click to edit Master title style</a:t>
            </a:r>
          </a:p>
        </p:txBody>
      </p:sp>
      <p:sp>
        <p:nvSpPr>
          <p:cNvPr id="14" name="Text Placeholder 13">
            <a:extLst>
              <a:ext uri="{FF2B5EF4-FFF2-40B4-BE49-F238E27FC236}">
                <a16:creationId xmlns:a16="http://schemas.microsoft.com/office/drawing/2014/main" id="{CDE8DA7C-A2EF-FE46-8373-3BE15D7486F3}"/>
              </a:ext>
            </a:extLst>
          </p:cNvPr>
          <p:cNvSpPr>
            <a:spLocks noGrp="1"/>
          </p:cNvSpPr>
          <p:nvPr>
            <p:ph type="body" sz="quarter" idx="17"/>
          </p:nvPr>
        </p:nvSpPr>
        <p:spPr>
          <a:xfrm>
            <a:off x="9600123" y="2527488"/>
            <a:ext cx="8284464" cy="6565392"/>
          </a:xfrm>
        </p:spPr>
        <p:txBody>
          <a:bodyPr/>
          <a:lstStyle>
            <a:lvl1pPr>
              <a:lnSpc>
                <a:spcPct val="90000"/>
              </a:lnSpc>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a:extLst>
              <a:ext uri="{FF2B5EF4-FFF2-40B4-BE49-F238E27FC236}">
                <a16:creationId xmlns:a16="http://schemas.microsoft.com/office/drawing/2014/main" id="{2EEE7567-A350-9448-8F29-FF5C9FAB9959}"/>
              </a:ext>
            </a:extLst>
          </p:cNvPr>
          <p:cNvSpPr>
            <a:spLocks noGrp="1"/>
          </p:cNvSpPr>
          <p:nvPr>
            <p:ph type="body" sz="quarter" idx="18"/>
          </p:nvPr>
        </p:nvSpPr>
        <p:spPr>
          <a:xfrm>
            <a:off x="54671913" y="2968625"/>
            <a:ext cx="608488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4E07DF5D-AAB7-2B4D-87D6-DD21DAB69081}"/>
              </a:ext>
            </a:extLst>
          </p:cNvPr>
          <p:cNvSpPr>
            <a:spLocks noGrp="1"/>
          </p:cNvSpPr>
          <p:nvPr>
            <p:ph type="body" sz="quarter" idx="19"/>
          </p:nvPr>
        </p:nvSpPr>
        <p:spPr>
          <a:xfrm>
            <a:off x="54740175" y="5148263"/>
            <a:ext cx="6151563" cy="4764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9">
            <a:extLst>
              <a:ext uri="{FF2B5EF4-FFF2-40B4-BE49-F238E27FC236}">
                <a16:creationId xmlns:a16="http://schemas.microsoft.com/office/drawing/2014/main" id="{FE22AA72-1C08-614F-B1E7-90C7B52C27D0}"/>
              </a:ext>
            </a:extLst>
          </p:cNvPr>
          <p:cNvSpPr>
            <a:spLocks noGrp="1"/>
          </p:cNvSpPr>
          <p:nvPr>
            <p:ph type="body" sz="quarter" idx="20"/>
          </p:nvPr>
        </p:nvSpPr>
        <p:spPr>
          <a:xfrm>
            <a:off x="54841775" y="6426200"/>
            <a:ext cx="6073775" cy="4162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1">
            <a:extLst>
              <a:ext uri="{FF2B5EF4-FFF2-40B4-BE49-F238E27FC236}">
                <a16:creationId xmlns:a16="http://schemas.microsoft.com/office/drawing/2014/main" id="{498A26DF-1CA2-DD48-88C9-2A25C2FD70B9}"/>
              </a:ext>
            </a:extLst>
          </p:cNvPr>
          <p:cNvSpPr>
            <a:spLocks noGrp="1"/>
          </p:cNvSpPr>
          <p:nvPr>
            <p:ph type="body" sz="quarter" idx="21"/>
          </p:nvPr>
        </p:nvSpPr>
        <p:spPr>
          <a:xfrm>
            <a:off x="54514750" y="1309688"/>
            <a:ext cx="5932488" cy="4959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3">
            <a:extLst>
              <a:ext uri="{FF2B5EF4-FFF2-40B4-BE49-F238E27FC236}">
                <a16:creationId xmlns:a16="http://schemas.microsoft.com/office/drawing/2014/main" id="{F4B89353-18DA-A34B-B9E8-5346AFA4361E}"/>
              </a:ext>
            </a:extLst>
          </p:cNvPr>
          <p:cNvSpPr>
            <a:spLocks noGrp="1"/>
          </p:cNvSpPr>
          <p:nvPr>
            <p:ph type="body" sz="quarter" idx="22"/>
          </p:nvPr>
        </p:nvSpPr>
        <p:spPr>
          <a:xfrm>
            <a:off x="55200550" y="3116263"/>
            <a:ext cx="5113338" cy="617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4675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9F445D3F-DBA8-B241-9ED3-3F0275FF2F91}"/>
              </a:ext>
            </a:extLst>
          </p:cNvPr>
          <p:cNvSpPr>
            <a:spLocks noGrp="1"/>
          </p:cNvSpPr>
          <p:nvPr>
            <p:ph type="body" sz="quarter" idx="14"/>
          </p:nvPr>
        </p:nvSpPr>
        <p:spPr>
          <a:xfrm>
            <a:off x="54471888" y="476250"/>
            <a:ext cx="640080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02C551E8-3B62-004A-BB8D-BD72C841DC7B}"/>
              </a:ext>
            </a:extLst>
          </p:cNvPr>
          <p:cNvSpPr>
            <a:spLocks noGrp="1"/>
          </p:cNvSpPr>
          <p:nvPr>
            <p:ph type="title"/>
          </p:nvPr>
        </p:nvSpPr>
        <p:spPr>
          <a:xfrm>
            <a:off x="57635938" y="8999538"/>
            <a:ext cx="8284464" cy="826697"/>
          </a:xfrm>
        </p:spPr>
        <p:txBody>
          <a:bodyPr/>
          <a:lstStyle/>
          <a:p>
            <a:r>
              <a:rPr lang="en-US" dirty="0"/>
              <a:t>Click to edit Master title style</a:t>
            </a:r>
          </a:p>
        </p:txBody>
      </p:sp>
      <p:sp>
        <p:nvSpPr>
          <p:cNvPr id="9" name="Text Placeholder 4">
            <a:extLst>
              <a:ext uri="{FF2B5EF4-FFF2-40B4-BE49-F238E27FC236}">
                <a16:creationId xmlns:a16="http://schemas.microsoft.com/office/drawing/2014/main" id="{405DE41B-8D9C-2148-92AD-01E3DD53ED4F}"/>
              </a:ext>
            </a:extLst>
          </p:cNvPr>
          <p:cNvSpPr>
            <a:spLocks noGrp="1"/>
          </p:cNvSpPr>
          <p:nvPr>
            <p:ph type="body" sz="quarter" idx="15" hasCustomPrompt="1"/>
          </p:nvPr>
        </p:nvSpPr>
        <p:spPr>
          <a:xfrm>
            <a:off x="61569600" y="476250"/>
            <a:ext cx="6400800" cy="7226300"/>
          </a:xfrm>
        </p:spPr>
        <p:txBody>
          <a:bodyPr/>
          <a:lstStyle/>
          <a:p>
            <a:pPr lvl="4"/>
            <a:r>
              <a:rPr lang="en-US" dirty="0"/>
              <a:t>Fifth level</a:t>
            </a:r>
          </a:p>
        </p:txBody>
      </p:sp>
    </p:spTree>
    <p:extLst>
      <p:ext uri="{BB962C8B-B14F-4D97-AF65-F5344CB8AC3E}">
        <p14:creationId xmlns:p14="http://schemas.microsoft.com/office/powerpoint/2010/main" val="2110720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E4680D3C-1C9D-8841-86D9-EDCC2DE78D97}"/>
              </a:ext>
            </a:extLst>
          </p:cNvPr>
          <p:cNvSpPr>
            <a:spLocks noGrp="1"/>
          </p:cNvSpPr>
          <p:nvPr>
            <p:ph type="body" sz="quarter" idx="12"/>
          </p:nvPr>
        </p:nvSpPr>
        <p:spPr>
          <a:xfrm>
            <a:off x="54602063" y="476250"/>
            <a:ext cx="444182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240544B4-FB6E-AC48-BB5C-2E3F67E2F994}"/>
              </a:ext>
            </a:extLst>
          </p:cNvPr>
          <p:cNvSpPr>
            <a:spLocks noGrp="1"/>
          </p:cNvSpPr>
          <p:nvPr>
            <p:ph type="title"/>
          </p:nvPr>
        </p:nvSpPr>
        <p:spPr>
          <a:xfrm>
            <a:off x="56773790" y="8377932"/>
            <a:ext cx="8284464" cy="1243211"/>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173784EB-4B1A-384C-BC97-CE47684B5827}"/>
              </a:ext>
            </a:extLst>
          </p:cNvPr>
          <p:cNvSpPr>
            <a:spLocks noGrp="1"/>
          </p:cNvSpPr>
          <p:nvPr>
            <p:ph type="body" sz="quarter" idx="13" hasCustomPrompt="1"/>
          </p:nvPr>
        </p:nvSpPr>
        <p:spPr>
          <a:xfrm>
            <a:off x="61112400" y="476250"/>
            <a:ext cx="4441825"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A17DC37D-210E-3946-80EC-8638A72924BA}"/>
              </a:ext>
            </a:extLst>
          </p:cNvPr>
          <p:cNvSpPr>
            <a:spLocks noGrp="1"/>
          </p:cNvSpPr>
          <p:nvPr>
            <p:ph type="body" sz="quarter" idx="14"/>
          </p:nvPr>
        </p:nvSpPr>
        <p:spPr>
          <a:xfrm>
            <a:off x="54581425" y="2844800"/>
            <a:ext cx="4437063" cy="477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182106E-0881-2B46-8F4F-7196AB39DFDF}"/>
              </a:ext>
            </a:extLst>
          </p:cNvPr>
          <p:cNvSpPr>
            <a:spLocks noGrp="1"/>
          </p:cNvSpPr>
          <p:nvPr>
            <p:ph type="body" sz="quarter" idx="15"/>
          </p:nvPr>
        </p:nvSpPr>
        <p:spPr>
          <a:xfrm>
            <a:off x="54683025" y="4945063"/>
            <a:ext cx="4481513" cy="4256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902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15544-42D5-604E-87A6-499B6F853210}"/>
              </a:ext>
            </a:extLst>
          </p:cNvPr>
          <p:cNvSpPr>
            <a:spLocks noGrp="1"/>
          </p:cNvSpPr>
          <p:nvPr>
            <p:ph type="body" sz="quarter" idx="10"/>
          </p:nvPr>
        </p:nvSpPr>
        <p:spPr>
          <a:xfrm>
            <a:off x="54341713" y="0"/>
            <a:ext cx="5486400" cy="770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320EB2C2-6A03-224F-8296-2B55DF8BF4DC}"/>
              </a:ext>
            </a:extLst>
          </p:cNvPr>
          <p:cNvSpPr>
            <a:spLocks noGrp="1"/>
          </p:cNvSpPr>
          <p:nvPr>
            <p:ph type="title"/>
          </p:nvPr>
        </p:nvSpPr>
        <p:spPr>
          <a:xfrm>
            <a:off x="56538658" y="8870434"/>
            <a:ext cx="8284464" cy="1426091"/>
          </a:xfrm>
        </p:spPr>
        <p:txBody>
          <a:bodyPr/>
          <a:lstStyle/>
          <a:p>
            <a:r>
              <a:rPr lang="en-US" dirty="0"/>
              <a:t>Click to edit Master title style</a:t>
            </a:r>
          </a:p>
        </p:txBody>
      </p:sp>
      <p:sp>
        <p:nvSpPr>
          <p:cNvPr id="5" name="Text Placeholder 2">
            <a:extLst>
              <a:ext uri="{FF2B5EF4-FFF2-40B4-BE49-F238E27FC236}">
                <a16:creationId xmlns:a16="http://schemas.microsoft.com/office/drawing/2014/main" id="{C46FED3F-AD42-CE40-B691-D9955148FAF8}"/>
              </a:ext>
            </a:extLst>
          </p:cNvPr>
          <p:cNvSpPr>
            <a:spLocks noGrp="1"/>
          </p:cNvSpPr>
          <p:nvPr>
            <p:ph type="body" sz="quarter" idx="11" hasCustomPrompt="1"/>
          </p:nvPr>
        </p:nvSpPr>
        <p:spPr>
          <a:xfrm>
            <a:off x="61569600" y="0"/>
            <a:ext cx="5486400" cy="7702550"/>
          </a:xfrm>
        </p:spPr>
        <p:txBody>
          <a:bodyPr/>
          <a:lstStyle/>
          <a:p>
            <a:pPr lvl="4"/>
            <a:r>
              <a:rPr lang="en-US" dirty="0"/>
              <a:t>Fifth level</a:t>
            </a:r>
          </a:p>
        </p:txBody>
      </p:sp>
      <p:sp>
        <p:nvSpPr>
          <p:cNvPr id="7" name="Text Placeholder 6">
            <a:extLst>
              <a:ext uri="{FF2B5EF4-FFF2-40B4-BE49-F238E27FC236}">
                <a16:creationId xmlns:a16="http://schemas.microsoft.com/office/drawing/2014/main" id="{71517FDD-4727-034C-BD76-6AA735EF5316}"/>
              </a:ext>
            </a:extLst>
          </p:cNvPr>
          <p:cNvSpPr>
            <a:spLocks noGrp="1"/>
          </p:cNvSpPr>
          <p:nvPr>
            <p:ph type="body" sz="quarter" idx="12"/>
          </p:nvPr>
        </p:nvSpPr>
        <p:spPr>
          <a:xfrm>
            <a:off x="54344888" y="3409950"/>
            <a:ext cx="491013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DB6CC47D-CD50-8C4F-914B-684E92AC62EA}"/>
              </a:ext>
            </a:extLst>
          </p:cNvPr>
          <p:cNvSpPr>
            <a:spLocks noGrp="1"/>
          </p:cNvSpPr>
          <p:nvPr>
            <p:ph type="body" sz="quarter" idx="13"/>
          </p:nvPr>
        </p:nvSpPr>
        <p:spPr>
          <a:xfrm>
            <a:off x="54232175" y="5486400"/>
            <a:ext cx="5011738" cy="4244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E49022D6-8C38-A441-862B-1BECDB375C1F}"/>
              </a:ext>
            </a:extLst>
          </p:cNvPr>
          <p:cNvSpPr>
            <a:spLocks noGrp="1"/>
          </p:cNvSpPr>
          <p:nvPr>
            <p:ph type="body" sz="quarter" idx="14"/>
          </p:nvPr>
        </p:nvSpPr>
        <p:spPr>
          <a:xfrm>
            <a:off x="54773513" y="3863975"/>
            <a:ext cx="2698750" cy="323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791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D882AC2-5A8D-4641-B66B-BF8AA3D59A1D}"/>
              </a:ext>
            </a:extLst>
          </p:cNvPr>
          <p:cNvSpPr>
            <a:spLocks noGrp="1"/>
          </p:cNvSpPr>
          <p:nvPr>
            <p:ph type="body" sz="quarter" idx="15"/>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92A17D57-8DA0-B84E-962A-012A6F1A0E5A}"/>
              </a:ext>
            </a:extLst>
          </p:cNvPr>
          <p:cNvSpPr>
            <a:spLocks noGrp="1"/>
          </p:cNvSpPr>
          <p:nvPr>
            <p:ph type="body" sz="quarter" idx="16" hasCustomPrompt="1"/>
          </p:nvPr>
        </p:nvSpPr>
        <p:spPr>
          <a:xfrm>
            <a:off x="62484000" y="476250"/>
            <a:ext cx="5354638" cy="5949950"/>
          </a:xfrm>
        </p:spPr>
        <p:txBody>
          <a:bodyPr/>
          <a:lstStyle/>
          <a:p>
            <a:pPr lvl="4"/>
            <a:r>
              <a:rPr lang="en-US" dirty="0"/>
              <a:t>Fifth level</a:t>
            </a:r>
          </a:p>
        </p:txBody>
      </p:sp>
    </p:spTree>
    <p:extLst>
      <p:ext uri="{BB962C8B-B14F-4D97-AF65-F5344CB8AC3E}">
        <p14:creationId xmlns:p14="http://schemas.microsoft.com/office/powerpoint/2010/main" val="184482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810478"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0806DCAB-F0DA-2647-8BE1-E8CC5A605FAC}"/>
              </a:ext>
            </a:extLst>
          </p:cNvPr>
          <p:cNvSpPr>
            <a:spLocks noGrp="1"/>
          </p:cNvSpPr>
          <p:nvPr>
            <p:ph type="body" sz="quarter" idx="12"/>
          </p:nvPr>
        </p:nvSpPr>
        <p:spPr>
          <a:xfrm>
            <a:off x="54994175" y="476250"/>
            <a:ext cx="48339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2FCC8AAB-5716-894F-A52D-6B19AD354514}"/>
              </a:ext>
            </a:extLst>
          </p:cNvPr>
          <p:cNvSpPr>
            <a:spLocks noGrp="1"/>
          </p:cNvSpPr>
          <p:nvPr>
            <p:ph type="title"/>
          </p:nvPr>
        </p:nvSpPr>
        <p:spPr>
          <a:xfrm>
            <a:off x="57165675" y="8057545"/>
            <a:ext cx="8284464" cy="1164834"/>
          </a:xfrm>
        </p:spPr>
        <p:txBody>
          <a:bodyPr/>
          <a:lstStyle/>
          <a:p>
            <a:r>
              <a:rPr lang="en-US" dirty="0"/>
              <a:t>Click to edit Master title style</a:t>
            </a:r>
          </a:p>
        </p:txBody>
      </p:sp>
      <p:sp>
        <p:nvSpPr>
          <p:cNvPr id="8" name="Text Placeholder 5">
            <a:extLst>
              <a:ext uri="{FF2B5EF4-FFF2-40B4-BE49-F238E27FC236}">
                <a16:creationId xmlns:a16="http://schemas.microsoft.com/office/drawing/2014/main" id="{85082733-FD45-3246-A114-6054AB95A362}"/>
              </a:ext>
            </a:extLst>
          </p:cNvPr>
          <p:cNvSpPr>
            <a:spLocks noGrp="1"/>
          </p:cNvSpPr>
          <p:nvPr>
            <p:ph type="body" sz="quarter" idx="13" hasCustomPrompt="1"/>
          </p:nvPr>
        </p:nvSpPr>
        <p:spPr>
          <a:xfrm>
            <a:off x="63169800" y="476250"/>
            <a:ext cx="4833938" cy="5949950"/>
          </a:xfrm>
        </p:spPr>
        <p:txBody>
          <a:bodyPr/>
          <a:lstStyle/>
          <a:p>
            <a:pPr lvl="4"/>
            <a:r>
              <a:rPr lang="en-US" dirty="0"/>
              <a:t>Fifth level</a:t>
            </a:r>
          </a:p>
        </p:txBody>
      </p:sp>
    </p:spTree>
    <p:extLst>
      <p:ext uri="{BB962C8B-B14F-4D97-AF65-F5344CB8AC3E}">
        <p14:creationId xmlns:p14="http://schemas.microsoft.com/office/powerpoint/2010/main" val="121893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81121A58-9089-F942-AC24-0DBEF9B04900}"/>
              </a:ext>
            </a:extLst>
          </p:cNvPr>
          <p:cNvSpPr>
            <a:spLocks noGrp="1"/>
          </p:cNvSpPr>
          <p:nvPr>
            <p:ph type="body" sz="quarter" idx="11"/>
          </p:nvPr>
        </p:nvSpPr>
        <p:spPr>
          <a:xfrm>
            <a:off x="54211538" y="0"/>
            <a:ext cx="4572000"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21412C5-702B-6C4B-A170-DFEC098CB948}"/>
              </a:ext>
            </a:extLst>
          </p:cNvPr>
          <p:cNvSpPr>
            <a:spLocks noGrp="1"/>
          </p:cNvSpPr>
          <p:nvPr>
            <p:ph type="body" sz="quarter" idx="12" hasCustomPrompt="1"/>
          </p:nvPr>
        </p:nvSpPr>
        <p:spPr>
          <a:xfrm>
            <a:off x="59131200" y="0"/>
            <a:ext cx="4572000" cy="6426200"/>
          </a:xfrm>
        </p:spPr>
        <p:txBody>
          <a:bodyPr/>
          <a:lstStyle/>
          <a:p>
            <a:pPr lvl="4"/>
            <a:r>
              <a:rPr lang="en-US" dirty="0"/>
              <a:t>Fifth level</a:t>
            </a:r>
          </a:p>
        </p:txBody>
      </p:sp>
    </p:spTree>
    <p:extLst>
      <p:ext uri="{BB962C8B-B14F-4D97-AF65-F5344CB8AC3E}">
        <p14:creationId xmlns:p14="http://schemas.microsoft.com/office/powerpoint/2010/main" val="218610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2BF0B12-00D5-B043-ABA5-522B9EDF4BB3}"/>
              </a:ext>
            </a:extLst>
          </p:cNvPr>
          <p:cNvSpPr>
            <a:spLocks noGrp="1"/>
          </p:cNvSpPr>
          <p:nvPr>
            <p:ph type="body" sz="quarter" idx="12"/>
          </p:nvPr>
        </p:nvSpPr>
        <p:spPr>
          <a:xfrm>
            <a:off x="549941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9F2A58F9-3F84-9540-81F0-02E8F2446D8A}"/>
              </a:ext>
            </a:extLst>
          </p:cNvPr>
          <p:cNvSpPr>
            <a:spLocks noGrp="1"/>
          </p:cNvSpPr>
          <p:nvPr>
            <p:ph type="body" sz="quarter" idx="13" hasCustomPrompt="1"/>
          </p:nvPr>
        </p:nvSpPr>
        <p:spPr>
          <a:xfrm>
            <a:off x="59893200" y="476250"/>
            <a:ext cx="4964113" cy="5949950"/>
          </a:xfrm>
        </p:spPr>
        <p:txBody>
          <a:bodyPr/>
          <a:lstStyle/>
          <a:p>
            <a:pPr lvl="4"/>
            <a:r>
              <a:rPr lang="en-US" dirty="0"/>
              <a:t>Fifth level</a:t>
            </a:r>
          </a:p>
        </p:txBody>
      </p:sp>
    </p:spTree>
    <p:extLst>
      <p:ext uri="{BB962C8B-B14F-4D97-AF65-F5344CB8AC3E}">
        <p14:creationId xmlns:p14="http://schemas.microsoft.com/office/powerpoint/2010/main" val="11077714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CD96B99-D0DC-3B41-9BF2-2CC705854977}"/>
              </a:ext>
            </a:extLst>
          </p:cNvPr>
          <p:cNvSpPr>
            <a:spLocks noGrp="1"/>
          </p:cNvSpPr>
          <p:nvPr>
            <p:ph type="body" sz="quarter" idx="14"/>
          </p:nvPr>
        </p:nvSpPr>
        <p:spPr>
          <a:xfrm>
            <a:off x="54864000" y="1309688"/>
            <a:ext cx="4572000"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A542701B-5300-E44E-A000-B9B89F855CD5}"/>
              </a:ext>
            </a:extLst>
          </p:cNvPr>
          <p:cNvSpPr>
            <a:spLocks noGrp="1"/>
          </p:cNvSpPr>
          <p:nvPr>
            <p:ph type="body" sz="quarter" idx="15" hasCustomPrompt="1"/>
          </p:nvPr>
        </p:nvSpPr>
        <p:spPr>
          <a:xfrm>
            <a:off x="59817000" y="1309688"/>
            <a:ext cx="4572000" cy="6392862"/>
          </a:xfrm>
        </p:spPr>
        <p:txBody>
          <a:bodyPr/>
          <a:lstStyle/>
          <a:p>
            <a:pPr lvl="4"/>
            <a:r>
              <a:rPr lang="en-US" dirty="0"/>
              <a:t>Fifth level</a:t>
            </a:r>
          </a:p>
        </p:txBody>
      </p:sp>
    </p:spTree>
    <p:extLst>
      <p:ext uri="{BB962C8B-B14F-4D97-AF65-F5344CB8AC3E}">
        <p14:creationId xmlns:p14="http://schemas.microsoft.com/office/powerpoint/2010/main" val="1667651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54840900" y="514826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D293329-F68C-1A43-91B9-799E62EE6C49}"/>
              </a:ext>
            </a:extLst>
          </p:cNvPr>
          <p:cNvSpPr>
            <a:spLocks noGrp="1"/>
          </p:cNvSpPr>
          <p:nvPr>
            <p:ph type="body" sz="quarter" idx="13"/>
          </p:nvPr>
        </p:nvSpPr>
        <p:spPr>
          <a:xfrm>
            <a:off x="54733825" y="476250"/>
            <a:ext cx="70532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211082-6676-884E-9306-36ACACF9B561}"/>
              </a:ext>
            </a:extLst>
          </p:cNvPr>
          <p:cNvSpPr>
            <a:spLocks noGrp="1"/>
          </p:cNvSpPr>
          <p:nvPr>
            <p:ph type="body" sz="quarter" idx="14" hasCustomPrompt="1"/>
          </p:nvPr>
        </p:nvSpPr>
        <p:spPr>
          <a:xfrm>
            <a:off x="60807600" y="476250"/>
            <a:ext cx="7053263"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BA7A9AF2-C96E-9845-AB3C-DEA93CBE63FE}"/>
              </a:ext>
            </a:extLst>
          </p:cNvPr>
          <p:cNvSpPr>
            <a:spLocks noGrp="1"/>
          </p:cNvSpPr>
          <p:nvPr>
            <p:ph type="body" sz="quarter" idx="15"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9024266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8617008" y="562078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9B0AB207-362B-7A4D-80EB-6A86FC7F4EAC}"/>
              </a:ext>
            </a:extLst>
          </p:cNvPr>
          <p:cNvSpPr>
            <a:spLocks noGrp="1"/>
          </p:cNvSpPr>
          <p:nvPr>
            <p:ph type="body" sz="quarter" idx="14"/>
          </p:nvPr>
        </p:nvSpPr>
        <p:spPr>
          <a:xfrm>
            <a:off x="54994175" y="476250"/>
            <a:ext cx="66627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DFE63881-30F4-B340-98C8-3034E03778BA}"/>
              </a:ext>
            </a:extLst>
          </p:cNvPr>
          <p:cNvSpPr>
            <a:spLocks noGrp="1"/>
          </p:cNvSpPr>
          <p:nvPr>
            <p:ph type="body" sz="quarter" idx="15" hasCustomPrompt="1"/>
          </p:nvPr>
        </p:nvSpPr>
        <p:spPr>
          <a:xfrm>
            <a:off x="62179200" y="476250"/>
            <a:ext cx="6662738"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1D013A58-964B-F345-91F9-2DEB5B34AB73}"/>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2860512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556344" cy="8816876"/>
          </a:xfrm>
        </p:spPr>
        <p:txBody>
          <a:bodyPr/>
          <a:lstStyle>
            <a:lvl1pPr>
              <a:defRPr sz="4800" b="0" i="0">
                <a:latin typeface="IBM Plex Sans Light" panose="020B04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9E5C5DE-5D56-4B4A-B636-4147211B20B4}"/>
              </a:ext>
            </a:extLst>
          </p:cNvPr>
          <p:cNvSpPr>
            <a:spLocks noGrp="1"/>
          </p:cNvSpPr>
          <p:nvPr>
            <p:ph type="body" sz="quarter" idx="12"/>
          </p:nvPr>
        </p:nvSpPr>
        <p:spPr>
          <a:xfrm>
            <a:off x="54733825" y="1309688"/>
            <a:ext cx="4964113"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51B2DBB-AE5D-F243-8B07-C5D7D195D45F}"/>
              </a:ext>
            </a:extLst>
          </p:cNvPr>
          <p:cNvSpPr>
            <a:spLocks noGrp="1"/>
          </p:cNvSpPr>
          <p:nvPr>
            <p:ph type="body" sz="quarter" idx="13" hasCustomPrompt="1"/>
          </p:nvPr>
        </p:nvSpPr>
        <p:spPr>
          <a:xfrm>
            <a:off x="60274200" y="1309688"/>
            <a:ext cx="4964113" cy="6392862"/>
          </a:xfrm>
        </p:spPr>
        <p:txBody>
          <a:bodyPr/>
          <a:lstStyle/>
          <a:p>
            <a:pPr lvl="4"/>
            <a:r>
              <a:rPr lang="en-US" dirty="0"/>
              <a:t>Fifth level</a:t>
            </a:r>
          </a:p>
        </p:txBody>
      </p:sp>
    </p:spTree>
    <p:extLst>
      <p:ext uri="{BB962C8B-B14F-4D97-AF65-F5344CB8AC3E}">
        <p14:creationId xmlns:p14="http://schemas.microsoft.com/office/powerpoint/2010/main" val="5298680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8782660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3513156-F632-C34C-B578-6FD08CD8FB69}"/>
              </a:ext>
            </a:extLst>
          </p:cNvPr>
          <p:cNvSpPr>
            <a:spLocks noGrp="1"/>
          </p:cNvSpPr>
          <p:nvPr>
            <p:ph type="body" sz="quarter" idx="12"/>
          </p:nvPr>
        </p:nvSpPr>
        <p:spPr>
          <a:xfrm>
            <a:off x="54864000"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FE32375-EAFB-5940-A052-5DD39EE5BE14}"/>
              </a:ext>
            </a:extLst>
          </p:cNvPr>
          <p:cNvSpPr>
            <a:spLocks noGrp="1"/>
          </p:cNvSpPr>
          <p:nvPr>
            <p:ph type="body" sz="quarter" idx="13" hasCustomPrompt="1"/>
          </p:nvPr>
        </p:nvSpPr>
        <p:spPr>
          <a:xfrm>
            <a:off x="60502800" y="476250"/>
            <a:ext cx="4964113" cy="5949950"/>
          </a:xfrm>
        </p:spPr>
        <p:txBody>
          <a:bodyPr/>
          <a:lstStyle/>
          <a:p>
            <a:pPr lvl="4"/>
            <a:r>
              <a:rPr lang="en-US" dirty="0"/>
              <a:t>Fifth level</a:t>
            </a:r>
          </a:p>
        </p:txBody>
      </p:sp>
    </p:spTree>
    <p:extLst>
      <p:ext uri="{BB962C8B-B14F-4D97-AF65-F5344CB8AC3E}">
        <p14:creationId xmlns:p14="http://schemas.microsoft.com/office/powerpoint/2010/main" val="8245652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6B28964-5DE4-594F-B02E-8667340210A2}"/>
              </a:ext>
            </a:extLst>
          </p:cNvPr>
          <p:cNvSpPr>
            <a:spLocks noGrp="1"/>
          </p:cNvSpPr>
          <p:nvPr>
            <p:ph type="body" sz="quarter" idx="13"/>
          </p:nvPr>
        </p:nvSpPr>
        <p:spPr>
          <a:xfrm>
            <a:off x="540797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C62789D8-4774-6F47-BA56-4B4BB35C2C54}"/>
              </a:ext>
            </a:extLst>
          </p:cNvPr>
          <p:cNvSpPr>
            <a:spLocks noGrp="1"/>
          </p:cNvSpPr>
          <p:nvPr>
            <p:ph type="body" sz="quarter" idx="14" hasCustomPrompt="1"/>
          </p:nvPr>
        </p:nvSpPr>
        <p:spPr>
          <a:xfrm>
            <a:off x="59436000" y="476250"/>
            <a:ext cx="4964113" cy="5949950"/>
          </a:xfrm>
        </p:spPr>
        <p:txBody>
          <a:bodyPr/>
          <a:lstStyle/>
          <a:p>
            <a:pPr lvl="4"/>
            <a:r>
              <a:rPr lang="en-US" dirty="0"/>
              <a:t>Fifth level</a:t>
            </a:r>
          </a:p>
        </p:txBody>
      </p:sp>
    </p:spTree>
    <p:extLst>
      <p:ext uri="{BB962C8B-B14F-4D97-AF65-F5344CB8AC3E}">
        <p14:creationId xmlns:p14="http://schemas.microsoft.com/office/powerpoint/2010/main" val="176946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864026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11951553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962EC9F-A43C-484F-B6D4-EE11B0B6F8E8}"/>
              </a:ext>
            </a:extLst>
          </p:cNvPr>
          <p:cNvSpPr>
            <a:spLocks noGrp="1"/>
          </p:cNvSpPr>
          <p:nvPr>
            <p:ph type="body" sz="quarter" idx="14"/>
          </p:nvPr>
        </p:nvSpPr>
        <p:spPr>
          <a:xfrm>
            <a:off x="54733825" y="476250"/>
            <a:ext cx="574675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91FF83E2-5C14-B745-A260-145DF6790E0C}"/>
              </a:ext>
            </a:extLst>
          </p:cNvPr>
          <p:cNvSpPr>
            <a:spLocks noGrp="1"/>
          </p:cNvSpPr>
          <p:nvPr>
            <p:ph type="body" sz="quarter" idx="15" hasCustomPrompt="1"/>
          </p:nvPr>
        </p:nvSpPr>
        <p:spPr>
          <a:xfrm>
            <a:off x="60883800" y="476250"/>
            <a:ext cx="5746750" cy="7226300"/>
          </a:xfrm>
        </p:spPr>
        <p:txBody>
          <a:bodyPr/>
          <a:lstStyle/>
          <a:p>
            <a:pPr lvl="4"/>
            <a:r>
              <a:rPr lang="en-US" dirty="0"/>
              <a:t>Fifth level</a:t>
            </a:r>
          </a:p>
        </p:txBody>
      </p:sp>
    </p:spTree>
    <p:extLst>
      <p:ext uri="{BB962C8B-B14F-4D97-AF65-F5344CB8AC3E}">
        <p14:creationId xmlns:p14="http://schemas.microsoft.com/office/powerpoint/2010/main" val="21233572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3E7487E-E536-DE44-A5E4-9CA7CED58E0C}"/>
              </a:ext>
            </a:extLst>
          </p:cNvPr>
          <p:cNvSpPr>
            <a:spLocks noGrp="1"/>
          </p:cNvSpPr>
          <p:nvPr>
            <p:ph type="body" sz="quarter" idx="16"/>
          </p:nvPr>
        </p:nvSpPr>
        <p:spPr>
          <a:xfrm>
            <a:off x="54994175" y="476250"/>
            <a:ext cx="47037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AAA1CD56-7744-9441-B98A-1322F77D37E6}"/>
              </a:ext>
            </a:extLst>
          </p:cNvPr>
          <p:cNvSpPr>
            <a:spLocks noGrp="1"/>
          </p:cNvSpPr>
          <p:nvPr>
            <p:ph type="body" sz="quarter" idx="17" hasCustomPrompt="1"/>
          </p:nvPr>
        </p:nvSpPr>
        <p:spPr>
          <a:xfrm>
            <a:off x="60045600" y="476250"/>
            <a:ext cx="4703763" cy="5949950"/>
          </a:xfrm>
        </p:spPr>
        <p:txBody>
          <a:bodyPr/>
          <a:lstStyle/>
          <a:p>
            <a:pPr lvl="4"/>
            <a:r>
              <a:rPr lang="en-US" dirty="0"/>
              <a:t>Fifth level</a:t>
            </a:r>
          </a:p>
        </p:txBody>
      </p:sp>
    </p:spTree>
    <p:extLst>
      <p:ext uri="{BB962C8B-B14F-4D97-AF65-F5344CB8AC3E}">
        <p14:creationId xmlns:p14="http://schemas.microsoft.com/office/powerpoint/2010/main" val="12416084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9BEE78C1-8E93-6848-8DDA-9DDF1EC44DB3}"/>
              </a:ext>
            </a:extLst>
          </p:cNvPr>
          <p:cNvSpPr>
            <a:spLocks noGrp="1"/>
          </p:cNvSpPr>
          <p:nvPr>
            <p:ph type="body" sz="quarter" idx="15"/>
          </p:nvPr>
        </p:nvSpPr>
        <p:spPr>
          <a:xfrm>
            <a:off x="54341713"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B25EAD4-34E7-7840-804E-60BF496C1319}"/>
              </a:ext>
            </a:extLst>
          </p:cNvPr>
          <p:cNvSpPr>
            <a:spLocks noGrp="1"/>
          </p:cNvSpPr>
          <p:nvPr>
            <p:ph type="body" sz="quarter" idx="16" hasCustomPrompt="1"/>
          </p:nvPr>
        </p:nvSpPr>
        <p:spPr>
          <a:xfrm>
            <a:off x="59893200" y="476250"/>
            <a:ext cx="4964112" cy="5949950"/>
          </a:xfrm>
        </p:spPr>
        <p:txBody>
          <a:bodyPr/>
          <a:lstStyle/>
          <a:p>
            <a:pPr lvl="4"/>
            <a:r>
              <a:rPr lang="en-US" dirty="0"/>
              <a:t>Fifth level</a:t>
            </a:r>
          </a:p>
        </p:txBody>
      </p:sp>
    </p:spTree>
    <p:extLst>
      <p:ext uri="{BB962C8B-B14F-4D97-AF65-F5344CB8AC3E}">
        <p14:creationId xmlns:p14="http://schemas.microsoft.com/office/powerpoint/2010/main" val="12236511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307DD778-909C-E541-96BA-22E4E26A15BE}"/>
              </a:ext>
            </a:extLst>
          </p:cNvPr>
          <p:cNvSpPr>
            <a:spLocks noGrp="1"/>
          </p:cNvSpPr>
          <p:nvPr>
            <p:ph type="body" sz="quarter" idx="14"/>
          </p:nvPr>
        </p:nvSpPr>
        <p:spPr>
          <a:xfrm>
            <a:off x="54471888" y="1309688"/>
            <a:ext cx="509428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1EF75B-2E8C-7248-890F-A6663F6DBB9F}"/>
              </a:ext>
            </a:extLst>
          </p:cNvPr>
          <p:cNvSpPr>
            <a:spLocks noGrp="1"/>
          </p:cNvSpPr>
          <p:nvPr>
            <p:ph type="body" sz="quarter" idx="15" hasCustomPrompt="1"/>
          </p:nvPr>
        </p:nvSpPr>
        <p:spPr>
          <a:xfrm>
            <a:off x="59740800" y="1309688"/>
            <a:ext cx="5094287" cy="5116512"/>
          </a:xfrm>
        </p:spPr>
        <p:txBody>
          <a:bodyPr/>
          <a:lstStyle/>
          <a:p>
            <a:pPr lvl="4"/>
            <a:r>
              <a:rPr lang="en-US" dirty="0"/>
              <a:t>Fifth level</a:t>
            </a:r>
          </a:p>
        </p:txBody>
      </p:sp>
    </p:spTree>
    <p:extLst>
      <p:ext uri="{BB962C8B-B14F-4D97-AF65-F5344CB8AC3E}">
        <p14:creationId xmlns:p14="http://schemas.microsoft.com/office/powerpoint/2010/main" val="11758883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84328" cy="8597217"/>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5B0FD828-E1E3-5E4B-81D8-5E43E3758602}"/>
              </a:ext>
            </a:extLst>
          </p:cNvPr>
          <p:cNvSpPr>
            <a:spLocks noGrp="1"/>
          </p:cNvSpPr>
          <p:nvPr>
            <p:ph type="body" sz="quarter" idx="13"/>
          </p:nvPr>
        </p:nvSpPr>
        <p:spPr>
          <a:xfrm>
            <a:off x="543417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612CF6-2C4E-BA4B-80D4-FB667C2044B2}"/>
              </a:ext>
            </a:extLst>
          </p:cNvPr>
          <p:cNvSpPr>
            <a:spLocks noGrp="1"/>
          </p:cNvSpPr>
          <p:nvPr>
            <p:ph type="body" sz="quarter" idx="14" hasCustomPrompt="1"/>
          </p:nvPr>
        </p:nvSpPr>
        <p:spPr>
          <a:xfrm>
            <a:off x="60121800" y="476250"/>
            <a:ext cx="5486400" cy="5949950"/>
          </a:xfrm>
        </p:spPr>
        <p:txBody>
          <a:bodyPr/>
          <a:lstStyle/>
          <a:p>
            <a:pPr lvl="4"/>
            <a:r>
              <a:rPr lang="en-US" dirty="0"/>
              <a:t>Fifth level</a:t>
            </a:r>
          </a:p>
        </p:txBody>
      </p:sp>
    </p:spTree>
    <p:extLst>
      <p:ext uri="{BB962C8B-B14F-4D97-AF65-F5344CB8AC3E}">
        <p14:creationId xmlns:p14="http://schemas.microsoft.com/office/powerpoint/2010/main" val="17592706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4418FE1-23CB-3644-B3A5-252A74FD2BA4}"/>
              </a:ext>
            </a:extLst>
          </p:cNvPr>
          <p:cNvSpPr>
            <a:spLocks noGrp="1"/>
          </p:cNvSpPr>
          <p:nvPr>
            <p:ph type="body" sz="quarter" idx="15"/>
          </p:nvPr>
        </p:nvSpPr>
        <p:spPr>
          <a:xfrm>
            <a:off x="54079775" y="476250"/>
            <a:ext cx="640080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035030F-C0F1-9245-808C-736B435952A4}"/>
              </a:ext>
            </a:extLst>
          </p:cNvPr>
          <p:cNvSpPr>
            <a:spLocks noGrp="1"/>
          </p:cNvSpPr>
          <p:nvPr>
            <p:ph type="body" sz="quarter" idx="16" hasCustomPrompt="1"/>
          </p:nvPr>
        </p:nvSpPr>
        <p:spPr>
          <a:xfrm>
            <a:off x="60883800" y="476250"/>
            <a:ext cx="6400800" cy="7226300"/>
          </a:xfrm>
        </p:spPr>
        <p:txBody>
          <a:bodyPr/>
          <a:lstStyle/>
          <a:p>
            <a:pPr lvl="4"/>
            <a:r>
              <a:rPr lang="en-US" dirty="0"/>
              <a:t>Fifth level</a:t>
            </a:r>
          </a:p>
        </p:txBody>
      </p:sp>
    </p:spTree>
    <p:extLst>
      <p:ext uri="{BB962C8B-B14F-4D97-AF65-F5344CB8AC3E}">
        <p14:creationId xmlns:p14="http://schemas.microsoft.com/office/powerpoint/2010/main" val="18518831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89B22AC-BFCF-1645-94B8-79AA20C51826}"/>
              </a:ext>
            </a:extLst>
          </p:cNvPr>
          <p:cNvSpPr>
            <a:spLocks noGrp="1"/>
          </p:cNvSpPr>
          <p:nvPr>
            <p:ph type="body" sz="quarter" idx="12"/>
          </p:nvPr>
        </p:nvSpPr>
        <p:spPr>
          <a:xfrm>
            <a:off x="54471888" y="476250"/>
            <a:ext cx="614045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CAE432B-A8E6-B94C-9F44-2EA75CDD1DBD}"/>
              </a:ext>
            </a:extLst>
          </p:cNvPr>
          <p:cNvSpPr>
            <a:spLocks noGrp="1"/>
          </p:cNvSpPr>
          <p:nvPr>
            <p:ph type="body" sz="quarter" idx="13" hasCustomPrompt="1"/>
          </p:nvPr>
        </p:nvSpPr>
        <p:spPr>
          <a:xfrm>
            <a:off x="60579000" y="476250"/>
            <a:ext cx="6140450"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4A3C5211-2C10-204A-8018-273FF8320918}"/>
              </a:ext>
            </a:extLst>
          </p:cNvPr>
          <p:cNvSpPr>
            <a:spLocks noGrp="1"/>
          </p:cNvSpPr>
          <p:nvPr>
            <p:ph type="body" sz="quarter" idx="14"/>
          </p:nvPr>
        </p:nvSpPr>
        <p:spPr>
          <a:xfrm>
            <a:off x="54827488" y="1309688"/>
            <a:ext cx="4151312" cy="5391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2A0B376-CBF6-CF4C-8781-B02863001AA4}"/>
              </a:ext>
            </a:extLst>
          </p:cNvPr>
          <p:cNvSpPr>
            <a:spLocks noGrp="1"/>
          </p:cNvSpPr>
          <p:nvPr>
            <p:ph type="body" sz="quarter" idx="15"/>
          </p:nvPr>
        </p:nvSpPr>
        <p:spPr>
          <a:xfrm>
            <a:off x="55297388" y="2581275"/>
            <a:ext cx="3862387" cy="604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4887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AD8E051-28E7-2E40-BD20-0375B26FAD18}"/>
              </a:ext>
            </a:extLst>
          </p:cNvPr>
          <p:cNvSpPr>
            <a:spLocks noGrp="1"/>
          </p:cNvSpPr>
          <p:nvPr>
            <p:ph type="body" sz="quarter" idx="12"/>
          </p:nvPr>
        </p:nvSpPr>
        <p:spPr>
          <a:xfrm>
            <a:off x="54211538" y="476250"/>
            <a:ext cx="53546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87BFBF9C-01F8-6A47-B649-8258AD44244A}"/>
              </a:ext>
            </a:extLst>
          </p:cNvPr>
          <p:cNvSpPr>
            <a:spLocks noGrp="1"/>
          </p:cNvSpPr>
          <p:nvPr>
            <p:ph type="body" sz="quarter" idx="13" hasCustomPrompt="1"/>
          </p:nvPr>
        </p:nvSpPr>
        <p:spPr>
          <a:xfrm>
            <a:off x="60045600" y="476250"/>
            <a:ext cx="5354637"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F76D9E55-652F-DD40-A191-9F265A8AAB6B}"/>
              </a:ext>
            </a:extLst>
          </p:cNvPr>
          <p:cNvSpPr>
            <a:spLocks noGrp="1"/>
          </p:cNvSpPr>
          <p:nvPr>
            <p:ph type="body" sz="quarter" idx="14"/>
          </p:nvPr>
        </p:nvSpPr>
        <p:spPr>
          <a:xfrm>
            <a:off x="54190900" y="2225675"/>
            <a:ext cx="5160963" cy="628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F3FD5C1-994D-8640-9FD7-70FE6995D16B}"/>
              </a:ext>
            </a:extLst>
          </p:cNvPr>
          <p:cNvSpPr>
            <a:spLocks noGrp="1"/>
          </p:cNvSpPr>
          <p:nvPr>
            <p:ph type="body" sz="quarter" idx="15"/>
          </p:nvPr>
        </p:nvSpPr>
        <p:spPr>
          <a:xfrm>
            <a:off x="54202013" y="4595813"/>
            <a:ext cx="5378450" cy="5113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425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7AA2610-86BC-0540-91C4-F110335D11E0}"/>
              </a:ext>
            </a:extLst>
          </p:cNvPr>
          <p:cNvSpPr>
            <a:spLocks noGrp="1"/>
          </p:cNvSpPr>
          <p:nvPr>
            <p:ph type="body" sz="quarter" idx="20"/>
          </p:nvPr>
        </p:nvSpPr>
        <p:spPr>
          <a:xfrm>
            <a:off x="54994175" y="1309688"/>
            <a:ext cx="4833938"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9A102863-8017-BD42-B753-D8ECE09841F5}"/>
              </a:ext>
            </a:extLst>
          </p:cNvPr>
          <p:cNvSpPr>
            <a:spLocks noGrp="1"/>
          </p:cNvSpPr>
          <p:nvPr>
            <p:ph type="body" sz="quarter" idx="21" hasCustomPrompt="1"/>
          </p:nvPr>
        </p:nvSpPr>
        <p:spPr>
          <a:xfrm>
            <a:off x="60198000" y="1309688"/>
            <a:ext cx="4833938" cy="6392862"/>
          </a:xfrm>
        </p:spPr>
        <p:txBody>
          <a:bodyPr/>
          <a:lstStyle/>
          <a:p>
            <a:pPr lvl="4"/>
            <a:r>
              <a:rPr lang="en-US" dirty="0"/>
              <a:t>Fifth level</a:t>
            </a:r>
          </a:p>
        </p:txBody>
      </p:sp>
    </p:spTree>
    <p:extLst>
      <p:ext uri="{BB962C8B-B14F-4D97-AF65-F5344CB8AC3E}">
        <p14:creationId xmlns:p14="http://schemas.microsoft.com/office/powerpoint/2010/main" val="128250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bg1"/>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01A638A5-D48A-4A42-B036-0D39D5C97F4C}"/>
              </a:ext>
            </a:extLst>
          </p:cNvPr>
          <p:cNvSpPr>
            <a:spLocks noGrp="1"/>
          </p:cNvSpPr>
          <p:nvPr>
            <p:ph type="body" sz="quarter" idx="13"/>
          </p:nvPr>
        </p:nvSpPr>
        <p:spPr>
          <a:xfrm>
            <a:off x="54079775"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39BB866D-D55B-6943-AEDC-0A6244A00B92}"/>
              </a:ext>
            </a:extLst>
          </p:cNvPr>
          <p:cNvSpPr>
            <a:spLocks noGrp="1"/>
          </p:cNvSpPr>
          <p:nvPr>
            <p:ph type="body" sz="quarter" idx="14" hasCustomPrompt="1"/>
          </p:nvPr>
        </p:nvSpPr>
        <p:spPr>
          <a:xfrm>
            <a:off x="59969400" y="476250"/>
            <a:ext cx="5486400" cy="5949950"/>
          </a:xfrm>
        </p:spPr>
        <p:txBody>
          <a:bodyPr/>
          <a:lstStyle/>
          <a:p>
            <a:pPr lvl="4"/>
            <a:r>
              <a:rPr lang="en-US" dirty="0"/>
              <a:t>Fifth level</a:t>
            </a:r>
          </a:p>
        </p:txBody>
      </p:sp>
    </p:spTree>
    <p:extLst>
      <p:ext uri="{BB962C8B-B14F-4D97-AF65-F5344CB8AC3E}">
        <p14:creationId xmlns:p14="http://schemas.microsoft.com/office/powerpoint/2010/main" val="1038736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69BCF7A3-290B-AC48-AE67-49F121102C4F}"/>
              </a:ext>
            </a:extLst>
          </p:cNvPr>
          <p:cNvSpPr>
            <a:spLocks noGrp="1"/>
          </p:cNvSpPr>
          <p:nvPr>
            <p:ph type="body" sz="quarter" idx="15"/>
          </p:nvPr>
        </p:nvSpPr>
        <p:spPr>
          <a:xfrm>
            <a:off x="54602063" y="476250"/>
            <a:ext cx="5748337" cy="852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C8251A66-E8AE-ED44-BB8A-A13E952A03D7}"/>
              </a:ext>
            </a:extLst>
          </p:cNvPr>
          <p:cNvSpPr>
            <a:spLocks noGrp="1"/>
          </p:cNvSpPr>
          <p:nvPr>
            <p:ph type="body" sz="quarter" idx="16" hasCustomPrompt="1"/>
          </p:nvPr>
        </p:nvSpPr>
        <p:spPr>
          <a:xfrm>
            <a:off x="60655200" y="476250"/>
            <a:ext cx="5748337" cy="8523288"/>
          </a:xfrm>
        </p:spPr>
        <p:txBody>
          <a:bodyPr/>
          <a:lstStyle/>
          <a:p>
            <a:pPr lvl="4"/>
            <a:r>
              <a:rPr lang="en-US" dirty="0"/>
              <a:t>Fifth level</a:t>
            </a:r>
          </a:p>
        </p:txBody>
      </p:sp>
    </p:spTree>
    <p:extLst>
      <p:ext uri="{BB962C8B-B14F-4D97-AF65-F5344CB8AC3E}">
        <p14:creationId xmlns:p14="http://schemas.microsoft.com/office/powerpoint/2010/main" val="14314597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7C39DB03-A001-E246-BC49-C83172A0E851}"/>
              </a:ext>
            </a:extLst>
          </p:cNvPr>
          <p:cNvSpPr>
            <a:spLocks noGrp="1"/>
          </p:cNvSpPr>
          <p:nvPr>
            <p:ph type="body" sz="quarter" idx="14"/>
          </p:nvPr>
        </p:nvSpPr>
        <p:spPr>
          <a:xfrm>
            <a:off x="54771925" y="476250"/>
            <a:ext cx="512127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8AD302-F87C-CE4D-98F1-2E8DFB43C5C0}"/>
              </a:ext>
            </a:extLst>
          </p:cNvPr>
          <p:cNvSpPr>
            <a:spLocks noGrp="1"/>
          </p:cNvSpPr>
          <p:nvPr>
            <p:ph type="body" sz="quarter" idx="15" hasCustomPrompt="1"/>
          </p:nvPr>
        </p:nvSpPr>
        <p:spPr>
          <a:xfrm>
            <a:off x="60045600" y="476250"/>
            <a:ext cx="5121275" cy="5949950"/>
          </a:xfrm>
        </p:spPr>
        <p:txBody>
          <a:bodyPr/>
          <a:lstStyle/>
          <a:p>
            <a:pPr lvl="4"/>
            <a:r>
              <a:rPr lang="en-US" dirty="0"/>
              <a:t>Fifth level</a:t>
            </a:r>
          </a:p>
        </p:txBody>
      </p:sp>
    </p:spTree>
    <p:extLst>
      <p:ext uri="{BB962C8B-B14F-4D97-AF65-F5344CB8AC3E}">
        <p14:creationId xmlns:p14="http://schemas.microsoft.com/office/powerpoint/2010/main" val="969661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DB3B5752-8D5B-9647-A47A-A4EE61ED5182}"/>
              </a:ext>
            </a:extLst>
          </p:cNvPr>
          <p:cNvSpPr>
            <a:spLocks noGrp="1"/>
          </p:cNvSpPr>
          <p:nvPr>
            <p:ph type="body" sz="quarter" idx="13"/>
          </p:nvPr>
        </p:nvSpPr>
        <p:spPr>
          <a:xfrm>
            <a:off x="55164663" y="1003300"/>
            <a:ext cx="2876550" cy="4144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11399C70-14DD-3748-81C0-E86C453AF1BE}"/>
              </a:ext>
            </a:extLst>
          </p:cNvPr>
          <p:cNvSpPr>
            <a:spLocks noGrp="1"/>
          </p:cNvSpPr>
          <p:nvPr>
            <p:ph type="body" sz="quarter" idx="14" hasCustomPrompt="1"/>
          </p:nvPr>
        </p:nvSpPr>
        <p:spPr>
          <a:xfrm>
            <a:off x="60045600" y="1003300"/>
            <a:ext cx="2876550" cy="4144963"/>
          </a:xfrm>
        </p:spPr>
        <p:txBody>
          <a:bodyPr/>
          <a:lstStyle/>
          <a:p>
            <a:pPr lvl="4"/>
            <a:r>
              <a:rPr lang="en-US" dirty="0"/>
              <a:t>Fifth level</a:t>
            </a:r>
          </a:p>
        </p:txBody>
      </p:sp>
    </p:spTree>
    <p:extLst>
      <p:ext uri="{BB962C8B-B14F-4D97-AF65-F5344CB8AC3E}">
        <p14:creationId xmlns:p14="http://schemas.microsoft.com/office/powerpoint/2010/main" val="19236266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E397ED7E-97E6-EF45-87B0-87FFE4D77E13}"/>
              </a:ext>
            </a:extLst>
          </p:cNvPr>
          <p:cNvSpPr>
            <a:spLocks noGrp="1"/>
          </p:cNvSpPr>
          <p:nvPr>
            <p:ph type="body" sz="quarter" idx="16"/>
          </p:nvPr>
        </p:nvSpPr>
        <p:spPr>
          <a:xfrm>
            <a:off x="54956075" y="476250"/>
            <a:ext cx="56689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BD9BAEA1-9C66-754B-BDFD-B8EE7376A945}"/>
              </a:ext>
            </a:extLst>
          </p:cNvPr>
          <p:cNvSpPr>
            <a:spLocks noGrp="1"/>
          </p:cNvSpPr>
          <p:nvPr>
            <p:ph type="body" sz="quarter" idx="17" hasCustomPrompt="1"/>
          </p:nvPr>
        </p:nvSpPr>
        <p:spPr>
          <a:xfrm>
            <a:off x="61188600" y="476250"/>
            <a:ext cx="5668963" cy="5949950"/>
          </a:xfrm>
        </p:spPr>
        <p:txBody>
          <a:bodyPr/>
          <a:lstStyle/>
          <a:p>
            <a:pPr lvl="4"/>
            <a:r>
              <a:rPr lang="en-US" dirty="0"/>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46336" y="2434556"/>
            <a:ext cx="8284464" cy="6565369"/>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9C115C7-39C3-184A-81AE-1303341AE432}"/>
              </a:ext>
            </a:extLst>
          </p:cNvPr>
          <p:cNvSpPr>
            <a:spLocks noGrp="1"/>
          </p:cNvSpPr>
          <p:nvPr>
            <p:ph type="body" sz="quarter" idx="15"/>
          </p:nvPr>
        </p:nvSpPr>
        <p:spPr>
          <a:xfrm>
            <a:off x="55138638"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8B1D3049-AD43-6246-9FBB-5F5A17B9C907}"/>
              </a:ext>
            </a:extLst>
          </p:cNvPr>
          <p:cNvSpPr>
            <a:spLocks noGrp="1"/>
          </p:cNvSpPr>
          <p:nvPr>
            <p:ph type="body" sz="quarter" idx="16" hasCustomPrompt="1"/>
          </p:nvPr>
        </p:nvSpPr>
        <p:spPr>
          <a:xfrm>
            <a:off x="60655200" y="476250"/>
            <a:ext cx="5486400" cy="5949950"/>
          </a:xfrm>
        </p:spPr>
        <p:txBody>
          <a:bodyPr/>
          <a:lstStyle/>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3BA6B6D1-6E57-5846-AC16-47EC731B96E4}"/>
              </a:ext>
            </a:extLst>
          </p:cNvPr>
          <p:cNvSpPr>
            <a:spLocks noGrp="1"/>
          </p:cNvSpPr>
          <p:nvPr>
            <p:ph type="body" sz="quarter" idx="14"/>
          </p:nvPr>
        </p:nvSpPr>
        <p:spPr>
          <a:xfrm>
            <a:off x="54681438" y="1309688"/>
            <a:ext cx="5576887"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28BD9DEC-74DA-8A4E-BE19-36A2EB3A87E0}"/>
              </a:ext>
            </a:extLst>
          </p:cNvPr>
          <p:cNvSpPr>
            <a:spLocks noGrp="1"/>
          </p:cNvSpPr>
          <p:nvPr>
            <p:ph type="title"/>
          </p:nvPr>
        </p:nvSpPr>
        <p:spPr>
          <a:xfrm>
            <a:off x="54662832" y="8085511"/>
            <a:ext cx="8284464" cy="906979"/>
          </a:xfrm>
        </p:spPr>
        <p:txBody>
          <a:bodyPr/>
          <a:lstStyle/>
          <a:p>
            <a:r>
              <a:rPr lang="en-US"/>
              <a:t>Click to edit Master title style</a:t>
            </a:r>
          </a:p>
        </p:txBody>
      </p:sp>
      <p:sp>
        <p:nvSpPr>
          <p:cNvPr id="9" name="Text Placeholder 4">
            <a:extLst>
              <a:ext uri="{FF2B5EF4-FFF2-40B4-BE49-F238E27FC236}">
                <a16:creationId xmlns:a16="http://schemas.microsoft.com/office/drawing/2014/main" id="{65D26901-E686-C34C-8ACF-1DA1389A6D30}"/>
              </a:ext>
            </a:extLst>
          </p:cNvPr>
          <p:cNvSpPr>
            <a:spLocks noGrp="1"/>
          </p:cNvSpPr>
          <p:nvPr>
            <p:ph type="body" sz="quarter" idx="15" hasCustomPrompt="1"/>
          </p:nvPr>
        </p:nvSpPr>
        <p:spPr>
          <a:xfrm>
            <a:off x="61112400" y="1309688"/>
            <a:ext cx="5576887" cy="6392862"/>
          </a:xfrm>
        </p:spPr>
        <p:txBody>
          <a:bodyPr/>
          <a:lstStyle/>
          <a:p>
            <a:pPr lvl="4"/>
            <a:r>
              <a:rPr lang="en-US" dirty="0"/>
              <a:t>Fifth level</a:t>
            </a:r>
          </a:p>
        </p:txBody>
      </p:sp>
    </p:spTree>
    <p:extLst>
      <p:ext uri="{BB962C8B-B14F-4D97-AF65-F5344CB8AC3E}">
        <p14:creationId xmlns:p14="http://schemas.microsoft.com/office/powerpoint/2010/main" val="20735263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D55A87E0-731F-4643-9E29-1C287306335F}"/>
              </a:ext>
            </a:extLst>
          </p:cNvPr>
          <p:cNvSpPr>
            <a:spLocks noGrp="1"/>
          </p:cNvSpPr>
          <p:nvPr>
            <p:ph type="body" sz="quarter" idx="12"/>
          </p:nvPr>
        </p:nvSpPr>
        <p:spPr>
          <a:xfrm>
            <a:off x="54314725" y="476250"/>
            <a:ext cx="53038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9AEA7DCE-A45C-9344-9607-3E94CCAC08B4}"/>
              </a:ext>
            </a:extLst>
          </p:cNvPr>
          <p:cNvSpPr>
            <a:spLocks noGrp="1"/>
          </p:cNvSpPr>
          <p:nvPr>
            <p:ph type="title"/>
          </p:nvPr>
        </p:nvSpPr>
        <p:spPr>
          <a:xfrm>
            <a:off x="54479952" y="8546048"/>
            <a:ext cx="8284464" cy="906979"/>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31801A73-F3FC-7942-92D2-6DD6B4E0C6C7}"/>
              </a:ext>
            </a:extLst>
          </p:cNvPr>
          <p:cNvSpPr>
            <a:spLocks noGrp="1"/>
          </p:cNvSpPr>
          <p:nvPr>
            <p:ph type="body" sz="quarter" idx="13" hasCustomPrompt="1"/>
          </p:nvPr>
        </p:nvSpPr>
        <p:spPr>
          <a:xfrm>
            <a:off x="60579000" y="476250"/>
            <a:ext cx="5303838" cy="7226300"/>
          </a:xfrm>
        </p:spPr>
        <p:txBody>
          <a:bodyPr/>
          <a:lstStyle/>
          <a:p>
            <a:pPr lvl="4"/>
            <a:r>
              <a:rPr lang="en-US" dirty="0"/>
              <a:t>Fifth level</a:t>
            </a:r>
          </a:p>
        </p:txBody>
      </p:sp>
    </p:spTree>
    <p:extLst>
      <p:ext uri="{BB962C8B-B14F-4D97-AF65-F5344CB8AC3E}">
        <p14:creationId xmlns:p14="http://schemas.microsoft.com/office/powerpoint/2010/main" val="1184836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738E0E-930F-EE40-98C3-A71C5EB8610D}"/>
              </a:ext>
            </a:extLst>
          </p:cNvPr>
          <p:cNvSpPr>
            <a:spLocks noGrp="1"/>
          </p:cNvSpPr>
          <p:nvPr>
            <p:ph type="body" sz="quarter" idx="10"/>
          </p:nvPr>
        </p:nvSpPr>
        <p:spPr>
          <a:xfrm>
            <a:off x="54864000" y="476250"/>
            <a:ext cx="5394325"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6FD2EF91-1AB7-4D43-B31A-D2D3043470C7}"/>
              </a:ext>
            </a:extLst>
          </p:cNvPr>
          <p:cNvSpPr>
            <a:spLocks noGrp="1"/>
          </p:cNvSpPr>
          <p:nvPr>
            <p:ph type="title"/>
          </p:nvPr>
        </p:nvSpPr>
        <p:spPr>
          <a:xfrm>
            <a:off x="56052720" y="8534138"/>
            <a:ext cx="8284464" cy="1279787"/>
          </a:xfrm>
        </p:spPr>
        <p:txBody>
          <a:bodyPr/>
          <a:lstStyle/>
          <a:p>
            <a:r>
              <a:rPr lang="en-US"/>
              <a:t>Click to edit Master title style</a:t>
            </a:r>
          </a:p>
        </p:txBody>
      </p:sp>
      <p:sp>
        <p:nvSpPr>
          <p:cNvPr id="5" name="Text Placeholder 2">
            <a:extLst>
              <a:ext uri="{FF2B5EF4-FFF2-40B4-BE49-F238E27FC236}">
                <a16:creationId xmlns:a16="http://schemas.microsoft.com/office/drawing/2014/main" id="{1EB02DCF-3C97-E441-94A8-4CD07887814D}"/>
              </a:ext>
            </a:extLst>
          </p:cNvPr>
          <p:cNvSpPr>
            <a:spLocks noGrp="1"/>
          </p:cNvSpPr>
          <p:nvPr>
            <p:ph type="body" sz="quarter" idx="11" hasCustomPrompt="1"/>
          </p:nvPr>
        </p:nvSpPr>
        <p:spPr>
          <a:xfrm>
            <a:off x="61722000" y="476250"/>
            <a:ext cx="5394325" cy="7226300"/>
          </a:xfrm>
        </p:spPr>
        <p:txBody>
          <a:bodyPr/>
          <a:lstStyle/>
          <a:p>
            <a:pPr lvl="4"/>
            <a:r>
              <a:rPr lang="en-US" dirty="0"/>
              <a:t>Fifth level</a:t>
            </a:r>
          </a:p>
        </p:txBody>
      </p:sp>
    </p:spTree>
    <p:extLst>
      <p:ext uri="{BB962C8B-B14F-4D97-AF65-F5344CB8AC3E}">
        <p14:creationId xmlns:p14="http://schemas.microsoft.com/office/powerpoint/2010/main" val="18176239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3647-1C44-7748-AD72-40BAE45763B8}"/>
              </a:ext>
            </a:extLst>
          </p:cNvPr>
          <p:cNvSpPr>
            <a:spLocks noGrp="1"/>
          </p:cNvSpPr>
          <p:nvPr>
            <p:ph type="body" sz="quarter" idx="15"/>
          </p:nvPr>
        </p:nvSpPr>
        <p:spPr>
          <a:xfrm>
            <a:off x="54314725" y="476250"/>
            <a:ext cx="66754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32590CAA-718E-2A47-9FC6-D8B518C381B9}"/>
              </a:ext>
            </a:extLst>
          </p:cNvPr>
          <p:cNvSpPr>
            <a:spLocks noGrp="1"/>
          </p:cNvSpPr>
          <p:nvPr>
            <p:ph type="body" sz="quarter" idx="16" hasCustomPrompt="1"/>
          </p:nvPr>
        </p:nvSpPr>
        <p:spPr>
          <a:xfrm>
            <a:off x="61188600" y="476250"/>
            <a:ext cx="6675438" cy="5949950"/>
          </a:xfrm>
        </p:spPr>
        <p:txBody>
          <a:bodyPr/>
          <a:lstStyle/>
          <a:p>
            <a:pPr lvl="4"/>
            <a:r>
              <a:rPr lang="en-US" dirty="0"/>
              <a:t>Fifth level</a:t>
            </a:r>
          </a:p>
        </p:txBody>
      </p:sp>
    </p:spTree>
    <p:extLst>
      <p:ext uri="{BB962C8B-B14F-4D97-AF65-F5344CB8AC3E}">
        <p14:creationId xmlns:p14="http://schemas.microsoft.com/office/powerpoint/2010/main" val="97758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um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85916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1"/>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C99C9DE-00EC-9F4B-8F9A-A016B0890780}"/>
              </a:ext>
            </a:extLst>
          </p:cNvPr>
          <p:cNvSpPr>
            <a:spLocks noGrp="1"/>
          </p:cNvSpPr>
          <p:nvPr>
            <p:ph type="body" sz="quarter" idx="12"/>
          </p:nvPr>
        </p:nvSpPr>
        <p:spPr>
          <a:xfrm>
            <a:off x="54306788" y="1309688"/>
            <a:ext cx="441483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216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199" y="489552"/>
            <a:ext cx="8229602" cy="8885370"/>
          </a:xfrm>
        </p:spPr>
        <p:txBody>
          <a:bodyPr/>
          <a:lstStyle>
            <a:lvl1pPr>
              <a:lnSpc>
                <a:spcPct val="90000"/>
              </a:lnSpc>
              <a:defRPr sz="4800" b="0">
                <a:solidFill>
                  <a:schemeClr val="bg2"/>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080276" y="8559738"/>
            <a:ext cx="5213556" cy="2027716"/>
          </a:xfrm>
          <a:prstGeom prst="rect">
            <a:avLst/>
          </a:prstGeom>
        </p:spPr>
      </p:pic>
      <p:sp>
        <p:nvSpPr>
          <p:cNvPr id="5" name="Footer Placeholder 8">
            <a:extLst>
              <a:ext uri="{FF2B5EF4-FFF2-40B4-BE49-F238E27FC236}">
                <a16:creationId xmlns:a16="http://schemas.microsoft.com/office/drawing/2014/main" id="{309F47C7-8D3A-E54B-A3AB-8E3DCB82909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355928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8">
            <a:extLst>
              <a:ext uri="{FF2B5EF4-FFF2-40B4-BE49-F238E27FC236}">
                <a16:creationId xmlns:a16="http://schemas.microsoft.com/office/drawing/2014/main" id="{6C290526-3D4A-B545-9A50-9BB1092E10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6363313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350" algn="dec"/>
              </a:tabLst>
              <a:defRPr/>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Fifth level</a:t>
            </a:r>
            <a:endParaRPr lang="en-US" dirty="0"/>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350"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Fifth level</a:t>
            </a:r>
            <a:endParaRPr lang="en-US" dirty="0"/>
          </a:p>
        </p:txBody>
      </p:sp>
      <p:sp>
        <p:nvSpPr>
          <p:cNvPr id="8" name="Footer Placeholder 8">
            <a:extLst>
              <a:ext uri="{FF2B5EF4-FFF2-40B4-BE49-F238E27FC236}">
                <a16:creationId xmlns:a16="http://schemas.microsoft.com/office/drawing/2014/main" id="{DA46FB3C-B77B-704D-B0B8-023DCE2B25B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032910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Footer Placeholder 8">
            <a:extLst>
              <a:ext uri="{FF2B5EF4-FFF2-40B4-BE49-F238E27FC236}">
                <a16:creationId xmlns:a16="http://schemas.microsoft.com/office/drawing/2014/main" id="{6CBE7722-D15A-974E-9796-7C759AED41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642439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
        <p:nvSpPr>
          <p:cNvPr id="7" name="Footer Placeholder 8">
            <a:extLst>
              <a:ext uri="{FF2B5EF4-FFF2-40B4-BE49-F238E27FC236}">
                <a16:creationId xmlns:a16="http://schemas.microsoft.com/office/drawing/2014/main" id="{A01E3A7E-6D4A-FA4F-B1C9-8E7C8763AA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112330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0"/>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DBD9F0BF-3A35-EC4C-8D6F-E57B41C87AA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2581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10374924" cy="9049982"/>
          </a:xfrm>
        </p:spPr>
        <p:txBody>
          <a:bodyPr/>
          <a:lstStyle>
            <a:lvl1pPr marL="234950" indent="-234950">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00AAE53B-DE1B-0D41-93DD-F0BF6C4B2DD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84018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1498"/>
            <a:ext cx="8229600" cy="600630"/>
          </a:xfrm>
        </p:spPr>
        <p:txBody>
          <a:bodyPr/>
          <a:lstStyle>
            <a:lvl1pPr>
              <a:defRPr sz="2200"/>
            </a:lvl1pPr>
          </a:lstStyle>
          <a:p>
            <a:pPr lvl="0"/>
            <a:r>
              <a:rPr lang="en-US"/>
              <a:t>Click to edit Master text styles</a:t>
            </a:r>
          </a:p>
        </p:txBody>
      </p:sp>
      <p:sp>
        <p:nvSpPr>
          <p:cNvPr id="7" name="Footer Placeholder 8">
            <a:extLst>
              <a:ext uri="{FF2B5EF4-FFF2-40B4-BE49-F238E27FC236}">
                <a16:creationId xmlns:a16="http://schemas.microsoft.com/office/drawing/2014/main" id="{6F322D97-F09C-AD49-9B1A-54C9A8E766D2}"/>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60251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457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9601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557CE15C-5582-244C-A876-9A5A60CA72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191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Medium Text">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09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5"/>
            <a:ext cx="8229600" cy="718596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6"/>
            <a:ext cx="8229600" cy="7185958"/>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816068E-5E0D-8349-97BF-02899885929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27933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457200" y="1992881"/>
            <a:ext cx="8229600" cy="7382043"/>
          </a:xfrm>
        </p:spPr>
        <p:txBody>
          <a:bodyPr/>
          <a:lstStyle>
            <a:lvl1pPr>
              <a:defRPr sz="4800"/>
            </a:lvl1pPr>
          </a:lstStyle>
          <a:p>
            <a:pPr lvl="0"/>
            <a:r>
              <a:rPr lang="en-US"/>
              <a:t>Click to edit Master text styles</a:t>
            </a:r>
          </a:p>
        </p:txBody>
      </p:sp>
      <p:sp>
        <p:nvSpPr>
          <p:cNvPr id="8" name="Content Placeholder 7"/>
          <p:cNvSpPr>
            <a:spLocks noGrp="1"/>
          </p:cNvSpPr>
          <p:nvPr>
            <p:ph sz="quarter" idx="13"/>
          </p:nvPr>
        </p:nvSpPr>
        <p:spPr>
          <a:xfrm>
            <a:off x="9601200" y="2235365"/>
            <a:ext cx="8229600" cy="7139559"/>
          </a:xfrm>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07F4C7D4-8774-2F46-8963-C0756275D143}"/>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6790555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4"/>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14173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a:extLst>
              <a:ext uri="{FF2B5EF4-FFF2-40B4-BE49-F238E27FC236}">
                <a16:creationId xmlns:a16="http://schemas.microsoft.com/office/drawing/2014/main" id="{55772498-4AEC-0E46-B36D-A64F5C3828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47199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717833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296D627A-88CE-CF42-B2D5-EC8DA51A7B39}"/>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51387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457200" y="2196591"/>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96591"/>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a:extLst>
              <a:ext uri="{FF2B5EF4-FFF2-40B4-BE49-F238E27FC236}">
                <a16:creationId xmlns:a16="http://schemas.microsoft.com/office/drawing/2014/main" id="{36E1A4E0-2661-9F4D-872B-F0B4D83FBA7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23948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10" name="Text Placeholder 9"/>
          <p:cNvSpPr>
            <a:spLocks noGrp="1"/>
          </p:cNvSpPr>
          <p:nvPr>
            <p:ph type="body" sz="quarter" idx="16"/>
          </p:nvPr>
        </p:nvSpPr>
        <p:spPr>
          <a:xfrm>
            <a:off x="14173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E5FAA42-AA5E-0A40-B5ED-C4F837165837}"/>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8962896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err="1">
              <a:solidFill>
                <a:srgbClr val="FFFFFF"/>
              </a:solidFill>
              <a:latin typeface="Arial"/>
              <a:cs typeface="Arial"/>
            </a:endParaRPr>
          </a:p>
        </p:txBody>
      </p:sp>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251508"/>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8" name="Footer Placeholder 8">
            <a:extLst>
              <a:ext uri="{FF2B5EF4-FFF2-40B4-BE49-F238E27FC236}">
                <a16:creationId xmlns:a16="http://schemas.microsoft.com/office/drawing/2014/main" id="{F25A80D1-7646-CB40-8518-52774454D59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1347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8">
            <a:extLst>
              <a:ext uri="{FF2B5EF4-FFF2-40B4-BE49-F238E27FC236}">
                <a16:creationId xmlns:a16="http://schemas.microsoft.com/office/drawing/2014/main" id="{6E9203EC-5850-5446-8AF7-6AB1C125483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8791776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AD1B1199-B224-9C42-9D8A-CD35886FD748}"/>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929185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3C4967A2-79C0-FB49-9F67-72530429A9E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96107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theme" Target="../theme/theme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theme" Target="../theme/theme4.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theme" Target="../theme/theme5.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8" Type="http://schemas.openxmlformats.org/officeDocument/2006/relationships/slideLayout" Target="../slideLayouts/slideLayout123.xml"/><Relationship Id="rId3" Type="http://schemas.openxmlformats.org/officeDocument/2006/relationships/slideLayout" Target="../slideLayouts/slideLayout1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slideLayout" Target="../slideLayouts/slideLayout171.xml"/><Relationship Id="rId26" Type="http://schemas.openxmlformats.org/officeDocument/2006/relationships/slideLayout" Target="../slideLayouts/slideLayout179.xml"/><Relationship Id="rId3" Type="http://schemas.openxmlformats.org/officeDocument/2006/relationships/slideLayout" Target="../slideLayouts/slideLayout156.xml"/><Relationship Id="rId21" Type="http://schemas.openxmlformats.org/officeDocument/2006/relationships/slideLayout" Target="../slideLayouts/slideLayout174.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5" Type="http://schemas.openxmlformats.org/officeDocument/2006/relationships/slideLayout" Target="../slideLayouts/slideLayout178.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20" Type="http://schemas.openxmlformats.org/officeDocument/2006/relationships/slideLayout" Target="../slideLayouts/slideLayout173.xml"/><Relationship Id="rId29" Type="http://schemas.openxmlformats.org/officeDocument/2006/relationships/slideLayout" Target="../slideLayouts/slideLayout182.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24" Type="http://schemas.openxmlformats.org/officeDocument/2006/relationships/slideLayout" Target="../slideLayouts/slideLayout177.xml"/><Relationship Id="rId32" Type="http://schemas.openxmlformats.org/officeDocument/2006/relationships/theme" Target="../theme/theme6.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23" Type="http://schemas.openxmlformats.org/officeDocument/2006/relationships/slideLayout" Target="../slideLayouts/slideLayout176.xml"/><Relationship Id="rId28" Type="http://schemas.openxmlformats.org/officeDocument/2006/relationships/slideLayout" Target="../slideLayouts/slideLayout181.xml"/><Relationship Id="rId10" Type="http://schemas.openxmlformats.org/officeDocument/2006/relationships/slideLayout" Target="../slideLayouts/slideLayout163.xml"/><Relationship Id="rId19" Type="http://schemas.openxmlformats.org/officeDocument/2006/relationships/slideLayout" Target="../slideLayouts/slideLayout172.xml"/><Relationship Id="rId31" Type="http://schemas.openxmlformats.org/officeDocument/2006/relationships/slideLayout" Target="../slideLayouts/slideLayout184.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 Id="rId22" Type="http://schemas.openxmlformats.org/officeDocument/2006/relationships/slideLayout" Target="../slideLayouts/slideLayout175.xml"/><Relationship Id="rId27" Type="http://schemas.openxmlformats.org/officeDocument/2006/relationships/slideLayout" Target="../slideLayouts/slideLayout180.xml"/><Relationship Id="rId30"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bg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bg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5" r:id="rId2"/>
    <p:sldLayoutId id="2147483860" r:id="rId3"/>
    <p:sldLayoutId id="2147483966" r:id="rId4"/>
    <p:sldLayoutId id="2147483864" r:id="rId5"/>
    <p:sldLayoutId id="2147483969" r:id="rId6"/>
    <p:sldLayoutId id="2147483867" r:id="rId7"/>
    <p:sldLayoutId id="2147483968" r:id="rId8"/>
    <p:sldLayoutId id="2147483970" r:id="rId9"/>
  </p:sldLayoutIdLst>
  <p:hf hdr="0" dt="0"/>
  <p:txStyles>
    <p:titleStyle>
      <a:lvl1pPr algn="l" rtl="0" eaLnBrk="1" fontAlgn="base" hangingPunct="1">
        <a:lnSpc>
          <a:spcPct val="90000"/>
        </a:lnSpc>
        <a:spcBef>
          <a:spcPct val="0"/>
        </a:spcBef>
        <a:spcAft>
          <a:spcPct val="0"/>
        </a:spcAft>
        <a:defRPr sz="4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baseline="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bg1"/>
        </a:buClr>
        <a:buFontTx/>
        <a:buNone/>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9"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dirty="0"/>
              <a:t>IBM Integration / © 2020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51" name="Rectangle 50">
            <a:extLst>
              <a:ext uri="{FF2B5EF4-FFF2-40B4-BE49-F238E27FC236}">
                <a16:creationId xmlns:a16="http://schemas.microsoft.com/office/drawing/2014/main" id="{3FEC1CF1-1932-2649-A3EA-40FC63C24AB0}"/>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1" r:id="rId7"/>
    <p:sldLayoutId id="2147483898" r:id="rId8"/>
    <p:sldLayoutId id="2147483976" r:id="rId9"/>
    <p:sldLayoutId id="2147483899" r:id="rId10"/>
    <p:sldLayoutId id="2147483900" r:id="rId11"/>
    <p:sldLayoutId id="2147483972" r:id="rId12"/>
    <p:sldLayoutId id="2147483901" r:id="rId13"/>
    <p:sldLayoutId id="2147483902" r:id="rId14"/>
    <p:sldLayoutId id="2147483903" r:id="rId15"/>
    <p:sldLayoutId id="2147483904" r:id="rId16"/>
    <p:sldLayoutId id="2147483960" r:id="rId17"/>
    <p:sldLayoutId id="2147483971" r:id="rId18"/>
    <p:sldLayoutId id="2147483905" r:id="rId19"/>
    <p:sldLayoutId id="2147483962" r:id="rId20"/>
    <p:sldLayoutId id="2147483963" r:id="rId21"/>
    <p:sldLayoutId id="2147483977" r:id="rId22"/>
    <p:sldLayoutId id="2147483964" r:id="rId23"/>
    <p:sldLayoutId id="2147483906" r:id="rId24"/>
    <p:sldLayoutId id="2147483973" r:id="rId25"/>
    <p:sldLayoutId id="2147483907" r:id="rId26"/>
    <p:sldLayoutId id="2147483908" r:id="rId27"/>
    <p:sldLayoutId id="2147483909" r:id="rId28"/>
    <p:sldLayoutId id="2147483912" r:id="rId29"/>
    <p:sldLayoutId id="2147483913" r:id="rId30"/>
    <p:sldLayoutId id="2147483915" r:id="rId31"/>
    <p:sldLayoutId id="2147483916" r:id="rId32"/>
    <p:sldLayoutId id="2147483917" r:id="rId33"/>
    <p:sldLayoutId id="2147483974" r:id="rId34"/>
    <p:sldLayoutId id="2147483975" r:id="rId35"/>
    <p:sldLayoutId id="2147483918" r:id="rId36"/>
    <p:sldLayoutId id="2147483919" r:id="rId37"/>
    <p:sldLayoutId id="2147483920" r:id="rId38"/>
    <p:sldLayoutId id="2147483921" r:id="rId39"/>
    <p:sldLayoutId id="2147483922" r:id="rId40"/>
    <p:sldLayoutId id="2147483923" r:id="rId41"/>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2" name="Rectangle 1">
            <a:extLst>
              <a:ext uri="{FF2B5EF4-FFF2-40B4-BE49-F238E27FC236}">
                <a16:creationId xmlns:a16="http://schemas.microsoft.com/office/drawing/2014/main" id="{8B06A21F-6A1B-5D41-82EF-84B278E58DEE}"/>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67"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5" r:id="rId20"/>
    <p:sldLayoutId id="2147483946" r:id="rId21"/>
    <p:sldLayoutId id="2147483948" r:id="rId22"/>
    <p:sldLayoutId id="2147483949" r:id="rId23"/>
    <p:sldLayoutId id="2147483950" r:id="rId24"/>
    <p:sldLayoutId id="2147483951" r:id="rId25"/>
    <p:sldLayoutId id="2147483952" r:id="rId26"/>
    <p:sldLayoutId id="2147483953" r:id="rId27"/>
    <p:sldLayoutId id="2147483954" r:id="rId28"/>
    <p:sldLayoutId id="2147483955" r:id="rId29"/>
    <p:sldLayoutId id="2147483956" r:id="rId30"/>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09"/>
            <a:ext cx="8229600" cy="8990519"/>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601200" y="384404"/>
            <a:ext cx="8229600" cy="900882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89380164"/>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Lst>
  <p:hf hdr="0" dt="0"/>
  <p:txStyles>
    <p:titleStyle>
      <a:lvl1pPr algn="l" defTabSz="914400" rtl="0" eaLnBrk="1" latinLnBrk="0" hangingPunct="1">
        <a:lnSpc>
          <a:spcPct val="90000"/>
        </a:lnSpc>
        <a:spcBef>
          <a:spcPct val="0"/>
        </a:spcBef>
        <a:buNone/>
        <a:defRPr sz="4800" kern="1200">
          <a:solidFill>
            <a:schemeClr val="bg2"/>
          </a:solidFill>
          <a:latin typeface="+mj-lt"/>
          <a:ea typeface="Arial" charset="0"/>
          <a:cs typeface="Arial" charset="0"/>
        </a:defRPr>
      </a:lvl1pPr>
    </p:titleStyle>
    <p:bodyStyle>
      <a:lvl1pPr marL="0" indent="0" algn="l" defTabSz="914400" rtl="0" eaLnBrk="1" latinLnBrk="0" hangingPunct="1">
        <a:lnSpc>
          <a:spcPct val="100000"/>
        </a:lnSpc>
        <a:spcBef>
          <a:spcPts val="2200"/>
        </a:spcBef>
        <a:buFont typeface="Arial"/>
        <a:buNone/>
        <a:defRPr sz="2800" kern="1200">
          <a:solidFill>
            <a:schemeClr val="bg2"/>
          </a:solidFill>
          <a:latin typeface="+mn-lt"/>
          <a:ea typeface="Arial" charset="0"/>
          <a:cs typeface="Arial" charset="0"/>
        </a:defRPr>
      </a:lvl1pPr>
      <a:lvl2pPr marL="346076"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2pPr>
      <a:lvl3pPr marL="7937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3pPr>
      <a:lvl4pPr marL="1250950" indent="-336550"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4pPr>
      <a:lvl5pPr marL="16065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11"/>
            <a:ext cx="8229600" cy="8990519"/>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9601200" y="384406"/>
            <a:ext cx="8229600" cy="900882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IBM Plex Sans" panose="020B0503050203000203" pitchFamily="34" charset="0"/>
                <a:cs typeface="Arial" charset="0"/>
              </a:defRPr>
            </a:lvl1pPr>
          </a:lstStyle>
          <a:p>
            <a:fld id="{3FD999D4-B456-9943-89B7-30D56181CE18}"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IBM Plex Sans" panose="020B0503050203000203" pitchFamily="34" charset="0"/>
                <a:cs typeface="Arial" charset="0"/>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172279670"/>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074" r:id="rId38"/>
  </p:sldLayoutIdLst>
  <p:hf hdr="0" dt="0"/>
  <p:txStyles>
    <p:titleStyle>
      <a:lvl1pPr algn="l" defTabSz="914378" rtl="0" eaLnBrk="1" latinLnBrk="0" hangingPunct="1">
        <a:lnSpc>
          <a:spcPct val="90000"/>
        </a:lnSpc>
        <a:spcBef>
          <a:spcPct val="0"/>
        </a:spcBef>
        <a:buNone/>
        <a:defRPr sz="4800" kern="1200">
          <a:solidFill>
            <a:schemeClr val="bg2"/>
          </a:solidFill>
          <a:latin typeface="+mj-lt"/>
          <a:ea typeface="IBM Plex Sans" panose="020B0503050203000203" pitchFamily="34" charset="0"/>
          <a:cs typeface="Arial" charset="0"/>
        </a:defRPr>
      </a:lvl1pPr>
    </p:titleStyle>
    <p:bodyStyle>
      <a:lvl1pPr marL="0" indent="0" algn="l" defTabSz="914378" rtl="0" eaLnBrk="1" latinLnBrk="0" hangingPunct="1">
        <a:lnSpc>
          <a:spcPct val="100000"/>
        </a:lnSpc>
        <a:spcBef>
          <a:spcPts val="2200"/>
        </a:spcBef>
        <a:buFont typeface="Arial"/>
        <a:buNone/>
        <a:defRPr sz="2800" kern="1200">
          <a:solidFill>
            <a:schemeClr val="bg2"/>
          </a:solidFill>
          <a:latin typeface="+mn-lt"/>
          <a:ea typeface="IBM Plex Sans" panose="020B0503050203000203" pitchFamily="34" charset="0"/>
          <a:cs typeface="Arial" charset="0"/>
        </a:defRPr>
      </a:lvl1pPr>
      <a:lvl2pPr marL="346068"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2pPr>
      <a:lvl3pPr marL="79373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3pPr>
      <a:lvl4pPr marL="1250920" indent="-336542"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4pPr>
      <a:lvl5pPr marL="160651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5pPr>
      <a:lvl6pPr marL="5029074" indent="-457188" algn="l" defTabSz="914378" rtl="0" eaLnBrk="1" latinLnBrk="0" hangingPunct="1">
        <a:spcBef>
          <a:spcPct val="20000"/>
        </a:spcBef>
        <a:buFont typeface="Arial"/>
        <a:buChar char="•"/>
        <a:defRPr sz="4000" kern="1200">
          <a:solidFill>
            <a:schemeClr val="tx1"/>
          </a:solidFill>
          <a:latin typeface="+mn-lt"/>
          <a:ea typeface="+mn-ea"/>
          <a:cs typeface="+mn-cs"/>
        </a:defRPr>
      </a:lvl6pPr>
      <a:lvl7pPr marL="5943452" indent="-457188" algn="l" defTabSz="914378" rtl="0" eaLnBrk="1" latinLnBrk="0" hangingPunct="1">
        <a:spcBef>
          <a:spcPct val="20000"/>
        </a:spcBef>
        <a:buFont typeface="Arial"/>
        <a:buChar char="•"/>
        <a:defRPr sz="4000" kern="1200">
          <a:solidFill>
            <a:schemeClr val="tx1"/>
          </a:solidFill>
          <a:latin typeface="+mn-lt"/>
          <a:ea typeface="+mn-ea"/>
          <a:cs typeface="+mn-cs"/>
        </a:defRPr>
      </a:lvl7pPr>
      <a:lvl8pPr marL="6857830" indent="-457188" algn="l" defTabSz="914378" rtl="0" eaLnBrk="1" latinLnBrk="0" hangingPunct="1">
        <a:spcBef>
          <a:spcPct val="20000"/>
        </a:spcBef>
        <a:buFont typeface="Arial"/>
        <a:buChar char="•"/>
        <a:defRPr sz="4000" kern="1200">
          <a:solidFill>
            <a:schemeClr val="tx1"/>
          </a:solidFill>
          <a:latin typeface="+mn-lt"/>
          <a:ea typeface="+mn-ea"/>
          <a:cs typeface="+mn-cs"/>
        </a:defRPr>
      </a:lvl8pPr>
      <a:lvl9pPr marL="7772206" indent="-457188" algn="l" defTabSz="914378"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78" rtl="0" eaLnBrk="1" latinLnBrk="0" hangingPunct="1">
        <a:defRPr sz="3600" kern="1200">
          <a:solidFill>
            <a:schemeClr val="tx1"/>
          </a:solidFill>
          <a:latin typeface="+mn-lt"/>
          <a:ea typeface="+mn-ea"/>
          <a:cs typeface="+mn-cs"/>
        </a:defRPr>
      </a:lvl1pPr>
      <a:lvl2pPr marL="914378" algn="l" defTabSz="914378" rtl="0" eaLnBrk="1" latinLnBrk="0" hangingPunct="1">
        <a:defRPr sz="3600" kern="1200">
          <a:solidFill>
            <a:schemeClr val="tx1"/>
          </a:solidFill>
          <a:latin typeface="+mn-lt"/>
          <a:ea typeface="+mn-ea"/>
          <a:cs typeface="+mn-cs"/>
        </a:defRPr>
      </a:lvl2pPr>
      <a:lvl3pPr marL="1828756" algn="l" defTabSz="914378" rtl="0" eaLnBrk="1" latinLnBrk="0" hangingPunct="1">
        <a:defRPr sz="3600" kern="1200">
          <a:solidFill>
            <a:schemeClr val="tx1"/>
          </a:solidFill>
          <a:latin typeface="+mn-lt"/>
          <a:ea typeface="+mn-ea"/>
          <a:cs typeface="+mn-cs"/>
        </a:defRPr>
      </a:lvl3pPr>
      <a:lvl4pPr marL="2743132" algn="l" defTabSz="914378" rtl="0" eaLnBrk="1" latinLnBrk="0" hangingPunct="1">
        <a:defRPr sz="3600" kern="1200">
          <a:solidFill>
            <a:schemeClr val="tx1"/>
          </a:solidFill>
          <a:latin typeface="+mn-lt"/>
          <a:ea typeface="+mn-ea"/>
          <a:cs typeface="+mn-cs"/>
        </a:defRPr>
      </a:lvl4pPr>
      <a:lvl5pPr marL="3657508" algn="l" defTabSz="914378" rtl="0" eaLnBrk="1" latinLnBrk="0" hangingPunct="1">
        <a:defRPr sz="3600" kern="1200">
          <a:solidFill>
            <a:schemeClr val="tx1"/>
          </a:solidFill>
          <a:latin typeface="+mn-lt"/>
          <a:ea typeface="+mn-ea"/>
          <a:cs typeface="+mn-cs"/>
        </a:defRPr>
      </a:lvl5pPr>
      <a:lvl6pPr marL="4571886" algn="l" defTabSz="914378" rtl="0" eaLnBrk="1" latinLnBrk="0" hangingPunct="1">
        <a:defRPr sz="3600" kern="1200">
          <a:solidFill>
            <a:schemeClr val="tx1"/>
          </a:solidFill>
          <a:latin typeface="+mn-lt"/>
          <a:ea typeface="+mn-ea"/>
          <a:cs typeface="+mn-cs"/>
        </a:defRPr>
      </a:lvl6pPr>
      <a:lvl7pPr marL="5486264" algn="l" defTabSz="914378" rtl="0" eaLnBrk="1" latinLnBrk="0" hangingPunct="1">
        <a:defRPr sz="3600" kern="1200">
          <a:solidFill>
            <a:schemeClr val="tx1"/>
          </a:solidFill>
          <a:latin typeface="+mn-lt"/>
          <a:ea typeface="+mn-ea"/>
          <a:cs typeface="+mn-cs"/>
        </a:defRPr>
      </a:lvl7pPr>
      <a:lvl8pPr marL="6400640" algn="l" defTabSz="914378" rtl="0" eaLnBrk="1" latinLnBrk="0" hangingPunct="1">
        <a:defRPr sz="3600" kern="1200">
          <a:solidFill>
            <a:schemeClr val="tx1"/>
          </a:solidFill>
          <a:latin typeface="+mn-lt"/>
          <a:ea typeface="+mn-ea"/>
          <a:cs typeface="+mn-cs"/>
        </a:defRPr>
      </a:lvl8pPr>
      <a:lvl9pPr marL="7315018" algn="l" defTabSz="914378"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457334" y="9584671"/>
            <a:ext cx="8229471" cy="333682"/>
          </a:xfrm>
          <a:prstGeom prst="rect">
            <a:avLst/>
          </a:prstGeom>
        </p:spPr>
        <p:txBody>
          <a:bodyPr vert="horz" lIns="0" tIns="0" rIns="0" bIns="0" rtlCol="0" anchor="ctr"/>
          <a:lstStyle>
            <a:lvl1pPr marL="0" marR="0" indent="0" algn="l" defTabSz="1371641"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Cloud / © 2020 IBM Corporation</a:t>
            </a:r>
          </a:p>
        </p:txBody>
      </p:sp>
      <p:sp>
        <p:nvSpPr>
          <p:cNvPr id="8" name="Slide Number Placeholder"/>
          <p:cNvSpPr>
            <a:spLocks noGrp="1"/>
          </p:cNvSpPr>
          <p:nvPr>
            <p:ph type="sldNum" sz="quarter" idx="4"/>
          </p:nvPr>
        </p:nvSpPr>
        <p:spPr>
          <a:xfrm>
            <a:off x="14173204" y="9584671"/>
            <a:ext cx="3657464" cy="333682"/>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58" y="-221185"/>
            <a:ext cx="18728439"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88141758"/>
      </p:ext>
    </p:extLst>
  </p:cSld>
  <p:clrMap bg1="dk1" tx1="lt1" bg2="dk2" tx2="lt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 id="2147484101" r:id="rId20"/>
    <p:sldLayoutId id="2147484102" r:id="rId21"/>
    <p:sldLayoutId id="2147484103" r:id="rId22"/>
    <p:sldLayoutId id="2147484104" r:id="rId23"/>
    <p:sldLayoutId id="2147484105" r:id="rId24"/>
    <p:sldLayoutId id="2147484106" r:id="rId25"/>
    <p:sldLayoutId id="2147484107" r:id="rId26"/>
    <p:sldLayoutId id="2147484108" r:id="rId27"/>
    <p:sldLayoutId id="2147484109" r:id="rId28"/>
    <p:sldLayoutId id="2147484110" r:id="rId29"/>
    <p:sldLayoutId id="2147484111" r:id="rId30"/>
    <p:sldLayoutId id="2147484112" r:id="rId31"/>
  </p:sldLayoutIdLst>
  <p:hf hdr="0" dt="0"/>
  <p:txStyles>
    <p:titleStyle>
      <a:lvl1pPr algn="l" rtl="0" eaLnBrk="1" fontAlgn="base" hangingPunct="1">
        <a:lnSpc>
          <a:spcPct val="90000"/>
        </a:lnSpc>
        <a:spcBef>
          <a:spcPct val="0"/>
        </a:spcBef>
        <a:spcAft>
          <a:spcPct val="0"/>
        </a:spcAft>
        <a:defRPr sz="47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39">
          <a:solidFill>
            <a:srgbClr val="191919"/>
          </a:solidFill>
          <a:latin typeface="HelvNeue Light for IBM" pitchFamily="34" charset="0"/>
        </a:defRPr>
      </a:lvl2pPr>
      <a:lvl3pPr algn="l" rtl="0" eaLnBrk="1" fontAlgn="base" hangingPunct="1">
        <a:lnSpc>
          <a:spcPct val="90000"/>
        </a:lnSpc>
        <a:spcBef>
          <a:spcPct val="0"/>
        </a:spcBef>
        <a:spcAft>
          <a:spcPct val="0"/>
        </a:spcAft>
        <a:defRPr sz="4439">
          <a:solidFill>
            <a:srgbClr val="191919"/>
          </a:solidFill>
          <a:latin typeface="HelvNeue Light for IBM" pitchFamily="34" charset="0"/>
        </a:defRPr>
      </a:lvl3pPr>
      <a:lvl4pPr algn="l" rtl="0" eaLnBrk="1" fontAlgn="base" hangingPunct="1">
        <a:lnSpc>
          <a:spcPct val="90000"/>
        </a:lnSpc>
        <a:spcBef>
          <a:spcPct val="0"/>
        </a:spcBef>
        <a:spcAft>
          <a:spcPct val="0"/>
        </a:spcAft>
        <a:defRPr sz="4439">
          <a:solidFill>
            <a:srgbClr val="191919"/>
          </a:solidFill>
          <a:latin typeface="HelvNeue Light for IBM" pitchFamily="34" charset="0"/>
        </a:defRPr>
      </a:lvl4pPr>
      <a:lvl5pPr algn="l" rtl="0" eaLnBrk="1" fontAlgn="base" hangingPunct="1">
        <a:lnSpc>
          <a:spcPct val="90000"/>
        </a:lnSpc>
        <a:spcBef>
          <a:spcPct val="0"/>
        </a:spcBef>
        <a:spcAft>
          <a:spcPct val="0"/>
        </a:spcAft>
        <a:defRPr sz="4439">
          <a:solidFill>
            <a:srgbClr val="191919"/>
          </a:solidFill>
          <a:latin typeface="HelvNeue Light for IBM" pitchFamily="34" charset="0"/>
        </a:defRPr>
      </a:lvl5pPr>
      <a:lvl6pPr marL="724955" algn="l" rtl="0" eaLnBrk="1" fontAlgn="base" hangingPunct="1">
        <a:lnSpc>
          <a:spcPct val="90000"/>
        </a:lnSpc>
        <a:spcBef>
          <a:spcPct val="0"/>
        </a:spcBef>
        <a:spcAft>
          <a:spcPct val="0"/>
        </a:spcAft>
        <a:defRPr sz="4439">
          <a:solidFill>
            <a:srgbClr val="191919"/>
          </a:solidFill>
          <a:latin typeface="HelvNeue Light for IBM" pitchFamily="34" charset="0"/>
        </a:defRPr>
      </a:lvl6pPr>
      <a:lvl7pPr marL="1449915" algn="l" rtl="0" eaLnBrk="1" fontAlgn="base" hangingPunct="1">
        <a:lnSpc>
          <a:spcPct val="90000"/>
        </a:lnSpc>
        <a:spcBef>
          <a:spcPct val="0"/>
        </a:spcBef>
        <a:spcAft>
          <a:spcPct val="0"/>
        </a:spcAft>
        <a:defRPr sz="4439">
          <a:solidFill>
            <a:srgbClr val="191919"/>
          </a:solidFill>
          <a:latin typeface="HelvNeue Light for IBM" pitchFamily="34" charset="0"/>
        </a:defRPr>
      </a:lvl7pPr>
      <a:lvl8pPr marL="2174870" algn="l" rtl="0" eaLnBrk="1" fontAlgn="base" hangingPunct="1">
        <a:lnSpc>
          <a:spcPct val="90000"/>
        </a:lnSpc>
        <a:spcBef>
          <a:spcPct val="0"/>
        </a:spcBef>
        <a:spcAft>
          <a:spcPct val="0"/>
        </a:spcAft>
        <a:defRPr sz="4439">
          <a:solidFill>
            <a:srgbClr val="191919"/>
          </a:solidFill>
          <a:latin typeface="HelvNeue Light for IBM" pitchFamily="34" charset="0"/>
        </a:defRPr>
      </a:lvl8pPr>
      <a:lvl9pPr marL="2899827" algn="l" rtl="0" eaLnBrk="1" fontAlgn="base" hangingPunct="1">
        <a:lnSpc>
          <a:spcPct val="90000"/>
        </a:lnSpc>
        <a:spcBef>
          <a:spcPct val="0"/>
        </a:spcBef>
        <a:spcAft>
          <a:spcPct val="0"/>
        </a:spcAft>
        <a:defRPr sz="4439">
          <a:solidFill>
            <a:srgbClr val="191919"/>
          </a:solidFill>
          <a:latin typeface="HelvNeue Light for IBM" pitchFamily="34" charset="0"/>
        </a:defRPr>
      </a:lvl9pPr>
    </p:titleStyle>
    <p:bodyStyle>
      <a:lvl1pPr marL="0" indent="0" algn="l" rtl="0" eaLnBrk="1" fontAlgn="base" hangingPunct="1">
        <a:lnSpc>
          <a:spcPct val="100000"/>
        </a:lnSpc>
        <a:spcBef>
          <a:spcPts val="2199"/>
        </a:spcBef>
        <a:spcAft>
          <a:spcPct val="0"/>
        </a:spcAft>
        <a:buClr>
          <a:srgbClr val="6D6E70"/>
        </a:buClr>
        <a:buSzPct val="90000"/>
        <a:buFont typeface="Wingdings" pitchFamily="2" charset="2"/>
        <a:buNone/>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819"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638" indent="-347385" algn="l" rtl="0" eaLnBrk="1" fontAlgn="base" hangingPunct="1">
        <a:lnSpc>
          <a:spcPct val="100000"/>
        </a:lnSpc>
        <a:spcBef>
          <a:spcPts val="2199"/>
        </a:spcBef>
        <a:spcAft>
          <a:spcPct val="0"/>
        </a:spcAft>
        <a:buClr>
          <a:schemeClr val="bg1"/>
        </a:buClr>
        <a:buSzPct val="100000"/>
        <a:buFont typeface="Arial" panose="020B0604020202020204" pitchFamily="34" charset="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002"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169" indent="-347385" algn="l" rtl="0" eaLnBrk="1" fontAlgn="base" hangingPunct="1">
        <a:lnSpc>
          <a:spcPct val="100000"/>
        </a:lnSpc>
        <a:spcBef>
          <a:spcPts val="2199"/>
        </a:spcBef>
        <a:spcAft>
          <a:spcPct val="0"/>
        </a:spcAft>
        <a:buClr>
          <a:schemeClr val="bg1"/>
        </a:buClr>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6650" indent="-259275" algn="l" rtl="0" eaLnBrk="1" fontAlgn="base" hangingPunct="1">
        <a:spcBef>
          <a:spcPct val="20000"/>
        </a:spcBef>
        <a:spcAft>
          <a:spcPct val="0"/>
        </a:spcAft>
        <a:buClr>
          <a:schemeClr val="bg1"/>
        </a:buClr>
        <a:buChar char="»"/>
        <a:defRPr sz="2538">
          <a:solidFill>
            <a:schemeClr val="bg1"/>
          </a:solidFill>
          <a:latin typeface="Arial" charset="0"/>
        </a:defRPr>
      </a:lvl6pPr>
      <a:lvl7pPr marL="3891609" indent="-259275" algn="l" rtl="0" eaLnBrk="1" fontAlgn="base" hangingPunct="1">
        <a:spcBef>
          <a:spcPct val="20000"/>
        </a:spcBef>
        <a:spcAft>
          <a:spcPct val="0"/>
        </a:spcAft>
        <a:buClr>
          <a:schemeClr val="bg1"/>
        </a:buClr>
        <a:buChar char="»"/>
        <a:defRPr sz="2538">
          <a:solidFill>
            <a:schemeClr val="bg1"/>
          </a:solidFill>
          <a:latin typeface="Arial" charset="0"/>
        </a:defRPr>
      </a:lvl7pPr>
      <a:lvl8pPr marL="4616565" indent="-259275" algn="l" rtl="0" eaLnBrk="1" fontAlgn="base" hangingPunct="1">
        <a:spcBef>
          <a:spcPct val="20000"/>
        </a:spcBef>
        <a:spcAft>
          <a:spcPct val="0"/>
        </a:spcAft>
        <a:buClr>
          <a:schemeClr val="bg1"/>
        </a:buClr>
        <a:buChar char="»"/>
        <a:defRPr sz="2538">
          <a:solidFill>
            <a:schemeClr val="bg1"/>
          </a:solidFill>
          <a:latin typeface="Arial" charset="0"/>
        </a:defRPr>
      </a:lvl8pPr>
      <a:lvl9pPr marL="5341524" indent="-259275"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49915" rtl="0" eaLnBrk="1" latinLnBrk="0" hangingPunct="1">
        <a:defRPr sz="2856" kern="1200">
          <a:solidFill>
            <a:schemeClr val="tx1"/>
          </a:solidFill>
          <a:latin typeface="+mn-lt"/>
          <a:ea typeface="+mn-ea"/>
          <a:cs typeface="+mn-cs"/>
        </a:defRPr>
      </a:lvl1pPr>
      <a:lvl2pPr marL="724955" algn="l" defTabSz="1449915" rtl="0" eaLnBrk="1" latinLnBrk="0" hangingPunct="1">
        <a:defRPr sz="2856" kern="1200">
          <a:solidFill>
            <a:schemeClr val="tx1"/>
          </a:solidFill>
          <a:latin typeface="+mn-lt"/>
          <a:ea typeface="+mn-ea"/>
          <a:cs typeface="+mn-cs"/>
        </a:defRPr>
      </a:lvl2pPr>
      <a:lvl3pPr marL="1449915" algn="l" defTabSz="1449915" rtl="0" eaLnBrk="1" latinLnBrk="0" hangingPunct="1">
        <a:defRPr sz="2856" kern="1200">
          <a:solidFill>
            <a:schemeClr val="tx1"/>
          </a:solidFill>
          <a:latin typeface="+mn-lt"/>
          <a:ea typeface="+mn-ea"/>
          <a:cs typeface="+mn-cs"/>
        </a:defRPr>
      </a:lvl3pPr>
      <a:lvl4pPr marL="2174870" algn="l" defTabSz="1449915" rtl="0" eaLnBrk="1" latinLnBrk="0" hangingPunct="1">
        <a:defRPr sz="2856" kern="1200">
          <a:solidFill>
            <a:schemeClr val="tx1"/>
          </a:solidFill>
          <a:latin typeface="+mn-lt"/>
          <a:ea typeface="+mn-ea"/>
          <a:cs typeface="+mn-cs"/>
        </a:defRPr>
      </a:lvl4pPr>
      <a:lvl5pPr marL="2899827" algn="l" defTabSz="1449915" rtl="0" eaLnBrk="1" latinLnBrk="0" hangingPunct="1">
        <a:defRPr sz="2856" kern="1200">
          <a:solidFill>
            <a:schemeClr val="tx1"/>
          </a:solidFill>
          <a:latin typeface="+mn-lt"/>
          <a:ea typeface="+mn-ea"/>
          <a:cs typeface="+mn-cs"/>
        </a:defRPr>
      </a:lvl5pPr>
      <a:lvl6pPr marL="3624786" algn="l" defTabSz="1449915" rtl="0" eaLnBrk="1" latinLnBrk="0" hangingPunct="1">
        <a:defRPr sz="2856" kern="1200">
          <a:solidFill>
            <a:schemeClr val="tx1"/>
          </a:solidFill>
          <a:latin typeface="+mn-lt"/>
          <a:ea typeface="+mn-ea"/>
          <a:cs typeface="+mn-cs"/>
        </a:defRPr>
      </a:lvl6pPr>
      <a:lvl7pPr marL="4349741" algn="l" defTabSz="1449915" rtl="0" eaLnBrk="1" latinLnBrk="0" hangingPunct="1">
        <a:defRPr sz="2856" kern="1200">
          <a:solidFill>
            <a:schemeClr val="tx1"/>
          </a:solidFill>
          <a:latin typeface="+mn-lt"/>
          <a:ea typeface="+mn-ea"/>
          <a:cs typeface="+mn-cs"/>
        </a:defRPr>
      </a:lvl7pPr>
      <a:lvl8pPr marL="5074697" algn="l" defTabSz="1449915" rtl="0" eaLnBrk="1" latinLnBrk="0" hangingPunct="1">
        <a:defRPr sz="2856" kern="1200">
          <a:solidFill>
            <a:schemeClr val="tx1"/>
          </a:solidFill>
          <a:latin typeface="+mn-lt"/>
          <a:ea typeface="+mn-ea"/>
          <a:cs typeface="+mn-cs"/>
        </a:defRPr>
      </a:lvl8pPr>
      <a:lvl9pPr marL="5799654" algn="l" defTabSz="1449915"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66807B-36DE-EC4C-86EF-E506408B70BA}"/>
              </a:ext>
            </a:extLst>
          </p:cNvPr>
          <p:cNvSpPr txBox="1">
            <a:spLocks/>
          </p:cNvSpPr>
          <p:nvPr/>
        </p:nvSpPr>
        <p:spPr>
          <a:xfrm>
            <a:off x="420624" y="402336"/>
            <a:ext cx="14433060" cy="895868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kern="1200">
                <a:solidFill>
                  <a:schemeClr val="bg2"/>
                </a:solidFill>
                <a:latin typeface="+mj-lt"/>
                <a:ea typeface="Arial" charset="0"/>
                <a:cs typeface="Arial" charset="0"/>
              </a:defRPr>
            </a:lvl1pPr>
          </a:lstStyle>
          <a:p>
            <a:pPr>
              <a:spcBef>
                <a:spcPts val="1200"/>
              </a:spcBef>
            </a:pPr>
            <a:r>
              <a:rPr lang="en-US" sz="4800" b="1" dirty="0">
                <a:solidFill>
                  <a:srgbClr val="FFFFFF"/>
                </a:solidFill>
                <a:latin typeface="IBM Plex Sans Light" panose="020B0403050000000000" pitchFamily="34" charset="77"/>
              </a:rPr>
              <a:t>IBM Cloud Pak for Integration</a:t>
            </a:r>
          </a:p>
          <a:p>
            <a:pPr>
              <a:spcBef>
                <a:spcPts val="1200"/>
              </a:spcBef>
            </a:pPr>
            <a:endParaRPr lang="en-US" sz="4800" b="1" dirty="0">
              <a:solidFill>
                <a:srgbClr val="FFFFFF"/>
              </a:solidFill>
              <a:latin typeface="IBM Plex Sans Light" panose="020B0403050000000000" pitchFamily="34" charset="77"/>
            </a:endParaRPr>
          </a:p>
          <a:p>
            <a:pPr lvl="0" defTabSz="457189">
              <a:defRPr/>
            </a:pPr>
            <a:r>
              <a:rPr lang="en-US" sz="4000" dirty="0">
                <a:solidFill>
                  <a:schemeClr val="bg1"/>
                </a:solidFill>
                <a:latin typeface="IBM Plex Sans" panose="020B0503050203000203" pitchFamily="34" charset="0"/>
              </a:rPr>
              <a:t>Automate customer interactions using APIs and Integration</a:t>
            </a:r>
          </a:p>
          <a:p>
            <a:pPr lvl="0" defTabSz="457189">
              <a:defRPr/>
            </a:pPr>
            <a:r>
              <a:rPr lang="en-US" sz="4000" dirty="0">
                <a:solidFill>
                  <a:schemeClr val="bg1"/>
                </a:solidFill>
                <a:latin typeface="IBM Plex Sans" panose="020B0503050203000203" pitchFamily="34" charset="0"/>
              </a:rPr>
              <a:t>Demo</a:t>
            </a: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r>
              <a:rPr lang="en-US" sz="4000" dirty="0">
                <a:solidFill>
                  <a:schemeClr val="bg1"/>
                </a:solidFill>
                <a:latin typeface="IBM Plex Sans" panose="020B0503050203000203" pitchFamily="34" charset="0"/>
              </a:rPr>
              <a:t> </a:t>
            </a:r>
            <a:endParaRPr lang="en-US" sz="3600" dirty="0">
              <a:solidFill>
                <a:srgbClr val="FFFFFF"/>
              </a:solidFill>
              <a:latin typeface="IBM Plex Sans Light" panose="020B0403050000000000" pitchFamily="34" charset="77"/>
            </a:endParaRPr>
          </a:p>
          <a:p>
            <a:pPr>
              <a:spcBef>
                <a:spcPts val="1200"/>
              </a:spcBef>
            </a:pPr>
            <a:r>
              <a:rPr lang="en-US" sz="4800" dirty="0">
                <a:solidFill>
                  <a:srgbClr val="FFFFFF"/>
                </a:solidFill>
                <a:latin typeface="IBM Plex Sans Light" panose="020B0403050000000000" pitchFamily="34" charset="77"/>
                <a:ea typeface="IBM Plex Sans Light" panose="020B0403050000000000" pitchFamily="34" charset="77"/>
                <a:cs typeface="IBM Plex Sans Light" panose="020B0403050000000000" pitchFamily="34" charset="77"/>
              </a:rPr>
              <a:t>—</a:t>
            </a:r>
            <a:r>
              <a:rPr lang="en-US" sz="4800" dirty="0"/>
              <a:t> </a:t>
            </a:r>
          </a:p>
          <a:p>
            <a:pPr>
              <a:spcBef>
                <a:spcPts val="1200"/>
              </a:spcBef>
            </a:pPr>
            <a:br>
              <a:rPr lang="en-US" sz="4800" dirty="0">
                <a:solidFill>
                  <a:srgbClr val="FFFFFF"/>
                </a:solidFill>
              </a:rPr>
            </a:br>
            <a:r>
              <a:rPr lang="en-US" sz="3200" dirty="0">
                <a:solidFill>
                  <a:srgbClr val="FFFFFF"/>
                </a:solidFill>
                <a:latin typeface="IBM Plex Sans Light" panose="020B0403050000000000" pitchFamily="34" charset="77"/>
                <a:ea typeface="IBM Plex Sans" charset="0"/>
                <a:cs typeface="IBM Plex Sans" charset="0"/>
              </a:rPr>
              <a:t>First </a:t>
            </a:r>
            <a:r>
              <a:rPr lang="en-US" sz="3200" dirty="0" err="1">
                <a:solidFill>
                  <a:srgbClr val="FFFFFF"/>
                </a:solidFill>
                <a:latin typeface="IBM Plex Sans Light" panose="020B0403050000000000" pitchFamily="34" charset="77"/>
                <a:ea typeface="IBM Plex Sans" charset="0"/>
                <a:cs typeface="IBM Plex Sans" charset="0"/>
              </a:rPr>
              <a:t>Lastname</a:t>
            </a:r>
            <a:br>
              <a:rPr lang="en-US" sz="3200" dirty="0">
                <a:solidFill>
                  <a:srgbClr val="FFFFFF"/>
                </a:solidFill>
                <a:latin typeface="IBM Plex Sans Light" panose="020B0403050000000000" pitchFamily="34" charset="77"/>
                <a:ea typeface="IBM Plex Sans" charset="0"/>
                <a:cs typeface="IBM Plex Sans" charset="0"/>
              </a:rPr>
            </a:br>
            <a:r>
              <a:rPr lang="en-US" sz="3200" dirty="0">
                <a:solidFill>
                  <a:srgbClr val="FFFFFF"/>
                </a:solidFill>
                <a:latin typeface="IBM Plex Sans Light" panose="020B0403050000000000" pitchFamily="34" charset="77"/>
                <a:ea typeface="IBM Plex Sans" charset="0"/>
                <a:cs typeface="IBM Plex Sans" charset="0"/>
              </a:rPr>
              <a:t>Job Title</a:t>
            </a:r>
            <a:br>
              <a:rPr lang="en-US" sz="3200" dirty="0">
                <a:solidFill>
                  <a:srgbClr val="FFFFFF"/>
                </a:solidFill>
                <a:latin typeface="IBM Plex Sans Light" panose="020B0403050000000000" pitchFamily="34" charset="77"/>
                <a:ea typeface="IBM Plex Sans" charset="0"/>
                <a:cs typeface="IBM Plex Sans" charset="0"/>
              </a:rPr>
            </a:br>
            <a:endParaRPr lang="en-US" sz="4800" dirty="0">
              <a:solidFill>
                <a:srgbClr val="FFFFFF"/>
              </a:solidFill>
            </a:endParaRPr>
          </a:p>
        </p:txBody>
      </p:sp>
    </p:spTree>
    <p:extLst>
      <p:ext uri="{BB962C8B-B14F-4D97-AF65-F5344CB8AC3E}">
        <p14:creationId xmlns:p14="http://schemas.microsoft.com/office/powerpoint/2010/main" val="197638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Customer Satisfaction Matters!</a:t>
            </a:r>
            <a:br>
              <a:rPr lang="en-US" b="1" i="1" kern="1200" dirty="0">
                <a:latin typeface="IBM Plex Sans" panose="020B0503050203000203" pitchFamily="34" charset="0"/>
                <a:ea typeface="+mn-ea"/>
                <a:cs typeface="+mn-cs"/>
              </a:rPr>
            </a:br>
            <a:br>
              <a:rPr lang="en-US" sz="3600" kern="1200" dirty="0">
                <a:latin typeface="IBM Plex Sans" panose="020B0503050203000203" pitchFamily="34" charset="0"/>
                <a:ea typeface="+mn-ea"/>
                <a:cs typeface="+mn-cs"/>
              </a:rPr>
            </a:b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2" name="TextBox 11">
            <a:extLst>
              <a:ext uri="{FF2B5EF4-FFF2-40B4-BE49-F238E27FC236}">
                <a16:creationId xmlns:a16="http://schemas.microsoft.com/office/drawing/2014/main" id="{DA82834E-EEDA-4F3C-A845-F48EA651673F}"/>
              </a:ext>
            </a:extLst>
          </p:cNvPr>
          <p:cNvSpPr txBox="1"/>
          <p:nvPr/>
        </p:nvSpPr>
        <p:spPr>
          <a:xfrm>
            <a:off x="1235913" y="2178669"/>
            <a:ext cx="16304955" cy="2554545"/>
          </a:xfrm>
          <a:prstGeom prst="rect">
            <a:avLst/>
          </a:prstGeom>
          <a:noFill/>
        </p:spPr>
        <p:txBody>
          <a:bodyPr wrap="square" lIns="91440" tIns="45720" rIns="91440" bIns="45720" rtlCol="0" anchor="t">
            <a:spAutoFit/>
          </a:bodyPr>
          <a:lstStyle/>
          <a:p>
            <a:pPr lvl="0">
              <a:defRPr/>
            </a:pPr>
            <a:r>
              <a:rPr lang="en-US" sz="3200" b="1" dirty="0">
                <a:latin typeface="IBM Plex Sans" panose="020B0503050203000203" pitchFamily="34" charset="0"/>
              </a:rPr>
              <a:t>Automating Customer Interactions </a:t>
            </a:r>
            <a:r>
              <a:rPr lang="en-US" sz="3200" dirty="0">
                <a:latin typeface="IBM Plex Sans" panose="020B0503050203000203" pitchFamily="34" charset="0"/>
              </a:rPr>
              <a:t>can:</a:t>
            </a:r>
          </a:p>
          <a:p>
            <a:pPr marL="457200" lvl="0" indent="-457200">
              <a:buFont typeface="Arial" panose="020B0604020202020204" pitchFamily="34" charset="0"/>
              <a:buChar char="•"/>
              <a:defRPr/>
            </a:pPr>
            <a:r>
              <a:rPr lang="en-US" sz="3200" u="sng" dirty="0">
                <a:latin typeface="IBM Plex Sans" panose="020B0503050203000203" pitchFamily="34" charset="0"/>
              </a:rPr>
              <a:t>Drive additional revenue </a:t>
            </a:r>
            <a:r>
              <a:rPr lang="en-US" sz="3200" dirty="0">
                <a:latin typeface="IBM Plex Sans" panose="020B0503050203000203" pitchFamily="34" charset="0"/>
              </a:rPr>
              <a:t>– happy customers buy more; disappointed customers look for alternatives</a:t>
            </a:r>
          </a:p>
          <a:p>
            <a:pPr marL="457200" lvl="0" indent="-457200">
              <a:buFont typeface="Arial" panose="020B0604020202020204" pitchFamily="34" charset="0"/>
              <a:buChar char="•"/>
              <a:defRPr/>
            </a:pPr>
            <a:r>
              <a:rPr lang="en-US" sz="3200" u="sng" dirty="0">
                <a:latin typeface="IBM Plex Sans" panose="020B0503050203000203" pitchFamily="34" charset="0"/>
              </a:rPr>
              <a:t>Reduce costs </a:t>
            </a:r>
            <a:r>
              <a:rPr lang="en-US" sz="3200" dirty="0">
                <a:latin typeface="IBM Plex Sans" panose="020B0503050203000203" pitchFamily="34" charset="0"/>
              </a:rPr>
              <a:t>- remove manual steps, data entry into multiple different applications, and potential errors and delays </a:t>
            </a:r>
          </a:p>
        </p:txBody>
      </p:sp>
      <p:sp>
        <p:nvSpPr>
          <p:cNvPr id="15" name="TextBox 14">
            <a:extLst>
              <a:ext uri="{FF2B5EF4-FFF2-40B4-BE49-F238E27FC236}">
                <a16:creationId xmlns:a16="http://schemas.microsoft.com/office/drawing/2014/main" id="{E218BD55-2682-4874-9993-26F6D2CE6B7C}"/>
              </a:ext>
            </a:extLst>
          </p:cNvPr>
          <p:cNvSpPr txBox="1"/>
          <p:nvPr/>
        </p:nvSpPr>
        <p:spPr>
          <a:xfrm>
            <a:off x="1235912" y="5369194"/>
            <a:ext cx="16304955" cy="3108543"/>
          </a:xfrm>
          <a:prstGeom prst="rect">
            <a:avLst/>
          </a:prstGeom>
          <a:noFill/>
        </p:spPr>
        <p:txBody>
          <a:bodyPr wrap="square" lIns="91440" tIns="45720" rIns="91440" bIns="45720" rtlCol="0" anchor="t">
            <a:spAutoFit/>
          </a:bodyPr>
          <a:lstStyle/>
          <a:p>
            <a:pPr lvl="0">
              <a:defRPr/>
            </a:pPr>
            <a:r>
              <a:rPr lang="en-US" sz="3200" dirty="0"/>
              <a:t>This demo automates a series of steps using APIs and Integration to: </a:t>
            </a:r>
          </a:p>
          <a:p>
            <a:pPr marL="457200" lvl="0" indent="-457200">
              <a:buFont typeface="Arial" panose="020B0604020202020204" pitchFamily="34" charset="0"/>
              <a:buChar char="•"/>
              <a:defRPr/>
            </a:pPr>
            <a:r>
              <a:rPr lang="en-US" sz="3200" dirty="0"/>
              <a:t>Obtain and validate input information from a customer with a concern, </a:t>
            </a:r>
          </a:p>
          <a:p>
            <a:pPr marL="457200" lvl="0" indent="-457200">
              <a:buFont typeface="Arial" panose="020B0604020202020204" pitchFamily="34" charset="0"/>
              <a:buChar char="•"/>
              <a:defRPr/>
            </a:pPr>
            <a:r>
              <a:rPr lang="en-US" sz="3200" dirty="0"/>
              <a:t>Open a case in Salesforce, </a:t>
            </a:r>
          </a:p>
          <a:p>
            <a:pPr marL="457200" lvl="0" indent="-457200">
              <a:buFont typeface="Arial" panose="020B0604020202020204" pitchFamily="34" charset="0"/>
              <a:buChar char="•"/>
              <a:defRPr/>
            </a:pPr>
            <a:r>
              <a:rPr lang="en-US" sz="3200" dirty="0"/>
              <a:t>Attach the incoming information to the case, </a:t>
            </a:r>
          </a:p>
          <a:p>
            <a:pPr marL="457200" lvl="0" indent="-457200">
              <a:buFont typeface="Arial" panose="020B0604020202020204" pitchFamily="34" charset="0"/>
              <a:buChar char="•"/>
              <a:defRPr/>
            </a:pPr>
            <a:r>
              <a:rPr lang="en-US" sz="3200" dirty="0"/>
              <a:t>Analyze the tone of the situation, and </a:t>
            </a:r>
          </a:p>
          <a:p>
            <a:pPr marL="457200" lvl="0" indent="-457200">
              <a:buFont typeface="Arial" panose="020B0604020202020204" pitchFamily="34" charset="0"/>
              <a:buChar char="•"/>
              <a:defRPr/>
            </a:pPr>
            <a:r>
              <a:rPr lang="en-US" sz="3200" dirty="0"/>
              <a:t>Respond to the customer with the case number and expected date for resolution</a:t>
            </a:r>
            <a:r>
              <a:rPr lang="en-US" sz="3600" dirty="0">
                <a:latin typeface="IBM Plex Sans" panose="020B0503050203000203" pitchFamily="34" charset="0"/>
              </a:rPr>
              <a:t>:</a:t>
            </a:r>
          </a:p>
        </p:txBody>
      </p:sp>
    </p:spTree>
    <p:extLst>
      <p:ext uri="{BB962C8B-B14F-4D97-AF65-F5344CB8AC3E}">
        <p14:creationId xmlns:p14="http://schemas.microsoft.com/office/powerpoint/2010/main" val="405375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 Agenda</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2235701"/>
            <a:ext cx="16672813" cy="4955203"/>
          </a:xfrm>
          <a:prstGeom prst="rect">
            <a:avLst/>
          </a:prstGeom>
          <a:noFill/>
        </p:spPr>
        <p:txBody>
          <a:bodyPr wrap="square" lIns="91440" tIns="45720" rIns="91440" bIns="45720" rtlCol="0" anchor="t">
            <a:spAutoFit/>
          </a:bodyPr>
          <a:lstStyle/>
          <a:p>
            <a:pPr lvl="0">
              <a:spcAft>
                <a:spcPts val="1200"/>
              </a:spcAft>
              <a:defRPr/>
            </a:pPr>
            <a:r>
              <a:rPr lang="en-US" sz="3200" dirty="0"/>
              <a:t>In the demo we will execute the following steps:</a:t>
            </a:r>
          </a:p>
          <a:p>
            <a:pPr marL="457200" lvl="0" indent="-457200">
              <a:spcAft>
                <a:spcPts val="1200"/>
              </a:spcAft>
              <a:buFont typeface="Arial" panose="020B0604020202020204" pitchFamily="34" charset="0"/>
              <a:buChar char="•"/>
              <a:defRPr/>
            </a:pPr>
            <a:r>
              <a:rPr lang="en-US" sz="3200" dirty="0"/>
              <a:t>Access the Cloud Pak for Integration environment and explore the capabilities</a:t>
            </a:r>
          </a:p>
          <a:p>
            <a:pPr marL="457200" lvl="0" indent="-457200">
              <a:spcAft>
                <a:spcPts val="1200"/>
              </a:spcAft>
              <a:buFont typeface="Arial" panose="020B0604020202020204" pitchFamily="34" charset="0"/>
              <a:buChar char="•"/>
              <a:defRPr/>
            </a:pPr>
            <a:r>
              <a:rPr lang="en-US" sz="3200" dirty="0"/>
              <a:t>Import and review the automated customer interactions integration flow</a:t>
            </a:r>
          </a:p>
          <a:p>
            <a:pPr marL="457200" lvl="0" indent="-457200">
              <a:spcAft>
                <a:spcPts val="1200"/>
              </a:spcAft>
              <a:buFont typeface="Arial" panose="020B0604020202020204" pitchFamily="34" charset="0"/>
              <a:buChar char="•"/>
              <a:defRPr/>
            </a:pPr>
            <a:r>
              <a:rPr lang="en-US" sz="3200" dirty="0"/>
              <a:t>Test the flow</a:t>
            </a:r>
          </a:p>
          <a:p>
            <a:pPr marL="457200" lvl="0" indent="-457200">
              <a:spcAft>
                <a:spcPts val="1200"/>
              </a:spcAft>
              <a:buFont typeface="Arial" panose="020B0604020202020204" pitchFamily="34" charset="0"/>
              <a:buChar char="•"/>
              <a:defRPr/>
            </a:pPr>
            <a:r>
              <a:rPr lang="en-US" sz="3200" dirty="0"/>
              <a:t>Deploy the flow into the Cloud Pak runtime environment</a:t>
            </a:r>
          </a:p>
          <a:p>
            <a:pPr marL="457200" lvl="0" indent="-457200">
              <a:spcAft>
                <a:spcPts val="1200"/>
              </a:spcAft>
              <a:buFont typeface="Arial" panose="020B0604020202020204" pitchFamily="34" charset="0"/>
              <a:buChar char="•"/>
              <a:defRPr/>
            </a:pPr>
            <a:r>
              <a:rPr lang="en-US" sz="3200" dirty="0"/>
              <a:t>Manage access to the flow as an API and set up the security and rate limits</a:t>
            </a:r>
          </a:p>
          <a:p>
            <a:pPr marL="457200" lvl="0" indent="-457200">
              <a:spcAft>
                <a:spcPts val="1200"/>
              </a:spcAft>
              <a:buFont typeface="Arial" panose="020B0604020202020204" pitchFamily="34" charset="0"/>
              <a:buChar char="•"/>
              <a:defRPr/>
            </a:pPr>
            <a:r>
              <a:rPr lang="en-US" sz="3200" dirty="0"/>
              <a:t>Demonstrate how a developer can use the API Portal to perform self-service consumption of the API </a:t>
            </a:r>
          </a:p>
        </p:txBody>
      </p:sp>
    </p:spTree>
    <p:extLst>
      <p:ext uri="{BB962C8B-B14F-4D97-AF65-F5344CB8AC3E}">
        <p14:creationId xmlns:p14="http://schemas.microsoft.com/office/powerpoint/2010/main" val="118300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3005136"/>
            <a:ext cx="16672813" cy="923330"/>
          </a:xfrm>
          <a:prstGeom prst="rect">
            <a:avLst/>
          </a:prstGeom>
          <a:noFill/>
        </p:spPr>
        <p:txBody>
          <a:bodyPr wrap="square" lIns="91440" tIns="45720" rIns="91440" bIns="45720" rtlCol="0" anchor="t">
            <a:spAutoFit/>
          </a:bodyPr>
          <a:lstStyle/>
          <a:p>
            <a:pPr lvl="0" algn="ctr">
              <a:spcAft>
                <a:spcPts val="1200"/>
              </a:spcAft>
              <a:defRPr/>
            </a:pPr>
            <a:r>
              <a:rPr lang="en-US" sz="5400" dirty="0"/>
              <a:t>Execute the demo</a:t>
            </a:r>
          </a:p>
        </p:txBody>
      </p:sp>
    </p:spTree>
    <p:extLst>
      <p:ext uri="{BB962C8B-B14F-4D97-AF65-F5344CB8AC3E}">
        <p14:creationId xmlns:p14="http://schemas.microsoft.com/office/powerpoint/2010/main" val="70811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 Summary</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1626101"/>
            <a:ext cx="16672813" cy="7232749"/>
          </a:xfrm>
          <a:prstGeom prst="rect">
            <a:avLst/>
          </a:prstGeom>
          <a:noFill/>
        </p:spPr>
        <p:txBody>
          <a:bodyPr wrap="square" lIns="91440" tIns="45720" rIns="91440" bIns="45720" rtlCol="0" anchor="t">
            <a:spAutoFit/>
          </a:bodyPr>
          <a:lstStyle/>
          <a:p>
            <a:pPr lvl="0">
              <a:spcAft>
                <a:spcPts val="1200"/>
              </a:spcAft>
              <a:defRPr/>
            </a:pPr>
            <a:r>
              <a:rPr lang="en-US" sz="3200" dirty="0"/>
              <a:t>In this demo we:</a:t>
            </a:r>
          </a:p>
          <a:p>
            <a:pPr marL="457200" lvl="0" indent="-457200">
              <a:spcAft>
                <a:spcPts val="1200"/>
              </a:spcAft>
              <a:buFont typeface="Arial" panose="020B0604020202020204" pitchFamily="34" charset="0"/>
              <a:buChar char="•"/>
              <a:defRPr/>
            </a:pPr>
            <a:r>
              <a:rPr lang="en-US" sz="3200" dirty="0"/>
              <a:t>Accessed the Cloud Pak for Integration environment and explored the capabilities</a:t>
            </a:r>
          </a:p>
          <a:p>
            <a:pPr marL="457200" lvl="0" indent="-457200">
              <a:spcAft>
                <a:spcPts val="1200"/>
              </a:spcAft>
              <a:buFont typeface="Arial" panose="020B0604020202020204" pitchFamily="34" charset="0"/>
              <a:buChar char="•"/>
              <a:defRPr/>
            </a:pPr>
            <a:r>
              <a:rPr lang="en-US" sz="3200" dirty="0"/>
              <a:t>Imported and reviewed the automated customer interactions integration flow</a:t>
            </a:r>
          </a:p>
          <a:p>
            <a:pPr marL="457200" lvl="0" indent="-457200">
              <a:spcAft>
                <a:spcPts val="1200"/>
              </a:spcAft>
              <a:buFont typeface="Arial" panose="020B0604020202020204" pitchFamily="34" charset="0"/>
              <a:buChar char="•"/>
              <a:defRPr/>
            </a:pPr>
            <a:r>
              <a:rPr lang="en-US" sz="3200" dirty="0"/>
              <a:t>Tested the flow</a:t>
            </a:r>
          </a:p>
          <a:p>
            <a:pPr marL="457200" lvl="0" indent="-457200">
              <a:spcAft>
                <a:spcPts val="1200"/>
              </a:spcAft>
              <a:buFont typeface="Arial" panose="020B0604020202020204" pitchFamily="34" charset="0"/>
              <a:buChar char="•"/>
              <a:defRPr/>
            </a:pPr>
            <a:r>
              <a:rPr lang="en-US" sz="3200" dirty="0"/>
              <a:t>Deployed the flow into the Cloud Pak runtime environment</a:t>
            </a:r>
          </a:p>
          <a:p>
            <a:pPr marL="457200" lvl="0" indent="-457200">
              <a:spcAft>
                <a:spcPts val="1200"/>
              </a:spcAft>
              <a:buFont typeface="Arial" panose="020B0604020202020204" pitchFamily="34" charset="0"/>
              <a:buChar char="•"/>
              <a:defRPr/>
            </a:pPr>
            <a:r>
              <a:rPr lang="en-US" sz="3200" dirty="0"/>
              <a:t>Managed access to the flow as an API and set up the security and rate limits</a:t>
            </a:r>
          </a:p>
          <a:p>
            <a:pPr marL="457200" lvl="0" indent="-457200">
              <a:spcAft>
                <a:spcPts val="1200"/>
              </a:spcAft>
              <a:buFont typeface="Arial" panose="020B0604020202020204" pitchFamily="34" charset="0"/>
              <a:buChar char="•"/>
              <a:defRPr/>
            </a:pPr>
            <a:r>
              <a:rPr lang="en-US" sz="3200" dirty="0"/>
              <a:t>Demonstrated how a developer can use the API Portal to perform self-service consumption of the API </a:t>
            </a:r>
          </a:p>
          <a:p>
            <a:pPr lvl="0">
              <a:spcAft>
                <a:spcPts val="1200"/>
              </a:spcAft>
              <a:defRPr/>
            </a:pPr>
            <a:endParaRPr lang="en-US" sz="3200" dirty="0"/>
          </a:p>
          <a:p>
            <a:pPr lvl="0">
              <a:spcAft>
                <a:spcPts val="1200"/>
              </a:spcAft>
              <a:defRPr/>
            </a:pPr>
            <a:r>
              <a:rPr lang="en-US" sz="3200" dirty="0"/>
              <a:t>From a business perspective we used APIs and application integrations to automate a series of steps to satisfy our customer’s request – without delay – hopefully creating a satisfied customer!</a:t>
            </a:r>
          </a:p>
        </p:txBody>
      </p:sp>
    </p:spTree>
    <p:extLst>
      <p:ext uri="{BB962C8B-B14F-4D97-AF65-F5344CB8AC3E}">
        <p14:creationId xmlns:p14="http://schemas.microsoft.com/office/powerpoint/2010/main" val="2150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D00F-7370-8A44-8141-9A84D5B534DF}"/>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166A91E-578F-8946-B754-1E7425056A2F}"/>
              </a:ext>
            </a:extLst>
          </p:cNvPr>
          <p:cNvSpPr>
            <a:spLocks noGrp="1"/>
          </p:cNvSpPr>
          <p:nvPr>
            <p:ph type="body" sz="quarter" idx="13"/>
          </p:nvPr>
        </p:nvSpPr>
        <p:spPr/>
        <p:txBody>
          <a:body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+1-555-666-5555</a:t>
            </a:r>
          </a:p>
          <a:p>
            <a:r>
              <a:rPr lang="en-US" dirty="0" err="1"/>
              <a:t>ibm.com</a:t>
            </a:r>
            <a:endParaRPr lang="en-US" dirty="0"/>
          </a:p>
        </p:txBody>
      </p:sp>
      <p:sp>
        <p:nvSpPr>
          <p:cNvPr id="7" name="Text Placeholder 6">
            <a:extLst>
              <a:ext uri="{FF2B5EF4-FFF2-40B4-BE49-F238E27FC236}">
                <a16:creationId xmlns:a16="http://schemas.microsoft.com/office/drawing/2014/main" id="{81BBEFB3-3384-F84F-B6D1-9AA0421F0CCE}"/>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FEE7BF2E-5F9B-C645-A499-8681CD6E1F87}"/>
              </a:ext>
            </a:extLst>
          </p:cNvPr>
          <p:cNvSpPr>
            <a:spLocks noGrp="1"/>
          </p:cNvSpPr>
          <p:nvPr>
            <p:ph type="body" sz="quarter" idx="16"/>
          </p:nvPr>
        </p:nvSpPr>
        <p:spPr/>
        <p:txBody>
          <a:bodyPr/>
          <a:lstStyle/>
          <a:p>
            <a:endParaRPr lang="en-US"/>
          </a:p>
        </p:txBody>
      </p:sp>
      <p:sp>
        <p:nvSpPr>
          <p:cNvPr id="11" name="Text Placeholder 10">
            <a:extLst>
              <a:ext uri="{FF2B5EF4-FFF2-40B4-BE49-F238E27FC236}">
                <a16:creationId xmlns:a16="http://schemas.microsoft.com/office/drawing/2014/main" id="{E4016756-FF2F-2F41-BF1A-68122492FC91}"/>
              </a:ext>
            </a:extLst>
          </p:cNvPr>
          <p:cNvSpPr>
            <a:spLocks noGrp="1"/>
          </p:cNvSpPr>
          <p:nvPr>
            <p:ph type="body" sz="quarter" idx="14"/>
          </p:nvPr>
        </p:nvSpPr>
        <p:spPr/>
        <p:txBody>
          <a:bodyPr/>
          <a:lstStyle/>
          <a:p>
            <a:r>
              <a:rPr lang="en-US" dirty="0"/>
              <a:t>© Copyright IBM Corporation 2021.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t>
            </a:r>
            <a:r>
              <a:rPr lang="en-US" dirty="0" err="1"/>
              <a:t>ibm.com</a:t>
            </a:r>
            <a:r>
              <a:rPr lang="en-US" dirty="0"/>
              <a:t> and IBM Automation are trademarks of IBM Corp., registered in many jurisdictions worldwide. Red Hat® and OpenShift® are trademarks or registered trademarks of Red Hat, Inc. or its subsidiaries in the United States and other countries. Other product and service names might be trademarks of IBM or other companies. A current list of IBM trademarks is available at </a:t>
            </a:r>
            <a:r>
              <a:rPr lang="en-US" u="sng" dirty="0">
                <a:hlinkClick r:id="rId3"/>
              </a:rPr>
              <a:t>Copyright and trademark information</a:t>
            </a:r>
            <a:r>
              <a:rPr lang="en-US" dirty="0"/>
              <a:t>.</a:t>
            </a:r>
          </a:p>
        </p:txBody>
      </p:sp>
      <p:sp>
        <p:nvSpPr>
          <p:cNvPr id="9" name="Slide Number Placeholder 2">
            <a:extLst>
              <a:ext uri="{FF2B5EF4-FFF2-40B4-BE49-F238E27FC236}">
                <a16:creationId xmlns:a16="http://schemas.microsoft.com/office/drawing/2014/main" id="{45A1EC40-9818-1345-AEF8-1626DABAC21E}"/>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6</a:t>
            </a:fld>
            <a:endParaRPr lang="en-US" dirty="0">
              <a:solidFill>
                <a:srgbClr val="000000"/>
              </a:solidFill>
            </a:endParaRPr>
          </a:p>
        </p:txBody>
      </p:sp>
      <p:sp>
        <p:nvSpPr>
          <p:cNvPr id="10" name="Footer Placeholder 1">
            <a:extLst>
              <a:ext uri="{FF2B5EF4-FFF2-40B4-BE49-F238E27FC236}">
                <a16:creationId xmlns:a16="http://schemas.microsoft.com/office/drawing/2014/main" id="{7AF45732-772F-CC4F-93C8-7A2661DBA1C3}"/>
              </a:ext>
            </a:extLst>
          </p:cNvPr>
          <p:cNvSpPr txBox="1">
            <a:spLocks/>
          </p:cNvSpPr>
          <p:nvPr/>
        </p:nvSpPr>
        <p:spPr>
          <a:xfrm>
            <a:off x="355108" y="9813702"/>
            <a:ext cx="8229470" cy="333375"/>
          </a:xfrm>
          <a:prstGeom prst="rect">
            <a:avLst/>
          </a:prstGeom>
        </p:spPr>
        <p:txBody>
          <a:bodyPr vert="horz" lIns="137160" tIns="68580" rIns="137160" bIns="68580" rtlCol="0" anchor="ctr"/>
          <a:lstStyle>
            <a:defPPr>
              <a:defRPr lang="en-US"/>
            </a:defPPr>
            <a:lvl1pPr marL="0" algn="l" defTabSz="914400" rtl="0" eaLnBrk="1" latinLnBrk="0" hangingPunct="1">
              <a:defRPr sz="1200" b="0" i="0" kern="1200">
                <a:solidFill>
                  <a:schemeClr val="bg1"/>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370612">
              <a:defRPr/>
            </a:pPr>
            <a:r>
              <a:rPr lang="en-US" sz="1199" dirty="0">
                <a:solidFill>
                  <a:srgbClr val="000000"/>
                </a:solidFill>
                <a:latin typeface="IBM Plex Sans Light" panose="020B0403050203000203" pitchFamily="34" charset="0"/>
              </a:rPr>
              <a:t>IBM Integration / © 2020 IBM Corporation</a:t>
            </a:r>
          </a:p>
        </p:txBody>
      </p:sp>
    </p:spTree>
    <p:extLst>
      <p:ext uri="{BB962C8B-B14F-4D97-AF65-F5344CB8AC3E}">
        <p14:creationId xmlns:p14="http://schemas.microsoft.com/office/powerpoint/2010/main" val="180222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B8D19B-1885-E049-9A53-E7A7F3E8C556}"/>
              </a:ext>
            </a:extLst>
          </p:cNvPr>
          <p:cNvSpPr>
            <a:spLocks noGrp="1"/>
          </p:cNvSpPr>
          <p:nvPr>
            <p:ph type="ftr" sz="quarter" idx="10"/>
          </p:nvPr>
        </p:nvSpPr>
        <p:spPr/>
        <p:txBody>
          <a:bodyPr/>
          <a:lstStyle/>
          <a:p>
            <a:r>
              <a:rPr lang="en-US" dirty="0"/>
              <a:t>IBM Integration / © 2020 IBM Corporation</a:t>
            </a:r>
          </a:p>
        </p:txBody>
      </p:sp>
      <p:sp>
        <p:nvSpPr>
          <p:cNvPr id="4" name="Text Placeholder 3">
            <a:extLst>
              <a:ext uri="{FF2B5EF4-FFF2-40B4-BE49-F238E27FC236}">
                <a16:creationId xmlns:a16="http://schemas.microsoft.com/office/drawing/2014/main" id="{76CF1087-8899-4242-9639-CB2301E77D72}"/>
              </a:ext>
            </a:extLst>
          </p:cNvPr>
          <p:cNvSpPr>
            <a:spLocks noGrp="1"/>
          </p:cNvSpPr>
          <p:nvPr>
            <p:ph type="body" sz="quarter" idx="12"/>
          </p:nvPr>
        </p:nvSpPr>
        <p:spPr/>
        <p:txBody>
          <a:bodyPr/>
          <a:lstStyle/>
          <a:p>
            <a:endParaRPr lang="en-US"/>
          </a:p>
        </p:txBody>
      </p:sp>
      <p:sp>
        <p:nvSpPr>
          <p:cNvPr id="5" name="Title 4">
            <a:extLst>
              <a:ext uri="{FF2B5EF4-FFF2-40B4-BE49-F238E27FC236}">
                <a16:creationId xmlns:a16="http://schemas.microsoft.com/office/drawing/2014/main" id="{9D1E49B0-7AEA-AE47-81E7-BA53A8D7DA5E}"/>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3ACCDAF2-6082-6C4E-8EF5-670C83680D1C}"/>
              </a:ext>
            </a:extLst>
          </p:cNvPr>
          <p:cNvSpPr>
            <a:spLocks noGrp="1"/>
          </p:cNvSpPr>
          <p:nvPr>
            <p:ph type="body" sz="quarter" idx="13"/>
          </p:nvPr>
        </p:nvSpPr>
        <p:spPr/>
        <p:txBody>
          <a:bodyPr/>
          <a:lstStyle/>
          <a:p>
            <a:endParaRPr lang="en-US"/>
          </a:p>
        </p:txBody>
      </p:sp>
      <p:sp>
        <p:nvSpPr>
          <p:cNvPr id="7" name="Slide Number Placeholder 2">
            <a:extLst>
              <a:ext uri="{FF2B5EF4-FFF2-40B4-BE49-F238E27FC236}">
                <a16:creationId xmlns:a16="http://schemas.microsoft.com/office/drawing/2014/main" id="{DA862715-A021-834A-B34A-3410EDF8DCB8}"/>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7</a:t>
            </a:fld>
            <a:endParaRPr lang="en-US" dirty="0">
              <a:solidFill>
                <a:srgbClr val="000000"/>
              </a:solidFill>
            </a:endParaRPr>
          </a:p>
        </p:txBody>
      </p:sp>
    </p:spTree>
    <p:extLst>
      <p:ext uri="{BB962C8B-B14F-4D97-AF65-F5344CB8AC3E}">
        <p14:creationId xmlns:p14="http://schemas.microsoft.com/office/powerpoint/2010/main" val="355263510"/>
      </p:ext>
    </p:extLst>
  </p:cSld>
  <p:clrMapOvr>
    <a:masterClrMapping/>
  </p:clrMapOvr>
</p:sld>
</file>

<file path=ppt/theme/theme1.xml><?xml version="1.0" encoding="utf-8"?>
<a:theme xmlns:a="http://schemas.openxmlformats.org/drawingml/2006/main" name="IBM 2019 Master template (blue background)">
  <a:themeElements>
    <a:clrScheme name="Custom 4">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FEFFFF"/>
      </a:hlink>
      <a:folHlink>
        <a:srgbClr val="F3F3F3"/>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A5170B8D-7883-7941-A2A0-7FE0E95AC6E8}"/>
    </a:ext>
  </a:extLst>
</a:theme>
</file>

<file path=ppt/theme/theme2.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22EC34FB-84FB-D540-8595-459689ED34B4}"/>
    </a:ext>
  </a:extLst>
</a:theme>
</file>

<file path=ppt/theme/theme3.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B1C1061C-6717-A04E-92D5-24E1A2267C8E}"/>
    </a:ext>
  </a:extLst>
</a:theme>
</file>

<file path=ppt/theme/theme4.xml><?xml version="1.0" encoding="utf-8"?>
<a:theme xmlns:a="http://schemas.openxmlformats.org/drawingml/2006/main" name="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7AA350A9-E4F0-B143-BE0A-5D8607329B0F}" vid="{DA3884FF-7C8B-9444-9808-C126ACB120B0}"/>
    </a:ext>
  </a:extLst>
</a:theme>
</file>

<file path=ppt/theme/theme5.xml><?xml version="1.0" encoding="utf-8"?>
<a:theme xmlns:a="http://schemas.openxmlformats.org/drawingml/2006/main" name="2_blk_background_2017">
  <a:themeElements>
    <a:clrScheme name="Custom 15">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CIS Messaging 3 Chapters 050119 for CL" id="{7172772B-7FAD-1F40-82AB-4367521A43BF}" vid="{FC8DB560-27CE-7944-8CB9-DDADCBD8955A}"/>
    </a:ext>
  </a:extLst>
</a:theme>
</file>

<file path=ppt/theme/theme6.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8.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otalTime>33374</TotalTime>
  <Words>1204</Words>
  <Application>Microsoft Office PowerPoint</Application>
  <PresentationFormat>Custom</PresentationFormat>
  <Paragraphs>87</Paragraphs>
  <Slides>7</Slides>
  <Notes>6</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7</vt:i4>
      </vt:variant>
    </vt:vector>
  </HeadingPairs>
  <TitlesOfParts>
    <vt:vector size="26" baseType="lpstr">
      <vt:lpstr>.AppleSystemUIFont</vt:lpstr>
      <vt:lpstr>Arial</vt:lpstr>
      <vt:lpstr>Helvetica Neue Medium</vt:lpstr>
      <vt:lpstr>HelvNeue Light for IBM</vt:lpstr>
      <vt:lpstr>IBM Plex Mono SemiBold</vt:lpstr>
      <vt:lpstr>IBM Plex Sans</vt:lpstr>
      <vt:lpstr>IBM Plex Sans Bold</vt:lpstr>
      <vt:lpstr>IBM Plex Sans ExtraLight</vt:lpstr>
      <vt:lpstr>IBM Plex Sans Light</vt:lpstr>
      <vt:lpstr>IBM Plex Sans Regular</vt:lpstr>
      <vt:lpstr>IBM Plex Sans SemiBold</vt:lpstr>
      <vt:lpstr>System Font Regular</vt:lpstr>
      <vt:lpstr>Wingdings</vt:lpstr>
      <vt:lpstr>IBM 2019 Master template (blue background)</vt:lpstr>
      <vt:lpstr>IBM 2019 Master template (light gray background)</vt:lpstr>
      <vt:lpstr>IBM 2019 Master template (white background)</vt:lpstr>
      <vt:lpstr>blk_background_2017</vt:lpstr>
      <vt:lpstr>2_blk_background_2017</vt:lpstr>
      <vt:lpstr>IBM 2019 Master template (black background)</vt:lpstr>
      <vt:lpstr>PowerPoint Presentation</vt:lpstr>
      <vt:lpstr>Customer Satisfaction Matters!  </vt:lpstr>
      <vt:lpstr>Demonstration Agenda</vt:lpstr>
      <vt:lpstr>Demonstration</vt:lpstr>
      <vt:lpstr>Demonstration 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Mattey</dc:creator>
  <cp:lastModifiedBy>Alan Glickenhouse</cp:lastModifiedBy>
  <cp:revision>588</cp:revision>
  <cp:lastPrinted>2020-05-20T21:29:14Z</cp:lastPrinted>
  <dcterms:created xsi:type="dcterms:W3CDTF">2020-04-13T04:05:19Z</dcterms:created>
  <dcterms:modified xsi:type="dcterms:W3CDTF">2021-05-17T18:53:14Z</dcterms:modified>
</cp:coreProperties>
</file>