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01F"/>
    <a:srgbClr val="950706"/>
    <a:srgbClr val="0B8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7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8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5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1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7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6DFC-9AB2-254A-8F51-65F38FA2FCF0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D0798-1D67-0E41-81C4-75D21470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4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B3E94B-9545-9844-9967-B4AD752FEA5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53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83FAAA-74DB-A644-A5A8-97BAEB8E3E01}"/>
              </a:ext>
            </a:extLst>
          </p:cNvPr>
          <p:cNvSpPr/>
          <p:nvPr/>
        </p:nvSpPr>
        <p:spPr>
          <a:xfrm>
            <a:off x="3058382" y="350349"/>
            <a:ext cx="3027236" cy="30786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Accelerate time to business value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0C09C-1B73-BB48-BEF2-CAB4BD0E5821}"/>
              </a:ext>
            </a:extLst>
          </p:cNvPr>
          <p:cNvSpPr/>
          <p:nvPr/>
        </p:nvSpPr>
        <p:spPr>
          <a:xfrm>
            <a:off x="452064" y="3428999"/>
            <a:ext cx="3027236" cy="3078651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Reduce risk through consistent delivery models from zero to production</a:t>
            </a:r>
            <a:endParaRPr lang="en-US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33D0E3-E448-2B47-9477-D20B8D68057A}"/>
              </a:ext>
            </a:extLst>
          </p:cNvPr>
          <p:cNvSpPr/>
          <p:nvPr/>
        </p:nvSpPr>
        <p:spPr>
          <a:xfrm>
            <a:off x="5664700" y="3429000"/>
            <a:ext cx="3027236" cy="307865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Quickly ramp up dev teams on Kubernetes and Red Hat OpenShift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30A06-2A33-EE47-8108-676FEF576E2F}"/>
              </a:ext>
            </a:extLst>
          </p:cNvPr>
          <p:cNvSpPr txBox="1"/>
          <p:nvPr/>
        </p:nvSpPr>
        <p:spPr>
          <a:xfrm>
            <a:off x="3392126" y="3531740"/>
            <a:ext cx="2359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31521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EC25C8-26E1-B04C-B964-322076A845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53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923756-389F-0341-BA67-C78691CF279D}"/>
              </a:ext>
            </a:extLst>
          </p:cNvPr>
          <p:cNvSpPr/>
          <p:nvPr/>
        </p:nvSpPr>
        <p:spPr>
          <a:xfrm>
            <a:off x="5702155" y="1736332"/>
            <a:ext cx="2260311" cy="2326455"/>
          </a:xfrm>
          <a:prstGeom prst="ellipse">
            <a:avLst/>
          </a:prstGeom>
          <a:solidFill>
            <a:srgbClr val="0B8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Rely on interchangeable parts to adapt to different operating environments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58477E-EBA6-244E-A37A-86DC29924A79}"/>
              </a:ext>
            </a:extLst>
          </p:cNvPr>
          <p:cNvSpPr/>
          <p:nvPr/>
        </p:nvSpPr>
        <p:spPr>
          <a:xfrm>
            <a:off x="3441844" y="203879"/>
            <a:ext cx="2260311" cy="2326455"/>
          </a:xfrm>
          <a:prstGeom prst="ellipse">
            <a:avLst/>
          </a:prstGeom>
          <a:solidFill>
            <a:srgbClr val="9507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Focus on business outcomes and user experience, not tools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84CDE4-2A80-F24C-AD62-B191CF2E8ECB}"/>
              </a:ext>
            </a:extLst>
          </p:cNvPr>
          <p:cNvSpPr/>
          <p:nvPr/>
        </p:nvSpPr>
        <p:spPr>
          <a:xfrm>
            <a:off x="1181533" y="1736333"/>
            <a:ext cx="2260311" cy="23264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Build for portability and leverage platform capabilities where possible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EBAB70-4F0D-534F-8728-8EA371D43147}"/>
              </a:ext>
            </a:extLst>
          </p:cNvPr>
          <p:cNvSpPr/>
          <p:nvPr/>
        </p:nvSpPr>
        <p:spPr>
          <a:xfrm>
            <a:off x="4796151" y="4327667"/>
            <a:ext cx="2260311" cy="232645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bg1"/>
                </a:solidFill>
              </a:rPr>
              <a:t>Start simply but build for production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345AFA-EF45-FC40-9C71-602A2FAFC09D}"/>
              </a:ext>
            </a:extLst>
          </p:cNvPr>
          <p:cNvSpPr/>
          <p:nvPr/>
        </p:nvSpPr>
        <p:spPr>
          <a:xfrm>
            <a:off x="2087540" y="4327667"/>
            <a:ext cx="2260311" cy="232645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Automate everything for consistency and repeatability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2DD0C-143C-7542-84B7-707D863C6B54}"/>
              </a:ext>
            </a:extLst>
          </p:cNvPr>
          <p:cNvSpPr txBox="1"/>
          <p:nvPr/>
        </p:nvSpPr>
        <p:spPr>
          <a:xfrm>
            <a:off x="3343874" y="2871787"/>
            <a:ext cx="24562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Design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Philosophy</a:t>
            </a:r>
          </a:p>
        </p:txBody>
      </p:sp>
    </p:spTree>
    <p:extLst>
      <p:ext uri="{BB962C8B-B14F-4D97-AF65-F5344CB8AC3E}">
        <p14:creationId xmlns:p14="http://schemas.microsoft.com/office/powerpoint/2010/main" val="202925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70</Words>
  <Application>Microsoft Macintosh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Sundberg</dc:creator>
  <cp:lastModifiedBy>Sean Sundberg</cp:lastModifiedBy>
  <cp:revision>7</cp:revision>
  <dcterms:created xsi:type="dcterms:W3CDTF">2020-08-21T00:23:32Z</dcterms:created>
  <dcterms:modified xsi:type="dcterms:W3CDTF">2020-08-21T04:02:00Z</dcterms:modified>
</cp:coreProperties>
</file>